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40" removePersonalInfoOnSave="1" saveSubsetFonts="1">
  <p:sldMasterIdLst>
    <p:sldMasterId id="2147483672" r:id="rId1"/>
  </p:sldMasterIdLst>
  <p:notesMasterIdLst>
    <p:notesMasterId r:id="rId29"/>
  </p:notesMasterIdLst>
  <p:sldIdLst>
    <p:sldId id="651" r:id="rId2"/>
    <p:sldId id="652" r:id="rId3"/>
    <p:sldId id="653" r:id="rId4"/>
    <p:sldId id="654" r:id="rId5"/>
    <p:sldId id="655" r:id="rId6"/>
    <p:sldId id="656" r:id="rId7"/>
    <p:sldId id="657" r:id="rId8"/>
    <p:sldId id="658" r:id="rId9"/>
    <p:sldId id="659" r:id="rId10"/>
    <p:sldId id="745" r:id="rId11"/>
    <p:sldId id="746" r:id="rId12"/>
    <p:sldId id="747" r:id="rId13"/>
    <p:sldId id="748" r:id="rId14"/>
    <p:sldId id="749" r:id="rId15"/>
    <p:sldId id="750" r:id="rId16"/>
    <p:sldId id="751" r:id="rId17"/>
    <p:sldId id="752" r:id="rId18"/>
    <p:sldId id="668" r:id="rId19"/>
    <p:sldId id="669" r:id="rId20"/>
    <p:sldId id="670" r:id="rId21"/>
    <p:sldId id="671" r:id="rId22"/>
    <p:sldId id="672" r:id="rId23"/>
    <p:sldId id="673" r:id="rId24"/>
    <p:sldId id="674" r:id="rId25"/>
    <p:sldId id="675" r:id="rId26"/>
    <p:sldId id="676" r:id="rId27"/>
    <p:sldId id="677" r:id="rId28"/>
  </p:sldIdLst>
  <p:sldSz cx="12192000" cy="6858000"/>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74" autoAdjust="0"/>
    <p:restoredTop sz="94065" autoAdjust="0"/>
  </p:normalViewPr>
  <p:slideViewPr>
    <p:cSldViewPr snapToGrid="0">
      <p:cViewPr varScale="1">
        <p:scale>
          <a:sx n="70" d="100"/>
          <a:sy n="70" d="100"/>
        </p:scale>
        <p:origin x="432"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880308" cy="490569"/>
          </a:xfrm>
          <a:prstGeom prst="rect">
            <a:avLst/>
          </a:prstGeom>
        </p:spPr>
        <p:txBody>
          <a:bodyPr vert="horz" lIns="89668" tIns="44835" rIns="89668" bIns="44835"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019" y="1"/>
            <a:ext cx="2880308" cy="490569"/>
          </a:xfrm>
          <a:prstGeom prst="rect">
            <a:avLst/>
          </a:prstGeom>
        </p:spPr>
        <p:txBody>
          <a:bodyPr vert="horz" lIns="89668" tIns="44835" rIns="89668" bIns="44835" rtlCol="0"/>
          <a:lstStyle>
            <a:lvl1pPr algn="r">
              <a:defRPr sz="1200"/>
            </a:lvl1pPr>
          </a:lstStyle>
          <a:p>
            <a:fld id="{5A341A20-8478-4C1C-BE02-31BFBBE9F3EA}" type="datetimeFigureOut">
              <a:rPr kumimoji="1" lang="ja-JP" altLang="en-US" smtClean="0"/>
              <a:t>2019/2/12</a:t>
            </a:fld>
            <a:endParaRPr kumimoji="1" lang="ja-JP" altLang="en-US"/>
          </a:p>
        </p:txBody>
      </p:sp>
      <p:sp>
        <p:nvSpPr>
          <p:cNvPr id="4" name="スライド イメージ プレースホルダー 3"/>
          <p:cNvSpPr>
            <a:spLocks noGrp="1" noRot="1" noChangeAspect="1"/>
          </p:cNvSpPr>
          <p:nvPr>
            <p:ph type="sldImg" idx="2"/>
          </p:nvPr>
        </p:nvSpPr>
        <p:spPr>
          <a:xfrm>
            <a:off x="390525" y="1222375"/>
            <a:ext cx="5865813" cy="3300413"/>
          </a:xfrm>
          <a:prstGeom prst="rect">
            <a:avLst/>
          </a:prstGeom>
          <a:noFill/>
          <a:ln w="12700">
            <a:solidFill>
              <a:prstClr val="black"/>
            </a:solidFill>
          </a:ln>
        </p:spPr>
        <p:txBody>
          <a:bodyPr vert="horz" lIns="89668" tIns="44835" rIns="89668" bIns="44835" rtlCol="0" anchor="ctr"/>
          <a:lstStyle/>
          <a:p>
            <a:endParaRPr lang="ja-JP" altLang="en-US"/>
          </a:p>
        </p:txBody>
      </p:sp>
      <p:sp>
        <p:nvSpPr>
          <p:cNvPr id="5" name="ノート プレースホルダー 4"/>
          <p:cNvSpPr>
            <a:spLocks noGrp="1"/>
          </p:cNvSpPr>
          <p:nvPr>
            <p:ph type="body" sz="quarter" idx="3"/>
          </p:nvPr>
        </p:nvSpPr>
        <p:spPr>
          <a:xfrm>
            <a:off x="664687" y="4705381"/>
            <a:ext cx="5317490" cy="3849856"/>
          </a:xfrm>
          <a:prstGeom prst="rect">
            <a:avLst/>
          </a:prstGeom>
        </p:spPr>
        <p:txBody>
          <a:bodyPr vert="horz" lIns="89668" tIns="44835" rIns="89668" bIns="4483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286846"/>
            <a:ext cx="2880308" cy="490568"/>
          </a:xfrm>
          <a:prstGeom prst="rect">
            <a:avLst/>
          </a:prstGeom>
        </p:spPr>
        <p:txBody>
          <a:bodyPr vert="horz" lIns="89668" tIns="44835" rIns="89668" bIns="4483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019" y="9286846"/>
            <a:ext cx="2880308" cy="490568"/>
          </a:xfrm>
          <a:prstGeom prst="rect">
            <a:avLst/>
          </a:prstGeom>
        </p:spPr>
        <p:txBody>
          <a:bodyPr vert="horz" lIns="89668" tIns="44835" rIns="89668" bIns="44835" rtlCol="0" anchor="b"/>
          <a:lstStyle>
            <a:lvl1pPr algn="r">
              <a:defRPr sz="1200"/>
            </a:lvl1pPr>
          </a:lstStyle>
          <a:p>
            <a:fld id="{54E77E6D-4318-4181-B329-ED3A8DAEF872}" type="slidenum">
              <a:rPr kumimoji="1" lang="ja-JP" altLang="en-US" smtClean="0"/>
              <a:t>‹#›</a:t>
            </a:fld>
            <a:endParaRPr kumimoji="1" lang="ja-JP" altLang="en-US"/>
          </a:p>
        </p:txBody>
      </p:sp>
    </p:spTree>
    <p:extLst>
      <p:ext uri="{BB962C8B-B14F-4D97-AF65-F5344CB8AC3E}">
        <p14:creationId xmlns:p14="http://schemas.microsoft.com/office/powerpoint/2010/main" val="27105295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47650" y="793750"/>
            <a:ext cx="7023100" cy="3951288"/>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C045A4-C8FA-4529-A9B3-928B922D6577}" type="slidenum">
              <a:rPr kumimoji="1" lang="ja-JP" altLang="en-US" smtClean="0"/>
              <a:pPr/>
              <a:t>40</a:t>
            </a:fld>
            <a:endParaRPr kumimoji="1" lang="ja-JP" altLang="en-US"/>
          </a:p>
        </p:txBody>
      </p:sp>
    </p:spTree>
    <p:extLst>
      <p:ext uri="{BB962C8B-B14F-4D97-AF65-F5344CB8AC3E}">
        <p14:creationId xmlns:p14="http://schemas.microsoft.com/office/powerpoint/2010/main" val="2164780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592416E-FF6E-4AAC-89BA-45A18282E61F}" type="slidenum">
              <a:rPr kumimoji="1" lang="ja-JP" altLang="en-US" smtClean="0"/>
              <a:t>53</a:t>
            </a:fld>
            <a:endParaRPr kumimoji="1" lang="ja-JP" altLang="en-US"/>
          </a:p>
        </p:txBody>
      </p:sp>
    </p:spTree>
    <p:extLst>
      <p:ext uri="{BB962C8B-B14F-4D97-AF65-F5344CB8AC3E}">
        <p14:creationId xmlns:p14="http://schemas.microsoft.com/office/powerpoint/2010/main" val="1907029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592416E-FF6E-4AAC-89BA-45A18282E61F}" type="slidenum">
              <a:rPr kumimoji="1" lang="ja-JP" altLang="en-US" smtClean="0"/>
              <a:t>54</a:t>
            </a:fld>
            <a:endParaRPr kumimoji="1" lang="ja-JP" altLang="en-US"/>
          </a:p>
        </p:txBody>
      </p:sp>
    </p:spTree>
    <p:extLst>
      <p:ext uri="{BB962C8B-B14F-4D97-AF65-F5344CB8AC3E}">
        <p14:creationId xmlns:p14="http://schemas.microsoft.com/office/powerpoint/2010/main" val="871948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latin typeface="ＭＳ Ｐ明朝" pitchFamily="18" charset="-128"/>
              <a:ea typeface="ＭＳ Ｐ明朝" pitchFamily="18" charset="-128"/>
            </a:endParaRPr>
          </a:p>
        </p:txBody>
      </p:sp>
      <p:sp>
        <p:nvSpPr>
          <p:cNvPr id="4" name="スライド番号プレースホルダー 3"/>
          <p:cNvSpPr>
            <a:spLocks noGrp="1"/>
          </p:cNvSpPr>
          <p:nvPr>
            <p:ph type="sldNum" sz="quarter" idx="10"/>
          </p:nvPr>
        </p:nvSpPr>
        <p:spPr/>
        <p:txBody>
          <a:bodyPr/>
          <a:lstStyle/>
          <a:p>
            <a:fld id="{0592416E-FF6E-4AAC-89BA-45A18282E61F}" type="slidenum">
              <a:rPr kumimoji="1" lang="ja-JP" altLang="en-US" smtClean="0"/>
              <a:t>56</a:t>
            </a:fld>
            <a:endParaRPr kumimoji="1" lang="ja-JP" altLang="en-US"/>
          </a:p>
        </p:txBody>
      </p:sp>
    </p:spTree>
    <p:extLst>
      <p:ext uri="{BB962C8B-B14F-4D97-AF65-F5344CB8AC3E}">
        <p14:creationId xmlns:p14="http://schemas.microsoft.com/office/powerpoint/2010/main" val="778389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47650" y="793750"/>
            <a:ext cx="7023100" cy="3951288"/>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2C045A4-C8FA-4529-A9B3-928B922D6577}" type="slidenum">
              <a:rPr kumimoji="1" lang="ja-JP" altLang="en-US" smtClean="0"/>
              <a:pPr/>
              <a:t>58</a:t>
            </a:fld>
            <a:endParaRPr kumimoji="1" lang="ja-JP" altLang="en-US"/>
          </a:p>
        </p:txBody>
      </p:sp>
    </p:spTree>
    <p:extLst>
      <p:ext uri="{BB962C8B-B14F-4D97-AF65-F5344CB8AC3E}">
        <p14:creationId xmlns:p14="http://schemas.microsoft.com/office/powerpoint/2010/main" val="2716600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47650" y="793750"/>
            <a:ext cx="7023100" cy="3951288"/>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2C045A4-C8FA-4529-A9B3-928B922D6577}" type="slidenum">
              <a:rPr kumimoji="1" lang="ja-JP" altLang="en-US" smtClean="0"/>
              <a:pPr/>
              <a:t>59</a:t>
            </a:fld>
            <a:endParaRPr kumimoji="1" lang="ja-JP" altLang="en-US"/>
          </a:p>
        </p:txBody>
      </p:sp>
    </p:spTree>
    <p:extLst>
      <p:ext uri="{BB962C8B-B14F-4D97-AF65-F5344CB8AC3E}">
        <p14:creationId xmlns:p14="http://schemas.microsoft.com/office/powerpoint/2010/main" val="2117475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47650" y="793750"/>
            <a:ext cx="7023100" cy="3951288"/>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2C045A4-C8FA-4529-A9B3-928B922D6577}" type="slidenum">
              <a:rPr kumimoji="1" lang="ja-JP" altLang="en-US" smtClean="0"/>
              <a:pPr/>
              <a:t>60</a:t>
            </a:fld>
            <a:endParaRPr kumimoji="1" lang="ja-JP" altLang="en-US"/>
          </a:p>
        </p:txBody>
      </p:sp>
    </p:spTree>
    <p:extLst>
      <p:ext uri="{BB962C8B-B14F-4D97-AF65-F5344CB8AC3E}">
        <p14:creationId xmlns:p14="http://schemas.microsoft.com/office/powerpoint/2010/main" val="234212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47650" y="793750"/>
            <a:ext cx="7023100" cy="3951288"/>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2C045A4-C8FA-4529-A9B3-928B922D6577}" type="slidenum">
              <a:rPr kumimoji="1" lang="ja-JP" altLang="en-US" smtClean="0"/>
              <a:pPr/>
              <a:t>61</a:t>
            </a:fld>
            <a:endParaRPr kumimoji="1" lang="ja-JP" altLang="en-US"/>
          </a:p>
        </p:txBody>
      </p:sp>
    </p:spTree>
    <p:extLst>
      <p:ext uri="{BB962C8B-B14F-4D97-AF65-F5344CB8AC3E}">
        <p14:creationId xmlns:p14="http://schemas.microsoft.com/office/powerpoint/2010/main" val="134621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592416E-FF6E-4AAC-89BA-45A18282E61F}" type="slidenum">
              <a:rPr kumimoji="1" lang="ja-JP" altLang="en-US" smtClean="0"/>
              <a:t>62</a:t>
            </a:fld>
            <a:endParaRPr kumimoji="1" lang="ja-JP" altLang="en-US"/>
          </a:p>
        </p:txBody>
      </p:sp>
    </p:spTree>
    <p:extLst>
      <p:ext uri="{BB962C8B-B14F-4D97-AF65-F5344CB8AC3E}">
        <p14:creationId xmlns:p14="http://schemas.microsoft.com/office/powerpoint/2010/main" val="2697732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592416E-FF6E-4AAC-89BA-45A18282E61F}" type="slidenum">
              <a:rPr kumimoji="1" lang="ja-JP" altLang="en-US" smtClean="0"/>
              <a:t>65</a:t>
            </a:fld>
            <a:endParaRPr kumimoji="1" lang="ja-JP" altLang="en-US"/>
          </a:p>
        </p:txBody>
      </p:sp>
    </p:spTree>
    <p:extLst>
      <p:ext uri="{BB962C8B-B14F-4D97-AF65-F5344CB8AC3E}">
        <p14:creationId xmlns:p14="http://schemas.microsoft.com/office/powerpoint/2010/main" val="762723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BA2E95C-A3BD-4D9C-BF79-AFA07D554CFA}" type="slidenum">
              <a:rPr kumimoji="1" lang="ja-JP" altLang="en-US" smtClean="0"/>
              <a:pPr/>
              <a:t>66</a:t>
            </a:fld>
            <a:endParaRPr kumimoji="1" lang="ja-JP" altLang="en-US"/>
          </a:p>
        </p:txBody>
      </p:sp>
    </p:spTree>
    <p:extLst>
      <p:ext uri="{BB962C8B-B14F-4D97-AF65-F5344CB8AC3E}">
        <p14:creationId xmlns:p14="http://schemas.microsoft.com/office/powerpoint/2010/main" val="2628906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47650" y="793750"/>
            <a:ext cx="7023100" cy="3951288"/>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C045A4-C8FA-4529-A9B3-928B922D6577}" type="slidenum">
              <a:rPr kumimoji="1" lang="ja-JP" altLang="en-US" smtClean="0"/>
              <a:pPr/>
              <a:t>41</a:t>
            </a:fld>
            <a:endParaRPr kumimoji="1" lang="ja-JP" altLang="en-US"/>
          </a:p>
        </p:txBody>
      </p:sp>
    </p:spTree>
    <p:extLst>
      <p:ext uri="{BB962C8B-B14F-4D97-AF65-F5344CB8AC3E}">
        <p14:creationId xmlns:p14="http://schemas.microsoft.com/office/powerpoint/2010/main" val="1002963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47650" y="793750"/>
            <a:ext cx="7023100" cy="3951288"/>
          </a:xfrm>
        </p:spPr>
      </p:sp>
      <p:sp>
        <p:nvSpPr>
          <p:cNvPr id="3" name="ノート プレースホルダ 2"/>
          <p:cNvSpPr>
            <a:spLocks noGrp="1"/>
          </p:cNvSpPr>
          <p:nvPr>
            <p:ph type="body" idx="1"/>
          </p:nvPr>
        </p:nvSpPr>
        <p:spPr/>
        <p:txBody>
          <a:bodyPr>
            <a:normAutofit/>
          </a:bodyPr>
          <a:lstStyle/>
          <a:p>
            <a:endParaRPr kumimoji="1" lang="ja-JP" altLang="en-US"/>
          </a:p>
        </p:txBody>
      </p:sp>
    </p:spTree>
    <p:extLst>
      <p:ext uri="{BB962C8B-B14F-4D97-AF65-F5344CB8AC3E}">
        <p14:creationId xmlns:p14="http://schemas.microsoft.com/office/powerpoint/2010/main" val="1654705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592416E-FF6E-4AAC-89BA-45A18282E61F}" type="slidenum">
              <a:rPr kumimoji="1" lang="ja-JP" altLang="en-US" smtClean="0"/>
              <a:t>46</a:t>
            </a:fld>
            <a:endParaRPr kumimoji="1" lang="ja-JP" altLang="en-US"/>
          </a:p>
        </p:txBody>
      </p:sp>
    </p:spTree>
    <p:extLst>
      <p:ext uri="{BB962C8B-B14F-4D97-AF65-F5344CB8AC3E}">
        <p14:creationId xmlns:p14="http://schemas.microsoft.com/office/powerpoint/2010/main" val="1996633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592416E-FF6E-4AAC-89BA-45A18282E61F}" type="slidenum">
              <a:rPr kumimoji="1" lang="ja-JP" altLang="en-US" smtClean="0"/>
              <a:t>48</a:t>
            </a:fld>
            <a:endParaRPr kumimoji="1" lang="ja-JP" altLang="en-US"/>
          </a:p>
        </p:txBody>
      </p:sp>
    </p:spTree>
    <p:extLst>
      <p:ext uri="{BB962C8B-B14F-4D97-AF65-F5344CB8AC3E}">
        <p14:creationId xmlns:p14="http://schemas.microsoft.com/office/powerpoint/2010/main" val="2653213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36538" y="800100"/>
            <a:ext cx="7091363" cy="3989388"/>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C045A4-C8FA-4529-A9B3-928B922D6577}" type="slidenum">
              <a:rPr kumimoji="1" lang="ja-JP" altLang="en-US" smtClean="0"/>
              <a:pPr/>
              <a:t>49</a:t>
            </a:fld>
            <a:endParaRPr kumimoji="1" lang="ja-JP" altLang="en-US"/>
          </a:p>
        </p:txBody>
      </p:sp>
    </p:spTree>
    <p:extLst>
      <p:ext uri="{BB962C8B-B14F-4D97-AF65-F5344CB8AC3E}">
        <p14:creationId xmlns:p14="http://schemas.microsoft.com/office/powerpoint/2010/main" val="2737948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592416E-FF6E-4AAC-89BA-45A18282E61F}" type="slidenum">
              <a:rPr kumimoji="1" lang="ja-JP" altLang="en-US" smtClean="0"/>
              <a:t>50</a:t>
            </a:fld>
            <a:endParaRPr kumimoji="1" lang="ja-JP" altLang="en-US"/>
          </a:p>
        </p:txBody>
      </p:sp>
    </p:spTree>
    <p:extLst>
      <p:ext uri="{BB962C8B-B14F-4D97-AF65-F5344CB8AC3E}">
        <p14:creationId xmlns:p14="http://schemas.microsoft.com/office/powerpoint/2010/main" val="2264676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36538" y="800100"/>
            <a:ext cx="7091363" cy="3989388"/>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C045A4-C8FA-4529-A9B3-928B922D6577}" type="slidenum">
              <a:rPr kumimoji="1" lang="ja-JP" altLang="en-US" smtClean="0"/>
              <a:pPr/>
              <a:t>51</a:t>
            </a:fld>
            <a:endParaRPr kumimoji="1" lang="ja-JP" altLang="en-US"/>
          </a:p>
        </p:txBody>
      </p:sp>
    </p:spTree>
    <p:extLst>
      <p:ext uri="{BB962C8B-B14F-4D97-AF65-F5344CB8AC3E}">
        <p14:creationId xmlns:p14="http://schemas.microsoft.com/office/powerpoint/2010/main" val="3188932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36538" y="798513"/>
            <a:ext cx="7081838" cy="3984625"/>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2C045A4-C8FA-4529-A9B3-928B922D6577}" type="slidenum">
              <a:rPr kumimoji="1" lang="ja-JP" altLang="en-US" smtClean="0"/>
              <a:pPr/>
              <a:t>52</a:t>
            </a:fld>
            <a:endParaRPr kumimoji="1" lang="ja-JP" altLang="en-US"/>
          </a:p>
        </p:txBody>
      </p:sp>
    </p:spTree>
    <p:extLst>
      <p:ext uri="{BB962C8B-B14F-4D97-AF65-F5344CB8AC3E}">
        <p14:creationId xmlns:p14="http://schemas.microsoft.com/office/powerpoint/2010/main" val="3934483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A39E7A7-7472-401B-A320-8CD29D6436E2}"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761401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317126E-083C-4D7F-8705-205B382F77B5}"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61872"/>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812078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2224AB2-D4DB-4C47-999B-7C0C3D780120}"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41200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CF54B2F-49D8-4658-968B-9C362125E69B}"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211600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8660D92-084B-4699-BDD3-F36A5C2F8E65}"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227457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701EB98-F74E-4D11-B925-9D9E1FE556CE}" type="datetime1">
              <a:rPr kumimoji="1" lang="ja-JP" altLang="en-US" smtClean="0"/>
              <a:t>2019/2/12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207928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DB48641-30FA-4608-B8AD-A95C9E21862D}" type="datetime1">
              <a:rPr kumimoji="1" lang="ja-JP" altLang="en-US" smtClean="0"/>
              <a:t>2019/2/12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721113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48B55AF1-B017-4477-93E1-7CA88DBCD2D3}" type="datetime1">
              <a:rPr kumimoji="1" lang="ja-JP" altLang="en-US" smtClean="0"/>
              <a:t>2019/2/12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369329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565554-6777-48E1-ACB0-B49D08C9E18F}" type="datetime1">
              <a:rPr kumimoji="1" lang="ja-JP" altLang="en-US" smtClean="0"/>
              <a:t>2019/2/12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95664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F6FC6C6-3BAC-45E6-BE61-F5CE0C2291F7}" type="datetime1">
              <a:rPr kumimoji="1" lang="ja-JP" altLang="en-US" smtClean="0"/>
              <a:t>2019/2/12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40969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52F9C2A-49E8-425E-A454-15AD78575697}" type="datetime1">
              <a:rPr kumimoji="1" lang="ja-JP" altLang="en-US" smtClean="0"/>
              <a:t>2019/2/12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465984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902835-E2EA-4E12-8160-AB0B41D1B097}" type="datetime1">
              <a:rPr kumimoji="1" lang="ja-JP" altLang="en-US" smtClean="0"/>
              <a:t>2019/2/12</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8147761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image" Target="../media/image31.png"/><Relationship Id="rId21" Type="http://schemas.openxmlformats.org/officeDocument/2006/relationships/image" Target="../media/image49.wmf"/><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notesSlide" Target="../notesSlides/notesSlide14.xml"/><Relationship Id="rId16" Type="http://schemas.openxmlformats.org/officeDocument/2006/relationships/image" Target="../media/image44.png"/><Relationship Id="rId20"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jpeg"/><Relationship Id="rId10" Type="http://schemas.openxmlformats.org/officeDocument/2006/relationships/image" Target="../media/image38.jpeg"/><Relationship Id="rId19" Type="http://schemas.openxmlformats.org/officeDocument/2006/relationships/image" Target="../media/image47.png"/><Relationship Id="rId4" Type="http://schemas.openxmlformats.org/officeDocument/2006/relationships/image" Target="../media/image32.jpeg"/><Relationship Id="rId9" Type="http://schemas.openxmlformats.org/officeDocument/2006/relationships/image" Target="../media/image37.png"/><Relationship Id="rId1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image" Target="../media/image52.png"/><Relationship Id="rId21" Type="http://schemas.openxmlformats.org/officeDocument/2006/relationships/image" Target="../media/image56.jpeg"/><Relationship Id="rId7" Type="http://schemas.openxmlformats.org/officeDocument/2006/relationships/image" Target="../media/image53.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notesSlide" Target="../notesSlides/notesSlide16.xml"/><Relationship Id="rId16" Type="http://schemas.openxmlformats.org/officeDocument/2006/relationships/image" Target="../media/image45.png"/><Relationship Id="rId20" Type="http://schemas.openxmlformats.org/officeDocument/2006/relationships/image" Target="../media/image49.wmf"/><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19" Type="http://schemas.openxmlformats.org/officeDocument/2006/relationships/image" Target="../media/image48.png"/><Relationship Id="rId4" Type="http://schemas.openxmlformats.org/officeDocument/2006/relationships/image" Target="../media/image33.png"/><Relationship Id="rId9" Type="http://schemas.openxmlformats.org/officeDocument/2006/relationships/image" Target="../media/image54.png"/><Relationship Id="rId14" Type="http://schemas.openxmlformats.org/officeDocument/2006/relationships/image" Target="../media/image55.png"/><Relationship Id="rId22" Type="http://schemas.openxmlformats.org/officeDocument/2006/relationships/image" Target="../media/image57.jpg"/></Relationships>
</file>

<file path=ppt/slides/_rels/slide23.xml.rels><?xml version="1.0" encoding="UTF-8" standalone="yes"?>
<Relationships xmlns="http://schemas.openxmlformats.org/package/2006/relationships"><Relationship Id="rId3" Type="http://schemas.openxmlformats.org/officeDocument/2006/relationships/image" Target="../media/image58.jpg"/><Relationship Id="rId7" Type="http://schemas.openxmlformats.org/officeDocument/2006/relationships/image" Target="../media/image6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1.emf"/><Relationship Id="rId5" Type="http://schemas.openxmlformats.org/officeDocument/2006/relationships/image" Target="../media/image60.emf"/><Relationship Id="rId4" Type="http://schemas.openxmlformats.org/officeDocument/2006/relationships/image" Target="../media/image59.emf"/></Relationships>
</file>

<file path=ppt/slides/_rels/slide2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xml"/><Relationship Id="rId4" Type="http://schemas.openxmlformats.org/officeDocument/2006/relationships/image" Target="../media/image66.jpeg"/></Relationships>
</file>

<file path=ppt/slides/_rels/slide26.xml.rels><?xml version="1.0" encoding="UTF-8" standalone="yes"?>
<Relationships xmlns="http://schemas.openxmlformats.org/package/2006/relationships"><Relationship Id="rId8" Type="http://schemas.openxmlformats.org/officeDocument/2006/relationships/image" Target="../media/image72.jpeg"/><Relationship Id="rId13" Type="http://schemas.openxmlformats.org/officeDocument/2006/relationships/image" Target="../media/image77.png"/><Relationship Id="rId18" Type="http://schemas.openxmlformats.org/officeDocument/2006/relationships/image" Target="../media/image82.png"/><Relationship Id="rId3" Type="http://schemas.openxmlformats.org/officeDocument/2006/relationships/image" Target="../media/image67.jpeg"/><Relationship Id="rId7" Type="http://schemas.openxmlformats.org/officeDocument/2006/relationships/image" Target="../media/image71.jpeg"/><Relationship Id="rId12" Type="http://schemas.openxmlformats.org/officeDocument/2006/relationships/image" Target="../media/image76.png"/><Relationship Id="rId17" Type="http://schemas.openxmlformats.org/officeDocument/2006/relationships/image" Target="../media/image81.jpeg"/><Relationship Id="rId2" Type="http://schemas.openxmlformats.org/officeDocument/2006/relationships/notesSlide" Target="../notesSlides/notesSlide18.xml"/><Relationship Id="rId16" Type="http://schemas.openxmlformats.org/officeDocument/2006/relationships/image" Target="../media/image80.jpeg"/><Relationship Id="rId1" Type="http://schemas.openxmlformats.org/officeDocument/2006/relationships/slideLayout" Target="../slideLayouts/slideLayout1.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jpeg"/><Relationship Id="rId15" Type="http://schemas.openxmlformats.org/officeDocument/2006/relationships/image" Target="../media/image79.jpeg"/><Relationship Id="rId10" Type="http://schemas.openxmlformats.org/officeDocument/2006/relationships/image" Target="../media/image74.png"/><Relationship Id="rId19" Type="http://schemas.microsoft.com/office/2007/relationships/hdphoto" Target="../media/hdphoto1.wdp"/><Relationship Id="rId4" Type="http://schemas.openxmlformats.org/officeDocument/2006/relationships/image" Target="../media/image68.jpeg"/><Relationship Id="rId9" Type="http://schemas.openxmlformats.org/officeDocument/2006/relationships/image" Target="../media/image73.png"/><Relationship Id="rId14" Type="http://schemas.openxmlformats.org/officeDocument/2006/relationships/image" Target="../media/image78.jpeg"/></Relationships>
</file>

<file path=ppt/slides/_rels/slide2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85.jpeg"/><Relationship Id="rId4" Type="http://schemas.openxmlformats.org/officeDocument/2006/relationships/image" Target="../media/image8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4.emf"/><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244600" y="508000"/>
            <a:ext cx="9652000" cy="6235700"/>
          </a:xfrm>
          <a:prstGeom prst="roundRect">
            <a:avLst>
              <a:gd name="adj" fmla="val 36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100" dirty="0">
              <a:solidFill>
                <a:schemeClr val="tx1"/>
              </a:solidFill>
            </a:endParaRPr>
          </a:p>
        </p:txBody>
      </p:sp>
      <p:sp>
        <p:nvSpPr>
          <p:cNvPr id="4"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５．大阪城公園、森之宮、京橋・大阪ビジネスパーク</a:t>
            </a:r>
            <a:r>
              <a:rPr lang="en-US" altLang="ja-JP" sz="2000" b="1" dirty="0">
                <a:solidFill>
                  <a:schemeClr val="bg1"/>
                </a:solidFill>
                <a:latin typeface="ＭＳ ゴシック" pitchFamily="49" charset="-128"/>
                <a:ea typeface="ＭＳ ゴシック" pitchFamily="49" charset="-128"/>
              </a:rPr>
              <a:t>【</a:t>
            </a:r>
            <a:r>
              <a:rPr lang="ja-JP" altLang="en-US" sz="2000" b="1" dirty="0">
                <a:solidFill>
                  <a:schemeClr val="bg1"/>
                </a:solidFill>
                <a:latin typeface="ＭＳ ゴシック" pitchFamily="49" charset="-128"/>
                <a:ea typeface="ＭＳ ゴシック" pitchFamily="49" charset="-128"/>
              </a:rPr>
              <a:t>総論</a:t>
            </a:r>
            <a:r>
              <a:rPr lang="en-US" altLang="ja-JP" sz="2000" b="1" dirty="0">
                <a:solidFill>
                  <a:schemeClr val="bg1"/>
                </a:solidFill>
                <a:latin typeface="ＭＳ ゴシック" pitchFamily="49" charset="-128"/>
                <a:ea typeface="ＭＳ ゴシック" pitchFamily="49" charset="-128"/>
              </a:rPr>
              <a:t>】</a:t>
            </a:r>
          </a:p>
        </p:txBody>
      </p:sp>
      <p:sp>
        <p:nvSpPr>
          <p:cNvPr id="8" name="テキスト ボックス 7"/>
          <p:cNvSpPr txBox="1"/>
          <p:nvPr/>
        </p:nvSpPr>
        <p:spPr>
          <a:xfrm>
            <a:off x="1271464" y="431322"/>
            <a:ext cx="9649072" cy="6370975"/>
          </a:xfrm>
          <a:prstGeom prst="rect">
            <a:avLst/>
          </a:prstGeom>
          <a:noFill/>
          <a:ln>
            <a:noFill/>
            <a:prstDash val="sysDash"/>
          </a:ln>
        </p:spPr>
        <p:txBody>
          <a:bodyPr wrap="square" rtlCol="0">
            <a:spAutoFit/>
          </a:bodyPr>
          <a:lstStyle/>
          <a:p>
            <a:endParaRPr lang="en-US" altLang="ja-JP" sz="1200" dirty="0"/>
          </a:p>
          <a:p>
            <a:endParaRPr lang="en-US" altLang="ja-JP" sz="1200" dirty="0"/>
          </a:p>
          <a:p>
            <a:r>
              <a:rPr lang="ja-JP" altLang="en-US" sz="1200" dirty="0"/>
              <a:t>　</a:t>
            </a:r>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r>
              <a:rPr lang="ja-JP" altLang="en-US" sz="1200" dirty="0"/>
              <a:t>　　</a:t>
            </a:r>
            <a:endParaRPr lang="en-US" altLang="ja-JP" sz="1200" dirty="0"/>
          </a:p>
        </p:txBody>
      </p:sp>
      <p:sp>
        <p:nvSpPr>
          <p:cNvPr id="2050" name="Rectangle 2"/>
          <p:cNvSpPr>
            <a:spLocks noChangeArrowheads="1"/>
          </p:cNvSpPr>
          <p:nvPr/>
        </p:nvSpPr>
        <p:spPr bwMode="auto">
          <a:xfrm>
            <a:off x="1280396" y="529576"/>
            <a:ext cx="9654305" cy="6694140"/>
          </a:xfrm>
          <a:prstGeom prst="rect">
            <a:avLst/>
          </a:prstGeom>
          <a:noFill/>
          <a:ln w="9525">
            <a:noFill/>
            <a:miter lim="800000"/>
            <a:headEnd/>
            <a:tailEnd/>
          </a:ln>
          <a:effectLst/>
        </p:spPr>
        <p:txBody>
          <a:bodyPr vert="horz" wrap="square" lIns="54000" tIns="45720" rIns="54000" bIns="45720" numCol="1" anchor="t" anchorCtr="0" compatLnSpc="1">
            <a:prstTxWarp prst="textNoShape">
              <a:avLst/>
            </a:prstTxWarp>
            <a:spAutoFit/>
          </a:bodyPr>
          <a:lstStyle/>
          <a:p>
            <a:pPr>
              <a:lnSpc>
                <a:spcPct val="150000"/>
              </a:lnSpc>
            </a:pPr>
            <a:r>
              <a:rPr lang="ja-JP" altLang="ja-JP" sz="1600" b="1" dirty="0"/>
              <a:t>１．エリア</a:t>
            </a:r>
            <a:r>
              <a:rPr lang="ja-JP" altLang="ja-JP" sz="1600" b="1" dirty="0" smtClean="0"/>
              <a:t>の</a:t>
            </a:r>
            <a:r>
              <a:rPr lang="ja-JP" altLang="en-US" sz="1600" b="1" dirty="0" smtClean="0"/>
              <a:t>状況</a:t>
            </a:r>
            <a:endParaRPr lang="en-US" altLang="ja-JP" sz="1600" b="1" dirty="0" smtClean="0"/>
          </a:p>
          <a:p>
            <a:pPr>
              <a:lnSpc>
                <a:spcPct val="150000"/>
              </a:lnSpc>
            </a:pPr>
            <a:r>
              <a:rPr lang="ja-JP" altLang="en-US" sz="1200" spc="-100" dirty="0">
                <a:latin typeface="ＭＳ Ｐ明朝" pitchFamily="18" charset="-128"/>
                <a:ea typeface="ＭＳ Ｐ明朝" pitchFamily="18" charset="-128"/>
              </a:rPr>
              <a:t>　</a:t>
            </a:r>
            <a:r>
              <a:rPr lang="ja-JP" altLang="en-US" sz="1400" spc="-100" dirty="0">
                <a:latin typeface="ＭＳ Ｐ明朝" pitchFamily="18" charset="-128"/>
                <a:ea typeface="ＭＳ Ｐ明朝" pitchFamily="18" charset="-128"/>
              </a:rPr>
              <a:t>・</a:t>
            </a:r>
            <a:r>
              <a:rPr lang="ja-JP" altLang="ja-JP" sz="1400" spc="-100" dirty="0">
                <a:latin typeface="ＭＳ Ｐ明朝" pitchFamily="18" charset="-128"/>
                <a:ea typeface="ＭＳ Ｐ明朝" pitchFamily="18" charset="-128"/>
              </a:rPr>
              <a:t>大阪城公園を</a:t>
            </a:r>
            <a:r>
              <a:rPr lang="ja-JP" altLang="en-US" sz="1400" spc="-100" dirty="0">
                <a:latin typeface="ＭＳ Ｐ明朝" pitchFamily="18" charset="-128"/>
                <a:ea typeface="ＭＳ Ｐ明朝" pitchFamily="18" charset="-128"/>
              </a:rPr>
              <a:t>中心</a:t>
            </a:r>
            <a:r>
              <a:rPr lang="ja-JP" altLang="ja-JP" sz="1400" spc="-100" dirty="0">
                <a:latin typeface="ＭＳ Ｐ明朝" pitchFamily="18" charset="-128"/>
                <a:ea typeface="ＭＳ Ｐ明朝" pitchFamily="18" charset="-128"/>
              </a:rPr>
              <a:t>に、東側</a:t>
            </a:r>
            <a:r>
              <a:rPr lang="ja-JP" altLang="en-US" sz="1400" spc="-100" dirty="0">
                <a:latin typeface="ＭＳ Ｐ明朝" pitchFamily="18" charset="-128"/>
                <a:ea typeface="ＭＳ Ｐ明朝" pitchFamily="18" charset="-128"/>
              </a:rPr>
              <a:t>には</a:t>
            </a:r>
            <a:r>
              <a:rPr lang="ja-JP" altLang="ja-JP" sz="1400" spc="-100" dirty="0">
                <a:latin typeface="ＭＳ Ｐ明朝" pitchFamily="18" charset="-128"/>
                <a:ea typeface="ＭＳ Ｐ明朝" pitchFamily="18" charset="-128"/>
              </a:rPr>
              <a:t>森之宮、北側</a:t>
            </a:r>
            <a:r>
              <a:rPr lang="ja-JP" altLang="en-US" sz="1400" spc="-100" dirty="0">
                <a:latin typeface="ＭＳ Ｐ明朝" pitchFamily="18" charset="-128"/>
                <a:ea typeface="ＭＳ Ｐ明朝" pitchFamily="18" charset="-128"/>
              </a:rPr>
              <a:t>には</a:t>
            </a:r>
            <a:r>
              <a:rPr lang="ja-JP" altLang="ja-JP" sz="1400" spc="-100" dirty="0">
                <a:latin typeface="ＭＳ Ｐ明朝" pitchFamily="18" charset="-128"/>
                <a:ea typeface="ＭＳ Ｐ明朝" pitchFamily="18" charset="-128"/>
              </a:rPr>
              <a:t>京橋・</a:t>
            </a:r>
            <a:r>
              <a:rPr lang="ja-JP" altLang="en-US" sz="1400" spc="-100" dirty="0">
                <a:latin typeface="ＭＳ Ｐ明朝" pitchFamily="18" charset="-128"/>
                <a:ea typeface="ＭＳ Ｐ明朝" pitchFamily="18" charset="-128"/>
              </a:rPr>
              <a:t>大阪ビジネスパーク</a:t>
            </a:r>
            <a:r>
              <a:rPr lang="ja-JP" altLang="ja-JP" sz="1400" spc="-100" dirty="0">
                <a:latin typeface="ＭＳ Ｐ明朝" pitchFamily="18" charset="-128"/>
                <a:ea typeface="ＭＳ Ｐ明朝" pitchFamily="18" charset="-128"/>
              </a:rPr>
              <a:t>地区</a:t>
            </a:r>
            <a:r>
              <a:rPr lang="ja-JP" altLang="en-US" sz="1400" spc="-100" dirty="0">
                <a:latin typeface="ＭＳ Ｐ明朝" pitchFamily="18" charset="-128"/>
                <a:ea typeface="ＭＳ Ｐ明朝" pitchFamily="18" charset="-128"/>
              </a:rPr>
              <a:t>が近接しており</a:t>
            </a:r>
            <a:r>
              <a:rPr lang="ja-JP" altLang="ja-JP" sz="1400" spc="-100" dirty="0">
                <a:latin typeface="ＭＳ Ｐ明朝" pitchFamily="18" charset="-128"/>
                <a:ea typeface="ＭＳ Ｐ明朝" pitchFamily="18" charset="-128"/>
              </a:rPr>
              <a:t>、</a:t>
            </a:r>
            <a:r>
              <a:rPr lang="ja-JP" altLang="en-US" sz="1400" spc="-100" dirty="0">
                <a:latin typeface="ＭＳ Ｐ明朝" pitchFamily="18" charset="-128"/>
                <a:ea typeface="ＭＳ Ｐ明朝" pitchFamily="18" charset="-128"/>
              </a:rPr>
              <a:t>大阪第</a:t>
            </a:r>
            <a:r>
              <a:rPr lang="en-US" altLang="ja-JP" sz="1400" spc="-100" dirty="0">
                <a:latin typeface="ＭＳ Ｐ明朝" pitchFamily="18" charset="-128"/>
                <a:ea typeface="ＭＳ Ｐ明朝" pitchFamily="18" charset="-128"/>
              </a:rPr>
              <a:t>4</a:t>
            </a:r>
            <a:r>
              <a:rPr lang="ja-JP" altLang="en-US" sz="1400" spc="-100" dirty="0">
                <a:latin typeface="ＭＳ Ｐ明朝" pitchFamily="18" charset="-128"/>
                <a:ea typeface="ＭＳ Ｐ明朝" pitchFamily="18" charset="-128"/>
              </a:rPr>
              <a:t>の利用者数を誇る京橋駅を有している</a:t>
            </a:r>
            <a:r>
              <a:rPr lang="ja-JP" altLang="ja-JP" sz="1400" spc="-100" dirty="0">
                <a:latin typeface="ＭＳ Ｐ明朝" pitchFamily="18" charset="-128"/>
                <a:ea typeface="ＭＳ Ｐ明朝" pitchFamily="18" charset="-128"/>
              </a:rPr>
              <a:t>。</a:t>
            </a:r>
          </a:p>
          <a:p>
            <a:pPr marL="1295400" indent="-1209675">
              <a:lnSpc>
                <a:spcPct val="150000"/>
              </a:lnSpc>
              <a:tabLst>
                <a:tab pos="1285875" algn="l"/>
              </a:tabLst>
            </a:pPr>
            <a:r>
              <a:rPr lang="ja-JP" altLang="ja-JP" sz="1400" b="1" spc="-100" dirty="0">
                <a:latin typeface="ＭＳ Ｐゴシック" pitchFamily="50" charset="-128"/>
                <a:ea typeface="ＭＳ Ｐゴシック" pitchFamily="50" charset="-128"/>
              </a:rPr>
              <a:t>①大阪城公園</a:t>
            </a:r>
            <a:r>
              <a:rPr lang="ja-JP" altLang="ja-JP" sz="1400" b="1" spc="-100" dirty="0"/>
              <a:t>・・・ </a:t>
            </a:r>
            <a:r>
              <a:rPr lang="ja-JP" altLang="ja-JP" sz="1400" spc="-100" dirty="0">
                <a:latin typeface="ＭＳ Ｐ明朝" pitchFamily="18" charset="-128"/>
                <a:ea typeface="ＭＳ Ｐ明朝" pitchFamily="18" charset="-128"/>
              </a:rPr>
              <a:t>大阪を代表する観光拠点であり、</a:t>
            </a:r>
            <a:r>
              <a:rPr lang="ja-JP" altLang="en-US" sz="1400" spc="-100" dirty="0">
                <a:latin typeface="ＭＳ Ｐ明朝" pitchFamily="18" charset="-128"/>
                <a:ea typeface="ＭＳ Ｐ明朝" pitchFamily="18" charset="-128"/>
              </a:rPr>
              <a:t>天守閣は</a:t>
            </a:r>
            <a:r>
              <a:rPr lang="ja-JP" altLang="ja-JP" sz="1400" spc="-100" dirty="0">
                <a:latin typeface="ＭＳ Ｐ明朝" pitchFamily="18" charset="-128"/>
                <a:ea typeface="ＭＳ Ｐ明朝" pitchFamily="18" charset="-128"/>
              </a:rPr>
              <a:t>年間</a:t>
            </a:r>
            <a:r>
              <a:rPr lang="en-US" altLang="ja-JP" sz="1400" spc="-100" dirty="0">
                <a:latin typeface="ＭＳ Ｐ明朝" pitchFamily="18" charset="-128"/>
                <a:ea typeface="ＭＳ Ｐ明朝" pitchFamily="18" charset="-128"/>
              </a:rPr>
              <a:t>150</a:t>
            </a:r>
            <a:r>
              <a:rPr lang="ja-JP" altLang="ja-JP" sz="1400" spc="-100" dirty="0">
                <a:latin typeface="ＭＳ Ｐ明朝" pitchFamily="18" charset="-128"/>
                <a:ea typeface="ＭＳ Ｐ明朝" pitchFamily="18" charset="-128"/>
              </a:rPr>
              <a:t>万人の集客を誇る（全国城郭のうち第</a:t>
            </a:r>
            <a:r>
              <a:rPr lang="en-US" altLang="ja-JP" sz="1400" spc="-100" dirty="0">
                <a:latin typeface="ＭＳ Ｐ明朝" pitchFamily="18" charset="-128"/>
                <a:ea typeface="ＭＳ Ｐ明朝" pitchFamily="18" charset="-128"/>
              </a:rPr>
              <a:t>5</a:t>
            </a:r>
            <a:r>
              <a:rPr lang="ja-JP" altLang="ja-JP" sz="1400" spc="-100" dirty="0">
                <a:latin typeface="ＭＳ Ｐ明朝" pitchFamily="18" charset="-128"/>
                <a:ea typeface="ＭＳ Ｐ明朝" pitchFamily="18" charset="-128"/>
              </a:rPr>
              <a:t>位</a:t>
            </a:r>
            <a:r>
              <a:rPr lang="en-US" altLang="ja-JP" sz="1400" spc="-100" dirty="0">
                <a:latin typeface="ＭＳ Ｐ明朝" pitchFamily="18" charset="-128"/>
                <a:ea typeface="ＭＳ Ｐ明朝" pitchFamily="18" charset="-128"/>
              </a:rPr>
              <a:t>【2013</a:t>
            </a:r>
            <a:r>
              <a:rPr lang="ja-JP" altLang="en-US" sz="1400" spc="-100" dirty="0">
                <a:latin typeface="ＭＳ Ｐ明朝" pitchFamily="18" charset="-128"/>
                <a:ea typeface="ＭＳ Ｐ明朝" pitchFamily="18" charset="-128"/>
              </a:rPr>
              <a:t>年度実績</a:t>
            </a:r>
            <a:r>
              <a:rPr lang="en-US" altLang="ja-JP" sz="1400" spc="-100" dirty="0">
                <a:latin typeface="ＭＳ Ｐ明朝" pitchFamily="18" charset="-128"/>
                <a:ea typeface="ＭＳ Ｐ明朝" pitchFamily="18" charset="-128"/>
              </a:rPr>
              <a:t>】 </a:t>
            </a:r>
            <a:r>
              <a:rPr lang="ja-JP" altLang="ja-JP" sz="1400" spc="-100" dirty="0">
                <a:latin typeface="ＭＳ Ｐ明朝" pitchFamily="18" charset="-128"/>
                <a:ea typeface="ＭＳ Ｐ明朝" pitchFamily="18" charset="-128"/>
              </a:rPr>
              <a:t>）</a:t>
            </a:r>
            <a:r>
              <a:rPr lang="ja-JP" altLang="en-US" sz="1400" spc="-100" dirty="0">
                <a:latin typeface="ＭＳ Ｐ明朝" pitchFamily="18" charset="-128"/>
                <a:ea typeface="ＭＳ Ｐ明朝" pitchFamily="18" charset="-128"/>
              </a:rPr>
              <a:t>。</a:t>
            </a:r>
            <a:endParaRPr lang="ja-JP" altLang="ja-JP" sz="1400" spc="-100" dirty="0">
              <a:latin typeface="ＭＳ Ｐ明朝" pitchFamily="18" charset="-128"/>
              <a:ea typeface="ＭＳ Ｐ明朝" pitchFamily="18" charset="-128"/>
            </a:endParaRPr>
          </a:p>
          <a:p>
            <a:pPr marL="1295400" indent="-1209675">
              <a:lnSpc>
                <a:spcPct val="150000"/>
              </a:lnSpc>
              <a:tabLst>
                <a:tab pos="1285875" algn="l"/>
              </a:tabLst>
            </a:pPr>
            <a:r>
              <a:rPr lang="ja-JP" altLang="ja-JP" sz="1400" b="1" spc="-100" dirty="0">
                <a:latin typeface="ＭＳ Ｐゴシック" pitchFamily="50" charset="-128"/>
                <a:ea typeface="ＭＳ Ｐゴシック" pitchFamily="50" charset="-128"/>
              </a:rPr>
              <a:t>②森之宮</a:t>
            </a:r>
            <a:r>
              <a:rPr lang="en-US" altLang="ja-JP" sz="1400" b="1" spc="-100" dirty="0">
                <a:latin typeface="ＭＳ Ｐゴシック" pitchFamily="50" charset="-128"/>
                <a:ea typeface="ＭＳ Ｐゴシック" pitchFamily="50" charset="-128"/>
              </a:rPr>
              <a:t>     </a:t>
            </a:r>
            <a:r>
              <a:rPr lang="ja-JP" altLang="en-US" sz="1400" b="1" spc="-100" dirty="0">
                <a:latin typeface="ＭＳ Ｐゴシック" pitchFamily="50" charset="-128"/>
                <a:ea typeface="ＭＳ Ｐゴシック" pitchFamily="50" charset="-128"/>
              </a:rPr>
              <a:t>　</a:t>
            </a:r>
            <a:r>
              <a:rPr lang="ja-JP" altLang="ja-JP" sz="1400" b="1" spc="-100" dirty="0"/>
              <a:t>・・・ </a:t>
            </a:r>
            <a:r>
              <a:rPr lang="ja-JP" altLang="en-US" sz="1400" spc="-100" dirty="0">
                <a:latin typeface="ＭＳ Ｐ明朝" pitchFamily="18" charset="-128"/>
                <a:ea typeface="ＭＳ Ｐ明朝" pitchFamily="18" charset="-128"/>
              </a:rPr>
              <a:t>大阪城公園に近接し、</a:t>
            </a:r>
            <a:r>
              <a:rPr lang="en-US" altLang="ja-JP" sz="1400" spc="-100" dirty="0">
                <a:latin typeface="ＭＳ Ｐ明朝" pitchFamily="18" charset="-128"/>
                <a:ea typeface="ＭＳ Ｐ明朝" pitchFamily="18" charset="-128"/>
              </a:rPr>
              <a:t>JR</a:t>
            </a:r>
            <a:r>
              <a:rPr lang="ja-JP" altLang="en-US" sz="1400" spc="-100" dirty="0">
                <a:latin typeface="ＭＳ Ｐ明朝" pitchFamily="18" charset="-128"/>
                <a:ea typeface="ＭＳ Ｐ明朝" pitchFamily="18" charset="-128"/>
              </a:rPr>
              <a:t>環状線</a:t>
            </a:r>
            <a:r>
              <a:rPr lang="ja-JP" altLang="en-US" sz="1400" spc="-100" dirty="0" smtClean="0">
                <a:latin typeface="ＭＳ Ｐ明朝" pitchFamily="18" charset="-128"/>
                <a:ea typeface="ＭＳ Ｐ明朝" pitchFamily="18" charset="-128"/>
              </a:rPr>
              <a:t>、</a:t>
            </a:r>
            <a:r>
              <a:rPr lang="en-US" altLang="ja-JP" sz="1400" spc="-100" dirty="0" smtClean="0">
                <a:latin typeface="ＭＳ Ｐ明朝" pitchFamily="18" charset="-128"/>
                <a:ea typeface="ＭＳ Ｐ明朝" pitchFamily="18" charset="-128"/>
              </a:rPr>
              <a:t>Osaka Metro</a:t>
            </a:r>
            <a:r>
              <a:rPr lang="ja-JP" altLang="en-US" sz="1400" spc="-100" dirty="0" err="1" smtClean="0">
                <a:latin typeface="ＭＳ Ｐ明朝" pitchFamily="18" charset="-128"/>
                <a:ea typeface="ＭＳ Ｐ明朝" pitchFamily="18" charset="-128"/>
              </a:rPr>
              <a:t>が</a:t>
            </a:r>
            <a:r>
              <a:rPr lang="ja-JP" altLang="en-US" sz="1400" spc="-100" dirty="0" err="1">
                <a:latin typeface="ＭＳ Ｐ明朝" pitchFamily="18" charset="-128"/>
                <a:ea typeface="ＭＳ Ｐ明朝" pitchFamily="18" charset="-128"/>
              </a:rPr>
              <a:t>交</a:t>
            </a:r>
            <a:r>
              <a:rPr lang="ja-JP" altLang="en-US" sz="1400" spc="-100" dirty="0">
                <a:latin typeface="ＭＳ Ｐ明朝" pitchFamily="18" charset="-128"/>
                <a:ea typeface="ＭＳ Ｐ明朝" pitchFamily="18" charset="-128"/>
              </a:rPr>
              <a:t>差し交通至便な立地であり、</a:t>
            </a:r>
            <a:r>
              <a:rPr lang="en-US" altLang="ja-JP" sz="1400" spc="-100" dirty="0">
                <a:latin typeface="ＭＳ Ｐ明朝" pitchFamily="18" charset="-128"/>
                <a:ea typeface="ＭＳ Ｐ明朝" pitchFamily="18" charset="-128"/>
              </a:rPr>
              <a:t>UR</a:t>
            </a:r>
            <a:r>
              <a:rPr lang="ja-JP" altLang="en-US" sz="1400" spc="-100" dirty="0">
                <a:latin typeface="ＭＳ Ｐ明朝" pitchFamily="18" charset="-128"/>
                <a:ea typeface="ＭＳ Ｐ明朝" pitchFamily="18" charset="-128"/>
              </a:rPr>
              <a:t>団地などが立地している。</a:t>
            </a:r>
            <a:endParaRPr lang="ja-JP" altLang="ja-JP" sz="1400" spc="-100" dirty="0">
              <a:latin typeface="ＭＳ Ｐ明朝" pitchFamily="18" charset="-128"/>
              <a:ea typeface="ＭＳ Ｐ明朝" pitchFamily="18" charset="-128"/>
            </a:endParaRPr>
          </a:p>
          <a:p>
            <a:pPr marL="1257300" indent="-1171575">
              <a:lnSpc>
                <a:spcPct val="150000"/>
              </a:lnSpc>
              <a:tabLst>
                <a:tab pos="1162050" algn="l"/>
              </a:tabLst>
            </a:pPr>
            <a:r>
              <a:rPr lang="ja-JP" altLang="ja-JP" sz="1400" b="1" spc="-100" dirty="0">
                <a:latin typeface="ＭＳ Ｐゴシック" pitchFamily="50" charset="-128"/>
                <a:ea typeface="ＭＳ Ｐゴシック" pitchFamily="50" charset="-128"/>
              </a:rPr>
              <a:t>③京橋・</a:t>
            </a:r>
            <a:r>
              <a:rPr lang="ja-JP" altLang="en-US" sz="1400" b="1" spc="-100" dirty="0">
                <a:latin typeface="ＭＳ Ｐゴシック" pitchFamily="50" charset="-128"/>
                <a:ea typeface="ＭＳ Ｐゴシック" pitchFamily="50" charset="-128"/>
              </a:rPr>
              <a:t>大阪ビジネスパーク</a:t>
            </a:r>
            <a:r>
              <a:rPr lang="ja-JP" altLang="ja-JP" sz="1400" b="1" spc="-100" dirty="0"/>
              <a:t>・・</a:t>
            </a:r>
            <a:r>
              <a:rPr lang="ja-JP" altLang="ja-JP" sz="1400" b="1" spc="-100" dirty="0" smtClean="0"/>
              <a:t>・</a:t>
            </a:r>
            <a:r>
              <a:rPr lang="ja-JP" altLang="en-US" sz="1400" spc="-100" dirty="0">
                <a:latin typeface="ＭＳ Ｐ明朝" pitchFamily="18" charset="-128"/>
                <a:ea typeface="ＭＳ Ｐ明朝" pitchFamily="18" charset="-128"/>
              </a:rPr>
              <a:t>京橋駅は</a:t>
            </a:r>
            <a:r>
              <a:rPr lang="en-US" altLang="ja-JP" sz="1400" spc="-100" dirty="0">
                <a:latin typeface="ＭＳ Ｐ明朝" pitchFamily="18" charset="-128"/>
                <a:ea typeface="ＭＳ Ｐ明朝" pitchFamily="18" charset="-128"/>
              </a:rPr>
              <a:t>4</a:t>
            </a:r>
            <a:r>
              <a:rPr lang="ja-JP" altLang="en-US" sz="1400" spc="-100" dirty="0">
                <a:latin typeface="ＭＳ Ｐ明朝" pitchFamily="18" charset="-128"/>
                <a:ea typeface="ＭＳ Ｐ明朝" pitchFamily="18" charset="-128"/>
              </a:rPr>
              <a:t>本の鉄道路線（</a:t>
            </a:r>
            <a:r>
              <a:rPr lang="ja-JP" altLang="ja-JP" sz="1400" dirty="0">
                <a:latin typeface="ＭＳ Ｐ明朝" pitchFamily="18" charset="-128"/>
                <a:ea typeface="ＭＳ Ｐ明朝" pitchFamily="18" charset="-128"/>
              </a:rPr>
              <a:t>ＪＲ環状線、</a:t>
            </a:r>
            <a:r>
              <a:rPr lang="en-US" altLang="ja-JP" sz="1400" dirty="0">
                <a:latin typeface="ＭＳ Ｐ明朝" pitchFamily="18" charset="-128"/>
                <a:ea typeface="ＭＳ Ｐ明朝" pitchFamily="18" charset="-128"/>
              </a:rPr>
              <a:t>JR</a:t>
            </a:r>
            <a:r>
              <a:rPr lang="ja-JP" altLang="ja-JP" sz="1400" dirty="0">
                <a:latin typeface="ＭＳ Ｐ明朝" pitchFamily="18" charset="-128"/>
                <a:ea typeface="ＭＳ Ｐ明朝" pitchFamily="18" charset="-128"/>
              </a:rPr>
              <a:t>東西線</a:t>
            </a:r>
            <a:r>
              <a:rPr lang="ja-JP" altLang="ja-JP" sz="1400" dirty="0" smtClean="0">
                <a:latin typeface="ＭＳ Ｐ明朝" pitchFamily="18" charset="-128"/>
                <a:ea typeface="ＭＳ Ｐ明朝" pitchFamily="18" charset="-128"/>
              </a:rPr>
              <a:t>、</a:t>
            </a:r>
            <a:r>
              <a:rPr lang="en-US" altLang="ja-JP" sz="1400" dirty="0" smtClean="0">
                <a:latin typeface="ＭＳ Ｐ明朝" pitchFamily="18" charset="-128"/>
                <a:ea typeface="ＭＳ Ｐ明朝" pitchFamily="18" charset="-128"/>
              </a:rPr>
              <a:t>Osaka Metro</a:t>
            </a:r>
            <a:r>
              <a:rPr lang="ja-JP" altLang="ja-JP" sz="1400" dirty="0" err="1" smtClean="0">
                <a:latin typeface="ＭＳ Ｐ明朝" pitchFamily="18" charset="-128"/>
                <a:ea typeface="ＭＳ Ｐ明朝" pitchFamily="18" charset="-128"/>
              </a:rPr>
              <a:t>、</a:t>
            </a:r>
            <a:r>
              <a:rPr lang="ja-JP" altLang="ja-JP" sz="1400" dirty="0">
                <a:latin typeface="ＭＳ Ｐ明朝" pitchFamily="18" charset="-128"/>
                <a:ea typeface="ＭＳ Ｐ明朝" pitchFamily="18" charset="-128"/>
              </a:rPr>
              <a:t>京阪本線</a:t>
            </a:r>
            <a:r>
              <a:rPr lang="ja-JP" altLang="en-US" sz="1400" dirty="0">
                <a:latin typeface="ＭＳ Ｐ明朝" pitchFamily="18" charset="-128"/>
                <a:ea typeface="ＭＳ Ｐ明朝" pitchFamily="18" charset="-128"/>
              </a:rPr>
              <a:t>）</a:t>
            </a:r>
            <a:r>
              <a:rPr lang="ja-JP" altLang="en-US" sz="1400" spc="-100" dirty="0">
                <a:latin typeface="ＭＳ Ｐ明朝" pitchFamily="18" charset="-128"/>
                <a:ea typeface="ＭＳ Ｐ明朝" pitchFamily="18" charset="-128"/>
              </a:rPr>
              <a:t>が乗り入れている</a:t>
            </a:r>
            <a:r>
              <a:rPr lang="ja-JP" altLang="ja-JP" sz="1400" spc="-100" dirty="0">
                <a:latin typeface="ＭＳ Ｐ明朝" pitchFamily="18" charset="-128"/>
                <a:ea typeface="ＭＳ Ｐ明朝" pitchFamily="18" charset="-128"/>
              </a:rPr>
              <a:t>ターミナル</a:t>
            </a:r>
            <a:r>
              <a:rPr lang="ja-JP" altLang="en-US" sz="1400" spc="-100" dirty="0">
                <a:latin typeface="ＭＳ Ｐ明朝" pitchFamily="18" charset="-128"/>
                <a:ea typeface="ＭＳ Ｐ明朝" pitchFamily="18" charset="-128"/>
              </a:rPr>
              <a:t>であり</a:t>
            </a:r>
            <a:r>
              <a:rPr lang="ja-JP" altLang="ja-JP" sz="1400" spc="-100" dirty="0">
                <a:latin typeface="ＭＳ Ｐ明朝" pitchFamily="18" charset="-128"/>
                <a:ea typeface="ＭＳ Ｐ明朝" pitchFamily="18" charset="-128"/>
              </a:rPr>
              <a:t>、</a:t>
            </a:r>
            <a:r>
              <a:rPr lang="ja-JP" altLang="en-US" sz="1400" spc="-100" dirty="0" smtClean="0">
                <a:latin typeface="ＭＳ Ｐ明朝" pitchFamily="18" charset="-128"/>
                <a:ea typeface="ＭＳ Ｐ明朝" pitchFamily="18" charset="-128"/>
              </a:rPr>
              <a:t>大阪</a:t>
            </a:r>
            <a:r>
              <a:rPr lang="ja-JP" altLang="en-US" sz="1400" spc="-100" dirty="0">
                <a:latin typeface="ＭＳ Ｐ明朝" pitchFamily="18" charset="-128"/>
                <a:ea typeface="ＭＳ Ｐ明朝" pitchFamily="18" charset="-128"/>
              </a:rPr>
              <a:t>ビジネスパーク</a:t>
            </a:r>
            <a:r>
              <a:rPr lang="ja-JP" altLang="ja-JP" sz="1400" spc="-100" dirty="0">
                <a:latin typeface="ＭＳ Ｐ明朝" pitchFamily="18" charset="-128"/>
                <a:ea typeface="ＭＳ Ｐ明朝" pitchFamily="18" charset="-128"/>
              </a:rPr>
              <a:t>は大阪を代表する</a:t>
            </a:r>
            <a:r>
              <a:rPr lang="ja-JP" altLang="en-US" sz="1400" spc="-100" dirty="0">
                <a:latin typeface="ＭＳ Ｐ明朝" pitchFamily="18" charset="-128"/>
                <a:ea typeface="ＭＳ Ｐ明朝" pitchFamily="18" charset="-128"/>
              </a:rPr>
              <a:t>文化・情報・国際化の</a:t>
            </a:r>
            <a:r>
              <a:rPr lang="ja-JP" altLang="ja-JP" sz="1400" spc="-100" dirty="0">
                <a:latin typeface="ＭＳ Ｐ明朝" pitchFamily="18" charset="-128"/>
                <a:ea typeface="ＭＳ Ｐ明朝" pitchFamily="18" charset="-128"/>
              </a:rPr>
              <a:t>拠点</a:t>
            </a:r>
            <a:r>
              <a:rPr lang="ja-JP" altLang="en-US" sz="1400" spc="-100" dirty="0">
                <a:latin typeface="ＭＳ Ｐ明朝" pitchFamily="18" charset="-128"/>
                <a:ea typeface="ＭＳ Ｐ明朝" pitchFamily="18" charset="-128"/>
              </a:rPr>
              <a:t>である</a:t>
            </a:r>
            <a:r>
              <a:rPr lang="ja-JP" altLang="en-US" sz="1400" spc="-100" dirty="0" smtClean="0">
                <a:latin typeface="ＭＳ Ｐ明朝" pitchFamily="18" charset="-128"/>
                <a:ea typeface="ＭＳ Ｐ明朝" pitchFamily="18" charset="-128"/>
              </a:rPr>
              <a:t>。</a:t>
            </a:r>
            <a:endParaRPr lang="en-US" altLang="ja-JP" sz="1400" spc="-100" dirty="0" smtClean="0">
              <a:latin typeface="ＭＳ Ｐ明朝" pitchFamily="18" charset="-128"/>
              <a:ea typeface="ＭＳ Ｐ明朝" pitchFamily="18" charset="-128"/>
            </a:endParaRPr>
          </a:p>
          <a:p>
            <a:pPr marL="1257300" indent="-1171575">
              <a:lnSpc>
                <a:spcPct val="150000"/>
              </a:lnSpc>
              <a:tabLst>
                <a:tab pos="1162050" algn="l"/>
              </a:tabLst>
            </a:pPr>
            <a:endParaRPr lang="en-US" altLang="ja-JP" sz="1400" spc="-100" dirty="0" smtClean="0">
              <a:latin typeface="ＭＳ Ｐ明朝" pitchFamily="18" charset="-128"/>
              <a:ea typeface="ＭＳ Ｐ明朝" pitchFamily="18" charset="-128"/>
            </a:endParaRPr>
          </a:p>
          <a:p>
            <a:pPr>
              <a:lnSpc>
                <a:spcPct val="150000"/>
              </a:lnSpc>
            </a:pPr>
            <a:r>
              <a:rPr lang="ja-JP" altLang="ja-JP" sz="1600" b="1" dirty="0"/>
              <a:t>２．エリアの課題</a:t>
            </a:r>
            <a:endParaRPr lang="ja-JP" altLang="ja-JP" sz="1600" dirty="0"/>
          </a:p>
          <a:p>
            <a:pPr marL="1260475" indent="-1174750">
              <a:lnSpc>
                <a:spcPct val="150000"/>
              </a:lnSpc>
              <a:tabLst>
                <a:tab pos="1260475" algn="l"/>
              </a:tabLst>
            </a:pPr>
            <a:r>
              <a:rPr lang="ja-JP" altLang="ja-JP" sz="1400" b="1" spc="-100" dirty="0"/>
              <a:t>①大阪城公園・・・</a:t>
            </a:r>
            <a:r>
              <a:rPr lang="ja-JP" altLang="en-US" sz="1400" spc="-100" dirty="0">
                <a:latin typeface="ＭＳ Ｐ明朝" pitchFamily="18" charset="-128"/>
                <a:ea typeface="ＭＳ Ｐ明朝" pitchFamily="18" charset="-128"/>
              </a:rPr>
              <a:t>都心の貴重な緑のオアシスであり、重要文化財などを有する歴史公園として、国内外から多くの観光客が訪れているが、そのポテンシャルを十分に</a:t>
            </a:r>
            <a:r>
              <a:rPr lang="ja-JP" altLang="ja-JP" sz="1400" spc="-100" dirty="0">
                <a:latin typeface="ＭＳ Ｐ明朝" pitchFamily="18" charset="-128"/>
                <a:ea typeface="ＭＳ Ｐ明朝" pitchFamily="18" charset="-128"/>
              </a:rPr>
              <a:t>活かしきれていない</a:t>
            </a:r>
            <a:r>
              <a:rPr lang="ja-JP" altLang="en-US" sz="1400" spc="-100" dirty="0">
                <a:latin typeface="ＭＳ Ｐ明朝" pitchFamily="18" charset="-128"/>
                <a:ea typeface="ＭＳ Ｐ明朝" pitchFamily="18" charset="-128"/>
              </a:rPr>
              <a:t>。</a:t>
            </a:r>
            <a:endParaRPr lang="ja-JP" altLang="ja-JP" sz="1400" spc="-100" dirty="0">
              <a:latin typeface="ＭＳ Ｐ明朝" pitchFamily="18" charset="-128"/>
              <a:ea typeface="ＭＳ Ｐ明朝" pitchFamily="18" charset="-128"/>
            </a:endParaRPr>
          </a:p>
          <a:p>
            <a:pPr marL="1257300" indent="-1171575">
              <a:lnSpc>
                <a:spcPct val="150000"/>
              </a:lnSpc>
              <a:tabLst>
                <a:tab pos="1257300" algn="l"/>
              </a:tabLst>
            </a:pPr>
            <a:r>
              <a:rPr lang="ja-JP" altLang="ja-JP" sz="1400" b="1" spc="-100" dirty="0"/>
              <a:t>②森之宮</a:t>
            </a:r>
            <a:r>
              <a:rPr lang="ja-JP" altLang="en-US" sz="1400" b="1" spc="-100" dirty="0"/>
              <a:t>　　　</a:t>
            </a:r>
            <a:r>
              <a:rPr lang="ja-JP" altLang="ja-JP" sz="1400" b="1" spc="-100" dirty="0"/>
              <a:t>・・</a:t>
            </a:r>
            <a:r>
              <a:rPr lang="ja-JP" altLang="ja-JP" sz="1400" b="1" spc="-100" dirty="0" smtClean="0"/>
              <a:t>・</a:t>
            </a:r>
            <a:r>
              <a:rPr lang="ja-JP" altLang="en-US" sz="1400" spc="-100" dirty="0" smtClean="0">
                <a:latin typeface="ＭＳ Ｐ明朝" pitchFamily="18" charset="-128"/>
                <a:ea typeface="ＭＳ Ｐ明朝" pitchFamily="18" charset="-128"/>
              </a:rPr>
              <a:t>良好</a:t>
            </a:r>
            <a:r>
              <a:rPr lang="ja-JP" altLang="en-US" sz="1400" spc="-100" dirty="0">
                <a:latin typeface="ＭＳ Ｐ明朝" pitchFamily="18" charset="-128"/>
                <a:ea typeface="ＭＳ Ｐ明朝" pitchFamily="18" charset="-128"/>
              </a:rPr>
              <a:t>な交通至便性および、大阪城公園と一体となった、大阪を代表する観光拠点となり得るポテンシャルを有しているが、未利用の公有地や地域を分断する鉄道施設等の存在により、高度な都市的利用は低調で、地区ポテンシャルが活かされていない。</a:t>
            </a:r>
            <a:endParaRPr lang="en-US" altLang="ja-JP" sz="1400" spc="-100" dirty="0">
              <a:latin typeface="ＭＳ Ｐ明朝" pitchFamily="18" charset="-128"/>
              <a:ea typeface="ＭＳ Ｐ明朝" pitchFamily="18" charset="-128"/>
            </a:endParaRPr>
          </a:p>
          <a:p>
            <a:pPr marL="1257300" indent="-1171575">
              <a:lnSpc>
                <a:spcPct val="150000"/>
              </a:lnSpc>
              <a:tabLst>
                <a:tab pos="1257300" algn="l"/>
              </a:tabLst>
            </a:pPr>
            <a:r>
              <a:rPr lang="ja-JP" altLang="ja-JP" sz="1400" b="1" spc="-100" dirty="0" smtClean="0"/>
              <a:t>③</a:t>
            </a:r>
            <a:r>
              <a:rPr lang="ja-JP" altLang="ja-JP" sz="1400" b="1" spc="-100" dirty="0"/>
              <a:t>京橋</a:t>
            </a:r>
            <a:r>
              <a:rPr lang="ja-JP" altLang="en-US" sz="1400" b="1" spc="-100" dirty="0"/>
              <a:t>・大阪ビジネスパーク</a:t>
            </a:r>
            <a:r>
              <a:rPr lang="ja-JP" altLang="ja-JP" sz="1400" b="1" spc="-100" dirty="0"/>
              <a:t>・・・</a:t>
            </a:r>
            <a:r>
              <a:rPr lang="ja-JP" altLang="en-US" sz="1400" spc="-100" dirty="0">
                <a:latin typeface="ＭＳ Ｐ明朝" pitchFamily="18" charset="-128"/>
                <a:ea typeface="ＭＳ Ｐ明朝" pitchFamily="18" charset="-128"/>
              </a:rPr>
              <a:t>京橋駅は</a:t>
            </a:r>
            <a:r>
              <a:rPr lang="ja-JP" altLang="ja-JP" sz="1400" dirty="0">
                <a:latin typeface="ＭＳ Ｐ明朝" pitchFamily="18" charset="-128"/>
                <a:ea typeface="ＭＳ Ｐ明朝" pitchFamily="18" charset="-128"/>
              </a:rPr>
              <a:t>約</a:t>
            </a:r>
            <a:r>
              <a:rPr lang="en-US" altLang="ja-JP" sz="1400" dirty="0">
                <a:latin typeface="ＭＳ Ｐ明朝" pitchFamily="18" charset="-128"/>
                <a:ea typeface="ＭＳ Ｐ明朝" pitchFamily="18" charset="-128"/>
              </a:rPr>
              <a:t>50</a:t>
            </a:r>
            <a:r>
              <a:rPr lang="ja-JP" altLang="ja-JP" sz="1400" dirty="0">
                <a:latin typeface="ＭＳ Ｐ明朝" pitchFamily="18" charset="-128"/>
                <a:ea typeface="ＭＳ Ｐ明朝" pitchFamily="18" charset="-128"/>
              </a:rPr>
              <a:t>万人</a:t>
            </a:r>
            <a:r>
              <a:rPr lang="en-US" altLang="ja-JP" sz="1400" dirty="0">
                <a:latin typeface="ＭＳ Ｐ明朝" pitchFamily="18" charset="-128"/>
                <a:ea typeface="ＭＳ Ｐ明朝" pitchFamily="18" charset="-128"/>
              </a:rPr>
              <a:t>/</a:t>
            </a:r>
            <a:r>
              <a:rPr lang="ja-JP" altLang="ja-JP" sz="1400" dirty="0">
                <a:latin typeface="ＭＳ Ｐ明朝" pitchFamily="18" charset="-128"/>
                <a:ea typeface="ＭＳ Ｐ明朝" pitchFamily="18" charset="-128"/>
              </a:rPr>
              <a:t>日と</a:t>
            </a:r>
            <a:r>
              <a:rPr lang="ja-JP" altLang="en-US" sz="1400" spc="-100" dirty="0">
                <a:latin typeface="ＭＳ Ｐ明朝" pitchFamily="18" charset="-128"/>
                <a:ea typeface="ＭＳ Ｐ明朝" pitchFamily="18" charset="-128"/>
              </a:rPr>
              <a:t>大阪第</a:t>
            </a:r>
            <a:r>
              <a:rPr lang="en-US" altLang="ja-JP" sz="1400" spc="-100" dirty="0">
                <a:latin typeface="ＭＳ Ｐ明朝" pitchFamily="18" charset="-128"/>
                <a:ea typeface="ＭＳ Ｐ明朝" pitchFamily="18" charset="-128"/>
              </a:rPr>
              <a:t>4</a:t>
            </a:r>
            <a:r>
              <a:rPr lang="ja-JP" altLang="en-US" sz="1400" spc="-100" dirty="0">
                <a:latin typeface="ＭＳ Ｐ明朝" pitchFamily="18" charset="-128"/>
                <a:ea typeface="ＭＳ Ｐ明朝" pitchFamily="18" charset="-128"/>
              </a:rPr>
              <a:t>の乗降客数がある</a:t>
            </a:r>
            <a:r>
              <a:rPr lang="ja-JP" altLang="en-US" sz="1400" spc="-100" dirty="0" smtClean="0">
                <a:latin typeface="ＭＳ Ｐ明朝" pitchFamily="18" charset="-128"/>
                <a:ea typeface="ＭＳ Ｐ明朝" pitchFamily="18" charset="-128"/>
              </a:rPr>
              <a:t>ターミナル</a:t>
            </a:r>
            <a:r>
              <a:rPr lang="ja-JP" altLang="en-US" sz="1400" spc="-100" dirty="0">
                <a:latin typeface="ＭＳ Ｐ明朝" pitchFamily="18" charset="-128"/>
                <a:ea typeface="ＭＳ Ｐ明朝" pitchFamily="18" charset="-128"/>
              </a:rPr>
              <a:t>であるが、そのポテンシャルを十分に活かしきれていない</a:t>
            </a:r>
            <a:r>
              <a:rPr lang="ja-JP" altLang="en-US" sz="1400" spc="-100" dirty="0" smtClean="0">
                <a:latin typeface="ＭＳ Ｐ明朝" pitchFamily="18" charset="-128"/>
                <a:ea typeface="ＭＳ Ｐ明朝" pitchFamily="18" charset="-128"/>
              </a:rPr>
              <a:t>。</a:t>
            </a:r>
            <a:r>
              <a:rPr lang="ja-JP" altLang="en-US" sz="1400" spc="-100" dirty="0">
                <a:latin typeface="ＭＳ Ｐ明朝" pitchFamily="18" charset="-128"/>
                <a:ea typeface="ＭＳ Ｐ明朝" pitchFamily="18" charset="-128"/>
              </a:rPr>
              <a:t>ターミナルに乗り入れる鉄道路線（</a:t>
            </a:r>
            <a:r>
              <a:rPr lang="ja-JP" altLang="ja-JP" sz="1400" dirty="0">
                <a:latin typeface="ＭＳ Ｐ明朝" pitchFamily="18" charset="-128"/>
                <a:ea typeface="ＭＳ Ｐ明朝" pitchFamily="18" charset="-128"/>
              </a:rPr>
              <a:t>ＪＲ環状線、</a:t>
            </a:r>
            <a:r>
              <a:rPr lang="en-US" altLang="ja-JP" sz="1400" dirty="0">
                <a:latin typeface="ＭＳ Ｐ明朝" pitchFamily="18" charset="-128"/>
                <a:ea typeface="ＭＳ Ｐ明朝" pitchFamily="18" charset="-128"/>
              </a:rPr>
              <a:t>JR</a:t>
            </a:r>
            <a:r>
              <a:rPr lang="ja-JP" altLang="ja-JP" sz="1400" dirty="0">
                <a:latin typeface="ＭＳ Ｐ明朝" pitchFamily="18" charset="-128"/>
                <a:ea typeface="ＭＳ Ｐ明朝" pitchFamily="18" charset="-128"/>
              </a:rPr>
              <a:t>東西線</a:t>
            </a:r>
            <a:r>
              <a:rPr lang="ja-JP" altLang="ja-JP" sz="1400" dirty="0" smtClean="0">
                <a:latin typeface="ＭＳ Ｐ明朝" pitchFamily="18" charset="-128"/>
                <a:ea typeface="ＭＳ Ｐ明朝" pitchFamily="18" charset="-128"/>
              </a:rPr>
              <a:t>、</a:t>
            </a:r>
            <a:r>
              <a:rPr lang="en-US" altLang="ja-JP" sz="1400" dirty="0" smtClean="0">
                <a:latin typeface="ＭＳ Ｐ明朝" pitchFamily="18" charset="-128"/>
                <a:ea typeface="ＭＳ Ｐ明朝" pitchFamily="18" charset="-128"/>
              </a:rPr>
              <a:t>Osaka Metro</a:t>
            </a:r>
            <a:r>
              <a:rPr lang="ja-JP" altLang="ja-JP" sz="1400" dirty="0" err="1" smtClean="0">
                <a:latin typeface="ＭＳ Ｐ明朝" pitchFamily="18" charset="-128"/>
                <a:ea typeface="ＭＳ Ｐ明朝" pitchFamily="18" charset="-128"/>
              </a:rPr>
              <a:t>、</a:t>
            </a:r>
            <a:r>
              <a:rPr lang="ja-JP" altLang="ja-JP" sz="1400" dirty="0">
                <a:latin typeface="ＭＳ Ｐ明朝" pitchFamily="18" charset="-128"/>
                <a:ea typeface="ＭＳ Ｐ明朝" pitchFamily="18" charset="-128"/>
              </a:rPr>
              <a:t>京阪本線</a:t>
            </a:r>
            <a:r>
              <a:rPr lang="ja-JP" altLang="en-US" sz="1400" dirty="0">
                <a:latin typeface="ＭＳ Ｐ明朝" pitchFamily="18" charset="-128"/>
                <a:ea typeface="ＭＳ Ｐ明朝" pitchFamily="18" charset="-128"/>
              </a:rPr>
              <a:t>）</a:t>
            </a:r>
            <a:r>
              <a:rPr lang="ja-JP" altLang="en-US" sz="1400" spc="-100" dirty="0">
                <a:latin typeface="ＭＳ Ｐ明朝" pitchFamily="18" charset="-128"/>
                <a:ea typeface="ＭＳ Ｐ明朝" pitchFamily="18" charset="-128"/>
              </a:rPr>
              <a:t>相互間の乗換えや大阪ビジネスパークへの動線には多くの上下移動を伴い、また、歩行者動線も交錯している。</a:t>
            </a:r>
            <a:endParaRPr lang="en-US" altLang="ja-JP" sz="1400" spc="-100" dirty="0">
              <a:latin typeface="ＭＳ Ｐ明朝" pitchFamily="18" charset="-128"/>
              <a:ea typeface="ＭＳ Ｐ明朝" pitchFamily="18" charset="-128"/>
            </a:endParaRPr>
          </a:p>
          <a:p>
            <a:pPr marL="1257300" indent="-1171575">
              <a:lnSpc>
                <a:spcPct val="150000"/>
              </a:lnSpc>
              <a:tabLst>
                <a:tab pos="1162050" algn="l"/>
              </a:tabLst>
            </a:pPr>
            <a:r>
              <a:rPr lang="ja-JP" altLang="en-US" sz="1400" spc="-100" dirty="0">
                <a:latin typeface="ＭＳ Ｐ明朝" pitchFamily="18" charset="-128"/>
                <a:ea typeface="ＭＳ Ｐ明朝" pitchFamily="18" charset="-128"/>
              </a:rPr>
              <a:t>　　　　　　　　　　　　大阪ビジネスパークはまちび</a:t>
            </a:r>
            <a:r>
              <a:rPr lang="ja-JP" altLang="en-US" sz="1400" spc="-100" dirty="0" err="1">
                <a:latin typeface="ＭＳ Ｐ明朝" pitchFamily="18" charset="-128"/>
                <a:ea typeface="ＭＳ Ｐ明朝" pitchFamily="18" charset="-128"/>
              </a:rPr>
              <a:t>らき</a:t>
            </a:r>
            <a:r>
              <a:rPr lang="ja-JP" altLang="en-US" sz="1400" spc="-100" dirty="0">
                <a:latin typeface="ＭＳ Ｐ明朝" pitchFamily="18" charset="-128"/>
                <a:ea typeface="ＭＳ Ｐ明朝" pitchFamily="18" charset="-128"/>
              </a:rPr>
              <a:t>から約</a:t>
            </a:r>
            <a:r>
              <a:rPr lang="en-US" altLang="ja-JP" sz="1400" spc="-100" dirty="0">
                <a:latin typeface="ＭＳ Ｐ明朝" pitchFamily="18" charset="-128"/>
                <a:ea typeface="ＭＳ Ｐ明朝" pitchFamily="18" charset="-128"/>
              </a:rPr>
              <a:t>30</a:t>
            </a:r>
            <a:r>
              <a:rPr lang="ja-JP" altLang="en-US" sz="1400" spc="-100" dirty="0">
                <a:latin typeface="ＭＳ Ｐ明朝" pitchFamily="18" charset="-128"/>
                <a:ea typeface="ＭＳ Ｐ明朝" pitchFamily="18" charset="-128"/>
              </a:rPr>
              <a:t>年経過し、今後大規模な改修・更新時期を迎えるにあたり、他の拠点開発と区別化できるコンセプトが必要となっている。</a:t>
            </a:r>
            <a:endParaRPr lang="ja-JP" altLang="ja-JP" sz="1400" spc="-100" dirty="0">
              <a:latin typeface="ＭＳ Ｐ明朝" pitchFamily="18" charset="-128"/>
              <a:ea typeface="ＭＳ Ｐ明朝" pitchFamily="18" charset="-128"/>
            </a:endParaRPr>
          </a:p>
          <a:p>
            <a:pPr marL="1257300" indent="-1171575">
              <a:lnSpc>
                <a:spcPct val="150000"/>
              </a:lnSpc>
              <a:tabLst>
                <a:tab pos="1162050" algn="l"/>
              </a:tabLst>
            </a:pPr>
            <a:endParaRPr lang="ja-JP" altLang="ja-JP" sz="1600" dirty="0">
              <a:latin typeface="ＭＳ Ｐ明朝" pitchFamily="18" charset="-128"/>
              <a:ea typeface="ＭＳ Ｐ明朝" pitchFamily="18" charset="-128"/>
            </a:endParaRPr>
          </a:p>
        </p:txBody>
      </p:sp>
      <p:sp>
        <p:nvSpPr>
          <p:cNvPr id="9" name="スライド番号プレースホルダ 8"/>
          <p:cNvSpPr>
            <a:spLocks noGrp="1"/>
          </p:cNvSpPr>
          <p:nvPr>
            <p:ph type="sldNum" sz="quarter" idx="12"/>
          </p:nvPr>
        </p:nvSpPr>
        <p:spPr/>
        <p:txBody>
          <a:bodyPr/>
          <a:lstStyle/>
          <a:p>
            <a:fld id="{37EF5067-3AB7-4642-9103-42CBD40CC6D9}" type="slidenum">
              <a:rPr kumimoji="1" lang="ja-JP" altLang="en-US" smtClean="0"/>
              <a:pPr/>
              <a:t>40</a:t>
            </a:fld>
            <a:endParaRPr kumimoji="1" lang="ja-JP" altLang="en-US" dirty="0"/>
          </a:p>
        </p:txBody>
      </p:sp>
    </p:spTree>
    <p:extLst>
      <p:ext uri="{BB962C8B-B14F-4D97-AF65-F5344CB8AC3E}">
        <p14:creationId xmlns:p14="http://schemas.microsoft.com/office/powerpoint/2010/main" val="2894203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273626" y="508000"/>
            <a:ext cx="9652000" cy="6183085"/>
          </a:xfrm>
          <a:prstGeom prst="roundRect">
            <a:avLst>
              <a:gd name="adj" fmla="val 36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100" dirty="0">
              <a:solidFill>
                <a:schemeClr val="tx1"/>
              </a:solidFill>
            </a:endParaRPr>
          </a:p>
        </p:txBody>
      </p:sp>
      <p:sp>
        <p:nvSpPr>
          <p:cNvPr id="4"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６</a:t>
            </a:r>
            <a:r>
              <a:rPr lang="ja-JP" altLang="en-US" sz="2000" b="1" dirty="0" smtClean="0">
                <a:solidFill>
                  <a:schemeClr val="bg1"/>
                </a:solidFill>
                <a:latin typeface="ＭＳ ゴシック" pitchFamily="49" charset="-128"/>
                <a:ea typeface="ＭＳ ゴシック" pitchFamily="49" charset="-128"/>
              </a:rPr>
              <a:t>．夢洲等</a:t>
            </a:r>
            <a:r>
              <a:rPr lang="en-US" altLang="ja-JP" sz="2000" b="1" dirty="0" smtClean="0">
                <a:solidFill>
                  <a:schemeClr val="bg1"/>
                </a:solidFill>
                <a:latin typeface="ＭＳ ゴシック" pitchFamily="49" charset="-128"/>
                <a:ea typeface="ＭＳ ゴシック" pitchFamily="49" charset="-128"/>
              </a:rPr>
              <a:t>【</a:t>
            </a:r>
            <a:r>
              <a:rPr lang="ja-JP" altLang="en-US" sz="2000" b="1" dirty="0">
                <a:solidFill>
                  <a:schemeClr val="bg1"/>
                </a:solidFill>
                <a:latin typeface="ＭＳ ゴシック" pitchFamily="49" charset="-128"/>
                <a:ea typeface="ＭＳ ゴシック" pitchFamily="49" charset="-128"/>
              </a:rPr>
              <a:t>総論</a:t>
            </a:r>
            <a:r>
              <a:rPr lang="en-US" altLang="ja-JP" sz="2000" b="1" dirty="0">
                <a:solidFill>
                  <a:schemeClr val="bg1"/>
                </a:solidFill>
                <a:latin typeface="ＭＳ ゴシック" pitchFamily="49" charset="-128"/>
                <a:ea typeface="ＭＳ ゴシック" pitchFamily="49" charset="-128"/>
              </a:rPr>
              <a:t>】</a:t>
            </a:r>
          </a:p>
        </p:txBody>
      </p:sp>
      <p:sp>
        <p:nvSpPr>
          <p:cNvPr id="2050" name="Rectangle 2"/>
          <p:cNvSpPr>
            <a:spLocks noChangeArrowheads="1"/>
          </p:cNvSpPr>
          <p:nvPr/>
        </p:nvSpPr>
        <p:spPr bwMode="auto">
          <a:xfrm>
            <a:off x="1266364" y="447644"/>
            <a:ext cx="9593943" cy="75020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nSpc>
                <a:spcPct val="150000"/>
              </a:lnSpc>
            </a:pPr>
            <a:endParaRPr lang="en-US" altLang="ja-JP" sz="800" b="1" dirty="0" smtClean="0"/>
          </a:p>
          <a:p>
            <a:pPr>
              <a:lnSpc>
                <a:spcPct val="150000"/>
              </a:lnSpc>
            </a:pPr>
            <a:r>
              <a:rPr lang="ja-JP" altLang="ja-JP" sz="1600" b="1" dirty="0" smtClean="0"/>
              <a:t>１．エリアの</a:t>
            </a:r>
            <a:r>
              <a:rPr lang="ja-JP" altLang="en-US" sz="1600" b="1" dirty="0" smtClean="0"/>
              <a:t>状況</a:t>
            </a:r>
            <a:endParaRPr lang="ja-JP" altLang="ja-JP" sz="1600" dirty="0" smtClean="0"/>
          </a:p>
          <a:p>
            <a:pPr marL="180975" indent="-180975">
              <a:lnSpc>
                <a:spcPct val="150000"/>
              </a:lnSpc>
            </a:pPr>
            <a:r>
              <a:rPr lang="ja-JP" altLang="en-US" sz="1600" dirty="0">
                <a:latin typeface="ＭＳ Ｐ明朝" pitchFamily="18" charset="-128"/>
                <a:ea typeface="ＭＳ Ｐ明朝" pitchFamily="18" charset="-128"/>
              </a:rPr>
              <a:t>　</a:t>
            </a:r>
            <a:r>
              <a:rPr lang="ja-JP" altLang="en-US" sz="1600" dirty="0" smtClean="0">
                <a:latin typeface="ＭＳ Ｐ明朝" pitchFamily="18" charset="-128"/>
                <a:ea typeface="ＭＳ Ｐ明朝" pitchFamily="18" charset="-128"/>
              </a:rPr>
              <a:t>・</a:t>
            </a:r>
            <a:r>
              <a:rPr lang="ja-JP" altLang="ja-JP" sz="1600" dirty="0" smtClean="0">
                <a:latin typeface="ＭＳ Ｐ明朝" pitchFamily="18" charset="-128"/>
                <a:ea typeface="ＭＳ Ｐ明朝" pitchFamily="18" charset="-128"/>
              </a:rPr>
              <a:t>夢</a:t>
            </a:r>
            <a:r>
              <a:rPr lang="ja-JP" altLang="ja-JP" sz="1600" dirty="0">
                <a:latin typeface="ＭＳ Ｐ明朝" pitchFamily="18" charset="-128"/>
                <a:ea typeface="ＭＳ Ｐ明朝" pitchFamily="18" charset="-128"/>
              </a:rPr>
              <a:t>洲は大阪・関西の物流機能の中心を担</a:t>
            </a:r>
            <a:r>
              <a:rPr lang="ja-JP" altLang="en-US" sz="1600" dirty="0">
                <a:latin typeface="ＭＳ Ｐ明朝" pitchFamily="18" charset="-128"/>
                <a:ea typeface="ＭＳ Ｐ明朝" pitchFamily="18" charset="-128"/>
              </a:rPr>
              <a:t>う</a:t>
            </a:r>
            <a:r>
              <a:rPr lang="ja-JP" altLang="ja-JP" sz="1600" dirty="0">
                <a:latin typeface="ＭＳ Ｐ明朝" pitchFamily="18" charset="-128"/>
                <a:ea typeface="ＭＳ Ｐ明朝" pitchFamily="18" charset="-128"/>
              </a:rPr>
              <a:t>国際コンテナターミナル</a:t>
            </a:r>
            <a:r>
              <a:rPr lang="ja-JP" altLang="en-US" sz="1600" dirty="0">
                <a:latin typeface="ＭＳ Ｐ明朝" pitchFamily="18" charset="-128"/>
                <a:ea typeface="ＭＳ Ｐ明朝" pitchFamily="18" charset="-128"/>
              </a:rPr>
              <a:t>が立地するほか、</a:t>
            </a:r>
            <a:r>
              <a:rPr lang="en-US" altLang="ja-JP" sz="1600" dirty="0">
                <a:latin typeface="ＭＳ Ｐ明朝" pitchFamily="18" charset="-128"/>
                <a:ea typeface="ＭＳ Ｐ明朝" pitchFamily="18" charset="-128"/>
              </a:rPr>
              <a:t>10MW</a:t>
            </a:r>
            <a:r>
              <a:rPr lang="ja-JP" altLang="en-US" sz="1600" dirty="0">
                <a:latin typeface="ＭＳ Ｐ明朝" pitchFamily="18" charset="-128"/>
                <a:ea typeface="ＭＳ Ｐ明朝" pitchFamily="18" charset="-128"/>
              </a:rPr>
              <a:t>の</a:t>
            </a:r>
            <a:r>
              <a:rPr lang="ja-JP" altLang="ja-JP" sz="1600" dirty="0">
                <a:latin typeface="ＭＳ Ｐ明朝" pitchFamily="18" charset="-128"/>
                <a:ea typeface="ＭＳ Ｐ明朝" pitchFamily="18" charset="-128"/>
              </a:rPr>
              <a:t>メガソーラ</a:t>
            </a:r>
            <a:r>
              <a:rPr lang="ja-JP" altLang="en-US" sz="1600" dirty="0">
                <a:latin typeface="ＭＳ Ｐ明朝" pitchFamily="18" charset="-128"/>
                <a:ea typeface="ＭＳ Ｐ明朝" pitchFamily="18" charset="-128"/>
              </a:rPr>
              <a:t>ーが稼働するなど環境・新エネルギーの拠点となっている</a:t>
            </a:r>
            <a:r>
              <a:rPr lang="ja-JP" altLang="ja-JP" sz="1600" dirty="0" smtClean="0">
                <a:latin typeface="ＭＳ Ｐ明朝" pitchFamily="18" charset="-128"/>
                <a:ea typeface="ＭＳ Ｐ明朝" pitchFamily="18" charset="-128"/>
              </a:rPr>
              <a:t>。</a:t>
            </a:r>
            <a:endParaRPr lang="en-US" altLang="ja-JP" sz="1600" dirty="0">
              <a:latin typeface="ＭＳ Ｐ明朝" pitchFamily="18" charset="-128"/>
              <a:ea typeface="ＭＳ Ｐ明朝" pitchFamily="18" charset="-128"/>
            </a:endParaRPr>
          </a:p>
          <a:p>
            <a:pPr marL="180975" indent="-180975">
              <a:lnSpc>
                <a:spcPct val="150000"/>
              </a:lnSpc>
            </a:pPr>
            <a:endParaRPr lang="en-US" altLang="ja-JP" sz="600" dirty="0">
              <a:latin typeface="ＭＳ Ｐ明朝" pitchFamily="18" charset="-128"/>
              <a:ea typeface="ＭＳ Ｐ明朝" pitchFamily="18" charset="-128"/>
            </a:endParaRPr>
          </a:p>
          <a:p>
            <a:pPr>
              <a:lnSpc>
                <a:spcPct val="150000"/>
              </a:lnSpc>
            </a:pPr>
            <a:r>
              <a:rPr lang="ja-JP" altLang="ja-JP" sz="1600" b="1" dirty="0"/>
              <a:t>２．エリアの課題</a:t>
            </a:r>
            <a:endParaRPr lang="ja-JP" altLang="ja-JP" sz="1600" dirty="0"/>
          </a:p>
          <a:p>
            <a:pPr marL="180975" indent="-180975">
              <a:lnSpc>
                <a:spcPct val="150000"/>
              </a:lnSpc>
            </a:pPr>
            <a:r>
              <a:rPr lang="ja-JP" altLang="en-US" sz="1600" dirty="0" smtClean="0">
                <a:latin typeface="ＭＳ Ｐ明朝" pitchFamily="18" charset="-128"/>
                <a:ea typeface="ＭＳ Ｐ明朝" pitchFamily="18" charset="-128"/>
              </a:rPr>
              <a:t>　・</a:t>
            </a:r>
            <a:r>
              <a:rPr lang="ja-JP" altLang="ja-JP" sz="1600" dirty="0" smtClean="0">
                <a:latin typeface="ＭＳ Ｐ明朝" pitchFamily="18" charset="-128"/>
                <a:ea typeface="ＭＳ Ｐ明朝" pitchFamily="18" charset="-128"/>
              </a:rPr>
              <a:t>夢洲</a:t>
            </a:r>
            <a:r>
              <a:rPr lang="ja-JP" altLang="en-US" sz="1600" dirty="0" smtClean="0">
                <a:latin typeface="ＭＳ Ｐ明朝" pitchFamily="18" charset="-128"/>
                <a:ea typeface="ＭＳ Ｐ明朝" pitchFamily="18" charset="-128"/>
              </a:rPr>
              <a:t>においては、</a:t>
            </a:r>
            <a:r>
              <a:rPr lang="ja-JP" altLang="ja-JP" sz="1600" dirty="0" smtClean="0">
                <a:latin typeface="ＭＳ Ｐ明朝" pitchFamily="18" charset="-128"/>
                <a:ea typeface="ＭＳ Ｐ明朝" pitchFamily="18" charset="-128"/>
              </a:rPr>
              <a:t>東部</a:t>
            </a:r>
            <a:r>
              <a:rPr lang="ja-JP" altLang="en-US" sz="1600" dirty="0" smtClean="0">
                <a:latin typeface="ＭＳ Ｐ明朝" pitchFamily="18" charset="-128"/>
                <a:ea typeface="ＭＳ Ｐ明朝" pitchFamily="18" charset="-128"/>
              </a:rPr>
              <a:t>に国際</a:t>
            </a:r>
            <a:r>
              <a:rPr lang="ja-JP" altLang="ja-JP" sz="1600" dirty="0" smtClean="0">
                <a:latin typeface="ＭＳ Ｐ明朝" pitchFamily="18" charset="-128"/>
                <a:ea typeface="ＭＳ Ｐ明朝" pitchFamily="18" charset="-128"/>
              </a:rPr>
              <a:t>コンテナターミナル</a:t>
            </a:r>
            <a:r>
              <a:rPr lang="ja-JP" altLang="en-US" sz="1600" dirty="0" smtClean="0">
                <a:latin typeface="ＭＳ Ｐ明朝" pitchFamily="18" charset="-128"/>
                <a:ea typeface="ＭＳ Ｐ明朝" pitchFamily="18" charset="-128"/>
              </a:rPr>
              <a:t>が稼働しているが、中央部の広大な敷地は現在埋め立て中であり、開発の方向性を定める必要がある。</a:t>
            </a:r>
            <a:endParaRPr lang="en-US" altLang="ja-JP" sz="1600" dirty="0" smtClean="0">
              <a:latin typeface="ＭＳ Ｐ明朝" pitchFamily="18" charset="-128"/>
              <a:ea typeface="ＭＳ Ｐ明朝" pitchFamily="18" charset="-128"/>
            </a:endParaRPr>
          </a:p>
          <a:p>
            <a:pPr marL="180975" indent="-180975">
              <a:lnSpc>
                <a:spcPct val="150000"/>
              </a:lnSpc>
            </a:pPr>
            <a:endParaRPr lang="ja-JP" altLang="ja-JP" sz="500" dirty="0" smtClean="0">
              <a:latin typeface="ＭＳ Ｐ明朝" pitchFamily="18" charset="-128"/>
              <a:ea typeface="ＭＳ Ｐ明朝" pitchFamily="18" charset="-128"/>
            </a:endParaRPr>
          </a:p>
          <a:p>
            <a:pPr>
              <a:lnSpc>
                <a:spcPct val="150000"/>
              </a:lnSpc>
            </a:pPr>
            <a:r>
              <a:rPr lang="ja-JP" altLang="ja-JP" sz="1600" b="1" dirty="0" smtClean="0"/>
              <a:t>３</a:t>
            </a:r>
            <a:r>
              <a:rPr lang="ja-JP" altLang="ja-JP" sz="1600" b="1" dirty="0"/>
              <a:t>．</a:t>
            </a:r>
            <a:r>
              <a:rPr lang="ja-JP" altLang="en-US" sz="1600" b="1" dirty="0"/>
              <a:t>取組内容、</a:t>
            </a:r>
            <a:r>
              <a:rPr lang="ja-JP" altLang="ja-JP" sz="1600" b="1" dirty="0"/>
              <a:t>近年の動向</a:t>
            </a:r>
            <a:endParaRPr lang="ja-JP" altLang="ja-JP" sz="1600" dirty="0"/>
          </a:p>
          <a:p>
            <a:pPr marL="180975" indent="-180975">
              <a:lnSpc>
                <a:spcPct val="150000"/>
              </a:lnSpc>
            </a:pPr>
            <a:r>
              <a:rPr lang="ja-JP" altLang="en-US" sz="1600" dirty="0">
                <a:latin typeface="ＭＳ Ｐ明朝" pitchFamily="18" charset="-128"/>
                <a:ea typeface="ＭＳ Ｐ明朝" pitchFamily="18" charset="-128"/>
              </a:rPr>
              <a:t>　・</a:t>
            </a:r>
            <a:r>
              <a:rPr lang="ja-JP" altLang="ja-JP" sz="1600" dirty="0">
                <a:latin typeface="ＭＳ Ｐ明朝" pitchFamily="18" charset="-128"/>
                <a:ea typeface="ＭＳ Ｐ明朝" pitchFamily="18" charset="-128"/>
              </a:rPr>
              <a:t>関西イノベーション</a:t>
            </a:r>
            <a:r>
              <a:rPr lang="ja-JP" altLang="en-US" sz="1600" dirty="0">
                <a:latin typeface="ＭＳ Ｐ明朝" pitchFamily="18" charset="-128"/>
                <a:ea typeface="ＭＳ Ｐ明朝" pitchFamily="18" charset="-128"/>
              </a:rPr>
              <a:t>国際戦略総合</a:t>
            </a:r>
            <a:r>
              <a:rPr lang="ja-JP" altLang="ja-JP" sz="1600" dirty="0">
                <a:latin typeface="ＭＳ Ｐ明朝" pitchFamily="18" charset="-128"/>
                <a:ea typeface="ＭＳ Ｐ明朝" pitchFamily="18" charset="-128"/>
              </a:rPr>
              <a:t>特区の指定</a:t>
            </a:r>
            <a:r>
              <a:rPr lang="ja-JP" altLang="en-US" sz="1600" dirty="0">
                <a:latin typeface="ＭＳ Ｐ明朝" pitchFamily="18" charset="-128"/>
                <a:ea typeface="ＭＳ Ｐ明朝" pitchFamily="18" charset="-128"/>
              </a:rPr>
              <a:t>とあわせた地方</a:t>
            </a:r>
            <a:r>
              <a:rPr lang="ja-JP" altLang="ja-JP" sz="1600" dirty="0">
                <a:latin typeface="ＭＳ Ｐ明朝" pitchFamily="18" charset="-128"/>
                <a:ea typeface="ＭＳ Ｐ明朝" pitchFamily="18" charset="-128"/>
              </a:rPr>
              <a:t>税</a:t>
            </a:r>
            <a:r>
              <a:rPr lang="en-US" altLang="ja-JP" sz="1600" dirty="0">
                <a:latin typeface="ＭＳ Ｐ明朝" pitchFamily="18" charset="-128"/>
                <a:ea typeface="ＭＳ Ｐ明朝" pitchFamily="18" charset="-128"/>
              </a:rPr>
              <a:t>(</a:t>
            </a:r>
            <a:r>
              <a:rPr lang="ja-JP" altLang="en-US" sz="1600" dirty="0">
                <a:latin typeface="ＭＳ Ｐ明朝" pitchFamily="18" charset="-128"/>
                <a:ea typeface="ＭＳ Ｐ明朝" pitchFamily="18" charset="-128"/>
              </a:rPr>
              <a:t>府・市）の</a:t>
            </a:r>
            <a:r>
              <a:rPr lang="ja-JP" altLang="ja-JP" sz="1600" dirty="0">
                <a:latin typeface="ＭＳ Ｐ明朝" pitchFamily="18" charset="-128"/>
                <a:ea typeface="ＭＳ Ｐ明朝" pitchFamily="18" charset="-128"/>
              </a:rPr>
              <a:t>優遇策により企業誘致に弾みがつくとともに</a:t>
            </a:r>
            <a:r>
              <a:rPr lang="ja-JP" altLang="ja-JP" sz="1600" dirty="0" smtClean="0">
                <a:latin typeface="ＭＳ Ｐ明朝" pitchFamily="18" charset="-128"/>
                <a:ea typeface="ＭＳ Ｐ明朝" pitchFamily="18" charset="-128"/>
              </a:rPr>
              <a:t>、夢</a:t>
            </a:r>
            <a:r>
              <a:rPr lang="ja-JP" altLang="en-US" sz="1600" dirty="0" smtClean="0">
                <a:latin typeface="ＭＳ Ｐ明朝" pitchFamily="18" charset="-128"/>
                <a:ea typeface="ＭＳ Ｐ明朝" pitchFamily="18" charset="-128"/>
              </a:rPr>
              <a:t>洲への</a:t>
            </a:r>
            <a:r>
              <a:rPr lang="ja-JP" altLang="ja-JP" sz="1600" dirty="0" smtClean="0">
                <a:latin typeface="ＭＳ Ｐ明朝" pitchFamily="18" charset="-128"/>
                <a:ea typeface="ＭＳ Ｐ明朝" pitchFamily="18" charset="-128"/>
              </a:rPr>
              <a:t>統合型リゾート</a:t>
            </a:r>
            <a:r>
              <a:rPr lang="ja-JP" altLang="en-US" sz="1600" dirty="0">
                <a:latin typeface="ＭＳ Ｐ明朝" pitchFamily="18" charset="-128"/>
                <a:ea typeface="ＭＳ Ｐ明朝" pitchFamily="18" charset="-128"/>
              </a:rPr>
              <a:t>（</a:t>
            </a:r>
            <a:r>
              <a:rPr lang="en-US" altLang="ja-JP" sz="1600" dirty="0">
                <a:latin typeface="ＭＳ Ｐ明朝" pitchFamily="18" charset="-128"/>
                <a:ea typeface="ＭＳ Ｐ明朝" pitchFamily="18" charset="-128"/>
              </a:rPr>
              <a:t>IR</a:t>
            </a:r>
            <a:r>
              <a:rPr lang="ja-JP" altLang="ja-JP" sz="1600" dirty="0">
                <a:latin typeface="ＭＳ Ｐ明朝" pitchFamily="18" charset="-128"/>
                <a:ea typeface="ＭＳ Ｐ明朝" pitchFamily="18" charset="-128"/>
              </a:rPr>
              <a:t>）</a:t>
            </a:r>
            <a:r>
              <a:rPr lang="ja-JP" altLang="ja-JP" sz="1600" dirty="0" smtClean="0">
                <a:latin typeface="ＭＳ Ｐ明朝" pitchFamily="18" charset="-128"/>
                <a:ea typeface="ＭＳ Ｐ明朝" pitchFamily="18" charset="-128"/>
              </a:rPr>
              <a:t>の</a:t>
            </a:r>
            <a:r>
              <a:rPr lang="ja-JP" altLang="en-US" sz="1600" dirty="0" smtClean="0">
                <a:latin typeface="ＭＳ Ｐ明朝" pitchFamily="18" charset="-128"/>
                <a:ea typeface="ＭＳ Ｐ明朝" pitchFamily="18" charset="-128"/>
              </a:rPr>
              <a:t>誘致を進めるほか、また</a:t>
            </a:r>
            <a:r>
              <a:rPr lang="en-US" altLang="ja-JP" sz="1600" dirty="0" smtClean="0">
                <a:latin typeface="ＭＳ Ｐ明朝" pitchFamily="18" charset="-128"/>
                <a:ea typeface="ＭＳ Ｐ明朝" pitchFamily="18" charset="-128"/>
              </a:rPr>
              <a:t>2025</a:t>
            </a:r>
            <a:r>
              <a:rPr lang="ja-JP" altLang="en-US" sz="1600" dirty="0" smtClean="0">
                <a:latin typeface="ＭＳ Ｐ明朝" pitchFamily="18" charset="-128"/>
                <a:ea typeface="ＭＳ Ｐ明朝" pitchFamily="18" charset="-128"/>
              </a:rPr>
              <a:t>年国際博覧会の開催地が大阪に決定し、</a:t>
            </a:r>
            <a:r>
              <a:rPr lang="ja-JP" altLang="en-US" sz="1600" dirty="0">
                <a:latin typeface="ＭＳ Ｐ明朝" pitchFamily="18" charset="-128"/>
                <a:ea typeface="ＭＳ Ｐ明朝" pitchFamily="18" charset="-128"/>
              </a:rPr>
              <a:t>夢洲</a:t>
            </a:r>
            <a:r>
              <a:rPr lang="ja-JP" altLang="en-US" sz="1600" dirty="0" smtClean="0">
                <a:latin typeface="ＭＳ Ｐ明朝" pitchFamily="18" charset="-128"/>
                <a:ea typeface="ＭＳ Ｐ明朝" pitchFamily="18" charset="-128"/>
              </a:rPr>
              <a:t>がその開催予定地となるな</a:t>
            </a:r>
            <a:r>
              <a:rPr lang="ja-JP" altLang="ja-JP" sz="1600" dirty="0" smtClean="0">
                <a:latin typeface="ＭＳ Ｐ明朝" pitchFamily="18" charset="-128"/>
                <a:ea typeface="ＭＳ Ｐ明朝" pitchFamily="18" charset="-128"/>
              </a:rPr>
              <a:t>ど、新た</a:t>
            </a:r>
            <a:r>
              <a:rPr lang="ja-JP" altLang="ja-JP" sz="1600" dirty="0">
                <a:latin typeface="ＭＳ Ｐ明朝" pitchFamily="18" charset="-128"/>
                <a:ea typeface="ＭＳ Ｐ明朝" pitchFamily="18" charset="-128"/>
              </a:rPr>
              <a:t>な展開が始まっている</a:t>
            </a:r>
            <a:r>
              <a:rPr lang="ja-JP" altLang="ja-JP" sz="1600" dirty="0" smtClean="0">
                <a:latin typeface="ＭＳ Ｐ明朝" pitchFamily="18" charset="-128"/>
                <a:ea typeface="ＭＳ Ｐ明朝" pitchFamily="18" charset="-128"/>
              </a:rPr>
              <a:t>。</a:t>
            </a:r>
            <a:endParaRPr lang="ja-JP" altLang="ja-JP" sz="1600" dirty="0">
              <a:latin typeface="ＭＳ Ｐ明朝" pitchFamily="18" charset="-128"/>
              <a:ea typeface="ＭＳ Ｐ明朝" pitchFamily="18" charset="-128"/>
            </a:endParaRPr>
          </a:p>
          <a:p>
            <a:pPr marL="180975" indent="-180975">
              <a:lnSpc>
                <a:spcPct val="150000"/>
              </a:lnSpc>
            </a:pPr>
            <a:endParaRPr lang="en-US" altLang="ja-JP" sz="500" dirty="0" smtClean="0">
              <a:latin typeface="ＭＳ Ｐ明朝" pitchFamily="18" charset="-128"/>
              <a:ea typeface="ＭＳ Ｐ明朝" pitchFamily="18" charset="-128"/>
            </a:endParaRPr>
          </a:p>
          <a:p>
            <a:pPr>
              <a:lnSpc>
                <a:spcPct val="150000"/>
              </a:lnSpc>
            </a:pPr>
            <a:r>
              <a:rPr lang="ja-JP" altLang="ja-JP" sz="1600" b="1" dirty="0" smtClean="0"/>
              <a:t>４</a:t>
            </a:r>
            <a:r>
              <a:rPr lang="ja-JP" altLang="ja-JP" sz="1600" b="1" dirty="0"/>
              <a:t>．将来像</a:t>
            </a:r>
            <a:endParaRPr lang="ja-JP" altLang="ja-JP" sz="1600" dirty="0"/>
          </a:p>
          <a:p>
            <a:pPr marL="180975" indent="-180975">
              <a:lnSpc>
                <a:spcPct val="150000"/>
              </a:lnSpc>
            </a:pPr>
            <a:r>
              <a:rPr lang="ja-JP" altLang="en-US" sz="1600" dirty="0">
                <a:latin typeface="ＭＳ Ｐ明朝" pitchFamily="18" charset="-128"/>
                <a:ea typeface="ＭＳ Ｐ明朝" pitchFamily="18" charset="-128"/>
              </a:rPr>
              <a:t>　</a:t>
            </a:r>
            <a:r>
              <a:rPr lang="ja-JP" altLang="en-US" sz="1600" dirty="0" smtClean="0">
                <a:latin typeface="ＭＳ Ｐ明朝" pitchFamily="18" charset="-128"/>
                <a:ea typeface="ＭＳ Ｐ明朝" pitchFamily="18" charset="-128"/>
              </a:rPr>
              <a:t>・</a:t>
            </a:r>
            <a:r>
              <a:rPr lang="ja-JP" altLang="ja-JP" sz="1600" dirty="0" smtClean="0">
                <a:latin typeface="ＭＳ Ｐ明朝" pitchFamily="18" charset="-128"/>
                <a:ea typeface="ＭＳ Ｐ明朝" pitchFamily="18" charset="-128"/>
              </a:rPr>
              <a:t>国際</a:t>
            </a:r>
            <a:r>
              <a:rPr lang="ja-JP" altLang="ja-JP" sz="1600" dirty="0">
                <a:latin typeface="ＭＳ Ｐ明朝" pitchFamily="18" charset="-128"/>
                <a:ea typeface="ＭＳ Ｐ明朝" pitchFamily="18" charset="-128"/>
              </a:rPr>
              <a:t>コンテナターミナルとしての物流機能の強化</a:t>
            </a:r>
            <a:r>
              <a:rPr lang="ja-JP" altLang="ja-JP" sz="1600" dirty="0" smtClean="0">
                <a:latin typeface="ＭＳ Ｐ明朝" pitchFamily="18" charset="-128"/>
                <a:ea typeface="ＭＳ Ｐ明朝" pitchFamily="18" charset="-128"/>
              </a:rPr>
              <a:t>、バッテリー</a:t>
            </a:r>
            <a:r>
              <a:rPr lang="ja-JP" altLang="ja-JP" sz="1600" dirty="0">
                <a:latin typeface="ＭＳ Ｐ明朝" pitchFamily="18" charset="-128"/>
                <a:ea typeface="ＭＳ Ｐ明朝" pitchFamily="18" charset="-128"/>
              </a:rPr>
              <a:t>やメガソーラ</a:t>
            </a:r>
            <a:r>
              <a:rPr lang="ja-JP" altLang="en-US" sz="1600" dirty="0">
                <a:latin typeface="ＭＳ Ｐ明朝" pitchFamily="18" charset="-128"/>
                <a:ea typeface="ＭＳ Ｐ明朝" pitchFamily="18" charset="-128"/>
              </a:rPr>
              <a:t>ー</a:t>
            </a:r>
            <a:r>
              <a:rPr lang="ja-JP" altLang="ja-JP" sz="1600" dirty="0">
                <a:latin typeface="ＭＳ Ｐ明朝" pitchFamily="18" charset="-128"/>
                <a:ea typeface="ＭＳ Ｐ明朝" pitchFamily="18" charset="-128"/>
              </a:rPr>
              <a:t>による環境・新エネルギーの拠点</a:t>
            </a:r>
            <a:r>
              <a:rPr lang="ja-JP" altLang="en-US" sz="1600" dirty="0">
                <a:latin typeface="ＭＳ Ｐ明朝" pitchFamily="18" charset="-128"/>
                <a:ea typeface="ＭＳ Ｐ明朝" pitchFamily="18" charset="-128"/>
              </a:rPr>
              <a:t>化など</a:t>
            </a:r>
            <a:r>
              <a:rPr lang="ja-JP" altLang="ja-JP" sz="1600" dirty="0">
                <a:latin typeface="ＭＳ Ｐ明朝" pitchFamily="18" charset="-128"/>
                <a:ea typeface="ＭＳ Ｐ明朝" pitchFamily="18" charset="-128"/>
              </a:rPr>
              <a:t>、その</a:t>
            </a:r>
            <a:r>
              <a:rPr lang="ja-JP" altLang="en-US" sz="1600" dirty="0">
                <a:latin typeface="ＭＳ Ｐ明朝" pitchFamily="18" charset="-128"/>
                <a:ea typeface="ＭＳ Ｐ明朝" pitchFamily="18" charset="-128"/>
              </a:rPr>
              <a:t>立地特性を生かした一体的な整備を進めて</a:t>
            </a:r>
            <a:r>
              <a:rPr lang="ja-JP" altLang="en-US" sz="1600" dirty="0" smtClean="0">
                <a:latin typeface="ＭＳ Ｐ明朝" pitchFamily="18" charset="-128"/>
                <a:ea typeface="ＭＳ Ｐ明朝" pitchFamily="18" charset="-128"/>
              </a:rPr>
              <a:t>いくと</a:t>
            </a:r>
            <a:r>
              <a:rPr lang="ja-JP" altLang="en-US" sz="1600" dirty="0">
                <a:latin typeface="ＭＳ Ｐ明朝" pitchFamily="18" charset="-128"/>
                <a:ea typeface="ＭＳ Ｐ明朝" pitchFamily="18" charset="-128"/>
              </a:rPr>
              <a:t>ともに、夢洲の地勢的な優位性や広大な敷地を活用し、</a:t>
            </a:r>
            <a:r>
              <a:rPr lang="ja-JP" altLang="ja-JP" sz="1600" dirty="0">
                <a:latin typeface="ＭＳ Ｐ明朝" pitchFamily="18" charset="-128"/>
                <a:ea typeface="ＭＳ Ｐ明朝" pitchFamily="18" charset="-128"/>
              </a:rPr>
              <a:t>統合型リゾート</a:t>
            </a:r>
            <a:r>
              <a:rPr lang="ja-JP" altLang="en-US" sz="1600" dirty="0">
                <a:latin typeface="ＭＳ Ｐ明朝" pitchFamily="18" charset="-128"/>
                <a:ea typeface="ＭＳ Ｐ明朝" pitchFamily="18" charset="-128"/>
              </a:rPr>
              <a:t>（</a:t>
            </a:r>
            <a:r>
              <a:rPr lang="en-US" altLang="ja-JP" sz="1600" dirty="0">
                <a:latin typeface="ＭＳ Ｐ明朝" pitchFamily="18" charset="-128"/>
                <a:ea typeface="ＭＳ Ｐ明朝" pitchFamily="18" charset="-128"/>
              </a:rPr>
              <a:t>IR</a:t>
            </a:r>
            <a:r>
              <a:rPr lang="ja-JP" altLang="ja-JP" sz="1600" dirty="0">
                <a:latin typeface="ＭＳ Ｐ明朝" pitchFamily="18" charset="-128"/>
                <a:ea typeface="ＭＳ Ｐ明朝" pitchFamily="18" charset="-128"/>
              </a:rPr>
              <a:t>）の</a:t>
            </a:r>
            <a:r>
              <a:rPr lang="ja-JP" altLang="ja-JP" sz="1600" dirty="0" smtClean="0">
                <a:latin typeface="ＭＳ Ｐ明朝" pitchFamily="18" charset="-128"/>
                <a:ea typeface="ＭＳ Ｐ明朝" pitchFamily="18" charset="-128"/>
              </a:rPr>
              <a:t>誘致</a:t>
            </a:r>
            <a:r>
              <a:rPr lang="ja-JP" altLang="en-US" sz="1600" dirty="0" smtClean="0">
                <a:latin typeface="ＭＳ Ｐ明朝" pitchFamily="18" charset="-128"/>
                <a:ea typeface="ＭＳ Ｐ明朝" pitchFamily="18" charset="-128"/>
              </a:rPr>
              <a:t>を図り</a:t>
            </a:r>
            <a:r>
              <a:rPr lang="ja-JP" altLang="ja-JP" sz="1600" dirty="0" smtClean="0">
                <a:latin typeface="ＭＳ Ｐ明朝" pitchFamily="18" charset="-128"/>
                <a:ea typeface="ＭＳ Ｐ明朝" pitchFamily="18" charset="-128"/>
              </a:rPr>
              <a:t>、</a:t>
            </a:r>
            <a:r>
              <a:rPr lang="ja-JP" altLang="ja-JP" sz="1600" dirty="0">
                <a:latin typeface="ＭＳ Ｐ明朝" pitchFamily="18" charset="-128"/>
                <a:ea typeface="ＭＳ Ｐ明朝" pitchFamily="18" charset="-128"/>
              </a:rPr>
              <a:t>国際的なエンターテイメント等を有する大阪・関西の観光ハブを</a:t>
            </a:r>
            <a:r>
              <a:rPr lang="ja-JP" altLang="en-US" sz="1600" dirty="0">
                <a:latin typeface="ＭＳ Ｐ明朝" pitchFamily="18" charset="-128"/>
                <a:ea typeface="ＭＳ Ｐ明朝" pitchFamily="18" charset="-128"/>
              </a:rPr>
              <a:t>めざ</a:t>
            </a:r>
            <a:r>
              <a:rPr lang="ja-JP" altLang="ja-JP" sz="1600" dirty="0">
                <a:latin typeface="ＭＳ Ｐ明朝" pitchFamily="18" charset="-128"/>
                <a:ea typeface="ＭＳ Ｐ明朝" pitchFamily="18" charset="-128"/>
              </a:rPr>
              <a:t>す。</a:t>
            </a:r>
          </a:p>
          <a:p>
            <a:pPr marL="180975" indent="-180975">
              <a:lnSpc>
                <a:spcPct val="150000"/>
              </a:lnSpc>
            </a:pPr>
            <a:endParaRPr lang="en-US" altLang="ja-JP" sz="1300" dirty="0">
              <a:latin typeface="ＭＳ Ｐ明朝" pitchFamily="18" charset="-128"/>
              <a:ea typeface="ＭＳ Ｐ明朝" pitchFamily="18" charset="-128"/>
            </a:endParaRPr>
          </a:p>
          <a:p>
            <a:pPr>
              <a:lnSpc>
                <a:spcPct val="150000"/>
              </a:lnSpc>
            </a:pPr>
            <a:endParaRPr lang="en-US" altLang="ja-JP" sz="300" dirty="0">
              <a:latin typeface="ＭＳ Ｐ明朝" pitchFamily="18" charset="-128"/>
              <a:ea typeface="ＭＳ Ｐ明朝" pitchFamily="18" charset="-128"/>
            </a:endParaRPr>
          </a:p>
          <a:p>
            <a:pPr>
              <a:lnSpc>
                <a:spcPct val="150000"/>
              </a:lnSpc>
            </a:pPr>
            <a:endParaRPr lang="en-US" altLang="ja-JP" sz="300" b="1" dirty="0">
              <a:latin typeface="ＭＳ Ｐ明朝" pitchFamily="18" charset="-128"/>
              <a:ea typeface="ＭＳ Ｐ明朝" pitchFamily="18" charset="-128"/>
            </a:endParaRPr>
          </a:p>
          <a:p>
            <a:pPr>
              <a:lnSpc>
                <a:spcPct val="150000"/>
              </a:lnSpc>
            </a:pPr>
            <a:endParaRPr lang="en-US" altLang="ja-JP" sz="300" b="1" dirty="0">
              <a:latin typeface="ＭＳ Ｐ明朝" pitchFamily="18" charset="-128"/>
              <a:ea typeface="ＭＳ Ｐ明朝" pitchFamily="18" charset="-128"/>
            </a:endParaRPr>
          </a:p>
          <a:p>
            <a:pPr>
              <a:lnSpc>
                <a:spcPct val="150000"/>
              </a:lnSpc>
            </a:pPr>
            <a:endParaRPr lang="en-US" altLang="ja-JP" sz="300" b="1" dirty="0">
              <a:latin typeface="ＭＳ Ｐ明朝" pitchFamily="18" charset="-128"/>
              <a:ea typeface="ＭＳ Ｐ明朝" pitchFamily="18" charset="-128"/>
            </a:endParaRPr>
          </a:p>
          <a:p>
            <a:pPr>
              <a:lnSpc>
                <a:spcPct val="150000"/>
              </a:lnSpc>
            </a:pPr>
            <a:endParaRPr lang="en-US" altLang="ja-JP" sz="300" b="1" dirty="0">
              <a:latin typeface="ＭＳ Ｐ明朝" pitchFamily="18" charset="-128"/>
              <a:ea typeface="ＭＳ Ｐ明朝" pitchFamily="18" charset="-128"/>
            </a:endParaRPr>
          </a:p>
          <a:p>
            <a:pPr>
              <a:lnSpc>
                <a:spcPct val="150000"/>
              </a:lnSpc>
            </a:pPr>
            <a:endParaRPr lang="en-US" altLang="ja-JP" sz="300" b="1" dirty="0">
              <a:latin typeface="ＭＳ Ｐ明朝" pitchFamily="18" charset="-128"/>
              <a:ea typeface="ＭＳ Ｐ明朝" pitchFamily="18" charset="-128"/>
            </a:endParaRPr>
          </a:p>
          <a:p>
            <a:pPr>
              <a:lnSpc>
                <a:spcPct val="150000"/>
              </a:lnSpc>
            </a:pPr>
            <a:endParaRPr lang="en-US" altLang="ja-JP" sz="300" b="1" dirty="0">
              <a:latin typeface="ＭＳ Ｐ明朝" pitchFamily="18" charset="-128"/>
              <a:ea typeface="ＭＳ Ｐ明朝" pitchFamily="18" charset="-128"/>
            </a:endParaRPr>
          </a:p>
          <a:p>
            <a:pPr>
              <a:lnSpc>
                <a:spcPct val="150000"/>
              </a:lnSpc>
            </a:pPr>
            <a:endParaRPr lang="en-US" altLang="ja-JP" sz="300" b="1" dirty="0">
              <a:latin typeface="ＭＳ Ｐ明朝" pitchFamily="18" charset="-128"/>
              <a:ea typeface="ＭＳ Ｐ明朝" pitchFamily="18" charset="-128"/>
            </a:endParaRPr>
          </a:p>
          <a:p>
            <a:pPr>
              <a:lnSpc>
                <a:spcPct val="150000"/>
              </a:lnSpc>
            </a:pPr>
            <a:endParaRPr lang="en-US" altLang="ja-JP" sz="300" b="1" dirty="0">
              <a:latin typeface="ＭＳ Ｐ明朝" pitchFamily="18" charset="-128"/>
              <a:ea typeface="ＭＳ Ｐ明朝" pitchFamily="18" charset="-128"/>
            </a:endParaRPr>
          </a:p>
          <a:p>
            <a:pPr>
              <a:lnSpc>
                <a:spcPct val="150000"/>
              </a:lnSpc>
            </a:pPr>
            <a:endParaRPr lang="en-US" altLang="ja-JP" sz="300" b="1" dirty="0">
              <a:latin typeface="ＭＳ Ｐ明朝" pitchFamily="18" charset="-128"/>
              <a:ea typeface="ＭＳ Ｐ明朝" pitchFamily="18" charset="-128"/>
            </a:endParaRPr>
          </a:p>
          <a:p>
            <a:pPr>
              <a:lnSpc>
                <a:spcPct val="150000"/>
              </a:lnSpc>
            </a:pPr>
            <a:endParaRPr lang="en-US" altLang="ja-JP" sz="1400" b="1" dirty="0" smtClean="0"/>
          </a:p>
        </p:txBody>
      </p:sp>
      <p:sp>
        <p:nvSpPr>
          <p:cNvPr id="8" name="スライド番号プレースホルダ 7"/>
          <p:cNvSpPr>
            <a:spLocks noGrp="1"/>
          </p:cNvSpPr>
          <p:nvPr>
            <p:ph type="sldNum" sz="quarter" idx="12"/>
          </p:nvPr>
        </p:nvSpPr>
        <p:spPr/>
        <p:txBody>
          <a:bodyPr/>
          <a:lstStyle/>
          <a:p>
            <a:endParaRPr kumimoji="1" lang="en-US" altLang="ja-JP" dirty="0" smtClean="0"/>
          </a:p>
          <a:p>
            <a:fld id="{37EF5067-3AB7-4642-9103-42CBD40CC6D9}" type="slidenum">
              <a:rPr kumimoji="1" lang="ja-JP" altLang="en-US" smtClean="0"/>
              <a:pPr/>
              <a:t>49</a:t>
            </a:fld>
            <a:endParaRPr kumimoji="1" lang="ja-JP" altLang="en-US" dirty="0"/>
          </a:p>
        </p:txBody>
      </p:sp>
    </p:spTree>
    <p:extLst>
      <p:ext uri="{BB962C8B-B14F-4D97-AF65-F5344CB8AC3E}">
        <p14:creationId xmlns:p14="http://schemas.microsoft.com/office/powerpoint/2010/main" val="183226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nvPr>
        </p:nvGraphicFramePr>
        <p:xfrm>
          <a:off x="1299194" y="1040886"/>
          <a:ext cx="9749805" cy="4401970"/>
        </p:xfrm>
        <a:graphic>
          <a:graphicData uri="http://schemas.openxmlformats.org/drawingml/2006/table">
            <a:tbl>
              <a:tblPr firstRow="1" bandRow="1">
                <a:tableStyleId>{5940675A-B579-460E-94D1-54222C63F5DA}</a:tableStyleId>
              </a:tblPr>
              <a:tblGrid>
                <a:gridCol w="2068257">
                  <a:extLst>
                    <a:ext uri="{9D8B030D-6E8A-4147-A177-3AD203B41FA5}">
                      <a16:colId xmlns:a16="http://schemas.microsoft.com/office/drawing/2014/main" xmlns="" val="20000"/>
                    </a:ext>
                  </a:extLst>
                </a:gridCol>
                <a:gridCol w="640129">
                  <a:extLst>
                    <a:ext uri="{9D8B030D-6E8A-4147-A177-3AD203B41FA5}">
                      <a16:colId xmlns:a16="http://schemas.microsoft.com/office/drawing/2014/main" xmlns="" val="20001"/>
                    </a:ext>
                  </a:extLst>
                </a:gridCol>
                <a:gridCol w="640129">
                  <a:extLst>
                    <a:ext uri="{9D8B030D-6E8A-4147-A177-3AD203B41FA5}">
                      <a16:colId xmlns:a16="http://schemas.microsoft.com/office/drawing/2014/main" xmlns="" val="20002"/>
                    </a:ext>
                  </a:extLst>
                </a:gridCol>
                <a:gridCol w="640129">
                  <a:extLst>
                    <a:ext uri="{9D8B030D-6E8A-4147-A177-3AD203B41FA5}">
                      <a16:colId xmlns:a16="http://schemas.microsoft.com/office/drawing/2014/main" xmlns="" val="20003"/>
                    </a:ext>
                  </a:extLst>
                </a:gridCol>
                <a:gridCol w="640129">
                  <a:extLst>
                    <a:ext uri="{9D8B030D-6E8A-4147-A177-3AD203B41FA5}">
                      <a16:colId xmlns:a16="http://schemas.microsoft.com/office/drawing/2014/main" xmlns="" val="20004"/>
                    </a:ext>
                  </a:extLst>
                </a:gridCol>
                <a:gridCol w="640129">
                  <a:extLst>
                    <a:ext uri="{9D8B030D-6E8A-4147-A177-3AD203B41FA5}">
                      <a16:colId xmlns:a16="http://schemas.microsoft.com/office/drawing/2014/main" xmlns="" val="20005"/>
                    </a:ext>
                  </a:extLst>
                </a:gridCol>
                <a:gridCol w="640129">
                  <a:extLst>
                    <a:ext uri="{9D8B030D-6E8A-4147-A177-3AD203B41FA5}">
                      <a16:colId xmlns:a16="http://schemas.microsoft.com/office/drawing/2014/main" xmlns="" val="20006"/>
                    </a:ext>
                  </a:extLst>
                </a:gridCol>
                <a:gridCol w="640129">
                  <a:extLst>
                    <a:ext uri="{9D8B030D-6E8A-4147-A177-3AD203B41FA5}">
                      <a16:colId xmlns:a16="http://schemas.microsoft.com/office/drawing/2014/main" xmlns="" val="20007"/>
                    </a:ext>
                  </a:extLst>
                </a:gridCol>
                <a:gridCol w="640129">
                  <a:extLst>
                    <a:ext uri="{9D8B030D-6E8A-4147-A177-3AD203B41FA5}">
                      <a16:colId xmlns:a16="http://schemas.microsoft.com/office/drawing/2014/main" xmlns="" val="20008"/>
                    </a:ext>
                  </a:extLst>
                </a:gridCol>
                <a:gridCol w="640129">
                  <a:extLst>
                    <a:ext uri="{9D8B030D-6E8A-4147-A177-3AD203B41FA5}">
                      <a16:colId xmlns:a16="http://schemas.microsoft.com/office/drawing/2014/main" xmlns="" val="20009"/>
                    </a:ext>
                  </a:extLst>
                </a:gridCol>
                <a:gridCol w="640129">
                  <a:extLst>
                    <a:ext uri="{9D8B030D-6E8A-4147-A177-3AD203B41FA5}">
                      <a16:colId xmlns:a16="http://schemas.microsoft.com/office/drawing/2014/main" xmlns="" val="20010"/>
                    </a:ext>
                  </a:extLst>
                </a:gridCol>
                <a:gridCol w="640129">
                  <a:extLst>
                    <a:ext uri="{9D8B030D-6E8A-4147-A177-3AD203B41FA5}">
                      <a16:colId xmlns:a16="http://schemas.microsoft.com/office/drawing/2014/main" xmlns="" val="20011"/>
                    </a:ext>
                  </a:extLst>
                </a:gridCol>
                <a:gridCol w="640129">
                  <a:extLst>
                    <a:ext uri="{9D8B030D-6E8A-4147-A177-3AD203B41FA5}">
                      <a16:colId xmlns:a16="http://schemas.microsoft.com/office/drawing/2014/main" xmlns="" val="20012"/>
                    </a:ext>
                  </a:extLst>
                </a:gridCol>
              </a:tblGrid>
              <a:tr h="84152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年度</a:t>
                      </a:r>
                      <a:endParaRPr kumimoji="1" lang="en-US" altLang="ja-JP" sz="1200" dirty="0" smtClean="0"/>
                    </a:p>
                  </a:txBody>
                  <a:tcPr anchor="ctr"/>
                </a:tc>
                <a:tc>
                  <a:txBody>
                    <a:bodyPr/>
                    <a:lstStyle/>
                    <a:p>
                      <a:pPr algn="ctr"/>
                      <a:r>
                        <a:rPr kumimoji="1" lang="en-US" altLang="ja-JP" sz="1200" dirty="0" smtClean="0"/>
                        <a:t>2014</a:t>
                      </a:r>
                      <a:r>
                        <a:rPr kumimoji="1" lang="ja-JP" altLang="en-US" sz="1200" dirty="0" smtClean="0"/>
                        <a:t> </a:t>
                      </a:r>
                      <a:r>
                        <a:rPr kumimoji="1" lang="en-US" altLang="ja-JP" sz="1200" dirty="0" smtClean="0"/>
                        <a:t>(H26)</a:t>
                      </a:r>
                      <a:endParaRPr kumimoji="1" lang="ja-JP" altLang="en-US" sz="1200" dirty="0"/>
                    </a:p>
                  </a:txBody>
                  <a:tcPr anchor="ctr"/>
                </a:tc>
                <a:tc>
                  <a:txBody>
                    <a:bodyPr/>
                    <a:lstStyle/>
                    <a:p>
                      <a:pPr algn="ctr"/>
                      <a:r>
                        <a:rPr kumimoji="1" lang="en-US" altLang="ja-JP" sz="1200" dirty="0" smtClean="0"/>
                        <a:t>2015</a:t>
                      </a:r>
                    </a:p>
                    <a:p>
                      <a:pPr algn="ctr"/>
                      <a:r>
                        <a:rPr kumimoji="1" lang="en-US" altLang="ja-JP" sz="1200" dirty="0" smtClean="0"/>
                        <a:t>(H27)</a:t>
                      </a:r>
                      <a:endParaRPr kumimoji="1" lang="ja-JP" altLang="en-US" sz="1200" dirty="0"/>
                    </a:p>
                  </a:txBody>
                  <a:tcPr anchor="ctr"/>
                </a:tc>
                <a:tc>
                  <a:txBody>
                    <a:bodyPr/>
                    <a:lstStyle/>
                    <a:p>
                      <a:pPr algn="ctr"/>
                      <a:r>
                        <a:rPr kumimoji="1" lang="en-US" altLang="ja-JP" sz="1200" dirty="0" smtClean="0"/>
                        <a:t>2016</a:t>
                      </a:r>
                    </a:p>
                    <a:p>
                      <a:pPr algn="ctr"/>
                      <a:r>
                        <a:rPr kumimoji="1" lang="en-US" altLang="ja-JP" sz="1200" dirty="0" smtClean="0"/>
                        <a:t>(H28)</a:t>
                      </a:r>
                      <a:endParaRPr kumimoji="1" lang="ja-JP" altLang="en-US" sz="1200" dirty="0"/>
                    </a:p>
                  </a:txBody>
                  <a:tcPr anchor="ctr"/>
                </a:tc>
                <a:tc>
                  <a:txBody>
                    <a:bodyPr/>
                    <a:lstStyle/>
                    <a:p>
                      <a:pPr algn="ctr"/>
                      <a:r>
                        <a:rPr kumimoji="1" lang="en-US" altLang="ja-JP" sz="1200" dirty="0" smtClean="0"/>
                        <a:t>2017</a:t>
                      </a:r>
                    </a:p>
                    <a:p>
                      <a:pPr algn="ctr"/>
                      <a:r>
                        <a:rPr kumimoji="1" lang="en-US" altLang="ja-JP" sz="1200" dirty="0" smtClean="0"/>
                        <a:t>(H29)</a:t>
                      </a:r>
                      <a:endParaRPr kumimoji="1" lang="ja-JP" altLang="en-US" sz="1200" dirty="0"/>
                    </a:p>
                  </a:txBody>
                  <a:tcPr anchor="ctr"/>
                </a:tc>
                <a:tc>
                  <a:txBody>
                    <a:bodyPr/>
                    <a:lstStyle/>
                    <a:p>
                      <a:pPr algn="ctr"/>
                      <a:r>
                        <a:rPr kumimoji="1" lang="en-US" altLang="ja-JP" sz="1200" dirty="0" smtClean="0"/>
                        <a:t>2018</a:t>
                      </a:r>
                    </a:p>
                    <a:p>
                      <a:pPr algn="ctr"/>
                      <a:r>
                        <a:rPr kumimoji="1" lang="en-US" altLang="ja-JP" sz="1200" dirty="0" smtClean="0"/>
                        <a:t>(H30)</a:t>
                      </a:r>
                      <a:endParaRPr kumimoji="1" lang="ja-JP" altLang="en-US" sz="1200" dirty="0"/>
                    </a:p>
                  </a:txBody>
                  <a:tcPr anchor="ctr"/>
                </a:tc>
                <a:tc>
                  <a:txBody>
                    <a:bodyPr/>
                    <a:lstStyle/>
                    <a:p>
                      <a:pPr algn="ctr"/>
                      <a:r>
                        <a:rPr kumimoji="1" lang="en-US" altLang="ja-JP" sz="1200" dirty="0" smtClean="0"/>
                        <a:t>2019</a:t>
                      </a:r>
                    </a:p>
                    <a:p>
                      <a:pPr algn="ctr"/>
                      <a:r>
                        <a:rPr kumimoji="1" lang="en-US" altLang="ja-JP" sz="1200" dirty="0" smtClean="0"/>
                        <a:t>(H31)</a:t>
                      </a:r>
                      <a:endParaRPr kumimoji="1" lang="ja-JP" altLang="en-US" sz="1200" dirty="0"/>
                    </a:p>
                  </a:txBody>
                  <a:tcPr anchor="ctr"/>
                </a:tc>
                <a:tc>
                  <a:txBody>
                    <a:bodyPr/>
                    <a:lstStyle/>
                    <a:p>
                      <a:pPr algn="ctr"/>
                      <a:r>
                        <a:rPr kumimoji="1" lang="en-US" altLang="ja-JP" sz="1200" dirty="0" smtClean="0"/>
                        <a:t>2020</a:t>
                      </a:r>
                    </a:p>
                    <a:p>
                      <a:pPr algn="ctr"/>
                      <a:r>
                        <a:rPr kumimoji="1" lang="en-US" altLang="ja-JP" sz="1200" dirty="0" smtClean="0"/>
                        <a:t>(H32)</a:t>
                      </a:r>
                      <a:endParaRPr kumimoji="1" lang="ja-JP" altLang="en-US" sz="1200" dirty="0"/>
                    </a:p>
                  </a:txBody>
                  <a:tcPr anchor="ctr"/>
                </a:tc>
                <a:tc>
                  <a:txBody>
                    <a:bodyPr/>
                    <a:lstStyle/>
                    <a:p>
                      <a:pPr algn="ctr"/>
                      <a:r>
                        <a:rPr kumimoji="1" lang="en-US" altLang="ja-JP" sz="1200" dirty="0" smtClean="0"/>
                        <a:t>2021</a:t>
                      </a:r>
                    </a:p>
                    <a:p>
                      <a:pPr algn="ctr"/>
                      <a:r>
                        <a:rPr kumimoji="1" lang="en-US" altLang="ja-JP" sz="1200" dirty="0" smtClean="0"/>
                        <a:t>(H33)</a:t>
                      </a:r>
                      <a:endParaRPr kumimoji="1" lang="ja-JP" altLang="en-US" sz="1200" dirty="0"/>
                    </a:p>
                  </a:txBody>
                  <a:tcPr anchor="ctr"/>
                </a:tc>
                <a:tc>
                  <a:txBody>
                    <a:bodyPr/>
                    <a:lstStyle/>
                    <a:p>
                      <a:pPr algn="ctr"/>
                      <a:r>
                        <a:rPr kumimoji="1" lang="en-US" altLang="ja-JP" sz="1200" dirty="0" smtClean="0"/>
                        <a:t>2022</a:t>
                      </a:r>
                    </a:p>
                    <a:p>
                      <a:pPr algn="ctr"/>
                      <a:r>
                        <a:rPr kumimoji="1" lang="en-US" altLang="ja-JP" sz="1200" dirty="0" smtClean="0"/>
                        <a:t>(H34)</a:t>
                      </a:r>
                      <a:endParaRPr kumimoji="1" lang="ja-JP" altLang="en-US" sz="1200" dirty="0"/>
                    </a:p>
                  </a:txBody>
                  <a:tcPr anchor="ctr"/>
                </a:tc>
                <a:tc>
                  <a:txBody>
                    <a:bodyPr/>
                    <a:lstStyle/>
                    <a:p>
                      <a:pPr algn="ctr"/>
                      <a:r>
                        <a:rPr kumimoji="1" lang="en-US" altLang="ja-JP" sz="1200" dirty="0" smtClean="0"/>
                        <a:t>2023</a:t>
                      </a:r>
                    </a:p>
                    <a:p>
                      <a:pPr algn="ctr"/>
                      <a:r>
                        <a:rPr kumimoji="1" lang="en-US" altLang="ja-JP" sz="1200" dirty="0" smtClean="0"/>
                        <a:t>(H35)</a:t>
                      </a:r>
                      <a:endParaRPr kumimoji="1" lang="ja-JP" altLang="en-US" sz="1200" dirty="0"/>
                    </a:p>
                  </a:txBody>
                  <a:tcPr anchor="ctr"/>
                </a:tc>
                <a:tc>
                  <a:txBody>
                    <a:bodyPr/>
                    <a:lstStyle/>
                    <a:p>
                      <a:pPr algn="ctr"/>
                      <a:r>
                        <a:rPr kumimoji="1" lang="en-US" altLang="ja-JP" sz="1200" dirty="0" smtClean="0"/>
                        <a:t>2024</a:t>
                      </a:r>
                    </a:p>
                    <a:p>
                      <a:pPr algn="ctr"/>
                      <a:r>
                        <a:rPr kumimoji="1" lang="en-US" altLang="ja-JP" sz="1200" dirty="0" smtClean="0"/>
                        <a:t>(H36)</a:t>
                      </a:r>
                      <a:endParaRPr kumimoji="1" lang="ja-JP" altLang="en-US" sz="1200" dirty="0"/>
                    </a:p>
                  </a:txBody>
                  <a:tcPr anchor="ctr"/>
                </a:tc>
                <a:tc>
                  <a:txBody>
                    <a:bodyPr/>
                    <a:lstStyle/>
                    <a:p>
                      <a:pPr algn="ctr"/>
                      <a:r>
                        <a:rPr kumimoji="1" lang="en-US" altLang="ja-JP" sz="1200" dirty="0" smtClean="0"/>
                        <a:t>2025</a:t>
                      </a:r>
                    </a:p>
                    <a:p>
                      <a:pPr algn="ctr"/>
                      <a:r>
                        <a:rPr kumimoji="1" lang="en-US" altLang="ja-JP" sz="1200" dirty="0" smtClean="0"/>
                        <a:t>(H37)</a:t>
                      </a:r>
                      <a:endParaRPr kumimoji="1" lang="ja-JP" altLang="en-US" sz="1200" dirty="0"/>
                    </a:p>
                  </a:txBody>
                  <a:tcPr anchor="ctr"/>
                </a:tc>
                <a:extLst>
                  <a:ext uri="{0D108BD9-81ED-4DB2-BD59-A6C34878D82A}">
                    <a16:rowId xmlns:a16="http://schemas.microsoft.com/office/drawing/2014/main" xmlns="" val="10000"/>
                  </a:ext>
                </a:extLst>
              </a:tr>
              <a:tr h="841526">
                <a:tc rowSpan="3">
                  <a:txBody>
                    <a:bodyPr/>
                    <a:lstStyle/>
                    <a:p>
                      <a:r>
                        <a:rPr kumimoji="1" lang="ja-JP" altLang="en-US" sz="1200" dirty="0" smtClean="0"/>
                        <a:t>夢洲まちづくり検討</a:t>
                      </a:r>
                      <a:endParaRPr kumimoji="1" lang="ja-JP" altLang="en-US" sz="1200" dirty="0"/>
                    </a:p>
                  </a:txBody>
                  <a:tcPr anchor="ctr"/>
                </a:tc>
                <a:tc>
                  <a:txBody>
                    <a:bodyPr/>
                    <a:lstStyle/>
                    <a:p>
                      <a:endParaRPr kumimoji="1" lang="ja-JP" altLang="en-US" sz="1200" dirty="0"/>
                    </a:p>
                  </a:txBody>
                  <a:tcPr>
                    <a:lnB w="12700" cap="flat" cmpd="sng" algn="ctr">
                      <a:noFill/>
                      <a:prstDash val="solid"/>
                      <a:round/>
                      <a:headEnd type="none" w="med" len="med"/>
                      <a:tailEnd type="none" w="med" len="med"/>
                    </a:lnB>
                  </a:tcPr>
                </a:tc>
                <a:tc>
                  <a:txBody>
                    <a:bodyPr/>
                    <a:lstStyle/>
                    <a:p>
                      <a:endParaRPr kumimoji="1" lang="ja-JP" altLang="en-US" sz="1200" dirty="0"/>
                    </a:p>
                  </a:txBody>
                  <a:tcPr>
                    <a:lnB w="12700" cap="flat" cmpd="sng" algn="ctr">
                      <a:noFill/>
                      <a:prstDash val="solid"/>
                      <a:round/>
                      <a:headEnd type="none" w="med" len="med"/>
                      <a:tailEnd type="none" w="med" len="med"/>
                    </a:lnB>
                  </a:tcPr>
                </a:tc>
                <a:tc>
                  <a:txBody>
                    <a:bodyPr/>
                    <a:lstStyle/>
                    <a:p>
                      <a:endParaRPr kumimoji="1" lang="ja-JP" altLang="en-US" sz="1200" dirty="0"/>
                    </a:p>
                  </a:txBody>
                  <a:tcPr>
                    <a:lnB w="12700" cap="flat" cmpd="sng" algn="ctr">
                      <a:noFill/>
                      <a:prstDash val="solid"/>
                      <a:round/>
                      <a:headEnd type="none" w="med" len="med"/>
                      <a:tailEnd type="none" w="med" len="med"/>
                    </a:lnB>
                  </a:tcPr>
                </a:tc>
                <a:tc>
                  <a:txBody>
                    <a:bodyPr/>
                    <a:lstStyle/>
                    <a:p>
                      <a:endParaRPr kumimoji="1" lang="ja-JP" altLang="en-US" sz="1200" dirty="0"/>
                    </a:p>
                  </a:txBody>
                  <a:tcPr>
                    <a:lnB w="12700" cap="flat" cmpd="sng" algn="ctr">
                      <a:noFill/>
                      <a:prstDash val="solid"/>
                      <a:round/>
                      <a:headEnd type="none" w="med" len="med"/>
                      <a:tailEnd type="none" w="med" len="med"/>
                    </a:lnB>
                  </a:tcPr>
                </a:tc>
                <a:tc>
                  <a:txBody>
                    <a:bodyPr/>
                    <a:lstStyle/>
                    <a:p>
                      <a:endParaRPr kumimoji="1" lang="ja-JP" altLang="en-US" sz="1200" dirty="0"/>
                    </a:p>
                  </a:txBody>
                  <a:tcPr>
                    <a:lnB w="12700" cap="flat" cmpd="sng" algn="ctr">
                      <a:noFill/>
                      <a:prstDash val="solid"/>
                      <a:round/>
                      <a:headEnd type="none" w="med" len="med"/>
                      <a:tailEnd type="none" w="med" len="med"/>
                    </a:lnB>
                  </a:tcPr>
                </a:tc>
                <a:tc>
                  <a:txBody>
                    <a:bodyPr/>
                    <a:lstStyle/>
                    <a:p>
                      <a:endParaRPr kumimoji="1" lang="ja-JP" altLang="en-US" sz="1200" dirty="0"/>
                    </a:p>
                  </a:txBody>
                  <a:tcPr>
                    <a:lnB w="12700" cap="flat" cmpd="sng" algn="ctr">
                      <a:noFill/>
                      <a:prstDash val="solid"/>
                      <a:round/>
                      <a:headEnd type="none" w="med" len="med"/>
                      <a:tailEnd type="none" w="med" len="med"/>
                    </a:lnB>
                  </a:tcPr>
                </a:tc>
                <a:tc>
                  <a:txBody>
                    <a:bodyPr/>
                    <a:lstStyle/>
                    <a:p>
                      <a:endParaRPr kumimoji="1" lang="ja-JP" altLang="en-US" sz="1200" dirty="0"/>
                    </a:p>
                  </a:txBody>
                  <a:tcPr>
                    <a:lnB w="12700" cap="flat" cmpd="sng" algn="ctr">
                      <a:noFill/>
                      <a:prstDash val="solid"/>
                      <a:round/>
                      <a:headEnd type="none" w="med" len="med"/>
                      <a:tailEnd type="none" w="med" len="med"/>
                    </a:lnB>
                  </a:tcPr>
                </a:tc>
                <a:tc>
                  <a:txBody>
                    <a:bodyPr/>
                    <a:lstStyle/>
                    <a:p>
                      <a:endParaRPr kumimoji="1" lang="ja-JP" altLang="en-US" sz="1200" dirty="0"/>
                    </a:p>
                  </a:txBody>
                  <a:tcPr>
                    <a:lnB w="12700" cap="flat" cmpd="sng" algn="ctr">
                      <a:noFill/>
                      <a:prstDash val="solid"/>
                      <a:round/>
                      <a:headEnd type="none" w="med" len="med"/>
                      <a:tailEnd type="none" w="med" len="med"/>
                    </a:lnB>
                  </a:tcPr>
                </a:tc>
                <a:tc>
                  <a:txBody>
                    <a:bodyPr/>
                    <a:lstStyle/>
                    <a:p>
                      <a:endParaRPr kumimoji="1" lang="ja-JP" altLang="en-US" sz="1200" dirty="0"/>
                    </a:p>
                  </a:txBody>
                  <a:tcPr>
                    <a:lnB w="12700" cap="flat" cmpd="sng" algn="ctr">
                      <a:noFill/>
                      <a:prstDash val="solid"/>
                      <a:round/>
                      <a:headEnd type="none" w="med" len="med"/>
                      <a:tailEnd type="none" w="med" len="med"/>
                    </a:lnB>
                  </a:tcPr>
                </a:tc>
                <a:tc>
                  <a:txBody>
                    <a:bodyPr/>
                    <a:lstStyle/>
                    <a:p>
                      <a:endParaRPr kumimoji="1" lang="ja-JP" altLang="en-US" sz="1200" dirty="0"/>
                    </a:p>
                  </a:txBody>
                  <a:tcPr>
                    <a:lnB w="12700" cap="flat" cmpd="sng" algn="ctr">
                      <a:noFill/>
                      <a:prstDash val="solid"/>
                      <a:round/>
                      <a:headEnd type="none" w="med" len="med"/>
                      <a:tailEnd type="none" w="med" len="med"/>
                    </a:lnB>
                  </a:tcPr>
                </a:tc>
                <a:tc>
                  <a:txBody>
                    <a:bodyPr/>
                    <a:lstStyle/>
                    <a:p>
                      <a:endParaRPr kumimoji="1" lang="ja-JP" altLang="en-US" sz="1200" dirty="0"/>
                    </a:p>
                  </a:txBody>
                  <a:tcPr>
                    <a:lnB w="12700" cap="flat" cmpd="sng" algn="ctr">
                      <a:noFill/>
                      <a:prstDash val="solid"/>
                      <a:round/>
                      <a:headEnd type="none" w="med" len="med"/>
                      <a:tailEnd type="none" w="med" len="med"/>
                    </a:lnB>
                  </a:tcPr>
                </a:tc>
                <a:tc>
                  <a:txBody>
                    <a:bodyPr/>
                    <a:lstStyle/>
                    <a:p>
                      <a:endParaRPr kumimoji="1" lang="ja-JP" altLang="en-US" sz="1200" dirty="0"/>
                    </a:p>
                  </a:txBody>
                  <a:tcPr>
                    <a:lnB w="12700" cap="flat" cmpd="sng" algn="ctr">
                      <a:noFill/>
                      <a:prstDash val="solid"/>
                      <a:round/>
                      <a:headEnd type="none" w="med" len="med"/>
                      <a:tailEnd type="none" w="med" len="med"/>
                    </a:lnB>
                  </a:tcPr>
                </a:tc>
                <a:extLst>
                  <a:ext uri="{0D108BD9-81ED-4DB2-BD59-A6C34878D82A}">
                    <a16:rowId xmlns:a16="http://schemas.microsoft.com/office/drawing/2014/main" xmlns="" val="10003"/>
                  </a:ext>
                </a:extLst>
              </a:tr>
              <a:tr h="841526">
                <a:tc vMerge="1">
                  <a:txBody>
                    <a:bodyPr/>
                    <a:lstStyle/>
                    <a:p>
                      <a:endParaRPr kumimoji="1" lang="en-US" altLang="ja-JP" sz="1200" dirty="0" smtClean="0">
                        <a:solidFill>
                          <a:srgbClr val="FF0000"/>
                        </a:solidFill>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0004"/>
                  </a:ext>
                </a:extLst>
              </a:tr>
              <a:tr h="1877392">
                <a:tc vMerge="1">
                  <a:txBody>
                    <a:bodyPr/>
                    <a:lstStyle/>
                    <a:p>
                      <a:endParaRPr kumimoji="1" lang="en-US" altLang="ja-JP" sz="1200" dirty="0" smtClean="0">
                        <a:solidFill>
                          <a:srgbClr val="FF0000"/>
                        </a:solidFill>
                      </a:endParaRPr>
                    </a:p>
                  </a:txBody>
                  <a:tcPr anchor="ctr">
                    <a:lnT w="12700" cap="flat" cmpd="sng" algn="ctr">
                      <a:noFill/>
                      <a:prstDash val="solid"/>
                      <a:round/>
                      <a:headEnd type="none" w="med" len="med"/>
                      <a:tailEnd type="none" w="med" len="med"/>
                    </a:lnT>
                  </a:tcPr>
                </a:tc>
                <a:tc>
                  <a:txBody>
                    <a:bodyPr/>
                    <a:lstStyle/>
                    <a:p>
                      <a:endParaRPr kumimoji="1" lang="ja-JP" altLang="en-US" sz="1200" dirty="0"/>
                    </a:p>
                  </a:txBody>
                  <a:tcPr>
                    <a:lnT w="12700" cap="flat" cmpd="sng" algn="ctr">
                      <a:noFill/>
                      <a:prstDash val="solid"/>
                      <a:round/>
                      <a:headEnd type="none" w="med" len="med"/>
                      <a:tailEnd type="none" w="med" len="med"/>
                    </a:lnT>
                  </a:tcPr>
                </a:tc>
                <a:tc>
                  <a:txBody>
                    <a:bodyPr/>
                    <a:lstStyle/>
                    <a:p>
                      <a:endParaRPr kumimoji="1" lang="ja-JP" altLang="en-US" sz="1200" dirty="0"/>
                    </a:p>
                  </a:txBody>
                  <a:tcPr>
                    <a:lnT w="12700" cap="flat" cmpd="sng" algn="ctr">
                      <a:noFill/>
                      <a:prstDash val="solid"/>
                      <a:round/>
                      <a:headEnd type="none" w="med" len="med"/>
                      <a:tailEnd type="none" w="med" len="med"/>
                    </a:lnT>
                  </a:tcPr>
                </a:tc>
                <a:tc>
                  <a:txBody>
                    <a:bodyPr/>
                    <a:lstStyle/>
                    <a:p>
                      <a:endParaRPr kumimoji="1" lang="ja-JP" altLang="en-US" sz="1200" dirty="0"/>
                    </a:p>
                  </a:txBody>
                  <a:tcPr>
                    <a:lnT w="12700" cap="flat" cmpd="sng" algn="ctr">
                      <a:noFill/>
                      <a:prstDash val="solid"/>
                      <a:round/>
                      <a:headEnd type="none" w="med" len="med"/>
                      <a:tailEnd type="none" w="med" len="med"/>
                    </a:lnT>
                  </a:tcPr>
                </a:tc>
                <a:tc>
                  <a:txBody>
                    <a:bodyPr/>
                    <a:lstStyle/>
                    <a:p>
                      <a:endParaRPr kumimoji="1" lang="ja-JP" altLang="en-US" sz="1200" dirty="0"/>
                    </a:p>
                  </a:txBody>
                  <a:tcPr>
                    <a:lnT w="12700" cap="flat" cmpd="sng" algn="ctr">
                      <a:noFill/>
                      <a:prstDash val="solid"/>
                      <a:round/>
                      <a:headEnd type="none" w="med" len="med"/>
                      <a:tailEnd type="none" w="med" len="med"/>
                    </a:lnT>
                  </a:tcPr>
                </a:tc>
                <a:tc>
                  <a:txBody>
                    <a:bodyPr/>
                    <a:lstStyle/>
                    <a:p>
                      <a:endParaRPr kumimoji="1" lang="ja-JP" altLang="en-US" sz="1200" dirty="0"/>
                    </a:p>
                  </a:txBody>
                  <a:tcPr>
                    <a:lnT w="12700" cap="flat" cmpd="sng" algn="ctr">
                      <a:noFill/>
                      <a:prstDash val="solid"/>
                      <a:round/>
                      <a:headEnd type="none" w="med" len="med"/>
                      <a:tailEnd type="none" w="med" len="med"/>
                    </a:lnT>
                  </a:tcPr>
                </a:tc>
                <a:tc>
                  <a:txBody>
                    <a:bodyPr/>
                    <a:lstStyle/>
                    <a:p>
                      <a:endParaRPr kumimoji="1" lang="ja-JP" altLang="en-US" sz="1200" dirty="0"/>
                    </a:p>
                  </a:txBody>
                  <a:tcPr>
                    <a:lnT w="12700" cap="flat" cmpd="sng" algn="ctr">
                      <a:noFill/>
                      <a:prstDash val="solid"/>
                      <a:round/>
                      <a:headEnd type="none" w="med" len="med"/>
                      <a:tailEnd type="none" w="med" len="med"/>
                    </a:lnT>
                  </a:tcPr>
                </a:tc>
                <a:tc>
                  <a:txBody>
                    <a:bodyPr/>
                    <a:lstStyle/>
                    <a:p>
                      <a:endParaRPr kumimoji="1" lang="ja-JP" altLang="en-US" sz="1200" dirty="0"/>
                    </a:p>
                  </a:txBody>
                  <a:tcPr>
                    <a:lnT w="12700" cap="flat" cmpd="sng" algn="ctr">
                      <a:noFill/>
                      <a:prstDash val="solid"/>
                      <a:round/>
                      <a:headEnd type="none" w="med" len="med"/>
                      <a:tailEnd type="none" w="med" len="med"/>
                    </a:lnT>
                  </a:tcPr>
                </a:tc>
                <a:tc>
                  <a:txBody>
                    <a:bodyPr/>
                    <a:lstStyle/>
                    <a:p>
                      <a:endParaRPr kumimoji="1" lang="ja-JP" altLang="en-US" sz="1200" dirty="0"/>
                    </a:p>
                  </a:txBody>
                  <a:tcPr>
                    <a:lnT w="12700" cap="flat" cmpd="sng" algn="ctr">
                      <a:noFill/>
                      <a:prstDash val="solid"/>
                      <a:round/>
                      <a:headEnd type="none" w="med" len="med"/>
                      <a:tailEnd type="none" w="med" len="med"/>
                    </a:lnT>
                  </a:tcPr>
                </a:tc>
                <a:tc>
                  <a:txBody>
                    <a:bodyPr/>
                    <a:lstStyle/>
                    <a:p>
                      <a:endParaRPr kumimoji="1" lang="ja-JP" altLang="en-US" sz="1200" dirty="0"/>
                    </a:p>
                  </a:txBody>
                  <a:tcPr>
                    <a:lnT w="12700" cap="flat" cmpd="sng" algn="ctr">
                      <a:noFill/>
                      <a:prstDash val="solid"/>
                      <a:round/>
                      <a:headEnd type="none" w="med" len="med"/>
                      <a:tailEnd type="none" w="med" len="med"/>
                    </a:lnT>
                  </a:tcPr>
                </a:tc>
                <a:tc>
                  <a:txBody>
                    <a:bodyPr/>
                    <a:lstStyle/>
                    <a:p>
                      <a:endParaRPr kumimoji="1" lang="ja-JP" altLang="en-US" sz="1200" dirty="0"/>
                    </a:p>
                  </a:txBody>
                  <a:tcPr>
                    <a:lnT w="12700" cap="flat" cmpd="sng" algn="ctr">
                      <a:noFill/>
                      <a:prstDash val="solid"/>
                      <a:round/>
                      <a:headEnd type="none" w="med" len="med"/>
                      <a:tailEnd type="none" w="med" len="med"/>
                    </a:lnT>
                  </a:tcPr>
                </a:tc>
                <a:tc>
                  <a:txBody>
                    <a:bodyPr/>
                    <a:lstStyle/>
                    <a:p>
                      <a:endParaRPr kumimoji="1" lang="ja-JP" altLang="en-US" sz="1200" dirty="0"/>
                    </a:p>
                  </a:txBody>
                  <a:tcPr>
                    <a:lnT w="12700" cap="flat" cmpd="sng" algn="ctr">
                      <a:noFill/>
                      <a:prstDash val="solid"/>
                      <a:round/>
                      <a:headEnd type="none" w="med" len="med"/>
                      <a:tailEnd type="none" w="med" len="med"/>
                    </a:lnT>
                  </a:tcPr>
                </a:tc>
                <a:tc>
                  <a:txBody>
                    <a:bodyPr/>
                    <a:lstStyle/>
                    <a:p>
                      <a:endParaRPr kumimoji="1" lang="ja-JP" altLang="en-US" sz="1200" dirty="0"/>
                    </a:p>
                  </a:txBody>
                  <a:tcPr>
                    <a:lnT w="12700" cap="flat" cmpd="sng" algn="ctr">
                      <a:noFill/>
                      <a:prstDash val="solid"/>
                      <a:round/>
                      <a:headEnd type="none" w="med" len="med"/>
                      <a:tailEnd type="none" w="med" len="med"/>
                    </a:lnT>
                  </a:tcPr>
                </a:tc>
                <a:extLst>
                  <a:ext uri="{0D108BD9-81ED-4DB2-BD59-A6C34878D82A}">
                    <a16:rowId xmlns:a16="http://schemas.microsoft.com/office/drawing/2014/main" xmlns="" val="10005"/>
                  </a:ext>
                </a:extLst>
              </a:tr>
            </a:tbl>
          </a:graphicData>
        </a:graphic>
      </p:graphicFrame>
      <p:sp>
        <p:nvSpPr>
          <p:cNvPr id="4" name="Rectangle 2"/>
          <p:cNvSpPr txBox="1">
            <a:spLocks noChangeArrowheads="1"/>
          </p:cNvSpPr>
          <p:nvPr/>
        </p:nvSpPr>
        <p:spPr bwMode="auto">
          <a:xfrm>
            <a:off x="1143000" y="15"/>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mn-ea"/>
              </a:rPr>
              <a:t>６</a:t>
            </a:r>
            <a:r>
              <a:rPr lang="ja-JP" altLang="en-US" sz="2000" b="1" dirty="0" smtClean="0">
                <a:solidFill>
                  <a:schemeClr val="bg1"/>
                </a:solidFill>
                <a:latin typeface="+mn-ea"/>
              </a:rPr>
              <a:t>．</a:t>
            </a:r>
            <a:r>
              <a:rPr lang="ja-JP" altLang="en-US" sz="2000" b="1" dirty="0">
                <a:solidFill>
                  <a:schemeClr val="bg1"/>
                </a:solidFill>
                <a:latin typeface="ＭＳ ゴシック" pitchFamily="49" charset="-128"/>
                <a:ea typeface="ＭＳ ゴシック" pitchFamily="49" charset="-128"/>
              </a:rPr>
              <a:t>夢洲</a:t>
            </a:r>
            <a:r>
              <a:rPr lang="ja-JP" altLang="en-US" sz="2000" b="1" dirty="0" smtClean="0">
                <a:solidFill>
                  <a:schemeClr val="bg1"/>
                </a:solidFill>
                <a:latin typeface="ＭＳ ゴシック" pitchFamily="49" charset="-128"/>
                <a:ea typeface="ＭＳ ゴシック" pitchFamily="49" charset="-128"/>
              </a:rPr>
              <a:t>等</a:t>
            </a:r>
            <a:endParaRPr lang="en-US" altLang="ja-JP" sz="2000" b="1" strike="sngStrike" dirty="0">
              <a:solidFill>
                <a:schemeClr val="bg1"/>
              </a:solidFill>
              <a:latin typeface="+mn-ea"/>
            </a:endParaRPr>
          </a:p>
        </p:txBody>
      </p:sp>
      <p:sp>
        <p:nvSpPr>
          <p:cNvPr id="25" name="テキスト ボックス 24"/>
          <p:cNvSpPr txBox="1"/>
          <p:nvPr/>
        </p:nvSpPr>
        <p:spPr>
          <a:xfrm>
            <a:off x="1143052" y="620688"/>
            <a:ext cx="3358612" cy="338554"/>
          </a:xfrm>
          <a:prstGeom prst="rect">
            <a:avLst/>
          </a:prstGeom>
          <a:noFill/>
        </p:spPr>
        <p:txBody>
          <a:bodyPr wrap="none" rtlCol="0">
            <a:spAutoFit/>
          </a:bodyPr>
          <a:lstStyle/>
          <a:p>
            <a:pPr lvl="0"/>
            <a:r>
              <a:rPr lang="ja-JP" altLang="en-US" sz="1600" dirty="0" smtClean="0">
                <a:latin typeface="+mn-ea"/>
              </a:rPr>
              <a:t>○取組状況及び今後のスケジュール</a:t>
            </a:r>
            <a:endParaRPr lang="en-US" altLang="ja-JP" sz="1600" dirty="0">
              <a:latin typeface="+mn-ea"/>
            </a:endParaRPr>
          </a:p>
        </p:txBody>
      </p:sp>
      <p:sp>
        <p:nvSpPr>
          <p:cNvPr id="9" name="角丸四角形 8"/>
          <p:cNvSpPr/>
          <p:nvPr/>
        </p:nvSpPr>
        <p:spPr>
          <a:xfrm>
            <a:off x="1431032" y="6039819"/>
            <a:ext cx="9273480" cy="57606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100" dirty="0">
              <a:solidFill>
                <a:schemeClr val="tx1"/>
              </a:solidFill>
            </a:endParaRPr>
          </a:p>
        </p:txBody>
      </p:sp>
      <p:sp>
        <p:nvSpPr>
          <p:cNvPr id="10" name="テキスト ボックス 9"/>
          <p:cNvSpPr txBox="1"/>
          <p:nvPr/>
        </p:nvSpPr>
        <p:spPr>
          <a:xfrm>
            <a:off x="1379110" y="5750839"/>
            <a:ext cx="3169457" cy="338554"/>
          </a:xfrm>
          <a:prstGeom prst="rect">
            <a:avLst/>
          </a:prstGeom>
          <a:noFill/>
        </p:spPr>
        <p:txBody>
          <a:bodyPr wrap="none" rtlCol="0">
            <a:spAutoFit/>
          </a:bodyPr>
          <a:lstStyle/>
          <a:p>
            <a:pPr lvl="0"/>
            <a:r>
              <a:rPr lang="ja-JP" altLang="en-US" sz="1600" dirty="0"/>
              <a:t>○</a:t>
            </a:r>
            <a:r>
              <a:rPr lang="en-US" altLang="ja-JP" sz="1600" dirty="0" smtClean="0"/>
              <a:t>『</a:t>
            </a:r>
            <a:r>
              <a:rPr lang="ja-JP" altLang="en-US" sz="1600" dirty="0" smtClean="0"/>
              <a:t>夢洲等</a:t>
            </a:r>
            <a:r>
              <a:rPr lang="en-US" altLang="ja-JP" sz="1600" dirty="0" smtClean="0"/>
              <a:t>』</a:t>
            </a:r>
            <a:r>
              <a:rPr lang="ja-JP" altLang="en-US" sz="1600" dirty="0"/>
              <a:t>エリアの担当部局一覧</a:t>
            </a:r>
            <a:endParaRPr lang="en-US" altLang="ja-JP" sz="1600" dirty="0"/>
          </a:p>
        </p:txBody>
      </p:sp>
      <p:sp>
        <p:nvSpPr>
          <p:cNvPr id="11" name="テキスト ボックス 10"/>
          <p:cNvSpPr txBox="1"/>
          <p:nvPr/>
        </p:nvSpPr>
        <p:spPr>
          <a:xfrm>
            <a:off x="1595134" y="6079323"/>
            <a:ext cx="5203669" cy="738664"/>
          </a:xfrm>
          <a:prstGeom prst="rect">
            <a:avLst/>
          </a:prstGeom>
          <a:noFill/>
        </p:spPr>
        <p:txBody>
          <a:bodyPr wrap="none" rtlCol="0">
            <a:spAutoFit/>
          </a:bodyPr>
          <a:lstStyle/>
          <a:p>
            <a:pPr lvl="0"/>
            <a:r>
              <a:rPr lang="ja-JP" altLang="en-US" sz="1400" dirty="0">
                <a:latin typeface="ＭＳ Ｐ明朝" pitchFamily="18" charset="-128"/>
                <a:ea typeface="ＭＳ Ｐ明朝" pitchFamily="18" charset="-128"/>
              </a:rPr>
              <a:t>・大阪市：都市計画局、経済戦略局、港湾局、</a:t>
            </a:r>
            <a:r>
              <a:rPr lang="ja-JP" altLang="en-US" sz="1400" dirty="0" smtClean="0">
                <a:latin typeface="ＭＳ Ｐ明朝" pitchFamily="18" charset="-128"/>
                <a:ea typeface="ＭＳ Ｐ明朝" pitchFamily="18" charset="-128"/>
              </a:rPr>
              <a:t>環境局、ＩＲ推進局</a:t>
            </a:r>
            <a:endParaRPr lang="en-US" altLang="ja-JP" sz="1400" dirty="0">
              <a:latin typeface="ＭＳ Ｐ明朝" pitchFamily="18" charset="-128"/>
              <a:ea typeface="ＭＳ Ｐ明朝" pitchFamily="18" charset="-128"/>
            </a:endParaRPr>
          </a:p>
          <a:p>
            <a:r>
              <a:rPr lang="ja-JP" altLang="en-US" sz="1400" dirty="0">
                <a:latin typeface="ＭＳ Ｐ明朝" pitchFamily="18" charset="-128"/>
                <a:ea typeface="ＭＳ Ｐ明朝" pitchFamily="18" charset="-128"/>
              </a:rPr>
              <a:t>・大阪府</a:t>
            </a:r>
            <a:r>
              <a:rPr lang="ja-JP" altLang="en-US" sz="1400" dirty="0" smtClean="0">
                <a:latin typeface="ＭＳ Ｐ明朝" pitchFamily="18" charset="-128"/>
                <a:ea typeface="ＭＳ Ｐ明朝" pitchFamily="18" charset="-128"/>
              </a:rPr>
              <a:t>：</a:t>
            </a:r>
            <a:r>
              <a:rPr lang="ja-JP" altLang="en-US" sz="1400" dirty="0">
                <a:latin typeface="ＭＳ Ｐ明朝" pitchFamily="18" charset="-128"/>
                <a:ea typeface="ＭＳ Ｐ明朝" pitchFamily="18" charset="-128"/>
              </a:rPr>
              <a:t>政策企画部</a:t>
            </a:r>
            <a:r>
              <a:rPr lang="ja-JP" altLang="en-US" sz="1400" dirty="0" smtClean="0">
                <a:latin typeface="ＭＳ Ｐ明朝" pitchFamily="18" charset="-128"/>
                <a:ea typeface="ＭＳ Ｐ明朝" pitchFamily="18" charset="-128"/>
              </a:rPr>
              <a:t>、住宅</a:t>
            </a:r>
            <a:r>
              <a:rPr lang="ja-JP" altLang="en-US" sz="1400" dirty="0">
                <a:latin typeface="ＭＳ Ｐ明朝" pitchFamily="18" charset="-128"/>
                <a:ea typeface="ＭＳ Ｐ明朝" pitchFamily="18" charset="-128"/>
              </a:rPr>
              <a:t>まちづくり部、商工</a:t>
            </a:r>
            <a:r>
              <a:rPr lang="ja-JP" altLang="en-US" sz="1400" dirty="0" smtClean="0">
                <a:latin typeface="ＭＳ Ｐ明朝" pitchFamily="18" charset="-128"/>
                <a:ea typeface="ＭＳ Ｐ明朝" pitchFamily="18" charset="-128"/>
              </a:rPr>
              <a:t>労働部</a:t>
            </a:r>
            <a:r>
              <a:rPr lang="ja-JP" altLang="en-US" sz="1400" dirty="0">
                <a:latin typeface="ＭＳ Ｐ明朝" pitchFamily="18" charset="-128"/>
                <a:ea typeface="ＭＳ Ｐ明朝" pitchFamily="18" charset="-128"/>
              </a:rPr>
              <a:t>、ＩＲ推進局</a:t>
            </a:r>
            <a:endParaRPr lang="en-US" altLang="ja-JP" sz="1400" strike="sngStrike" dirty="0">
              <a:latin typeface="ＭＳ Ｐ明朝" pitchFamily="18" charset="-128"/>
              <a:ea typeface="ＭＳ Ｐ明朝" pitchFamily="18" charset="-128"/>
            </a:endParaRPr>
          </a:p>
          <a:p>
            <a:pPr lvl="0"/>
            <a:endParaRPr lang="en-US" altLang="ja-JP" sz="1400" strike="sngStrike" dirty="0">
              <a:latin typeface="ＭＳ Ｐ明朝" pitchFamily="18" charset="-128"/>
              <a:ea typeface="ＭＳ Ｐ明朝" pitchFamily="18" charset="-128"/>
            </a:endParaRPr>
          </a:p>
        </p:txBody>
      </p:sp>
      <p:sp>
        <p:nvSpPr>
          <p:cNvPr id="13" name="スライド番号プレースホルダ 12"/>
          <p:cNvSpPr>
            <a:spLocks noGrp="1"/>
          </p:cNvSpPr>
          <p:nvPr>
            <p:ph type="sldNum" sz="quarter" idx="12"/>
          </p:nvPr>
        </p:nvSpPr>
        <p:spPr/>
        <p:txBody>
          <a:bodyPr/>
          <a:lstStyle/>
          <a:p>
            <a:fld id="{37EF5067-3AB7-4642-9103-42CBD40CC6D9}" type="slidenum">
              <a:rPr kumimoji="1" lang="ja-JP" altLang="en-US" smtClean="0"/>
              <a:pPr/>
              <a:t>50</a:t>
            </a:fld>
            <a:endParaRPr kumimoji="1" lang="ja-JP" altLang="en-US" dirty="0"/>
          </a:p>
        </p:txBody>
      </p:sp>
      <p:cxnSp>
        <p:nvCxnSpPr>
          <p:cNvPr id="17" name="直線矢印コネクタ 16"/>
          <p:cNvCxnSpPr/>
          <p:nvPr/>
        </p:nvCxnSpPr>
        <p:spPr>
          <a:xfrm>
            <a:off x="3734172" y="2694646"/>
            <a:ext cx="1836000" cy="0"/>
          </a:xfrm>
          <a:prstGeom prst="straightConnector1">
            <a:avLst/>
          </a:prstGeom>
          <a:ln w="25400">
            <a:prstDash val="sysDot"/>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7306047" y="2694646"/>
            <a:ext cx="1800000" cy="0"/>
          </a:xfrm>
          <a:prstGeom prst="straightConnector1">
            <a:avLst/>
          </a:prstGeom>
          <a:ln w="25400">
            <a:prstDash val="dash"/>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9185461" y="2694646"/>
            <a:ext cx="1836000" cy="0"/>
          </a:xfrm>
          <a:prstGeom prst="straightConnector1">
            <a:avLst/>
          </a:prstGeom>
          <a:ln w="25400">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3732908" y="2422052"/>
            <a:ext cx="1212191" cy="246221"/>
          </a:xfrm>
          <a:prstGeom prst="rect">
            <a:avLst/>
          </a:prstGeom>
          <a:noFill/>
        </p:spPr>
        <p:txBody>
          <a:bodyPr wrap="none" rtlCol="0">
            <a:spAutoFit/>
          </a:bodyPr>
          <a:lstStyle/>
          <a:p>
            <a:r>
              <a:rPr lang="ja-JP" altLang="en-US" sz="1000" dirty="0" smtClean="0">
                <a:latin typeface="ＭＳ Ｐ明朝" panose="02020600040205080304" pitchFamily="18" charset="-128"/>
                <a:ea typeface="ＭＳ Ｐ明朝" panose="02020600040205080304" pitchFamily="18" charset="-128"/>
              </a:rPr>
              <a:t>夢洲まちづくり検討</a:t>
            </a:r>
            <a:endParaRPr kumimoji="1" lang="en-US" altLang="ja-JP" sz="1000" dirty="0" smtClean="0">
              <a:latin typeface="ＭＳ Ｐ明朝" panose="02020600040205080304" pitchFamily="18" charset="-128"/>
              <a:ea typeface="ＭＳ Ｐ明朝" panose="02020600040205080304" pitchFamily="18" charset="-128"/>
            </a:endParaRPr>
          </a:p>
        </p:txBody>
      </p:sp>
      <p:sp>
        <p:nvSpPr>
          <p:cNvPr id="26" name="テキスト ボックス 25"/>
          <p:cNvSpPr txBox="1"/>
          <p:nvPr/>
        </p:nvSpPr>
        <p:spPr>
          <a:xfrm>
            <a:off x="7416816" y="2418689"/>
            <a:ext cx="1896673" cy="246221"/>
          </a:xfrm>
          <a:prstGeom prst="rect">
            <a:avLst/>
          </a:prstGeom>
          <a:noFill/>
        </p:spPr>
        <p:txBody>
          <a:bodyPr wrap="none" rtlCol="0">
            <a:spAutoFit/>
          </a:bodyPr>
          <a:lstStyle/>
          <a:p>
            <a:r>
              <a:rPr kumimoji="1" lang="ja-JP" altLang="en-US" sz="1000" dirty="0" smtClean="0">
                <a:solidFill>
                  <a:srgbClr val="FF0000"/>
                </a:solidFill>
                <a:latin typeface="ＭＳ Ｐ明朝" panose="02020600040205080304" pitchFamily="18" charset="-128"/>
                <a:ea typeface="ＭＳ Ｐ明朝" panose="02020600040205080304" pitchFamily="18" charset="-128"/>
              </a:rPr>
              <a:t>夢洲が大阪・関西の観光拠点に</a:t>
            </a:r>
            <a:endParaRPr kumimoji="1" lang="en-US" altLang="ja-JP" sz="1000" dirty="0" smtClean="0">
              <a:solidFill>
                <a:srgbClr val="FF0000"/>
              </a:solidFill>
              <a:latin typeface="ＭＳ Ｐ明朝" panose="02020600040205080304" pitchFamily="18" charset="-128"/>
              <a:ea typeface="ＭＳ Ｐ明朝" panose="02020600040205080304" pitchFamily="18" charset="-128"/>
            </a:endParaRPr>
          </a:p>
        </p:txBody>
      </p:sp>
      <p:cxnSp>
        <p:nvCxnSpPr>
          <p:cNvPr id="27" name="直線コネクタ 26"/>
          <p:cNvCxnSpPr/>
          <p:nvPr/>
        </p:nvCxnSpPr>
        <p:spPr>
          <a:xfrm>
            <a:off x="5660951" y="774702"/>
            <a:ext cx="540000"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6195637" y="651591"/>
            <a:ext cx="441146" cy="246221"/>
          </a:xfrm>
          <a:prstGeom prst="rect">
            <a:avLst/>
          </a:prstGeom>
          <a:noFill/>
        </p:spPr>
        <p:txBody>
          <a:bodyPr wrap="none" rtlCol="0">
            <a:spAutoFit/>
          </a:bodyPr>
          <a:lstStyle/>
          <a:p>
            <a:r>
              <a:rPr lang="ja-JP" altLang="en-US" sz="1000" dirty="0"/>
              <a:t>調査</a:t>
            </a:r>
            <a:endParaRPr kumimoji="1" lang="ja-JP" altLang="en-US" sz="1000" dirty="0"/>
          </a:p>
        </p:txBody>
      </p:sp>
      <p:cxnSp>
        <p:nvCxnSpPr>
          <p:cNvPr id="31" name="直線コネクタ 30"/>
          <p:cNvCxnSpPr/>
          <p:nvPr/>
        </p:nvCxnSpPr>
        <p:spPr>
          <a:xfrm>
            <a:off x="6659988" y="769631"/>
            <a:ext cx="54000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7194674" y="646520"/>
            <a:ext cx="441146" cy="246221"/>
          </a:xfrm>
          <a:prstGeom prst="rect">
            <a:avLst/>
          </a:prstGeom>
          <a:noFill/>
        </p:spPr>
        <p:txBody>
          <a:bodyPr wrap="none" rtlCol="0">
            <a:spAutoFit/>
          </a:bodyPr>
          <a:lstStyle/>
          <a:p>
            <a:r>
              <a:rPr lang="ja-JP" altLang="en-US" sz="1000" dirty="0" smtClean="0"/>
              <a:t>実施</a:t>
            </a:r>
            <a:endParaRPr kumimoji="1" lang="ja-JP" altLang="en-US" sz="1000" dirty="0"/>
          </a:p>
        </p:txBody>
      </p:sp>
      <p:cxnSp>
        <p:nvCxnSpPr>
          <p:cNvPr id="33" name="直線コネクタ 32"/>
          <p:cNvCxnSpPr/>
          <p:nvPr/>
        </p:nvCxnSpPr>
        <p:spPr>
          <a:xfrm>
            <a:off x="7659025" y="753187"/>
            <a:ext cx="540000" cy="0"/>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8193711" y="630076"/>
            <a:ext cx="441146" cy="246221"/>
          </a:xfrm>
          <a:prstGeom prst="rect">
            <a:avLst/>
          </a:prstGeom>
          <a:noFill/>
        </p:spPr>
        <p:txBody>
          <a:bodyPr wrap="none" rtlCol="0">
            <a:spAutoFit/>
          </a:bodyPr>
          <a:lstStyle/>
          <a:p>
            <a:r>
              <a:rPr lang="ja-JP" altLang="en-US" sz="1000" dirty="0" smtClean="0"/>
              <a:t>成果</a:t>
            </a:r>
            <a:endParaRPr kumimoji="1" lang="ja-JP" altLang="en-US" sz="1000" dirty="0"/>
          </a:p>
        </p:txBody>
      </p:sp>
      <p:sp>
        <p:nvSpPr>
          <p:cNvPr id="35" name="テキスト ボックス 34"/>
          <p:cNvSpPr txBox="1"/>
          <p:nvPr/>
        </p:nvSpPr>
        <p:spPr>
          <a:xfrm>
            <a:off x="8710176" y="580235"/>
            <a:ext cx="2242922" cy="400110"/>
          </a:xfrm>
          <a:prstGeom prst="rect">
            <a:avLst/>
          </a:prstGeom>
          <a:noFill/>
        </p:spPr>
        <p:txBody>
          <a:bodyPr wrap="none" rtlCol="0">
            <a:spAutoFit/>
          </a:bodyPr>
          <a:lstStyle/>
          <a:p>
            <a:r>
              <a:rPr lang="ja-JP" altLang="en-US" sz="1000" dirty="0" smtClean="0">
                <a:solidFill>
                  <a:srgbClr val="0000CC"/>
                </a:solidFill>
              </a:rPr>
              <a:t>青字は</a:t>
            </a:r>
            <a:r>
              <a:rPr lang="en-US" altLang="ja-JP" sz="1000" dirty="0" smtClean="0">
                <a:solidFill>
                  <a:srgbClr val="0000CC"/>
                </a:solidFill>
              </a:rPr>
              <a:t>2014</a:t>
            </a:r>
            <a:r>
              <a:rPr lang="ja-JP" altLang="en-US" sz="1000" dirty="0" smtClean="0">
                <a:solidFill>
                  <a:srgbClr val="0000CC"/>
                </a:solidFill>
              </a:rPr>
              <a:t>年以降の実施済みの項目</a:t>
            </a:r>
            <a:endParaRPr lang="en-US" altLang="ja-JP" sz="1000" dirty="0" smtClean="0">
              <a:solidFill>
                <a:srgbClr val="0000CC"/>
              </a:solidFill>
            </a:endParaRPr>
          </a:p>
          <a:p>
            <a:r>
              <a:rPr kumimoji="1" lang="ja-JP" altLang="en-US" sz="1000" dirty="0">
                <a:solidFill>
                  <a:srgbClr val="FF0000"/>
                </a:solidFill>
              </a:rPr>
              <a:t>赤字</a:t>
            </a:r>
            <a:r>
              <a:rPr kumimoji="1" lang="ja-JP" altLang="en-US" sz="1000" dirty="0" smtClean="0">
                <a:solidFill>
                  <a:srgbClr val="FF0000"/>
                </a:solidFill>
              </a:rPr>
              <a:t>は現時点では未実施の項目</a:t>
            </a:r>
            <a:endParaRPr kumimoji="1" lang="ja-JP" altLang="en-US" sz="1000" dirty="0">
              <a:solidFill>
                <a:srgbClr val="FF0000"/>
              </a:solidFill>
            </a:endParaRPr>
          </a:p>
        </p:txBody>
      </p:sp>
      <p:sp>
        <p:nvSpPr>
          <p:cNvPr id="36" name="テキスト ボックス 35"/>
          <p:cNvSpPr txBox="1"/>
          <p:nvPr/>
        </p:nvSpPr>
        <p:spPr>
          <a:xfrm>
            <a:off x="5054117" y="511335"/>
            <a:ext cx="697627" cy="246221"/>
          </a:xfrm>
          <a:prstGeom prst="rect">
            <a:avLst/>
          </a:prstGeom>
          <a:noFill/>
        </p:spPr>
        <p:txBody>
          <a:bodyPr wrap="none" rtlCol="0">
            <a:spAutoFit/>
          </a:bodyPr>
          <a:lstStyle/>
          <a:p>
            <a:r>
              <a:rPr lang="ja-JP" altLang="en-US" sz="1000" dirty="0" smtClean="0"/>
              <a:t>凡例（案）</a:t>
            </a:r>
            <a:endParaRPr kumimoji="1" lang="ja-JP" altLang="en-US" sz="1000" dirty="0"/>
          </a:p>
        </p:txBody>
      </p:sp>
      <p:sp>
        <p:nvSpPr>
          <p:cNvPr id="37" name="角丸四角形 36"/>
          <p:cNvSpPr/>
          <p:nvPr/>
        </p:nvSpPr>
        <p:spPr>
          <a:xfrm>
            <a:off x="5054117" y="547041"/>
            <a:ext cx="6015190" cy="4086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矢印コネクタ 37"/>
          <p:cNvCxnSpPr/>
          <p:nvPr/>
        </p:nvCxnSpPr>
        <p:spPr>
          <a:xfrm>
            <a:off x="5618556" y="2694646"/>
            <a:ext cx="1656000" cy="0"/>
          </a:xfrm>
          <a:prstGeom prst="straightConnector1">
            <a:avLst/>
          </a:prstGeom>
          <a:ln w="25400">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5464156" y="2422052"/>
            <a:ext cx="1468672" cy="246221"/>
          </a:xfrm>
          <a:prstGeom prst="rect">
            <a:avLst/>
          </a:prstGeom>
          <a:noFill/>
        </p:spPr>
        <p:txBody>
          <a:bodyPr wrap="none" rtlCol="0">
            <a:spAutoFit/>
          </a:bodyPr>
          <a:lstStyle/>
          <a:p>
            <a:r>
              <a:rPr lang="ja-JP" altLang="en-US" sz="1000" i="1" u="sng" dirty="0" smtClean="0">
                <a:solidFill>
                  <a:srgbClr val="0000CC"/>
                </a:solidFill>
                <a:latin typeface="ＭＳ Ｐ明朝" panose="02020600040205080304" pitchFamily="18" charset="-128"/>
                <a:ea typeface="ＭＳ Ｐ明朝" panose="02020600040205080304" pitchFamily="18" charset="-128"/>
              </a:rPr>
              <a:t>夢洲まちづくり構想策定</a:t>
            </a:r>
            <a:endParaRPr kumimoji="1" lang="en-US" altLang="ja-JP" sz="1000" i="1" u="sng" dirty="0" smtClean="0">
              <a:solidFill>
                <a:srgbClr val="0000CC"/>
              </a:solidFill>
              <a:latin typeface="ＭＳ Ｐ明朝" panose="02020600040205080304" pitchFamily="18" charset="-128"/>
              <a:ea typeface="ＭＳ Ｐ明朝" panose="02020600040205080304" pitchFamily="18" charset="-128"/>
            </a:endParaRPr>
          </a:p>
        </p:txBody>
      </p:sp>
      <p:grpSp>
        <p:nvGrpSpPr>
          <p:cNvPr id="3" name="グループ化 2"/>
          <p:cNvGrpSpPr/>
          <p:nvPr/>
        </p:nvGrpSpPr>
        <p:grpSpPr>
          <a:xfrm>
            <a:off x="4752753" y="3770579"/>
            <a:ext cx="6285627" cy="850091"/>
            <a:chOff x="4752753" y="4075379"/>
            <a:chExt cx="6285627" cy="850091"/>
          </a:xfrm>
        </p:grpSpPr>
        <p:sp>
          <p:nvSpPr>
            <p:cNvPr id="41" name="テキスト ボックス 40"/>
            <p:cNvSpPr txBox="1"/>
            <p:nvPr/>
          </p:nvSpPr>
          <p:spPr>
            <a:xfrm>
              <a:off x="4845980" y="4301314"/>
              <a:ext cx="964137" cy="246221"/>
            </a:xfrm>
            <a:prstGeom prst="rect">
              <a:avLst/>
            </a:prstGeom>
            <a:noFill/>
          </p:spPr>
          <p:txBody>
            <a:bodyPr wrap="square" rtlCol="0">
              <a:spAutoFit/>
            </a:bodyPr>
            <a:lstStyle/>
            <a:p>
              <a:r>
                <a:rPr lang="ja-JP" altLang="en-US" sz="1000" i="1" u="sng" dirty="0" smtClean="0">
                  <a:solidFill>
                    <a:srgbClr val="0000CC"/>
                  </a:solidFill>
                  <a:latin typeface="ＭＳ Ｐ明朝" panose="02020600040205080304" pitchFamily="18" charset="-128"/>
                  <a:ea typeface="ＭＳ Ｐ明朝" panose="02020600040205080304" pitchFamily="18" charset="-128"/>
                </a:rPr>
                <a:t>ＩＲ推進局設置</a:t>
              </a:r>
              <a:endParaRPr kumimoji="1" lang="en-US" altLang="ja-JP" sz="1000" i="1" u="sng" dirty="0" smtClean="0">
                <a:solidFill>
                  <a:srgbClr val="0000CC"/>
                </a:solidFill>
                <a:latin typeface="ＭＳ Ｐ明朝" panose="02020600040205080304" pitchFamily="18" charset="-128"/>
                <a:ea typeface="ＭＳ Ｐ明朝" panose="02020600040205080304" pitchFamily="18" charset="-128"/>
              </a:endParaRPr>
            </a:p>
          </p:txBody>
        </p:sp>
        <p:cxnSp>
          <p:nvCxnSpPr>
            <p:cNvPr id="42" name="直線矢印コネクタ 41"/>
            <p:cNvCxnSpPr/>
            <p:nvPr/>
          </p:nvCxnSpPr>
          <p:spPr>
            <a:xfrm>
              <a:off x="5354847" y="4602844"/>
              <a:ext cx="288000" cy="0"/>
            </a:xfrm>
            <a:prstGeom prst="straightConnector1">
              <a:avLst/>
            </a:prstGeom>
            <a:ln w="25400">
              <a:solidFill>
                <a:srgbClr val="0000CC"/>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4752753" y="4679249"/>
              <a:ext cx="2220438" cy="246221"/>
            </a:xfrm>
            <a:prstGeom prst="rect">
              <a:avLst/>
            </a:prstGeom>
            <a:noFill/>
          </p:spPr>
          <p:txBody>
            <a:bodyPr wrap="square" rtlCol="0">
              <a:spAutoFit/>
            </a:bodyPr>
            <a:lstStyle/>
            <a:p>
              <a:r>
                <a:rPr lang="ja-JP" altLang="en-US" sz="1000" i="1" u="sng" dirty="0" smtClean="0">
                  <a:solidFill>
                    <a:srgbClr val="0000CC"/>
                  </a:solidFill>
                  <a:latin typeface="ＭＳ Ｐ明朝" panose="02020600040205080304" pitchFamily="18" charset="-128"/>
                  <a:ea typeface="ＭＳ Ｐ明朝" panose="02020600040205080304" pitchFamily="18" charset="-128"/>
                </a:rPr>
                <a:t>ＩＲ基本構想（案）・中間骨子策定</a:t>
              </a:r>
              <a:endParaRPr kumimoji="1" lang="en-US" altLang="ja-JP" sz="1000" i="1" u="sng" dirty="0" smtClean="0">
                <a:solidFill>
                  <a:srgbClr val="0000CC"/>
                </a:solidFill>
                <a:latin typeface="ＭＳ Ｐ明朝" panose="02020600040205080304" pitchFamily="18" charset="-128"/>
                <a:ea typeface="ＭＳ Ｐ明朝" panose="02020600040205080304" pitchFamily="18" charset="-128"/>
              </a:endParaRPr>
            </a:p>
          </p:txBody>
        </p:sp>
        <p:cxnSp>
          <p:nvCxnSpPr>
            <p:cNvPr id="44" name="直線矢印コネクタ 43"/>
            <p:cNvCxnSpPr/>
            <p:nvPr/>
          </p:nvCxnSpPr>
          <p:spPr>
            <a:xfrm flipV="1">
              <a:off x="5695913" y="4602843"/>
              <a:ext cx="1102890" cy="2"/>
            </a:xfrm>
            <a:prstGeom prst="straightConnector1">
              <a:avLst/>
            </a:prstGeom>
            <a:ln w="25400">
              <a:solidFill>
                <a:srgbClr val="0000CC"/>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6578234" y="4075379"/>
              <a:ext cx="1677164" cy="553998"/>
            </a:xfrm>
            <a:prstGeom prst="rect">
              <a:avLst/>
            </a:prstGeom>
            <a:noFill/>
          </p:spPr>
          <p:txBody>
            <a:bodyPr wrap="square" rtlCol="0">
              <a:spAutoFit/>
            </a:bodyPr>
            <a:lstStyle/>
            <a:p>
              <a:r>
                <a:rPr lang="ja-JP" altLang="en-US" sz="1000" dirty="0">
                  <a:solidFill>
                    <a:srgbClr val="FF0000"/>
                  </a:solidFill>
                  <a:latin typeface="ＭＳ Ｐ明朝" panose="02020600040205080304" pitchFamily="18" charset="-128"/>
                  <a:ea typeface="ＭＳ Ｐ明朝" panose="02020600040205080304" pitchFamily="18" charset="-128"/>
                </a:rPr>
                <a:t>事</a:t>
              </a:r>
              <a:r>
                <a:rPr lang="ja-JP" altLang="en-US" sz="1000" dirty="0" smtClean="0">
                  <a:solidFill>
                    <a:srgbClr val="FF0000"/>
                  </a:solidFill>
                  <a:latin typeface="ＭＳ Ｐ明朝" panose="02020600040205080304" pitchFamily="18" charset="-128"/>
                  <a:ea typeface="ＭＳ Ｐ明朝" panose="02020600040205080304" pitchFamily="18" charset="-128"/>
                </a:rPr>
                <a:t>業者公募</a:t>
              </a:r>
              <a:r>
                <a:rPr lang="ja-JP" altLang="en-US" sz="1000" dirty="0">
                  <a:solidFill>
                    <a:srgbClr val="FF0000"/>
                  </a:solidFill>
                  <a:latin typeface="ＭＳ Ｐ明朝" panose="02020600040205080304" pitchFamily="18" charset="-128"/>
                  <a:ea typeface="ＭＳ Ｐ明朝" panose="02020600040205080304" pitchFamily="18" charset="-128"/>
                </a:rPr>
                <a:t>、選定</a:t>
              </a:r>
            </a:p>
            <a:p>
              <a:r>
                <a:rPr lang="ja-JP" altLang="en-US" sz="1000" dirty="0">
                  <a:solidFill>
                    <a:srgbClr val="FF0000"/>
                  </a:solidFill>
                  <a:latin typeface="ＭＳ Ｐ明朝" panose="02020600040205080304" pitchFamily="18" charset="-128"/>
                  <a:ea typeface="ＭＳ Ｐ明朝" panose="02020600040205080304" pitchFamily="18" charset="-128"/>
                </a:rPr>
                <a:t>区域</a:t>
              </a:r>
              <a:r>
                <a:rPr lang="ja-JP" altLang="en-US" sz="1000" dirty="0" smtClean="0">
                  <a:solidFill>
                    <a:srgbClr val="FF0000"/>
                  </a:solidFill>
                  <a:latin typeface="ＭＳ Ｐ明朝" panose="02020600040205080304" pitchFamily="18" charset="-128"/>
                  <a:ea typeface="ＭＳ Ｐ明朝" panose="02020600040205080304" pitchFamily="18" charset="-128"/>
                </a:rPr>
                <a:t>整備計画</a:t>
              </a:r>
              <a:r>
                <a:rPr lang="ja-JP" altLang="en-US" sz="1000" dirty="0">
                  <a:solidFill>
                    <a:srgbClr val="FF0000"/>
                  </a:solidFill>
                  <a:latin typeface="ＭＳ Ｐ明朝" panose="02020600040205080304" pitchFamily="18" charset="-128"/>
                  <a:ea typeface="ＭＳ Ｐ明朝" panose="02020600040205080304" pitchFamily="18" charset="-128"/>
                </a:rPr>
                <a:t>の</a:t>
              </a:r>
              <a:r>
                <a:rPr lang="ja-JP" altLang="en-US" sz="1000" dirty="0" smtClean="0">
                  <a:solidFill>
                    <a:srgbClr val="FF0000"/>
                  </a:solidFill>
                  <a:latin typeface="ＭＳ Ｐ明朝" panose="02020600040205080304" pitchFamily="18" charset="-128"/>
                  <a:ea typeface="ＭＳ Ｐ明朝" panose="02020600040205080304" pitchFamily="18" charset="-128"/>
                </a:rPr>
                <a:t>作成</a:t>
              </a:r>
              <a:endParaRPr lang="en-US" altLang="ja-JP" sz="1000" dirty="0" smtClean="0">
                <a:solidFill>
                  <a:srgbClr val="FF0000"/>
                </a:solidFill>
                <a:latin typeface="ＭＳ Ｐ明朝" panose="02020600040205080304" pitchFamily="18" charset="-128"/>
                <a:ea typeface="ＭＳ Ｐ明朝" panose="02020600040205080304" pitchFamily="18" charset="-128"/>
              </a:endParaRPr>
            </a:p>
            <a:p>
              <a:r>
                <a:rPr lang="ja-JP" altLang="en-US" sz="1000" dirty="0" smtClean="0">
                  <a:solidFill>
                    <a:srgbClr val="FF0000"/>
                  </a:solidFill>
                  <a:latin typeface="ＭＳ Ｐ明朝" panose="02020600040205080304" pitchFamily="18" charset="-128"/>
                  <a:ea typeface="ＭＳ Ｐ明朝" panose="02020600040205080304" pitchFamily="18" charset="-128"/>
                </a:rPr>
                <a:t>　　 区域</a:t>
              </a:r>
              <a:r>
                <a:rPr lang="ja-JP" altLang="en-US" sz="1000" dirty="0">
                  <a:solidFill>
                    <a:srgbClr val="FF0000"/>
                  </a:solidFill>
                  <a:latin typeface="ＭＳ Ｐ明朝" panose="02020600040205080304" pitchFamily="18" charset="-128"/>
                  <a:ea typeface="ＭＳ Ｐ明朝" panose="02020600040205080304" pitchFamily="18" charset="-128"/>
                </a:rPr>
                <a:t>認定</a:t>
              </a:r>
            </a:p>
          </p:txBody>
        </p:sp>
        <p:cxnSp>
          <p:nvCxnSpPr>
            <p:cNvPr id="49" name="直線矢印コネクタ 48"/>
            <p:cNvCxnSpPr/>
            <p:nvPr/>
          </p:nvCxnSpPr>
          <p:spPr>
            <a:xfrm>
              <a:off x="6798803" y="4602843"/>
              <a:ext cx="3482250" cy="0"/>
            </a:xfrm>
            <a:prstGeom prst="straightConnector1">
              <a:avLst/>
            </a:prstGeom>
            <a:ln w="25400">
              <a:solidFill>
                <a:srgbClr val="FF0000"/>
              </a:solidFill>
              <a:prstDash val="sysDash"/>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10246380" y="4602843"/>
              <a:ext cx="792000" cy="0"/>
            </a:xfrm>
            <a:prstGeom prst="straightConnector1">
              <a:avLst/>
            </a:prstGeom>
            <a:ln w="25400">
              <a:solidFill>
                <a:srgbClr val="FF0000"/>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8487608" y="4360283"/>
              <a:ext cx="527765" cy="246221"/>
            </a:xfrm>
            <a:prstGeom prst="rect">
              <a:avLst/>
            </a:prstGeom>
            <a:noFill/>
          </p:spPr>
          <p:txBody>
            <a:bodyPr wrap="square" rtlCol="0">
              <a:spAutoFit/>
            </a:bodyPr>
            <a:lstStyle/>
            <a:p>
              <a:r>
                <a:rPr lang="ja-JP" altLang="en-US" sz="1000" dirty="0">
                  <a:solidFill>
                    <a:srgbClr val="FF0000"/>
                  </a:solidFill>
                  <a:latin typeface="ＭＳ Ｐ明朝" panose="02020600040205080304" pitchFamily="18" charset="-128"/>
                  <a:ea typeface="ＭＳ Ｐ明朝" panose="02020600040205080304" pitchFamily="18" charset="-128"/>
                </a:rPr>
                <a:t>整備</a:t>
              </a:r>
            </a:p>
          </p:txBody>
        </p:sp>
        <p:sp>
          <p:nvSpPr>
            <p:cNvPr id="55" name="テキスト ボックス 54"/>
            <p:cNvSpPr txBox="1"/>
            <p:nvPr/>
          </p:nvSpPr>
          <p:spPr>
            <a:xfrm>
              <a:off x="10017170" y="4360282"/>
              <a:ext cx="527765" cy="246221"/>
            </a:xfrm>
            <a:prstGeom prst="rect">
              <a:avLst/>
            </a:prstGeom>
            <a:noFill/>
          </p:spPr>
          <p:txBody>
            <a:bodyPr wrap="square" rtlCol="0">
              <a:spAutoFit/>
            </a:bodyPr>
            <a:lstStyle/>
            <a:p>
              <a:r>
                <a:rPr lang="ja-JP" altLang="en-US" sz="1000" dirty="0" smtClean="0">
                  <a:solidFill>
                    <a:srgbClr val="FF0000"/>
                  </a:solidFill>
                  <a:latin typeface="ＭＳ Ｐ明朝" panose="02020600040205080304" pitchFamily="18" charset="-128"/>
                  <a:ea typeface="ＭＳ Ｐ明朝" panose="02020600040205080304" pitchFamily="18" charset="-128"/>
                </a:rPr>
                <a:t>開業</a:t>
              </a:r>
              <a:endParaRPr lang="ja-JP" altLang="en-US" sz="1000" dirty="0">
                <a:solidFill>
                  <a:srgbClr val="FF0000"/>
                </a:solidFill>
                <a:latin typeface="ＭＳ Ｐ明朝" panose="02020600040205080304" pitchFamily="18" charset="-128"/>
                <a:ea typeface="ＭＳ Ｐ明朝" panose="02020600040205080304" pitchFamily="18" charset="-128"/>
              </a:endParaRPr>
            </a:p>
          </p:txBody>
        </p:sp>
      </p:grpSp>
      <p:grpSp>
        <p:nvGrpSpPr>
          <p:cNvPr id="5" name="グループ化 4"/>
          <p:cNvGrpSpPr/>
          <p:nvPr/>
        </p:nvGrpSpPr>
        <p:grpSpPr>
          <a:xfrm>
            <a:off x="4862427" y="3234192"/>
            <a:ext cx="6260859" cy="400110"/>
            <a:chOff x="4862427" y="5106534"/>
            <a:chExt cx="6260859" cy="400110"/>
          </a:xfrm>
        </p:grpSpPr>
        <p:sp>
          <p:nvSpPr>
            <p:cNvPr id="56" name="テキスト ボックス 55"/>
            <p:cNvSpPr txBox="1"/>
            <p:nvPr/>
          </p:nvSpPr>
          <p:spPr>
            <a:xfrm>
              <a:off x="4862427" y="5106534"/>
              <a:ext cx="1368000" cy="400110"/>
            </a:xfrm>
            <a:prstGeom prst="rect">
              <a:avLst/>
            </a:prstGeom>
            <a:noFill/>
          </p:spPr>
          <p:txBody>
            <a:bodyPr wrap="square" rtlCol="0">
              <a:spAutoFit/>
            </a:bodyPr>
            <a:lstStyle/>
            <a:p>
              <a:r>
                <a:rPr lang="zh-TW" altLang="en-US" sz="1000" i="1" u="sng" dirty="0">
                  <a:solidFill>
                    <a:srgbClr val="0000CC"/>
                  </a:solidFill>
                  <a:latin typeface="ＭＳ Ｐ明朝" panose="02020600040205080304" pitchFamily="18" charset="-128"/>
                  <a:ea typeface="ＭＳ Ｐ明朝" panose="02020600040205080304" pitchFamily="18" charset="-128"/>
                </a:rPr>
                <a:t>基本構想</a:t>
              </a:r>
              <a:r>
                <a:rPr lang="zh-TW" altLang="en-US" sz="1000" i="1" u="sng" dirty="0" smtClean="0">
                  <a:solidFill>
                    <a:srgbClr val="0000CC"/>
                  </a:solidFill>
                  <a:latin typeface="ＭＳ Ｐ明朝" panose="02020600040205080304" pitchFamily="18" charset="-128"/>
                  <a:ea typeface="ＭＳ Ｐ明朝" panose="02020600040205080304" pitchFamily="18" charset="-128"/>
                </a:rPr>
                <a:t>策定</a:t>
              </a:r>
              <a:r>
                <a:rPr lang="ja-JP" altLang="en-US" sz="1000" i="1" u="sng" dirty="0" smtClean="0">
                  <a:solidFill>
                    <a:srgbClr val="0000CC"/>
                  </a:solidFill>
                  <a:latin typeface="ＭＳ Ｐ明朝" panose="02020600040205080304" pitchFamily="18" charset="-128"/>
                  <a:ea typeface="ＭＳ Ｐ明朝" panose="02020600040205080304" pitchFamily="18" charset="-128"/>
                </a:rPr>
                <a:t>（地元）</a:t>
              </a:r>
              <a:endParaRPr lang="en-US" altLang="zh-TW" sz="1000" i="1" u="sng" dirty="0">
                <a:solidFill>
                  <a:srgbClr val="0000CC"/>
                </a:solidFill>
                <a:latin typeface="ＭＳ Ｐ明朝" panose="02020600040205080304" pitchFamily="18" charset="-128"/>
                <a:ea typeface="ＭＳ Ｐ明朝" panose="02020600040205080304" pitchFamily="18" charset="-128"/>
              </a:endParaRPr>
            </a:p>
          </p:txBody>
        </p:sp>
        <p:cxnSp>
          <p:nvCxnSpPr>
            <p:cNvPr id="57" name="直線矢印コネクタ 56"/>
            <p:cNvCxnSpPr/>
            <p:nvPr/>
          </p:nvCxnSpPr>
          <p:spPr>
            <a:xfrm>
              <a:off x="5054117" y="5402358"/>
              <a:ext cx="1512000" cy="0"/>
            </a:xfrm>
            <a:prstGeom prst="straightConnector1">
              <a:avLst/>
            </a:prstGeom>
            <a:ln w="25400">
              <a:solidFill>
                <a:srgbClr val="0000CC"/>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flipV="1">
              <a:off x="6566117" y="5402358"/>
              <a:ext cx="3924000" cy="0"/>
            </a:xfrm>
            <a:prstGeom prst="straightConnector1">
              <a:avLst/>
            </a:prstGeom>
            <a:ln w="25400">
              <a:solidFill>
                <a:srgbClr val="FF0000"/>
              </a:solidFill>
              <a:prstDash val="sysDash"/>
              <a:headEnd type="none" w="lg" len="lg"/>
              <a:tailEnd type="none"/>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7566622" y="5166573"/>
              <a:ext cx="1184869" cy="246221"/>
            </a:xfrm>
            <a:prstGeom prst="rect">
              <a:avLst/>
            </a:prstGeom>
            <a:noFill/>
          </p:spPr>
          <p:txBody>
            <a:bodyPr wrap="square" rtlCol="0">
              <a:spAutoFit/>
            </a:bodyPr>
            <a:lstStyle/>
            <a:p>
              <a:r>
                <a:rPr lang="ja-JP" altLang="en-US" sz="1000" dirty="0" smtClean="0">
                  <a:solidFill>
                    <a:srgbClr val="FF0000"/>
                  </a:solidFill>
                  <a:latin typeface="ＭＳ Ｐ明朝" panose="02020600040205080304" pitchFamily="18" charset="-128"/>
                  <a:ea typeface="ＭＳ Ｐ明朝" panose="02020600040205080304" pitchFamily="18" charset="-128"/>
                </a:rPr>
                <a:t>インフラ整備等</a:t>
              </a:r>
              <a:endParaRPr lang="ja-JP" altLang="en-US" sz="1000" dirty="0">
                <a:solidFill>
                  <a:srgbClr val="FF0000"/>
                </a:solidFill>
                <a:latin typeface="ＭＳ Ｐ明朝" panose="02020600040205080304" pitchFamily="18" charset="-128"/>
                <a:ea typeface="ＭＳ Ｐ明朝" panose="02020600040205080304" pitchFamily="18" charset="-128"/>
              </a:endParaRPr>
            </a:p>
          </p:txBody>
        </p:sp>
        <p:sp>
          <p:nvSpPr>
            <p:cNvPr id="61" name="テキスト ボックス 60"/>
            <p:cNvSpPr txBox="1"/>
            <p:nvPr/>
          </p:nvSpPr>
          <p:spPr>
            <a:xfrm>
              <a:off x="9380047" y="5178164"/>
              <a:ext cx="1110069" cy="246221"/>
            </a:xfrm>
            <a:prstGeom prst="rect">
              <a:avLst/>
            </a:prstGeom>
            <a:noFill/>
          </p:spPr>
          <p:txBody>
            <a:bodyPr wrap="square" rtlCol="0">
              <a:spAutoFit/>
            </a:bodyPr>
            <a:lstStyle/>
            <a:p>
              <a:r>
                <a:rPr lang="ja-JP" altLang="en-US" sz="1000" dirty="0" smtClean="0">
                  <a:solidFill>
                    <a:srgbClr val="FF0000"/>
                  </a:solidFill>
                  <a:latin typeface="ＭＳ Ｐ明朝" panose="02020600040205080304" pitchFamily="18" charset="-128"/>
                  <a:ea typeface="ＭＳ Ｐ明朝" panose="02020600040205080304" pitchFamily="18" charset="-128"/>
                </a:rPr>
                <a:t>パビリオン建設</a:t>
              </a:r>
              <a:endParaRPr lang="ja-JP" altLang="en-US" sz="1000" dirty="0">
                <a:solidFill>
                  <a:srgbClr val="FF0000"/>
                </a:solidFill>
                <a:latin typeface="ＭＳ Ｐ明朝" panose="02020600040205080304" pitchFamily="18" charset="-128"/>
                <a:ea typeface="ＭＳ Ｐ明朝" panose="02020600040205080304" pitchFamily="18" charset="-128"/>
              </a:endParaRPr>
            </a:p>
          </p:txBody>
        </p:sp>
        <p:cxnSp>
          <p:nvCxnSpPr>
            <p:cNvPr id="62" name="直線矢印コネクタ 61"/>
            <p:cNvCxnSpPr/>
            <p:nvPr/>
          </p:nvCxnSpPr>
          <p:spPr>
            <a:xfrm>
              <a:off x="10490117" y="5402358"/>
              <a:ext cx="324000" cy="0"/>
            </a:xfrm>
            <a:prstGeom prst="straightConnector1">
              <a:avLst/>
            </a:prstGeom>
            <a:ln w="25400">
              <a:solidFill>
                <a:srgbClr val="FF0000"/>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63" name="テキスト ボックス 62"/>
            <p:cNvSpPr txBox="1"/>
            <p:nvPr/>
          </p:nvSpPr>
          <p:spPr>
            <a:xfrm>
              <a:off x="10359959" y="5159222"/>
              <a:ext cx="763327" cy="246221"/>
            </a:xfrm>
            <a:prstGeom prst="rect">
              <a:avLst/>
            </a:prstGeom>
            <a:noFill/>
          </p:spPr>
          <p:txBody>
            <a:bodyPr wrap="square" rtlCol="0">
              <a:spAutoFit/>
            </a:bodyPr>
            <a:lstStyle/>
            <a:p>
              <a:r>
                <a:rPr lang="ja-JP" altLang="en-US" sz="1000" dirty="0" smtClean="0">
                  <a:solidFill>
                    <a:srgbClr val="FF0000"/>
                  </a:solidFill>
                  <a:latin typeface="ＭＳ Ｐ明朝" panose="02020600040205080304" pitchFamily="18" charset="-128"/>
                  <a:ea typeface="ＭＳ Ｐ明朝" panose="02020600040205080304" pitchFamily="18" charset="-128"/>
                </a:rPr>
                <a:t>万博開催</a:t>
              </a:r>
              <a:endParaRPr lang="ja-JP" altLang="en-US" sz="1000" dirty="0">
                <a:solidFill>
                  <a:srgbClr val="FF0000"/>
                </a:solidFill>
                <a:latin typeface="ＭＳ Ｐ明朝" panose="02020600040205080304" pitchFamily="18" charset="-128"/>
                <a:ea typeface="ＭＳ Ｐ明朝" panose="02020600040205080304" pitchFamily="18" charset="-128"/>
              </a:endParaRPr>
            </a:p>
          </p:txBody>
        </p:sp>
      </p:grpSp>
      <p:sp>
        <p:nvSpPr>
          <p:cNvPr id="8" name="正方形/長方形 7"/>
          <p:cNvSpPr/>
          <p:nvPr/>
        </p:nvSpPr>
        <p:spPr>
          <a:xfrm>
            <a:off x="4528839" y="3301033"/>
            <a:ext cx="492443" cy="276999"/>
          </a:xfrm>
          <a:prstGeom prst="rect">
            <a:avLst/>
          </a:prstGeom>
        </p:spPr>
        <p:txBody>
          <a:bodyPr wrap="none">
            <a:spAutoFit/>
          </a:bodyPr>
          <a:lstStyle/>
          <a:p>
            <a:r>
              <a:rPr lang="ja-JP" altLang="en-US" sz="1200" dirty="0" smtClean="0"/>
              <a:t>万博</a:t>
            </a:r>
            <a:endParaRPr lang="en-US" altLang="ja-JP" sz="1200" dirty="0"/>
          </a:p>
        </p:txBody>
      </p:sp>
      <p:sp>
        <p:nvSpPr>
          <p:cNvPr id="40" name="正方形/長方形 39"/>
          <p:cNvSpPr/>
          <p:nvPr/>
        </p:nvSpPr>
        <p:spPr>
          <a:xfrm>
            <a:off x="4576278" y="3858015"/>
            <a:ext cx="306494" cy="276999"/>
          </a:xfrm>
          <a:prstGeom prst="rect">
            <a:avLst/>
          </a:prstGeom>
        </p:spPr>
        <p:txBody>
          <a:bodyPr wrap="none">
            <a:spAutoFit/>
          </a:bodyPr>
          <a:lstStyle/>
          <a:p>
            <a:r>
              <a:rPr lang="en-US" altLang="ja-JP" sz="1200" dirty="0" smtClean="0"/>
              <a:t>IR</a:t>
            </a:r>
            <a:endParaRPr lang="en-US" altLang="ja-JP" sz="1200" dirty="0"/>
          </a:p>
        </p:txBody>
      </p:sp>
      <p:sp>
        <p:nvSpPr>
          <p:cNvPr id="77" name="円/楕円 76"/>
          <p:cNvSpPr/>
          <p:nvPr/>
        </p:nvSpPr>
        <p:spPr>
          <a:xfrm>
            <a:off x="5380652" y="3471490"/>
            <a:ext cx="108000" cy="108000"/>
          </a:xfrm>
          <a:prstGeom prst="ellipse">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CC"/>
              </a:solidFill>
            </a:endParaRPr>
          </a:p>
        </p:txBody>
      </p:sp>
      <p:sp>
        <p:nvSpPr>
          <p:cNvPr id="78" name="テキスト ボックス 77"/>
          <p:cNvSpPr txBox="1"/>
          <p:nvPr/>
        </p:nvSpPr>
        <p:spPr>
          <a:xfrm>
            <a:off x="5293834" y="3576855"/>
            <a:ext cx="1215649" cy="246221"/>
          </a:xfrm>
          <a:prstGeom prst="rect">
            <a:avLst/>
          </a:prstGeom>
          <a:noFill/>
        </p:spPr>
        <p:txBody>
          <a:bodyPr wrap="square" rtlCol="0">
            <a:spAutoFit/>
          </a:bodyPr>
          <a:lstStyle/>
          <a:p>
            <a:r>
              <a:rPr lang="ja-JP" altLang="en-US" sz="1000" i="1" u="sng" dirty="0" smtClean="0">
                <a:solidFill>
                  <a:srgbClr val="0000CC"/>
                </a:solidFill>
                <a:latin typeface="ＭＳ Ｐ明朝" panose="02020600040205080304" pitchFamily="18" charset="-128"/>
                <a:ea typeface="ＭＳ Ｐ明朝" panose="02020600040205080304" pitchFamily="18" charset="-128"/>
              </a:rPr>
              <a:t>ビッド・ドシエ提出</a:t>
            </a:r>
            <a:endParaRPr lang="en-US" altLang="zh-TW" sz="1000" i="1" u="sng" dirty="0">
              <a:solidFill>
                <a:srgbClr val="0000CC"/>
              </a:solidFill>
              <a:latin typeface="ＭＳ Ｐ明朝" panose="02020600040205080304" pitchFamily="18" charset="-128"/>
              <a:ea typeface="ＭＳ Ｐ明朝" panose="02020600040205080304" pitchFamily="18" charset="-128"/>
            </a:endParaRPr>
          </a:p>
        </p:txBody>
      </p:sp>
      <p:sp>
        <p:nvSpPr>
          <p:cNvPr id="75" name="円/楕円 74"/>
          <p:cNvSpPr/>
          <p:nvPr/>
        </p:nvSpPr>
        <p:spPr>
          <a:xfrm>
            <a:off x="6253197" y="3471812"/>
            <a:ext cx="108000" cy="108000"/>
          </a:xfrm>
          <a:prstGeom prst="ellipse">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sp>
        <p:nvSpPr>
          <p:cNvPr id="80" name="テキスト ボックス 79"/>
          <p:cNvSpPr txBox="1"/>
          <p:nvPr/>
        </p:nvSpPr>
        <p:spPr>
          <a:xfrm>
            <a:off x="6159201" y="3227147"/>
            <a:ext cx="1368000" cy="246221"/>
          </a:xfrm>
          <a:prstGeom prst="rect">
            <a:avLst/>
          </a:prstGeom>
          <a:noFill/>
        </p:spPr>
        <p:txBody>
          <a:bodyPr wrap="square" rtlCol="0">
            <a:spAutoFit/>
          </a:bodyPr>
          <a:lstStyle/>
          <a:p>
            <a:r>
              <a:rPr lang="ja-JP" altLang="en-US" sz="1000" i="1" u="sng" dirty="0" smtClean="0">
                <a:solidFill>
                  <a:srgbClr val="0000CC"/>
                </a:solidFill>
                <a:latin typeface="ＭＳ Ｐ明朝" panose="02020600040205080304" pitchFamily="18" charset="-128"/>
                <a:ea typeface="ＭＳ Ｐ明朝" panose="02020600040205080304" pitchFamily="18" charset="-128"/>
              </a:rPr>
              <a:t>開催地決定</a:t>
            </a:r>
            <a:endParaRPr lang="en-US" altLang="zh-TW" sz="1000" i="1" u="sng" dirty="0">
              <a:solidFill>
                <a:srgbClr val="0000CC"/>
              </a:solidFill>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511690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15"/>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６</a:t>
            </a:r>
            <a:r>
              <a:rPr lang="ja-JP" altLang="en-US" sz="2000" b="1" dirty="0" smtClean="0">
                <a:solidFill>
                  <a:schemeClr val="bg1"/>
                </a:solidFill>
                <a:latin typeface="ＭＳ ゴシック" pitchFamily="49" charset="-128"/>
                <a:ea typeface="ＭＳ ゴシック" pitchFamily="49" charset="-128"/>
              </a:rPr>
              <a:t>．夢洲等</a:t>
            </a:r>
            <a:endParaRPr lang="en-US" altLang="ja-JP" sz="2000" b="1" dirty="0">
              <a:solidFill>
                <a:schemeClr val="bg1"/>
              </a:solidFill>
              <a:latin typeface="ＭＳ ゴシック" pitchFamily="49" charset="-128"/>
              <a:ea typeface="ＭＳ ゴシック" pitchFamily="49" charset="-128"/>
            </a:endParaRPr>
          </a:p>
        </p:txBody>
      </p:sp>
      <p:grpSp>
        <p:nvGrpSpPr>
          <p:cNvPr id="2" name="グループ化 1"/>
          <p:cNvGrpSpPr/>
          <p:nvPr/>
        </p:nvGrpSpPr>
        <p:grpSpPr>
          <a:xfrm>
            <a:off x="4655840" y="548680"/>
            <a:ext cx="6249145" cy="6108269"/>
            <a:chOff x="4655840" y="548680"/>
            <a:chExt cx="6249145" cy="6108269"/>
          </a:xfrm>
        </p:grpSpPr>
        <p:pic>
          <p:nvPicPr>
            <p:cNvPr id="1026" name="Picture 2"/>
            <p:cNvPicPr>
              <a:picLocks noChangeAspect="1" noChangeArrowheads="1"/>
            </p:cNvPicPr>
            <p:nvPr/>
          </p:nvPicPr>
          <p:blipFill>
            <a:blip r:embed="rId3" cstate="email"/>
            <a:srcRect/>
            <a:stretch>
              <a:fillRect/>
            </a:stretch>
          </p:blipFill>
          <p:spPr bwMode="auto">
            <a:xfrm rot="10800000">
              <a:off x="4655840" y="548684"/>
              <a:ext cx="5904656" cy="6108265"/>
            </a:xfrm>
            <a:prstGeom prst="rect">
              <a:avLst/>
            </a:prstGeom>
            <a:noFill/>
            <a:ln w="9525">
              <a:noFill/>
              <a:miter lim="800000"/>
              <a:headEnd/>
              <a:tailEnd/>
            </a:ln>
          </p:spPr>
        </p:pic>
        <p:pic>
          <p:nvPicPr>
            <p:cNvPr id="1027" name="Picture 3"/>
            <p:cNvPicPr>
              <a:picLocks noChangeAspect="1" noChangeArrowheads="1"/>
            </p:cNvPicPr>
            <p:nvPr/>
          </p:nvPicPr>
          <p:blipFill>
            <a:blip r:embed="rId4" cstate="email"/>
            <a:srcRect/>
            <a:stretch>
              <a:fillRect/>
            </a:stretch>
          </p:blipFill>
          <p:spPr bwMode="auto">
            <a:xfrm>
              <a:off x="8874411" y="548680"/>
              <a:ext cx="2030574" cy="2448272"/>
            </a:xfrm>
            <a:prstGeom prst="rect">
              <a:avLst/>
            </a:prstGeom>
            <a:noFill/>
            <a:ln w="9525">
              <a:noFill/>
              <a:miter lim="800000"/>
              <a:headEnd/>
              <a:tailEnd/>
            </a:ln>
          </p:spPr>
        </p:pic>
        <p:sp>
          <p:nvSpPr>
            <p:cNvPr id="9" name="角丸四角形 8"/>
            <p:cNvSpPr/>
            <p:nvPr/>
          </p:nvSpPr>
          <p:spPr>
            <a:xfrm>
              <a:off x="8849162" y="1935678"/>
              <a:ext cx="720080" cy="77567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テキスト ボックス 9"/>
            <p:cNvSpPr txBox="1"/>
            <p:nvPr/>
          </p:nvSpPr>
          <p:spPr>
            <a:xfrm>
              <a:off x="8832304" y="1268760"/>
              <a:ext cx="936104" cy="253916"/>
            </a:xfrm>
            <a:prstGeom prst="rect">
              <a:avLst/>
            </a:prstGeom>
            <a:noFill/>
          </p:spPr>
          <p:txBody>
            <a:bodyPr wrap="square" rtlCol="0">
              <a:spAutoFit/>
            </a:bodyPr>
            <a:lstStyle/>
            <a:p>
              <a:r>
                <a:rPr lang="ja-JP" altLang="en-US" sz="1050" dirty="0"/>
                <a:t>湾岸部</a:t>
              </a:r>
            </a:p>
          </p:txBody>
        </p:sp>
        <p:cxnSp>
          <p:nvCxnSpPr>
            <p:cNvPr id="12" name="直線矢印コネクタ 11"/>
            <p:cNvCxnSpPr>
              <a:endCxn id="9" idx="0"/>
            </p:cNvCxnSpPr>
            <p:nvPr/>
          </p:nvCxnSpPr>
          <p:spPr>
            <a:xfrm>
              <a:off x="9177303" y="1487218"/>
              <a:ext cx="31898" cy="4484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3" name="テキスト ボックス 12"/>
          <p:cNvSpPr txBox="1"/>
          <p:nvPr/>
        </p:nvSpPr>
        <p:spPr>
          <a:xfrm>
            <a:off x="1271470" y="717030"/>
            <a:ext cx="3168352" cy="5650709"/>
          </a:xfrm>
          <a:prstGeom prst="rect">
            <a:avLst/>
          </a:prstGeom>
          <a:noFill/>
        </p:spPr>
        <p:txBody>
          <a:bodyPr wrap="square" lIns="18000" tIns="18000" rIns="18000" bIns="18000" rtlCol="0">
            <a:spAutoFit/>
          </a:bodyPr>
          <a:lstStyle/>
          <a:p>
            <a:r>
              <a:rPr lang="ja-JP" altLang="en-US" u="sng" dirty="0"/>
              <a:t>概要（１）　～大阪港の現状～</a:t>
            </a:r>
            <a:endParaRPr lang="en-US" altLang="ja-JP" u="sng" dirty="0"/>
          </a:p>
          <a:p>
            <a:endParaRPr lang="en-US" altLang="ja-JP" sz="600" dirty="0"/>
          </a:p>
          <a:p>
            <a:pPr marL="177800" indent="-177800"/>
            <a:endParaRPr lang="en-US" altLang="ja-JP" sz="1400" dirty="0">
              <a:latin typeface="ＭＳ Ｐ明朝" pitchFamily="18" charset="-128"/>
              <a:ea typeface="ＭＳ Ｐ明朝" pitchFamily="18" charset="-128"/>
            </a:endParaRPr>
          </a:p>
          <a:p>
            <a:pPr marL="177800" indent="-177800">
              <a:lnSpc>
                <a:spcPts val="1700"/>
              </a:lnSpc>
            </a:pPr>
            <a:r>
              <a:rPr lang="ja-JP" altLang="en-US" sz="1300" dirty="0">
                <a:latin typeface="ＭＳ Ｐ明朝" pitchFamily="18" charset="-128"/>
                <a:ea typeface="ＭＳ Ｐ明朝" pitchFamily="18" charset="-128"/>
              </a:rPr>
              <a:t>○大阪・関西の経済活動を支える大阪港は、河川港として発展してきたが、増加する物流需要に応え、その中心地を、新たに造成した人工島にシフトさせてきた。</a:t>
            </a:r>
            <a:endParaRPr lang="en-US" altLang="ja-JP" sz="1300" dirty="0">
              <a:latin typeface="ＭＳ Ｐ明朝" pitchFamily="18" charset="-128"/>
              <a:ea typeface="ＭＳ Ｐ明朝" pitchFamily="18" charset="-128"/>
            </a:endParaRPr>
          </a:p>
          <a:p>
            <a:pPr marL="177800" indent="-177800">
              <a:lnSpc>
                <a:spcPts val="1700"/>
              </a:lnSpc>
            </a:pPr>
            <a:endParaRPr lang="en-US" altLang="ja-JP" sz="1300" dirty="0">
              <a:latin typeface="ＭＳ Ｐ明朝" pitchFamily="18" charset="-128"/>
              <a:ea typeface="ＭＳ Ｐ明朝" pitchFamily="18" charset="-128"/>
            </a:endParaRPr>
          </a:p>
          <a:p>
            <a:pPr marL="177800" indent="-177800">
              <a:lnSpc>
                <a:spcPts val="1700"/>
              </a:lnSpc>
            </a:pPr>
            <a:r>
              <a:rPr lang="ja-JP" altLang="en-US" sz="1300" dirty="0">
                <a:latin typeface="ＭＳ Ｐ明朝" pitchFamily="18" charset="-128"/>
                <a:ea typeface="ＭＳ Ｐ明朝" pitchFamily="18" charset="-128"/>
              </a:rPr>
              <a:t>○大阪湾岸部（咲洲、舞洲、夢洲）の土地造成は、都市部の建設残土やごみの焼却灰等を受け入れ進められてきた。その面積は約</a:t>
            </a:r>
            <a:r>
              <a:rPr lang="en-US" altLang="ja-JP" sz="1300" dirty="0">
                <a:latin typeface="ＭＳ Ｐ明朝" pitchFamily="18" charset="-128"/>
                <a:ea typeface="ＭＳ Ｐ明朝" pitchFamily="18" charset="-128"/>
              </a:rPr>
              <a:t>17km</a:t>
            </a:r>
            <a:r>
              <a:rPr lang="en-US" altLang="ja-JP" sz="1300" baseline="30000" dirty="0">
                <a:latin typeface="ＭＳ Ｐ明朝" pitchFamily="18" charset="-128"/>
                <a:ea typeface="ＭＳ Ｐ明朝" pitchFamily="18" charset="-128"/>
              </a:rPr>
              <a:t>2</a:t>
            </a:r>
            <a:r>
              <a:rPr lang="ja-JP" altLang="en-US" sz="1300" dirty="0">
                <a:latin typeface="ＭＳ Ｐ明朝" pitchFamily="18" charset="-128"/>
                <a:ea typeface="ＭＳ Ｐ明朝" pitchFamily="18" charset="-128"/>
              </a:rPr>
              <a:t>におよび、阪神甲子園球場の約</a:t>
            </a:r>
            <a:r>
              <a:rPr lang="en-US" altLang="ja-JP" sz="1300" dirty="0">
                <a:latin typeface="ＭＳ Ｐ明朝" pitchFamily="18" charset="-128"/>
                <a:ea typeface="ＭＳ Ｐ明朝" pitchFamily="18" charset="-128"/>
              </a:rPr>
              <a:t>430</a:t>
            </a:r>
            <a:r>
              <a:rPr lang="ja-JP" altLang="en-US" sz="1300" dirty="0">
                <a:latin typeface="ＭＳ Ｐ明朝" pitchFamily="18" charset="-128"/>
                <a:ea typeface="ＭＳ Ｐ明朝" pitchFamily="18" charset="-128"/>
              </a:rPr>
              <a:t>個分に相当する。</a:t>
            </a:r>
            <a:endParaRPr lang="en-US" altLang="ja-JP" sz="1300" dirty="0">
              <a:latin typeface="ＭＳ Ｐ明朝" pitchFamily="18" charset="-128"/>
              <a:ea typeface="ＭＳ Ｐ明朝" pitchFamily="18" charset="-128"/>
            </a:endParaRPr>
          </a:p>
          <a:p>
            <a:pPr marL="85725" indent="-85725">
              <a:lnSpc>
                <a:spcPts val="1700"/>
              </a:lnSpc>
            </a:pPr>
            <a:endParaRPr lang="en-US" altLang="ja-JP" sz="1300" dirty="0">
              <a:latin typeface="ＭＳ Ｐ明朝" pitchFamily="18" charset="-128"/>
              <a:ea typeface="ＭＳ Ｐ明朝" pitchFamily="18" charset="-128"/>
            </a:endParaRPr>
          </a:p>
          <a:p>
            <a:pPr marL="177800" indent="-177800">
              <a:lnSpc>
                <a:spcPts val="1700"/>
              </a:lnSpc>
            </a:pPr>
            <a:r>
              <a:rPr lang="ja-JP" altLang="en-US" sz="1300" dirty="0">
                <a:latin typeface="ＭＳ Ｐ明朝" pitchFamily="18" charset="-128"/>
                <a:ea typeface="ＭＳ Ｐ明朝" pitchFamily="18" charset="-128"/>
              </a:rPr>
              <a:t>○関西の物流の中心である大阪港は、大阪市が直接管理しており、国際コンテナの取扱量が</a:t>
            </a:r>
            <a:r>
              <a:rPr lang="en-US" altLang="ja-JP" sz="1300" dirty="0">
                <a:latin typeface="ＭＳ Ｐ明朝" pitchFamily="18" charset="-128"/>
                <a:ea typeface="ＭＳ Ｐ明朝" pitchFamily="18" charset="-128"/>
              </a:rPr>
              <a:t>219</a:t>
            </a:r>
            <a:r>
              <a:rPr lang="ja-JP" altLang="en-US" sz="1300" dirty="0">
                <a:latin typeface="ＭＳ Ｐ明朝" pitchFamily="18" charset="-128"/>
                <a:ea typeface="ＭＳ Ｐ明朝" pitchFamily="18" charset="-128"/>
              </a:rPr>
              <a:t>万個</a:t>
            </a:r>
            <a:r>
              <a:rPr lang="en-US" altLang="ja-JP" sz="1300" dirty="0">
                <a:latin typeface="ＭＳ Ｐ明朝" pitchFamily="18" charset="-128"/>
                <a:ea typeface="ＭＳ Ｐ明朝" pitchFamily="18" charset="-128"/>
              </a:rPr>
              <a:t>/</a:t>
            </a:r>
            <a:r>
              <a:rPr lang="ja-JP" altLang="en-US" sz="1300" dirty="0">
                <a:latin typeface="ＭＳ Ｐ明朝" pitchFamily="18" charset="-128"/>
                <a:ea typeface="ＭＳ Ｐ明朝" pitchFamily="18" charset="-128"/>
              </a:rPr>
              <a:t>年</a:t>
            </a:r>
            <a:r>
              <a:rPr lang="en-US" altLang="ja-JP" sz="1300" baseline="30000" dirty="0">
                <a:latin typeface="ＭＳ Ｐ明朝" pitchFamily="18" charset="-128"/>
                <a:ea typeface="ＭＳ Ｐ明朝" pitchFamily="18" charset="-128"/>
              </a:rPr>
              <a:t>※</a:t>
            </a:r>
            <a:r>
              <a:rPr lang="ja-JP" altLang="en-US" sz="1300" dirty="0">
                <a:latin typeface="ＭＳ Ｐ明朝" pitchFamily="18" charset="-128"/>
                <a:ea typeface="ＭＳ Ｐ明朝" pitchFamily="18" charset="-128"/>
              </a:rPr>
              <a:t>で日本</a:t>
            </a:r>
            <a:r>
              <a:rPr lang="en-US" altLang="ja-JP" sz="1300" dirty="0">
                <a:latin typeface="ＭＳ Ｐ明朝" pitchFamily="18" charset="-128"/>
                <a:ea typeface="ＭＳ Ｐ明朝" pitchFamily="18" charset="-128"/>
              </a:rPr>
              <a:t>4</a:t>
            </a:r>
            <a:r>
              <a:rPr lang="ja-JP" altLang="en-US" sz="1300" dirty="0">
                <a:latin typeface="ＭＳ Ｐ明朝" pitchFamily="18" charset="-128"/>
                <a:ea typeface="ＭＳ Ｐ明朝" pitchFamily="18" charset="-128"/>
              </a:rPr>
              <a:t>位の港である。また、上海港と</a:t>
            </a:r>
            <a:r>
              <a:rPr lang="en-US" altLang="ja-JP" sz="1300" dirty="0">
                <a:latin typeface="ＭＳ Ｐ明朝" pitchFamily="18" charset="-128"/>
                <a:ea typeface="ＭＳ Ｐ明朝" pitchFamily="18" charset="-128"/>
              </a:rPr>
              <a:t>86</a:t>
            </a:r>
            <a:r>
              <a:rPr lang="ja-JP" altLang="en-US" sz="1300" dirty="0">
                <a:latin typeface="ＭＳ Ｐ明朝" pitchFamily="18" charset="-128"/>
                <a:ea typeface="ＭＳ Ｐ明朝" pitchFamily="18" charset="-128"/>
              </a:rPr>
              <a:t>便</a:t>
            </a:r>
            <a:r>
              <a:rPr lang="en-US" altLang="ja-JP" sz="1300" dirty="0">
                <a:latin typeface="ＭＳ Ｐ明朝" pitchFamily="18" charset="-128"/>
                <a:ea typeface="ＭＳ Ｐ明朝" pitchFamily="18" charset="-128"/>
              </a:rPr>
              <a:t>/</a:t>
            </a:r>
            <a:r>
              <a:rPr lang="ja-JP" altLang="en-US" sz="1300" dirty="0">
                <a:latin typeface="ＭＳ Ｐ明朝" pitchFamily="18" charset="-128"/>
                <a:ea typeface="ＭＳ Ｐ明朝" pitchFamily="18" charset="-128"/>
              </a:rPr>
              <a:t>月の運航があるなど、中国・東南アジアと密接な関係をもつ。</a:t>
            </a:r>
            <a:endParaRPr lang="en-US" altLang="ja-JP" sz="1300" dirty="0">
              <a:latin typeface="ＭＳ Ｐ明朝" pitchFamily="18" charset="-128"/>
              <a:ea typeface="ＭＳ Ｐ明朝" pitchFamily="18" charset="-128"/>
            </a:endParaRPr>
          </a:p>
          <a:p>
            <a:pPr marL="177800" indent="-177800">
              <a:lnSpc>
                <a:spcPts val="1700"/>
              </a:lnSpc>
            </a:pPr>
            <a:r>
              <a:rPr lang="ja-JP" altLang="en-US" sz="1300" dirty="0">
                <a:latin typeface="ＭＳ Ｐ明朝" pitchFamily="18" charset="-128"/>
                <a:ea typeface="ＭＳ Ｐ明朝" pitchFamily="18" charset="-128"/>
              </a:rPr>
              <a:t>　　　</a:t>
            </a:r>
            <a:r>
              <a:rPr lang="en-US" altLang="ja-JP" sz="1300" dirty="0">
                <a:latin typeface="ＭＳ Ｐ明朝" pitchFamily="18" charset="-128"/>
                <a:ea typeface="ＭＳ Ｐ明朝" pitchFamily="18" charset="-128"/>
              </a:rPr>
              <a:t>※20</a:t>
            </a:r>
            <a:r>
              <a:rPr lang="ja-JP" altLang="en-US" sz="1300" dirty="0">
                <a:latin typeface="ＭＳ Ｐ明朝" pitchFamily="18" charset="-128"/>
                <a:ea typeface="ＭＳ Ｐ明朝" pitchFamily="18" charset="-128"/>
              </a:rPr>
              <a:t>フィートコンテナ換算</a:t>
            </a:r>
            <a:endParaRPr lang="en-US" altLang="ja-JP" sz="1300" dirty="0">
              <a:latin typeface="ＭＳ Ｐ明朝" pitchFamily="18" charset="-128"/>
              <a:ea typeface="ＭＳ Ｐ明朝" pitchFamily="18" charset="-128"/>
            </a:endParaRPr>
          </a:p>
          <a:p>
            <a:pPr marL="85725" indent="-85725">
              <a:lnSpc>
                <a:spcPts val="1700"/>
              </a:lnSpc>
            </a:pPr>
            <a:endParaRPr lang="en-US" altLang="ja-JP" sz="1300" dirty="0">
              <a:latin typeface="ＭＳ Ｐ明朝" pitchFamily="18" charset="-128"/>
              <a:ea typeface="ＭＳ Ｐ明朝" pitchFamily="18" charset="-128"/>
            </a:endParaRPr>
          </a:p>
          <a:p>
            <a:pPr marL="177800" indent="-177800">
              <a:lnSpc>
                <a:spcPts val="1700"/>
              </a:lnSpc>
            </a:pPr>
            <a:r>
              <a:rPr lang="ja-JP" altLang="en-US" sz="1300" dirty="0">
                <a:latin typeface="ＭＳ Ｐ明朝" pitchFamily="18" charset="-128"/>
                <a:ea typeface="ＭＳ Ｐ明朝" pitchFamily="18" charset="-128"/>
              </a:rPr>
              <a:t>○近年では、国内外資本の巨大な物流倉庫も建ち並び、大阪・関西の経済活動や市民生活を支えている。さらに、企業の立地やスポーツ施設、環境施設の立地など、多目的に活用されている。</a:t>
            </a:r>
          </a:p>
        </p:txBody>
      </p:sp>
      <p:sp>
        <p:nvSpPr>
          <p:cNvPr id="15" name="正方形/長方形 14"/>
          <p:cNvSpPr/>
          <p:nvPr/>
        </p:nvSpPr>
        <p:spPr>
          <a:xfrm>
            <a:off x="1199456" y="476672"/>
            <a:ext cx="3240361" cy="6221840"/>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100" dirty="0">
              <a:solidFill>
                <a:schemeClr val="tx1"/>
              </a:solidFill>
            </a:endParaRPr>
          </a:p>
        </p:txBody>
      </p:sp>
      <p:sp>
        <p:nvSpPr>
          <p:cNvPr id="16" name="正方形/長方形 15"/>
          <p:cNvSpPr/>
          <p:nvPr/>
        </p:nvSpPr>
        <p:spPr>
          <a:xfrm>
            <a:off x="4524520" y="485896"/>
            <a:ext cx="6464275" cy="6223248"/>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100" dirty="0">
              <a:solidFill>
                <a:schemeClr val="tx1"/>
              </a:solidFill>
            </a:endParaRPr>
          </a:p>
        </p:txBody>
      </p:sp>
      <p:sp>
        <p:nvSpPr>
          <p:cNvPr id="17" name="スライド番号プレースホルダ 16"/>
          <p:cNvSpPr>
            <a:spLocks noGrp="1"/>
          </p:cNvSpPr>
          <p:nvPr>
            <p:ph type="sldNum" sz="quarter" idx="12"/>
          </p:nvPr>
        </p:nvSpPr>
        <p:spPr/>
        <p:txBody>
          <a:bodyPr/>
          <a:lstStyle/>
          <a:p>
            <a:fld id="{37EF5067-3AB7-4642-9103-42CBD40CC6D9}" type="slidenum">
              <a:rPr kumimoji="1" lang="ja-JP" altLang="en-US" smtClean="0"/>
              <a:pPr/>
              <a:t>51</a:t>
            </a:fld>
            <a:endParaRPr kumimoji="1" lang="ja-JP" altLang="en-US" dirty="0"/>
          </a:p>
        </p:txBody>
      </p:sp>
    </p:spTree>
    <p:extLst>
      <p:ext uri="{BB962C8B-B14F-4D97-AF65-F5344CB8AC3E}">
        <p14:creationId xmlns:p14="http://schemas.microsoft.com/office/powerpoint/2010/main" val="1054755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15"/>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６</a:t>
            </a:r>
            <a:r>
              <a:rPr lang="ja-JP" altLang="en-US" sz="2000" b="1" dirty="0" smtClean="0">
                <a:solidFill>
                  <a:schemeClr val="bg1"/>
                </a:solidFill>
                <a:latin typeface="ＭＳ ゴシック" pitchFamily="49" charset="-128"/>
                <a:ea typeface="ＭＳ ゴシック" pitchFamily="49" charset="-128"/>
              </a:rPr>
              <a:t>．</a:t>
            </a:r>
            <a:r>
              <a:rPr lang="ja-JP" altLang="en-US" sz="2000" b="1" dirty="0">
                <a:solidFill>
                  <a:schemeClr val="bg1"/>
                </a:solidFill>
                <a:latin typeface="ＭＳ ゴシック" pitchFamily="49" charset="-128"/>
                <a:ea typeface="ＭＳ ゴシック" pitchFamily="49" charset="-128"/>
              </a:rPr>
              <a:t>夢洲</a:t>
            </a:r>
            <a:r>
              <a:rPr lang="ja-JP" altLang="en-US" sz="2000" b="1" dirty="0" smtClean="0">
                <a:solidFill>
                  <a:schemeClr val="bg1"/>
                </a:solidFill>
                <a:latin typeface="ＭＳ ゴシック" pitchFamily="49" charset="-128"/>
                <a:ea typeface="ＭＳ ゴシック" pitchFamily="49" charset="-128"/>
              </a:rPr>
              <a:t>等</a:t>
            </a:r>
            <a:endParaRPr lang="en-US" altLang="ja-JP" sz="2000" b="1" strike="sngStrike" dirty="0">
              <a:solidFill>
                <a:schemeClr val="bg1"/>
              </a:solidFill>
              <a:latin typeface="ＭＳ ゴシック" pitchFamily="49" charset="-128"/>
              <a:ea typeface="ＭＳ ゴシック" pitchFamily="49" charset="-128"/>
            </a:endParaRPr>
          </a:p>
        </p:txBody>
      </p:sp>
      <p:sp>
        <p:nvSpPr>
          <p:cNvPr id="13" name="テキスト ボックス 12"/>
          <p:cNvSpPr txBox="1"/>
          <p:nvPr/>
        </p:nvSpPr>
        <p:spPr>
          <a:xfrm>
            <a:off x="1199455" y="476676"/>
            <a:ext cx="3677345" cy="369332"/>
          </a:xfrm>
          <a:prstGeom prst="rect">
            <a:avLst/>
          </a:prstGeom>
          <a:noFill/>
        </p:spPr>
        <p:txBody>
          <a:bodyPr wrap="square" rtlCol="0">
            <a:spAutoFit/>
          </a:bodyPr>
          <a:lstStyle/>
          <a:p>
            <a:r>
              <a:rPr lang="ja-JP" altLang="en-US" u="sng" dirty="0" smtClean="0"/>
              <a:t>概要（２）　～夢洲～</a:t>
            </a:r>
            <a:endParaRPr lang="en-US" altLang="ja-JP" u="sng" dirty="0"/>
          </a:p>
        </p:txBody>
      </p:sp>
      <p:sp>
        <p:nvSpPr>
          <p:cNvPr id="23" name="スライド番号プレースホルダ 22"/>
          <p:cNvSpPr>
            <a:spLocks noGrp="1"/>
          </p:cNvSpPr>
          <p:nvPr>
            <p:ph type="sldNum" sz="quarter" idx="12"/>
          </p:nvPr>
        </p:nvSpPr>
        <p:spPr/>
        <p:txBody>
          <a:bodyPr/>
          <a:lstStyle/>
          <a:p>
            <a:fld id="{37EF5067-3AB7-4642-9103-42CBD40CC6D9}" type="slidenum">
              <a:rPr kumimoji="1" lang="ja-JP" altLang="en-US" smtClean="0"/>
              <a:pPr/>
              <a:t>52</a:t>
            </a:fld>
            <a:endParaRPr kumimoji="1" lang="ja-JP" altLang="en-US" dirty="0"/>
          </a:p>
        </p:txBody>
      </p:sp>
      <p:sp>
        <p:nvSpPr>
          <p:cNvPr id="22" name="テキスト ボックス 21"/>
          <p:cNvSpPr txBox="1"/>
          <p:nvPr/>
        </p:nvSpPr>
        <p:spPr>
          <a:xfrm>
            <a:off x="1302840" y="901789"/>
            <a:ext cx="9666557" cy="553998"/>
          </a:xfrm>
          <a:prstGeom prst="rect">
            <a:avLst/>
          </a:prstGeom>
          <a:solidFill>
            <a:schemeClr val="bg1"/>
          </a:solidFill>
        </p:spPr>
        <p:txBody>
          <a:bodyPr wrap="square" rtlCol="0">
            <a:spAutoFit/>
          </a:bodyPr>
          <a:lstStyle/>
          <a:p>
            <a:pPr marL="85725" indent="-85725">
              <a:lnSpc>
                <a:spcPts val="1800"/>
              </a:lnSpc>
            </a:pPr>
            <a:r>
              <a:rPr lang="ja-JP" altLang="en-US" sz="1400" dirty="0">
                <a:latin typeface="ＭＳ Ｐ明朝" pitchFamily="18" charset="-128"/>
                <a:ea typeface="ＭＳ Ｐ明朝" pitchFamily="18" charset="-128"/>
              </a:rPr>
              <a:t>・東側のエリアにおいては、コンテナターミナルを中心とした物流施設が先行的に立地しており</a:t>
            </a:r>
            <a:r>
              <a:rPr lang="ja-JP" altLang="en-US" sz="1400" dirty="0" smtClean="0">
                <a:latin typeface="ＭＳ Ｐ明朝" pitchFamily="18" charset="-128"/>
                <a:ea typeface="ＭＳ Ｐ明朝" pitchFamily="18" charset="-128"/>
              </a:rPr>
              <a:t>、関西</a:t>
            </a:r>
            <a:r>
              <a:rPr lang="ja-JP" altLang="en-US" sz="1400" dirty="0">
                <a:latin typeface="ＭＳ Ｐ明朝" pitchFamily="18" charset="-128"/>
                <a:ea typeface="ＭＳ Ｐ明朝" pitchFamily="18" charset="-128"/>
              </a:rPr>
              <a:t>の経済活動を支えている。</a:t>
            </a:r>
            <a:endParaRPr lang="en-US" altLang="ja-JP" sz="1400" dirty="0">
              <a:latin typeface="ＭＳ Ｐ明朝" pitchFamily="18" charset="-128"/>
              <a:ea typeface="ＭＳ Ｐ明朝" pitchFamily="18" charset="-128"/>
            </a:endParaRPr>
          </a:p>
          <a:p>
            <a:pPr marL="85725" indent="-85725">
              <a:lnSpc>
                <a:spcPts val="1800"/>
              </a:lnSpc>
            </a:pPr>
            <a:r>
              <a:rPr lang="ja-JP" altLang="en-US" sz="1400" dirty="0" smtClean="0">
                <a:latin typeface="ＭＳ Ｐ明朝" pitchFamily="18" charset="-128"/>
                <a:ea typeface="ＭＳ Ｐ明朝" pitchFamily="18" charset="-128"/>
              </a:rPr>
              <a:t>・西側</a:t>
            </a:r>
            <a:r>
              <a:rPr lang="ja-JP" altLang="en-US" sz="1400" dirty="0">
                <a:latin typeface="ＭＳ Ｐ明朝" pitchFamily="18" charset="-128"/>
                <a:ea typeface="ＭＳ Ｐ明朝" pitchFamily="18" charset="-128"/>
              </a:rPr>
              <a:t>には</a:t>
            </a:r>
            <a:r>
              <a:rPr lang="en-US" altLang="ja-JP" sz="1400" dirty="0">
                <a:latin typeface="ＭＳ Ｐ明朝" pitchFamily="18" charset="-128"/>
                <a:ea typeface="ＭＳ Ｐ明朝" pitchFamily="18" charset="-128"/>
              </a:rPr>
              <a:t>10MW</a:t>
            </a:r>
            <a:r>
              <a:rPr lang="ja-JP" altLang="en-US" sz="1400" dirty="0">
                <a:latin typeface="ＭＳ Ｐ明朝" pitchFamily="18" charset="-128"/>
                <a:ea typeface="ＭＳ Ｐ明朝" pitchFamily="18" charset="-128"/>
              </a:rPr>
              <a:t>のメガソーラーが稼働、自然にやさしい電力を生み出している。</a:t>
            </a:r>
          </a:p>
        </p:txBody>
      </p:sp>
      <p:pic>
        <p:nvPicPr>
          <p:cNvPr id="25" name="図 24"/>
          <p:cNvPicPr>
            <a:picLocks noChangeAspect="1"/>
          </p:cNvPicPr>
          <p:nvPr/>
        </p:nvPicPr>
        <p:blipFill rotWithShape="1">
          <a:blip r:embed="rId3"/>
          <a:srcRect l="8932" t="17846" r="50884" b="30267"/>
          <a:stretch/>
        </p:blipFill>
        <p:spPr>
          <a:xfrm>
            <a:off x="1277540" y="2351982"/>
            <a:ext cx="2091099" cy="1518066"/>
          </a:xfrm>
          <a:prstGeom prst="rect">
            <a:avLst/>
          </a:prstGeom>
        </p:spPr>
      </p:pic>
      <p:pic>
        <p:nvPicPr>
          <p:cNvPr id="26" name="図 25"/>
          <p:cNvPicPr>
            <a:picLocks noChangeAspect="1"/>
          </p:cNvPicPr>
          <p:nvPr/>
        </p:nvPicPr>
        <p:blipFill rotWithShape="1">
          <a:blip r:embed="rId4"/>
          <a:srcRect l="25986" t="17723" r="32540" b="30849"/>
          <a:stretch/>
        </p:blipFill>
        <p:spPr>
          <a:xfrm>
            <a:off x="4538634" y="2413591"/>
            <a:ext cx="2158228" cy="1504636"/>
          </a:xfrm>
          <a:prstGeom prst="rect">
            <a:avLst/>
          </a:prstGeom>
        </p:spPr>
      </p:pic>
      <p:pic>
        <p:nvPicPr>
          <p:cNvPr id="28" name="図 27"/>
          <p:cNvPicPr>
            <a:picLocks noChangeAspect="1"/>
          </p:cNvPicPr>
          <p:nvPr/>
        </p:nvPicPr>
        <p:blipFill rotWithShape="1">
          <a:blip r:embed="rId5"/>
          <a:srcRect l="36119" t="32086" r="32434" b="18569"/>
          <a:stretch/>
        </p:blipFill>
        <p:spPr>
          <a:xfrm>
            <a:off x="7866858" y="2274171"/>
            <a:ext cx="1963730" cy="1732432"/>
          </a:xfrm>
          <a:prstGeom prst="rect">
            <a:avLst/>
          </a:prstGeom>
        </p:spPr>
      </p:pic>
      <p:sp>
        <p:nvSpPr>
          <p:cNvPr id="29" name="正方形/長方形 28"/>
          <p:cNvSpPr/>
          <p:nvPr/>
        </p:nvSpPr>
        <p:spPr>
          <a:xfrm>
            <a:off x="1101167" y="2020233"/>
            <a:ext cx="2476960" cy="276999"/>
          </a:xfrm>
          <a:prstGeom prst="rect">
            <a:avLst/>
          </a:prstGeom>
        </p:spPr>
        <p:txBody>
          <a:bodyPr wrap="none">
            <a:spAutoFit/>
          </a:bodyPr>
          <a:lstStyle/>
          <a:p>
            <a:r>
              <a:rPr lang="ja-JP" altLang="en-US" sz="1200" dirty="0"/>
              <a:t>① </a:t>
            </a:r>
            <a:r>
              <a:rPr lang="en-US" altLang="ja-JP" sz="1200" dirty="0"/>
              <a:t>S63 </a:t>
            </a:r>
            <a:r>
              <a:rPr lang="ja-JP" altLang="en-US" sz="1200" dirty="0"/>
              <a:t>「テクノポート大阪」基本計画</a:t>
            </a:r>
          </a:p>
        </p:txBody>
      </p:sp>
      <p:sp>
        <p:nvSpPr>
          <p:cNvPr id="31" name="正方形/長方形 30"/>
          <p:cNvSpPr/>
          <p:nvPr/>
        </p:nvSpPr>
        <p:spPr>
          <a:xfrm>
            <a:off x="4399267" y="2020233"/>
            <a:ext cx="2518638" cy="276999"/>
          </a:xfrm>
          <a:prstGeom prst="rect">
            <a:avLst/>
          </a:prstGeom>
        </p:spPr>
        <p:txBody>
          <a:bodyPr wrap="none">
            <a:spAutoFit/>
          </a:bodyPr>
          <a:lstStyle/>
          <a:p>
            <a:r>
              <a:rPr lang="ja-JP" altLang="en-US" sz="1200" dirty="0"/>
              <a:t>② </a:t>
            </a:r>
            <a:r>
              <a:rPr lang="en-US" altLang="ja-JP" sz="1200" dirty="0"/>
              <a:t>H12 </a:t>
            </a:r>
            <a:r>
              <a:rPr lang="ja-JP" altLang="en-US" sz="1200" dirty="0"/>
              <a:t>「夢洲まちづくり計画（素案）」</a:t>
            </a:r>
          </a:p>
        </p:txBody>
      </p:sp>
      <p:sp>
        <p:nvSpPr>
          <p:cNvPr id="33" name="正方形/長方形 32"/>
          <p:cNvSpPr/>
          <p:nvPr/>
        </p:nvSpPr>
        <p:spPr>
          <a:xfrm>
            <a:off x="7808881" y="2023405"/>
            <a:ext cx="2021707" cy="276999"/>
          </a:xfrm>
          <a:prstGeom prst="rect">
            <a:avLst/>
          </a:prstGeom>
        </p:spPr>
        <p:txBody>
          <a:bodyPr wrap="none">
            <a:spAutoFit/>
          </a:bodyPr>
          <a:lstStyle/>
          <a:p>
            <a:r>
              <a:rPr lang="ja-JP" altLang="en-US" sz="1200" dirty="0"/>
              <a:t>③</a:t>
            </a:r>
            <a:r>
              <a:rPr lang="ja-JP" altLang="en-US" sz="1200" dirty="0" smtClean="0"/>
              <a:t> </a:t>
            </a:r>
            <a:r>
              <a:rPr lang="en-US" altLang="ja-JP" sz="1200" dirty="0"/>
              <a:t>H29</a:t>
            </a:r>
            <a:r>
              <a:rPr lang="ja-JP" altLang="en-US" sz="1200" dirty="0"/>
              <a:t>「夢洲まちづくり構想」</a:t>
            </a:r>
          </a:p>
        </p:txBody>
      </p:sp>
      <p:sp>
        <p:nvSpPr>
          <p:cNvPr id="34" name="正方形/長方形 33"/>
          <p:cNvSpPr/>
          <p:nvPr/>
        </p:nvSpPr>
        <p:spPr>
          <a:xfrm>
            <a:off x="1141399" y="1651934"/>
            <a:ext cx="2169184" cy="307777"/>
          </a:xfrm>
          <a:prstGeom prst="rect">
            <a:avLst/>
          </a:prstGeom>
        </p:spPr>
        <p:txBody>
          <a:bodyPr wrap="none">
            <a:spAutoFit/>
          </a:bodyPr>
          <a:lstStyle/>
          <a:p>
            <a:r>
              <a:rPr lang="ja-JP" altLang="en-US" sz="1400" dirty="0" smtClean="0"/>
              <a:t>＜夢</a:t>
            </a:r>
            <a:r>
              <a:rPr lang="ja-JP" altLang="en-US" sz="1400" dirty="0"/>
              <a:t>洲</a:t>
            </a:r>
            <a:r>
              <a:rPr lang="ja-JP" altLang="en-US" sz="1400" dirty="0" smtClean="0"/>
              <a:t>まちづくりの経緯＞</a:t>
            </a:r>
            <a:endParaRPr lang="en-US" altLang="ja-JP" sz="1400" dirty="0" smtClean="0"/>
          </a:p>
        </p:txBody>
      </p:sp>
      <p:sp>
        <p:nvSpPr>
          <p:cNvPr id="8" name="正方形/長方形 7"/>
          <p:cNvSpPr/>
          <p:nvPr/>
        </p:nvSpPr>
        <p:spPr>
          <a:xfrm>
            <a:off x="1143001" y="476677"/>
            <a:ext cx="9905999" cy="37265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9" name="表 18"/>
          <p:cNvGraphicFramePr>
            <a:graphicFrameLocks noGrp="1"/>
          </p:cNvGraphicFramePr>
          <p:nvPr>
            <p:extLst/>
          </p:nvPr>
        </p:nvGraphicFramePr>
        <p:xfrm>
          <a:off x="1141399" y="4920944"/>
          <a:ext cx="9924777" cy="1249680"/>
        </p:xfrm>
        <a:graphic>
          <a:graphicData uri="http://schemas.openxmlformats.org/drawingml/2006/table">
            <a:tbl>
              <a:tblPr firstRow="1" bandRow="1">
                <a:tableStyleId>{5C22544A-7EE6-4342-B048-85BDC9FD1C3A}</a:tableStyleId>
              </a:tblPr>
              <a:tblGrid>
                <a:gridCol w="3924087">
                  <a:extLst>
                    <a:ext uri="{9D8B030D-6E8A-4147-A177-3AD203B41FA5}">
                      <a16:colId xmlns:a16="http://schemas.microsoft.com/office/drawing/2014/main" xmlns="" val="20001"/>
                    </a:ext>
                  </a:extLst>
                </a:gridCol>
                <a:gridCol w="6000690">
                  <a:extLst>
                    <a:ext uri="{9D8B030D-6E8A-4147-A177-3AD203B41FA5}">
                      <a16:colId xmlns:a16="http://schemas.microsoft.com/office/drawing/2014/main" xmlns="" val="20002"/>
                    </a:ext>
                  </a:extLst>
                </a:gridCol>
              </a:tblGrid>
              <a:tr h="256119">
                <a:tc>
                  <a:txBody>
                    <a:bodyPr/>
                    <a:lstStyle/>
                    <a:p>
                      <a:pPr algn="ctr"/>
                      <a:r>
                        <a:rPr kumimoji="1" lang="ja-JP" altLang="en-US" sz="1400" b="0" dirty="0" smtClean="0">
                          <a:solidFill>
                            <a:schemeClr val="tx1"/>
                          </a:solidFill>
                          <a:latin typeface="+mn-ea"/>
                          <a:ea typeface="+mn-ea"/>
                        </a:rPr>
                        <a:t>課題</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dirty="0" smtClean="0">
                          <a:solidFill>
                            <a:schemeClr val="tx1"/>
                          </a:solidFill>
                          <a:latin typeface="+mn-ea"/>
                          <a:ea typeface="+mn-ea"/>
                        </a:rPr>
                        <a:t>取組み</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774385">
                <a:tc>
                  <a:txBody>
                    <a:bodyPr/>
                    <a:lstStyle/>
                    <a:p>
                      <a:pPr marL="95250" marR="0" indent="-95250" algn="l" defTabSz="957700" rtl="0" eaLnBrk="1" fontAlgn="auto" latinLnBrk="0" hangingPunct="1">
                        <a:lnSpc>
                          <a:spcPct val="100000"/>
                        </a:lnSpc>
                        <a:spcBef>
                          <a:spcPts val="0"/>
                        </a:spcBef>
                        <a:spcAft>
                          <a:spcPts val="0"/>
                        </a:spcAft>
                        <a:buClrTx/>
                        <a:buSzTx/>
                        <a:buFontTx/>
                        <a:buNone/>
                        <a:tabLst/>
                        <a:defRPr/>
                      </a:pPr>
                      <a:r>
                        <a:rPr kumimoji="1" lang="ja-JP" altLang="en-US" sz="1400" b="0" strike="noStrike" baseline="0" dirty="0" smtClean="0">
                          <a:solidFill>
                            <a:schemeClr val="tx1"/>
                          </a:solidFill>
                          <a:latin typeface="ＭＳ Ｐ明朝" pitchFamily="18" charset="-128"/>
                          <a:ea typeface="ＭＳ Ｐ明朝" pitchFamily="18" charset="-128"/>
                        </a:rPr>
                        <a:t>・東側では国際コンテナターミナルを中心として物流施設が立地しているが、中央部（埋立中区域含む）の広大な敷地の有効活用が望まれている。</a:t>
                      </a:r>
                      <a:endParaRPr kumimoji="1" lang="en-US" altLang="ja-JP" sz="1400" b="0" strike="noStrike" baseline="0" dirty="0" smtClean="0">
                        <a:solidFill>
                          <a:schemeClr val="tx1"/>
                        </a:solidFill>
                        <a:latin typeface="ＭＳ Ｐ明朝" pitchFamily="18" charset="-128"/>
                        <a:ea typeface="ＭＳ Ｐ明朝"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2550" marR="0" lvl="0" indent="-82550" algn="l" defTabSz="914400" rtl="0" eaLnBrk="1" fontAlgn="auto" latinLnBrk="0" hangingPunct="1">
                        <a:lnSpc>
                          <a:spcPct val="100000"/>
                        </a:lnSpc>
                        <a:spcBef>
                          <a:spcPts val="0"/>
                        </a:spcBef>
                        <a:spcAft>
                          <a:spcPts val="0"/>
                        </a:spcAft>
                        <a:buClrTx/>
                        <a:buSzTx/>
                        <a:buFontTx/>
                        <a:buNone/>
                        <a:tabLst/>
                        <a:defRPr/>
                      </a:pPr>
                      <a:r>
                        <a:rPr lang="ja-JP" altLang="en-US" sz="1400" strike="noStrike" baseline="0" dirty="0" smtClean="0">
                          <a:solidFill>
                            <a:schemeClr val="tx1"/>
                          </a:solidFill>
                          <a:latin typeface="ＭＳ Ｐ明朝" pitchFamily="18" charset="-128"/>
                          <a:ea typeface="ＭＳ Ｐ明朝" pitchFamily="18" charset="-128"/>
                        </a:rPr>
                        <a:t>・夢洲の広大な埋め立て地において、</a:t>
                      </a:r>
                      <a:r>
                        <a:rPr lang="en-US" altLang="ja-JP" sz="1400" strike="noStrike" baseline="0" dirty="0" smtClean="0">
                          <a:solidFill>
                            <a:schemeClr val="tx1"/>
                          </a:solidFill>
                          <a:latin typeface="ＭＳ Ｐ明朝" pitchFamily="18" charset="-128"/>
                          <a:ea typeface="ＭＳ Ｐ明朝" pitchFamily="18" charset="-128"/>
                        </a:rPr>
                        <a:t>MICE</a:t>
                      </a:r>
                      <a:r>
                        <a:rPr lang="ja-JP" altLang="en-US" sz="1400" strike="noStrike" baseline="0" dirty="0" smtClean="0">
                          <a:solidFill>
                            <a:schemeClr val="tx1"/>
                          </a:solidFill>
                          <a:latin typeface="ＭＳ Ｐ明朝" pitchFamily="18" charset="-128"/>
                          <a:ea typeface="ＭＳ Ｐ明朝" pitchFamily="18" charset="-128"/>
                        </a:rPr>
                        <a:t>機能や国際的なエンターテイメント機能を備えた統合型リゾート（</a:t>
                      </a:r>
                      <a:r>
                        <a:rPr lang="en-US" altLang="ja-JP" sz="1400" strike="noStrike" baseline="0" dirty="0" smtClean="0">
                          <a:solidFill>
                            <a:schemeClr val="tx1"/>
                          </a:solidFill>
                          <a:latin typeface="ＭＳ Ｐ明朝" pitchFamily="18" charset="-128"/>
                          <a:ea typeface="ＭＳ Ｐ明朝" pitchFamily="18" charset="-128"/>
                        </a:rPr>
                        <a:t>IR)</a:t>
                      </a:r>
                      <a:r>
                        <a:rPr lang="ja-JP" altLang="en-US" sz="1400" strike="noStrike" baseline="0" dirty="0" smtClean="0">
                          <a:solidFill>
                            <a:schemeClr val="tx1"/>
                          </a:solidFill>
                          <a:latin typeface="ＭＳ Ｐ明朝" pitchFamily="18" charset="-128"/>
                          <a:ea typeface="ＭＳ Ｐ明朝" pitchFamily="18" charset="-128"/>
                        </a:rPr>
                        <a:t>の誘致、及び</a:t>
                      </a:r>
                      <a:r>
                        <a:rPr lang="ja-JP" altLang="en-US" sz="1400" b="0" strike="noStrike" baseline="0" dirty="0" smtClean="0">
                          <a:solidFill>
                            <a:schemeClr val="tx1"/>
                          </a:solidFill>
                          <a:latin typeface="ＭＳ Ｐ明朝" pitchFamily="18" charset="-128"/>
                          <a:ea typeface="ＭＳ Ｐ明朝" pitchFamily="18" charset="-128"/>
                        </a:rPr>
                        <a:t>ゼロエミッション（脱炭素）の地産地消型エネルギーシステムや</a:t>
                      </a:r>
                      <a:r>
                        <a:rPr lang="en-US" altLang="ja-JP" sz="1400" b="0" strike="noStrike" baseline="0" dirty="0" smtClean="0">
                          <a:solidFill>
                            <a:schemeClr val="tx1"/>
                          </a:solidFill>
                          <a:latin typeface="ＭＳ Ｐ明朝" pitchFamily="18" charset="-128"/>
                          <a:ea typeface="ＭＳ Ｐ明朝" pitchFamily="18" charset="-128"/>
                        </a:rPr>
                        <a:t>ICT</a:t>
                      </a:r>
                      <a:r>
                        <a:rPr lang="ja-JP" altLang="en-US" sz="1400" b="0" strike="noStrike" baseline="0" dirty="0" smtClean="0">
                          <a:solidFill>
                            <a:schemeClr val="tx1"/>
                          </a:solidFill>
                          <a:latin typeface="ＭＳ Ｐ明朝" pitchFamily="18" charset="-128"/>
                          <a:ea typeface="ＭＳ Ｐ明朝" pitchFamily="18" charset="-128"/>
                        </a:rPr>
                        <a:t>インフラ</a:t>
                      </a:r>
                      <a:r>
                        <a:rPr lang="ja-JP" altLang="en-US" sz="1400" strike="noStrike" baseline="0" dirty="0" smtClean="0">
                          <a:solidFill>
                            <a:schemeClr val="tx1"/>
                          </a:solidFill>
                          <a:latin typeface="ＭＳ Ｐ明朝" pitchFamily="18" charset="-128"/>
                          <a:ea typeface="ＭＳ Ｐ明朝" pitchFamily="18" charset="-128"/>
                        </a:rPr>
                        <a:t>について、まちづくりに合わせた段階的な構築を検討する。</a:t>
                      </a:r>
                      <a:endParaRPr kumimoji="1" lang="ja-JP" altLang="en-US" sz="1400" b="0" strike="noStrike" baseline="0" dirty="0">
                        <a:solidFill>
                          <a:schemeClr val="tx1"/>
                        </a:solidFill>
                        <a:latin typeface="ＭＳ Ｐ明朝" pitchFamily="18" charset="-128"/>
                        <a:ea typeface="ＭＳ Ｐ明朝"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bl>
          </a:graphicData>
        </a:graphic>
      </p:graphicFrame>
      <p:sp>
        <p:nvSpPr>
          <p:cNvPr id="20" name="テキスト ボックス 19"/>
          <p:cNvSpPr txBox="1"/>
          <p:nvPr/>
        </p:nvSpPr>
        <p:spPr>
          <a:xfrm>
            <a:off x="1101167" y="4519405"/>
            <a:ext cx="9649072" cy="338554"/>
          </a:xfrm>
          <a:prstGeom prst="rect">
            <a:avLst/>
          </a:prstGeom>
          <a:noFill/>
          <a:ln w="12700">
            <a:noFill/>
            <a:prstDash val="sysDash"/>
          </a:ln>
        </p:spPr>
        <p:txBody>
          <a:bodyPr wrap="square" rtlCol="0">
            <a:spAutoFit/>
          </a:bodyPr>
          <a:lstStyle/>
          <a:p>
            <a:r>
              <a:rPr lang="ja-JP" altLang="en-US" sz="1600" dirty="0"/>
              <a:t>○課題と</a:t>
            </a:r>
            <a:r>
              <a:rPr lang="ja-JP" altLang="en-US" sz="1600" dirty="0" smtClean="0"/>
              <a:t>取組み</a:t>
            </a:r>
            <a:r>
              <a:rPr lang="ja-JP" altLang="en-US" sz="1400" dirty="0"/>
              <a:t>　　</a:t>
            </a:r>
            <a:endParaRPr lang="en-US" altLang="ja-JP" sz="1400" dirty="0"/>
          </a:p>
        </p:txBody>
      </p:sp>
    </p:spTree>
    <p:extLst>
      <p:ext uri="{BB962C8B-B14F-4D97-AF65-F5344CB8AC3E}">
        <p14:creationId xmlns:p14="http://schemas.microsoft.com/office/powerpoint/2010/main" val="300800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６</a:t>
            </a:r>
            <a:r>
              <a:rPr lang="ja-JP" altLang="en-US" sz="2000" b="1" dirty="0" smtClean="0">
                <a:solidFill>
                  <a:schemeClr val="bg1"/>
                </a:solidFill>
                <a:latin typeface="ＭＳ ゴシック" pitchFamily="49" charset="-128"/>
                <a:ea typeface="ＭＳ ゴシック" pitchFamily="49" charset="-128"/>
              </a:rPr>
              <a:t>．</a:t>
            </a:r>
            <a:r>
              <a:rPr lang="ja-JP" altLang="en-US" sz="2000" b="1" dirty="0">
                <a:solidFill>
                  <a:schemeClr val="bg1"/>
                </a:solidFill>
                <a:latin typeface="ＭＳ ゴシック" pitchFamily="49" charset="-128"/>
                <a:ea typeface="ＭＳ ゴシック" pitchFamily="49" charset="-128"/>
              </a:rPr>
              <a:t>夢洲</a:t>
            </a:r>
            <a:r>
              <a:rPr lang="ja-JP" altLang="en-US" sz="2000" b="1" dirty="0" smtClean="0">
                <a:solidFill>
                  <a:schemeClr val="bg1"/>
                </a:solidFill>
                <a:latin typeface="ＭＳ ゴシック" pitchFamily="49" charset="-128"/>
                <a:ea typeface="ＭＳ ゴシック" pitchFamily="49" charset="-128"/>
              </a:rPr>
              <a:t>等</a:t>
            </a:r>
            <a:endParaRPr lang="en-US" altLang="ja-JP" sz="2000" b="1" strike="sngStrike" dirty="0">
              <a:solidFill>
                <a:schemeClr val="bg1"/>
              </a:solidFill>
              <a:latin typeface="ＭＳ ゴシック" pitchFamily="49" charset="-128"/>
              <a:ea typeface="ＭＳ ゴシック" pitchFamily="49" charset="-128"/>
            </a:endParaRPr>
          </a:p>
        </p:txBody>
      </p:sp>
      <p:sp>
        <p:nvSpPr>
          <p:cNvPr id="42" name="角丸四角形 41"/>
          <p:cNvSpPr/>
          <p:nvPr/>
        </p:nvSpPr>
        <p:spPr>
          <a:xfrm>
            <a:off x="1182757" y="433956"/>
            <a:ext cx="9864853" cy="1082712"/>
          </a:xfrm>
          <a:prstGeom prst="roundRect">
            <a:avLst>
              <a:gd name="adj" fmla="val 12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200" dirty="0">
              <a:solidFill>
                <a:schemeClr val="tx1"/>
              </a:solidFill>
              <a:latin typeface="ＭＳ Ｐ明朝" pitchFamily="18" charset="-128"/>
              <a:ea typeface="ＭＳ Ｐ明朝" pitchFamily="18" charset="-128"/>
            </a:endParaRPr>
          </a:p>
        </p:txBody>
      </p:sp>
      <p:sp>
        <p:nvSpPr>
          <p:cNvPr id="46" name="スライド番号プレースホルダ 45"/>
          <p:cNvSpPr>
            <a:spLocks noGrp="1"/>
          </p:cNvSpPr>
          <p:nvPr>
            <p:ph type="sldNum" sz="quarter" idx="12"/>
          </p:nvPr>
        </p:nvSpPr>
        <p:spPr>
          <a:xfrm>
            <a:off x="9310157" y="6506478"/>
            <a:ext cx="2743200" cy="365125"/>
          </a:xfrm>
        </p:spPr>
        <p:txBody>
          <a:bodyPr/>
          <a:lstStyle/>
          <a:p>
            <a:fld id="{37EF5067-3AB7-4642-9103-42CBD40CC6D9}" type="slidenum">
              <a:rPr kumimoji="1" lang="ja-JP" altLang="en-US" smtClean="0"/>
              <a:pPr/>
              <a:t>53</a:t>
            </a:fld>
            <a:endParaRPr kumimoji="1" lang="ja-JP" altLang="en-US" dirty="0"/>
          </a:p>
        </p:txBody>
      </p:sp>
      <p:sp>
        <p:nvSpPr>
          <p:cNvPr id="51" name="正方形/長方形 50"/>
          <p:cNvSpPr/>
          <p:nvPr/>
        </p:nvSpPr>
        <p:spPr>
          <a:xfrm>
            <a:off x="1297958" y="1580165"/>
            <a:ext cx="9626426" cy="6809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600" dirty="0" smtClean="0">
              <a:solidFill>
                <a:schemeClr val="tx1"/>
              </a:solidFill>
              <a:latin typeface="ＭＳ Ｐ明朝" pitchFamily="18" charset="-128"/>
              <a:ea typeface="ＭＳ Ｐ明朝" pitchFamily="18" charset="-128"/>
            </a:endParaRPr>
          </a:p>
          <a:p>
            <a:r>
              <a:rPr lang="ja-JP" altLang="en-US" sz="1200" dirty="0">
                <a:solidFill>
                  <a:schemeClr val="tx1"/>
                </a:solidFill>
                <a:latin typeface="ＭＳ Ｐ明朝" pitchFamily="18" charset="-128"/>
                <a:ea typeface="ＭＳ Ｐ明朝" pitchFamily="18" charset="-128"/>
              </a:rPr>
              <a:t>東側では国際コンテナターミナルを中心として物流施設が立地しているが、中央部（埋立中区域含む）の広大な敷地の有効活用が望まれている。</a:t>
            </a:r>
          </a:p>
        </p:txBody>
      </p:sp>
      <p:sp>
        <p:nvSpPr>
          <p:cNvPr id="52" name="正方形/長方形 51"/>
          <p:cNvSpPr/>
          <p:nvPr/>
        </p:nvSpPr>
        <p:spPr>
          <a:xfrm>
            <a:off x="1284894" y="1567100"/>
            <a:ext cx="1365000" cy="360040"/>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dirty="0" smtClean="0">
                <a:solidFill>
                  <a:schemeClr val="bg1"/>
                </a:solidFill>
              </a:rPr>
              <a:t>取組前</a:t>
            </a:r>
            <a:endParaRPr lang="ja-JP" altLang="en-US" sz="1400" b="1" dirty="0">
              <a:solidFill>
                <a:schemeClr val="bg1"/>
              </a:solidFill>
            </a:endParaRPr>
          </a:p>
        </p:txBody>
      </p:sp>
      <p:sp>
        <p:nvSpPr>
          <p:cNvPr id="53" name="右矢印 52"/>
          <p:cNvSpPr/>
          <p:nvPr/>
        </p:nvSpPr>
        <p:spPr>
          <a:xfrm rot="5400000">
            <a:off x="6070225" y="2102609"/>
            <a:ext cx="216024" cy="648072"/>
          </a:xfrm>
          <a:prstGeom prst="right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7" name="正方形/長方形 76"/>
          <p:cNvSpPr/>
          <p:nvPr/>
        </p:nvSpPr>
        <p:spPr>
          <a:xfrm>
            <a:off x="1297958" y="2580830"/>
            <a:ext cx="9626426" cy="421819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00" dirty="0">
              <a:solidFill>
                <a:schemeClr val="tx1"/>
              </a:solidFill>
              <a:latin typeface="ＭＳ Ｐ明朝" pitchFamily="18" charset="-128"/>
              <a:ea typeface="ＭＳ Ｐ明朝" pitchFamily="18" charset="-128"/>
            </a:endParaRPr>
          </a:p>
        </p:txBody>
      </p:sp>
      <p:sp>
        <p:nvSpPr>
          <p:cNvPr id="78" name="正方形/長方形 77"/>
          <p:cNvSpPr/>
          <p:nvPr/>
        </p:nvSpPr>
        <p:spPr>
          <a:xfrm>
            <a:off x="1284894" y="2567766"/>
            <a:ext cx="1365000" cy="360040"/>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dirty="0" smtClean="0">
                <a:solidFill>
                  <a:schemeClr val="bg1"/>
                </a:solidFill>
              </a:rPr>
              <a:t>取組後～将来像</a:t>
            </a:r>
            <a:endParaRPr lang="ja-JP" altLang="en-US" sz="1400" b="1" dirty="0">
              <a:solidFill>
                <a:schemeClr val="bg1"/>
              </a:solidFill>
            </a:endParaRPr>
          </a:p>
        </p:txBody>
      </p:sp>
      <p:sp>
        <p:nvSpPr>
          <p:cNvPr id="81" name="Rectangle 7"/>
          <p:cNvSpPr>
            <a:spLocks noChangeArrowheads="1"/>
          </p:cNvSpPr>
          <p:nvPr/>
        </p:nvSpPr>
        <p:spPr bwMode="auto">
          <a:xfrm>
            <a:off x="2681755" y="2566831"/>
            <a:ext cx="5320236" cy="404292"/>
          </a:xfrm>
          <a:prstGeom prst="bevel">
            <a:avLst>
              <a:gd name="adj" fmla="val 4283"/>
            </a:avLst>
          </a:prstGeom>
          <a:noFill/>
          <a:ln w="12700">
            <a:noFill/>
          </a:ln>
          <a:effectLst/>
        </p:spPr>
        <p:txBody>
          <a:bodyPr wrap="none" lIns="91428" tIns="72000" rIns="91428" bIns="45713" anchor="ctr"/>
          <a:lstStyle>
            <a:lvl1pPr>
              <a:defRPr kumimoji="1">
                <a:solidFill>
                  <a:schemeClr val="tx1"/>
                </a:solidFill>
                <a:latin typeface="Arial" panose="020B0604020202020204" pitchFamily="34" charset="0"/>
                <a:ea typeface="HGPｺﾞｼｯｸE" panose="020B0900000000000000" pitchFamily="50" charset="-128"/>
              </a:defRPr>
            </a:lvl1pPr>
            <a:lvl2pPr marL="458788">
              <a:defRPr kumimoji="1">
                <a:solidFill>
                  <a:schemeClr val="tx1"/>
                </a:solidFill>
                <a:latin typeface="Arial" panose="020B0604020202020204" pitchFamily="34" charset="0"/>
                <a:ea typeface="HGPｺﾞｼｯｸE" panose="020B0900000000000000" pitchFamily="50" charset="-128"/>
              </a:defRPr>
            </a:lvl2pPr>
            <a:lvl3pPr>
              <a:defRPr kumimoji="1">
                <a:solidFill>
                  <a:schemeClr val="tx1"/>
                </a:solidFill>
                <a:latin typeface="Arial" panose="020B0604020202020204" pitchFamily="34" charset="0"/>
                <a:ea typeface="HGPｺﾞｼｯｸE" panose="020B0900000000000000" pitchFamily="50" charset="-128"/>
              </a:defRPr>
            </a:lvl3pPr>
            <a:lvl4pPr marL="1373188">
              <a:defRPr kumimoji="1">
                <a:solidFill>
                  <a:schemeClr val="tx1"/>
                </a:solidFill>
                <a:latin typeface="Arial" panose="020B0604020202020204" pitchFamily="34" charset="0"/>
                <a:ea typeface="HGPｺﾞｼｯｸE" panose="020B0900000000000000" pitchFamily="50" charset="-128"/>
              </a:defRPr>
            </a:lvl4pPr>
            <a:lvl5pPr>
              <a:defRPr kumimoji="1">
                <a:solidFill>
                  <a:schemeClr val="tx1"/>
                </a:solidFill>
                <a:latin typeface="Arial" panose="020B0604020202020204" pitchFamily="34" charset="0"/>
                <a:ea typeface="HGPｺﾞｼｯｸE" panose="020B0900000000000000" pitchFamily="50" charset="-128"/>
              </a:defRPr>
            </a:lvl5pPr>
            <a:lvl6pPr fontAlgn="base">
              <a:spcBef>
                <a:spcPct val="0"/>
              </a:spcBef>
              <a:spcAft>
                <a:spcPct val="0"/>
              </a:spcAft>
              <a:defRPr kumimoji="1">
                <a:solidFill>
                  <a:schemeClr val="tx1"/>
                </a:solidFill>
                <a:latin typeface="Arial" panose="020B0604020202020204" pitchFamily="34" charset="0"/>
                <a:ea typeface="HGPｺﾞｼｯｸE" panose="020B0900000000000000" pitchFamily="50" charset="-128"/>
              </a:defRPr>
            </a:lvl6pPr>
            <a:lvl7pPr fontAlgn="base">
              <a:spcBef>
                <a:spcPct val="0"/>
              </a:spcBef>
              <a:spcAft>
                <a:spcPct val="0"/>
              </a:spcAft>
              <a:defRPr kumimoji="1">
                <a:solidFill>
                  <a:schemeClr val="tx1"/>
                </a:solidFill>
                <a:latin typeface="Arial" panose="020B0604020202020204" pitchFamily="34" charset="0"/>
                <a:ea typeface="HGPｺﾞｼｯｸE" panose="020B0900000000000000" pitchFamily="50" charset="-128"/>
              </a:defRPr>
            </a:lvl7pPr>
            <a:lvl8pPr fontAlgn="base">
              <a:spcBef>
                <a:spcPct val="0"/>
              </a:spcBef>
              <a:spcAft>
                <a:spcPct val="0"/>
              </a:spcAft>
              <a:defRPr kumimoji="1">
                <a:solidFill>
                  <a:schemeClr val="tx1"/>
                </a:solidFill>
                <a:latin typeface="Arial" panose="020B0604020202020204" pitchFamily="34" charset="0"/>
                <a:ea typeface="HGPｺﾞｼｯｸE" panose="020B0900000000000000" pitchFamily="50" charset="-128"/>
              </a:defRPr>
            </a:lvl8pPr>
            <a:lvl9pPr fontAlgn="base">
              <a:spcBef>
                <a:spcPct val="0"/>
              </a:spcBef>
              <a:spcAft>
                <a:spcPct val="0"/>
              </a:spcAft>
              <a:defRPr kumimoji="1">
                <a:solidFill>
                  <a:schemeClr val="tx1"/>
                </a:solidFill>
                <a:latin typeface="Arial" panose="020B0604020202020204" pitchFamily="34" charset="0"/>
                <a:ea typeface="HGPｺﾞｼｯｸE" panose="020B0900000000000000" pitchFamily="50" charset="-128"/>
              </a:defRPr>
            </a:lvl9pPr>
          </a:lstStyle>
          <a:p>
            <a:r>
              <a:rPr lang="ja-JP" altLang="en-US" sz="14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国際観光拠点「夢洲」のコンセプト：</a:t>
            </a:r>
            <a:r>
              <a:rPr lang="en-US" altLang="ja-JP" sz="14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SMART RESORT CITY</a:t>
            </a:r>
            <a:r>
              <a:rPr lang="ja-JP" altLang="en-US" sz="140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（夢と創造に出会える未来都市）</a:t>
            </a:r>
            <a:endParaRPr lang="ja-JP" altLang="ja-JP" sz="14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7" name="正方形/長方形 26"/>
          <p:cNvSpPr/>
          <p:nvPr/>
        </p:nvSpPr>
        <p:spPr>
          <a:xfrm>
            <a:off x="1374982" y="3170029"/>
            <a:ext cx="4627045" cy="3462486"/>
          </a:xfrm>
          <a:prstGeom prst="rect">
            <a:avLst/>
          </a:prstGeom>
        </p:spPr>
        <p:txBody>
          <a:bodyPr wrap="square">
            <a:spAutoFit/>
          </a:bodyPr>
          <a:lstStyle/>
          <a:p>
            <a:r>
              <a:rPr lang="ja-JP" altLang="en-US" sz="1200" b="1" dirty="0"/>
              <a:t>大阪・関西・日本観光の要となる独創性に富む国際的エンターテイメント拠点形成</a:t>
            </a:r>
          </a:p>
          <a:p>
            <a:r>
              <a:rPr lang="ja-JP" altLang="en-US" sz="1200" dirty="0">
                <a:latin typeface="ＭＳ Ｐ明朝" panose="02020600040205080304" pitchFamily="18" charset="-128"/>
                <a:ea typeface="ＭＳ Ｐ明朝" panose="02020600040205080304" pitchFamily="18" charset="-128"/>
              </a:rPr>
              <a:t>　世界中の人が訪れてみたいとあこがれ、質・規模ともに世界水準である日本・関西らしい文化・芸能に関する施設やコンテンツなど、多彩なエンターテイメントを体験できる国際的エンターテイメント拠点を統合型リゾート（</a:t>
            </a:r>
            <a:r>
              <a:rPr lang="en-US" altLang="ja-JP" sz="1200" dirty="0">
                <a:latin typeface="ＭＳ Ｐ明朝" panose="02020600040205080304" pitchFamily="18" charset="-128"/>
                <a:ea typeface="ＭＳ Ｐ明朝" panose="02020600040205080304" pitchFamily="18" charset="-128"/>
              </a:rPr>
              <a:t>IR</a:t>
            </a:r>
            <a:r>
              <a:rPr lang="ja-JP" altLang="en-US" sz="1200" dirty="0">
                <a:latin typeface="ＭＳ Ｐ明朝" panose="02020600040205080304" pitchFamily="18" charset="-128"/>
                <a:ea typeface="ＭＳ Ｐ明朝" panose="02020600040205080304" pitchFamily="18" charset="-128"/>
              </a:rPr>
              <a:t>）を中心として</a:t>
            </a:r>
            <a:r>
              <a:rPr lang="ja-JP" altLang="en-US" sz="1200" dirty="0" smtClean="0">
                <a:latin typeface="ＭＳ Ｐ明朝" panose="02020600040205080304" pitchFamily="18" charset="-128"/>
                <a:ea typeface="ＭＳ Ｐ明朝" panose="02020600040205080304" pitchFamily="18" charset="-128"/>
              </a:rPr>
              <a:t>形成</a:t>
            </a:r>
            <a:endParaRPr lang="en-US" altLang="ja-JP" sz="1200" dirty="0" smtClean="0">
              <a:latin typeface="ＭＳ Ｐ明朝" panose="02020600040205080304" pitchFamily="18" charset="-128"/>
              <a:ea typeface="ＭＳ Ｐ明朝" panose="02020600040205080304" pitchFamily="18" charset="-128"/>
            </a:endParaRPr>
          </a:p>
          <a:p>
            <a:endParaRPr lang="en-US" altLang="ja-JP" sz="500" dirty="0"/>
          </a:p>
          <a:p>
            <a:r>
              <a:rPr lang="ja-JP" altLang="en-US" sz="1200" b="1" dirty="0"/>
              <a:t>新しいビジネスにつながる技術やノウハウを世界第一級</a:t>
            </a:r>
            <a:r>
              <a:rPr lang="ja-JP" altLang="en-US" sz="1200" b="1" dirty="0" smtClean="0"/>
              <a:t>の</a:t>
            </a:r>
            <a:r>
              <a:rPr lang="en-US" altLang="ja-JP" sz="1200" b="1" dirty="0" smtClean="0"/>
              <a:t>MICE</a:t>
            </a:r>
            <a:r>
              <a:rPr lang="ja-JP" altLang="en-US" sz="1200" b="1" dirty="0"/>
              <a:t>拠点を中心</a:t>
            </a:r>
            <a:r>
              <a:rPr lang="ja-JP" altLang="en-US" sz="1200" b="1" dirty="0" smtClean="0"/>
              <a:t>にショーケース化</a:t>
            </a:r>
            <a:r>
              <a:rPr lang="ja-JP" altLang="en-US" sz="1200" b="1" dirty="0"/>
              <a:t>し、国内外に発信</a:t>
            </a:r>
          </a:p>
          <a:p>
            <a:r>
              <a:rPr lang="ja-JP" altLang="en-US" sz="1200" dirty="0">
                <a:latin typeface="ＭＳ Ｐ明朝" panose="02020600040205080304" pitchFamily="18" charset="-128"/>
                <a:ea typeface="ＭＳ Ｐ明朝" panose="02020600040205080304" pitchFamily="18" charset="-128"/>
              </a:rPr>
              <a:t>　統合型リゾート（</a:t>
            </a:r>
            <a:r>
              <a:rPr lang="en-US" altLang="ja-JP" sz="1200" dirty="0">
                <a:latin typeface="ＭＳ Ｐ明朝" panose="02020600040205080304" pitchFamily="18" charset="-128"/>
                <a:ea typeface="ＭＳ Ｐ明朝" panose="02020600040205080304" pitchFamily="18" charset="-128"/>
              </a:rPr>
              <a:t>IR</a:t>
            </a:r>
            <a:r>
              <a:rPr lang="ja-JP" altLang="en-US" sz="1200" dirty="0">
                <a:latin typeface="ＭＳ Ｐ明朝" panose="02020600040205080304" pitchFamily="18" charset="-128"/>
                <a:ea typeface="ＭＳ Ｐ明朝" panose="02020600040205080304" pitchFamily="18" charset="-128"/>
              </a:rPr>
              <a:t>）を核として世界を相手に競争力を持つ</a:t>
            </a:r>
            <a:r>
              <a:rPr lang="en-US" altLang="ja-JP" sz="1200" dirty="0">
                <a:latin typeface="ＭＳ Ｐ明朝" panose="02020600040205080304" pitchFamily="18" charset="-128"/>
                <a:ea typeface="ＭＳ Ｐ明朝" panose="02020600040205080304" pitchFamily="18" charset="-128"/>
              </a:rPr>
              <a:t>MICE</a:t>
            </a:r>
            <a:r>
              <a:rPr lang="ja-JP" altLang="en-US" sz="1200" dirty="0">
                <a:latin typeface="ＭＳ Ｐ明朝" panose="02020600040205080304" pitchFamily="18" charset="-128"/>
                <a:ea typeface="ＭＳ Ｐ明朝" panose="02020600040205080304" pitchFamily="18" charset="-128"/>
              </a:rPr>
              <a:t>拠点を形成し、都市力向上・産業振興に資する大規模展示会や国際会議等への対応力を</a:t>
            </a:r>
            <a:r>
              <a:rPr lang="ja-JP" altLang="en-US" sz="1200" dirty="0" smtClean="0">
                <a:latin typeface="ＭＳ Ｐ明朝" panose="02020600040205080304" pitchFamily="18" charset="-128"/>
                <a:ea typeface="ＭＳ Ｐ明朝" panose="02020600040205080304" pitchFamily="18" charset="-128"/>
              </a:rPr>
              <a:t>強化</a:t>
            </a:r>
            <a:endParaRPr lang="en-US" altLang="ja-JP" sz="1200" dirty="0" smtClean="0">
              <a:latin typeface="ＭＳ Ｐ明朝" panose="02020600040205080304" pitchFamily="18" charset="-128"/>
              <a:ea typeface="ＭＳ Ｐ明朝" panose="02020600040205080304" pitchFamily="18" charset="-128"/>
            </a:endParaRPr>
          </a:p>
          <a:p>
            <a:endParaRPr lang="en-US" altLang="ja-JP" sz="500" dirty="0"/>
          </a:p>
          <a:p>
            <a:r>
              <a:rPr lang="ja-JP" altLang="en-US" sz="1200" b="1" dirty="0"/>
              <a:t>健康で活き活きとした生活をエンジョイできる革新的な技術などの創出と体験</a:t>
            </a:r>
          </a:p>
          <a:p>
            <a:r>
              <a:rPr lang="ja-JP" altLang="en-US" sz="1200" dirty="0">
                <a:latin typeface="ＭＳ Ｐ明朝" panose="02020600040205080304" pitchFamily="18" charset="-128"/>
                <a:ea typeface="ＭＳ Ｐ明朝" panose="02020600040205080304" pitchFamily="18" charset="-128"/>
              </a:rPr>
              <a:t>　様々な旅行形態の創出につながる取組みをはじめ、最先端技術の活用などを図りながら生活の質（</a:t>
            </a:r>
            <a:r>
              <a:rPr lang="en-US" altLang="ja-JP" sz="1200" dirty="0">
                <a:latin typeface="ＭＳ Ｐ明朝" panose="02020600040205080304" pitchFamily="18" charset="-128"/>
                <a:ea typeface="ＭＳ Ｐ明朝" panose="02020600040205080304" pitchFamily="18" charset="-128"/>
              </a:rPr>
              <a:t>QOL</a:t>
            </a:r>
            <a:r>
              <a:rPr lang="ja-JP" altLang="en-US" sz="1200" dirty="0">
                <a:latin typeface="ＭＳ Ｐ明朝" panose="02020600040205080304" pitchFamily="18" charset="-128"/>
                <a:ea typeface="ＭＳ Ｐ明朝" panose="02020600040205080304" pitchFamily="18" charset="-128"/>
              </a:rPr>
              <a:t>：</a:t>
            </a:r>
            <a:r>
              <a:rPr lang="en-US" altLang="ja-JP" sz="1200" dirty="0">
                <a:latin typeface="ＭＳ Ｐ明朝" panose="02020600040205080304" pitchFamily="18" charset="-128"/>
                <a:ea typeface="ＭＳ Ｐ明朝" panose="02020600040205080304" pitchFamily="18" charset="-128"/>
              </a:rPr>
              <a:t>Quality Of Life</a:t>
            </a:r>
            <a:r>
              <a:rPr lang="ja-JP" altLang="en-US" sz="1200" dirty="0">
                <a:latin typeface="ＭＳ Ｐ明朝" panose="02020600040205080304" pitchFamily="18" charset="-128"/>
                <a:ea typeface="ＭＳ Ｐ明朝" panose="02020600040205080304" pitchFamily="18" charset="-128"/>
              </a:rPr>
              <a:t>）を更に高める技術の創出や質の高い空間・サービスを体験できる滞在環境を</a:t>
            </a:r>
            <a:r>
              <a:rPr lang="en-US" altLang="ja-JP" sz="1200" dirty="0">
                <a:latin typeface="ＭＳ Ｐ明朝" panose="02020600040205080304" pitchFamily="18" charset="-128"/>
                <a:ea typeface="ＭＳ Ｐ明朝" panose="02020600040205080304" pitchFamily="18" charset="-128"/>
              </a:rPr>
              <a:t>2025</a:t>
            </a:r>
            <a:r>
              <a:rPr lang="ja-JP" altLang="en-US" sz="1200" dirty="0">
                <a:latin typeface="ＭＳ Ｐ明朝" panose="02020600040205080304" pitchFamily="18" charset="-128"/>
                <a:ea typeface="ＭＳ Ｐ明朝" panose="02020600040205080304" pitchFamily="18" charset="-128"/>
              </a:rPr>
              <a:t>年の万博開催のムーブメントを活かして</a:t>
            </a:r>
            <a:r>
              <a:rPr lang="ja-JP" altLang="en-US" sz="1200" dirty="0" smtClean="0">
                <a:latin typeface="ＭＳ Ｐ明朝" panose="02020600040205080304" pitchFamily="18" charset="-128"/>
                <a:ea typeface="ＭＳ Ｐ明朝" panose="02020600040205080304" pitchFamily="18" charset="-128"/>
              </a:rPr>
              <a:t>推進</a:t>
            </a:r>
            <a:endParaRPr lang="ja-JP" altLang="en-US" sz="1200" dirty="0">
              <a:latin typeface="ＭＳ Ｐ明朝" panose="02020600040205080304" pitchFamily="18" charset="-128"/>
              <a:ea typeface="ＭＳ Ｐ明朝" panose="02020600040205080304" pitchFamily="18" charset="-128"/>
            </a:endParaRPr>
          </a:p>
        </p:txBody>
      </p:sp>
      <p:sp>
        <p:nvSpPr>
          <p:cNvPr id="29" name="正方形/長方形 28"/>
          <p:cNvSpPr/>
          <p:nvPr/>
        </p:nvSpPr>
        <p:spPr>
          <a:xfrm>
            <a:off x="1695480" y="6543125"/>
            <a:ext cx="2412840" cy="276999"/>
          </a:xfrm>
          <a:prstGeom prst="rect">
            <a:avLst/>
          </a:prstGeom>
        </p:spPr>
        <p:txBody>
          <a:bodyPr wrap="none">
            <a:spAutoFit/>
          </a:bodyPr>
          <a:lstStyle/>
          <a:p>
            <a:r>
              <a:rPr lang="ja-JP" altLang="en-US" sz="1200" dirty="0" smtClean="0"/>
              <a:t>「</a:t>
            </a:r>
            <a:r>
              <a:rPr lang="ja-JP" altLang="en-US" sz="1200" dirty="0"/>
              <a:t>夢洲まちづくり構想</a:t>
            </a:r>
            <a:r>
              <a:rPr lang="ja-JP" altLang="en-US" sz="1200" dirty="0" smtClean="0"/>
              <a:t>」（</a:t>
            </a:r>
            <a:r>
              <a:rPr lang="en-US" altLang="ja-JP" sz="1200" dirty="0" smtClean="0"/>
              <a:t>2017.8</a:t>
            </a:r>
            <a:r>
              <a:rPr lang="ja-JP" altLang="en-US" sz="1200" dirty="0" smtClean="0"/>
              <a:t>）より</a:t>
            </a:r>
            <a:endParaRPr lang="ja-JP" altLang="en-US" sz="1200" dirty="0"/>
          </a:p>
        </p:txBody>
      </p:sp>
      <p:sp>
        <p:nvSpPr>
          <p:cNvPr id="224" name="正方形/長方形 223"/>
          <p:cNvSpPr/>
          <p:nvPr/>
        </p:nvSpPr>
        <p:spPr>
          <a:xfrm>
            <a:off x="1314719" y="2953630"/>
            <a:ext cx="2170787" cy="276999"/>
          </a:xfrm>
          <a:prstGeom prst="rect">
            <a:avLst/>
          </a:prstGeom>
        </p:spPr>
        <p:txBody>
          <a:bodyPr wrap="none">
            <a:spAutoFit/>
          </a:bodyPr>
          <a:lstStyle/>
          <a:p>
            <a:r>
              <a:rPr lang="en-US" altLang="ja-JP" sz="1200" dirty="0"/>
              <a:t>【</a:t>
            </a:r>
            <a:r>
              <a:rPr lang="ja-JP" altLang="en-US" sz="1200" dirty="0"/>
              <a:t>拠点形成のための都市機能</a:t>
            </a:r>
            <a:r>
              <a:rPr lang="en-US" altLang="ja-JP" sz="1200" dirty="0"/>
              <a:t>】</a:t>
            </a:r>
            <a:endParaRPr lang="ja-JP" altLang="en-US" sz="1200" dirty="0"/>
          </a:p>
        </p:txBody>
      </p:sp>
      <p:pic>
        <p:nvPicPr>
          <p:cNvPr id="3" name="図 2"/>
          <p:cNvPicPr>
            <a:picLocks noChangeAspect="1"/>
          </p:cNvPicPr>
          <p:nvPr/>
        </p:nvPicPr>
        <p:blipFill rotWithShape="1">
          <a:blip r:embed="rId3"/>
          <a:srcRect l="3760" t="14138" r="1756" b="7514"/>
          <a:stretch/>
        </p:blipFill>
        <p:spPr>
          <a:xfrm>
            <a:off x="6809481" y="3445217"/>
            <a:ext cx="3789498" cy="2750014"/>
          </a:xfrm>
          <a:prstGeom prst="rect">
            <a:avLst/>
          </a:prstGeom>
          <a:ln>
            <a:solidFill>
              <a:schemeClr val="accent1">
                <a:shade val="50000"/>
              </a:schemeClr>
            </a:solidFill>
          </a:ln>
        </p:spPr>
      </p:pic>
      <p:sp>
        <p:nvSpPr>
          <p:cNvPr id="16" name="テキスト ボックス 15"/>
          <p:cNvSpPr txBox="1"/>
          <p:nvPr/>
        </p:nvSpPr>
        <p:spPr>
          <a:xfrm>
            <a:off x="7077452" y="3695264"/>
            <a:ext cx="988048" cy="202618"/>
          </a:xfrm>
          <a:prstGeom prst="rect">
            <a:avLst/>
          </a:prstGeom>
          <a:noFill/>
          <a:ln>
            <a:solidFill>
              <a:schemeClr val="accent1">
                <a:shade val="50000"/>
              </a:schemeClr>
            </a:solidFill>
          </a:ln>
          <a:effectLst>
            <a:outerShdw blurRad="50800" dist="38100" dir="2700000" algn="tl" rotWithShape="0">
              <a:schemeClr val="bg1">
                <a:alpha val="40000"/>
              </a:schemeClr>
            </a:outerShdw>
            <a:softEdge rad="31750"/>
          </a:effectLst>
        </p:spPr>
        <p:txBody>
          <a:bodyPr wrap="none" rtlCol="0">
            <a:spAutoFit/>
          </a:bodyPr>
          <a:lstStyle/>
          <a:p>
            <a:r>
              <a:rPr kumimoji="1" lang="ja-JP" altLang="en-US" sz="900" b="1" dirty="0" smtClean="0">
                <a:solidFill>
                  <a:schemeClr val="accent6">
                    <a:lumMod val="50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グリーンテラスゾーン</a:t>
            </a:r>
            <a:endParaRPr kumimoji="1" lang="ja-JP" altLang="en-US" sz="900" b="1" dirty="0">
              <a:solidFill>
                <a:schemeClr val="accent6">
                  <a:lumMod val="50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73" name="テキスト ボックス 72"/>
          <p:cNvSpPr txBox="1"/>
          <p:nvPr/>
        </p:nvSpPr>
        <p:spPr>
          <a:xfrm>
            <a:off x="7774325" y="4480298"/>
            <a:ext cx="878297" cy="202618"/>
          </a:xfrm>
          <a:prstGeom prst="rect">
            <a:avLst/>
          </a:prstGeom>
          <a:noFill/>
          <a:ln>
            <a:solidFill>
              <a:schemeClr val="accent1">
                <a:shade val="50000"/>
              </a:schemeClr>
            </a:solidFill>
          </a:ln>
          <a:effectLst>
            <a:outerShdw blurRad="50800" dist="38100" dir="2700000" algn="tl" rotWithShape="0">
              <a:schemeClr val="bg1">
                <a:alpha val="40000"/>
              </a:schemeClr>
            </a:outerShdw>
            <a:softEdge rad="31750"/>
          </a:effectLst>
        </p:spPr>
        <p:txBody>
          <a:bodyPr wrap="none" rtlCol="0">
            <a:spAutoFit/>
          </a:bodyPr>
          <a:lstStyle/>
          <a:p>
            <a:r>
              <a:rPr kumimoji="1" lang="ja-JP" altLang="en-US" sz="900" b="1" dirty="0" smtClean="0">
                <a:solidFill>
                  <a:srgbClr val="FF9933"/>
                </a:solidFill>
                <a:effectLst>
                  <a:outerShdw blurRad="38100" dist="38100" dir="2700000" algn="tl">
                    <a:schemeClr val="bg1">
                      <a:alpha val="43000"/>
                    </a:schemeClr>
                  </a:outerShdw>
                </a:effectLst>
                <a:latin typeface="Meiryo UI" panose="020B0604030504040204" pitchFamily="50" charset="-128"/>
                <a:ea typeface="Meiryo UI" panose="020B0604030504040204" pitchFamily="50" charset="-128"/>
              </a:rPr>
              <a:t>観光・産業ゾーン</a:t>
            </a:r>
            <a:endParaRPr kumimoji="1" lang="ja-JP" altLang="en-US" sz="900" b="1" dirty="0">
              <a:solidFill>
                <a:srgbClr val="FF9933"/>
              </a:solidFill>
              <a:effectLst>
                <a:outerShdw blurRad="38100" dist="38100" dir="2700000" algn="tl">
                  <a:schemeClr val="bg1">
                    <a:alpha val="43000"/>
                  </a:schemeClr>
                </a:outerShdw>
              </a:effectLst>
              <a:latin typeface="Meiryo UI" panose="020B0604030504040204" pitchFamily="50" charset="-128"/>
              <a:ea typeface="Meiryo UI" panose="020B0604030504040204" pitchFamily="50" charset="-128"/>
            </a:endParaRPr>
          </a:p>
        </p:txBody>
      </p:sp>
      <p:sp>
        <p:nvSpPr>
          <p:cNvPr id="74" name="テキスト ボックス 73"/>
          <p:cNvSpPr txBox="1"/>
          <p:nvPr/>
        </p:nvSpPr>
        <p:spPr>
          <a:xfrm>
            <a:off x="9410633" y="4881394"/>
            <a:ext cx="623616" cy="202618"/>
          </a:xfrm>
          <a:prstGeom prst="rect">
            <a:avLst/>
          </a:prstGeom>
          <a:noFill/>
          <a:ln>
            <a:solidFill>
              <a:schemeClr val="accent1">
                <a:shade val="50000"/>
              </a:schemeClr>
            </a:solidFill>
          </a:ln>
          <a:effectLst>
            <a:outerShdw blurRad="50800" dist="38100" dir="2700000" algn="tl" rotWithShape="0">
              <a:schemeClr val="bg1">
                <a:alpha val="40000"/>
              </a:schemeClr>
            </a:outerShdw>
            <a:softEdge rad="31750"/>
          </a:effectLst>
        </p:spPr>
        <p:txBody>
          <a:bodyPr wrap="none" rtlCol="0">
            <a:spAutoFit/>
          </a:bodyPr>
          <a:lstStyle/>
          <a:p>
            <a:r>
              <a:rPr kumimoji="1" lang="ja-JP" altLang="en-US" sz="900" b="1" dirty="0" smtClean="0">
                <a:solidFill>
                  <a:srgbClr val="9900FF"/>
                </a:solidFill>
                <a:effectLst>
                  <a:outerShdw blurRad="38100" dist="38100" dir="2700000" algn="tl">
                    <a:schemeClr val="bg1">
                      <a:alpha val="43000"/>
                    </a:schemeClr>
                  </a:outerShdw>
                </a:effectLst>
                <a:latin typeface="Meiryo UI" panose="020B0604030504040204" pitchFamily="50" charset="-128"/>
                <a:ea typeface="Meiryo UI" panose="020B0604030504040204" pitchFamily="50" charset="-128"/>
              </a:rPr>
              <a:t>物流ゾーン</a:t>
            </a:r>
            <a:endParaRPr kumimoji="1" lang="ja-JP" altLang="en-US" sz="900" b="1" dirty="0">
              <a:solidFill>
                <a:srgbClr val="9900FF"/>
              </a:solidFill>
              <a:effectLst>
                <a:outerShdw blurRad="38100" dist="38100" dir="2700000" algn="tl">
                  <a:schemeClr val="bg1">
                    <a:alpha val="43000"/>
                  </a:schemeClr>
                </a:outerShdw>
              </a:effectLst>
              <a:latin typeface="Meiryo UI" panose="020B0604030504040204" pitchFamily="50" charset="-128"/>
              <a:ea typeface="Meiryo UI" panose="020B0604030504040204" pitchFamily="50" charset="-128"/>
            </a:endParaRPr>
          </a:p>
        </p:txBody>
      </p:sp>
      <p:sp>
        <p:nvSpPr>
          <p:cNvPr id="75" name="テキスト ボックス 74"/>
          <p:cNvSpPr txBox="1"/>
          <p:nvPr/>
        </p:nvSpPr>
        <p:spPr>
          <a:xfrm>
            <a:off x="9079367" y="4372564"/>
            <a:ext cx="878297" cy="202618"/>
          </a:xfrm>
          <a:prstGeom prst="rect">
            <a:avLst/>
          </a:prstGeom>
          <a:noFill/>
          <a:ln>
            <a:solidFill>
              <a:schemeClr val="accent1">
                <a:shade val="50000"/>
              </a:schemeClr>
            </a:solidFill>
          </a:ln>
          <a:effectLst>
            <a:outerShdw blurRad="50800" dist="38100" dir="2700000" algn="tl" rotWithShape="0">
              <a:schemeClr val="bg1">
                <a:alpha val="40000"/>
              </a:schemeClr>
            </a:outerShdw>
            <a:softEdge rad="31750"/>
          </a:effectLst>
        </p:spPr>
        <p:txBody>
          <a:bodyPr wrap="none" rtlCol="0">
            <a:spAutoFit/>
          </a:bodyPr>
          <a:lstStyle/>
          <a:p>
            <a:r>
              <a:rPr kumimoji="1" lang="ja-JP" altLang="en-US" sz="900" b="1" dirty="0" smtClean="0">
                <a:solidFill>
                  <a:schemeClr val="accent5"/>
                </a:solidFill>
                <a:effectLst>
                  <a:outerShdw blurRad="38100" dist="38100" dir="2700000" algn="tl">
                    <a:schemeClr val="bg1">
                      <a:alpha val="43000"/>
                    </a:schemeClr>
                  </a:outerShdw>
                </a:effectLst>
                <a:latin typeface="Meiryo UI" panose="020B0604030504040204" pitchFamily="50" charset="-128"/>
                <a:ea typeface="Meiryo UI" panose="020B0604030504040204" pitchFamily="50" charset="-128"/>
              </a:rPr>
              <a:t>産業・物流ゾーン</a:t>
            </a:r>
            <a:endParaRPr kumimoji="1" lang="ja-JP" altLang="en-US" sz="900" b="1" dirty="0">
              <a:solidFill>
                <a:schemeClr val="accent5"/>
              </a:solidFill>
              <a:effectLst>
                <a:outerShdw blurRad="38100" dist="38100" dir="2700000" algn="tl">
                  <a:schemeClr val="bg1">
                    <a:alpha val="43000"/>
                  </a:schemeClr>
                </a:outerShdw>
              </a:effectLst>
              <a:latin typeface="Meiryo UI" panose="020B0604030504040204" pitchFamily="50" charset="-128"/>
              <a:ea typeface="Meiryo UI" panose="020B0604030504040204" pitchFamily="50" charset="-128"/>
            </a:endParaRPr>
          </a:p>
        </p:txBody>
      </p:sp>
      <p:sp>
        <p:nvSpPr>
          <p:cNvPr id="55" name="フリーフォーム 54"/>
          <p:cNvSpPr/>
          <p:nvPr/>
        </p:nvSpPr>
        <p:spPr>
          <a:xfrm>
            <a:off x="6877160" y="3479108"/>
            <a:ext cx="1387277" cy="1676922"/>
          </a:xfrm>
          <a:custGeom>
            <a:avLst/>
            <a:gdLst>
              <a:gd name="connsiteX0" fmla="*/ 174172 w 792480"/>
              <a:gd name="connsiteY0" fmla="*/ 957942 h 957942"/>
              <a:gd name="connsiteX1" fmla="*/ 0 w 792480"/>
              <a:gd name="connsiteY1" fmla="*/ 644434 h 957942"/>
              <a:gd name="connsiteX2" fmla="*/ 426720 w 792480"/>
              <a:gd name="connsiteY2" fmla="*/ 0 h 957942"/>
              <a:gd name="connsiteX3" fmla="*/ 792480 w 792480"/>
              <a:gd name="connsiteY3" fmla="*/ 104502 h 957942"/>
              <a:gd name="connsiteX4" fmla="*/ 174172 w 792480"/>
              <a:gd name="connsiteY4" fmla="*/ 957942 h 957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480" h="957942">
                <a:moveTo>
                  <a:pt x="174172" y="957942"/>
                </a:moveTo>
                <a:lnTo>
                  <a:pt x="0" y="644434"/>
                </a:lnTo>
                <a:lnTo>
                  <a:pt x="426720" y="0"/>
                </a:lnTo>
                <a:lnTo>
                  <a:pt x="792480" y="104502"/>
                </a:lnTo>
                <a:lnTo>
                  <a:pt x="174172" y="957942"/>
                </a:lnTo>
                <a:close/>
              </a:path>
            </a:pathLst>
          </a:custGeom>
          <a:noFill/>
          <a:ln w="31750">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6" name="フリーフォーム 55"/>
          <p:cNvSpPr/>
          <p:nvPr/>
        </p:nvSpPr>
        <p:spPr>
          <a:xfrm>
            <a:off x="7243036" y="3692534"/>
            <a:ext cx="2423923" cy="2134267"/>
          </a:xfrm>
          <a:custGeom>
            <a:avLst/>
            <a:gdLst>
              <a:gd name="connsiteX0" fmla="*/ 609600 w 1384663"/>
              <a:gd name="connsiteY0" fmla="*/ 0 h 1219200"/>
              <a:gd name="connsiteX1" fmla="*/ 1018903 w 1384663"/>
              <a:gd name="connsiteY1" fmla="*/ 69668 h 1219200"/>
              <a:gd name="connsiteX2" fmla="*/ 1384663 w 1384663"/>
              <a:gd name="connsiteY2" fmla="*/ 191588 h 1219200"/>
              <a:gd name="connsiteX3" fmla="*/ 1210491 w 1384663"/>
              <a:gd name="connsiteY3" fmla="*/ 383177 h 1219200"/>
              <a:gd name="connsiteX4" fmla="*/ 1079863 w 1384663"/>
              <a:gd name="connsiteY4" fmla="*/ 287382 h 1219200"/>
              <a:gd name="connsiteX5" fmla="*/ 931817 w 1384663"/>
              <a:gd name="connsiteY5" fmla="*/ 452845 h 1219200"/>
              <a:gd name="connsiteX6" fmla="*/ 1079863 w 1384663"/>
              <a:gd name="connsiteY6" fmla="*/ 583474 h 1219200"/>
              <a:gd name="connsiteX7" fmla="*/ 548640 w 1384663"/>
              <a:gd name="connsiteY7" fmla="*/ 1219200 h 1219200"/>
              <a:gd name="connsiteX8" fmla="*/ 148046 w 1384663"/>
              <a:gd name="connsiteY8" fmla="*/ 1201782 h 1219200"/>
              <a:gd name="connsiteX9" fmla="*/ 0 w 1384663"/>
              <a:gd name="connsiteY9" fmla="*/ 879565 h 1219200"/>
              <a:gd name="connsiteX10" fmla="*/ 609600 w 1384663"/>
              <a:gd name="connsiteY10"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4663" h="1219200">
                <a:moveTo>
                  <a:pt x="609600" y="0"/>
                </a:moveTo>
                <a:lnTo>
                  <a:pt x="1018903" y="69668"/>
                </a:lnTo>
                <a:lnTo>
                  <a:pt x="1384663" y="191588"/>
                </a:lnTo>
                <a:lnTo>
                  <a:pt x="1210491" y="383177"/>
                </a:lnTo>
                <a:lnTo>
                  <a:pt x="1079863" y="287382"/>
                </a:lnTo>
                <a:lnTo>
                  <a:pt x="931817" y="452845"/>
                </a:lnTo>
                <a:lnTo>
                  <a:pt x="1079863" y="583474"/>
                </a:lnTo>
                <a:lnTo>
                  <a:pt x="548640" y="1219200"/>
                </a:lnTo>
                <a:lnTo>
                  <a:pt x="148046" y="1201782"/>
                </a:lnTo>
                <a:lnTo>
                  <a:pt x="0" y="879565"/>
                </a:lnTo>
                <a:lnTo>
                  <a:pt x="609600" y="0"/>
                </a:lnTo>
                <a:close/>
              </a:path>
            </a:pathLst>
          </a:cu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8" name="フリーフォーム 57">
            <a:extLst>
              <a:ext uri="{FF2B5EF4-FFF2-40B4-BE49-F238E27FC236}">
                <a16:creationId xmlns:a16="http://schemas.microsoft.com/office/drawing/2014/main" xmlns="" id="{D2CADD2C-09CC-486B-B23C-A12019E0364F}"/>
              </a:ext>
            </a:extLst>
          </p:cNvPr>
          <p:cNvSpPr>
            <a:spLocks noChangeAspect="1"/>
          </p:cNvSpPr>
          <p:nvPr/>
        </p:nvSpPr>
        <p:spPr>
          <a:xfrm>
            <a:off x="6909577" y="3897641"/>
            <a:ext cx="1945034" cy="1970562"/>
          </a:xfrm>
          <a:custGeom>
            <a:avLst/>
            <a:gdLst>
              <a:gd name="connsiteX0" fmla="*/ 0 w 583406"/>
              <a:gd name="connsiteY0" fmla="*/ 202406 h 573881"/>
              <a:gd name="connsiteX1" fmla="*/ 95250 w 583406"/>
              <a:gd name="connsiteY1" fmla="*/ 69056 h 573881"/>
              <a:gd name="connsiteX2" fmla="*/ 140493 w 583406"/>
              <a:gd name="connsiteY2" fmla="*/ 97631 h 573881"/>
              <a:gd name="connsiteX3" fmla="*/ 209550 w 583406"/>
              <a:gd name="connsiteY3" fmla="*/ 0 h 573881"/>
              <a:gd name="connsiteX4" fmla="*/ 347662 w 583406"/>
              <a:gd name="connsiteY4" fmla="*/ 7143 h 573881"/>
              <a:gd name="connsiteX5" fmla="*/ 316706 w 583406"/>
              <a:gd name="connsiteY5" fmla="*/ 54768 h 573881"/>
              <a:gd name="connsiteX6" fmla="*/ 330993 w 583406"/>
              <a:gd name="connsiteY6" fmla="*/ 59531 h 573881"/>
              <a:gd name="connsiteX7" fmla="*/ 228600 w 583406"/>
              <a:gd name="connsiteY7" fmla="*/ 214312 h 573881"/>
              <a:gd name="connsiteX8" fmla="*/ 471487 w 583406"/>
              <a:gd name="connsiteY8" fmla="*/ 269081 h 573881"/>
              <a:gd name="connsiteX9" fmla="*/ 502443 w 583406"/>
              <a:gd name="connsiteY9" fmla="*/ 228600 h 573881"/>
              <a:gd name="connsiteX10" fmla="*/ 573881 w 583406"/>
              <a:gd name="connsiteY10" fmla="*/ 278606 h 573881"/>
              <a:gd name="connsiteX11" fmla="*/ 478631 w 583406"/>
              <a:gd name="connsiteY11" fmla="*/ 388143 h 573881"/>
              <a:gd name="connsiteX12" fmla="*/ 473868 w 583406"/>
              <a:gd name="connsiteY12" fmla="*/ 402431 h 573881"/>
              <a:gd name="connsiteX13" fmla="*/ 473868 w 583406"/>
              <a:gd name="connsiteY13" fmla="*/ 426243 h 573881"/>
              <a:gd name="connsiteX14" fmla="*/ 583406 w 583406"/>
              <a:gd name="connsiteY14" fmla="*/ 526256 h 573881"/>
              <a:gd name="connsiteX15" fmla="*/ 535781 w 583406"/>
              <a:gd name="connsiteY15" fmla="*/ 573881 h 573881"/>
              <a:gd name="connsiteX16" fmla="*/ 180975 w 583406"/>
              <a:gd name="connsiteY16" fmla="*/ 538162 h 573881"/>
              <a:gd name="connsiteX17" fmla="*/ 95250 w 583406"/>
              <a:gd name="connsiteY17" fmla="*/ 404812 h 573881"/>
              <a:gd name="connsiteX18" fmla="*/ 169068 w 583406"/>
              <a:gd name="connsiteY18" fmla="*/ 297656 h 573881"/>
              <a:gd name="connsiteX19" fmla="*/ 97631 w 583406"/>
              <a:gd name="connsiteY19" fmla="*/ 288131 h 573881"/>
              <a:gd name="connsiteX20" fmla="*/ 0 w 583406"/>
              <a:gd name="connsiteY20" fmla="*/ 202406 h 57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3406" h="573881">
                <a:moveTo>
                  <a:pt x="0" y="202406"/>
                </a:moveTo>
                <a:lnTo>
                  <a:pt x="95250" y="69056"/>
                </a:lnTo>
                <a:lnTo>
                  <a:pt x="140493" y="97631"/>
                </a:lnTo>
                <a:lnTo>
                  <a:pt x="209550" y="0"/>
                </a:lnTo>
                <a:lnTo>
                  <a:pt x="347662" y="7143"/>
                </a:lnTo>
                <a:lnTo>
                  <a:pt x="316706" y="54768"/>
                </a:lnTo>
                <a:lnTo>
                  <a:pt x="330993" y="59531"/>
                </a:lnTo>
                <a:lnTo>
                  <a:pt x="228600" y="214312"/>
                </a:lnTo>
                <a:lnTo>
                  <a:pt x="471487" y="269081"/>
                </a:lnTo>
                <a:lnTo>
                  <a:pt x="502443" y="228600"/>
                </a:lnTo>
                <a:lnTo>
                  <a:pt x="573881" y="278606"/>
                </a:lnTo>
                <a:lnTo>
                  <a:pt x="478631" y="388143"/>
                </a:lnTo>
                <a:lnTo>
                  <a:pt x="473868" y="402431"/>
                </a:lnTo>
                <a:lnTo>
                  <a:pt x="473868" y="426243"/>
                </a:lnTo>
                <a:lnTo>
                  <a:pt x="583406" y="526256"/>
                </a:lnTo>
                <a:lnTo>
                  <a:pt x="535781" y="573881"/>
                </a:lnTo>
                <a:lnTo>
                  <a:pt x="180975" y="538162"/>
                </a:lnTo>
                <a:lnTo>
                  <a:pt x="95250" y="404812"/>
                </a:lnTo>
                <a:lnTo>
                  <a:pt x="169068" y="297656"/>
                </a:lnTo>
                <a:lnTo>
                  <a:pt x="97631" y="288131"/>
                </a:lnTo>
                <a:lnTo>
                  <a:pt x="0" y="202406"/>
                </a:lnTo>
                <a:close/>
              </a:path>
            </a:pathLst>
          </a:custGeom>
          <a:solidFill>
            <a:schemeClr val="tx2">
              <a:lumMod val="40000"/>
              <a:lumOff val="60000"/>
              <a:alpha val="35000"/>
            </a:schemeClr>
          </a:solidFill>
          <a:ln w="38100" cap="flat" cmpd="sng" algn="ctr">
            <a:solidFill>
              <a:schemeClr val="accent1">
                <a:shade val="50000"/>
              </a:schemeClr>
            </a:solidFill>
            <a:prstDash val="solid"/>
            <a:miter lim="800000"/>
            <a:headEnd type="none"/>
            <a:tailEnd type="none"/>
          </a:ln>
          <a:effectLst/>
        </p:spPr>
        <p:txBody>
          <a:bodyPr rot="0" spcFirstLastPara="0" vert="horz" wrap="none" lIns="91440" tIns="45720" rIns="91440" bIns="45720" numCol="1" spcCol="0" rtlCol="0" fromWordArt="0" anchor="ctr" anchorCtr="0" forceAA="0" compatLnSpc="1">
            <a:prstTxWarp prst="textNoShape">
              <a:avLst/>
            </a:prstTxWarp>
            <a:noAutofit/>
          </a:bodyPr>
          <a:lstStyle/>
          <a:p>
            <a:endParaRPr lang="ja-JP" altLang="en-US"/>
          </a:p>
        </p:txBody>
      </p:sp>
      <p:sp>
        <p:nvSpPr>
          <p:cNvPr id="59" name="正方形/長方形 58"/>
          <p:cNvSpPr/>
          <p:nvPr/>
        </p:nvSpPr>
        <p:spPr>
          <a:xfrm>
            <a:off x="6040838" y="3110172"/>
            <a:ext cx="1120944" cy="1079194"/>
          </a:xfrm>
          <a:prstGeom prst="rect">
            <a:avLst/>
          </a:prstGeom>
          <a:solidFill>
            <a:schemeClr val="bg1"/>
          </a:solidFill>
          <a:ln w="9525">
            <a:solidFill>
              <a:schemeClr val="accent1">
                <a:shade val="50000"/>
              </a:schemeClr>
            </a:solidFill>
            <a:prstDash val="dash"/>
          </a:ln>
        </p:spPr>
        <p:txBody>
          <a:bodyPr wrap="square" lIns="36000" tIns="36000" rIns="36000" bIns="36000" rtlCol="0">
            <a:noAutofit/>
          </a:bodyPr>
          <a:lstStyle/>
          <a:p>
            <a:pPr algn="ct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メガソーラー・</a:t>
            </a:r>
            <a:endParaRPr lang="en-US" altLang="ja-JP"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ＥＶリユース蓄電池</a:t>
            </a:r>
            <a:endParaRPr lang="en-US" altLang="ja-JP"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実証事業</a:t>
            </a:r>
            <a:endPar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60" name="直線矢印コネクタ 59"/>
          <p:cNvCxnSpPr>
            <a:stCxn id="59" idx="3"/>
            <a:endCxn id="55" idx="2"/>
          </p:cNvCxnSpPr>
          <p:nvPr/>
        </p:nvCxnSpPr>
        <p:spPr>
          <a:xfrm flipV="1">
            <a:off x="7161782" y="3479108"/>
            <a:ext cx="462373" cy="170661"/>
          </a:xfrm>
          <a:prstGeom prst="straightConnector1">
            <a:avLst/>
          </a:prstGeom>
          <a:ln>
            <a:solidFill>
              <a:schemeClr val="accent1">
                <a:shade val="50000"/>
              </a:schemeClr>
            </a:solidFill>
            <a:tailEnd type="arrow"/>
          </a:ln>
        </p:spPr>
        <p:style>
          <a:lnRef idx="2">
            <a:schemeClr val="accent2"/>
          </a:lnRef>
          <a:fillRef idx="0">
            <a:schemeClr val="accent2"/>
          </a:fillRef>
          <a:effectRef idx="1">
            <a:schemeClr val="accent2"/>
          </a:effectRef>
          <a:fontRef idx="minor">
            <a:schemeClr val="tx1"/>
          </a:fontRef>
        </p:style>
      </p:cxnSp>
      <p:sp>
        <p:nvSpPr>
          <p:cNvPr id="63" name="テキスト ボックス 62"/>
          <p:cNvSpPr txBox="1"/>
          <p:nvPr/>
        </p:nvSpPr>
        <p:spPr>
          <a:xfrm>
            <a:off x="9100760" y="3198037"/>
            <a:ext cx="935701" cy="288558"/>
          </a:xfrm>
          <a:prstGeom prst="rect">
            <a:avLst/>
          </a:prstGeom>
          <a:solidFill>
            <a:schemeClr val="bg1"/>
          </a:solidFill>
          <a:ln>
            <a:solidFill>
              <a:schemeClr val="accent1">
                <a:shade val="50000"/>
              </a:schemeClr>
            </a:solidFill>
            <a:prstDash val="sysDash"/>
          </a:ln>
        </p:spPr>
        <p:txBody>
          <a:bodyPr wrap="square" lIns="36000" rIns="0" bIns="36000" rtlCol="0">
            <a:spAutoFit/>
          </a:bodyPr>
          <a:lstStyle/>
          <a:p>
            <a:pPr algn="ctr"/>
            <a:r>
              <a:rPr lang="en-US" altLang="ja-JP"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IR</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用地</a:t>
            </a:r>
            <a:endParaRPr lang="en-US" altLang="ja-JP"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70ha</a:t>
            </a: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程度</a:t>
            </a:r>
            <a:endParaRPr lang="en-US" altLang="ja-JP"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64" name="直線矢印コネクタ 63"/>
          <p:cNvCxnSpPr>
            <a:stCxn id="63" idx="2"/>
          </p:cNvCxnSpPr>
          <p:nvPr/>
        </p:nvCxnSpPr>
        <p:spPr>
          <a:xfrm flipH="1">
            <a:off x="9100760" y="3486594"/>
            <a:ext cx="467851" cy="239104"/>
          </a:xfrm>
          <a:prstGeom prst="straightConnector1">
            <a:avLst/>
          </a:prstGeom>
          <a:ln>
            <a:solidFill>
              <a:schemeClr val="accent1">
                <a:shade val="50000"/>
              </a:schemeClr>
            </a:solidFill>
            <a:tailEnd type="arrow"/>
          </a:ln>
        </p:spPr>
        <p:style>
          <a:lnRef idx="2">
            <a:schemeClr val="accent2"/>
          </a:lnRef>
          <a:fillRef idx="0">
            <a:schemeClr val="accent2"/>
          </a:fillRef>
          <a:effectRef idx="1">
            <a:schemeClr val="accent2"/>
          </a:effectRef>
          <a:fontRef idx="minor">
            <a:schemeClr val="tx1"/>
          </a:fontRef>
        </p:style>
      </p:cxnSp>
      <p:sp>
        <p:nvSpPr>
          <p:cNvPr id="69" name="テキスト ボックス 68"/>
          <p:cNvSpPr txBox="1"/>
          <p:nvPr/>
        </p:nvSpPr>
        <p:spPr>
          <a:xfrm>
            <a:off x="9551051" y="5269555"/>
            <a:ext cx="1314366" cy="1204111"/>
          </a:xfrm>
          <a:prstGeom prst="rect">
            <a:avLst/>
          </a:prstGeom>
          <a:solidFill>
            <a:schemeClr val="bg1"/>
          </a:solidFill>
          <a:ln>
            <a:solidFill>
              <a:schemeClr val="accent1">
                <a:shade val="50000"/>
              </a:schemeClr>
            </a:solidFill>
          </a:ln>
        </p:spPr>
        <p:txBody>
          <a:bodyPr wrap="square" lIns="36000" rIns="0" bIns="36000" rtlCol="0">
            <a:noAutofit/>
          </a:bodyPr>
          <a:lstStyle/>
          <a:p>
            <a:pPr algn="ct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日本万国博覧会会場</a:t>
            </a: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800" b="1" strike="dblStrike"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　約</a:t>
            </a:r>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155ha</a:t>
            </a: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2025</a:t>
            </a: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endParaRPr lang="en-US" altLang="ja-JP"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7" name="直線矢印コネクタ 86"/>
          <p:cNvCxnSpPr>
            <a:stCxn id="69" idx="1"/>
            <a:endCxn id="58" idx="14"/>
          </p:cNvCxnSpPr>
          <p:nvPr/>
        </p:nvCxnSpPr>
        <p:spPr>
          <a:xfrm flipH="1" flipV="1">
            <a:off x="8854611" y="5704671"/>
            <a:ext cx="696440" cy="166940"/>
          </a:xfrm>
          <a:prstGeom prst="straightConnector1">
            <a:avLst/>
          </a:prstGeom>
          <a:ln>
            <a:solidFill>
              <a:srgbClr val="1F4E79"/>
            </a:solidFill>
            <a:tailEnd type="arrow"/>
          </a:ln>
        </p:spPr>
        <p:style>
          <a:lnRef idx="2">
            <a:schemeClr val="accent2"/>
          </a:lnRef>
          <a:fillRef idx="0">
            <a:schemeClr val="accent2"/>
          </a:fillRef>
          <a:effectRef idx="1">
            <a:schemeClr val="accent2"/>
          </a:effectRef>
          <a:fontRef idx="minor">
            <a:schemeClr val="tx1"/>
          </a:fontRef>
        </p:style>
      </p:cxnSp>
      <p:sp>
        <p:nvSpPr>
          <p:cNvPr id="95" name="テキスト ボックス 94"/>
          <p:cNvSpPr txBox="1"/>
          <p:nvPr/>
        </p:nvSpPr>
        <p:spPr>
          <a:xfrm>
            <a:off x="6056627" y="5711624"/>
            <a:ext cx="1145782" cy="565146"/>
          </a:xfrm>
          <a:prstGeom prst="rect">
            <a:avLst/>
          </a:prstGeom>
          <a:solidFill>
            <a:schemeClr val="bg1"/>
          </a:solidFill>
          <a:ln>
            <a:solidFill>
              <a:srgbClr val="FF0000"/>
            </a:solidFill>
            <a:prstDash val="dash"/>
          </a:ln>
        </p:spPr>
        <p:txBody>
          <a:bodyPr wrap="square" lIns="36000" tIns="36000" rIns="36000" bIns="36000" rtlCol="0">
            <a:spAutoFit/>
          </a:bodyPr>
          <a:lstStyle>
            <a:defPPr>
              <a:defRPr lang="ja-JP"/>
            </a:defPPr>
            <a:lvl1pPr>
              <a:defRPr sz="800">
                <a:latin typeface="ＭＳ Ｐ明朝" pitchFamily="18" charset="-128"/>
                <a:ea typeface="ＭＳ Ｐ明朝" pitchFamily="18" charset="-128"/>
              </a:defRPr>
            </a:lvl1pPr>
          </a:lstStyle>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統合型リゾート（</a:t>
            </a:r>
            <a:r>
              <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IR</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）の誘致など、国際観光拠点の形成を推進するエリア 最大</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170ha</a:t>
            </a: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97" name="直線矢印コネクタ 96"/>
          <p:cNvCxnSpPr>
            <a:stCxn id="95" idx="3"/>
            <a:endCxn id="56" idx="8"/>
          </p:cNvCxnSpPr>
          <p:nvPr/>
        </p:nvCxnSpPr>
        <p:spPr>
          <a:xfrm flipV="1">
            <a:off x="7202409" y="5796310"/>
            <a:ext cx="299789" cy="197887"/>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9079" y="3560647"/>
            <a:ext cx="792000" cy="588111"/>
          </a:xfrm>
          <a:prstGeom prst="rect">
            <a:avLst/>
          </a:prstGeom>
        </p:spPr>
      </p:pic>
      <p:pic>
        <p:nvPicPr>
          <p:cNvPr id="36" name="図 3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66959" y="5565929"/>
            <a:ext cx="1080000" cy="709478"/>
          </a:xfrm>
          <a:prstGeom prst="rect">
            <a:avLst/>
          </a:prstGeom>
          <a:noFill/>
          <a:ln>
            <a:noFill/>
          </a:ln>
        </p:spPr>
      </p:pic>
      <p:sp>
        <p:nvSpPr>
          <p:cNvPr id="6" name="テキスト ボックス 5"/>
          <p:cNvSpPr txBox="1"/>
          <p:nvPr/>
        </p:nvSpPr>
        <p:spPr>
          <a:xfrm>
            <a:off x="9711516" y="6245663"/>
            <a:ext cx="1159292" cy="215444"/>
          </a:xfrm>
          <a:prstGeom prst="rect">
            <a:avLst/>
          </a:prstGeom>
          <a:noFill/>
        </p:spPr>
        <p:txBody>
          <a:bodyPr wrap="none" rtlCol="0">
            <a:spAutoFit/>
          </a:bodyPr>
          <a:lstStyle/>
          <a:p>
            <a:r>
              <a:rPr kumimoji="1" lang="ja-JP" altLang="en-US" sz="800" dirty="0" smtClean="0"/>
              <a:t>資料提供：</a:t>
            </a:r>
            <a:r>
              <a:rPr lang="ja-JP" altLang="ja-JP" sz="800" dirty="0"/>
              <a:t>経済産業省</a:t>
            </a:r>
            <a:endParaRPr kumimoji="1" lang="ja-JP" altLang="en-US" sz="800" dirty="0"/>
          </a:p>
        </p:txBody>
      </p:sp>
      <p:sp>
        <p:nvSpPr>
          <p:cNvPr id="8" name="フリーフォーム 7"/>
          <p:cNvSpPr/>
          <p:nvPr/>
        </p:nvSpPr>
        <p:spPr>
          <a:xfrm>
            <a:off x="7727109" y="3736927"/>
            <a:ext cx="1870075" cy="1066800"/>
          </a:xfrm>
          <a:custGeom>
            <a:avLst/>
            <a:gdLst>
              <a:gd name="connsiteX0" fmla="*/ 0 w 1851025"/>
              <a:gd name="connsiteY0" fmla="*/ 866775 h 1082675"/>
              <a:gd name="connsiteX1" fmla="*/ 800100 w 1851025"/>
              <a:gd name="connsiteY1" fmla="*/ 1082675 h 1082675"/>
              <a:gd name="connsiteX2" fmla="*/ 1352550 w 1851025"/>
              <a:gd name="connsiteY2" fmla="*/ 371475 h 1082675"/>
              <a:gd name="connsiteX3" fmla="*/ 1619250 w 1851025"/>
              <a:gd name="connsiteY3" fmla="*/ 561975 h 1082675"/>
              <a:gd name="connsiteX4" fmla="*/ 1851025 w 1851025"/>
              <a:gd name="connsiteY4" fmla="*/ 323850 h 1082675"/>
              <a:gd name="connsiteX5" fmla="*/ 1266825 w 1851025"/>
              <a:gd name="connsiteY5" fmla="*/ 111125 h 1082675"/>
              <a:gd name="connsiteX6" fmla="*/ 590550 w 1851025"/>
              <a:gd name="connsiteY6" fmla="*/ 0 h 1082675"/>
              <a:gd name="connsiteX7" fmla="*/ 0 w 1851025"/>
              <a:gd name="connsiteY7" fmla="*/ 866775 h 1082675"/>
              <a:gd name="connsiteX0" fmla="*/ 0 w 1851025"/>
              <a:gd name="connsiteY0" fmla="*/ 866775 h 1082675"/>
              <a:gd name="connsiteX1" fmla="*/ 800100 w 1851025"/>
              <a:gd name="connsiteY1" fmla="*/ 1082675 h 1082675"/>
              <a:gd name="connsiteX2" fmla="*/ 1381125 w 1851025"/>
              <a:gd name="connsiteY2" fmla="*/ 406400 h 1082675"/>
              <a:gd name="connsiteX3" fmla="*/ 1619250 w 1851025"/>
              <a:gd name="connsiteY3" fmla="*/ 561975 h 1082675"/>
              <a:gd name="connsiteX4" fmla="*/ 1851025 w 1851025"/>
              <a:gd name="connsiteY4" fmla="*/ 323850 h 1082675"/>
              <a:gd name="connsiteX5" fmla="*/ 1266825 w 1851025"/>
              <a:gd name="connsiteY5" fmla="*/ 111125 h 1082675"/>
              <a:gd name="connsiteX6" fmla="*/ 590550 w 1851025"/>
              <a:gd name="connsiteY6" fmla="*/ 0 h 1082675"/>
              <a:gd name="connsiteX7" fmla="*/ 0 w 1851025"/>
              <a:gd name="connsiteY7" fmla="*/ 866775 h 1082675"/>
              <a:gd name="connsiteX0" fmla="*/ 0 w 1851025"/>
              <a:gd name="connsiteY0" fmla="*/ 866775 h 1073150"/>
              <a:gd name="connsiteX1" fmla="*/ 809625 w 1851025"/>
              <a:gd name="connsiteY1" fmla="*/ 1073150 h 1073150"/>
              <a:gd name="connsiteX2" fmla="*/ 1381125 w 1851025"/>
              <a:gd name="connsiteY2" fmla="*/ 406400 h 1073150"/>
              <a:gd name="connsiteX3" fmla="*/ 1619250 w 1851025"/>
              <a:gd name="connsiteY3" fmla="*/ 561975 h 1073150"/>
              <a:gd name="connsiteX4" fmla="*/ 1851025 w 1851025"/>
              <a:gd name="connsiteY4" fmla="*/ 323850 h 1073150"/>
              <a:gd name="connsiteX5" fmla="*/ 1266825 w 1851025"/>
              <a:gd name="connsiteY5" fmla="*/ 111125 h 1073150"/>
              <a:gd name="connsiteX6" fmla="*/ 590550 w 1851025"/>
              <a:gd name="connsiteY6" fmla="*/ 0 h 1073150"/>
              <a:gd name="connsiteX7" fmla="*/ 0 w 1851025"/>
              <a:gd name="connsiteY7" fmla="*/ 866775 h 1073150"/>
              <a:gd name="connsiteX0" fmla="*/ 0 w 1851025"/>
              <a:gd name="connsiteY0" fmla="*/ 866775 h 1069975"/>
              <a:gd name="connsiteX1" fmla="*/ 812800 w 1851025"/>
              <a:gd name="connsiteY1" fmla="*/ 1069975 h 1069975"/>
              <a:gd name="connsiteX2" fmla="*/ 1381125 w 1851025"/>
              <a:gd name="connsiteY2" fmla="*/ 406400 h 1069975"/>
              <a:gd name="connsiteX3" fmla="*/ 1619250 w 1851025"/>
              <a:gd name="connsiteY3" fmla="*/ 561975 h 1069975"/>
              <a:gd name="connsiteX4" fmla="*/ 1851025 w 1851025"/>
              <a:gd name="connsiteY4" fmla="*/ 323850 h 1069975"/>
              <a:gd name="connsiteX5" fmla="*/ 1266825 w 1851025"/>
              <a:gd name="connsiteY5" fmla="*/ 111125 h 1069975"/>
              <a:gd name="connsiteX6" fmla="*/ 590550 w 1851025"/>
              <a:gd name="connsiteY6" fmla="*/ 0 h 1069975"/>
              <a:gd name="connsiteX7" fmla="*/ 0 w 1851025"/>
              <a:gd name="connsiteY7" fmla="*/ 866775 h 1069975"/>
              <a:gd name="connsiteX0" fmla="*/ 0 w 1870075"/>
              <a:gd name="connsiteY0" fmla="*/ 866775 h 1069975"/>
              <a:gd name="connsiteX1" fmla="*/ 812800 w 1870075"/>
              <a:gd name="connsiteY1" fmla="*/ 1069975 h 1069975"/>
              <a:gd name="connsiteX2" fmla="*/ 1381125 w 1870075"/>
              <a:gd name="connsiteY2" fmla="*/ 406400 h 1069975"/>
              <a:gd name="connsiteX3" fmla="*/ 1619250 w 1870075"/>
              <a:gd name="connsiteY3" fmla="*/ 561975 h 1069975"/>
              <a:gd name="connsiteX4" fmla="*/ 1870075 w 1870075"/>
              <a:gd name="connsiteY4" fmla="*/ 311150 h 1069975"/>
              <a:gd name="connsiteX5" fmla="*/ 1266825 w 1870075"/>
              <a:gd name="connsiteY5" fmla="*/ 111125 h 1069975"/>
              <a:gd name="connsiteX6" fmla="*/ 590550 w 1870075"/>
              <a:gd name="connsiteY6" fmla="*/ 0 h 1069975"/>
              <a:gd name="connsiteX7" fmla="*/ 0 w 1870075"/>
              <a:gd name="connsiteY7" fmla="*/ 866775 h 1069975"/>
              <a:gd name="connsiteX0" fmla="*/ 0 w 1870075"/>
              <a:gd name="connsiteY0" fmla="*/ 866775 h 1069975"/>
              <a:gd name="connsiteX1" fmla="*/ 812800 w 1870075"/>
              <a:gd name="connsiteY1" fmla="*/ 1069975 h 1069975"/>
              <a:gd name="connsiteX2" fmla="*/ 1381125 w 1870075"/>
              <a:gd name="connsiteY2" fmla="*/ 406400 h 1069975"/>
              <a:gd name="connsiteX3" fmla="*/ 1635125 w 1870075"/>
              <a:gd name="connsiteY3" fmla="*/ 581025 h 1069975"/>
              <a:gd name="connsiteX4" fmla="*/ 1870075 w 1870075"/>
              <a:gd name="connsiteY4" fmla="*/ 311150 h 1069975"/>
              <a:gd name="connsiteX5" fmla="*/ 1266825 w 1870075"/>
              <a:gd name="connsiteY5" fmla="*/ 111125 h 1069975"/>
              <a:gd name="connsiteX6" fmla="*/ 590550 w 1870075"/>
              <a:gd name="connsiteY6" fmla="*/ 0 h 1069975"/>
              <a:gd name="connsiteX7" fmla="*/ 0 w 1870075"/>
              <a:gd name="connsiteY7" fmla="*/ 866775 h 1069975"/>
              <a:gd name="connsiteX0" fmla="*/ 0 w 1870075"/>
              <a:gd name="connsiteY0" fmla="*/ 866775 h 1069975"/>
              <a:gd name="connsiteX1" fmla="*/ 812800 w 1870075"/>
              <a:gd name="connsiteY1" fmla="*/ 1069975 h 1069975"/>
              <a:gd name="connsiteX2" fmla="*/ 1397000 w 1870075"/>
              <a:gd name="connsiteY2" fmla="*/ 406400 h 1069975"/>
              <a:gd name="connsiteX3" fmla="*/ 1635125 w 1870075"/>
              <a:gd name="connsiteY3" fmla="*/ 581025 h 1069975"/>
              <a:gd name="connsiteX4" fmla="*/ 1870075 w 1870075"/>
              <a:gd name="connsiteY4" fmla="*/ 311150 h 1069975"/>
              <a:gd name="connsiteX5" fmla="*/ 1266825 w 1870075"/>
              <a:gd name="connsiteY5" fmla="*/ 111125 h 1069975"/>
              <a:gd name="connsiteX6" fmla="*/ 590550 w 1870075"/>
              <a:gd name="connsiteY6" fmla="*/ 0 h 1069975"/>
              <a:gd name="connsiteX7" fmla="*/ 0 w 1870075"/>
              <a:gd name="connsiteY7" fmla="*/ 866775 h 1069975"/>
              <a:gd name="connsiteX0" fmla="*/ 0 w 1870075"/>
              <a:gd name="connsiteY0" fmla="*/ 866775 h 1069975"/>
              <a:gd name="connsiteX1" fmla="*/ 812800 w 1870075"/>
              <a:gd name="connsiteY1" fmla="*/ 1069975 h 1069975"/>
              <a:gd name="connsiteX2" fmla="*/ 1406525 w 1870075"/>
              <a:gd name="connsiteY2" fmla="*/ 409575 h 1069975"/>
              <a:gd name="connsiteX3" fmla="*/ 1635125 w 1870075"/>
              <a:gd name="connsiteY3" fmla="*/ 581025 h 1069975"/>
              <a:gd name="connsiteX4" fmla="*/ 1870075 w 1870075"/>
              <a:gd name="connsiteY4" fmla="*/ 311150 h 1069975"/>
              <a:gd name="connsiteX5" fmla="*/ 1266825 w 1870075"/>
              <a:gd name="connsiteY5" fmla="*/ 111125 h 1069975"/>
              <a:gd name="connsiteX6" fmla="*/ 590550 w 1870075"/>
              <a:gd name="connsiteY6" fmla="*/ 0 h 1069975"/>
              <a:gd name="connsiteX7" fmla="*/ 0 w 1870075"/>
              <a:gd name="connsiteY7" fmla="*/ 866775 h 1069975"/>
              <a:gd name="connsiteX0" fmla="*/ 0 w 1870075"/>
              <a:gd name="connsiteY0" fmla="*/ 876300 h 1069975"/>
              <a:gd name="connsiteX1" fmla="*/ 812800 w 1870075"/>
              <a:gd name="connsiteY1" fmla="*/ 1069975 h 1069975"/>
              <a:gd name="connsiteX2" fmla="*/ 1406525 w 1870075"/>
              <a:gd name="connsiteY2" fmla="*/ 409575 h 1069975"/>
              <a:gd name="connsiteX3" fmla="*/ 1635125 w 1870075"/>
              <a:gd name="connsiteY3" fmla="*/ 581025 h 1069975"/>
              <a:gd name="connsiteX4" fmla="*/ 1870075 w 1870075"/>
              <a:gd name="connsiteY4" fmla="*/ 311150 h 1069975"/>
              <a:gd name="connsiteX5" fmla="*/ 1266825 w 1870075"/>
              <a:gd name="connsiteY5" fmla="*/ 111125 h 1069975"/>
              <a:gd name="connsiteX6" fmla="*/ 590550 w 1870075"/>
              <a:gd name="connsiteY6" fmla="*/ 0 h 1069975"/>
              <a:gd name="connsiteX7" fmla="*/ 0 w 1870075"/>
              <a:gd name="connsiteY7" fmla="*/ 876300 h 1069975"/>
              <a:gd name="connsiteX0" fmla="*/ 0 w 1870075"/>
              <a:gd name="connsiteY0" fmla="*/ 866775 h 1060450"/>
              <a:gd name="connsiteX1" fmla="*/ 812800 w 1870075"/>
              <a:gd name="connsiteY1" fmla="*/ 1060450 h 1060450"/>
              <a:gd name="connsiteX2" fmla="*/ 1406525 w 1870075"/>
              <a:gd name="connsiteY2" fmla="*/ 400050 h 1060450"/>
              <a:gd name="connsiteX3" fmla="*/ 1635125 w 1870075"/>
              <a:gd name="connsiteY3" fmla="*/ 571500 h 1060450"/>
              <a:gd name="connsiteX4" fmla="*/ 1870075 w 1870075"/>
              <a:gd name="connsiteY4" fmla="*/ 301625 h 1060450"/>
              <a:gd name="connsiteX5" fmla="*/ 1266825 w 1870075"/>
              <a:gd name="connsiteY5" fmla="*/ 101600 h 1060450"/>
              <a:gd name="connsiteX6" fmla="*/ 596900 w 1870075"/>
              <a:gd name="connsiteY6" fmla="*/ 0 h 1060450"/>
              <a:gd name="connsiteX7" fmla="*/ 0 w 1870075"/>
              <a:gd name="connsiteY7" fmla="*/ 866775 h 1060450"/>
              <a:gd name="connsiteX0" fmla="*/ 0 w 1870075"/>
              <a:gd name="connsiteY0" fmla="*/ 869950 h 1063625"/>
              <a:gd name="connsiteX1" fmla="*/ 812800 w 1870075"/>
              <a:gd name="connsiteY1" fmla="*/ 1063625 h 1063625"/>
              <a:gd name="connsiteX2" fmla="*/ 1406525 w 1870075"/>
              <a:gd name="connsiteY2" fmla="*/ 403225 h 1063625"/>
              <a:gd name="connsiteX3" fmla="*/ 1635125 w 1870075"/>
              <a:gd name="connsiteY3" fmla="*/ 574675 h 1063625"/>
              <a:gd name="connsiteX4" fmla="*/ 1870075 w 1870075"/>
              <a:gd name="connsiteY4" fmla="*/ 304800 h 1063625"/>
              <a:gd name="connsiteX5" fmla="*/ 1266825 w 1870075"/>
              <a:gd name="connsiteY5" fmla="*/ 104775 h 1063625"/>
              <a:gd name="connsiteX6" fmla="*/ 596900 w 1870075"/>
              <a:gd name="connsiteY6" fmla="*/ 0 h 1063625"/>
              <a:gd name="connsiteX7" fmla="*/ 0 w 1870075"/>
              <a:gd name="connsiteY7" fmla="*/ 869950 h 1063625"/>
              <a:gd name="connsiteX0" fmla="*/ 0 w 1870075"/>
              <a:gd name="connsiteY0" fmla="*/ 869950 h 1063625"/>
              <a:gd name="connsiteX1" fmla="*/ 812800 w 1870075"/>
              <a:gd name="connsiteY1" fmla="*/ 1063625 h 1063625"/>
              <a:gd name="connsiteX2" fmla="*/ 1406525 w 1870075"/>
              <a:gd name="connsiteY2" fmla="*/ 403225 h 1063625"/>
              <a:gd name="connsiteX3" fmla="*/ 1635125 w 1870075"/>
              <a:gd name="connsiteY3" fmla="*/ 574675 h 1063625"/>
              <a:gd name="connsiteX4" fmla="*/ 1870075 w 1870075"/>
              <a:gd name="connsiteY4" fmla="*/ 304800 h 1063625"/>
              <a:gd name="connsiteX5" fmla="*/ 1266825 w 1870075"/>
              <a:gd name="connsiteY5" fmla="*/ 104775 h 1063625"/>
              <a:gd name="connsiteX6" fmla="*/ 596900 w 1870075"/>
              <a:gd name="connsiteY6" fmla="*/ 0 h 1063625"/>
              <a:gd name="connsiteX7" fmla="*/ 0 w 1870075"/>
              <a:gd name="connsiteY7" fmla="*/ 869950 h 1063625"/>
              <a:gd name="connsiteX0" fmla="*/ 0 w 1870075"/>
              <a:gd name="connsiteY0" fmla="*/ 876300 h 1069975"/>
              <a:gd name="connsiteX1" fmla="*/ 812800 w 1870075"/>
              <a:gd name="connsiteY1" fmla="*/ 1069975 h 1069975"/>
              <a:gd name="connsiteX2" fmla="*/ 1406525 w 1870075"/>
              <a:gd name="connsiteY2" fmla="*/ 409575 h 1069975"/>
              <a:gd name="connsiteX3" fmla="*/ 1635125 w 1870075"/>
              <a:gd name="connsiteY3" fmla="*/ 581025 h 1069975"/>
              <a:gd name="connsiteX4" fmla="*/ 1870075 w 1870075"/>
              <a:gd name="connsiteY4" fmla="*/ 311150 h 1069975"/>
              <a:gd name="connsiteX5" fmla="*/ 1266825 w 1870075"/>
              <a:gd name="connsiteY5" fmla="*/ 111125 h 1069975"/>
              <a:gd name="connsiteX6" fmla="*/ 606425 w 1870075"/>
              <a:gd name="connsiteY6" fmla="*/ 0 h 1069975"/>
              <a:gd name="connsiteX7" fmla="*/ 0 w 1870075"/>
              <a:gd name="connsiteY7" fmla="*/ 876300 h 1069975"/>
              <a:gd name="connsiteX0" fmla="*/ 0 w 1870075"/>
              <a:gd name="connsiteY0" fmla="*/ 876300 h 1069975"/>
              <a:gd name="connsiteX1" fmla="*/ 812800 w 1870075"/>
              <a:gd name="connsiteY1" fmla="*/ 1069975 h 1069975"/>
              <a:gd name="connsiteX2" fmla="*/ 1406525 w 1870075"/>
              <a:gd name="connsiteY2" fmla="*/ 409575 h 1069975"/>
              <a:gd name="connsiteX3" fmla="*/ 1635125 w 1870075"/>
              <a:gd name="connsiteY3" fmla="*/ 581025 h 1069975"/>
              <a:gd name="connsiteX4" fmla="*/ 1870075 w 1870075"/>
              <a:gd name="connsiteY4" fmla="*/ 311150 h 1069975"/>
              <a:gd name="connsiteX5" fmla="*/ 1266825 w 1870075"/>
              <a:gd name="connsiteY5" fmla="*/ 111125 h 1069975"/>
              <a:gd name="connsiteX6" fmla="*/ 603250 w 1870075"/>
              <a:gd name="connsiteY6" fmla="*/ 0 h 1069975"/>
              <a:gd name="connsiteX7" fmla="*/ 0 w 1870075"/>
              <a:gd name="connsiteY7" fmla="*/ 876300 h 1069975"/>
              <a:gd name="connsiteX0" fmla="*/ 0 w 1870075"/>
              <a:gd name="connsiteY0" fmla="*/ 873125 h 1066800"/>
              <a:gd name="connsiteX1" fmla="*/ 812800 w 1870075"/>
              <a:gd name="connsiteY1" fmla="*/ 1066800 h 1066800"/>
              <a:gd name="connsiteX2" fmla="*/ 1406525 w 1870075"/>
              <a:gd name="connsiteY2" fmla="*/ 406400 h 1066800"/>
              <a:gd name="connsiteX3" fmla="*/ 1635125 w 1870075"/>
              <a:gd name="connsiteY3" fmla="*/ 577850 h 1066800"/>
              <a:gd name="connsiteX4" fmla="*/ 1870075 w 1870075"/>
              <a:gd name="connsiteY4" fmla="*/ 307975 h 1066800"/>
              <a:gd name="connsiteX5" fmla="*/ 1266825 w 1870075"/>
              <a:gd name="connsiteY5" fmla="*/ 107950 h 1066800"/>
              <a:gd name="connsiteX6" fmla="*/ 603250 w 1870075"/>
              <a:gd name="connsiteY6" fmla="*/ 0 h 1066800"/>
              <a:gd name="connsiteX7" fmla="*/ 0 w 1870075"/>
              <a:gd name="connsiteY7" fmla="*/ 873125 h 1066800"/>
              <a:gd name="connsiteX0" fmla="*/ 0 w 1870075"/>
              <a:gd name="connsiteY0" fmla="*/ 873125 h 1066800"/>
              <a:gd name="connsiteX1" fmla="*/ 812800 w 1870075"/>
              <a:gd name="connsiteY1" fmla="*/ 1066800 h 1066800"/>
              <a:gd name="connsiteX2" fmla="*/ 1406525 w 1870075"/>
              <a:gd name="connsiteY2" fmla="*/ 406400 h 1066800"/>
              <a:gd name="connsiteX3" fmla="*/ 1635125 w 1870075"/>
              <a:gd name="connsiteY3" fmla="*/ 577850 h 1066800"/>
              <a:gd name="connsiteX4" fmla="*/ 1870075 w 1870075"/>
              <a:gd name="connsiteY4" fmla="*/ 307975 h 1066800"/>
              <a:gd name="connsiteX5" fmla="*/ 1266825 w 1870075"/>
              <a:gd name="connsiteY5" fmla="*/ 107950 h 1066800"/>
              <a:gd name="connsiteX6" fmla="*/ 600075 w 1870075"/>
              <a:gd name="connsiteY6" fmla="*/ 0 h 1066800"/>
              <a:gd name="connsiteX7" fmla="*/ 0 w 1870075"/>
              <a:gd name="connsiteY7" fmla="*/ 87312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0075" h="1066800">
                <a:moveTo>
                  <a:pt x="0" y="873125"/>
                </a:moveTo>
                <a:lnTo>
                  <a:pt x="812800" y="1066800"/>
                </a:lnTo>
                <a:lnTo>
                  <a:pt x="1406525" y="406400"/>
                </a:lnTo>
                <a:lnTo>
                  <a:pt x="1635125" y="577850"/>
                </a:lnTo>
                <a:lnTo>
                  <a:pt x="1870075" y="307975"/>
                </a:lnTo>
                <a:lnTo>
                  <a:pt x="1266825" y="107950"/>
                </a:lnTo>
                <a:lnTo>
                  <a:pt x="600075" y="0"/>
                </a:lnTo>
                <a:lnTo>
                  <a:pt x="0" y="873125"/>
                </a:lnTo>
                <a:close/>
              </a:path>
            </a:pathLst>
          </a:custGeom>
          <a:noFill/>
          <a:ln w="44450">
            <a:solidFill>
              <a:srgbClr val="41719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1171428" y="418081"/>
            <a:ext cx="9876183" cy="1119143"/>
          </a:xfrm>
          <a:prstGeom prst="rect">
            <a:avLst/>
          </a:prstGeom>
        </p:spPr>
        <p:txBody>
          <a:bodyPr wrap="square" lIns="36000" tIns="36000" rIns="36000" bIns="36000">
            <a:spAutoFit/>
          </a:bodyPr>
          <a:lstStyle/>
          <a:p>
            <a:r>
              <a:rPr lang="ja-JP" altLang="en-US" sz="1600" dirty="0">
                <a:latin typeface="ＭＳ ゴシック" pitchFamily="49" charset="-128"/>
                <a:ea typeface="ＭＳ ゴシック" pitchFamily="49" charset="-128"/>
              </a:rPr>
              <a:t>＜めざす姿＞</a:t>
            </a:r>
            <a:endParaRPr lang="en-US" altLang="ja-JP" sz="1600" dirty="0">
              <a:latin typeface="ＭＳ ゴシック" pitchFamily="49" charset="-128"/>
              <a:ea typeface="ＭＳ ゴシック" pitchFamily="49" charset="-128"/>
            </a:endParaRPr>
          </a:p>
          <a:p>
            <a:pPr marL="179388" indent="-179388">
              <a:tabLst>
                <a:tab pos="179388" algn="l"/>
              </a:tabLst>
            </a:pPr>
            <a:r>
              <a:rPr lang="ja-JP" altLang="en-US" sz="2000" dirty="0" smtClean="0"/>
              <a:t> </a:t>
            </a:r>
            <a:r>
              <a:rPr lang="ja-JP" altLang="en-US" sz="1600" dirty="0" smtClean="0"/>
              <a:t> ・</a:t>
            </a:r>
            <a:r>
              <a:rPr lang="ja-JP" altLang="en-US" sz="1600" dirty="0" smtClean="0">
                <a:latin typeface="ＭＳ Ｐ明朝" pitchFamily="18" charset="-128"/>
                <a:ea typeface="ＭＳ Ｐ明朝" pitchFamily="18" charset="-128"/>
              </a:rPr>
              <a:t>夢洲の広大な埋め立て地において、</a:t>
            </a:r>
            <a:r>
              <a:rPr lang="en-US" altLang="ja-JP" sz="1600" dirty="0" smtClean="0">
                <a:latin typeface="ＭＳ Ｐ明朝" pitchFamily="18" charset="-128"/>
                <a:ea typeface="ＭＳ Ｐ明朝" pitchFamily="18" charset="-128"/>
              </a:rPr>
              <a:t>MICE</a:t>
            </a:r>
            <a:r>
              <a:rPr lang="ja-JP" altLang="en-US" sz="1600" dirty="0" smtClean="0">
                <a:latin typeface="ＭＳ Ｐ明朝" pitchFamily="18" charset="-128"/>
                <a:ea typeface="ＭＳ Ｐ明朝" pitchFamily="18" charset="-128"/>
              </a:rPr>
              <a:t>機能や国際的なエンターテイメント機能を備えた統合型リゾート（</a:t>
            </a:r>
            <a:r>
              <a:rPr lang="en-US" altLang="ja-JP" sz="1600" dirty="0" smtClean="0">
                <a:latin typeface="ＭＳ Ｐ明朝" pitchFamily="18" charset="-128"/>
                <a:ea typeface="ＭＳ Ｐ明朝" pitchFamily="18" charset="-128"/>
              </a:rPr>
              <a:t>IR)</a:t>
            </a:r>
            <a:r>
              <a:rPr lang="ja-JP" altLang="en-US" sz="1600" dirty="0">
                <a:latin typeface="ＭＳ Ｐ明朝" pitchFamily="18" charset="-128"/>
                <a:ea typeface="ＭＳ Ｐ明朝" pitchFamily="18" charset="-128"/>
              </a:rPr>
              <a:t>の誘致、及びゼロエミッション（脱炭素）の地産地消型エネルギーシステムや</a:t>
            </a:r>
            <a:r>
              <a:rPr lang="en-US" altLang="ja-JP" sz="1600" dirty="0">
                <a:latin typeface="ＭＳ Ｐ明朝" pitchFamily="18" charset="-128"/>
                <a:ea typeface="ＭＳ Ｐ明朝" pitchFamily="18" charset="-128"/>
              </a:rPr>
              <a:t>ICT</a:t>
            </a:r>
            <a:r>
              <a:rPr lang="ja-JP" altLang="en-US" sz="1600" dirty="0">
                <a:latin typeface="ＭＳ Ｐ明朝" pitchFamily="18" charset="-128"/>
                <a:ea typeface="ＭＳ Ｐ明朝" pitchFamily="18" charset="-128"/>
              </a:rPr>
              <a:t>インフラの構築</a:t>
            </a:r>
            <a:r>
              <a:rPr lang="ja-JP" altLang="en-US" sz="1600" dirty="0" smtClean="0">
                <a:latin typeface="ＭＳ Ｐ明朝" pitchFamily="18" charset="-128"/>
                <a:ea typeface="ＭＳ Ｐ明朝" pitchFamily="18" charset="-128"/>
              </a:rPr>
              <a:t>などを通じた国際観光拠点「夢洲」の形成</a:t>
            </a:r>
            <a:endParaRPr lang="ja-JP" altLang="en-US" sz="1000" dirty="0"/>
          </a:p>
        </p:txBody>
      </p:sp>
    </p:spTree>
    <p:extLst>
      <p:ext uri="{BB962C8B-B14F-4D97-AF65-F5344CB8AC3E}">
        <p14:creationId xmlns:p14="http://schemas.microsoft.com/office/powerpoint/2010/main" val="32030451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６</a:t>
            </a:r>
            <a:r>
              <a:rPr lang="ja-JP" altLang="en-US" sz="2000" b="1" dirty="0" smtClean="0">
                <a:solidFill>
                  <a:schemeClr val="bg1"/>
                </a:solidFill>
                <a:latin typeface="ＭＳ ゴシック" pitchFamily="49" charset="-128"/>
                <a:ea typeface="ＭＳ ゴシック" pitchFamily="49" charset="-128"/>
              </a:rPr>
              <a:t>．</a:t>
            </a:r>
            <a:r>
              <a:rPr lang="ja-JP" altLang="en-US" sz="2000" b="1" dirty="0">
                <a:solidFill>
                  <a:schemeClr val="bg1"/>
                </a:solidFill>
                <a:latin typeface="ＭＳ ゴシック" pitchFamily="49" charset="-128"/>
                <a:ea typeface="ＭＳ ゴシック" pitchFamily="49" charset="-128"/>
              </a:rPr>
              <a:t>夢洲</a:t>
            </a:r>
            <a:r>
              <a:rPr lang="ja-JP" altLang="en-US" sz="2000" b="1" dirty="0" smtClean="0">
                <a:solidFill>
                  <a:schemeClr val="bg1"/>
                </a:solidFill>
                <a:latin typeface="ＭＳ ゴシック" pitchFamily="49" charset="-128"/>
                <a:ea typeface="ＭＳ ゴシック" pitchFamily="49" charset="-128"/>
              </a:rPr>
              <a:t>等</a:t>
            </a:r>
            <a:endParaRPr lang="en-US" altLang="ja-JP" sz="2000" b="1" strike="sngStrike" dirty="0">
              <a:solidFill>
                <a:schemeClr val="bg1"/>
              </a:solidFill>
              <a:latin typeface="ＭＳ ゴシック" pitchFamily="49" charset="-128"/>
              <a:ea typeface="ＭＳ ゴシック" pitchFamily="49" charset="-128"/>
            </a:endParaRPr>
          </a:p>
        </p:txBody>
      </p:sp>
      <p:sp>
        <p:nvSpPr>
          <p:cNvPr id="46" name="スライド番号プレースホルダ 45"/>
          <p:cNvSpPr>
            <a:spLocks noGrp="1"/>
          </p:cNvSpPr>
          <p:nvPr>
            <p:ph type="sldNum" sz="quarter" idx="12"/>
          </p:nvPr>
        </p:nvSpPr>
        <p:spPr>
          <a:xfrm>
            <a:off x="9310157" y="6506478"/>
            <a:ext cx="2743200" cy="365125"/>
          </a:xfrm>
        </p:spPr>
        <p:txBody>
          <a:bodyPr/>
          <a:lstStyle/>
          <a:p>
            <a:fld id="{37EF5067-3AB7-4642-9103-42CBD40CC6D9}" type="slidenum">
              <a:rPr kumimoji="1" lang="ja-JP" altLang="en-US" smtClean="0"/>
              <a:pPr/>
              <a:t>54</a:t>
            </a:fld>
            <a:endParaRPr kumimoji="1" lang="ja-JP" altLang="en-US" dirty="0"/>
          </a:p>
        </p:txBody>
      </p:sp>
      <p:pic>
        <p:nvPicPr>
          <p:cNvPr id="5" name="図 4"/>
          <p:cNvPicPr>
            <a:picLocks noChangeAspect="1"/>
          </p:cNvPicPr>
          <p:nvPr/>
        </p:nvPicPr>
        <p:blipFill>
          <a:blip r:embed="rId3"/>
          <a:stretch>
            <a:fillRect/>
          </a:stretch>
        </p:blipFill>
        <p:spPr>
          <a:xfrm>
            <a:off x="2848701" y="2753956"/>
            <a:ext cx="6125639" cy="3724055"/>
          </a:xfrm>
          <a:prstGeom prst="rect">
            <a:avLst/>
          </a:prstGeom>
        </p:spPr>
      </p:pic>
      <p:sp>
        <p:nvSpPr>
          <p:cNvPr id="11" name="正方形/長方形 10"/>
          <p:cNvSpPr/>
          <p:nvPr/>
        </p:nvSpPr>
        <p:spPr>
          <a:xfrm>
            <a:off x="1234302" y="477447"/>
            <a:ext cx="7502769" cy="338554"/>
          </a:xfrm>
          <a:prstGeom prst="rect">
            <a:avLst/>
          </a:prstGeom>
        </p:spPr>
        <p:txBody>
          <a:bodyPr wrap="square">
            <a:spAutoFit/>
          </a:bodyPr>
          <a:lstStyle/>
          <a:p>
            <a:r>
              <a:rPr lang="ja-JP" altLang="en-US" sz="1600" dirty="0"/>
              <a:t>●国際観光拠点の</a:t>
            </a:r>
            <a:r>
              <a:rPr lang="ja-JP" altLang="en-US" sz="1600" dirty="0" smtClean="0"/>
              <a:t>形成などを支える都市</a:t>
            </a:r>
            <a:r>
              <a:rPr lang="ja-JP" altLang="en-US" sz="1600" dirty="0"/>
              <a:t>基盤</a:t>
            </a:r>
          </a:p>
        </p:txBody>
      </p:sp>
      <p:sp>
        <p:nvSpPr>
          <p:cNvPr id="40" name="正方形/長方形 39"/>
          <p:cNvSpPr/>
          <p:nvPr/>
        </p:nvSpPr>
        <p:spPr>
          <a:xfrm>
            <a:off x="1473911" y="753927"/>
            <a:ext cx="9380288" cy="1815882"/>
          </a:xfrm>
          <a:prstGeom prst="rect">
            <a:avLst/>
          </a:prstGeom>
        </p:spPr>
        <p:txBody>
          <a:bodyPr wrap="square">
            <a:spAutoFit/>
          </a:bodyPr>
          <a:lstStyle/>
          <a:p>
            <a:r>
              <a:rPr lang="ja-JP" altLang="en-US" sz="1600" dirty="0" smtClean="0"/>
              <a:t>＜方向性＞</a:t>
            </a:r>
            <a:endParaRPr lang="en-US" altLang="ja-JP" sz="1600" dirty="0" smtClean="0"/>
          </a:p>
          <a:p>
            <a:r>
              <a:rPr lang="ja-JP" altLang="en-US" sz="1600" dirty="0" smtClean="0"/>
              <a:t>○段階的なまちづくりに応じた輸送</a:t>
            </a:r>
            <a:r>
              <a:rPr lang="ja-JP" altLang="en-US" sz="1600" dirty="0"/>
              <a:t>能力を持つ鉄道網の整備による臨海部のアクセス</a:t>
            </a:r>
            <a:r>
              <a:rPr lang="ja-JP" altLang="en-US" sz="1600" dirty="0" smtClean="0"/>
              <a:t>強化</a:t>
            </a:r>
          </a:p>
          <a:p>
            <a:r>
              <a:rPr lang="ja-JP" altLang="en-US" sz="1600" dirty="0" smtClean="0"/>
              <a:t>○魅力</a:t>
            </a:r>
            <a:r>
              <a:rPr lang="ja-JP" altLang="en-US" sz="1600" dirty="0"/>
              <a:t>あるまちへの快適な道路アクセス</a:t>
            </a:r>
          </a:p>
          <a:p>
            <a:r>
              <a:rPr lang="ja-JP" altLang="en-US" sz="1600" dirty="0" smtClean="0">
                <a:latin typeface="ＭＳ Ｐ明朝" panose="02020600040205080304" pitchFamily="18" charset="-128"/>
                <a:ea typeface="ＭＳ Ｐ明朝" panose="02020600040205080304" pitchFamily="18" charset="-128"/>
              </a:rPr>
              <a:t>　・此花</a:t>
            </a:r>
            <a:r>
              <a:rPr lang="ja-JP" altLang="en-US" sz="1600" dirty="0">
                <a:latin typeface="ＭＳ Ｐ明朝" panose="02020600040205080304" pitchFamily="18" charset="-128"/>
                <a:ea typeface="ＭＳ Ｐ明朝" panose="02020600040205080304" pitchFamily="18" charset="-128"/>
              </a:rPr>
              <a:t>大橋や夢舞大橋の車線数を</a:t>
            </a:r>
            <a:r>
              <a:rPr lang="ja-JP" altLang="en-US" sz="1600" dirty="0" smtClean="0">
                <a:latin typeface="ＭＳ Ｐ明朝" panose="02020600040205080304" pitchFamily="18" charset="-128"/>
                <a:ea typeface="ＭＳ Ｐ明朝" panose="02020600040205080304" pitchFamily="18" charset="-128"/>
              </a:rPr>
              <a:t>増やし</a:t>
            </a:r>
            <a:r>
              <a:rPr lang="ja-JP" altLang="en-US" sz="1600" dirty="0">
                <a:latin typeface="ＭＳ Ｐ明朝" panose="02020600040205080304" pitchFamily="18" charset="-128"/>
                <a:ea typeface="ＭＳ Ｐ明朝" panose="02020600040205080304" pitchFamily="18" charset="-128"/>
              </a:rPr>
              <a:t>、現有道路機能を強化する</a:t>
            </a:r>
            <a:r>
              <a:rPr lang="ja-JP" altLang="en-US" sz="1600" dirty="0" smtClean="0">
                <a:latin typeface="ＭＳ Ｐ明朝" panose="02020600040205080304" pitchFamily="18" charset="-128"/>
                <a:ea typeface="ＭＳ Ｐ明朝" panose="02020600040205080304" pitchFamily="18" charset="-128"/>
              </a:rPr>
              <a:t>。</a:t>
            </a:r>
            <a:endParaRPr lang="en-US" altLang="ja-JP" sz="1600" dirty="0" smtClean="0">
              <a:latin typeface="ＭＳ Ｐ明朝" panose="02020600040205080304" pitchFamily="18" charset="-128"/>
              <a:ea typeface="ＭＳ Ｐ明朝" panose="02020600040205080304" pitchFamily="18" charset="-128"/>
            </a:endParaRPr>
          </a:p>
          <a:p>
            <a:r>
              <a:rPr lang="ja-JP" altLang="en-US" sz="1600" dirty="0">
                <a:latin typeface="ＭＳ Ｐ明朝" panose="02020600040205080304" pitchFamily="18" charset="-128"/>
                <a:ea typeface="ＭＳ Ｐ明朝" panose="02020600040205080304" pitchFamily="18" charset="-128"/>
              </a:rPr>
              <a:t>　</a:t>
            </a:r>
            <a:r>
              <a:rPr lang="ja-JP" altLang="en-US" sz="1600" dirty="0" smtClean="0">
                <a:latin typeface="ＭＳ Ｐ明朝" panose="02020600040205080304" pitchFamily="18" charset="-128"/>
                <a:ea typeface="ＭＳ Ｐ明朝" panose="02020600040205080304" pitchFamily="18" charset="-128"/>
              </a:rPr>
              <a:t>・観光</a:t>
            </a:r>
            <a:r>
              <a:rPr lang="ja-JP" altLang="en-US" sz="1600" dirty="0">
                <a:latin typeface="ＭＳ Ｐ明朝" panose="02020600040205080304" pitchFamily="18" charset="-128"/>
                <a:ea typeface="ＭＳ Ｐ明朝" panose="02020600040205080304" pitchFamily="18" charset="-128"/>
              </a:rPr>
              <a:t>ゾーンへの動線は、幹線道路の拡幅、高架道路の整備などにより、物流関連の動</a:t>
            </a:r>
            <a:r>
              <a:rPr lang="ja-JP" altLang="en-US" sz="1600" dirty="0" smtClean="0">
                <a:latin typeface="ＭＳ Ｐ明朝" panose="02020600040205080304" pitchFamily="18" charset="-128"/>
                <a:ea typeface="ＭＳ Ｐ明朝" panose="02020600040205080304" pitchFamily="18" charset="-128"/>
              </a:rPr>
              <a:t>線との分離</a:t>
            </a:r>
            <a:r>
              <a:rPr lang="ja-JP" altLang="en-US" sz="1600" dirty="0">
                <a:latin typeface="ＭＳ Ｐ明朝" panose="02020600040205080304" pitchFamily="18" charset="-128"/>
                <a:ea typeface="ＭＳ Ｐ明朝" panose="02020600040205080304" pitchFamily="18" charset="-128"/>
              </a:rPr>
              <a:t>を図る。</a:t>
            </a:r>
          </a:p>
          <a:p>
            <a:r>
              <a:rPr lang="ja-JP" altLang="en-US" sz="1600" dirty="0" smtClean="0"/>
              <a:t>○多様</a:t>
            </a:r>
            <a:r>
              <a:rPr lang="ja-JP" altLang="en-US" sz="1600" dirty="0"/>
              <a:t>な交通アクセスによる魅力あるまちへのアプローチ</a:t>
            </a:r>
          </a:p>
          <a:p>
            <a:r>
              <a:rPr lang="ja-JP" altLang="en-US" sz="1600" dirty="0">
                <a:latin typeface="ＭＳ Ｐ明朝" panose="02020600040205080304" pitchFamily="18" charset="-128"/>
                <a:ea typeface="ＭＳ Ｐ明朝" panose="02020600040205080304" pitchFamily="18" charset="-128"/>
              </a:rPr>
              <a:t>　・鉄道・道路に加えて、海上アクセスや航空アクセス（ヘリコプター等）など多様なアプローチを</a:t>
            </a:r>
            <a:r>
              <a:rPr lang="ja-JP" altLang="en-US" sz="1600" dirty="0" smtClean="0">
                <a:latin typeface="ＭＳ Ｐ明朝" panose="02020600040205080304" pitchFamily="18" charset="-128"/>
                <a:ea typeface="ＭＳ Ｐ明朝" panose="02020600040205080304" pitchFamily="18" charset="-128"/>
              </a:rPr>
              <a:t>想定する。</a:t>
            </a:r>
            <a:endParaRPr lang="ja-JP" altLang="en-US" sz="1600" dirty="0">
              <a:latin typeface="ＭＳ Ｐ明朝" panose="02020600040205080304" pitchFamily="18" charset="-128"/>
              <a:ea typeface="ＭＳ Ｐ明朝" panose="02020600040205080304" pitchFamily="18" charset="-128"/>
            </a:endParaRPr>
          </a:p>
        </p:txBody>
      </p:sp>
      <p:sp>
        <p:nvSpPr>
          <p:cNvPr id="13" name="テキスト ボックス 12"/>
          <p:cNvSpPr txBox="1"/>
          <p:nvPr/>
        </p:nvSpPr>
        <p:spPr>
          <a:xfrm>
            <a:off x="6164055" y="2972922"/>
            <a:ext cx="800219" cy="276999"/>
          </a:xfrm>
          <a:prstGeom prst="rect">
            <a:avLst/>
          </a:prstGeom>
          <a:solidFill>
            <a:srgbClr val="168B3C"/>
          </a:solid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此花大橋</a:t>
            </a:r>
            <a:endParaRPr kumimoji="1" lang="ja-JP" altLang="en-US" sz="1200" dirty="0">
              <a:latin typeface="Meiryo UI" panose="020B0604030504040204" pitchFamily="50" charset="-128"/>
              <a:ea typeface="Meiryo UI" panose="020B0604030504040204" pitchFamily="50" charset="-128"/>
            </a:endParaRPr>
          </a:p>
        </p:txBody>
      </p:sp>
      <p:sp>
        <p:nvSpPr>
          <p:cNvPr id="44" name="テキスト ボックス 43"/>
          <p:cNvSpPr txBox="1"/>
          <p:nvPr/>
        </p:nvSpPr>
        <p:spPr>
          <a:xfrm rot="-3540000">
            <a:off x="4800965" y="3803449"/>
            <a:ext cx="800219" cy="276999"/>
          </a:xfrm>
          <a:prstGeom prst="rect">
            <a:avLst/>
          </a:prstGeom>
          <a:solidFill>
            <a:srgbClr val="168B3C"/>
          </a:solid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夢舞大橋</a:t>
            </a:r>
            <a:endParaRPr kumimoji="1" lang="ja-JP" altLang="en-US" sz="1200"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6918315" y="3855939"/>
            <a:ext cx="1395469" cy="369332"/>
          </a:xfrm>
          <a:prstGeom prst="rect">
            <a:avLst/>
          </a:prstGeom>
          <a:solidFill>
            <a:schemeClr val="bg1">
              <a:alpha val="50000"/>
            </a:schemeClr>
          </a:solidFill>
          <a:ln>
            <a:solidFill>
              <a:schemeClr val="tx1"/>
            </a:solidFill>
          </a:ln>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橋梁の拡幅</a:t>
            </a:r>
            <a:endParaRPr kumimoji="1" lang="ja-JP" altLang="en-US" b="1" dirty="0">
              <a:latin typeface="Meiryo UI" panose="020B0604030504040204" pitchFamily="50" charset="-128"/>
              <a:ea typeface="Meiryo UI" panose="020B0604030504040204" pitchFamily="50" charset="-128"/>
            </a:endParaRPr>
          </a:p>
        </p:txBody>
      </p:sp>
      <p:cxnSp>
        <p:nvCxnSpPr>
          <p:cNvPr id="17" name="直線コネクタ 16"/>
          <p:cNvCxnSpPr>
            <a:stCxn id="14" idx="1"/>
          </p:cNvCxnSpPr>
          <p:nvPr/>
        </p:nvCxnSpPr>
        <p:spPr>
          <a:xfrm flipH="1" flipV="1">
            <a:off x="6637921" y="3436722"/>
            <a:ext cx="280394" cy="603883"/>
          </a:xfrm>
          <a:prstGeom prst="line">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a:stCxn id="14" idx="1"/>
          </p:cNvCxnSpPr>
          <p:nvPr/>
        </p:nvCxnSpPr>
        <p:spPr>
          <a:xfrm flipH="1">
            <a:off x="5459727" y="4040605"/>
            <a:ext cx="1458588" cy="138154"/>
          </a:xfrm>
          <a:prstGeom prst="line">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5057618" y="4805201"/>
            <a:ext cx="492443" cy="276999"/>
          </a:xfrm>
          <a:prstGeom prst="rect">
            <a:avLst/>
          </a:prstGeom>
        </p:spPr>
        <p:txBody>
          <a:bodyPr wrap="none">
            <a:spAutoFit/>
          </a:bodyPr>
          <a:lstStyle/>
          <a:p>
            <a:r>
              <a:rPr lang="ja-JP" altLang="en-US" sz="1200" dirty="0" smtClean="0">
                <a:latin typeface="メイリオ,Bold"/>
              </a:rPr>
              <a:t>物流</a:t>
            </a:r>
            <a:endParaRPr lang="ja-JP" altLang="en-US" sz="1200" dirty="0"/>
          </a:p>
        </p:txBody>
      </p:sp>
      <p:sp>
        <p:nvSpPr>
          <p:cNvPr id="21" name="正方形/長方形 20"/>
          <p:cNvSpPr/>
          <p:nvPr/>
        </p:nvSpPr>
        <p:spPr>
          <a:xfrm>
            <a:off x="4184027" y="4279807"/>
            <a:ext cx="492443" cy="276999"/>
          </a:xfrm>
          <a:prstGeom prst="rect">
            <a:avLst/>
          </a:prstGeom>
        </p:spPr>
        <p:txBody>
          <a:bodyPr wrap="none">
            <a:spAutoFit/>
          </a:bodyPr>
          <a:lstStyle/>
          <a:p>
            <a:r>
              <a:rPr lang="ja-JP" altLang="en-US" sz="1200" dirty="0">
                <a:latin typeface="メイリオ,Bold"/>
              </a:rPr>
              <a:t>観光</a:t>
            </a:r>
            <a:endParaRPr lang="ja-JP" altLang="en-US" sz="1200" dirty="0"/>
          </a:p>
        </p:txBody>
      </p:sp>
      <p:sp>
        <p:nvSpPr>
          <p:cNvPr id="24" name="正方形/長方形 23"/>
          <p:cNvSpPr/>
          <p:nvPr/>
        </p:nvSpPr>
        <p:spPr>
          <a:xfrm>
            <a:off x="1143000" y="477447"/>
            <a:ext cx="9906000" cy="62750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4"/>
          <p:cNvSpPr/>
          <p:nvPr/>
        </p:nvSpPr>
        <p:spPr>
          <a:xfrm>
            <a:off x="4336218" y="4924312"/>
            <a:ext cx="1935245" cy="1500367"/>
          </a:xfrm>
          <a:custGeom>
            <a:avLst/>
            <a:gdLst>
              <a:gd name="connsiteX0" fmla="*/ 1981200 w 1981200"/>
              <a:gd name="connsiteY0" fmla="*/ 1047750 h 1428750"/>
              <a:gd name="connsiteX1" fmla="*/ 1352550 w 1981200"/>
              <a:gd name="connsiteY1" fmla="*/ 1428750 h 1428750"/>
              <a:gd name="connsiteX2" fmla="*/ 76200 w 1981200"/>
              <a:gd name="connsiteY2" fmla="*/ 571500 h 1428750"/>
              <a:gd name="connsiteX3" fmla="*/ 0 w 1981200"/>
              <a:gd name="connsiteY3" fmla="*/ 209550 h 1428750"/>
              <a:gd name="connsiteX4" fmla="*/ 114300 w 1981200"/>
              <a:gd name="connsiteY4" fmla="*/ 0 h 1428750"/>
              <a:gd name="connsiteX0" fmla="*/ 1981200 w 1981200"/>
              <a:gd name="connsiteY0" fmla="*/ 1047750 h 1428750"/>
              <a:gd name="connsiteX1" fmla="*/ 1623060 w 1981200"/>
              <a:gd name="connsiteY1" fmla="*/ 1341120 h 1428750"/>
              <a:gd name="connsiteX2" fmla="*/ 1352550 w 1981200"/>
              <a:gd name="connsiteY2" fmla="*/ 1428750 h 1428750"/>
              <a:gd name="connsiteX3" fmla="*/ 76200 w 1981200"/>
              <a:gd name="connsiteY3" fmla="*/ 571500 h 1428750"/>
              <a:gd name="connsiteX4" fmla="*/ 0 w 1981200"/>
              <a:gd name="connsiteY4" fmla="*/ 209550 h 1428750"/>
              <a:gd name="connsiteX5" fmla="*/ 114300 w 1981200"/>
              <a:gd name="connsiteY5" fmla="*/ 0 h 1428750"/>
              <a:gd name="connsiteX0" fmla="*/ 1981200 w 1981200"/>
              <a:gd name="connsiteY0" fmla="*/ 1047750 h 1428750"/>
              <a:gd name="connsiteX1" fmla="*/ 1623060 w 1981200"/>
              <a:gd name="connsiteY1" fmla="*/ 1341120 h 1428750"/>
              <a:gd name="connsiteX2" fmla="*/ 1352550 w 1981200"/>
              <a:gd name="connsiteY2" fmla="*/ 1428750 h 1428750"/>
              <a:gd name="connsiteX3" fmla="*/ 1051560 w 1981200"/>
              <a:gd name="connsiteY3" fmla="*/ 1264920 h 1428750"/>
              <a:gd name="connsiteX4" fmla="*/ 76200 w 1981200"/>
              <a:gd name="connsiteY4" fmla="*/ 571500 h 1428750"/>
              <a:gd name="connsiteX5" fmla="*/ 0 w 1981200"/>
              <a:gd name="connsiteY5" fmla="*/ 209550 h 1428750"/>
              <a:gd name="connsiteX6" fmla="*/ 114300 w 1981200"/>
              <a:gd name="connsiteY6" fmla="*/ 0 h 1428750"/>
              <a:gd name="connsiteX0" fmla="*/ 1981200 w 1981200"/>
              <a:gd name="connsiteY0" fmla="*/ 1047750 h 1341120"/>
              <a:gd name="connsiteX1" fmla="*/ 1623060 w 1981200"/>
              <a:gd name="connsiteY1" fmla="*/ 1341120 h 1341120"/>
              <a:gd name="connsiteX2" fmla="*/ 1051560 w 1981200"/>
              <a:gd name="connsiteY2" fmla="*/ 1264920 h 1341120"/>
              <a:gd name="connsiteX3" fmla="*/ 76200 w 1981200"/>
              <a:gd name="connsiteY3" fmla="*/ 571500 h 1341120"/>
              <a:gd name="connsiteX4" fmla="*/ 0 w 1981200"/>
              <a:gd name="connsiteY4" fmla="*/ 209550 h 1341120"/>
              <a:gd name="connsiteX5" fmla="*/ 114300 w 1981200"/>
              <a:gd name="connsiteY5" fmla="*/ 0 h 1341120"/>
              <a:gd name="connsiteX0" fmla="*/ 1999622 w 1999622"/>
              <a:gd name="connsiteY0" fmla="*/ 1047750 h 1341120"/>
              <a:gd name="connsiteX1" fmla="*/ 1641482 w 1999622"/>
              <a:gd name="connsiteY1" fmla="*/ 1341120 h 1341120"/>
              <a:gd name="connsiteX2" fmla="*/ 1069982 w 1999622"/>
              <a:gd name="connsiteY2" fmla="*/ 1264920 h 1341120"/>
              <a:gd name="connsiteX3" fmla="*/ 94622 w 1999622"/>
              <a:gd name="connsiteY3" fmla="*/ 571500 h 1341120"/>
              <a:gd name="connsiteX4" fmla="*/ 0 w 1999622"/>
              <a:gd name="connsiteY4" fmla="*/ 386083 h 1341120"/>
              <a:gd name="connsiteX5" fmla="*/ 18422 w 1999622"/>
              <a:gd name="connsiteY5" fmla="*/ 209550 h 1341120"/>
              <a:gd name="connsiteX6" fmla="*/ 132722 w 1999622"/>
              <a:gd name="connsiteY6" fmla="*/ 0 h 1341120"/>
              <a:gd name="connsiteX0" fmla="*/ 1999622 w 1999622"/>
              <a:gd name="connsiteY0" fmla="*/ 1047750 h 1385122"/>
              <a:gd name="connsiteX1" fmla="*/ 1641482 w 1999622"/>
              <a:gd name="connsiteY1" fmla="*/ 1341120 h 1385122"/>
              <a:gd name="connsiteX2" fmla="*/ 1402080 w 1999622"/>
              <a:gd name="connsiteY2" fmla="*/ 1384303 h 1385122"/>
              <a:gd name="connsiteX3" fmla="*/ 1069982 w 1999622"/>
              <a:gd name="connsiteY3" fmla="*/ 1264920 h 1385122"/>
              <a:gd name="connsiteX4" fmla="*/ 94622 w 1999622"/>
              <a:gd name="connsiteY4" fmla="*/ 571500 h 1385122"/>
              <a:gd name="connsiteX5" fmla="*/ 0 w 1999622"/>
              <a:gd name="connsiteY5" fmla="*/ 386083 h 1385122"/>
              <a:gd name="connsiteX6" fmla="*/ 18422 w 1999622"/>
              <a:gd name="connsiteY6" fmla="*/ 209550 h 1385122"/>
              <a:gd name="connsiteX7" fmla="*/ 132722 w 1999622"/>
              <a:gd name="connsiteY7" fmla="*/ 0 h 1385122"/>
              <a:gd name="connsiteX0" fmla="*/ 1999622 w 1999622"/>
              <a:gd name="connsiteY0" fmla="*/ 1047750 h 1415342"/>
              <a:gd name="connsiteX1" fmla="*/ 1641482 w 1999622"/>
              <a:gd name="connsiteY1" fmla="*/ 1341120 h 1415342"/>
              <a:gd name="connsiteX2" fmla="*/ 1371600 w 1999622"/>
              <a:gd name="connsiteY2" fmla="*/ 1414783 h 1415342"/>
              <a:gd name="connsiteX3" fmla="*/ 1069982 w 1999622"/>
              <a:gd name="connsiteY3" fmla="*/ 1264920 h 1415342"/>
              <a:gd name="connsiteX4" fmla="*/ 94622 w 1999622"/>
              <a:gd name="connsiteY4" fmla="*/ 571500 h 1415342"/>
              <a:gd name="connsiteX5" fmla="*/ 0 w 1999622"/>
              <a:gd name="connsiteY5" fmla="*/ 386083 h 1415342"/>
              <a:gd name="connsiteX6" fmla="*/ 18422 w 1999622"/>
              <a:gd name="connsiteY6" fmla="*/ 209550 h 1415342"/>
              <a:gd name="connsiteX7" fmla="*/ 132722 w 1999622"/>
              <a:gd name="connsiteY7" fmla="*/ 0 h 1415342"/>
              <a:gd name="connsiteX0" fmla="*/ 1999622 w 1999622"/>
              <a:gd name="connsiteY0" fmla="*/ 1047750 h 1415161"/>
              <a:gd name="connsiteX1" fmla="*/ 1641482 w 1999622"/>
              <a:gd name="connsiteY1" fmla="*/ 1295400 h 1415161"/>
              <a:gd name="connsiteX2" fmla="*/ 1371600 w 1999622"/>
              <a:gd name="connsiteY2" fmla="*/ 1414783 h 1415161"/>
              <a:gd name="connsiteX3" fmla="*/ 1069982 w 1999622"/>
              <a:gd name="connsiteY3" fmla="*/ 1264920 h 1415161"/>
              <a:gd name="connsiteX4" fmla="*/ 94622 w 1999622"/>
              <a:gd name="connsiteY4" fmla="*/ 571500 h 1415161"/>
              <a:gd name="connsiteX5" fmla="*/ 0 w 1999622"/>
              <a:gd name="connsiteY5" fmla="*/ 386083 h 1415161"/>
              <a:gd name="connsiteX6" fmla="*/ 18422 w 1999622"/>
              <a:gd name="connsiteY6" fmla="*/ 209550 h 1415161"/>
              <a:gd name="connsiteX7" fmla="*/ 132722 w 1999622"/>
              <a:gd name="connsiteY7" fmla="*/ 0 h 1415161"/>
              <a:gd name="connsiteX0" fmla="*/ 1999622 w 1999622"/>
              <a:gd name="connsiteY0" fmla="*/ 1047750 h 1414783"/>
              <a:gd name="connsiteX1" fmla="*/ 1371600 w 1999622"/>
              <a:gd name="connsiteY1" fmla="*/ 1414783 h 1414783"/>
              <a:gd name="connsiteX2" fmla="*/ 1069982 w 1999622"/>
              <a:gd name="connsiteY2" fmla="*/ 1264920 h 1414783"/>
              <a:gd name="connsiteX3" fmla="*/ 94622 w 1999622"/>
              <a:gd name="connsiteY3" fmla="*/ 571500 h 1414783"/>
              <a:gd name="connsiteX4" fmla="*/ 0 w 1999622"/>
              <a:gd name="connsiteY4" fmla="*/ 386083 h 1414783"/>
              <a:gd name="connsiteX5" fmla="*/ 18422 w 1999622"/>
              <a:gd name="connsiteY5" fmla="*/ 209550 h 1414783"/>
              <a:gd name="connsiteX6" fmla="*/ 132722 w 1999622"/>
              <a:gd name="connsiteY6" fmla="*/ 0 h 1414783"/>
              <a:gd name="connsiteX0" fmla="*/ 1999622 w 1999622"/>
              <a:gd name="connsiteY0" fmla="*/ 1047750 h 1416483"/>
              <a:gd name="connsiteX1" fmla="*/ 1623060 w 1999622"/>
              <a:gd name="connsiteY1" fmla="*/ 1361444 h 1416483"/>
              <a:gd name="connsiteX2" fmla="*/ 1371600 w 1999622"/>
              <a:gd name="connsiteY2" fmla="*/ 1414783 h 1416483"/>
              <a:gd name="connsiteX3" fmla="*/ 1069982 w 1999622"/>
              <a:gd name="connsiteY3" fmla="*/ 1264920 h 1416483"/>
              <a:gd name="connsiteX4" fmla="*/ 94622 w 1999622"/>
              <a:gd name="connsiteY4" fmla="*/ 571500 h 1416483"/>
              <a:gd name="connsiteX5" fmla="*/ 0 w 1999622"/>
              <a:gd name="connsiteY5" fmla="*/ 386083 h 1416483"/>
              <a:gd name="connsiteX6" fmla="*/ 18422 w 1999622"/>
              <a:gd name="connsiteY6" fmla="*/ 209550 h 1416483"/>
              <a:gd name="connsiteX7" fmla="*/ 132722 w 1999622"/>
              <a:gd name="connsiteY7" fmla="*/ 0 h 1416483"/>
              <a:gd name="connsiteX0" fmla="*/ 1999622 w 1999622"/>
              <a:gd name="connsiteY0" fmla="*/ 1047750 h 1416483"/>
              <a:gd name="connsiteX1" fmla="*/ 1623060 w 1999622"/>
              <a:gd name="connsiteY1" fmla="*/ 1361444 h 1416483"/>
              <a:gd name="connsiteX2" fmla="*/ 1371600 w 1999622"/>
              <a:gd name="connsiteY2" fmla="*/ 1414783 h 1416483"/>
              <a:gd name="connsiteX3" fmla="*/ 1092842 w 1999622"/>
              <a:gd name="connsiteY3" fmla="*/ 1226820 h 1416483"/>
              <a:gd name="connsiteX4" fmla="*/ 94622 w 1999622"/>
              <a:gd name="connsiteY4" fmla="*/ 571500 h 1416483"/>
              <a:gd name="connsiteX5" fmla="*/ 0 w 1999622"/>
              <a:gd name="connsiteY5" fmla="*/ 386083 h 1416483"/>
              <a:gd name="connsiteX6" fmla="*/ 18422 w 1999622"/>
              <a:gd name="connsiteY6" fmla="*/ 209550 h 1416483"/>
              <a:gd name="connsiteX7" fmla="*/ 132722 w 1999622"/>
              <a:gd name="connsiteY7" fmla="*/ 0 h 1416483"/>
              <a:gd name="connsiteX0" fmla="*/ 1999622 w 1999622"/>
              <a:gd name="connsiteY0" fmla="*/ 1047750 h 1416483"/>
              <a:gd name="connsiteX1" fmla="*/ 1623060 w 1999622"/>
              <a:gd name="connsiteY1" fmla="*/ 1361444 h 1416483"/>
              <a:gd name="connsiteX2" fmla="*/ 1371600 w 1999622"/>
              <a:gd name="connsiteY2" fmla="*/ 1414783 h 1416483"/>
              <a:gd name="connsiteX3" fmla="*/ 1092842 w 1999622"/>
              <a:gd name="connsiteY3" fmla="*/ 1226820 h 1416483"/>
              <a:gd name="connsiteX4" fmla="*/ 94622 w 1999622"/>
              <a:gd name="connsiteY4" fmla="*/ 571500 h 1416483"/>
              <a:gd name="connsiteX5" fmla="*/ 0 w 1999622"/>
              <a:gd name="connsiteY5" fmla="*/ 386083 h 1416483"/>
              <a:gd name="connsiteX6" fmla="*/ 18422 w 1999622"/>
              <a:gd name="connsiteY6" fmla="*/ 209550 h 1416483"/>
              <a:gd name="connsiteX7" fmla="*/ 132722 w 1999622"/>
              <a:gd name="connsiteY7" fmla="*/ 0 h 1416483"/>
              <a:gd name="connsiteX0" fmla="*/ 1999622 w 1999622"/>
              <a:gd name="connsiteY0" fmla="*/ 1047750 h 1397283"/>
              <a:gd name="connsiteX1" fmla="*/ 1623060 w 1999622"/>
              <a:gd name="connsiteY1" fmla="*/ 1361444 h 1397283"/>
              <a:gd name="connsiteX2" fmla="*/ 1379220 w 1999622"/>
              <a:gd name="connsiteY2" fmla="*/ 1384303 h 1397283"/>
              <a:gd name="connsiteX3" fmla="*/ 1092842 w 1999622"/>
              <a:gd name="connsiteY3" fmla="*/ 1226820 h 1397283"/>
              <a:gd name="connsiteX4" fmla="*/ 94622 w 1999622"/>
              <a:gd name="connsiteY4" fmla="*/ 571500 h 1397283"/>
              <a:gd name="connsiteX5" fmla="*/ 0 w 1999622"/>
              <a:gd name="connsiteY5" fmla="*/ 386083 h 1397283"/>
              <a:gd name="connsiteX6" fmla="*/ 18422 w 1999622"/>
              <a:gd name="connsiteY6" fmla="*/ 209550 h 1397283"/>
              <a:gd name="connsiteX7" fmla="*/ 132722 w 1999622"/>
              <a:gd name="connsiteY7" fmla="*/ 0 h 1397283"/>
              <a:gd name="connsiteX0" fmla="*/ 1999622 w 1999622"/>
              <a:gd name="connsiteY0" fmla="*/ 1047750 h 1387467"/>
              <a:gd name="connsiteX1" fmla="*/ 1623060 w 1999622"/>
              <a:gd name="connsiteY1" fmla="*/ 1361444 h 1387467"/>
              <a:gd name="connsiteX2" fmla="*/ 1379220 w 1999622"/>
              <a:gd name="connsiteY2" fmla="*/ 1353823 h 1387467"/>
              <a:gd name="connsiteX3" fmla="*/ 1092842 w 1999622"/>
              <a:gd name="connsiteY3" fmla="*/ 1226820 h 1387467"/>
              <a:gd name="connsiteX4" fmla="*/ 94622 w 1999622"/>
              <a:gd name="connsiteY4" fmla="*/ 571500 h 1387467"/>
              <a:gd name="connsiteX5" fmla="*/ 0 w 1999622"/>
              <a:gd name="connsiteY5" fmla="*/ 386083 h 1387467"/>
              <a:gd name="connsiteX6" fmla="*/ 18422 w 1999622"/>
              <a:gd name="connsiteY6" fmla="*/ 209550 h 1387467"/>
              <a:gd name="connsiteX7" fmla="*/ 132722 w 1999622"/>
              <a:gd name="connsiteY7" fmla="*/ 0 h 1387467"/>
              <a:gd name="connsiteX0" fmla="*/ 1999622 w 1999622"/>
              <a:gd name="connsiteY0" fmla="*/ 1047750 h 1355523"/>
              <a:gd name="connsiteX1" fmla="*/ 1607820 w 1999622"/>
              <a:gd name="connsiteY1" fmla="*/ 1300484 h 1355523"/>
              <a:gd name="connsiteX2" fmla="*/ 1379220 w 1999622"/>
              <a:gd name="connsiteY2" fmla="*/ 1353823 h 1355523"/>
              <a:gd name="connsiteX3" fmla="*/ 1092842 w 1999622"/>
              <a:gd name="connsiteY3" fmla="*/ 1226820 h 1355523"/>
              <a:gd name="connsiteX4" fmla="*/ 94622 w 1999622"/>
              <a:gd name="connsiteY4" fmla="*/ 571500 h 1355523"/>
              <a:gd name="connsiteX5" fmla="*/ 0 w 1999622"/>
              <a:gd name="connsiteY5" fmla="*/ 386083 h 1355523"/>
              <a:gd name="connsiteX6" fmla="*/ 18422 w 1999622"/>
              <a:gd name="connsiteY6" fmla="*/ 209550 h 1355523"/>
              <a:gd name="connsiteX7" fmla="*/ 132722 w 1999622"/>
              <a:gd name="connsiteY7" fmla="*/ 0 h 1355523"/>
              <a:gd name="connsiteX0" fmla="*/ 1999622 w 1999622"/>
              <a:gd name="connsiteY0" fmla="*/ 1047750 h 1328439"/>
              <a:gd name="connsiteX1" fmla="*/ 1607820 w 1999622"/>
              <a:gd name="connsiteY1" fmla="*/ 1300484 h 1328439"/>
              <a:gd name="connsiteX2" fmla="*/ 1379220 w 1999622"/>
              <a:gd name="connsiteY2" fmla="*/ 1300483 h 1328439"/>
              <a:gd name="connsiteX3" fmla="*/ 1092842 w 1999622"/>
              <a:gd name="connsiteY3" fmla="*/ 1226820 h 1328439"/>
              <a:gd name="connsiteX4" fmla="*/ 94622 w 1999622"/>
              <a:gd name="connsiteY4" fmla="*/ 571500 h 1328439"/>
              <a:gd name="connsiteX5" fmla="*/ 0 w 1999622"/>
              <a:gd name="connsiteY5" fmla="*/ 386083 h 1328439"/>
              <a:gd name="connsiteX6" fmla="*/ 18422 w 1999622"/>
              <a:gd name="connsiteY6" fmla="*/ 209550 h 1328439"/>
              <a:gd name="connsiteX7" fmla="*/ 132722 w 1999622"/>
              <a:gd name="connsiteY7" fmla="*/ 0 h 1328439"/>
              <a:gd name="connsiteX0" fmla="*/ 1999622 w 1999622"/>
              <a:gd name="connsiteY0" fmla="*/ 1047750 h 1328439"/>
              <a:gd name="connsiteX1" fmla="*/ 1607820 w 1999622"/>
              <a:gd name="connsiteY1" fmla="*/ 1300484 h 1328439"/>
              <a:gd name="connsiteX2" fmla="*/ 1379220 w 1999622"/>
              <a:gd name="connsiteY2" fmla="*/ 1300483 h 1328439"/>
              <a:gd name="connsiteX3" fmla="*/ 1115702 w 1999622"/>
              <a:gd name="connsiteY3" fmla="*/ 1158240 h 1328439"/>
              <a:gd name="connsiteX4" fmla="*/ 94622 w 1999622"/>
              <a:gd name="connsiteY4" fmla="*/ 571500 h 1328439"/>
              <a:gd name="connsiteX5" fmla="*/ 0 w 1999622"/>
              <a:gd name="connsiteY5" fmla="*/ 386083 h 1328439"/>
              <a:gd name="connsiteX6" fmla="*/ 18422 w 1999622"/>
              <a:gd name="connsiteY6" fmla="*/ 209550 h 1328439"/>
              <a:gd name="connsiteX7" fmla="*/ 132722 w 1999622"/>
              <a:gd name="connsiteY7" fmla="*/ 0 h 1328439"/>
              <a:gd name="connsiteX0" fmla="*/ 1999622 w 1999622"/>
              <a:gd name="connsiteY0" fmla="*/ 1047750 h 1328439"/>
              <a:gd name="connsiteX1" fmla="*/ 1607820 w 1999622"/>
              <a:gd name="connsiteY1" fmla="*/ 1300484 h 1328439"/>
              <a:gd name="connsiteX2" fmla="*/ 1379220 w 1999622"/>
              <a:gd name="connsiteY2" fmla="*/ 1300483 h 1328439"/>
              <a:gd name="connsiteX3" fmla="*/ 1115702 w 1999622"/>
              <a:gd name="connsiteY3" fmla="*/ 1158240 h 1328439"/>
              <a:gd name="connsiteX4" fmla="*/ 193682 w 1999622"/>
              <a:gd name="connsiteY4" fmla="*/ 472440 h 1328439"/>
              <a:gd name="connsiteX5" fmla="*/ 0 w 1999622"/>
              <a:gd name="connsiteY5" fmla="*/ 386083 h 1328439"/>
              <a:gd name="connsiteX6" fmla="*/ 18422 w 1999622"/>
              <a:gd name="connsiteY6" fmla="*/ 209550 h 1328439"/>
              <a:gd name="connsiteX7" fmla="*/ 132722 w 1999622"/>
              <a:gd name="connsiteY7" fmla="*/ 0 h 1328439"/>
              <a:gd name="connsiteX0" fmla="*/ 1999622 w 1999622"/>
              <a:gd name="connsiteY0" fmla="*/ 1108710 h 1389399"/>
              <a:gd name="connsiteX1" fmla="*/ 1607820 w 1999622"/>
              <a:gd name="connsiteY1" fmla="*/ 1361444 h 1389399"/>
              <a:gd name="connsiteX2" fmla="*/ 1379220 w 1999622"/>
              <a:gd name="connsiteY2" fmla="*/ 1361443 h 1389399"/>
              <a:gd name="connsiteX3" fmla="*/ 1115702 w 1999622"/>
              <a:gd name="connsiteY3" fmla="*/ 1219200 h 1389399"/>
              <a:gd name="connsiteX4" fmla="*/ 193682 w 1999622"/>
              <a:gd name="connsiteY4" fmla="*/ 533400 h 1389399"/>
              <a:gd name="connsiteX5" fmla="*/ 0 w 1999622"/>
              <a:gd name="connsiteY5" fmla="*/ 447043 h 1389399"/>
              <a:gd name="connsiteX6" fmla="*/ 18422 w 1999622"/>
              <a:gd name="connsiteY6" fmla="*/ 270510 h 1389399"/>
              <a:gd name="connsiteX7" fmla="*/ 269882 w 1999622"/>
              <a:gd name="connsiteY7" fmla="*/ 0 h 1389399"/>
              <a:gd name="connsiteX0" fmla="*/ 1999622 w 1999622"/>
              <a:gd name="connsiteY0" fmla="*/ 1108710 h 1389399"/>
              <a:gd name="connsiteX1" fmla="*/ 1607820 w 1999622"/>
              <a:gd name="connsiteY1" fmla="*/ 1361444 h 1389399"/>
              <a:gd name="connsiteX2" fmla="*/ 1379220 w 1999622"/>
              <a:gd name="connsiteY2" fmla="*/ 1361443 h 1389399"/>
              <a:gd name="connsiteX3" fmla="*/ 1115702 w 1999622"/>
              <a:gd name="connsiteY3" fmla="*/ 1219200 h 1389399"/>
              <a:gd name="connsiteX4" fmla="*/ 193682 w 1999622"/>
              <a:gd name="connsiteY4" fmla="*/ 533400 h 1389399"/>
              <a:gd name="connsiteX5" fmla="*/ 0 w 1999622"/>
              <a:gd name="connsiteY5" fmla="*/ 447043 h 1389399"/>
              <a:gd name="connsiteX6" fmla="*/ 125102 w 1999622"/>
              <a:gd name="connsiteY6" fmla="*/ 262890 h 1389399"/>
              <a:gd name="connsiteX7" fmla="*/ 269882 w 1999622"/>
              <a:gd name="connsiteY7" fmla="*/ 0 h 1389399"/>
              <a:gd name="connsiteX0" fmla="*/ 1874520 w 1874520"/>
              <a:gd name="connsiteY0" fmla="*/ 1108710 h 1389399"/>
              <a:gd name="connsiteX1" fmla="*/ 1482718 w 1874520"/>
              <a:gd name="connsiteY1" fmla="*/ 1361444 h 1389399"/>
              <a:gd name="connsiteX2" fmla="*/ 1254118 w 1874520"/>
              <a:gd name="connsiteY2" fmla="*/ 1361443 h 1389399"/>
              <a:gd name="connsiteX3" fmla="*/ 990600 w 1874520"/>
              <a:gd name="connsiteY3" fmla="*/ 1219200 h 1389399"/>
              <a:gd name="connsiteX4" fmla="*/ 68580 w 1874520"/>
              <a:gd name="connsiteY4" fmla="*/ 533400 h 1389399"/>
              <a:gd name="connsiteX5" fmla="*/ 50158 w 1874520"/>
              <a:gd name="connsiteY5" fmla="*/ 439423 h 1389399"/>
              <a:gd name="connsiteX6" fmla="*/ 0 w 1874520"/>
              <a:gd name="connsiteY6" fmla="*/ 262890 h 1389399"/>
              <a:gd name="connsiteX7" fmla="*/ 144780 w 1874520"/>
              <a:gd name="connsiteY7" fmla="*/ 0 h 1389399"/>
              <a:gd name="connsiteX0" fmla="*/ 1907024 w 1907024"/>
              <a:gd name="connsiteY0" fmla="*/ 1108710 h 1389399"/>
              <a:gd name="connsiteX1" fmla="*/ 1515222 w 1907024"/>
              <a:gd name="connsiteY1" fmla="*/ 1361444 h 1389399"/>
              <a:gd name="connsiteX2" fmla="*/ 1286622 w 1907024"/>
              <a:gd name="connsiteY2" fmla="*/ 1361443 h 1389399"/>
              <a:gd name="connsiteX3" fmla="*/ 1023104 w 1907024"/>
              <a:gd name="connsiteY3" fmla="*/ 1219200 h 1389399"/>
              <a:gd name="connsiteX4" fmla="*/ 101084 w 1907024"/>
              <a:gd name="connsiteY4" fmla="*/ 533400 h 1389399"/>
              <a:gd name="connsiteX5" fmla="*/ 32504 w 1907024"/>
              <a:gd name="connsiteY5" fmla="*/ 262890 h 1389399"/>
              <a:gd name="connsiteX6" fmla="*/ 177284 w 1907024"/>
              <a:gd name="connsiteY6" fmla="*/ 0 h 1389399"/>
              <a:gd name="connsiteX0" fmla="*/ 1897250 w 1897250"/>
              <a:gd name="connsiteY0" fmla="*/ 1108710 h 1389399"/>
              <a:gd name="connsiteX1" fmla="*/ 1505448 w 1897250"/>
              <a:gd name="connsiteY1" fmla="*/ 1361444 h 1389399"/>
              <a:gd name="connsiteX2" fmla="*/ 1276848 w 1897250"/>
              <a:gd name="connsiteY2" fmla="*/ 1361443 h 1389399"/>
              <a:gd name="connsiteX3" fmla="*/ 1013330 w 1897250"/>
              <a:gd name="connsiteY3" fmla="*/ 1219200 h 1389399"/>
              <a:gd name="connsiteX4" fmla="*/ 91310 w 1897250"/>
              <a:gd name="connsiteY4" fmla="*/ 533400 h 1389399"/>
              <a:gd name="connsiteX5" fmla="*/ 45590 w 1897250"/>
              <a:gd name="connsiteY5" fmla="*/ 300990 h 1389399"/>
              <a:gd name="connsiteX6" fmla="*/ 167510 w 1897250"/>
              <a:gd name="connsiteY6" fmla="*/ 0 h 1389399"/>
              <a:gd name="connsiteX0" fmla="*/ 1884165 w 1884165"/>
              <a:gd name="connsiteY0" fmla="*/ 1108710 h 1389399"/>
              <a:gd name="connsiteX1" fmla="*/ 1492363 w 1884165"/>
              <a:gd name="connsiteY1" fmla="*/ 1361444 h 1389399"/>
              <a:gd name="connsiteX2" fmla="*/ 1263763 w 1884165"/>
              <a:gd name="connsiteY2" fmla="*/ 1361443 h 1389399"/>
              <a:gd name="connsiteX3" fmla="*/ 1000245 w 1884165"/>
              <a:gd name="connsiteY3" fmla="*/ 1219200 h 1389399"/>
              <a:gd name="connsiteX4" fmla="*/ 101085 w 1884165"/>
              <a:gd name="connsiteY4" fmla="*/ 533400 h 1389399"/>
              <a:gd name="connsiteX5" fmla="*/ 32505 w 1884165"/>
              <a:gd name="connsiteY5" fmla="*/ 300990 h 1389399"/>
              <a:gd name="connsiteX6" fmla="*/ 154425 w 1884165"/>
              <a:gd name="connsiteY6" fmla="*/ 0 h 1389399"/>
              <a:gd name="connsiteX0" fmla="*/ 1851660 w 1851660"/>
              <a:gd name="connsiteY0" fmla="*/ 1108710 h 1389399"/>
              <a:gd name="connsiteX1" fmla="*/ 1459858 w 1851660"/>
              <a:gd name="connsiteY1" fmla="*/ 1361444 h 1389399"/>
              <a:gd name="connsiteX2" fmla="*/ 1231258 w 1851660"/>
              <a:gd name="connsiteY2" fmla="*/ 1361443 h 1389399"/>
              <a:gd name="connsiteX3" fmla="*/ 967740 w 1851660"/>
              <a:gd name="connsiteY3" fmla="*/ 1219200 h 1389399"/>
              <a:gd name="connsiteX4" fmla="*/ 0 w 1851660"/>
              <a:gd name="connsiteY4" fmla="*/ 300990 h 1389399"/>
              <a:gd name="connsiteX5" fmla="*/ 121920 w 1851660"/>
              <a:gd name="connsiteY5" fmla="*/ 0 h 1389399"/>
              <a:gd name="connsiteX0" fmla="*/ 1851660 w 1851660"/>
              <a:gd name="connsiteY0" fmla="*/ 1108710 h 1389399"/>
              <a:gd name="connsiteX1" fmla="*/ 1459858 w 1851660"/>
              <a:gd name="connsiteY1" fmla="*/ 1361444 h 1389399"/>
              <a:gd name="connsiteX2" fmla="*/ 1231258 w 1851660"/>
              <a:gd name="connsiteY2" fmla="*/ 1361443 h 1389399"/>
              <a:gd name="connsiteX3" fmla="*/ 967740 w 1851660"/>
              <a:gd name="connsiteY3" fmla="*/ 1219200 h 1389399"/>
              <a:gd name="connsiteX4" fmla="*/ 118737 w 1851660"/>
              <a:gd name="connsiteY4" fmla="*/ 561344 h 1389399"/>
              <a:gd name="connsiteX5" fmla="*/ 0 w 1851660"/>
              <a:gd name="connsiteY5" fmla="*/ 300990 h 1389399"/>
              <a:gd name="connsiteX6" fmla="*/ 121920 w 1851660"/>
              <a:gd name="connsiteY6" fmla="*/ 0 h 1389399"/>
              <a:gd name="connsiteX0" fmla="*/ 1851660 w 1851660"/>
              <a:gd name="connsiteY0" fmla="*/ 1108710 h 1389399"/>
              <a:gd name="connsiteX1" fmla="*/ 1459858 w 1851660"/>
              <a:gd name="connsiteY1" fmla="*/ 1361444 h 1389399"/>
              <a:gd name="connsiteX2" fmla="*/ 1231258 w 1851660"/>
              <a:gd name="connsiteY2" fmla="*/ 1361443 h 1389399"/>
              <a:gd name="connsiteX3" fmla="*/ 967740 w 1851660"/>
              <a:gd name="connsiteY3" fmla="*/ 1219200 h 1389399"/>
              <a:gd name="connsiteX4" fmla="*/ 103497 w 1851660"/>
              <a:gd name="connsiteY4" fmla="*/ 530864 h 1389399"/>
              <a:gd name="connsiteX5" fmla="*/ 0 w 1851660"/>
              <a:gd name="connsiteY5" fmla="*/ 300990 h 1389399"/>
              <a:gd name="connsiteX6" fmla="*/ 121920 w 1851660"/>
              <a:gd name="connsiteY6" fmla="*/ 0 h 138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1660" h="1389399">
                <a:moveTo>
                  <a:pt x="1851660" y="1108710"/>
                </a:moveTo>
                <a:cubicBezTo>
                  <a:pt x="1787630" y="1148292"/>
                  <a:pt x="1564528" y="1300272"/>
                  <a:pt x="1459858" y="1361444"/>
                </a:cubicBezTo>
                <a:cubicBezTo>
                  <a:pt x="1355188" y="1422616"/>
                  <a:pt x="1322168" y="1364830"/>
                  <a:pt x="1231258" y="1361443"/>
                </a:cubicBezTo>
                <a:lnTo>
                  <a:pt x="967740" y="1219200"/>
                </a:lnTo>
                <a:cubicBezTo>
                  <a:pt x="720299" y="982135"/>
                  <a:pt x="350938" y="767929"/>
                  <a:pt x="103497" y="530864"/>
                </a:cubicBezTo>
                <a:lnTo>
                  <a:pt x="0" y="300990"/>
                </a:lnTo>
                <a:lnTo>
                  <a:pt x="121920" y="0"/>
                </a:lnTo>
              </a:path>
            </a:pathLst>
          </a:custGeom>
          <a:noFill/>
          <a:ln w="88900">
            <a:prstDash val="sysDot"/>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2065444" y="5891235"/>
            <a:ext cx="2611026" cy="646331"/>
          </a:xfrm>
          <a:prstGeom prst="rect">
            <a:avLst/>
          </a:prstGeom>
          <a:solidFill>
            <a:schemeClr val="bg1">
              <a:alpha val="51000"/>
            </a:schemeClr>
          </a:solidFill>
          <a:ln>
            <a:solidFill>
              <a:schemeClr val="tx1"/>
            </a:solidFill>
          </a:ln>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中央線延伸ルート</a:t>
            </a:r>
            <a:r>
              <a:rPr kumimoji="1" lang="en-US" altLang="ja-JP" b="1" dirty="0" smtClean="0">
                <a:latin typeface="Meiryo UI" panose="020B0604030504040204" pitchFamily="50" charset="-128"/>
                <a:ea typeface="Meiryo UI" panose="020B0604030504040204" pitchFamily="50" charset="-128"/>
              </a:rPr>
              <a:t/>
            </a:r>
            <a:br>
              <a:rPr kumimoji="1" lang="en-US" altLang="ja-JP" b="1" dirty="0" smtClean="0">
                <a:latin typeface="Meiryo UI" panose="020B0604030504040204" pitchFamily="50" charset="-128"/>
                <a:ea typeface="Meiryo UI" panose="020B0604030504040204" pitchFamily="50" charset="-128"/>
              </a:rPr>
            </a:br>
            <a:r>
              <a:rPr kumimoji="1" lang="ja-JP" altLang="en-US" b="1" dirty="0" smtClean="0">
                <a:latin typeface="Meiryo UI" panose="020B0604030504040204" pitchFamily="50" charset="-128"/>
                <a:ea typeface="Meiryo UI" panose="020B0604030504040204" pitchFamily="50" charset="-128"/>
              </a:rPr>
              <a:t>（夢洲～コスモスクエア）</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04356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６</a:t>
            </a:r>
            <a:r>
              <a:rPr lang="ja-JP" altLang="en-US" sz="2000" b="1" dirty="0" smtClean="0">
                <a:solidFill>
                  <a:schemeClr val="bg1"/>
                </a:solidFill>
                <a:latin typeface="ＭＳ ゴシック" pitchFamily="49" charset="-128"/>
                <a:ea typeface="ＭＳ ゴシック" pitchFamily="49" charset="-128"/>
              </a:rPr>
              <a:t>．</a:t>
            </a:r>
            <a:r>
              <a:rPr lang="ja-JP" altLang="en-US" sz="2000" b="1" dirty="0">
                <a:solidFill>
                  <a:schemeClr val="bg1"/>
                </a:solidFill>
                <a:latin typeface="ＭＳ ゴシック" pitchFamily="49" charset="-128"/>
                <a:ea typeface="ＭＳ ゴシック" pitchFamily="49" charset="-128"/>
              </a:rPr>
              <a:t>夢洲</a:t>
            </a:r>
            <a:r>
              <a:rPr lang="ja-JP" altLang="en-US" sz="2000" b="1" dirty="0" smtClean="0">
                <a:solidFill>
                  <a:schemeClr val="bg1"/>
                </a:solidFill>
                <a:latin typeface="ＭＳ ゴシック" pitchFamily="49" charset="-128"/>
                <a:ea typeface="ＭＳ ゴシック" pitchFamily="49" charset="-128"/>
              </a:rPr>
              <a:t>等</a:t>
            </a:r>
            <a:endParaRPr lang="en-US" altLang="ja-JP" sz="2000" b="1" strike="sngStrike" dirty="0">
              <a:solidFill>
                <a:schemeClr val="bg1"/>
              </a:solidFill>
              <a:latin typeface="ＭＳ ゴシック" pitchFamily="49" charset="-128"/>
              <a:ea typeface="ＭＳ ゴシック" pitchFamily="49" charset="-128"/>
            </a:endParaRPr>
          </a:p>
        </p:txBody>
      </p:sp>
      <p:sp>
        <p:nvSpPr>
          <p:cNvPr id="46" name="スライド番号プレースホルダ 45"/>
          <p:cNvSpPr>
            <a:spLocks noGrp="1"/>
          </p:cNvSpPr>
          <p:nvPr>
            <p:ph type="sldNum" sz="quarter" idx="12"/>
          </p:nvPr>
        </p:nvSpPr>
        <p:spPr>
          <a:xfrm>
            <a:off x="8109151" y="6356350"/>
            <a:ext cx="2743200" cy="365125"/>
          </a:xfrm>
        </p:spPr>
        <p:txBody>
          <a:bodyPr/>
          <a:lstStyle/>
          <a:p>
            <a:r>
              <a:rPr lang="en-US" altLang="ja-JP" dirty="0"/>
              <a:t>7</a:t>
            </a:r>
            <a:endParaRPr kumimoji="1" lang="ja-JP" altLang="en-US" dirty="0"/>
          </a:p>
        </p:txBody>
      </p:sp>
      <p:sp>
        <p:nvSpPr>
          <p:cNvPr id="40" name="角丸四角形 39"/>
          <p:cNvSpPr/>
          <p:nvPr/>
        </p:nvSpPr>
        <p:spPr>
          <a:xfrm>
            <a:off x="1143000" y="433084"/>
            <a:ext cx="9866242" cy="791145"/>
          </a:xfrm>
          <a:prstGeom prst="roundRect">
            <a:avLst>
              <a:gd name="adj" fmla="val 12653"/>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dirty="0" smtClean="0">
                <a:solidFill>
                  <a:schemeClr val="tx1"/>
                </a:solidFill>
                <a:latin typeface="Meiryo UI" panose="020B0604030504040204" pitchFamily="50" charset="-128"/>
                <a:ea typeface="Meiryo UI" panose="020B0604030504040204" pitchFamily="50" charset="-128"/>
              </a:rPr>
              <a:t>国際観光拠点「夢洲」の形成に向けて</a:t>
            </a:r>
            <a:endParaRPr lang="en-US" altLang="ja-JP" sz="1600" dirty="0" smtClean="0">
              <a:solidFill>
                <a:schemeClr val="tx1"/>
              </a:solidFill>
              <a:latin typeface="Meiryo UI" panose="020B0604030504040204" pitchFamily="50" charset="-128"/>
              <a:ea typeface="Meiryo UI" panose="020B0604030504040204" pitchFamily="50" charset="-128"/>
            </a:endParaRPr>
          </a:p>
        </p:txBody>
      </p:sp>
      <p:sp>
        <p:nvSpPr>
          <p:cNvPr id="41" name="角丸四角形 40"/>
          <p:cNvSpPr/>
          <p:nvPr/>
        </p:nvSpPr>
        <p:spPr>
          <a:xfrm>
            <a:off x="1358259" y="1216903"/>
            <a:ext cx="9494092" cy="930170"/>
          </a:xfrm>
          <a:prstGeom prst="roundRect">
            <a:avLst>
              <a:gd name="adj" fmla="val 12653"/>
            </a:avLst>
          </a:prstGeom>
          <a:noFill/>
          <a:ln w="3175">
            <a:noFill/>
          </a:ln>
        </p:spPr>
        <p:style>
          <a:lnRef idx="2">
            <a:schemeClr val="accent2"/>
          </a:lnRef>
          <a:fillRef idx="1">
            <a:schemeClr val="lt1"/>
          </a:fillRef>
          <a:effectRef idx="0">
            <a:schemeClr val="accent2"/>
          </a:effectRef>
          <a:fontRef idx="minor">
            <a:schemeClr val="dk1"/>
          </a:fontRef>
        </p:style>
        <p:txBody>
          <a:bodyPr rtlCol="0" anchor="ctr"/>
          <a:lstStyle/>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a:t>
            </a:r>
            <a:r>
              <a:rPr lang="ja-JP"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成長の起爆剤</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と全世界に大阪の魅力を発信する絶好の機会となる万博について、国、府・経済界と一体となり、積極的な誘致活動を展開</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23</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日にフランス共和国・パリで開催された</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BIE</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（博覧会国際事務局）総会において、</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BIE </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加盟国の投票により、</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2025</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年万博の開催地が大阪・関西に決定。今後、国、府・市、経済界が一体となって開催準備を推進。</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正方形/長方形 41"/>
          <p:cNvSpPr/>
          <p:nvPr/>
        </p:nvSpPr>
        <p:spPr>
          <a:xfrm>
            <a:off x="1203968" y="2258688"/>
            <a:ext cx="5996169" cy="1754326"/>
          </a:xfrm>
          <a:prstGeom prst="rect">
            <a:avLst/>
          </a:prstGeom>
          <a:noFill/>
          <a:ln>
            <a:noFill/>
          </a:ln>
        </p:spPr>
        <p:txBody>
          <a:bodyPr wrap="square" rtlCol="0">
            <a:spAutoFit/>
          </a:bodyPr>
          <a:lstStyle/>
          <a:p>
            <a:pPr marL="85725"/>
            <a:r>
              <a:rPr lang="ja-JP" altLang="en-US" sz="1200" b="1" kern="100" dirty="0" smtClean="0">
                <a:solidFill>
                  <a:prstClr val="black"/>
                </a:solidFill>
                <a:latin typeface="メイリオ" pitchFamily="50" charset="-128"/>
                <a:ea typeface="メイリオ" pitchFamily="50" charset="-128"/>
                <a:cs typeface="Times New Roman"/>
              </a:rPr>
              <a:t>○ テーマ</a:t>
            </a:r>
            <a:endParaRPr lang="en-US" altLang="ja-JP" sz="1200" b="1" kern="100" dirty="0" smtClean="0">
              <a:solidFill>
                <a:prstClr val="black"/>
              </a:solidFill>
              <a:latin typeface="メイリオ" pitchFamily="50" charset="-128"/>
              <a:ea typeface="メイリオ" pitchFamily="50" charset="-128"/>
              <a:cs typeface="Times New Roman"/>
            </a:endParaRPr>
          </a:p>
          <a:p>
            <a:pPr marL="85725"/>
            <a:r>
              <a:rPr lang="ja-JP" altLang="en-US" sz="1200" kern="100" dirty="0" smtClean="0">
                <a:solidFill>
                  <a:prstClr val="black"/>
                </a:solidFill>
                <a:latin typeface="メイリオ" pitchFamily="50" charset="-128"/>
                <a:ea typeface="メイリオ" pitchFamily="50" charset="-128"/>
                <a:cs typeface="Times New Roman"/>
              </a:rPr>
              <a:t>　   いのち輝く未来社会のデザイン</a:t>
            </a:r>
            <a:endParaRPr lang="en-US" altLang="ja-JP" sz="1200" kern="100" dirty="0" smtClean="0">
              <a:solidFill>
                <a:prstClr val="black"/>
              </a:solidFill>
              <a:latin typeface="メイリオ" pitchFamily="50" charset="-128"/>
              <a:ea typeface="メイリオ" pitchFamily="50" charset="-128"/>
              <a:cs typeface="Times New Roman"/>
            </a:endParaRPr>
          </a:p>
          <a:p>
            <a:pPr marL="85725"/>
            <a:r>
              <a:rPr lang="ja-JP" altLang="en-US" sz="1200" kern="100" dirty="0" smtClean="0">
                <a:solidFill>
                  <a:prstClr val="black"/>
                </a:solidFill>
                <a:latin typeface="メイリオ" pitchFamily="50" charset="-128"/>
                <a:ea typeface="メイリオ" pitchFamily="50" charset="-128"/>
                <a:cs typeface="Times New Roman"/>
              </a:rPr>
              <a:t>　      （</a:t>
            </a:r>
            <a:r>
              <a:rPr lang="en-US" altLang="ja-JP" sz="1200" kern="100" dirty="0" smtClean="0">
                <a:solidFill>
                  <a:prstClr val="black"/>
                </a:solidFill>
                <a:latin typeface="メイリオ" pitchFamily="50" charset="-128"/>
                <a:ea typeface="メイリオ" pitchFamily="50" charset="-128"/>
                <a:cs typeface="Times New Roman"/>
              </a:rPr>
              <a:t>Designing Future Society for Our Lives</a:t>
            </a:r>
            <a:r>
              <a:rPr lang="ja-JP" altLang="en-US" sz="1200" kern="100" dirty="0" smtClean="0">
                <a:solidFill>
                  <a:prstClr val="black"/>
                </a:solidFill>
                <a:latin typeface="メイリオ" pitchFamily="50" charset="-128"/>
                <a:ea typeface="メイリオ" pitchFamily="50" charset="-128"/>
                <a:cs typeface="Times New Roman"/>
              </a:rPr>
              <a:t>）</a:t>
            </a:r>
            <a:endParaRPr lang="en-US" altLang="ja-JP" sz="1200" kern="100" dirty="0" smtClean="0">
              <a:solidFill>
                <a:prstClr val="black"/>
              </a:solidFill>
              <a:latin typeface="メイリオ" pitchFamily="50" charset="-128"/>
              <a:ea typeface="メイリオ" pitchFamily="50" charset="-128"/>
              <a:cs typeface="Times New Roman"/>
            </a:endParaRPr>
          </a:p>
          <a:p>
            <a:pPr marL="85725"/>
            <a:r>
              <a:rPr lang="ja-JP" altLang="en-US" sz="1200" b="1" kern="100" dirty="0" smtClean="0">
                <a:solidFill>
                  <a:prstClr val="black"/>
                </a:solidFill>
                <a:latin typeface="メイリオ" pitchFamily="50" charset="-128"/>
                <a:ea typeface="メイリオ" pitchFamily="50" charset="-128"/>
                <a:cs typeface="Times New Roman"/>
              </a:rPr>
              <a:t>○ 開催期間</a:t>
            </a:r>
            <a:endParaRPr lang="en-US" altLang="ja-JP" sz="1200" b="1" kern="100" dirty="0" smtClean="0">
              <a:solidFill>
                <a:prstClr val="black"/>
              </a:solidFill>
              <a:latin typeface="メイリオ" pitchFamily="50" charset="-128"/>
              <a:ea typeface="メイリオ" pitchFamily="50" charset="-128"/>
              <a:cs typeface="Times New Roman"/>
            </a:endParaRPr>
          </a:p>
          <a:p>
            <a:pPr marL="85725"/>
            <a:r>
              <a:rPr lang="ja-JP" altLang="en-US" sz="1200" kern="100" dirty="0" smtClean="0">
                <a:solidFill>
                  <a:prstClr val="black"/>
                </a:solidFill>
                <a:latin typeface="メイリオ" pitchFamily="50" charset="-128"/>
                <a:ea typeface="メイリオ" pitchFamily="50" charset="-128"/>
                <a:cs typeface="Times New Roman"/>
              </a:rPr>
              <a:t>　　</a:t>
            </a:r>
            <a:r>
              <a:rPr lang="en-US" altLang="ja-JP" sz="1200" kern="100" dirty="0" smtClean="0">
                <a:solidFill>
                  <a:prstClr val="black"/>
                </a:solidFill>
                <a:latin typeface="メイリオ" pitchFamily="50" charset="-128"/>
                <a:ea typeface="メイリオ" pitchFamily="50" charset="-128"/>
                <a:cs typeface="Times New Roman"/>
              </a:rPr>
              <a:t>2025</a:t>
            </a:r>
            <a:r>
              <a:rPr lang="ja-JP" altLang="en-US" sz="1200" kern="100" dirty="0" smtClean="0">
                <a:solidFill>
                  <a:prstClr val="black"/>
                </a:solidFill>
                <a:latin typeface="メイリオ" pitchFamily="50" charset="-128"/>
                <a:ea typeface="メイリオ" pitchFamily="50" charset="-128"/>
                <a:cs typeface="Times New Roman"/>
              </a:rPr>
              <a:t>年</a:t>
            </a:r>
            <a:r>
              <a:rPr lang="en-US" altLang="ja-JP" sz="1200" kern="100" dirty="0" smtClean="0">
                <a:solidFill>
                  <a:prstClr val="black"/>
                </a:solidFill>
                <a:latin typeface="メイリオ" pitchFamily="50" charset="-128"/>
                <a:ea typeface="メイリオ" pitchFamily="50" charset="-128"/>
                <a:cs typeface="Times New Roman"/>
              </a:rPr>
              <a:t>5</a:t>
            </a:r>
            <a:r>
              <a:rPr lang="ja-JP" altLang="en-US" sz="1200" kern="100" dirty="0" smtClean="0">
                <a:solidFill>
                  <a:prstClr val="black"/>
                </a:solidFill>
                <a:latin typeface="メイリオ" pitchFamily="50" charset="-128"/>
                <a:ea typeface="メイリオ" pitchFamily="50" charset="-128"/>
                <a:cs typeface="Times New Roman"/>
              </a:rPr>
              <a:t>月</a:t>
            </a:r>
            <a:r>
              <a:rPr lang="en-US" altLang="ja-JP" sz="1200" kern="100" dirty="0" smtClean="0">
                <a:solidFill>
                  <a:prstClr val="black"/>
                </a:solidFill>
                <a:latin typeface="メイリオ" pitchFamily="50" charset="-128"/>
                <a:ea typeface="メイリオ" pitchFamily="50" charset="-128"/>
                <a:cs typeface="Times New Roman"/>
              </a:rPr>
              <a:t>3</a:t>
            </a:r>
            <a:r>
              <a:rPr lang="ja-JP" altLang="en-US" sz="1200" kern="100" dirty="0" smtClean="0">
                <a:solidFill>
                  <a:prstClr val="black"/>
                </a:solidFill>
                <a:latin typeface="メイリオ" pitchFamily="50" charset="-128"/>
                <a:ea typeface="メイリオ" pitchFamily="50" charset="-128"/>
                <a:cs typeface="Times New Roman"/>
              </a:rPr>
              <a:t>日～</a:t>
            </a:r>
            <a:r>
              <a:rPr lang="en-US" altLang="ja-JP" sz="1200" kern="100" dirty="0" smtClean="0">
                <a:solidFill>
                  <a:prstClr val="black"/>
                </a:solidFill>
                <a:latin typeface="メイリオ" pitchFamily="50" charset="-128"/>
                <a:ea typeface="メイリオ" pitchFamily="50" charset="-128"/>
                <a:cs typeface="Times New Roman"/>
              </a:rPr>
              <a:t>11</a:t>
            </a:r>
            <a:r>
              <a:rPr lang="ja-JP" altLang="en-US" sz="1200" kern="100" dirty="0" smtClean="0">
                <a:solidFill>
                  <a:prstClr val="black"/>
                </a:solidFill>
                <a:latin typeface="メイリオ" pitchFamily="50" charset="-128"/>
                <a:ea typeface="メイリオ" pitchFamily="50" charset="-128"/>
                <a:cs typeface="Times New Roman"/>
              </a:rPr>
              <a:t>月</a:t>
            </a:r>
            <a:r>
              <a:rPr lang="en-US" altLang="ja-JP" sz="1200" kern="100" dirty="0" smtClean="0">
                <a:solidFill>
                  <a:prstClr val="black"/>
                </a:solidFill>
                <a:latin typeface="メイリオ" pitchFamily="50" charset="-128"/>
                <a:ea typeface="メイリオ" pitchFamily="50" charset="-128"/>
                <a:cs typeface="Times New Roman"/>
              </a:rPr>
              <a:t>3</a:t>
            </a:r>
            <a:r>
              <a:rPr lang="ja-JP" altLang="en-US" sz="1200" kern="100" dirty="0" smtClean="0">
                <a:solidFill>
                  <a:prstClr val="black"/>
                </a:solidFill>
                <a:latin typeface="メイリオ" pitchFamily="50" charset="-128"/>
                <a:ea typeface="メイリオ" pitchFamily="50" charset="-128"/>
                <a:cs typeface="Times New Roman"/>
              </a:rPr>
              <a:t>日</a:t>
            </a:r>
            <a:endParaRPr lang="en-US" altLang="ja-JP" sz="1200" kern="100" dirty="0">
              <a:solidFill>
                <a:prstClr val="black"/>
              </a:solidFill>
              <a:latin typeface="メイリオ" pitchFamily="50" charset="-128"/>
              <a:ea typeface="メイリオ" pitchFamily="50" charset="-128"/>
              <a:cs typeface="Times New Roman"/>
            </a:endParaRPr>
          </a:p>
          <a:p>
            <a:pPr marL="85725"/>
            <a:r>
              <a:rPr lang="ja-JP" altLang="en-US" sz="1200" b="1" kern="100" dirty="0" smtClean="0">
                <a:solidFill>
                  <a:prstClr val="black"/>
                </a:solidFill>
                <a:latin typeface="メイリオ" pitchFamily="50" charset="-128"/>
                <a:ea typeface="メイリオ" pitchFamily="50" charset="-128"/>
                <a:cs typeface="Times New Roman"/>
              </a:rPr>
              <a:t>○ 開催場所</a:t>
            </a:r>
            <a:r>
              <a:rPr lang="ja-JP" altLang="en-US" sz="1200" kern="100" dirty="0" smtClean="0">
                <a:solidFill>
                  <a:prstClr val="black"/>
                </a:solidFill>
                <a:latin typeface="メイリオ" pitchFamily="50" charset="-128"/>
                <a:ea typeface="メイリオ" pitchFamily="50" charset="-128"/>
                <a:cs typeface="Times New Roman"/>
              </a:rPr>
              <a:t>　</a:t>
            </a:r>
            <a:endParaRPr lang="en-US" altLang="ja-JP" sz="1200" kern="100" dirty="0" smtClean="0">
              <a:solidFill>
                <a:prstClr val="black"/>
              </a:solidFill>
              <a:latin typeface="メイリオ" pitchFamily="50" charset="-128"/>
              <a:ea typeface="メイリオ" pitchFamily="50" charset="-128"/>
              <a:cs typeface="Times New Roman"/>
            </a:endParaRPr>
          </a:p>
          <a:p>
            <a:pPr marL="85725"/>
            <a:r>
              <a:rPr lang="ja-JP" altLang="en-US" sz="1200" kern="100" dirty="0" smtClean="0">
                <a:solidFill>
                  <a:prstClr val="black"/>
                </a:solidFill>
                <a:latin typeface="メイリオ" pitchFamily="50" charset="-128"/>
                <a:ea typeface="メイリオ" pitchFamily="50" charset="-128"/>
                <a:cs typeface="Times New Roman"/>
              </a:rPr>
              <a:t>　　夢洲（大阪市此花区）</a:t>
            </a:r>
            <a:endParaRPr lang="en-US" altLang="ja-JP" sz="1200" kern="100" dirty="0" smtClean="0">
              <a:solidFill>
                <a:prstClr val="black"/>
              </a:solidFill>
              <a:latin typeface="メイリオ" pitchFamily="50" charset="-128"/>
              <a:ea typeface="メイリオ" pitchFamily="50" charset="-128"/>
              <a:cs typeface="Times New Roman"/>
            </a:endParaRPr>
          </a:p>
          <a:p>
            <a:pPr marL="85725"/>
            <a:r>
              <a:rPr lang="ja-JP" altLang="en-US" sz="1200" b="1" kern="100" dirty="0" smtClean="0">
                <a:solidFill>
                  <a:prstClr val="black"/>
                </a:solidFill>
                <a:latin typeface="メイリオ" pitchFamily="50" charset="-128"/>
                <a:ea typeface="メイリオ" pitchFamily="50" charset="-128"/>
                <a:cs typeface="Times New Roman"/>
              </a:rPr>
              <a:t>○ 入場者数</a:t>
            </a:r>
            <a:r>
              <a:rPr lang="ja-JP" altLang="en-US" sz="1200" b="1" kern="100" dirty="0">
                <a:solidFill>
                  <a:prstClr val="black"/>
                </a:solidFill>
                <a:latin typeface="メイリオ" pitchFamily="50" charset="-128"/>
                <a:ea typeface="メイリオ" pitchFamily="50" charset="-128"/>
                <a:cs typeface="Times New Roman"/>
              </a:rPr>
              <a:t>想定規模</a:t>
            </a:r>
            <a:endParaRPr lang="en-US" altLang="ja-JP" sz="1200" b="1" kern="100" dirty="0">
              <a:solidFill>
                <a:prstClr val="black"/>
              </a:solidFill>
              <a:latin typeface="メイリオ" pitchFamily="50" charset="-128"/>
              <a:ea typeface="メイリオ" pitchFamily="50" charset="-128"/>
              <a:cs typeface="Times New Roman"/>
            </a:endParaRPr>
          </a:p>
          <a:p>
            <a:pPr marL="85725"/>
            <a:r>
              <a:rPr lang="ja-JP" altLang="en-US" sz="1200" kern="100" dirty="0">
                <a:solidFill>
                  <a:prstClr val="black"/>
                </a:solidFill>
                <a:latin typeface="メイリオ" pitchFamily="50" charset="-128"/>
                <a:ea typeface="メイリオ" pitchFamily="50" charset="-128"/>
                <a:cs typeface="Times New Roman"/>
              </a:rPr>
              <a:t>　</a:t>
            </a:r>
            <a:r>
              <a:rPr lang="ja-JP" altLang="en-US" sz="1200" kern="100" dirty="0">
                <a:latin typeface="メイリオ" pitchFamily="50" charset="-128"/>
                <a:ea typeface="メイリオ" pitchFamily="50" charset="-128"/>
                <a:cs typeface="Times New Roman"/>
              </a:rPr>
              <a:t> </a:t>
            </a:r>
            <a:r>
              <a:rPr lang="ja-JP" altLang="en-US" sz="1200" kern="100" dirty="0" smtClean="0">
                <a:latin typeface="メイリオ" pitchFamily="50" charset="-128"/>
                <a:ea typeface="メイリオ" pitchFamily="50" charset="-128"/>
                <a:cs typeface="Times New Roman"/>
              </a:rPr>
              <a:t>  約</a:t>
            </a:r>
            <a:r>
              <a:rPr lang="en-US" altLang="ja-JP" sz="1200" kern="100" dirty="0" smtClean="0">
                <a:latin typeface="メイリオ" pitchFamily="50" charset="-128"/>
                <a:ea typeface="メイリオ" pitchFamily="50" charset="-128"/>
                <a:cs typeface="Times New Roman"/>
              </a:rPr>
              <a:t>2,800</a:t>
            </a:r>
            <a:r>
              <a:rPr lang="ja-JP" altLang="en-US" sz="1200" kern="100" dirty="0" smtClean="0">
                <a:solidFill>
                  <a:prstClr val="black"/>
                </a:solidFill>
                <a:latin typeface="メイリオ" pitchFamily="50" charset="-128"/>
                <a:ea typeface="メイリオ" pitchFamily="50" charset="-128"/>
                <a:cs typeface="Times New Roman"/>
              </a:rPr>
              <a:t>万人</a:t>
            </a:r>
            <a:endParaRPr lang="en-US" altLang="ja-JP" sz="1200" strike="dblStrike" kern="100" dirty="0">
              <a:solidFill>
                <a:srgbClr val="FF0000"/>
              </a:solidFill>
              <a:latin typeface="メイリオ" pitchFamily="50" charset="-128"/>
              <a:ea typeface="メイリオ" pitchFamily="50" charset="-128"/>
              <a:cs typeface="Times New Roman"/>
            </a:endParaRPr>
          </a:p>
        </p:txBody>
      </p:sp>
      <p:sp>
        <p:nvSpPr>
          <p:cNvPr id="45" name="正方形/長方形 44"/>
          <p:cNvSpPr/>
          <p:nvPr/>
        </p:nvSpPr>
        <p:spPr>
          <a:xfrm>
            <a:off x="1203968" y="1064640"/>
            <a:ext cx="9725829" cy="2987519"/>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7" name="正方形/長方形 46"/>
          <p:cNvSpPr/>
          <p:nvPr/>
        </p:nvSpPr>
        <p:spPr>
          <a:xfrm>
            <a:off x="3677680" y="2855384"/>
            <a:ext cx="2720113" cy="1015663"/>
          </a:xfrm>
          <a:prstGeom prst="rect">
            <a:avLst/>
          </a:prstGeom>
          <a:noFill/>
          <a:ln>
            <a:noFill/>
          </a:ln>
        </p:spPr>
        <p:txBody>
          <a:bodyPr wrap="square" rtlCol="0">
            <a:spAutoFit/>
          </a:bodyPr>
          <a:lstStyle/>
          <a:p>
            <a:pPr marL="85725"/>
            <a:r>
              <a:rPr lang="ja-JP" altLang="en-US" sz="1200" b="1" kern="100" dirty="0" smtClean="0">
                <a:latin typeface="メイリオ" pitchFamily="50" charset="-128"/>
                <a:ea typeface="メイリオ" pitchFamily="50" charset="-128"/>
                <a:cs typeface="Times New Roman"/>
              </a:rPr>
              <a:t>○ 全国</a:t>
            </a:r>
            <a:r>
              <a:rPr lang="ja-JP" altLang="en-US" sz="1200" b="1" kern="100" dirty="0">
                <a:latin typeface="メイリオ" pitchFamily="50" charset="-128"/>
                <a:ea typeface="メイリオ" pitchFamily="50" charset="-128"/>
                <a:cs typeface="Times New Roman"/>
              </a:rPr>
              <a:t>への直接的な経済波及効果</a:t>
            </a:r>
            <a:endParaRPr lang="en-US" altLang="ja-JP" sz="1200" b="1" kern="100" dirty="0">
              <a:latin typeface="メイリオ" pitchFamily="50" charset="-128"/>
              <a:ea typeface="メイリオ" pitchFamily="50" charset="-128"/>
              <a:cs typeface="Times New Roman"/>
            </a:endParaRPr>
          </a:p>
          <a:p>
            <a:pPr marL="85725"/>
            <a:r>
              <a:rPr lang="ja-JP" altLang="en-US" sz="1200" kern="100" dirty="0">
                <a:latin typeface="メイリオ" pitchFamily="50" charset="-128"/>
                <a:ea typeface="メイリオ" pitchFamily="50" charset="-128"/>
                <a:cs typeface="Times New Roman"/>
              </a:rPr>
              <a:t>　  </a:t>
            </a:r>
            <a:r>
              <a:rPr lang="ja-JP" altLang="en-US" sz="1200" kern="100" dirty="0" smtClean="0">
                <a:latin typeface="メイリオ" pitchFamily="50" charset="-128"/>
                <a:ea typeface="メイリオ" pitchFamily="50" charset="-128"/>
                <a:cs typeface="Times New Roman"/>
              </a:rPr>
              <a:t> 約</a:t>
            </a:r>
            <a:r>
              <a:rPr lang="en-US" altLang="ja-JP" sz="1200" kern="100" dirty="0" smtClean="0">
                <a:latin typeface="メイリオ" pitchFamily="50" charset="-128"/>
                <a:ea typeface="メイリオ" pitchFamily="50" charset="-128"/>
                <a:cs typeface="Times New Roman"/>
              </a:rPr>
              <a:t>2.0</a:t>
            </a:r>
            <a:r>
              <a:rPr lang="ja-JP" altLang="en-US" sz="1200" kern="100" dirty="0" smtClean="0">
                <a:latin typeface="メイリオ" pitchFamily="50" charset="-128"/>
                <a:ea typeface="メイリオ" pitchFamily="50" charset="-128"/>
                <a:cs typeface="Times New Roman"/>
              </a:rPr>
              <a:t> 兆円</a:t>
            </a:r>
            <a:endParaRPr lang="en-US" altLang="ja-JP" sz="1200" kern="100" dirty="0">
              <a:latin typeface="メイリオ" pitchFamily="50" charset="-128"/>
              <a:ea typeface="メイリオ" pitchFamily="50" charset="-128"/>
              <a:cs typeface="Times New Roman"/>
            </a:endParaRPr>
          </a:p>
          <a:p>
            <a:pPr marL="85725"/>
            <a:r>
              <a:rPr lang="ja-JP" altLang="en-US" sz="1200" b="1" kern="100" dirty="0" smtClean="0">
                <a:latin typeface="メイリオ" pitchFamily="50" charset="-128"/>
                <a:ea typeface="メイリオ" pitchFamily="50" charset="-128"/>
                <a:cs typeface="Times New Roman"/>
              </a:rPr>
              <a:t>○ 主</a:t>
            </a:r>
            <a:r>
              <a:rPr lang="ja-JP" altLang="en-US" sz="1200" b="1" kern="100" dirty="0">
                <a:latin typeface="メイリオ" pitchFamily="50" charset="-128"/>
                <a:ea typeface="メイリオ" pitchFamily="50" charset="-128"/>
                <a:cs typeface="Times New Roman"/>
              </a:rPr>
              <a:t>な開催経費</a:t>
            </a:r>
            <a:endParaRPr lang="en-US" altLang="ja-JP" sz="1200" b="1" kern="100" dirty="0">
              <a:latin typeface="メイリオ" pitchFamily="50" charset="-128"/>
              <a:ea typeface="メイリオ" pitchFamily="50" charset="-128"/>
              <a:cs typeface="Times New Roman"/>
            </a:endParaRPr>
          </a:p>
          <a:p>
            <a:pPr marL="85725"/>
            <a:r>
              <a:rPr lang="ja-JP" altLang="en-US" sz="1200" kern="100" dirty="0">
                <a:latin typeface="メイリオ" pitchFamily="50" charset="-128"/>
                <a:ea typeface="メイリオ" pitchFamily="50" charset="-128"/>
                <a:cs typeface="Times New Roman"/>
              </a:rPr>
              <a:t>　 </a:t>
            </a:r>
            <a:r>
              <a:rPr lang="ja-JP" altLang="en-US" sz="1200" kern="100" dirty="0" smtClean="0">
                <a:latin typeface="メイリオ" pitchFamily="50" charset="-128"/>
                <a:ea typeface="メイリオ" pitchFamily="50" charset="-128"/>
                <a:cs typeface="Times New Roman"/>
              </a:rPr>
              <a:t>  </a:t>
            </a:r>
            <a:r>
              <a:rPr lang="ja-JP" altLang="en-US" sz="1200" kern="100" dirty="0">
                <a:latin typeface="メイリオ" pitchFamily="50" charset="-128"/>
                <a:ea typeface="メイリオ" pitchFamily="50" charset="-128"/>
                <a:cs typeface="Times New Roman"/>
              </a:rPr>
              <a:t>会場建設費　約</a:t>
            </a:r>
            <a:r>
              <a:rPr lang="en-US" altLang="ja-JP" sz="1200" kern="100" dirty="0">
                <a:latin typeface="メイリオ" pitchFamily="50" charset="-128"/>
                <a:ea typeface="メイリオ" pitchFamily="50" charset="-128"/>
                <a:cs typeface="Times New Roman"/>
              </a:rPr>
              <a:t>1,250</a:t>
            </a:r>
            <a:r>
              <a:rPr lang="ja-JP" altLang="en-US" sz="1200" kern="100" dirty="0">
                <a:latin typeface="メイリオ" pitchFamily="50" charset="-128"/>
                <a:ea typeface="メイリオ" pitchFamily="50" charset="-128"/>
                <a:cs typeface="Times New Roman"/>
              </a:rPr>
              <a:t>億円　</a:t>
            </a:r>
            <a:endParaRPr lang="en-US" altLang="ja-JP" sz="1200" kern="100" dirty="0">
              <a:latin typeface="メイリオ" pitchFamily="50" charset="-128"/>
              <a:ea typeface="メイリオ" pitchFamily="50" charset="-128"/>
              <a:cs typeface="Times New Roman"/>
            </a:endParaRPr>
          </a:p>
          <a:p>
            <a:pPr marL="85725"/>
            <a:r>
              <a:rPr lang="ja-JP" altLang="en-US" sz="1200" kern="100" dirty="0">
                <a:latin typeface="メイリオ" pitchFamily="50" charset="-128"/>
                <a:ea typeface="メイリオ" pitchFamily="50" charset="-128"/>
                <a:cs typeface="Times New Roman"/>
              </a:rPr>
              <a:t>　</a:t>
            </a:r>
            <a:r>
              <a:rPr lang="ja-JP" altLang="en-US" sz="1200" kern="100" dirty="0" smtClean="0">
                <a:latin typeface="メイリオ" pitchFamily="50" charset="-128"/>
                <a:ea typeface="メイリオ" pitchFamily="50" charset="-128"/>
                <a:cs typeface="Times New Roman"/>
              </a:rPr>
              <a:t>   事業</a:t>
            </a:r>
            <a:r>
              <a:rPr lang="ja-JP" altLang="en-US" sz="1200" kern="100" dirty="0">
                <a:latin typeface="メイリオ" pitchFamily="50" charset="-128"/>
                <a:ea typeface="メイリオ" pitchFamily="50" charset="-128"/>
                <a:cs typeface="Times New Roman"/>
              </a:rPr>
              <a:t>運営費　</a:t>
            </a:r>
            <a:r>
              <a:rPr lang="ja-JP" altLang="en-US" sz="1200" kern="100" dirty="0" smtClean="0">
                <a:latin typeface="メイリオ" pitchFamily="50" charset="-128"/>
                <a:ea typeface="メイリオ" pitchFamily="50" charset="-128"/>
                <a:cs typeface="Times New Roman"/>
              </a:rPr>
              <a:t>約</a:t>
            </a:r>
            <a:r>
              <a:rPr lang="en-US" altLang="ja-JP" sz="1200" kern="100" dirty="0" smtClean="0">
                <a:latin typeface="メイリオ" pitchFamily="50" charset="-128"/>
                <a:ea typeface="メイリオ" pitchFamily="50" charset="-128"/>
                <a:cs typeface="Times New Roman"/>
              </a:rPr>
              <a:t>820</a:t>
            </a:r>
            <a:r>
              <a:rPr lang="ja-JP" altLang="en-US" sz="1200" kern="100" dirty="0" smtClean="0">
                <a:latin typeface="メイリオ" pitchFamily="50" charset="-128"/>
                <a:ea typeface="メイリオ" pitchFamily="50" charset="-128"/>
                <a:cs typeface="Times New Roman"/>
              </a:rPr>
              <a:t>億円</a:t>
            </a:r>
            <a:endParaRPr lang="en-US" altLang="ja-JP" sz="1200" kern="100" dirty="0">
              <a:latin typeface="メイリオ" pitchFamily="50" charset="-128"/>
              <a:ea typeface="メイリオ" pitchFamily="50" charset="-128"/>
              <a:cs typeface="Times New Roman"/>
            </a:endParaRPr>
          </a:p>
        </p:txBody>
      </p:sp>
      <p:sp>
        <p:nvSpPr>
          <p:cNvPr id="48" name="正方形/長方形 47"/>
          <p:cNvSpPr/>
          <p:nvPr/>
        </p:nvSpPr>
        <p:spPr>
          <a:xfrm>
            <a:off x="1250575" y="2226452"/>
            <a:ext cx="5184460" cy="1776002"/>
          </a:xfrm>
          <a:prstGeom prst="rect">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49" name="図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93242" y="2340087"/>
            <a:ext cx="2268000" cy="151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図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7817" y="2283416"/>
            <a:ext cx="1656000" cy="1653364"/>
          </a:xfrm>
          <a:prstGeom prst="rect">
            <a:avLst/>
          </a:prstGeom>
        </p:spPr>
      </p:pic>
      <p:sp>
        <p:nvSpPr>
          <p:cNvPr id="51" name="正方形/長方形 50"/>
          <p:cNvSpPr/>
          <p:nvPr/>
        </p:nvSpPr>
        <p:spPr>
          <a:xfrm>
            <a:off x="1206395" y="4368990"/>
            <a:ext cx="9723402" cy="2052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2" name="額縁 51"/>
          <p:cNvSpPr/>
          <p:nvPr/>
        </p:nvSpPr>
        <p:spPr>
          <a:xfrm>
            <a:off x="1368718" y="4201179"/>
            <a:ext cx="4249127" cy="360000"/>
          </a:xfrm>
          <a:prstGeom prst="bevel">
            <a:avLst>
              <a:gd name="adj" fmla="val 5609"/>
            </a:avLst>
          </a:prstGeom>
          <a:solidFill>
            <a:schemeClr val="bg1"/>
          </a:solidFill>
          <a:ln w="15875">
            <a:solidFill>
              <a:schemeClr val="tx2"/>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統合型リゾート（</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IR</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）の誘致</a:t>
            </a:r>
            <a:endParaRPr lang="en-US" altLang="ja-JP" sz="1600" strike="sngStrike"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角丸四角形 52"/>
          <p:cNvSpPr/>
          <p:nvPr/>
        </p:nvSpPr>
        <p:spPr>
          <a:xfrm>
            <a:off x="1385191" y="4484586"/>
            <a:ext cx="9467160" cy="746193"/>
          </a:xfrm>
          <a:prstGeom prst="roundRect">
            <a:avLst>
              <a:gd name="adj" fmla="val 12653"/>
            </a:avLst>
          </a:prstGeom>
          <a:noFill/>
          <a:ln w="3175">
            <a:noFill/>
          </a:ln>
        </p:spPr>
        <p:style>
          <a:lnRef idx="2">
            <a:schemeClr val="accent2"/>
          </a:lnRef>
          <a:fillRef idx="1">
            <a:schemeClr val="lt1"/>
          </a:fillRef>
          <a:effectRef idx="0">
            <a:schemeClr val="accent2"/>
          </a:effectRef>
          <a:fontRef idx="minor">
            <a:schemeClr val="dk1"/>
          </a:fontRef>
        </p:style>
        <p:txBody>
          <a:bodyPr rtlCol="0" anchor="ctr"/>
          <a:lstStyle/>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夢洲の第</a:t>
            </a: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期</a:t>
            </a: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70ha</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において、</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MICE</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機能や国際的なエンターテイメント機能等を</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備えた世界最高水準の統合型</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リゾート（</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IR</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）を誘致</a:t>
            </a:r>
            <a:endParaRPr lang="en-US" altLang="ja-JP" sz="1400" strike="dbl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フリーフォーム 54"/>
          <p:cNvSpPr/>
          <p:nvPr/>
        </p:nvSpPr>
        <p:spPr bwMode="auto">
          <a:xfrm>
            <a:off x="1797736" y="5325145"/>
            <a:ext cx="3240000" cy="295301"/>
          </a:xfrm>
          <a:custGeom>
            <a:avLst/>
            <a:gdLst>
              <a:gd name="connsiteX0" fmla="*/ 0 w 874126"/>
              <a:gd name="connsiteY0" fmla="*/ 0 h 575507"/>
              <a:gd name="connsiteX1" fmla="*/ 874126 w 874126"/>
              <a:gd name="connsiteY1" fmla="*/ 0 h 575507"/>
              <a:gd name="connsiteX2" fmla="*/ 874126 w 874126"/>
              <a:gd name="connsiteY2" fmla="*/ 575507 h 575507"/>
              <a:gd name="connsiteX3" fmla="*/ 0 w 874126"/>
              <a:gd name="connsiteY3" fmla="*/ 575507 h 575507"/>
              <a:gd name="connsiteX4" fmla="*/ 0 w 874126"/>
              <a:gd name="connsiteY4" fmla="*/ 0 h 575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126" h="575507">
                <a:moveTo>
                  <a:pt x="0" y="0"/>
                </a:moveTo>
                <a:lnTo>
                  <a:pt x="874126" y="0"/>
                </a:lnTo>
                <a:lnTo>
                  <a:pt x="874126" y="575507"/>
                </a:lnTo>
                <a:lnTo>
                  <a:pt x="0" y="575507"/>
                </a:lnTo>
                <a:lnTo>
                  <a:pt x="0" y="0"/>
                </a:lnTo>
                <a:close/>
              </a:path>
            </a:pathLst>
          </a:custGeom>
          <a:solidFill>
            <a:srgbClr val="FF6600"/>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53395" tIns="0" rIns="0" bIns="0" spcCol="1270" anchor="ctr"/>
          <a:lstStyle/>
          <a:p>
            <a:pPr defTabSz="400050">
              <a:lnSpc>
                <a:spcPct val="90000"/>
              </a:lnSpc>
              <a:spcAft>
                <a:spcPct val="35000"/>
              </a:spcAft>
              <a:defRPr/>
            </a:pPr>
            <a:r>
              <a:rPr lang="ja-JP" altLang="en-US" sz="1200" dirty="0">
                <a:solidFill>
                  <a:prstClr val="black">
                    <a:hueOff val="0"/>
                    <a:satOff val="0"/>
                    <a:lumOff val="0"/>
                    <a:alphaOff val="0"/>
                  </a:prstClr>
                </a:solidFill>
              </a:rPr>
              <a:t>運営による経済波及</a:t>
            </a:r>
            <a:r>
              <a:rPr lang="ja-JP" altLang="en-US" sz="1200" dirty="0" smtClean="0">
                <a:solidFill>
                  <a:prstClr val="black">
                    <a:hueOff val="0"/>
                    <a:satOff val="0"/>
                    <a:lumOff val="0"/>
                    <a:alphaOff val="0"/>
                  </a:prstClr>
                </a:solidFill>
              </a:rPr>
              <a:t>効果</a:t>
            </a:r>
            <a:r>
              <a:rPr lang="en-US" altLang="ja-JP" sz="1200" dirty="0" smtClean="0">
                <a:solidFill>
                  <a:prstClr val="black">
                    <a:hueOff val="0"/>
                    <a:satOff val="0"/>
                    <a:lumOff val="0"/>
                    <a:alphaOff val="0"/>
                  </a:prstClr>
                </a:solidFill>
              </a:rPr>
              <a:t>6,900</a:t>
            </a:r>
            <a:r>
              <a:rPr lang="ja-JP" altLang="en-US" sz="1200" dirty="0">
                <a:solidFill>
                  <a:prstClr val="black">
                    <a:hueOff val="0"/>
                    <a:satOff val="0"/>
                    <a:lumOff val="0"/>
                    <a:alphaOff val="0"/>
                  </a:prstClr>
                </a:solidFill>
              </a:rPr>
              <a:t>億円／年</a:t>
            </a:r>
          </a:p>
        </p:txBody>
      </p:sp>
      <p:sp>
        <p:nvSpPr>
          <p:cNvPr id="56" name="角丸四角形 55"/>
          <p:cNvSpPr/>
          <p:nvPr/>
        </p:nvSpPr>
        <p:spPr>
          <a:xfrm>
            <a:off x="1494847" y="6048924"/>
            <a:ext cx="5568474" cy="290991"/>
          </a:xfrm>
          <a:prstGeom prst="roundRect">
            <a:avLst>
              <a:gd name="adj" fmla="val 12653"/>
            </a:avLst>
          </a:prstGeom>
          <a:noFill/>
          <a:ln w="3175">
            <a:noFill/>
          </a:ln>
        </p:spPr>
        <p:style>
          <a:lnRef idx="2">
            <a:schemeClr val="accent2"/>
          </a:lnRef>
          <a:fillRef idx="1">
            <a:schemeClr val="lt1"/>
          </a:fillRef>
          <a:effectRef idx="0">
            <a:schemeClr val="accent2"/>
          </a:effectRef>
          <a:fontRef idx="minor">
            <a:schemeClr val="dk1"/>
          </a:fontRef>
        </p:style>
        <p:txBody>
          <a:bodyPr rtlCol="0" anchor="ctr"/>
          <a:lstStyle/>
          <a:p>
            <a:r>
              <a:rPr lang="ja-JP" altLang="en-US" sz="105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経済波及効果は、</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期（</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70ha</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IR</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を含む国際観光拠点を形成した場合の想定</a:t>
            </a:r>
            <a:endPar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7" name="図 3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2827" y="4897159"/>
            <a:ext cx="2400829" cy="1449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 name="フリーフォーム 53"/>
          <p:cNvGrpSpPr>
            <a:grpSpLocks noChangeAspect="1"/>
          </p:cNvGrpSpPr>
          <p:nvPr/>
        </p:nvGrpSpPr>
        <p:grpSpPr bwMode="auto">
          <a:xfrm>
            <a:off x="7378817" y="5205000"/>
            <a:ext cx="2383631" cy="1176338"/>
            <a:chOff x="4351" y="2158"/>
            <a:chExt cx="1386" cy="684"/>
          </a:xfrm>
        </p:grpSpPr>
        <p:pic>
          <p:nvPicPr>
            <p:cNvPr id="59" name="フリーフォーム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1" y="2158"/>
              <a:ext cx="1386"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Text Box 43"/>
            <p:cNvSpPr txBox="1">
              <a:spLocks noChangeArrowheads="1"/>
            </p:cNvSpPr>
            <p:nvPr/>
          </p:nvSpPr>
          <p:spPr bwMode="auto">
            <a:xfrm>
              <a:off x="4404" y="2213"/>
              <a:ext cx="128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238250">
                <a:defRPr kumimoji="1">
                  <a:solidFill>
                    <a:schemeClr val="tx1"/>
                  </a:solidFill>
                  <a:latin typeface="Arial" panose="020B0604020202020204" pitchFamily="34" charset="0"/>
                  <a:ea typeface="ＭＳ Ｐゴシック" panose="020B0600070205080204" pitchFamily="50" charset="-128"/>
                </a:defRPr>
              </a:lvl1pPr>
              <a:lvl2pPr marL="619125" defTabSz="1238250">
                <a:defRPr kumimoji="1">
                  <a:solidFill>
                    <a:schemeClr val="tx1"/>
                  </a:solidFill>
                  <a:latin typeface="Arial" panose="020B0604020202020204" pitchFamily="34" charset="0"/>
                  <a:ea typeface="ＭＳ Ｐゴシック" panose="020B0600070205080204" pitchFamily="50" charset="-128"/>
                </a:defRPr>
              </a:lvl2pPr>
              <a:lvl3pPr marL="1238250" defTabSz="1238250">
                <a:defRPr kumimoji="1">
                  <a:solidFill>
                    <a:schemeClr val="tx1"/>
                  </a:solidFill>
                  <a:latin typeface="Arial" panose="020B0604020202020204" pitchFamily="34" charset="0"/>
                  <a:ea typeface="ＭＳ Ｐゴシック" panose="020B0600070205080204" pitchFamily="50" charset="-128"/>
                </a:defRPr>
              </a:lvl3pPr>
              <a:lvl4pPr marL="1857375" defTabSz="1238250">
                <a:defRPr kumimoji="1">
                  <a:solidFill>
                    <a:schemeClr val="tx1"/>
                  </a:solidFill>
                  <a:latin typeface="Arial" panose="020B0604020202020204" pitchFamily="34" charset="0"/>
                  <a:ea typeface="ＭＳ Ｐゴシック" panose="020B0600070205080204" pitchFamily="50" charset="-128"/>
                </a:defRPr>
              </a:lvl4pPr>
              <a:lvl5pPr marL="2476500" defTabSz="1238250">
                <a:defRPr kumimoji="1">
                  <a:solidFill>
                    <a:schemeClr val="tx1"/>
                  </a:solidFill>
                  <a:latin typeface="Arial" panose="020B0604020202020204" pitchFamily="34" charset="0"/>
                  <a:ea typeface="ＭＳ Ｐゴシック" panose="020B0600070205080204" pitchFamily="50" charset="-128"/>
                </a:defRPr>
              </a:lvl5pPr>
              <a:lvl6pPr marL="2933700" indent="-187325" defTabSz="12382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390900" indent="-187325" defTabSz="12382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848100" indent="-187325" defTabSz="12382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05300" indent="-187325" defTabSz="12382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en-US" sz="2600">
                <a:solidFill>
                  <a:srgbClr val="FFFFFF"/>
                </a:solidFill>
              </a:endParaRPr>
            </a:p>
          </p:txBody>
        </p:sp>
      </p:grpSp>
      <p:sp>
        <p:nvSpPr>
          <p:cNvPr id="61" name="円/楕円 60"/>
          <p:cNvSpPr>
            <a:spLocks noChangeAspect="1"/>
          </p:cNvSpPr>
          <p:nvPr/>
        </p:nvSpPr>
        <p:spPr bwMode="auto">
          <a:xfrm rot="21062235">
            <a:off x="8040936" y="5385579"/>
            <a:ext cx="650081" cy="280326"/>
          </a:xfrm>
          <a:prstGeom prst="ellipse">
            <a:avLst/>
          </a:prstGeom>
          <a:solidFill>
            <a:schemeClr val="accent5">
              <a:lumMod val="60000"/>
              <a:lumOff val="40000"/>
              <a:alpha val="50196"/>
            </a:schemeClr>
          </a:solidFill>
          <a:ln w="19050" cmpd="sng">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tIns="117000" bIns="0" anchor="ctr"/>
          <a:lstStyle/>
          <a:p>
            <a:pPr algn="ctr">
              <a:lnSpc>
                <a:spcPts val="1517"/>
              </a:lnSpc>
              <a:defRPr/>
            </a:pPr>
            <a:endParaRPr lang="ja-JP" altLang="en-US" sz="1517"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2" name="グループ化 3"/>
          <p:cNvGrpSpPr>
            <a:grpSpLocks/>
          </p:cNvGrpSpPr>
          <p:nvPr/>
        </p:nvGrpSpPr>
        <p:grpSpPr bwMode="auto">
          <a:xfrm>
            <a:off x="8022427" y="5258312"/>
            <a:ext cx="676788" cy="483457"/>
            <a:chOff x="5832281" y="3620826"/>
            <a:chExt cx="624894" cy="445961"/>
          </a:xfrm>
        </p:grpSpPr>
        <p:sp>
          <p:nvSpPr>
            <p:cNvPr id="63" name="テキスト ボックス 31"/>
            <p:cNvSpPr txBox="1">
              <a:spLocks noChangeArrowheads="1"/>
            </p:cNvSpPr>
            <p:nvPr/>
          </p:nvSpPr>
          <p:spPr bwMode="auto">
            <a:xfrm>
              <a:off x="5904122" y="3620826"/>
              <a:ext cx="485766" cy="321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a:lnSpc>
                  <a:spcPts val="1950"/>
                </a:lnSpc>
                <a:spcBef>
                  <a:spcPct val="0"/>
                </a:spcBef>
                <a:buNone/>
              </a:pPr>
              <a:r>
                <a:rPr lang="en-US" altLang="ja-JP" sz="867">
                  <a:latin typeface="Meiryo UI" panose="020B0604030504040204" pitchFamily="50" charset="-128"/>
                  <a:ea typeface="Meiryo UI" panose="020B0604030504040204" pitchFamily="50" charset="-128"/>
                </a:rPr>
                <a:t>IR</a:t>
              </a:r>
              <a:r>
                <a:rPr lang="ja-JP" altLang="en-US" sz="867">
                  <a:latin typeface="Meiryo UI" panose="020B0604030504040204" pitchFamily="50" charset="-128"/>
                  <a:ea typeface="Meiryo UI" panose="020B0604030504040204" pitchFamily="50" charset="-128"/>
                </a:rPr>
                <a:t>用地</a:t>
              </a:r>
            </a:p>
          </p:txBody>
        </p:sp>
        <p:sp>
          <p:nvSpPr>
            <p:cNvPr id="64" name="テキスト ボックス 31"/>
            <p:cNvSpPr txBox="1">
              <a:spLocks noChangeArrowheads="1"/>
            </p:cNvSpPr>
            <p:nvPr/>
          </p:nvSpPr>
          <p:spPr bwMode="auto">
            <a:xfrm>
              <a:off x="5832281" y="3745028"/>
              <a:ext cx="624894" cy="321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a:lnSpc>
                  <a:spcPts val="1950"/>
                </a:lnSpc>
                <a:spcBef>
                  <a:spcPct val="0"/>
                </a:spcBef>
                <a:buNone/>
              </a:pPr>
              <a:r>
                <a:rPr lang="en-US" altLang="ja-JP" sz="867">
                  <a:latin typeface="Meiryo UI" panose="020B0604030504040204" pitchFamily="50" charset="-128"/>
                  <a:ea typeface="Meiryo UI" panose="020B0604030504040204" pitchFamily="50" charset="-128"/>
                </a:rPr>
                <a:t>70ha</a:t>
              </a:r>
              <a:r>
                <a:rPr lang="ja-JP" altLang="en-US" sz="867">
                  <a:latin typeface="Meiryo UI" panose="020B0604030504040204" pitchFamily="50" charset="-128"/>
                  <a:ea typeface="Meiryo UI" panose="020B0604030504040204" pitchFamily="50" charset="-128"/>
                </a:rPr>
                <a:t>程度</a:t>
              </a:r>
            </a:p>
          </p:txBody>
        </p:sp>
      </p:grpSp>
      <p:sp>
        <p:nvSpPr>
          <p:cNvPr id="65" name="テキスト ボックス 64"/>
          <p:cNvSpPr txBox="1"/>
          <p:nvPr/>
        </p:nvSpPr>
        <p:spPr>
          <a:xfrm>
            <a:off x="9627242" y="3850191"/>
            <a:ext cx="1159292" cy="215444"/>
          </a:xfrm>
          <a:prstGeom prst="rect">
            <a:avLst/>
          </a:prstGeom>
          <a:noFill/>
        </p:spPr>
        <p:txBody>
          <a:bodyPr wrap="none" rtlCol="0">
            <a:spAutoFit/>
          </a:bodyPr>
          <a:lstStyle/>
          <a:p>
            <a:r>
              <a:rPr kumimoji="1" lang="ja-JP" altLang="en-US" sz="800" dirty="0" smtClean="0"/>
              <a:t>資料提供：</a:t>
            </a:r>
            <a:r>
              <a:rPr lang="ja-JP" altLang="ja-JP" sz="800" dirty="0"/>
              <a:t>経済産業省</a:t>
            </a:r>
            <a:endParaRPr kumimoji="1" lang="ja-JP" altLang="en-US" sz="800" dirty="0"/>
          </a:p>
        </p:txBody>
      </p:sp>
      <p:sp>
        <p:nvSpPr>
          <p:cNvPr id="66" name="額縁 65"/>
          <p:cNvSpPr/>
          <p:nvPr/>
        </p:nvSpPr>
        <p:spPr>
          <a:xfrm>
            <a:off x="1385191" y="859464"/>
            <a:ext cx="4270047" cy="360000"/>
          </a:xfrm>
          <a:prstGeom prst="bevel">
            <a:avLst>
              <a:gd name="adj" fmla="val 5609"/>
            </a:avLst>
          </a:prstGeom>
          <a:solidFill>
            <a:schemeClr val="bg1"/>
          </a:solidFill>
          <a:ln w="15875">
            <a:solidFill>
              <a:schemeClr val="tx2"/>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2025</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年国際博覧会の誘致・開催決定</a:t>
            </a:r>
            <a:endParaRPr lang="en-US" altLang="ja-JP" sz="1600" strike="sngStrik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240703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0" name="グループ化 219"/>
          <p:cNvGrpSpPr/>
          <p:nvPr/>
        </p:nvGrpSpPr>
        <p:grpSpPr>
          <a:xfrm>
            <a:off x="3357163" y="2994709"/>
            <a:ext cx="5555604" cy="3426669"/>
            <a:chOff x="3550598" y="3065049"/>
            <a:chExt cx="5555604" cy="3426669"/>
          </a:xfrm>
        </p:grpSpPr>
        <p:sp>
          <p:nvSpPr>
            <p:cNvPr id="222" name="正方形/長方形 221"/>
            <p:cNvSpPr/>
            <p:nvPr/>
          </p:nvSpPr>
          <p:spPr>
            <a:xfrm>
              <a:off x="3637829" y="3084230"/>
              <a:ext cx="5306978" cy="2680668"/>
            </a:xfrm>
            <a:prstGeom prst="rect">
              <a:avLst/>
            </a:prstGeom>
            <a:solidFill>
              <a:schemeClr val="bg1">
                <a:lumMod val="85000"/>
              </a:schemeClr>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100" dirty="0">
                <a:solidFill>
                  <a:schemeClr val="tx1"/>
                </a:solidFill>
              </a:endParaRPr>
            </a:p>
          </p:txBody>
        </p:sp>
        <p:sp>
          <p:nvSpPr>
            <p:cNvPr id="273" name="Freeform 2"/>
            <p:cNvSpPr>
              <a:spLocks/>
            </p:cNvSpPr>
            <p:nvPr/>
          </p:nvSpPr>
          <p:spPr bwMode="auto">
            <a:xfrm>
              <a:off x="6421737" y="3357205"/>
              <a:ext cx="400887" cy="179265"/>
            </a:xfrm>
            <a:custGeom>
              <a:avLst/>
              <a:gdLst>
                <a:gd name="T0" fmla="*/ 0 w 418"/>
                <a:gd name="T1" fmla="*/ 278095663 h 189"/>
                <a:gd name="T2" fmla="*/ 93180933 w 418"/>
                <a:gd name="T3" fmla="*/ 441680718 h 189"/>
                <a:gd name="T4" fmla="*/ 998712940 w 418"/>
                <a:gd name="T5" fmla="*/ 292116933 h 189"/>
                <a:gd name="T6" fmla="*/ 996323249 w 418"/>
                <a:gd name="T7" fmla="*/ 0 h 189"/>
                <a:gd name="T8" fmla="*/ 351222699 w 418"/>
                <a:gd name="T9" fmla="*/ 126194491 h 189"/>
                <a:gd name="T10" fmla="*/ 0 w 418"/>
                <a:gd name="T11" fmla="*/ 278095663 h 189"/>
                <a:gd name="T12" fmla="*/ 0 60000 65536"/>
                <a:gd name="T13" fmla="*/ 0 60000 65536"/>
                <a:gd name="T14" fmla="*/ 0 60000 65536"/>
                <a:gd name="T15" fmla="*/ 0 60000 65536"/>
                <a:gd name="T16" fmla="*/ 0 60000 65536"/>
                <a:gd name="T17" fmla="*/ 0 60000 65536"/>
                <a:gd name="T18" fmla="*/ 0 w 418"/>
                <a:gd name="T19" fmla="*/ 0 h 189"/>
                <a:gd name="T20" fmla="*/ 418 w 418"/>
                <a:gd name="T21" fmla="*/ 189 h 189"/>
              </a:gdLst>
              <a:ahLst/>
              <a:cxnLst>
                <a:cxn ang="T12">
                  <a:pos x="T0" y="T1"/>
                </a:cxn>
                <a:cxn ang="T13">
                  <a:pos x="T2" y="T3"/>
                </a:cxn>
                <a:cxn ang="T14">
                  <a:pos x="T4" y="T5"/>
                </a:cxn>
                <a:cxn ang="T15">
                  <a:pos x="T6" y="T7"/>
                </a:cxn>
                <a:cxn ang="T16">
                  <a:pos x="T8" y="T9"/>
                </a:cxn>
                <a:cxn ang="T17">
                  <a:pos x="T10" y="T11"/>
                </a:cxn>
              </a:cxnLst>
              <a:rect l="T18" t="T19" r="T20" b="T21"/>
              <a:pathLst>
                <a:path w="418" h="189">
                  <a:moveTo>
                    <a:pt x="0" y="119"/>
                  </a:moveTo>
                  <a:lnTo>
                    <a:pt x="39" y="189"/>
                  </a:lnTo>
                  <a:lnTo>
                    <a:pt x="418" y="125"/>
                  </a:lnTo>
                  <a:lnTo>
                    <a:pt x="417" y="0"/>
                  </a:lnTo>
                  <a:lnTo>
                    <a:pt x="147" y="54"/>
                  </a:lnTo>
                  <a:lnTo>
                    <a:pt x="0" y="11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Lst>
          </p:spPr>
          <p:txBody>
            <a:bodyPr/>
            <a:lstStyle/>
            <a:p>
              <a:endParaRPr lang="ja-JP" altLang="en-US"/>
            </a:p>
          </p:txBody>
        </p:sp>
        <p:sp>
          <p:nvSpPr>
            <p:cNvPr id="274" name="Freeform 3"/>
            <p:cNvSpPr>
              <a:spLocks/>
            </p:cNvSpPr>
            <p:nvPr/>
          </p:nvSpPr>
          <p:spPr bwMode="auto">
            <a:xfrm>
              <a:off x="5597310" y="3526625"/>
              <a:ext cx="228515" cy="188130"/>
            </a:xfrm>
            <a:custGeom>
              <a:avLst/>
              <a:gdLst>
                <a:gd name="T0" fmla="*/ 0 w 238"/>
                <a:gd name="T1" fmla="*/ 183406692 h 199"/>
                <a:gd name="T2" fmla="*/ 153260772 w 238"/>
                <a:gd name="T3" fmla="*/ 461997573 h 199"/>
                <a:gd name="T4" fmla="*/ 569936513 w 238"/>
                <a:gd name="T5" fmla="*/ 257696679 h 199"/>
                <a:gd name="T6" fmla="*/ 402307398 w 238"/>
                <a:gd name="T7" fmla="*/ 0 h 199"/>
                <a:gd name="T8" fmla="*/ 0 w 238"/>
                <a:gd name="T9" fmla="*/ 183406692 h 199"/>
                <a:gd name="T10" fmla="*/ 0 60000 65536"/>
                <a:gd name="T11" fmla="*/ 0 60000 65536"/>
                <a:gd name="T12" fmla="*/ 0 60000 65536"/>
                <a:gd name="T13" fmla="*/ 0 60000 65536"/>
                <a:gd name="T14" fmla="*/ 0 60000 65536"/>
                <a:gd name="T15" fmla="*/ 0 w 238"/>
                <a:gd name="T16" fmla="*/ 0 h 199"/>
                <a:gd name="T17" fmla="*/ 238 w 238"/>
                <a:gd name="T18" fmla="*/ 199 h 199"/>
              </a:gdLst>
              <a:ahLst/>
              <a:cxnLst>
                <a:cxn ang="T10">
                  <a:pos x="T0" y="T1"/>
                </a:cxn>
                <a:cxn ang="T11">
                  <a:pos x="T2" y="T3"/>
                </a:cxn>
                <a:cxn ang="T12">
                  <a:pos x="T4" y="T5"/>
                </a:cxn>
                <a:cxn ang="T13">
                  <a:pos x="T6" y="T7"/>
                </a:cxn>
                <a:cxn ang="T14">
                  <a:pos x="T8" y="T9"/>
                </a:cxn>
              </a:cxnLst>
              <a:rect l="T15" t="T16" r="T17" b="T18"/>
              <a:pathLst>
                <a:path w="238" h="199">
                  <a:moveTo>
                    <a:pt x="0" y="79"/>
                  </a:moveTo>
                  <a:lnTo>
                    <a:pt x="64" y="199"/>
                  </a:lnTo>
                  <a:lnTo>
                    <a:pt x="238" y="111"/>
                  </a:lnTo>
                  <a:lnTo>
                    <a:pt x="168" y="0"/>
                  </a:lnTo>
                  <a:lnTo>
                    <a:pt x="0" y="7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Lst>
          </p:spPr>
          <p:txBody>
            <a:bodyPr/>
            <a:lstStyle/>
            <a:p>
              <a:endParaRPr lang="ja-JP" altLang="en-US"/>
            </a:p>
          </p:txBody>
        </p:sp>
        <p:sp>
          <p:nvSpPr>
            <p:cNvPr id="275" name="Freeform 4"/>
            <p:cNvSpPr>
              <a:spLocks/>
            </p:cNvSpPr>
            <p:nvPr/>
          </p:nvSpPr>
          <p:spPr bwMode="auto">
            <a:xfrm>
              <a:off x="8104083" y="5023781"/>
              <a:ext cx="173356" cy="236394"/>
            </a:xfrm>
            <a:custGeom>
              <a:avLst/>
              <a:gdLst>
                <a:gd name="T0" fmla="*/ 2409049 w 180"/>
                <a:gd name="T1" fmla="*/ 0 h 250"/>
                <a:gd name="T2" fmla="*/ 0 w 180"/>
                <a:gd name="T3" fmla="*/ 573676272 h 250"/>
                <a:gd name="T4" fmla="*/ 433690889 w 180"/>
                <a:gd name="T5" fmla="*/ 580644000 h 250"/>
                <a:gd name="T6" fmla="*/ 433690889 w 180"/>
                <a:gd name="T7" fmla="*/ 2322576 h 250"/>
                <a:gd name="T8" fmla="*/ 2409049 w 180"/>
                <a:gd name="T9" fmla="*/ 0 h 250"/>
                <a:gd name="T10" fmla="*/ 0 60000 65536"/>
                <a:gd name="T11" fmla="*/ 0 60000 65536"/>
                <a:gd name="T12" fmla="*/ 0 60000 65536"/>
                <a:gd name="T13" fmla="*/ 0 60000 65536"/>
                <a:gd name="T14" fmla="*/ 0 60000 65536"/>
                <a:gd name="T15" fmla="*/ 0 w 180"/>
                <a:gd name="T16" fmla="*/ 0 h 250"/>
                <a:gd name="T17" fmla="*/ 180 w 180"/>
                <a:gd name="T18" fmla="*/ 250 h 250"/>
              </a:gdLst>
              <a:ahLst/>
              <a:cxnLst>
                <a:cxn ang="T10">
                  <a:pos x="T0" y="T1"/>
                </a:cxn>
                <a:cxn ang="T11">
                  <a:pos x="T2" y="T3"/>
                </a:cxn>
                <a:cxn ang="T12">
                  <a:pos x="T4" y="T5"/>
                </a:cxn>
                <a:cxn ang="T13">
                  <a:pos x="T6" y="T7"/>
                </a:cxn>
                <a:cxn ang="T14">
                  <a:pos x="T8" y="T9"/>
                </a:cxn>
              </a:cxnLst>
              <a:rect l="T15" t="T16" r="T17" b="T18"/>
              <a:pathLst>
                <a:path w="180" h="250">
                  <a:moveTo>
                    <a:pt x="1" y="0"/>
                  </a:moveTo>
                  <a:lnTo>
                    <a:pt x="0" y="247"/>
                  </a:lnTo>
                  <a:lnTo>
                    <a:pt x="180" y="250"/>
                  </a:lnTo>
                  <a:lnTo>
                    <a:pt x="180" y="1"/>
                  </a:lnTo>
                  <a:lnTo>
                    <a:pt x="1"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Lst>
          </p:spPr>
          <p:txBody>
            <a:bodyPr/>
            <a:lstStyle/>
            <a:p>
              <a:endParaRPr lang="ja-JP" altLang="en-US"/>
            </a:p>
          </p:txBody>
        </p:sp>
        <p:sp>
          <p:nvSpPr>
            <p:cNvPr id="276" name="Freeform 13"/>
            <p:cNvSpPr>
              <a:spLocks/>
            </p:cNvSpPr>
            <p:nvPr/>
          </p:nvSpPr>
          <p:spPr bwMode="auto">
            <a:xfrm>
              <a:off x="8846758" y="4780495"/>
              <a:ext cx="11820" cy="254616"/>
            </a:xfrm>
            <a:custGeom>
              <a:avLst/>
              <a:gdLst>
                <a:gd name="T0" fmla="*/ 0 w 12"/>
                <a:gd name="T1" fmla="*/ 0 h 510"/>
                <a:gd name="T2" fmla="*/ 30241875 w 12"/>
                <a:gd name="T3" fmla="*/ 1285279688 h 510"/>
                <a:gd name="T4" fmla="*/ 0 60000 65536"/>
                <a:gd name="T5" fmla="*/ 0 60000 65536"/>
                <a:gd name="T6" fmla="*/ 0 w 12"/>
                <a:gd name="T7" fmla="*/ 0 h 510"/>
                <a:gd name="T8" fmla="*/ 12 w 12"/>
                <a:gd name="T9" fmla="*/ 510 h 510"/>
              </a:gdLst>
              <a:ahLst/>
              <a:cxnLst>
                <a:cxn ang="T4">
                  <a:pos x="T0" y="T1"/>
                </a:cxn>
                <a:cxn ang="T5">
                  <a:pos x="T2" y="T3"/>
                </a:cxn>
              </a:cxnLst>
              <a:rect l="T6" t="T7" r="T8" b="T9"/>
              <a:pathLst>
                <a:path w="12" h="510">
                  <a:moveTo>
                    <a:pt x="0" y="0"/>
                  </a:moveTo>
                  <a:lnTo>
                    <a:pt x="12" y="510"/>
                  </a:lnTo>
                </a:path>
              </a:pathLst>
            </a:custGeom>
            <a:noFill/>
            <a:ln w="6350">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a:spAutoFit/>
            </a:bodyPr>
            <a:lstStyle/>
            <a:p>
              <a:endParaRPr lang="ja-JP" altLang="en-US"/>
            </a:p>
          </p:txBody>
        </p:sp>
        <p:sp>
          <p:nvSpPr>
            <p:cNvPr id="277" name="Freeform 15"/>
            <p:cNvSpPr>
              <a:spLocks/>
            </p:cNvSpPr>
            <p:nvPr/>
          </p:nvSpPr>
          <p:spPr bwMode="auto">
            <a:xfrm>
              <a:off x="3663185" y="3224746"/>
              <a:ext cx="5284662" cy="2568811"/>
            </a:xfrm>
            <a:custGeom>
              <a:avLst/>
              <a:gdLst>
                <a:gd name="T0" fmla="*/ 2147483647 w 5762"/>
                <a:gd name="T1" fmla="*/ 2147483647 h 2838"/>
                <a:gd name="T2" fmla="*/ 609879303 w 5762"/>
                <a:gd name="T3" fmla="*/ 2147483647 h 2838"/>
                <a:gd name="T4" fmla="*/ 4387173 w 5762"/>
                <a:gd name="T5" fmla="*/ 2147483647 h 2838"/>
                <a:gd name="T6" fmla="*/ 0 w 5762"/>
                <a:gd name="T7" fmla="*/ 2147483647 h 2838"/>
                <a:gd name="T8" fmla="*/ 1748467796 w 5762"/>
                <a:gd name="T9" fmla="*/ 1851557836 h 2838"/>
                <a:gd name="T10" fmla="*/ 2147483647 w 5762"/>
                <a:gd name="T11" fmla="*/ 1276936590 h 2838"/>
                <a:gd name="T12" fmla="*/ 2147483647 w 5762"/>
                <a:gd name="T13" fmla="*/ 1200319548 h 2838"/>
                <a:gd name="T14" fmla="*/ 2147483647 w 5762"/>
                <a:gd name="T15" fmla="*/ 1021548396 h 2838"/>
                <a:gd name="T16" fmla="*/ 2147483647 w 5762"/>
                <a:gd name="T17" fmla="*/ 842777245 h 2838"/>
                <a:gd name="T18" fmla="*/ 2147483647 w 5762"/>
                <a:gd name="T19" fmla="*/ 919394286 h 2838"/>
                <a:gd name="T20" fmla="*/ 2147483647 w 5762"/>
                <a:gd name="T21" fmla="*/ 798085551 h 2838"/>
                <a:gd name="T22" fmla="*/ 2147483647 w 5762"/>
                <a:gd name="T23" fmla="*/ 791700190 h 2838"/>
                <a:gd name="T24" fmla="*/ 2147483647 w 5762"/>
                <a:gd name="T25" fmla="*/ 740623134 h 2838"/>
                <a:gd name="T26" fmla="*/ 2147483647 w 5762"/>
                <a:gd name="T27" fmla="*/ 651236829 h 2838"/>
                <a:gd name="T28" fmla="*/ 2147483647 w 5762"/>
                <a:gd name="T29" fmla="*/ 759776301 h 2838"/>
                <a:gd name="T30" fmla="*/ 2147483647 w 5762"/>
                <a:gd name="T31" fmla="*/ 587390510 h 2838"/>
                <a:gd name="T32" fmla="*/ 2147483647 w 5762"/>
                <a:gd name="T33" fmla="*/ 408619359 h 2838"/>
                <a:gd name="T34" fmla="*/ 2147483647 w 5762"/>
                <a:gd name="T35" fmla="*/ 0 h 2838"/>
                <a:gd name="T36" fmla="*/ 2147483647 w 5762"/>
                <a:gd name="T37" fmla="*/ 166001888 h 2838"/>
                <a:gd name="T38" fmla="*/ 2147483647 w 5762"/>
                <a:gd name="T39" fmla="*/ 12769264 h 2838"/>
                <a:gd name="T40" fmla="*/ 2147483647 w 5762"/>
                <a:gd name="T41" fmla="*/ 1621708170 h 2838"/>
                <a:gd name="T42" fmla="*/ 2147483647 w 5762"/>
                <a:gd name="T43" fmla="*/ 1619579717 h 2838"/>
                <a:gd name="T44" fmla="*/ 2147483647 w 5762"/>
                <a:gd name="T45" fmla="*/ 2147483647 h 2838"/>
                <a:gd name="T46" fmla="*/ 2147483647 w 5762"/>
                <a:gd name="T47" fmla="*/ 2147483647 h 2838"/>
                <a:gd name="T48" fmla="*/ 2147483647 w 5762"/>
                <a:gd name="T49" fmla="*/ 2147483647 h 2838"/>
                <a:gd name="T50" fmla="*/ 2147483647 w 5762"/>
                <a:gd name="T51" fmla="*/ 2147483647 h 28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762"/>
                <a:gd name="T79" fmla="*/ 0 h 2838"/>
                <a:gd name="T80" fmla="*/ 5762 w 5762"/>
                <a:gd name="T81" fmla="*/ 2838 h 2838"/>
                <a:gd name="connsiteX0" fmla="*/ 3638 w 10000"/>
                <a:gd name="connsiteY0" fmla="*/ 6364 h 10000"/>
                <a:gd name="connsiteX1" fmla="*/ 482 w 10000"/>
                <a:gd name="connsiteY1" fmla="*/ 10000 h 10000"/>
                <a:gd name="connsiteX2" fmla="*/ 3 w 10000"/>
                <a:gd name="connsiteY2" fmla="*/ 9979 h 10000"/>
                <a:gd name="connsiteX3" fmla="*/ 0 w 10000"/>
                <a:gd name="connsiteY3" fmla="*/ 3591 h 10000"/>
                <a:gd name="connsiteX4" fmla="*/ 1383 w 10000"/>
                <a:gd name="connsiteY4" fmla="*/ 3066 h 10000"/>
                <a:gd name="connsiteX5" fmla="*/ 2154 w 10000"/>
                <a:gd name="connsiteY5" fmla="*/ 2114 h 10000"/>
                <a:gd name="connsiteX6" fmla="*/ 2274 w 10000"/>
                <a:gd name="connsiteY6" fmla="*/ 1987 h 10000"/>
                <a:gd name="connsiteX7" fmla="*/ 2482 w 10000"/>
                <a:gd name="connsiteY7" fmla="*/ 1691 h 10000"/>
                <a:gd name="connsiteX8" fmla="*/ 2909 w 10000"/>
                <a:gd name="connsiteY8" fmla="*/ 1395 h 10000"/>
                <a:gd name="connsiteX9" fmla="*/ 3044 w 10000"/>
                <a:gd name="connsiteY9" fmla="*/ 1522 h 10000"/>
                <a:gd name="connsiteX10" fmla="*/ 3278 w 10000"/>
                <a:gd name="connsiteY10" fmla="*/ 1321 h 10000"/>
                <a:gd name="connsiteX11" fmla="*/ 3549 w 10000"/>
                <a:gd name="connsiteY11" fmla="*/ 1311 h 10000"/>
                <a:gd name="connsiteX12" fmla="*/ 3789 w 10000"/>
                <a:gd name="connsiteY12" fmla="*/ 1226 h 10000"/>
                <a:gd name="connsiteX13" fmla="*/ 4023 w 10000"/>
                <a:gd name="connsiteY13" fmla="*/ 1078 h 10000"/>
                <a:gd name="connsiteX14" fmla="*/ 4080 w 10000"/>
                <a:gd name="connsiteY14" fmla="*/ 1258 h 10000"/>
                <a:gd name="connsiteX15" fmla="*/ 4507 w 10000"/>
                <a:gd name="connsiteY15" fmla="*/ 973 h 10000"/>
                <a:gd name="connsiteX16" fmla="*/ 4471 w 10000"/>
                <a:gd name="connsiteY16" fmla="*/ 677 h 10000"/>
                <a:gd name="connsiteX17" fmla="*/ 6220 w 10000"/>
                <a:gd name="connsiteY17" fmla="*/ 0 h 10000"/>
                <a:gd name="connsiteX18" fmla="*/ 6381 w 10000"/>
                <a:gd name="connsiteY18" fmla="*/ 275 h 10000"/>
                <a:gd name="connsiteX19" fmla="*/ 6532 w 10000"/>
                <a:gd name="connsiteY19" fmla="*/ 21 h 10000"/>
                <a:gd name="connsiteX20" fmla="*/ 8802 w 10000"/>
                <a:gd name="connsiteY20" fmla="*/ 2685 h 10000"/>
                <a:gd name="connsiteX21" fmla="*/ 10000 w 10000"/>
                <a:gd name="connsiteY21" fmla="*/ 2681 h 10000"/>
                <a:gd name="connsiteX22" fmla="*/ 9998 w 10000"/>
                <a:gd name="connsiteY22" fmla="*/ 9979 h 10000"/>
                <a:gd name="connsiteX23" fmla="*/ 3169 w 10000"/>
                <a:gd name="connsiteY23" fmla="*/ 10000 h 10000"/>
                <a:gd name="connsiteX24" fmla="*/ 4205 w 10000"/>
                <a:gd name="connsiteY24" fmla="*/ 8654 h 10000"/>
                <a:gd name="connsiteX25" fmla="*/ 3638 w 10000"/>
                <a:gd name="connsiteY25" fmla="*/ 6364 h 10000"/>
                <a:gd name="connsiteX0" fmla="*/ 3638 w 10000"/>
                <a:gd name="connsiteY0" fmla="*/ 6364 h 10025"/>
                <a:gd name="connsiteX1" fmla="*/ 482 w 10000"/>
                <a:gd name="connsiteY1" fmla="*/ 10000 h 10025"/>
                <a:gd name="connsiteX2" fmla="*/ 3 w 10000"/>
                <a:gd name="connsiteY2" fmla="*/ 9979 h 10025"/>
                <a:gd name="connsiteX3" fmla="*/ 0 w 10000"/>
                <a:gd name="connsiteY3" fmla="*/ 3591 h 10025"/>
                <a:gd name="connsiteX4" fmla="*/ 1383 w 10000"/>
                <a:gd name="connsiteY4" fmla="*/ 3066 h 10025"/>
                <a:gd name="connsiteX5" fmla="*/ 2154 w 10000"/>
                <a:gd name="connsiteY5" fmla="*/ 2114 h 10025"/>
                <a:gd name="connsiteX6" fmla="*/ 2274 w 10000"/>
                <a:gd name="connsiteY6" fmla="*/ 1987 h 10025"/>
                <a:gd name="connsiteX7" fmla="*/ 2482 w 10000"/>
                <a:gd name="connsiteY7" fmla="*/ 1691 h 10025"/>
                <a:gd name="connsiteX8" fmla="*/ 2909 w 10000"/>
                <a:gd name="connsiteY8" fmla="*/ 1395 h 10025"/>
                <a:gd name="connsiteX9" fmla="*/ 3044 w 10000"/>
                <a:gd name="connsiteY9" fmla="*/ 1522 h 10025"/>
                <a:gd name="connsiteX10" fmla="*/ 3278 w 10000"/>
                <a:gd name="connsiteY10" fmla="*/ 1321 h 10025"/>
                <a:gd name="connsiteX11" fmla="*/ 3549 w 10000"/>
                <a:gd name="connsiteY11" fmla="*/ 1311 h 10025"/>
                <a:gd name="connsiteX12" fmla="*/ 3789 w 10000"/>
                <a:gd name="connsiteY12" fmla="*/ 1226 h 10025"/>
                <a:gd name="connsiteX13" fmla="*/ 4023 w 10000"/>
                <a:gd name="connsiteY13" fmla="*/ 1078 h 10025"/>
                <a:gd name="connsiteX14" fmla="*/ 4080 w 10000"/>
                <a:gd name="connsiteY14" fmla="*/ 1258 h 10025"/>
                <a:gd name="connsiteX15" fmla="*/ 4507 w 10000"/>
                <a:gd name="connsiteY15" fmla="*/ 973 h 10025"/>
                <a:gd name="connsiteX16" fmla="*/ 4471 w 10000"/>
                <a:gd name="connsiteY16" fmla="*/ 677 h 10025"/>
                <a:gd name="connsiteX17" fmla="*/ 6220 w 10000"/>
                <a:gd name="connsiteY17" fmla="*/ 0 h 10025"/>
                <a:gd name="connsiteX18" fmla="*/ 6381 w 10000"/>
                <a:gd name="connsiteY18" fmla="*/ 275 h 10025"/>
                <a:gd name="connsiteX19" fmla="*/ 6532 w 10000"/>
                <a:gd name="connsiteY19" fmla="*/ 21 h 10025"/>
                <a:gd name="connsiteX20" fmla="*/ 8802 w 10000"/>
                <a:gd name="connsiteY20" fmla="*/ 2685 h 10025"/>
                <a:gd name="connsiteX21" fmla="*/ 10000 w 10000"/>
                <a:gd name="connsiteY21" fmla="*/ 2681 h 10025"/>
                <a:gd name="connsiteX22" fmla="*/ 9998 w 10000"/>
                <a:gd name="connsiteY22" fmla="*/ 9979 h 10025"/>
                <a:gd name="connsiteX23" fmla="*/ 3061 w 10000"/>
                <a:gd name="connsiteY23" fmla="*/ 10025 h 10025"/>
                <a:gd name="connsiteX24" fmla="*/ 4205 w 10000"/>
                <a:gd name="connsiteY24" fmla="*/ 8654 h 10025"/>
                <a:gd name="connsiteX25" fmla="*/ 3638 w 10000"/>
                <a:gd name="connsiteY25" fmla="*/ 6364 h 10025"/>
                <a:gd name="connsiteX0" fmla="*/ 3506 w 10000"/>
                <a:gd name="connsiteY0" fmla="*/ 6413 h 10025"/>
                <a:gd name="connsiteX1" fmla="*/ 482 w 10000"/>
                <a:gd name="connsiteY1" fmla="*/ 10000 h 10025"/>
                <a:gd name="connsiteX2" fmla="*/ 3 w 10000"/>
                <a:gd name="connsiteY2" fmla="*/ 9979 h 10025"/>
                <a:gd name="connsiteX3" fmla="*/ 0 w 10000"/>
                <a:gd name="connsiteY3" fmla="*/ 3591 h 10025"/>
                <a:gd name="connsiteX4" fmla="*/ 1383 w 10000"/>
                <a:gd name="connsiteY4" fmla="*/ 3066 h 10025"/>
                <a:gd name="connsiteX5" fmla="*/ 2154 w 10000"/>
                <a:gd name="connsiteY5" fmla="*/ 2114 h 10025"/>
                <a:gd name="connsiteX6" fmla="*/ 2274 w 10000"/>
                <a:gd name="connsiteY6" fmla="*/ 1987 h 10025"/>
                <a:gd name="connsiteX7" fmla="*/ 2482 w 10000"/>
                <a:gd name="connsiteY7" fmla="*/ 1691 h 10025"/>
                <a:gd name="connsiteX8" fmla="*/ 2909 w 10000"/>
                <a:gd name="connsiteY8" fmla="*/ 1395 h 10025"/>
                <a:gd name="connsiteX9" fmla="*/ 3044 w 10000"/>
                <a:gd name="connsiteY9" fmla="*/ 1522 h 10025"/>
                <a:gd name="connsiteX10" fmla="*/ 3278 w 10000"/>
                <a:gd name="connsiteY10" fmla="*/ 1321 h 10025"/>
                <a:gd name="connsiteX11" fmla="*/ 3549 w 10000"/>
                <a:gd name="connsiteY11" fmla="*/ 1311 h 10025"/>
                <a:gd name="connsiteX12" fmla="*/ 3789 w 10000"/>
                <a:gd name="connsiteY12" fmla="*/ 1226 h 10025"/>
                <a:gd name="connsiteX13" fmla="*/ 4023 w 10000"/>
                <a:gd name="connsiteY13" fmla="*/ 1078 h 10025"/>
                <a:gd name="connsiteX14" fmla="*/ 4080 w 10000"/>
                <a:gd name="connsiteY14" fmla="*/ 1258 h 10025"/>
                <a:gd name="connsiteX15" fmla="*/ 4507 w 10000"/>
                <a:gd name="connsiteY15" fmla="*/ 973 h 10025"/>
                <a:gd name="connsiteX16" fmla="*/ 4471 w 10000"/>
                <a:gd name="connsiteY16" fmla="*/ 677 h 10025"/>
                <a:gd name="connsiteX17" fmla="*/ 6220 w 10000"/>
                <a:gd name="connsiteY17" fmla="*/ 0 h 10025"/>
                <a:gd name="connsiteX18" fmla="*/ 6381 w 10000"/>
                <a:gd name="connsiteY18" fmla="*/ 275 h 10025"/>
                <a:gd name="connsiteX19" fmla="*/ 6532 w 10000"/>
                <a:gd name="connsiteY19" fmla="*/ 21 h 10025"/>
                <a:gd name="connsiteX20" fmla="*/ 8802 w 10000"/>
                <a:gd name="connsiteY20" fmla="*/ 2685 h 10025"/>
                <a:gd name="connsiteX21" fmla="*/ 10000 w 10000"/>
                <a:gd name="connsiteY21" fmla="*/ 2681 h 10025"/>
                <a:gd name="connsiteX22" fmla="*/ 9998 w 10000"/>
                <a:gd name="connsiteY22" fmla="*/ 9979 h 10025"/>
                <a:gd name="connsiteX23" fmla="*/ 3061 w 10000"/>
                <a:gd name="connsiteY23" fmla="*/ 10025 h 10025"/>
                <a:gd name="connsiteX24" fmla="*/ 4205 w 10000"/>
                <a:gd name="connsiteY24" fmla="*/ 8654 h 10025"/>
                <a:gd name="connsiteX25" fmla="*/ 3506 w 10000"/>
                <a:gd name="connsiteY25" fmla="*/ 6413 h 10025"/>
                <a:gd name="connsiteX0" fmla="*/ 3506 w 10000"/>
                <a:gd name="connsiteY0" fmla="*/ 6413 h 10025"/>
                <a:gd name="connsiteX1" fmla="*/ 374 w 10000"/>
                <a:gd name="connsiteY1" fmla="*/ 10000 h 10025"/>
                <a:gd name="connsiteX2" fmla="*/ 3 w 10000"/>
                <a:gd name="connsiteY2" fmla="*/ 9979 h 10025"/>
                <a:gd name="connsiteX3" fmla="*/ 0 w 10000"/>
                <a:gd name="connsiteY3" fmla="*/ 3591 h 10025"/>
                <a:gd name="connsiteX4" fmla="*/ 1383 w 10000"/>
                <a:gd name="connsiteY4" fmla="*/ 3066 h 10025"/>
                <a:gd name="connsiteX5" fmla="*/ 2154 w 10000"/>
                <a:gd name="connsiteY5" fmla="*/ 2114 h 10025"/>
                <a:gd name="connsiteX6" fmla="*/ 2274 w 10000"/>
                <a:gd name="connsiteY6" fmla="*/ 1987 h 10025"/>
                <a:gd name="connsiteX7" fmla="*/ 2482 w 10000"/>
                <a:gd name="connsiteY7" fmla="*/ 1691 h 10025"/>
                <a:gd name="connsiteX8" fmla="*/ 2909 w 10000"/>
                <a:gd name="connsiteY8" fmla="*/ 1395 h 10025"/>
                <a:gd name="connsiteX9" fmla="*/ 3044 w 10000"/>
                <a:gd name="connsiteY9" fmla="*/ 1522 h 10025"/>
                <a:gd name="connsiteX10" fmla="*/ 3278 w 10000"/>
                <a:gd name="connsiteY10" fmla="*/ 1321 h 10025"/>
                <a:gd name="connsiteX11" fmla="*/ 3549 w 10000"/>
                <a:gd name="connsiteY11" fmla="*/ 1311 h 10025"/>
                <a:gd name="connsiteX12" fmla="*/ 3789 w 10000"/>
                <a:gd name="connsiteY12" fmla="*/ 1226 h 10025"/>
                <a:gd name="connsiteX13" fmla="*/ 4023 w 10000"/>
                <a:gd name="connsiteY13" fmla="*/ 1078 h 10025"/>
                <a:gd name="connsiteX14" fmla="*/ 4080 w 10000"/>
                <a:gd name="connsiteY14" fmla="*/ 1258 h 10025"/>
                <a:gd name="connsiteX15" fmla="*/ 4507 w 10000"/>
                <a:gd name="connsiteY15" fmla="*/ 973 h 10025"/>
                <a:gd name="connsiteX16" fmla="*/ 4471 w 10000"/>
                <a:gd name="connsiteY16" fmla="*/ 677 h 10025"/>
                <a:gd name="connsiteX17" fmla="*/ 6220 w 10000"/>
                <a:gd name="connsiteY17" fmla="*/ 0 h 10025"/>
                <a:gd name="connsiteX18" fmla="*/ 6381 w 10000"/>
                <a:gd name="connsiteY18" fmla="*/ 275 h 10025"/>
                <a:gd name="connsiteX19" fmla="*/ 6532 w 10000"/>
                <a:gd name="connsiteY19" fmla="*/ 21 h 10025"/>
                <a:gd name="connsiteX20" fmla="*/ 8802 w 10000"/>
                <a:gd name="connsiteY20" fmla="*/ 2685 h 10025"/>
                <a:gd name="connsiteX21" fmla="*/ 10000 w 10000"/>
                <a:gd name="connsiteY21" fmla="*/ 2681 h 10025"/>
                <a:gd name="connsiteX22" fmla="*/ 9998 w 10000"/>
                <a:gd name="connsiteY22" fmla="*/ 9979 h 10025"/>
                <a:gd name="connsiteX23" fmla="*/ 3061 w 10000"/>
                <a:gd name="connsiteY23" fmla="*/ 10025 h 10025"/>
                <a:gd name="connsiteX24" fmla="*/ 4205 w 10000"/>
                <a:gd name="connsiteY24" fmla="*/ 8654 h 10025"/>
                <a:gd name="connsiteX25" fmla="*/ 3506 w 10000"/>
                <a:gd name="connsiteY25" fmla="*/ 6413 h 10025"/>
                <a:gd name="connsiteX0" fmla="*/ 3506 w 10000"/>
                <a:gd name="connsiteY0" fmla="*/ 6392 h 10004"/>
                <a:gd name="connsiteX1" fmla="*/ 374 w 10000"/>
                <a:gd name="connsiteY1" fmla="*/ 9979 h 10004"/>
                <a:gd name="connsiteX2" fmla="*/ 3 w 10000"/>
                <a:gd name="connsiteY2" fmla="*/ 9958 h 10004"/>
                <a:gd name="connsiteX3" fmla="*/ 0 w 10000"/>
                <a:gd name="connsiteY3" fmla="*/ 3570 h 10004"/>
                <a:gd name="connsiteX4" fmla="*/ 1383 w 10000"/>
                <a:gd name="connsiteY4" fmla="*/ 3045 h 10004"/>
                <a:gd name="connsiteX5" fmla="*/ 2154 w 10000"/>
                <a:gd name="connsiteY5" fmla="*/ 2093 h 10004"/>
                <a:gd name="connsiteX6" fmla="*/ 2274 w 10000"/>
                <a:gd name="connsiteY6" fmla="*/ 1966 h 10004"/>
                <a:gd name="connsiteX7" fmla="*/ 2482 w 10000"/>
                <a:gd name="connsiteY7" fmla="*/ 1670 h 10004"/>
                <a:gd name="connsiteX8" fmla="*/ 2909 w 10000"/>
                <a:gd name="connsiteY8" fmla="*/ 1374 h 10004"/>
                <a:gd name="connsiteX9" fmla="*/ 3044 w 10000"/>
                <a:gd name="connsiteY9" fmla="*/ 1501 h 10004"/>
                <a:gd name="connsiteX10" fmla="*/ 3278 w 10000"/>
                <a:gd name="connsiteY10" fmla="*/ 1300 h 10004"/>
                <a:gd name="connsiteX11" fmla="*/ 3549 w 10000"/>
                <a:gd name="connsiteY11" fmla="*/ 1290 h 10004"/>
                <a:gd name="connsiteX12" fmla="*/ 3789 w 10000"/>
                <a:gd name="connsiteY12" fmla="*/ 1205 h 10004"/>
                <a:gd name="connsiteX13" fmla="*/ 4023 w 10000"/>
                <a:gd name="connsiteY13" fmla="*/ 1057 h 10004"/>
                <a:gd name="connsiteX14" fmla="*/ 4080 w 10000"/>
                <a:gd name="connsiteY14" fmla="*/ 1237 h 10004"/>
                <a:gd name="connsiteX15" fmla="*/ 4507 w 10000"/>
                <a:gd name="connsiteY15" fmla="*/ 952 h 10004"/>
                <a:gd name="connsiteX16" fmla="*/ 4471 w 10000"/>
                <a:gd name="connsiteY16" fmla="*/ 656 h 10004"/>
                <a:gd name="connsiteX17" fmla="*/ 6124 w 10000"/>
                <a:gd name="connsiteY17" fmla="*/ 4 h 10004"/>
                <a:gd name="connsiteX18" fmla="*/ 6381 w 10000"/>
                <a:gd name="connsiteY18" fmla="*/ 254 h 10004"/>
                <a:gd name="connsiteX19" fmla="*/ 6532 w 10000"/>
                <a:gd name="connsiteY19" fmla="*/ 0 h 10004"/>
                <a:gd name="connsiteX20" fmla="*/ 8802 w 10000"/>
                <a:gd name="connsiteY20" fmla="*/ 2664 h 10004"/>
                <a:gd name="connsiteX21" fmla="*/ 10000 w 10000"/>
                <a:gd name="connsiteY21" fmla="*/ 2660 h 10004"/>
                <a:gd name="connsiteX22" fmla="*/ 9998 w 10000"/>
                <a:gd name="connsiteY22" fmla="*/ 9958 h 10004"/>
                <a:gd name="connsiteX23" fmla="*/ 3061 w 10000"/>
                <a:gd name="connsiteY23" fmla="*/ 10004 h 10004"/>
                <a:gd name="connsiteX24" fmla="*/ 4205 w 10000"/>
                <a:gd name="connsiteY24" fmla="*/ 8633 h 10004"/>
                <a:gd name="connsiteX25" fmla="*/ 3506 w 10000"/>
                <a:gd name="connsiteY25" fmla="*/ 6392 h 10004"/>
                <a:gd name="connsiteX0" fmla="*/ 3506 w 10000"/>
                <a:gd name="connsiteY0" fmla="*/ 6392 h 10004"/>
                <a:gd name="connsiteX1" fmla="*/ 374 w 10000"/>
                <a:gd name="connsiteY1" fmla="*/ 9979 h 10004"/>
                <a:gd name="connsiteX2" fmla="*/ 3 w 10000"/>
                <a:gd name="connsiteY2" fmla="*/ 9958 h 10004"/>
                <a:gd name="connsiteX3" fmla="*/ 0 w 10000"/>
                <a:gd name="connsiteY3" fmla="*/ 3570 h 10004"/>
                <a:gd name="connsiteX4" fmla="*/ 1383 w 10000"/>
                <a:gd name="connsiteY4" fmla="*/ 3045 h 10004"/>
                <a:gd name="connsiteX5" fmla="*/ 2154 w 10000"/>
                <a:gd name="connsiteY5" fmla="*/ 2093 h 10004"/>
                <a:gd name="connsiteX6" fmla="*/ 2274 w 10000"/>
                <a:gd name="connsiteY6" fmla="*/ 1966 h 10004"/>
                <a:gd name="connsiteX7" fmla="*/ 2482 w 10000"/>
                <a:gd name="connsiteY7" fmla="*/ 1670 h 10004"/>
                <a:gd name="connsiteX8" fmla="*/ 2909 w 10000"/>
                <a:gd name="connsiteY8" fmla="*/ 1374 h 10004"/>
                <a:gd name="connsiteX9" fmla="*/ 3044 w 10000"/>
                <a:gd name="connsiteY9" fmla="*/ 1501 h 10004"/>
                <a:gd name="connsiteX10" fmla="*/ 3278 w 10000"/>
                <a:gd name="connsiteY10" fmla="*/ 1300 h 10004"/>
                <a:gd name="connsiteX11" fmla="*/ 3549 w 10000"/>
                <a:gd name="connsiteY11" fmla="*/ 1290 h 10004"/>
                <a:gd name="connsiteX12" fmla="*/ 3789 w 10000"/>
                <a:gd name="connsiteY12" fmla="*/ 1205 h 10004"/>
                <a:gd name="connsiteX13" fmla="*/ 4023 w 10000"/>
                <a:gd name="connsiteY13" fmla="*/ 1057 h 10004"/>
                <a:gd name="connsiteX14" fmla="*/ 4080 w 10000"/>
                <a:gd name="connsiteY14" fmla="*/ 1237 h 10004"/>
                <a:gd name="connsiteX15" fmla="*/ 4507 w 10000"/>
                <a:gd name="connsiteY15" fmla="*/ 952 h 10004"/>
                <a:gd name="connsiteX16" fmla="*/ 4471 w 10000"/>
                <a:gd name="connsiteY16" fmla="*/ 656 h 10004"/>
                <a:gd name="connsiteX17" fmla="*/ 6124 w 10000"/>
                <a:gd name="connsiteY17" fmla="*/ 4 h 10004"/>
                <a:gd name="connsiteX18" fmla="*/ 6321 w 10000"/>
                <a:gd name="connsiteY18" fmla="*/ 303 h 10004"/>
                <a:gd name="connsiteX19" fmla="*/ 6532 w 10000"/>
                <a:gd name="connsiteY19" fmla="*/ 0 h 10004"/>
                <a:gd name="connsiteX20" fmla="*/ 8802 w 10000"/>
                <a:gd name="connsiteY20" fmla="*/ 2664 h 10004"/>
                <a:gd name="connsiteX21" fmla="*/ 10000 w 10000"/>
                <a:gd name="connsiteY21" fmla="*/ 2660 h 10004"/>
                <a:gd name="connsiteX22" fmla="*/ 9998 w 10000"/>
                <a:gd name="connsiteY22" fmla="*/ 9958 h 10004"/>
                <a:gd name="connsiteX23" fmla="*/ 3061 w 10000"/>
                <a:gd name="connsiteY23" fmla="*/ 10004 h 10004"/>
                <a:gd name="connsiteX24" fmla="*/ 4205 w 10000"/>
                <a:gd name="connsiteY24" fmla="*/ 8633 h 10004"/>
                <a:gd name="connsiteX25" fmla="*/ 3506 w 10000"/>
                <a:gd name="connsiteY25" fmla="*/ 6392 h 10004"/>
                <a:gd name="connsiteX0" fmla="*/ 3506 w 10000"/>
                <a:gd name="connsiteY0" fmla="*/ 6392 h 10004"/>
                <a:gd name="connsiteX1" fmla="*/ 374 w 10000"/>
                <a:gd name="connsiteY1" fmla="*/ 9979 h 10004"/>
                <a:gd name="connsiteX2" fmla="*/ 3 w 10000"/>
                <a:gd name="connsiteY2" fmla="*/ 9958 h 10004"/>
                <a:gd name="connsiteX3" fmla="*/ 0 w 10000"/>
                <a:gd name="connsiteY3" fmla="*/ 3570 h 10004"/>
                <a:gd name="connsiteX4" fmla="*/ 1383 w 10000"/>
                <a:gd name="connsiteY4" fmla="*/ 3045 h 10004"/>
                <a:gd name="connsiteX5" fmla="*/ 2154 w 10000"/>
                <a:gd name="connsiteY5" fmla="*/ 2093 h 10004"/>
                <a:gd name="connsiteX6" fmla="*/ 2274 w 10000"/>
                <a:gd name="connsiteY6" fmla="*/ 1966 h 10004"/>
                <a:gd name="connsiteX7" fmla="*/ 2482 w 10000"/>
                <a:gd name="connsiteY7" fmla="*/ 1670 h 10004"/>
                <a:gd name="connsiteX8" fmla="*/ 2909 w 10000"/>
                <a:gd name="connsiteY8" fmla="*/ 1374 h 10004"/>
                <a:gd name="connsiteX9" fmla="*/ 3044 w 10000"/>
                <a:gd name="connsiteY9" fmla="*/ 1501 h 10004"/>
                <a:gd name="connsiteX10" fmla="*/ 3278 w 10000"/>
                <a:gd name="connsiteY10" fmla="*/ 1300 h 10004"/>
                <a:gd name="connsiteX11" fmla="*/ 3549 w 10000"/>
                <a:gd name="connsiteY11" fmla="*/ 1290 h 10004"/>
                <a:gd name="connsiteX12" fmla="*/ 3789 w 10000"/>
                <a:gd name="connsiteY12" fmla="*/ 1205 h 10004"/>
                <a:gd name="connsiteX13" fmla="*/ 4023 w 10000"/>
                <a:gd name="connsiteY13" fmla="*/ 1057 h 10004"/>
                <a:gd name="connsiteX14" fmla="*/ 4080 w 10000"/>
                <a:gd name="connsiteY14" fmla="*/ 1237 h 10004"/>
                <a:gd name="connsiteX15" fmla="*/ 4507 w 10000"/>
                <a:gd name="connsiteY15" fmla="*/ 952 h 10004"/>
                <a:gd name="connsiteX16" fmla="*/ 4471 w 10000"/>
                <a:gd name="connsiteY16" fmla="*/ 656 h 10004"/>
                <a:gd name="connsiteX17" fmla="*/ 6124 w 10000"/>
                <a:gd name="connsiteY17" fmla="*/ 4 h 10004"/>
                <a:gd name="connsiteX18" fmla="*/ 6303 w 10000"/>
                <a:gd name="connsiteY18" fmla="*/ 377 h 10004"/>
                <a:gd name="connsiteX19" fmla="*/ 6532 w 10000"/>
                <a:gd name="connsiteY19" fmla="*/ 0 h 10004"/>
                <a:gd name="connsiteX20" fmla="*/ 8802 w 10000"/>
                <a:gd name="connsiteY20" fmla="*/ 2664 h 10004"/>
                <a:gd name="connsiteX21" fmla="*/ 10000 w 10000"/>
                <a:gd name="connsiteY21" fmla="*/ 2660 h 10004"/>
                <a:gd name="connsiteX22" fmla="*/ 9998 w 10000"/>
                <a:gd name="connsiteY22" fmla="*/ 9958 h 10004"/>
                <a:gd name="connsiteX23" fmla="*/ 3061 w 10000"/>
                <a:gd name="connsiteY23" fmla="*/ 10004 h 10004"/>
                <a:gd name="connsiteX24" fmla="*/ 4205 w 10000"/>
                <a:gd name="connsiteY24" fmla="*/ 8633 h 10004"/>
                <a:gd name="connsiteX25" fmla="*/ 3506 w 10000"/>
                <a:gd name="connsiteY25" fmla="*/ 6392 h 10004"/>
                <a:gd name="connsiteX0" fmla="*/ 3506 w 10000"/>
                <a:gd name="connsiteY0" fmla="*/ 6388 h 10000"/>
                <a:gd name="connsiteX1" fmla="*/ 374 w 10000"/>
                <a:gd name="connsiteY1" fmla="*/ 9975 h 10000"/>
                <a:gd name="connsiteX2" fmla="*/ 3 w 10000"/>
                <a:gd name="connsiteY2" fmla="*/ 9954 h 10000"/>
                <a:gd name="connsiteX3" fmla="*/ 0 w 10000"/>
                <a:gd name="connsiteY3" fmla="*/ 3566 h 10000"/>
                <a:gd name="connsiteX4" fmla="*/ 1383 w 10000"/>
                <a:gd name="connsiteY4" fmla="*/ 3041 h 10000"/>
                <a:gd name="connsiteX5" fmla="*/ 2154 w 10000"/>
                <a:gd name="connsiteY5" fmla="*/ 2089 h 10000"/>
                <a:gd name="connsiteX6" fmla="*/ 2274 w 10000"/>
                <a:gd name="connsiteY6" fmla="*/ 1962 h 10000"/>
                <a:gd name="connsiteX7" fmla="*/ 2482 w 10000"/>
                <a:gd name="connsiteY7" fmla="*/ 1666 h 10000"/>
                <a:gd name="connsiteX8" fmla="*/ 2909 w 10000"/>
                <a:gd name="connsiteY8" fmla="*/ 1370 h 10000"/>
                <a:gd name="connsiteX9" fmla="*/ 3044 w 10000"/>
                <a:gd name="connsiteY9" fmla="*/ 1497 h 10000"/>
                <a:gd name="connsiteX10" fmla="*/ 3278 w 10000"/>
                <a:gd name="connsiteY10" fmla="*/ 1296 h 10000"/>
                <a:gd name="connsiteX11" fmla="*/ 3549 w 10000"/>
                <a:gd name="connsiteY11" fmla="*/ 1286 h 10000"/>
                <a:gd name="connsiteX12" fmla="*/ 3789 w 10000"/>
                <a:gd name="connsiteY12" fmla="*/ 1201 h 10000"/>
                <a:gd name="connsiteX13" fmla="*/ 4023 w 10000"/>
                <a:gd name="connsiteY13" fmla="*/ 1053 h 10000"/>
                <a:gd name="connsiteX14" fmla="*/ 4080 w 10000"/>
                <a:gd name="connsiteY14" fmla="*/ 1233 h 10000"/>
                <a:gd name="connsiteX15" fmla="*/ 4507 w 10000"/>
                <a:gd name="connsiteY15" fmla="*/ 948 h 10000"/>
                <a:gd name="connsiteX16" fmla="*/ 4471 w 10000"/>
                <a:gd name="connsiteY16" fmla="*/ 652 h 10000"/>
                <a:gd name="connsiteX17" fmla="*/ 6124 w 10000"/>
                <a:gd name="connsiteY17" fmla="*/ 0 h 10000"/>
                <a:gd name="connsiteX18" fmla="*/ 6303 w 10000"/>
                <a:gd name="connsiteY18" fmla="*/ 373 h 10000"/>
                <a:gd name="connsiteX19" fmla="*/ 6487 w 10000"/>
                <a:gd name="connsiteY19" fmla="*/ 89 h 10000"/>
                <a:gd name="connsiteX20" fmla="*/ 8802 w 10000"/>
                <a:gd name="connsiteY20" fmla="*/ 2660 h 10000"/>
                <a:gd name="connsiteX21" fmla="*/ 10000 w 10000"/>
                <a:gd name="connsiteY21" fmla="*/ 2656 h 10000"/>
                <a:gd name="connsiteX22" fmla="*/ 9998 w 10000"/>
                <a:gd name="connsiteY22" fmla="*/ 9954 h 10000"/>
                <a:gd name="connsiteX23" fmla="*/ 3061 w 10000"/>
                <a:gd name="connsiteY23" fmla="*/ 10000 h 10000"/>
                <a:gd name="connsiteX24" fmla="*/ 4205 w 10000"/>
                <a:gd name="connsiteY24" fmla="*/ 8629 h 10000"/>
                <a:gd name="connsiteX25" fmla="*/ 3506 w 10000"/>
                <a:gd name="connsiteY25" fmla="*/ 6388 h 10000"/>
                <a:gd name="connsiteX0" fmla="*/ 3506 w 10000"/>
                <a:gd name="connsiteY0" fmla="*/ 6388 h 10000"/>
                <a:gd name="connsiteX1" fmla="*/ 374 w 10000"/>
                <a:gd name="connsiteY1" fmla="*/ 9975 h 10000"/>
                <a:gd name="connsiteX2" fmla="*/ 3 w 10000"/>
                <a:gd name="connsiteY2" fmla="*/ 9954 h 10000"/>
                <a:gd name="connsiteX3" fmla="*/ 0 w 10000"/>
                <a:gd name="connsiteY3" fmla="*/ 3566 h 10000"/>
                <a:gd name="connsiteX4" fmla="*/ 1383 w 10000"/>
                <a:gd name="connsiteY4" fmla="*/ 3041 h 10000"/>
                <a:gd name="connsiteX5" fmla="*/ 2154 w 10000"/>
                <a:gd name="connsiteY5" fmla="*/ 2089 h 10000"/>
                <a:gd name="connsiteX6" fmla="*/ 2274 w 10000"/>
                <a:gd name="connsiteY6" fmla="*/ 1962 h 10000"/>
                <a:gd name="connsiteX7" fmla="*/ 2482 w 10000"/>
                <a:gd name="connsiteY7" fmla="*/ 1666 h 10000"/>
                <a:gd name="connsiteX8" fmla="*/ 2909 w 10000"/>
                <a:gd name="connsiteY8" fmla="*/ 1370 h 10000"/>
                <a:gd name="connsiteX9" fmla="*/ 3044 w 10000"/>
                <a:gd name="connsiteY9" fmla="*/ 1497 h 10000"/>
                <a:gd name="connsiteX10" fmla="*/ 3278 w 10000"/>
                <a:gd name="connsiteY10" fmla="*/ 1296 h 10000"/>
                <a:gd name="connsiteX11" fmla="*/ 3549 w 10000"/>
                <a:gd name="connsiteY11" fmla="*/ 1286 h 10000"/>
                <a:gd name="connsiteX12" fmla="*/ 3789 w 10000"/>
                <a:gd name="connsiteY12" fmla="*/ 1201 h 10000"/>
                <a:gd name="connsiteX13" fmla="*/ 4023 w 10000"/>
                <a:gd name="connsiteY13" fmla="*/ 1053 h 10000"/>
                <a:gd name="connsiteX14" fmla="*/ 4080 w 10000"/>
                <a:gd name="connsiteY14" fmla="*/ 1233 h 10000"/>
                <a:gd name="connsiteX15" fmla="*/ 4507 w 10000"/>
                <a:gd name="connsiteY15" fmla="*/ 948 h 10000"/>
                <a:gd name="connsiteX16" fmla="*/ 4471 w 10000"/>
                <a:gd name="connsiteY16" fmla="*/ 652 h 10000"/>
                <a:gd name="connsiteX17" fmla="*/ 6124 w 10000"/>
                <a:gd name="connsiteY17" fmla="*/ 0 h 10000"/>
                <a:gd name="connsiteX18" fmla="*/ 6303 w 10000"/>
                <a:gd name="connsiteY18" fmla="*/ 373 h 10000"/>
                <a:gd name="connsiteX19" fmla="*/ 6487 w 10000"/>
                <a:gd name="connsiteY19" fmla="*/ 89 h 10000"/>
                <a:gd name="connsiteX20" fmla="*/ 8793 w 10000"/>
                <a:gd name="connsiteY20" fmla="*/ 2734 h 10000"/>
                <a:gd name="connsiteX21" fmla="*/ 10000 w 10000"/>
                <a:gd name="connsiteY21" fmla="*/ 2656 h 10000"/>
                <a:gd name="connsiteX22" fmla="*/ 9998 w 10000"/>
                <a:gd name="connsiteY22" fmla="*/ 9954 h 10000"/>
                <a:gd name="connsiteX23" fmla="*/ 3061 w 10000"/>
                <a:gd name="connsiteY23" fmla="*/ 10000 h 10000"/>
                <a:gd name="connsiteX24" fmla="*/ 4205 w 10000"/>
                <a:gd name="connsiteY24" fmla="*/ 8629 h 10000"/>
                <a:gd name="connsiteX25" fmla="*/ 3506 w 10000"/>
                <a:gd name="connsiteY25" fmla="*/ 6388 h 10000"/>
                <a:gd name="connsiteX0" fmla="*/ 3506 w 9998"/>
                <a:gd name="connsiteY0" fmla="*/ 6388 h 10000"/>
                <a:gd name="connsiteX1" fmla="*/ 374 w 9998"/>
                <a:gd name="connsiteY1" fmla="*/ 9975 h 10000"/>
                <a:gd name="connsiteX2" fmla="*/ 3 w 9998"/>
                <a:gd name="connsiteY2" fmla="*/ 9954 h 10000"/>
                <a:gd name="connsiteX3" fmla="*/ 0 w 9998"/>
                <a:gd name="connsiteY3" fmla="*/ 3566 h 10000"/>
                <a:gd name="connsiteX4" fmla="*/ 1383 w 9998"/>
                <a:gd name="connsiteY4" fmla="*/ 3041 h 10000"/>
                <a:gd name="connsiteX5" fmla="*/ 2154 w 9998"/>
                <a:gd name="connsiteY5" fmla="*/ 2089 h 10000"/>
                <a:gd name="connsiteX6" fmla="*/ 2274 w 9998"/>
                <a:gd name="connsiteY6" fmla="*/ 1962 h 10000"/>
                <a:gd name="connsiteX7" fmla="*/ 2482 w 9998"/>
                <a:gd name="connsiteY7" fmla="*/ 1666 h 10000"/>
                <a:gd name="connsiteX8" fmla="*/ 2909 w 9998"/>
                <a:gd name="connsiteY8" fmla="*/ 1370 h 10000"/>
                <a:gd name="connsiteX9" fmla="*/ 3044 w 9998"/>
                <a:gd name="connsiteY9" fmla="*/ 1497 h 10000"/>
                <a:gd name="connsiteX10" fmla="*/ 3278 w 9998"/>
                <a:gd name="connsiteY10" fmla="*/ 1296 h 10000"/>
                <a:gd name="connsiteX11" fmla="*/ 3549 w 9998"/>
                <a:gd name="connsiteY11" fmla="*/ 1286 h 10000"/>
                <a:gd name="connsiteX12" fmla="*/ 3789 w 9998"/>
                <a:gd name="connsiteY12" fmla="*/ 1201 h 10000"/>
                <a:gd name="connsiteX13" fmla="*/ 4023 w 9998"/>
                <a:gd name="connsiteY13" fmla="*/ 1053 h 10000"/>
                <a:gd name="connsiteX14" fmla="*/ 4080 w 9998"/>
                <a:gd name="connsiteY14" fmla="*/ 1233 h 10000"/>
                <a:gd name="connsiteX15" fmla="*/ 4507 w 9998"/>
                <a:gd name="connsiteY15" fmla="*/ 948 h 10000"/>
                <a:gd name="connsiteX16" fmla="*/ 4471 w 9998"/>
                <a:gd name="connsiteY16" fmla="*/ 652 h 10000"/>
                <a:gd name="connsiteX17" fmla="*/ 6124 w 9998"/>
                <a:gd name="connsiteY17" fmla="*/ 0 h 10000"/>
                <a:gd name="connsiteX18" fmla="*/ 6303 w 9998"/>
                <a:gd name="connsiteY18" fmla="*/ 373 h 10000"/>
                <a:gd name="connsiteX19" fmla="*/ 6487 w 9998"/>
                <a:gd name="connsiteY19" fmla="*/ 89 h 10000"/>
                <a:gd name="connsiteX20" fmla="*/ 8793 w 9998"/>
                <a:gd name="connsiteY20" fmla="*/ 2734 h 10000"/>
                <a:gd name="connsiteX21" fmla="*/ 9978 w 9998"/>
                <a:gd name="connsiteY21" fmla="*/ 2749 h 10000"/>
                <a:gd name="connsiteX22" fmla="*/ 9998 w 9998"/>
                <a:gd name="connsiteY22" fmla="*/ 9954 h 10000"/>
                <a:gd name="connsiteX23" fmla="*/ 3061 w 9998"/>
                <a:gd name="connsiteY23" fmla="*/ 10000 h 10000"/>
                <a:gd name="connsiteX24" fmla="*/ 4205 w 9998"/>
                <a:gd name="connsiteY24" fmla="*/ 8629 h 10000"/>
                <a:gd name="connsiteX25" fmla="*/ 3506 w 9998"/>
                <a:gd name="connsiteY25" fmla="*/ 6388 h 10000"/>
                <a:gd name="connsiteX0" fmla="*/ 3507 w 9982"/>
                <a:gd name="connsiteY0" fmla="*/ 6388 h 10000"/>
                <a:gd name="connsiteX1" fmla="*/ 374 w 9982"/>
                <a:gd name="connsiteY1" fmla="*/ 9975 h 10000"/>
                <a:gd name="connsiteX2" fmla="*/ 3 w 9982"/>
                <a:gd name="connsiteY2" fmla="*/ 9954 h 10000"/>
                <a:gd name="connsiteX3" fmla="*/ 0 w 9982"/>
                <a:gd name="connsiteY3" fmla="*/ 3566 h 10000"/>
                <a:gd name="connsiteX4" fmla="*/ 1383 w 9982"/>
                <a:gd name="connsiteY4" fmla="*/ 3041 h 10000"/>
                <a:gd name="connsiteX5" fmla="*/ 2154 w 9982"/>
                <a:gd name="connsiteY5" fmla="*/ 2089 h 10000"/>
                <a:gd name="connsiteX6" fmla="*/ 2274 w 9982"/>
                <a:gd name="connsiteY6" fmla="*/ 1962 h 10000"/>
                <a:gd name="connsiteX7" fmla="*/ 2482 w 9982"/>
                <a:gd name="connsiteY7" fmla="*/ 1666 h 10000"/>
                <a:gd name="connsiteX8" fmla="*/ 2910 w 9982"/>
                <a:gd name="connsiteY8" fmla="*/ 1370 h 10000"/>
                <a:gd name="connsiteX9" fmla="*/ 3045 w 9982"/>
                <a:gd name="connsiteY9" fmla="*/ 1497 h 10000"/>
                <a:gd name="connsiteX10" fmla="*/ 3279 w 9982"/>
                <a:gd name="connsiteY10" fmla="*/ 1296 h 10000"/>
                <a:gd name="connsiteX11" fmla="*/ 3550 w 9982"/>
                <a:gd name="connsiteY11" fmla="*/ 1286 h 10000"/>
                <a:gd name="connsiteX12" fmla="*/ 3790 w 9982"/>
                <a:gd name="connsiteY12" fmla="*/ 1201 h 10000"/>
                <a:gd name="connsiteX13" fmla="*/ 4024 w 9982"/>
                <a:gd name="connsiteY13" fmla="*/ 1053 h 10000"/>
                <a:gd name="connsiteX14" fmla="*/ 4081 w 9982"/>
                <a:gd name="connsiteY14" fmla="*/ 1233 h 10000"/>
                <a:gd name="connsiteX15" fmla="*/ 4508 w 9982"/>
                <a:gd name="connsiteY15" fmla="*/ 948 h 10000"/>
                <a:gd name="connsiteX16" fmla="*/ 4472 w 9982"/>
                <a:gd name="connsiteY16" fmla="*/ 652 h 10000"/>
                <a:gd name="connsiteX17" fmla="*/ 6125 w 9982"/>
                <a:gd name="connsiteY17" fmla="*/ 0 h 10000"/>
                <a:gd name="connsiteX18" fmla="*/ 6304 w 9982"/>
                <a:gd name="connsiteY18" fmla="*/ 373 h 10000"/>
                <a:gd name="connsiteX19" fmla="*/ 6488 w 9982"/>
                <a:gd name="connsiteY19" fmla="*/ 89 h 10000"/>
                <a:gd name="connsiteX20" fmla="*/ 8795 w 9982"/>
                <a:gd name="connsiteY20" fmla="*/ 2734 h 10000"/>
                <a:gd name="connsiteX21" fmla="*/ 9980 w 9982"/>
                <a:gd name="connsiteY21" fmla="*/ 2749 h 10000"/>
                <a:gd name="connsiteX22" fmla="*/ 9982 w 9982"/>
                <a:gd name="connsiteY22" fmla="*/ 9954 h 10000"/>
                <a:gd name="connsiteX23" fmla="*/ 3062 w 9982"/>
                <a:gd name="connsiteY23" fmla="*/ 10000 h 10000"/>
                <a:gd name="connsiteX24" fmla="*/ 4206 w 9982"/>
                <a:gd name="connsiteY24" fmla="*/ 8629 h 10000"/>
                <a:gd name="connsiteX25" fmla="*/ 3507 w 9982"/>
                <a:gd name="connsiteY25" fmla="*/ 638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982" h="10000">
                  <a:moveTo>
                    <a:pt x="3507" y="6388"/>
                  </a:moveTo>
                  <a:lnTo>
                    <a:pt x="374" y="9975"/>
                  </a:lnTo>
                  <a:lnTo>
                    <a:pt x="3" y="9954"/>
                  </a:lnTo>
                  <a:cubicBezTo>
                    <a:pt x="2" y="7825"/>
                    <a:pt x="1" y="5695"/>
                    <a:pt x="0" y="3566"/>
                  </a:cubicBezTo>
                  <a:lnTo>
                    <a:pt x="1383" y="3041"/>
                  </a:lnTo>
                  <a:lnTo>
                    <a:pt x="2154" y="2089"/>
                  </a:lnTo>
                  <a:lnTo>
                    <a:pt x="2274" y="1962"/>
                  </a:lnTo>
                  <a:cubicBezTo>
                    <a:pt x="2343" y="1863"/>
                    <a:pt x="2413" y="1765"/>
                    <a:pt x="2482" y="1666"/>
                  </a:cubicBezTo>
                  <a:lnTo>
                    <a:pt x="2910" y="1370"/>
                  </a:lnTo>
                  <a:lnTo>
                    <a:pt x="3045" y="1497"/>
                  </a:lnTo>
                  <a:lnTo>
                    <a:pt x="3279" y="1296"/>
                  </a:lnTo>
                  <a:lnTo>
                    <a:pt x="3550" y="1286"/>
                  </a:lnTo>
                  <a:lnTo>
                    <a:pt x="3790" y="1201"/>
                  </a:lnTo>
                  <a:lnTo>
                    <a:pt x="4024" y="1053"/>
                  </a:lnTo>
                  <a:lnTo>
                    <a:pt x="4081" y="1233"/>
                  </a:lnTo>
                  <a:lnTo>
                    <a:pt x="4508" y="948"/>
                  </a:lnTo>
                  <a:cubicBezTo>
                    <a:pt x="4496" y="849"/>
                    <a:pt x="4484" y="751"/>
                    <a:pt x="4472" y="652"/>
                  </a:cubicBezTo>
                  <a:lnTo>
                    <a:pt x="6125" y="0"/>
                  </a:lnTo>
                  <a:cubicBezTo>
                    <a:pt x="6185" y="124"/>
                    <a:pt x="6244" y="249"/>
                    <a:pt x="6304" y="373"/>
                  </a:cubicBezTo>
                  <a:cubicBezTo>
                    <a:pt x="6354" y="288"/>
                    <a:pt x="6438" y="174"/>
                    <a:pt x="6488" y="89"/>
                  </a:cubicBezTo>
                  <a:lnTo>
                    <a:pt x="8795" y="2734"/>
                  </a:lnTo>
                  <a:lnTo>
                    <a:pt x="9980" y="2749"/>
                  </a:lnTo>
                  <a:cubicBezTo>
                    <a:pt x="9979" y="5182"/>
                    <a:pt x="9983" y="7521"/>
                    <a:pt x="9982" y="9954"/>
                  </a:cubicBezTo>
                  <a:lnTo>
                    <a:pt x="3062" y="10000"/>
                  </a:lnTo>
                  <a:lnTo>
                    <a:pt x="4206" y="8629"/>
                  </a:lnTo>
                  <a:lnTo>
                    <a:pt x="3507" y="6388"/>
                  </a:lnTo>
                  <a:close/>
                </a:path>
              </a:pathLst>
            </a:custGeom>
            <a:solidFill>
              <a:schemeClr val="bg1">
                <a:lumMod val="65000"/>
              </a:schemeClr>
            </a:solidFill>
            <a:ln w="12700" cap="flat" cmpd="sng">
              <a:noFill/>
              <a:prstDash val="solid"/>
              <a:round/>
              <a:headEnd type="none" w="med" len="med"/>
              <a:tailEnd type="none" w="med" len="med"/>
            </a:ln>
            <a:extLst/>
          </p:spPr>
          <p:txBody>
            <a:bodyPr/>
            <a:lstStyle/>
            <a:p>
              <a:endParaRPr lang="ja-JP" altLang="en-US"/>
            </a:p>
          </p:txBody>
        </p:sp>
        <p:sp>
          <p:nvSpPr>
            <p:cNvPr id="278" name="Freeform 19"/>
            <p:cNvSpPr>
              <a:spLocks/>
            </p:cNvSpPr>
            <p:nvPr/>
          </p:nvSpPr>
          <p:spPr bwMode="auto">
            <a:xfrm>
              <a:off x="6625961" y="3656557"/>
              <a:ext cx="293767" cy="234470"/>
            </a:xfrm>
            <a:custGeom>
              <a:avLst/>
              <a:gdLst>
                <a:gd name="T0" fmla="*/ 0 w 344"/>
                <a:gd name="T1" fmla="*/ 62132361 h 295"/>
                <a:gd name="T2" fmla="*/ 340200512 w 344"/>
                <a:gd name="T3" fmla="*/ 0 h 295"/>
                <a:gd name="T4" fmla="*/ 357646767 w 344"/>
                <a:gd name="T5" fmla="*/ 254958140 h 295"/>
                <a:gd name="T6" fmla="*/ 449238872 w 344"/>
                <a:gd name="T7" fmla="*/ 379222861 h 295"/>
                <a:gd name="T8" fmla="*/ 750186047 w 344"/>
                <a:gd name="T9" fmla="*/ 584903106 h 295"/>
                <a:gd name="T10" fmla="*/ 673859047 w 344"/>
                <a:gd name="T11" fmla="*/ 614897837 h 295"/>
                <a:gd name="T12" fmla="*/ 588808919 w 344"/>
                <a:gd name="T13" fmla="*/ 627753767 h 295"/>
                <a:gd name="T14" fmla="*/ 503758791 w 344"/>
                <a:gd name="T15" fmla="*/ 629895203 h 295"/>
                <a:gd name="T16" fmla="*/ 449238872 w 344"/>
                <a:gd name="T17" fmla="*/ 621325071 h 295"/>
                <a:gd name="T18" fmla="*/ 351104791 w 344"/>
                <a:gd name="T19" fmla="*/ 595616138 h 295"/>
                <a:gd name="T20" fmla="*/ 272596640 w 344"/>
                <a:gd name="T21" fmla="*/ 582760207 h 295"/>
                <a:gd name="T22" fmla="*/ 200630465 w 344"/>
                <a:gd name="T23" fmla="*/ 578475873 h 295"/>
                <a:gd name="T24" fmla="*/ 65422721 w 344"/>
                <a:gd name="T25" fmla="*/ 312804702 h 295"/>
                <a:gd name="T26" fmla="*/ 0 w 344"/>
                <a:gd name="T27" fmla="*/ 62132361 h 2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4"/>
                <a:gd name="T43" fmla="*/ 0 h 295"/>
                <a:gd name="T44" fmla="*/ 344 w 344"/>
                <a:gd name="T45" fmla="*/ 295 h 295"/>
                <a:gd name="connsiteX0" fmla="*/ 0 w 10302"/>
                <a:gd name="connsiteY0" fmla="*/ 1250 h 9980"/>
                <a:gd name="connsiteX1" fmla="*/ 4837 w 10302"/>
                <a:gd name="connsiteY1" fmla="*/ 0 h 9980"/>
                <a:gd name="connsiteX2" fmla="*/ 5069 w 10302"/>
                <a:gd name="connsiteY2" fmla="*/ 4034 h 9980"/>
                <a:gd name="connsiteX3" fmla="*/ 6290 w 10302"/>
                <a:gd name="connsiteY3" fmla="*/ 6000 h 9980"/>
                <a:gd name="connsiteX4" fmla="*/ 10302 w 10302"/>
                <a:gd name="connsiteY4" fmla="*/ 9254 h 9980"/>
                <a:gd name="connsiteX5" fmla="*/ 9285 w 10302"/>
                <a:gd name="connsiteY5" fmla="*/ 9729 h 9980"/>
                <a:gd name="connsiteX6" fmla="*/ 8151 w 10302"/>
                <a:gd name="connsiteY6" fmla="*/ 9932 h 9980"/>
                <a:gd name="connsiteX7" fmla="*/ 7017 w 10302"/>
                <a:gd name="connsiteY7" fmla="*/ 9966 h 9980"/>
                <a:gd name="connsiteX8" fmla="*/ 6290 w 10302"/>
                <a:gd name="connsiteY8" fmla="*/ 9831 h 9980"/>
                <a:gd name="connsiteX9" fmla="*/ 4982 w 10302"/>
                <a:gd name="connsiteY9" fmla="*/ 9424 h 9980"/>
                <a:gd name="connsiteX10" fmla="*/ 3936 w 10302"/>
                <a:gd name="connsiteY10" fmla="*/ 9220 h 9980"/>
                <a:gd name="connsiteX11" fmla="*/ 2976 w 10302"/>
                <a:gd name="connsiteY11" fmla="*/ 9153 h 9980"/>
                <a:gd name="connsiteX12" fmla="*/ 1174 w 10302"/>
                <a:gd name="connsiteY12" fmla="*/ 4949 h 9980"/>
                <a:gd name="connsiteX13" fmla="*/ 0 w 10302"/>
                <a:gd name="connsiteY13" fmla="*/ 1250 h 9980"/>
                <a:gd name="connsiteX0" fmla="*/ 0 w 10000"/>
                <a:gd name="connsiteY0" fmla="*/ 1253 h 10000"/>
                <a:gd name="connsiteX1" fmla="*/ 4695 w 10000"/>
                <a:gd name="connsiteY1" fmla="*/ 0 h 10000"/>
                <a:gd name="connsiteX2" fmla="*/ 4920 w 10000"/>
                <a:gd name="connsiteY2" fmla="*/ 4042 h 10000"/>
                <a:gd name="connsiteX3" fmla="*/ 6106 w 10000"/>
                <a:gd name="connsiteY3" fmla="*/ 6012 h 10000"/>
                <a:gd name="connsiteX4" fmla="*/ 10000 w 10000"/>
                <a:gd name="connsiteY4" fmla="*/ 9273 h 10000"/>
                <a:gd name="connsiteX5" fmla="*/ 9013 w 10000"/>
                <a:gd name="connsiteY5" fmla="*/ 9748 h 10000"/>
                <a:gd name="connsiteX6" fmla="*/ 7912 w 10000"/>
                <a:gd name="connsiteY6" fmla="*/ 9952 h 10000"/>
                <a:gd name="connsiteX7" fmla="*/ 6811 w 10000"/>
                <a:gd name="connsiteY7" fmla="*/ 9986 h 10000"/>
                <a:gd name="connsiteX8" fmla="*/ 6106 w 10000"/>
                <a:gd name="connsiteY8" fmla="*/ 9851 h 10000"/>
                <a:gd name="connsiteX9" fmla="*/ 4836 w 10000"/>
                <a:gd name="connsiteY9" fmla="*/ 9443 h 10000"/>
                <a:gd name="connsiteX10" fmla="*/ 3821 w 10000"/>
                <a:gd name="connsiteY10" fmla="*/ 9238 h 10000"/>
                <a:gd name="connsiteX11" fmla="*/ 2889 w 10000"/>
                <a:gd name="connsiteY11" fmla="*/ 9171 h 10000"/>
                <a:gd name="connsiteX12" fmla="*/ 847 w 10000"/>
                <a:gd name="connsiteY12" fmla="*/ 5671 h 10000"/>
                <a:gd name="connsiteX13" fmla="*/ 0 w 10000"/>
                <a:gd name="connsiteY13" fmla="*/ 1253 h 10000"/>
                <a:gd name="connsiteX0" fmla="*/ 0 w 10000"/>
                <a:gd name="connsiteY0" fmla="*/ 1253 h 10000"/>
                <a:gd name="connsiteX1" fmla="*/ 4695 w 10000"/>
                <a:gd name="connsiteY1" fmla="*/ 0 h 10000"/>
                <a:gd name="connsiteX2" fmla="*/ 4920 w 10000"/>
                <a:gd name="connsiteY2" fmla="*/ 4042 h 10000"/>
                <a:gd name="connsiteX3" fmla="*/ 6106 w 10000"/>
                <a:gd name="connsiteY3" fmla="*/ 6012 h 10000"/>
                <a:gd name="connsiteX4" fmla="*/ 10000 w 10000"/>
                <a:gd name="connsiteY4" fmla="*/ 9273 h 10000"/>
                <a:gd name="connsiteX5" fmla="*/ 9013 w 10000"/>
                <a:gd name="connsiteY5" fmla="*/ 9748 h 10000"/>
                <a:gd name="connsiteX6" fmla="*/ 7912 w 10000"/>
                <a:gd name="connsiteY6" fmla="*/ 9952 h 10000"/>
                <a:gd name="connsiteX7" fmla="*/ 6811 w 10000"/>
                <a:gd name="connsiteY7" fmla="*/ 9986 h 10000"/>
                <a:gd name="connsiteX8" fmla="*/ 6106 w 10000"/>
                <a:gd name="connsiteY8" fmla="*/ 9851 h 10000"/>
                <a:gd name="connsiteX9" fmla="*/ 4836 w 10000"/>
                <a:gd name="connsiteY9" fmla="*/ 9443 h 10000"/>
                <a:gd name="connsiteX10" fmla="*/ 3821 w 10000"/>
                <a:gd name="connsiteY10" fmla="*/ 9238 h 10000"/>
                <a:gd name="connsiteX11" fmla="*/ 2229 w 10000"/>
                <a:gd name="connsiteY11" fmla="*/ 8548 h 10000"/>
                <a:gd name="connsiteX12" fmla="*/ 847 w 10000"/>
                <a:gd name="connsiteY12" fmla="*/ 5671 h 10000"/>
                <a:gd name="connsiteX13" fmla="*/ 0 w 10000"/>
                <a:gd name="connsiteY13" fmla="*/ 1253 h 10000"/>
                <a:gd name="connsiteX0" fmla="*/ 0 w 10000"/>
                <a:gd name="connsiteY0" fmla="*/ 1253 h 10000"/>
                <a:gd name="connsiteX1" fmla="*/ 4695 w 10000"/>
                <a:gd name="connsiteY1" fmla="*/ 0 h 10000"/>
                <a:gd name="connsiteX2" fmla="*/ 4920 w 10000"/>
                <a:gd name="connsiteY2" fmla="*/ 4042 h 10000"/>
                <a:gd name="connsiteX3" fmla="*/ 6106 w 10000"/>
                <a:gd name="connsiteY3" fmla="*/ 6012 h 10000"/>
                <a:gd name="connsiteX4" fmla="*/ 10000 w 10000"/>
                <a:gd name="connsiteY4" fmla="*/ 9273 h 10000"/>
                <a:gd name="connsiteX5" fmla="*/ 9013 w 10000"/>
                <a:gd name="connsiteY5" fmla="*/ 9748 h 10000"/>
                <a:gd name="connsiteX6" fmla="*/ 7912 w 10000"/>
                <a:gd name="connsiteY6" fmla="*/ 9952 h 10000"/>
                <a:gd name="connsiteX7" fmla="*/ 6811 w 10000"/>
                <a:gd name="connsiteY7" fmla="*/ 9986 h 10000"/>
                <a:gd name="connsiteX8" fmla="*/ 6106 w 10000"/>
                <a:gd name="connsiteY8" fmla="*/ 9851 h 10000"/>
                <a:gd name="connsiteX9" fmla="*/ 4836 w 10000"/>
                <a:gd name="connsiteY9" fmla="*/ 9443 h 10000"/>
                <a:gd name="connsiteX10" fmla="*/ 3821 w 10000"/>
                <a:gd name="connsiteY10" fmla="*/ 9238 h 10000"/>
                <a:gd name="connsiteX11" fmla="*/ 3434 w 10000"/>
                <a:gd name="connsiteY11" fmla="*/ 8678 h 10000"/>
                <a:gd name="connsiteX12" fmla="*/ 2229 w 10000"/>
                <a:gd name="connsiteY12" fmla="*/ 8548 h 10000"/>
                <a:gd name="connsiteX13" fmla="*/ 847 w 10000"/>
                <a:gd name="connsiteY13" fmla="*/ 5671 h 10000"/>
                <a:gd name="connsiteX14" fmla="*/ 0 w 10000"/>
                <a:gd name="connsiteY14" fmla="*/ 1253 h 10000"/>
                <a:gd name="connsiteX0" fmla="*/ 0 w 10000"/>
                <a:gd name="connsiteY0" fmla="*/ 1253 h 10000"/>
                <a:gd name="connsiteX1" fmla="*/ 4695 w 10000"/>
                <a:gd name="connsiteY1" fmla="*/ 0 h 10000"/>
                <a:gd name="connsiteX2" fmla="*/ 4920 w 10000"/>
                <a:gd name="connsiteY2" fmla="*/ 4042 h 10000"/>
                <a:gd name="connsiteX3" fmla="*/ 6106 w 10000"/>
                <a:gd name="connsiteY3" fmla="*/ 6012 h 10000"/>
                <a:gd name="connsiteX4" fmla="*/ 10000 w 10000"/>
                <a:gd name="connsiteY4" fmla="*/ 9273 h 10000"/>
                <a:gd name="connsiteX5" fmla="*/ 9013 w 10000"/>
                <a:gd name="connsiteY5" fmla="*/ 9748 h 10000"/>
                <a:gd name="connsiteX6" fmla="*/ 7912 w 10000"/>
                <a:gd name="connsiteY6" fmla="*/ 9952 h 10000"/>
                <a:gd name="connsiteX7" fmla="*/ 6811 w 10000"/>
                <a:gd name="connsiteY7" fmla="*/ 9986 h 10000"/>
                <a:gd name="connsiteX8" fmla="*/ 6106 w 10000"/>
                <a:gd name="connsiteY8" fmla="*/ 9851 h 10000"/>
                <a:gd name="connsiteX9" fmla="*/ 4836 w 10000"/>
                <a:gd name="connsiteY9" fmla="*/ 9443 h 10000"/>
                <a:gd name="connsiteX10" fmla="*/ 3821 w 10000"/>
                <a:gd name="connsiteY10" fmla="*/ 9238 h 10000"/>
                <a:gd name="connsiteX11" fmla="*/ 3434 w 10000"/>
                <a:gd name="connsiteY11" fmla="*/ 8678 h 10000"/>
                <a:gd name="connsiteX12" fmla="*/ 2229 w 10000"/>
                <a:gd name="connsiteY12" fmla="*/ 8548 h 10000"/>
                <a:gd name="connsiteX13" fmla="*/ 847 w 10000"/>
                <a:gd name="connsiteY13" fmla="*/ 5671 h 10000"/>
                <a:gd name="connsiteX14" fmla="*/ 0 w 10000"/>
                <a:gd name="connsiteY14" fmla="*/ 1253 h 10000"/>
                <a:gd name="connsiteX0" fmla="*/ 0 w 10000"/>
                <a:gd name="connsiteY0" fmla="*/ 1253 h 10000"/>
                <a:gd name="connsiteX1" fmla="*/ 4695 w 10000"/>
                <a:gd name="connsiteY1" fmla="*/ 0 h 10000"/>
                <a:gd name="connsiteX2" fmla="*/ 4920 w 10000"/>
                <a:gd name="connsiteY2" fmla="*/ 4042 h 10000"/>
                <a:gd name="connsiteX3" fmla="*/ 6106 w 10000"/>
                <a:gd name="connsiteY3" fmla="*/ 6012 h 10000"/>
                <a:gd name="connsiteX4" fmla="*/ 10000 w 10000"/>
                <a:gd name="connsiteY4" fmla="*/ 9273 h 10000"/>
                <a:gd name="connsiteX5" fmla="*/ 9013 w 10000"/>
                <a:gd name="connsiteY5" fmla="*/ 9748 h 10000"/>
                <a:gd name="connsiteX6" fmla="*/ 7912 w 10000"/>
                <a:gd name="connsiteY6" fmla="*/ 9952 h 10000"/>
                <a:gd name="connsiteX7" fmla="*/ 6811 w 10000"/>
                <a:gd name="connsiteY7" fmla="*/ 9986 h 10000"/>
                <a:gd name="connsiteX8" fmla="*/ 6106 w 10000"/>
                <a:gd name="connsiteY8" fmla="*/ 9851 h 10000"/>
                <a:gd name="connsiteX9" fmla="*/ 4836 w 10000"/>
                <a:gd name="connsiteY9" fmla="*/ 9443 h 10000"/>
                <a:gd name="connsiteX10" fmla="*/ 3434 w 10000"/>
                <a:gd name="connsiteY10" fmla="*/ 8678 h 10000"/>
                <a:gd name="connsiteX11" fmla="*/ 2229 w 10000"/>
                <a:gd name="connsiteY11" fmla="*/ 8548 h 10000"/>
                <a:gd name="connsiteX12" fmla="*/ 847 w 10000"/>
                <a:gd name="connsiteY12" fmla="*/ 5671 h 10000"/>
                <a:gd name="connsiteX13" fmla="*/ 0 w 10000"/>
                <a:gd name="connsiteY13" fmla="*/ 1253 h 10000"/>
                <a:gd name="connsiteX0" fmla="*/ 0 w 10000"/>
                <a:gd name="connsiteY0" fmla="*/ 1253 h 10000"/>
                <a:gd name="connsiteX1" fmla="*/ 4695 w 10000"/>
                <a:gd name="connsiteY1" fmla="*/ 0 h 10000"/>
                <a:gd name="connsiteX2" fmla="*/ 4920 w 10000"/>
                <a:gd name="connsiteY2" fmla="*/ 4042 h 10000"/>
                <a:gd name="connsiteX3" fmla="*/ 6106 w 10000"/>
                <a:gd name="connsiteY3" fmla="*/ 6012 h 10000"/>
                <a:gd name="connsiteX4" fmla="*/ 10000 w 10000"/>
                <a:gd name="connsiteY4" fmla="*/ 9273 h 10000"/>
                <a:gd name="connsiteX5" fmla="*/ 9013 w 10000"/>
                <a:gd name="connsiteY5" fmla="*/ 9748 h 10000"/>
                <a:gd name="connsiteX6" fmla="*/ 7912 w 10000"/>
                <a:gd name="connsiteY6" fmla="*/ 9952 h 10000"/>
                <a:gd name="connsiteX7" fmla="*/ 6811 w 10000"/>
                <a:gd name="connsiteY7" fmla="*/ 9986 h 10000"/>
                <a:gd name="connsiteX8" fmla="*/ 6106 w 10000"/>
                <a:gd name="connsiteY8" fmla="*/ 9851 h 10000"/>
                <a:gd name="connsiteX9" fmla="*/ 3434 w 10000"/>
                <a:gd name="connsiteY9" fmla="*/ 8678 h 10000"/>
                <a:gd name="connsiteX10" fmla="*/ 2229 w 10000"/>
                <a:gd name="connsiteY10" fmla="*/ 8548 h 10000"/>
                <a:gd name="connsiteX11" fmla="*/ 847 w 10000"/>
                <a:gd name="connsiteY11" fmla="*/ 5671 h 10000"/>
                <a:gd name="connsiteX12" fmla="*/ 0 w 10000"/>
                <a:gd name="connsiteY12" fmla="*/ 1253 h 10000"/>
                <a:gd name="connsiteX0" fmla="*/ 0 w 10000"/>
                <a:gd name="connsiteY0" fmla="*/ 1253 h 10000"/>
                <a:gd name="connsiteX1" fmla="*/ 4695 w 10000"/>
                <a:gd name="connsiteY1" fmla="*/ 0 h 10000"/>
                <a:gd name="connsiteX2" fmla="*/ 4920 w 10000"/>
                <a:gd name="connsiteY2" fmla="*/ 4042 h 10000"/>
                <a:gd name="connsiteX3" fmla="*/ 6106 w 10000"/>
                <a:gd name="connsiteY3" fmla="*/ 6012 h 10000"/>
                <a:gd name="connsiteX4" fmla="*/ 10000 w 10000"/>
                <a:gd name="connsiteY4" fmla="*/ 9273 h 10000"/>
                <a:gd name="connsiteX5" fmla="*/ 9013 w 10000"/>
                <a:gd name="connsiteY5" fmla="*/ 9748 h 10000"/>
                <a:gd name="connsiteX6" fmla="*/ 7912 w 10000"/>
                <a:gd name="connsiteY6" fmla="*/ 9952 h 10000"/>
                <a:gd name="connsiteX7" fmla="*/ 6811 w 10000"/>
                <a:gd name="connsiteY7" fmla="*/ 9986 h 10000"/>
                <a:gd name="connsiteX8" fmla="*/ 5813 w 10000"/>
                <a:gd name="connsiteY8" fmla="*/ 9049 h 10000"/>
                <a:gd name="connsiteX9" fmla="*/ 3434 w 10000"/>
                <a:gd name="connsiteY9" fmla="*/ 8678 h 10000"/>
                <a:gd name="connsiteX10" fmla="*/ 2229 w 10000"/>
                <a:gd name="connsiteY10" fmla="*/ 8548 h 10000"/>
                <a:gd name="connsiteX11" fmla="*/ 847 w 10000"/>
                <a:gd name="connsiteY11" fmla="*/ 5671 h 10000"/>
                <a:gd name="connsiteX12" fmla="*/ 0 w 10000"/>
                <a:gd name="connsiteY12" fmla="*/ 1253 h 10000"/>
                <a:gd name="connsiteX0" fmla="*/ 0 w 10000"/>
                <a:gd name="connsiteY0" fmla="*/ 1253 h 9985"/>
                <a:gd name="connsiteX1" fmla="*/ 4695 w 10000"/>
                <a:gd name="connsiteY1" fmla="*/ 0 h 9985"/>
                <a:gd name="connsiteX2" fmla="*/ 4920 w 10000"/>
                <a:gd name="connsiteY2" fmla="*/ 4042 h 9985"/>
                <a:gd name="connsiteX3" fmla="*/ 6106 w 10000"/>
                <a:gd name="connsiteY3" fmla="*/ 6012 h 9985"/>
                <a:gd name="connsiteX4" fmla="*/ 10000 w 10000"/>
                <a:gd name="connsiteY4" fmla="*/ 9273 h 9985"/>
                <a:gd name="connsiteX5" fmla="*/ 9013 w 10000"/>
                <a:gd name="connsiteY5" fmla="*/ 9748 h 9985"/>
                <a:gd name="connsiteX6" fmla="*/ 7912 w 10000"/>
                <a:gd name="connsiteY6" fmla="*/ 9952 h 9985"/>
                <a:gd name="connsiteX7" fmla="*/ 5813 w 10000"/>
                <a:gd name="connsiteY7" fmla="*/ 9049 h 9985"/>
                <a:gd name="connsiteX8" fmla="*/ 3434 w 10000"/>
                <a:gd name="connsiteY8" fmla="*/ 8678 h 9985"/>
                <a:gd name="connsiteX9" fmla="*/ 2229 w 10000"/>
                <a:gd name="connsiteY9" fmla="*/ 8548 h 9985"/>
                <a:gd name="connsiteX10" fmla="*/ 847 w 10000"/>
                <a:gd name="connsiteY10" fmla="*/ 5671 h 9985"/>
                <a:gd name="connsiteX11" fmla="*/ 0 w 10000"/>
                <a:gd name="connsiteY11" fmla="*/ 1253 h 9985"/>
                <a:gd name="connsiteX0" fmla="*/ 0 w 10000"/>
                <a:gd name="connsiteY0" fmla="*/ 1255 h 9763"/>
                <a:gd name="connsiteX1" fmla="*/ 4695 w 10000"/>
                <a:gd name="connsiteY1" fmla="*/ 0 h 9763"/>
                <a:gd name="connsiteX2" fmla="*/ 4920 w 10000"/>
                <a:gd name="connsiteY2" fmla="*/ 4048 h 9763"/>
                <a:gd name="connsiteX3" fmla="*/ 6106 w 10000"/>
                <a:gd name="connsiteY3" fmla="*/ 6021 h 9763"/>
                <a:gd name="connsiteX4" fmla="*/ 10000 w 10000"/>
                <a:gd name="connsiteY4" fmla="*/ 9287 h 9763"/>
                <a:gd name="connsiteX5" fmla="*/ 9013 w 10000"/>
                <a:gd name="connsiteY5" fmla="*/ 9763 h 9763"/>
                <a:gd name="connsiteX6" fmla="*/ 5813 w 10000"/>
                <a:gd name="connsiteY6" fmla="*/ 9063 h 9763"/>
                <a:gd name="connsiteX7" fmla="*/ 3434 w 10000"/>
                <a:gd name="connsiteY7" fmla="*/ 8691 h 9763"/>
                <a:gd name="connsiteX8" fmla="*/ 2229 w 10000"/>
                <a:gd name="connsiteY8" fmla="*/ 8561 h 9763"/>
                <a:gd name="connsiteX9" fmla="*/ 847 w 10000"/>
                <a:gd name="connsiteY9" fmla="*/ 5680 h 9763"/>
                <a:gd name="connsiteX10" fmla="*/ 0 w 10000"/>
                <a:gd name="connsiteY10" fmla="*/ 1255 h 9763"/>
                <a:gd name="connsiteX0" fmla="*/ 0 w 10000"/>
                <a:gd name="connsiteY0" fmla="*/ 1285 h 9635"/>
                <a:gd name="connsiteX1" fmla="*/ 4695 w 10000"/>
                <a:gd name="connsiteY1" fmla="*/ 0 h 9635"/>
                <a:gd name="connsiteX2" fmla="*/ 4920 w 10000"/>
                <a:gd name="connsiteY2" fmla="*/ 4146 h 9635"/>
                <a:gd name="connsiteX3" fmla="*/ 6106 w 10000"/>
                <a:gd name="connsiteY3" fmla="*/ 6167 h 9635"/>
                <a:gd name="connsiteX4" fmla="*/ 10000 w 10000"/>
                <a:gd name="connsiteY4" fmla="*/ 9512 h 9635"/>
                <a:gd name="connsiteX5" fmla="*/ 7913 w 10000"/>
                <a:gd name="connsiteY5" fmla="*/ 9635 h 9635"/>
                <a:gd name="connsiteX6" fmla="*/ 5813 w 10000"/>
                <a:gd name="connsiteY6" fmla="*/ 9283 h 9635"/>
                <a:gd name="connsiteX7" fmla="*/ 3434 w 10000"/>
                <a:gd name="connsiteY7" fmla="*/ 8902 h 9635"/>
                <a:gd name="connsiteX8" fmla="*/ 2229 w 10000"/>
                <a:gd name="connsiteY8" fmla="*/ 8769 h 9635"/>
                <a:gd name="connsiteX9" fmla="*/ 847 w 10000"/>
                <a:gd name="connsiteY9" fmla="*/ 5818 h 9635"/>
                <a:gd name="connsiteX10" fmla="*/ 0 w 10000"/>
                <a:gd name="connsiteY10" fmla="*/ 1285 h 9635"/>
                <a:gd name="connsiteX0" fmla="*/ 0 w 9047"/>
                <a:gd name="connsiteY0" fmla="*/ 1334 h 10000"/>
                <a:gd name="connsiteX1" fmla="*/ 4695 w 9047"/>
                <a:gd name="connsiteY1" fmla="*/ 0 h 10000"/>
                <a:gd name="connsiteX2" fmla="*/ 4920 w 9047"/>
                <a:gd name="connsiteY2" fmla="*/ 4303 h 10000"/>
                <a:gd name="connsiteX3" fmla="*/ 6106 w 9047"/>
                <a:gd name="connsiteY3" fmla="*/ 6401 h 10000"/>
                <a:gd name="connsiteX4" fmla="*/ 9047 w 9047"/>
                <a:gd name="connsiteY4" fmla="*/ 9777 h 10000"/>
                <a:gd name="connsiteX5" fmla="*/ 7913 w 9047"/>
                <a:gd name="connsiteY5" fmla="*/ 10000 h 10000"/>
                <a:gd name="connsiteX6" fmla="*/ 5813 w 9047"/>
                <a:gd name="connsiteY6" fmla="*/ 9635 h 10000"/>
                <a:gd name="connsiteX7" fmla="*/ 3434 w 9047"/>
                <a:gd name="connsiteY7" fmla="*/ 9239 h 10000"/>
                <a:gd name="connsiteX8" fmla="*/ 2229 w 9047"/>
                <a:gd name="connsiteY8" fmla="*/ 9101 h 10000"/>
                <a:gd name="connsiteX9" fmla="*/ 847 w 9047"/>
                <a:gd name="connsiteY9" fmla="*/ 6038 h 10000"/>
                <a:gd name="connsiteX10" fmla="*/ 0 w 9047"/>
                <a:gd name="connsiteY10" fmla="*/ 1334 h 10000"/>
                <a:gd name="connsiteX0" fmla="*/ 0 w 10000"/>
                <a:gd name="connsiteY0" fmla="*/ 1334 h 10000"/>
                <a:gd name="connsiteX1" fmla="*/ 5190 w 10000"/>
                <a:gd name="connsiteY1" fmla="*/ 0 h 10000"/>
                <a:gd name="connsiteX2" fmla="*/ 5438 w 10000"/>
                <a:gd name="connsiteY2" fmla="*/ 4303 h 10000"/>
                <a:gd name="connsiteX3" fmla="*/ 6587 w 10000"/>
                <a:gd name="connsiteY3" fmla="*/ 6875 h 10000"/>
                <a:gd name="connsiteX4" fmla="*/ 10000 w 10000"/>
                <a:gd name="connsiteY4" fmla="*/ 9777 h 10000"/>
                <a:gd name="connsiteX5" fmla="*/ 8747 w 10000"/>
                <a:gd name="connsiteY5" fmla="*/ 10000 h 10000"/>
                <a:gd name="connsiteX6" fmla="*/ 6425 w 10000"/>
                <a:gd name="connsiteY6" fmla="*/ 9635 h 10000"/>
                <a:gd name="connsiteX7" fmla="*/ 3796 w 10000"/>
                <a:gd name="connsiteY7" fmla="*/ 9239 h 10000"/>
                <a:gd name="connsiteX8" fmla="*/ 2464 w 10000"/>
                <a:gd name="connsiteY8" fmla="*/ 9101 h 10000"/>
                <a:gd name="connsiteX9" fmla="*/ 936 w 10000"/>
                <a:gd name="connsiteY9" fmla="*/ 6038 h 10000"/>
                <a:gd name="connsiteX10" fmla="*/ 0 w 10000"/>
                <a:gd name="connsiteY10" fmla="*/ 1334 h 10000"/>
                <a:gd name="connsiteX0" fmla="*/ 0 w 10000"/>
                <a:gd name="connsiteY0" fmla="*/ 1334 h 10000"/>
                <a:gd name="connsiteX1" fmla="*/ 5190 w 10000"/>
                <a:gd name="connsiteY1" fmla="*/ 0 h 10000"/>
                <a:gd name="connsiteX2" fmla="*/ 4952 w 10000"/>
                <a:gd name="connsiteY2" fmla="*/ 4303 h 10000"/>
                <a:gd name="connsiteX3" fmla="*/ 6587 w 10000"/>
                <a:gd name="connsiteY3" fmla="*/ 6875 h 10000"/>
                <a:gd name="connsiteX4" fmla="*/ 10000 w 10000"/>
                <a:gd name="connsiteY4" fmla="*/ 9777 h 10000"/>
                <a:gd name="connsiteX5" fmla="*/ 8747 w 10000"/>
                <a:gd name="connsiteY5" fmla="*/ 10000 h 10000"/>
                <a:gd name="connsiteX6" fmla="*/ 6425 w 10000"/>
                <a:gd name="connsiteY6" fmla="*/ 9635 h 10000"/>
                <a:gd name="connsiteX7" fmla="*/ 3796 w 10000"/>
                <a:gd name="connsiteY7" fmla="*/ 9239 h 10000"/>
                <a:gd name="connsiteX8" fmla="*/ 2464 w 10000"/>
                <a:gd name="connsiteY8" fmla="*/ 9101 h 10000"/>
                <a:gd name="connsiteX9" fmla="*/ 936 w 10000"/>
                <a:gd name="connsiteY9" fmla="*/ 6038 h 10000"/>
                <a:gd name="connsiteX10" fmla="*/ 0 w 10000"/>
                <a:gd name="connsiteY10" fmla="*/ 1334 h 10000"/>
                <a:gd name="connsiteX0" fmla="*/ 0 w 10000"/>
                <a:gd name="connsiteY0" fmla="*/ 860 h 9526"/>
                <a:gd name="connsiteX1" fmla="*/ 5028 w 10000"/>
                <a:gd name="connsiteY1" fmla="*/ 0 h 9526"/>
                <a:gd name="connsiteX2" fmla="*/ 4952 w 10000"/>
                <a:gd name="connsiteY2" fmla="*/ 3829 h 9526"/>
                <a:gd name="connsiteX3" fmla="*/ 6587 w 10000"/>
                <a:gd name="connsiteY3" fmla="*/ 6401 h 9526"/>
                <a:gd name="connsiteX4" fmla="*/ 10000 w 10000"/>
                <a:gd name="connsiteY4" fmla="*/ 9303 h 9526"/>
                <a:gd name="connsiteX5" fmla="*/ 8747 w 10000"/>
                <a:gd name="connsiteY5" fmla="*/ 9526 h 9526"/>
                <a:gd name="connsiteX6" fmla="*/ 6425 w 10000"/>
                <a:gd name="connsiteY6" fmla="*/ 9161 h 9526"/>
                <a:gd name="connsiteX7" fmla="*/ 3796 w 10000"/>
                <a:gd name="connsiteY7" fmla="*/ 8765 h 9526"/>
                <a:gd name="connsiteX8" fmla="*/ 2464 w 10000"/>
                <a:gd name="connsiteY8" fmla="*/ 8627 h 9526"/>
                <a:gd name="connsiteX9" fmla="*/ 936 w 10000"/>
                <a:gd name="connsiteY9" fmla="*/ 5564 h 9526"/>
                <a:gd name="connsiteX10" fmla="*/ 0 w 10000"/>
                <a:gd name="connsiteY10" fmla="*/ 860 h 9526"/>
                <a:gd name="connsiteX0" fmla="*/ 0 w 10000"/>
                <a:gd name="connsiteY0" fmla="*/ 903 h 10000"/>
                <a:gd name="connsiteX1" fmla="*/ 5028 w 10000"/>
                <a:gd name="connsiteY1" fmla="*/ 0 h 10000"/>
                <a:gd name="connsiteX2" fmla="*/ 4952 w 10000"/>
                <a:gd name="connsiteY2" fmla="*/ 4020 h 10000"/>
                <a:gd name="connsiteX3" fmla="*/ 6587 w 10000"/>
                <a:gd name="connsiteY3" fmla="*/ 6720 h 10000"/>
                <a:gd name="connsiteX4" fmla="*/ 10000 w 10000"/>
                <a:gd name="connsiteY4" fmla="*/ 9766 h 10000"/>
                <a:gd name="connsiteX5" fmla="*/ 8747 w 10000"/>
                <a:gd name="connsiteY5" fmla="*/ 10000 h 10000"/>
                <a:gd name="connsiteX6" fmla="*/ 6425 w 10000"/>
                <a:gd name="connsiteY6" fmla="*/ 9617 h 10000"/>
                <a:gd name="connsiteX7" fmla="*/ 3796 w 10000"/>
                <a:gd name="connsiteY7" fmla="*/ 9201 h 10000"/>
                <a:gd name="connsiteX8" fmla="*/ 2464 w 10000"/>
                <a:gd name="connsiteY8" fmla="*/ 9056 h 10000"/>
                <a:gd name="connsiteX9" fmla="*/ 936 w 10000"/>
                <a:gd name="connsiteY9" fmla="*/ 5841 h 10000"/>
                <a:gd name="connsiteX10" fmla="*/ 0 w 10000"/>
                <a:gd name="connsiteY10" fmla="*/ 903 h 10000"/>
                <a:gd name="connsiteX0" fmla="*/ 0 w 10000"/>
                <a:gd name="connsiteY0" fmla="*/ 704 h 9801"/>
                <a:gd name="connsiteX1" fmla="*/ 5028 w 10000"/>
                <a:gd name="connsiteY1" fmla="*/ 0 h 9801"/>
                <a:gd name="connsiteX2" fmla="*/ 4952 w 10000"/>
                <a:gd name="connsiteY2" fmla="*/ 3821 h 9801"/>
                <a:gd name="connsiteX3" fmla="*/ 6587 w 10000"/>
                <a:gd name="connsiteY3" fmla="*/ 6521 h 9801"/>
                <a:gd name="connsiteX4" fmla="*/ 10000 w 10000"/>
                <a:gd name="connsiteY4" fmla="*/ 9567 h 9801"/>
                <a:gd name="connsiteX5" fmla="*/ 8747 w 10000"/>
                <a:gd name="connsiteY5" fmla="*/ 9801 h 9801"/>
                <a:gd name="connsiteX6" fmla="*/ 6425 w 10000"/>
                <a:gd name="connsiteY6" fmla="*/ 9418 h 9801"/>
                <a:gd name="connsiteX7" fmla="*/ 3796 w 10000"/>
                <a:gd name="connsiteY7" fmla="*/ 9002 h 9801"/>
                <a:gd name="connsiteX8" fmla="*/ 2464 w 10000"/>
                <a:gd name="connsiteY8" fmla="*/ 8857 h 9801"/>
                <a:gd name="connsiteX9" fmla="*/ 936 w 10000"/>
                <a:gd name="connsiteY9" fmla="*/ 5642 h 9801"/>
                <a:gd name="connsiteX10" fmla="*/ 0 w 10000"/>
                <a:gd name="connsiteY10" fmla="*/ 704 h 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9801">
                  <a:moveTo>
                    <a:pt x="0" y="704"/>
                  </a:moveTo>
                  <a:lnTo>
                    <a:pt x="5028" y="0"/>
                  </a:lnTo>
                  <a:cubicBezTo>
                    <a:pt x="5110" y="1506"/>
                    <a:pt x="4870" y="2314"/>
                    <a:pt x="4952" y="3821"/>
                  </a:cubicBezTo>
                  <a:cubicBezTo>
                    <a:pt x="5203" y="4922"/>
                    <a:pt x="5651" y="5534"/>
                    <a:pt x="6587" y="6521"/>
                  </a:cubicBezTo>
                  <a:lnTo>
                    <a:pt x="10000" y="9567"/>
                  </a:lnTo>
                  <a:lnTo>
                    <a:pt x="8747" y="9801"/>
                  </a:lnTo>
                  <a:cubicBezTo>
                    <a:pt x="7975" y="9760"/>
                    <a:pt x="7453" y="9617"/>
                    <a:pt x="6425" y="9418"/>
                  </a:cubicBezTo>
                  <a:lnTo>
                    <a:pt x="3796" y="9002"/>
                  </a:lnTo>
                  <a:lnTo>
                    <a:pt x="2464" y="8857"/>
                  </a:lnTo>
                  <a:lnTo>
                    <a:pt x="936" y="5642"/>
                  </a:lnTo>
                  <a:lnTo>
                    <a:pt x="0" y="704"/>
                  </a:lnTo>
                  <a:close/>
                </a:path>
              </a:pathLst>
            </a:custGeom>
            <a:pattFill prst="wdDnDiag">
              <a:fgClr>
                <a:srgbClr val="CC0066"/>
              </a:fgClr>
              <a:bgClr>
                <a:schemeClr val="bg1"/>
              </a:bgClr>
            </a:pattFill>
            <a:ln w="34925">
              <a:solidFill>
                <a:srgbClr val="CC0066"/>
              </a:solidFill>
              <a:prstDash val="solid"/>
            </a:ln>
            <a:extLst/>
          </p:spPr>
          <p:txBody>
            <a:bodyPr/>
            <a:lstStyle/>
            <a:p>
              <a:endParaRPr lang="ja-JP" altLang="en-US"/>
            </a:p>
          </p:txBody>
        </p:sp>
        <p:sp>
          <p:nvSpPr>
            <p:cNvPr id="279" name="Freeform 20"/>
            <p:cNvSpPr>
              <a:spLocks/>
            </p:cNvSpPr>
            <p:nvPr/>
          </p:nvSpPr>
          <p:spPr bwMode="auto">
            <a:xfrm>
              <a:off x="6818180" y="3412380"/>
              <a:ext cx="163179" cy="440165"/>
            </a:xfrm>
            <a:custGeom>
              <a:avLst/>
              <a:gdLst>
                <a:gd name="T0" fmla="*/ 10954445 w 207"/>
                <a:gd name="T1" fmla="*/ 817352268 h 531"/>
                <a:gd name="T2" fmla="*/ 0 w 207"/>
                <a:gd name="T3" fmla="*/ 723696728 h 531"/>
                <a:gd name="T4" fmla="*/ 4381186 w 207"/>
                <a:gd name="T5" fmla="*/ 0 h 531"/>
                <a:gd name="T6" fmla="*/ 427202647 w 207"/>
                <a:gd name="T7" fmla="*/ 219237182 h 531"/>
                <a:gd name="T8" fmla="*/ 394340791 w 207"/>
                <a:gd name="T9" fmla="*/ 270322155 h 531"/>
                <a:gd name="T10" fmla="*/ 348335377 w 207"/>
                <a:gd name="T11" fmla="*/ 270322155 h 531"/>
                <a:gd name="T12" fmla="*/ 328618559 w 207"/>
                <a:gd name="T13" fmla="*/ 308635520 h 531"/>
                <a:gd name="T14" fmla="*/ 313282928 w 207"/>
                <a:gd name="T15" fmla="*/ 353334688 h 531"/>
                <a:gd name="T16" fmla="*/ 352716563 w 207"/>
                <a:gd name="T17" fmla="*/ 510845350 h 531"/>
                <a:gd name="T18" fmla="*/ 400914050 w 207"/>
                <a:gd name="T19" fmla="*/ 647069999 h 531"/>
                <a:gd name="T20" fmla="*/ 438157092 w 207"/>
                <a:gd name="T21" fmla="*/ 804580660 h 531"/>
                <a:gd name="T22" fmla="*/ 451302130 w 207"/>
                <a:gd name="T23" fmla="*/ 934420964 h 531"/>
                <a:gd name="T24" fmla="*/ 453492724 w 207"/>
                <a:gd name="T25" fmla="*/ 1081288619 h 531"/>
                <a:gd name="T26" fmla="*/ 387769012 w 207"/>
                <a:gd name="T27" fmla="*/ 1130244991 h 531"/>
                <a:gd name="T28" fmla="*/ 164309280 w 207"/>
                <a:gd name="T29" fmla="*/ 991891741 h 531"/>
                <a:gd name="T30" fmla="*/ 76678157 w 207"/>
                <a:gd name="T31" fmla="*/ 919520755 h 531"/>
                <a:gd name="T32" fmla="*/ 30671263 w 207"/>
                <a:gd name="T33" fmla="*/ 876950187 h 531"/>
                <a:gd name="T34" fmla="*/ 10954445 w 207"/>
                <a:gd name="T35" fmla="*/ 817352268 h 5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7"/>
                <a:gd name="T55" fmla="*/ 0 h 531"/>
                <a:gd name="T56" fmla="*/ 207 w 207"/>
                <a:gd name="T57" fmla="*/ 531 h 531"/>
                <a:gd name="connsiteX0" fmla="*/ 242 w 10000"/>
                <a:gd name="connsiteY0" fmla="*/ 7232 h 9752"/>
                <a:gd name="connsiteX1" fmla="*/ 0 w 10000"/>
                <a:gd name="connsiteY1" fmla="*/ 6403 h 9752"/>
                <a:gd name="connsiteX2" fmla="*/ 97 w 10000"/>
                <a:gd name="connsiteY2" fmla="*/ 0 h 9752"/>
                <a:gd name="connsiteX3" fmla="*/ 9420 w 10000"/>
                <a:gd name="connsiteY3" fmla="*/ 1940 h 9752"/>
                <a:gd name="connsiteX4" fmla="*/ 8696 w 10000"/>
                <a:gd name="connsiteY4" fmla="*/ 2392 h 9752"/>
                <a:gd name="connsiteX5" fmla="*/ 7681 w 10000"/>
                <a:gd name="connsiteY5" fmla="*/ 2392 h 9752"/>
                <a:gd name="connsiteX6" fmla="*/ 7246 w 10000"/>
                <a:gd name="connsiteY6" fmla="*/ 2731 h 9752"/>
                <a:gd name="connsiteX7" fmla="*/ 6908 w 10000"/>
                <a:gd name="connsiteY7" fmla="*/ 3126 h 9752"/>
                <a:gd name="connsiteX8" fmla="*/ 7778 w 10000"/>
                <a:gd name="connsiteY8" fmla="*/ 4520 h 9752"/>
                <a:gd name="connsiteX9" fmla="*/ 8841 w 10000"/>
                <a:gd name="connsiteY9" fmla="*/ 5725 h 9752"/>
                <a:gd name="connsiteX10" fmla="*/ 9662 w 10000"/>
                <a:gd name="connsiteY10" fmla="*/ 7119 h 9752"/>
                <a:gd name="connsiteX11" fmla="*/ 9952 w 10000"/>
                <a:gd name="connsiteY11" fmla="*/ 8267 h 9752"/>
                <a:gd name="connsiteX12" fmla="*/ 10000 w 10000"/>
                <a:gd name="connsiteY12" fmla="*/ 9567 h 9752"/>
                <a:gd name="connsiteX13" fmla="*/ 8426 w 10000"/>
                <a:gd name="connsiteY13" fmla="*/ 9752 h 9752"/>
                <a:gd name="connsiteX14" fmla="*/ 3623 w 10000"/>
                <a:gd name="connsiteY14" fmla="*/ 8776 h 9752"/>
                <a:gd name="connsiteX15" fmla="*/ 1691 w 10000"/>
                <a:gd name="connsiteY15" fmla="*/ 8136 h 9752"/>
                <a:gd name="connsiteX16" fmla="*/ 676 w 10000"/>
                <a:gd name="connsiteY16" fmla="*/ 7759 h 9752"/>
                <a:gd name="connsiteX17" fmla="*/ 242 w 10000"/>
                <a:gd name="connsiteY17" fmla="*/ 7232 h 9752"/>
                <a:gd name="connsiteX0" fmla="*/ 242 w 9952"/>
                <a:gd name="connsiteY0" fmla="*/ 7416 h 10000"/>
                <a:gd name="connsiteX1" fmla="*/ 0 w 9952"/>
                <a:gd name="connsiteY1" fmla="*/ 6566 h 10000"/>
                <a:gd name="connsiteX2" fmla="*/ 97 w 9952"/>
                <a:gd name="connsiteY2" fmla="*/ 0 h 10000"/>
                <a:gd name="connsiteX3" fmla="*/ 9420 w 9952"/>
                <a:gd name="connsiteY3" fmla="*/ 1989 h 10000"/>
                <a:gd name="connsiteX4" fmla="*/ 8696 w 9952"/>
                <a:gd name="connsiteY4" fmla="*/ 2453 h 10000"/>
                <a:gd name="connsiteX5" fmla="*/ 7681 w 9952"/>
                <a:gd name="connsiteY5" fmla="*/ 2453 h 10000"/>
                <a:gd name="connsiteX6" fmla="*/ 7246 w 9952"/>
                <a:gd name="connsiteY6" fmla="*/ 2800 h 10000"/>
                <a:gd name="connsiteX7" fmla="*/ 6908 w 9952"/>
                <a:gd name="connsiteY7" fmla="*/ 3205 h 10000"/>
                <a:gd name="connsiteX8" fmla="*/ 7778 w 9952"/>
                <a:gd name="connsiteY8" fmla="*/ 4635 h 10000"/>
                <a:gd name="connsiteX9" fmla="*/ 8841 w 9952"/>
                <a:gd name="connsiteY9" fmla="*/ 5871 h 10000"/>
                <a:gd name="connsiteX10" fmla="*/ 9662 w 9952"/>
                <a:gd name="connsiteY10" fmla="*/ 7300 h 10000"/>
                <a:gd name="connsiteX11" fmla="*/ 9952 w 9952"/>
                <a:gd name="connsiteY11" fmla="*/ 8477 h 10000"/>
                <a:gd name="connsiteX12" fmla="*/ 8426 w 9952"/>
                <a:gd name="connsiteY12" fmla="*/ 10000 h 10000"/>
                <a:gd name="connsiteX13" fmla="*/ 3623 w 9952"/>
                <a:gd name="connsiteY13" fmla="*/ 8999 h 10000"/>
                <a:gd name="connsiteX14" fmla="*/ 1691 w 9952"/>
                <a:gd name="connsiteY14" fmla="*/ 8343 h 10000"/>
                <a:gd name="connsiteX15" fmla="*/ 676 w 9952"/>
                <a:gd name="connsiteY15" fmla="*/ 7956 h 10000"/>
                <a:gd name="connsiteX16" fmla="*/ 242 w 9952"/>
                <a:gd name="connsiteY16" fmla="*/ 7416 h 10000"/>
                <a:gd name="connsiteX0" fmla="*/ 243 w 9709"/>
                <a:gd name="connsiteY0" fmla="*/ 7416 h 10000"/>
                <a:gd name="connsiteX1" fmla="*/ 0 w 9709"/>
                <a:gd name="connsiteY1" fmla="*/ 6566 h 10000"/>
                <a:gd name="connsiteX2" fmla="*/ 97 w 9709"/>
                <a:gd name="connsiteY2" fmla="*/ 0 h 10000"/>
                <a:gd name="connsiteX3" fmla="*/ 9465 w 9709"/>
                <a:gd name="connsiteY3" fmla="*/ 1989 h 10000"/>
                <a:gd name="connsiteX4" fmla="*/ 8738 w 9709"/>
                <a:gd name="connsiteY4" fmla="*/ 2453 h 10000"/>
                <a:gd name="connsiteX5" fmla="*/ 7718 w 9709"/>
                <a:gd name="connsiteY5" fmla="*/ 2453 h 10000"/>
                <a:gd name="connsiteX6" fmla="*/ 7281 w 9709"/>
                <a:gd name="connsiteY6" fmla="*/ 2800 h 10000"/>
                <a:gd name="connsiteX7" fmla="*/ 6941 w 9709"/>
                <a:gd name="connsiteY7" fmla="*/ 3205 h 10000"/>
                <a:gd name="connsiteX8" fmla="*/ 7816 w 9709"/>
                <a:gd name="connsiteY8" fmla="*/ 4635 h 10000"/>
                <a:gd name="connsiteX9" fmla="*/ 8884 w 9709"/>
                <a:gd name="connsiteY9" fmla="*/ 5871 h 10000"/>
                <a:gd name="connsiteX10" fmla="*/ 9709 w 9709"/>
                <a:gd name="connsiteY10" fmla="*/ 7300 h 10000"/>
                <a:gd name="connsiteX11" fmla="*/ 9119 w 9709"/>
                <a:gd name="connsiteY11" fmla="*/ 7918 h 10000"/>
                <a:gd name="connsiteX12" fmla="*/ 8467 w 9709"/>
                <a:gd name="connsiteY12" fmla="*/ 10000 h 10000"/>
                <a:gd name="connsiteX13" fmla="*/ 3640 w 9709"/>
                <a:gd name="connsiteY13" fmla="*/ 8999 h 10000"/>
                <a:gd name="connsiteX14" fmla="*/ 1699 w 9709"/>
                <a:gd name="connsiteY14" fmla="*/ 8343 h 10000"/>
                <a:gd name="connsiteX15" fmla="*/ 679 w 9709"/>
                <a:gd name="connsiteY15" fmla="*/ 7956 h 10000"/>
                <a:gd name="connsiteX16" fmla="*/ 243 w 9709"/>
                <a:gd name="connsiteY16" fmla="*/ 7416 h 10000"/>
                <a:gd name="connsiteX0" fmla="*/ 250 w 9749"/>
                <a:gd name="connsiteY0" fmla="*/ 7416 h 10000"/>
                <a:gd name="connsiteX1" fmla="*/ 0 w 9749"/>
                <a:gd name="connsiteY1" fmla="*/ 6566 h 10000"/>
                <a:gd name="connsiteX2" fmla="*/ 100 w 9749"/>
                <a:gd name="connsiteY2" fmla="*/ 0 h 10000"/>
                <a:gd name="connsiteX3" fmla="*/ 9749 w 9749"/>
                <a:gd name="connsiteY3" fmla="*/ 1989 h 10000"/>
                <a:gd name="connsiteX4" fmla="*/ 9000 w 9749"/>
                <a:gd name="connsiteY4" fmla="*/ 2453 h 10000"/>
                <a:gd name="connsiteX5" fmla="*/ 7949 w 9749"/>
                <a:gd name="connsiteY5" fmla="*/ 2453 h 10000"/>
                <a:gd name="connsiteX6" fmla="*/ 7499 w 9749"/>
                <a:gd name="connsiteY6" fmla="*/ 2800 h 10000"/>
                <a:gd name="connsiteX7" fmla="*/ 7149 w 9749"/>
                <a:gd name="connsiteY7" fmla="*/ 3205 h 10000"/>
                <a:gd name="connsiteX8" fmla="*/ 8050 w 9749"/>
                <a:gd name="connsiteY8" fmla="*/ 4635 h 10000"/>
                <a:gd name="connsiteX9" fmla="*/ 9150 w 9749"/>
                <a:gd name="connsiteY9" fmla="*/ 5871 h 10000"/>
                <a:gd name="connsiteX10" fmla="*/ 9392 w 9749"/>
                <a:gd name="connsiteY10" fmla="*/ 7918 h 10000"/>
                <a:gd name="connsiteX11" fmla="*/ 8721 w 9749"/>
                <a:gd name="connsiteY11" fmla="*/ 10000 h 10000"/>
                <a:gd name="connsiteX12" fmla="*/ 3749 w 9749"/>
                <a:gd name="connsiteY12" fmla="*/ 8999 h 10000"/>
                <a:gd name="connsiteX13" fmla="*/ 1750 w 9749"/>
                <a:gd name="connsiteY13" fmla="*/ 8343 h 10000"/>
                <a:gd name="connsiteX14" fmla="*/ 699 w 9749"/>
                <a:gd name="connsiteY14" fmla="*/ 7956 h 10000"/>
                <a:gd name="connsiteX15" fmla="*/ 250 w 9749"/>
                <a:gd name="connsiteY15" fmla="*/ 7416 h 10000"/>
                <a:gd name="connsiteX0" fmla="*/ 256 w 10000"/>
                <a:gd name="connsiteY0" fmla="*/ 7416 h 10000"/>
                <a:gd name="connsiteX1" fmla="*/ 0 w 10000"/>
                <a:gd name="connsiteY1" fmla="*/ 6566 h 10000"/>
                <a:gd name="connsiteX2" fmla="*/ 103 w 10000"/>
                <a:gd name="connsiteY2" fmla="*/ 0 h 10000"/>
                <a:gd name="connsiteX3" fmla="*/ 10000 w 10000"/>
                <a:gd name="connsiteY3" fmla="*/ 1989 h 10000"/>
                <a:gd name="connsiteX4" fmla="*/ 9232 w 10000"/>
                <a:gd name="connsiteY4" fmla="*/ 2453 h 10000"/>
                <a:gd name="connsiteX5" fmla="*/ 8154 w 10000"/>
                <a:gd name="connsiteY5" fmla="*/ 2453 h 10000"/>
                <a:gd name="connsiteX6" fmla="*/ 7692 w 10000"/>
                <a:gd name="connsiteY6" fmla="*/ 2800 h 10000"/>
                <a:gd name="connsiteX7" fmla="*/ 7333 w 10000"/>
                <a:gd name="connsiteY7" fmla="*/ 3205 h 10000"/>
                <a:gd name="connsiteX8" fmla="*/ 8257 w 10000"/>
                <a:gd name="connsiteY8" fmla="*/ 4635 h 10000"/>
                <a:gd name="connsiteX9" fmla="*/ 8721 w 10000"/>
                <a:gd name="connsiteY9" fmla="*/ 5871 h 10000"/>
                <a:gd name="connsiteX10" fmla="*/ 9634 w 10000"/>
                <a:gd name="connsiteY10" fmla="*/ 7918 h 10000"/>
                <a:gd name="connsiteX11" fmla="*/ 8946 w 10000"/>
                <a:gd name="connsiteY11" fmla="*/ 10000 h 10000"/>
                <a:gd name="connsiteX12" fmla="*/ 3846 w 10000"/>
                <a:gd name="connsiteY12" fmla="*/ 8999 h 10000"/>
                <a:gd name="connsiteX13" fmla="*/ 1795 w 10000"/>
                <a:gd name="connsiteY13" fmla="*/ 8343 h 10000"/>
                <a:gd name="connsiteX14" fmla="*/ 717 w 10000"/>
                <a:gd name="connsiteY14" fmla="*/ 7956 h 10000"/>
                <a:gd name="connsiteX15" fmla="*/ 256 w 10000"/>
                <a:gd name="connsiteY15" fmla="*/ 7416 h 10000"/>
                <a:gd name="connsiteX0" fmla="*/ 256 w 10000"/>
                <a:gd name="connsiteY0" fmla="*/ 7416 h 10000"/>
                <a:gd name="connsiteX1" fmla="*/ 0 w 10000"/>
                <a:gd name="connsiteY1" fmla="*/ 6566 h 10000"/>
                <a:gd name="connsiteX2" fmla="*/ 103 w 10000"/>
                <a:gd name="connsiteY2" fmla="*/ 0 h 10000"/>
                <a:gd name="connsiteX3" fmla="*/ 10000 w 10000"/>
                <a:gd name="connsiteY3" fmla="*/ 1989 h 10000"/>
                <a:gd name="connsiteX4" fmla="*/ 9232 w 10000"/>
                <a:gd name="connsiteY4" fmla="*/ 2453 h 10000"/>
                <a:gd name="connsiteX5" fmla="*/ 8154 w 10000"/>
                <a:gd name="connsiteY5" fmla="*/ 2453 h 10000"/>
                <a:gd name="connsiteX6" fmla="*/ 7692 w 10000"/>
                <a:gd name="connsiteY6" fmla="*/ 2800 h 10000"/>
                <a:gd name="connsiteX7" fmla="*/ 7333 w 10000"/>
                <a:gd name="connsiteY7" fmla="*/ 3205 h 10000"/>
                <a:gd name="connsiteX8" fmla="*/ 8257 w 10000"/>
                <a:gd name="connsiteY8" fmla="*/ 4635 h 10000"/>
                <a:gd name="connsiteX9" fmla="*/ 8721 w 10000"/>
                <a:gd name="connsiteY9" fmla="*/ 5871 h 10000"/>
                <a:gd name="connsiteX10" fmla="*/ 9634 w 10000"/>
                <a:gd name="connsiteY10" fmla="*/ 7918 h 10000"/>
                <a:gd name="connsiteX11" fmla="*/ 8946 w 10000"/>
                <a:gd name="connsiteY11" fmla="*/ 10000 h 10000"/>
                <a:gd name="connsiteX12" fmla="*/ 3846 w 10000"/>
                <a:gd name="connsiteY12" fmla="*/ 8999 h 10000"/>
                <a:gd name="connsiteX13" fmla="*/ 1795 w 10000"/>
                <a:gd name="connsiteY13" fmla="*/ 8343 h 10000"/>
                <a:gd name="connsiteX14" fmla="*/ 717 w 10000"/>
                <a:gd name="connsiteY14" fmla="*/ 7956 h 10000"/>
                <a:gd name="connsiteX15" fmla="*/ 256 w 10000"/>
                <a:gd name="connsiteY15" fmla="*/ 7416 h 10000"/>
                <a:gd name="connsiteX0" fmla="*/ 256 w 10000"/>
                <a:gd name="connsiteY0" fmla="*/ 7416 h 10000"/>
                <a:gd name="connsiteX1" fmla="*/ 0 w 10000"/>
                <a:gd name="connsiteY1" fmla="*/ 6566 h 10000"/>
                <a:gd name="connsiteX2" fmla="*/ 103 w 10000"/>
                <a:gd name="connsiteY2" fmla="*/ 0 h 10000"/>
                <a:gd name="connsiteX3" fmla="*/ 10000 w 10000"/>
                <a:gd name="connsiteY3" fmla="*/ 1989 h 10000"/>
                <a:gd name="connsiteX4" fmla="*/ 9232 w 10000"/>
                <a:gd name="connsiteY4" fmla="*/ 2453 h 10000"/>
                <a:gd name="connsiteX5" fmla="*/ 8154 w 10000"/>
                <a:gd name="connsiteY5" fmla="*/ 2453 h 10000"/>
                <a:gd name="connsiteX6" fmla="*/ 7692 w 10000"/>
                <a:gd name="connsiteY6" fmla="*/ 2800 h 10000"/>
                <a:gd name="connsiteX7" fmla="*/ 7333 w 10000"/>
                <a:gd name="connsiteY7" fmla="*/ 3205 h 10000"/>
                <a:gd name="connsiteX8" fmla="*/ 6794 w 10000"/>
                <a:gd name="connsiteY8" fmla="*/ 4635 h 10000"/>
                <a:gd name="connsiteX9" fmla="*/ 8721 w 10000"/>
                <a:gd name="connsiteY9" fmla="*/ 5871 h 10000"/>
                <a:gd name="connsiteX10" fmla="*/ 9634 w 10000"/>
                <a:gd name="connsiteY10" fmla="*/ 7918 h 10000"/>
                <a:gd name="connsiteX11" fmla="*/ 8946 w 10000"/>
                <a:gd name="connsiteY11" fmla="*/ 10000 h 10000"/>
                <a:gd name="connsiteX12" fmla="*/ 3846 w 10000"/>
                <a:gd name="connsiteY12" fmla="*/ 8999 h 10000"/>
                <a:gd name="connsiteX13" fmla="*/ 1795 w 10000"/>
                <a:gd name="connsiteY13" fmla="*/ 8343 h 10000"/>
                <a:gd name="connsiteX14" fmla="*/ 717 w 10000"/>
                <a:gd name="connsiteY14" fmla="*/ 7956 h 10000"/>
                <a:gd name="connsiteX15" fmla="*/ 256 w 10000"/>
                <a:gd name="connsiteY15" fmla="*/ 7416 h 10000"/>
                <a:gd name="connsiteX0" fmla="*/ 256 w 10000"/>
                <a:gd name="connsiteY0" fmla="*/ 7416 h 10000"/>
                <a:gd name="connsiteX1" fmla="*/ 0 w 10000"/>
                <a:gd name="connsiteY1" fmla="*/ 6566 h 10000"/>
                <a:gd name="connsiteX2" fmla="*/ 103 w 10000"/>
                <a:gd name="connsiteY2" fmla="*/ 0 h 10000"/>
                <a:gd name="connsiteX3" fmla="*/ 10000 w 10000"/>
                <a:gd name="connsiteY3" fmla="*/ 1989 h 10000"/>
                <a:gd name="connsiteX4" fmla="*/ 9232 w 10000"/>
                <a:gd name="connsiteY4" fmla="*/ 2453 h 10000"/>
                <a:gd name="connsiteX5" fmla="*/ 8154 w 10000"/>
                <a:gd name="connsiteY5" fmla="*/ 2453 h 10000"/>
                <a:gd name="connsiteX6" fmla="*/ 7692 w 10000"/>
                <a:gd name="connsiteY6" fmla="*/ 2800 h 10000"/>
                <a:gd name="connsiteX7" fmla="*/ 6794 w 10000"/>
                <a:gd name="connsiteY7" fmla="*/ 4635 h 10000"/>
                <a:gd name="connsiteX8" fmla="*/ 8721 w 10000"/>
                <a:gd name="connsiteY8" fmla="*/ 5871 h 10000"/>
                <a:gd name="connsiteX9" fmla="*/ 9634 w 10000"/>
                <a:gd name="connsiteY9" fmla="*/ 7918 h 10000"/>
                <a:gd name="connsiteX10" fmla="*/ 8946 w 10000"/>
                <a:gd name="connsiteY10" fmla="*/ 10000 h 10000"/>
                <a:gd name="connsiteX11" fmla="*/ 3846 w 10000"/>
                <a:gd name="connsiteY11" fmla="*/ 8999 h 10000"/>
                <a:gd name="connsiteX12" fmla="*/ 1795 w 10000"/>
                <a:gd name="connsiteY12" fmla="*/ 8343 h 10000"/>
                <a:gd name="connsiteX13" fmla="*/ 717 w 10000"/>
                <a:gd name="connsiteY13" fmla="*/ 7956 h 10000"/>
                <a:gd name="connsiteX14" fmla="*/ 256 w 10000"/>
                <a:gd name="connsiteY14" fmla="*/ 7416 h 10000"/>
                <a:gd name="connsiteX0" fmla="*/ 256 w 10000"/>
                <a:gd name="connsiteY0" fmla="*/ 7416 h 10000"/>
                <a:gd name="connsiteX1" fmla="*/ 0 w 10000"/>
                <a:gd name="connsiteY1" fmla="*/ 6566 h 10000"/>
                <a:gd name="connsiteX2" fmla="*/ 103 w 10000"/>
                <a:gd name="connsiteY2" fmla="*/ 0 h 10000"/>
                <a:gd name="connsiteX3" fmla="*/ 10000 w 10000"/>
                <a:gd name="connsiteY3" fmla="*/ 1989 h 10000"/>
                <a:gd name="connsiteX4" fmla="*/ 9232 w 10000"/>
                <a:gd name="connsiteY4" fmla="*/ 2453 h 10000"/>
                <a:gd name="connsiteX5" fmla="*/ 8154 w 10000"/>
                <a:gd name="connsiteY5" fmla="*/ 2453 h 10000"/>
                <a:gd name="connsiteX6" fmla="*/ 7692 w 10000"/>
                <a:gd name="connsiteY6" fmla="*/ 2800 h 10000"/>
                <a:gd name="connsiteX7" fmla="*/ 6520 w 10000"/>
                <a:gd name="connsiteY7" fmla="*/ 3149 h 10000"/>
                <a:gd name="connsiteX8" fmla="*/ 6794 w 10000"/>
                <a:gd name="connsiteY8" fmla="*/ 4635 h 10000"/>
                <a:gd name="connsiteX9" fmla="*/ 8721 w 10000"/>
                <a:gd name="connsiteY9" fmla="*/ 5871 h 10000"/>
                <a:gd name="connsiteX10" fmla="*/ 9634 w 10000"/>
                <a:gd name="connsiteY10" fmla="*/ 7918 h 10000"/>
                <a:gd name="connsiteX11" fmla="*/ 8946 w 10000"/>
                <a:gd name="connsiteY11" fmla="*/ 10000 h 10000"/>
                <a:gd name="connsiteX12" fmla="*/ 3846 w 10000"/>
                <a:gd name="connsiteY12" fmla="*/ 8999 h 10000"/>
                <a:gd name="connsiteX13" fmla="*/ 1795 w 10000"/>
                <a:gd name="connsiteY13" fmla="*/ 8343 h 10000"/>
                <a:gd name="connsiteX14" fmla="*/ 717 w 10000"/>
                <a:gd name="connsiteY14" fmla="*/ 7956 h 10000"/>
                <a:gd name="connsiteX15" fmla="*/ 256 w 10000"/>
                <a:gd name="connsiteY15" fmla="*/ 7416 h 10000"/>
                <a:gd name="connsiteX0" fmla="*/ 256 w 10000"/>
                <a:gd name="connsiteY0" fmla="*/ 7416 h 10000"/>
                <a:gd name="connsiteX1" fmla="*/ 0 w 10000"/>
                <a:gd name="connsiteY1" fmla="*/ 6566 h 10000"/>
                <a:gd name="connsiteX2" fmla="*/ 103 w 10000"/>
                <a:gd name="connsiteY2" fmla="*/ 0 h 10000"/>
                <a:gd name="connsiteX3" fmla="*/ 10000 w 10000"/>
                <a:gd name="connsiteY3" fmla="*/ 1989 h 10000"/>
                <a:gd name="connsiteX4" fmla="*/ 9232 w 10000"/>
                <a:gd name="connsiteY4" fmla="*/ 2453 h 10000"/>
                <a:gd name="connsiteX5" fmla="*/ 8154 w 10000"/>
                <a:gd name="connsiteY5" fmla="*/ 2453 h 10000"/>
                <a:gd name="connsiteX6" fmla="*/ 7692 w 10000"/>
                <a:gd name="connsiteY6" fmla="*/ 2800 h 10000"/>
                <a:gd name="connsiteX7" fmla="*/ 6520 w 10000"/>
                <a:gd name="connsiteY7" fmla="*/ 3149 h 10000"/>
                <a:gd name="connsiteX8" fmla="*/ 6794 w 10000"/>
                <a:gd name="connsiteY8" fmla="*/ 4635 h 10000"/>
                <a:gd name="connsiteX9" fmla="*/ 8721 w 10000"/>
                <a:gd name="connsiteY9" fmla="*/ 5871 h 10000"/>
                <a:gd name="connsiteX10" fmla="*/ 9634 w 10000"/>
                <a:gd name="connsiteY10" fmla="*/ 7918 h 10000"/>
                <a:gd name="connsiteX11" fmla="*/ 8946 w 10000"/>
                <a:gd name="connsiteY11" fmla="*/ 10000 h 10000"/>
                <a:gd name="connsiteX12" fmla="*/ 4245 w 10000"/>
                <a:gd name="connsiteY12" fmla="*/ 8897 h 10000"/>
                <a:gd name="connsiteX13" fmla="*/ 1795 w 10000"/>
                <a:gd name="connsiteY13" fmla="*/ 8343 h 10000"/>
                <a:gd name="connsiteX14" fmla="*/ 717 w 10000"/>
                <a:gd name="connsiteY14" fmla="*/ 7956 h 10000"/>
                <a:gd name="connsiteX15" fmla="*/ 256 w 10000"/>
                <a:gd name="connsiteY15" fmla="*/ 7416 h 10000"/>
                <a:gd name="connsiteX0" fmla="*/ 256 w 10000"/>
                <a:gd name="connsiteY0" fmla="*/ 7416 h 10000"/>
                <a:gd name="connsiteX1" fmla="*/ 0 w 10000"/>
                <a:gd name="connsiteY1" fmla="*/ 6566 h 10000"/>
                <a:gd name="connsiteX2" fmla="*/ 103 w 10000"/>
                <a:gd name="connsiteY2" fmla="*/ 0 h 10000"/>
                <a:gd name="connsiteX3" fmla="*/ 10000 w 10000"/>
                <a:gd name="connsiteY3" fmla="*/ 1989 h 10000"/>
                <a:gd name="connsiteX4" fmla="*/ 9232 w 10000"/>
                <a:gd name="connsiteY4" fmla="*/ 2453 h 10000"/>
                <a:gd name="connsiteX5" fmla="*/ 8154 w 10000"/>
                <a:gd name="connsiteY5" fmla="*/ 2453 h 10000"/>
                <a:gd name="connsiteX6" fmla="*/ 7692 w 10000"/>
                <a:gd name="connsiteY6" fmla="*/ 2800 h 10000"/>
                <a:gd name="connsiteX7" fmla="*/ 6520 w 10000"/>
                <a:gd name="connsiteY7" fmla="*/ 3149 h 10000"/>
                <a:gd name="connsiteX8" fmla="*/ 6794 w 10000"/>
                <a:gd name="connsiteY8" fmla="*/ 4635 h 10000"/>
                <a:gd name="connsiteX9" fmla="*/ 8721 w 10000"/>
                <a:gd name="connsiteY9" fmla="*/ 5871 h 10000"/>
                <a:gd name="connsiteX10" fmla="*/ 9634 w 10000"/>
                <a:gd name="connsiteY10" fmla="*/ 7918 h 10000"/>
                <a:gd name="connsiteX11" fmla="*/ 8946 w 10000"/>
                <a:gd name="connsiteY11" fmla="*/ 10000 h 10000"/>
                <a:gd name="connsiteX12" fmla="*/ 4245 w 10000"/>
                <a:gd name="connsiteY12" fmla="*/ 8897 h 10000"/>
                <a:gd name="connsiteX13" fmla="*/ 1795 w 10000"/>
                <a:gd name="connsiteY13" fmla="*/ 8191 h 10000"/>
                <a:gd name="connsiteX14" fmla="*/ 717 w 10000"/>
                <a:gd name="connsiteY14" fmla="*/ 7956 h 10000"/>
                <a:gd name="connsiteX15" fmla="*/ 256 w 10000"/>
                <a:gd name="connsiteY15" fmla="*/ 7416 h 10000"/>
                <a:gd name="connsiteX0" fmla="*/ 256 w 10000"/>
                <a:gd name="connsiteY0" fmla="*/ 7416 h 10000"/>
                <a:gd name="connsiteX1" fmla="*/ 0 w 10000"/>
                <a:gd name="connsiteY1" fmla="*/ 6566 h 10000"/>
                <a:gd name="connsiteX2" fmla="*/ 103 w 10000"/>
                <a:gd name="connsiteY2" fmla="*/ 0 h 10000"/>
                <a:gd name="connsiteX3" fmla="*/ 10000 w 10000"/>
                <a:gd name="connsiteY3" fmla="*/ 1989 h 10000"/>
                <a:gd name="connsiteX4" fmla="*/ 9232 w 10000"/>
                <a:gd name="connsiteY4" fmla="*/ 2453 h 10000"/>
                <a:gd name="connsiteX5" fmla="*/ 8154 w 10000"/>
                <a:gd name="connsiteY5" fmla="*/ 2453 h 10000"/>
                <a:gd name="connsiteX6" fmla="*/ 7692 w 10000"/>
                <a:gd name="connsiteY6" fmla="*/ 2800 h 10000"/>
                <a:gd name="connsiteX7" fmla="*/ 6520 w 10000"/>
                <a:gd name="connsiteY7" fmla="*/ 3149 h 10000"/>
                <a:gd name="connsiteX8" fmla="*/ 6794 w 10000"/>
                <a:gd name="connsiteY8" fmla="*/ 4635 h 10000"/>
                <a:gd name="connsiteX9" fmla="*/ 8721 w 10000"/>
                <a:gd name="connsiteY9" fmla="*/ 5871 h 10000"/>
                <a:gd name="connsiteX10" fmla="*/ 9634 w 10000"/>
                <a:gd name="connsiteY10" fmla="*/ 7918 h 10000"/>
                <a:gd name="connsiteX11" fmla="*/ 8946 w 10000"/>
                <a:gd name="connsiteY11" fmla="*/ 10000 h 10000"/>
                <a:gd name="connsiteX12" fmla="*/ 4245 w 10000"/>
                <a:gd name="connsiteY12" fmla="*/ 8897 h 10000"/>
                <a:gd name="connsiteX13" fmla="*/ 717 w 10000"/>
                <a:gd name="connsiteY13" fmla="*/ 7956 h 10000"/>
                <a:gd name="connsiteX14" fmla="*/ 256 w 10000"/>
                <a:gd name="connsiteY14" fmla="*/ 7416 h 10000"/>
                <a:gd name="connsiteX0" fmla="*/ 256 w 10000"/>
                <a:gd name="connsiteY0" fmla="*/ 7416 h 10000"/>
                <a:gd name="connsiteX1" fmla="*/ 0 w 10000"/>
                <a:gd name="connsiteY1" fmla="*/ 6566 h 10000"/>
                <a:gd name="connsiteX2" fmla="*/ 103 w 10000"/>
                <a:gd name="connsiteY2" fmla="*/ 0 h 10000"/>
                <a:gd name="connsiteX3" fmla="*/ 10000 w 10000"/>
                <a:gd name="connsiteY3" fmla="*/ 1989 h 10000"/>
                <a:gd name="connsiteX4" fmla="*/ 9232 w 10000"/>
                <a:gd name="connsiteY4" fmla="*/ 2453 h 10000"/>
                <a:gd name="connsiteX5" fmla="*/ 8154 w 10000"/>
                <a:gd name="connsiteY5" fmla="*/ 2453 h 10000"/>
                <a:gd name="connsiteX6" fmla="*/ 7692 w 10000"/>
                <a:gd name="connsiteY6" fmla="*/ 2800 h 10000"/>
                <a:gd name="connsiteX7" fmla="*/ 6520 w 10000"/>
                <a:gd name="connsiteY7" fmla="*/ 3149 h 10000"/>
                <a:gd name="connsiteX8" fmla="*/ 6794 w 10000"/>
                <a:gd name="connsiteY8" fmla="*/ 4635 h 10000"/>
                <a:gd name="connsiteX9" fmla="*/ 8721 w 10000"/>
                <a:gd name="connsiteY9" fmla="*/ 5871 h 10000"/>
                <a:gd name="connsiteX10" fmla="*/ 9634 w 10000"/>
                <a:gd name="connsiteY10" fmla="*/ 7918 h 10000"/>
                <a:gd name="connsiteX11" fmla="*/ 8946 w 10000"/>
                <a:gd name="connsiteY11" fmla="*/ 10000 h 10000"/>
                <a:gd name="connsiteX12" fmla="*/ 4245 w 10000"/>
                <a:gd name="connsiteY12" fmla="*/ 8897 h 10000"/>
                <a:gd name="connsiteX13" fmla="*/ 983 w 10000"/>
                <a:gd name="connsiteY13" fmla="*/ 7905 h 10000"/>
                <a:gd name="connsiteX14" fmla="*/ 256 w 10000"/>
                <a:gd name="connsiteY14" fmla="*/ 7416 h 10000"/>
                <a:gd name="connsiteX0" fmla="*/ 522 w 10000"/>
                <a:gd name="connsiteY0" fmla="*/ 7314 h 10000"/>
                <a:gd name="connsiteX1" fmla="*/ 0 w 10000"/>
                <a:gd name="connsiteY1" fmla="*/ 6566 h 10000"/>
                <a:gd name="connsiteX2" fmla="*/ 103 w 10000"/>
                <a:gd name="connsiteY2" fmla="*/ 0 h 10000"/>
                <a:gd name="connsiteX3" fmla="*/ 10000 w 10000"/>
                <a:gd name="connsiteY3" fmla="*/ 1989 h 10000"/>
                <a:gd name="connsiteX4" fmla="*/ 9232 w 10000"/>
                <a:gd name="connsiteY4" fmla="*/ 2453 h 10000"/>
                <a:gd name="connsiteX5" fmla="*/ 8154 w 10000"/>
                <a:gd name="connsiteY5" fmla="*/ 2453 h 10000"/>
                <a:gd name="connsiteX6" fmla="*/ 7692 w 10000"/>
                <a:gd name="connsiteY6" fmla="*/ 2800 h 10000"/>
                <a:gd name="connsiteX7" fmla="*/ 6520 w 10000"/>
                <a:gd name="connsiteY7" fmla="*/ 3149 h 10000"/>
                <a:gd name="connsiteX8" fmla="*/ 6794 w 10000"/>
                <a:gd name="connsiteY8" fmla="*/ 4635 h 10000"/>
                <a:gd name="connsiteX9" fmla="*/ 8721 w 10000"/>
                <a:gd name="connsiteY9" fmla="*/ 5871 h 10000"/>
                <a:gd name="connsiteX10" fmla="*/ 9634 w 10000"/>
                <a:gd name="connsiteY10" fmla="*/ 7918 h 10000"/>
                <a:gd name="connsiteX11" fmla="*/ 8946 w 10000"/>
                <a:gd name="connsiteY11" fmla="*/ 10000 h 10000"/>
                <a:gd name="connsiteX12" fmla="*/ 4245 w 10000"/>
                <a:gd name="connsiteY12" fmla="*/ 8897 h 10000"/>
                <a:gd name="connsiteX13" fmla="*/ 983 w 10000"/>
                <a:gd name="connsiteY13" fmla="*/ 7905 h 10000"/>
                <a:gd name="connsiteX14" fmla="*/ 522 w 10000"/>
                <a:gd name="connsiteY14" fmla="*/ 7314 h 10000"/>
                <a:gd name="connsiteX0" fmla="*/ 421 w 9899"/>
                <a:gd name="connsiteY0" fmla="*/ 7314 h 10000"/>
                <a:gd name="connsiteX1" fmla="*/ 431 w 9899"/>
                <a:gd name="connsiteY1" fmla="*/ 6515 h 10000"/>
                <a:gd name="connsiteX2" fmla="*/ 2 w 9899"/>
                <a:gd name="connsiteY2" fmla="*/ 0 h 10000"/>
                <a:gd name="connsiteX3" fmla="*/ 9899 w 9899"/>
                <a:gd name="connsiteY3" fmla="*/ 1989 h 10000"/>
                <a:gd name="connsiteX4" fmla="*/ 9131 w 9899"/>
                <a:gd name="connsiteY4" fmla="*/ 2453 h 10000"/>
                <a:gd name="connsiteX5" fmla="*/ 8053 w 9899"/>
                <a:gd name="connsiteY5" fmla="*/ 2453 h 10000"/>
                <a:gd name="connsiteX6" fmla="*/ 7591 w 9899"/>
                <a:gd name="connsiteY6" fmla="*/ 2800 h 10000"/>
                <a:gd name="connsiteX7" fmla="*/ 6419 w 9899"/>
                <a:gd name="connsiteY7" fmla="*/ 3149 h 10000"/>
                <a:gd name="connsiteX8" fmla="*/ 6693 w 9899"/>
                <a:gd name="connsiteY8" fmla="*/ 4635 h 10000"/>
                <a:gd name="connsiteX9" fmla="*/ 8620 w 9899"/>
                <a:gd name="connsiteY9" fmla="*/ 5871 h 10000"/>
                <a:gd name="connsiteX10" fmla="*/ 9533 w 9899"/>
                <a:gd name="connsiteY10" fmla="*/ 7918 h 10000"/>
                <a:gd name="connsiteX11" fmla="*/ 8845 w 9899"/>
                <a:gd name="connsiteY11" fmla="*/ 10000 h 10000"/>
                <a:gd name="connsiteX12" fmla="*/ 4144 w 9899"/>
                <a:gd name="connsiteY12" fmla="*/ 8897 h 10000"/>
                <a:gd name="connsiteX13" fmla="*/ 882 w 9899"/>
                <a:gd name="connsiteY13" fmla="*/ 7905 h 10000"/>
                <a:gd name="connsiteX14" fmla="*/ 421 w 9899"/>
                <a:gd name="connsiteY14" fmla="*/ 7314 h 10000"/>
                <a:gd name="connsiteX0" fmla="*/ 0 w 9575"/>
                <a:gd name="connsiteY0" fmla="*/ 7060 h 9746"/>
                <a:gd name="connsiteX1" fmla="*/ 10 w 9575"/>
                <a:gd name="connsiteY1" fmla="*/ 6261 h 9746"/>
                <a:gd name="connsiteX2" fmla="*/ 249 w 9575"/>
                <a:gd name="connsiteY2" fmla="*/ 0 h 9746"/>
                <a:gd name="connsiteX3" fmla="*/ 9575 w 9575"/>
                <a:gd name="connsiteY3" fmla="*/ 1735 h 9746"/>
                <a:gd name="connsiteX4" fmla="*/ 8799 w 9575"/>
                <a:gd name="connsiteY4" fmla="*/ 2199 h 9746"/>
                <a:gd name="connsiteX5" fmla="*/ 7710 w 9575"/>
                <a:gd name="connsiteY5" fmla="*/ 2199 h 9746"/>
                <a:gd name="connsiteX6" fmla="*/ 7243 w 9575"/>
                <a:gd name="connsiteY6" fmla="*/ 2546 h 9746"/>
                <a:gd name="connsiteX7" fmla="*/ 6059 w 9575"/>
                <a:gd name="connsiteY7" fmla="*/ 2895 h 9746"/>
                <a:gd name="connsiteX8" fmla="*/ 6336 w 9575"/>
                <a:gd name="connsiteY8" fmla="*/ 4381 h 9746"/>
                <a:gd name="connsiteX9" fmla="*/ 8283 w 9575"/>
                <a:gd name="connsiteY9" fmla="*/ 5617 h 9746"/>
                <a:gd name="connsiteX10" fmla="*/ 9205 w 9575"/>
                <a:gd name="connsiteY10" fmla="*/ 7664 h 9746"/>
                <a:gd name="connsiteX11" fmla="*/ 8510 w 9575"/>
                <a:gd name="connsiteY11" fmla="*/ 9746 h 9746"/>
                <a:gd name="connsiteX12" fmla="*/ 3761 w 9575"/>
                <a:gd name="connsiteY12" fmla="*/ 8643 h 9746"/>
                <a:gd name="connsiteX13" fmla="*/ 466 w 9575"/>
                <a:gd name="connsiteY13" fmla="*/ 7651 h 9746"/>
                <a:gd name="connsiteX14" fmla="*/ 0 w 9575"/>
                <a:gd name="connsiteY14" fmla="*/ 7060 h 9746"/>
                <a:gd name="connsiteX0" fmla="*/ 0 w 10000"/>
                <a:gd name="connsiteY0" fmla="*/ 6879 h 9635"/>
                <a:gd name="connsiteX1" fmla="*/ 10 w 10000"/>
                <a:gd name="connsiteY1" fmla="*/ 6059 h 9635"/>
                <a:gd name="connsiteX2" fmla="*/ 260 w 10000"/>
                <a:gd name="connsiteY2" fmla="*/ 0 h 9635"/>
                <a:gd name="connsiteX3" fmla="*/ 10000 w 10000"/>
                <a:gd name="connsiteY3" fmla="*/ 1415 h 9635"/>
                <a:gd name="connsiteX4" fmla="*/ 9190 w 10000"/>
                <a:gd name="connsiteY4" fmla="*/ 1891 h 9635"/>
                <a:gd name="connsiteX5" fmla="*/ 8052 w 10000"/>
                <a:gd name="connsiteY5" fmla="*/ 1891 h 9635"/>
                <a:gd name="connsiteX6" fmla="*/ 7564 w 10000"/>
                <a:gd name="connsiteY6" fmla="*/ 2247 h 9635"/>
                <a:gd name="connsiteX7" fmla="*/ 6328 w 10000"/>
                <a:gd name="connsiteY7" fmla="*/ 2605 h 9635"/>
                <a:gd name="connsiteX8" fmla="*/ 6617 w 10000"/>
                <a:gd name="connsiteY8" fmla="*/ 4130 h 9635"/>
                <a:gd name="connsiteX9" fmla="*/ 8651 w 10000"/>
                <a:gd name="connsiteY9" fmla="*/ 5398 h 9635"/>
                <a:gd name="connsiteX10" fmla="*/ 9614 w 10000"/>
                <a:gd name="connsiteY10" fmla="*/ 7499 h 9635"/>
                <a:gd name="connsiteX11" fmla="*/ 8888 w 10000"/>
                <a:gd name="connsiteY11" fmla="*/ 9635 h 9635"/>
                <a:gd name="connsiteX12" fmla="*/ 3928 w 10000"/>
                <a:gd name="connsiteY12" fmla="*/ 8503 h 9635"/>
                <a:gd name="connsiteX13" fmla="*/ 487 w 10000"/>
                <a:gd name="connsiteY13" fmla="*/ 7485 h 9635"/>
                <a:gd name="connsiteX14" fmla="*/ 0 w 10000"/>
                <a:gd name="connsiteY14" fmla="*/ 6879 h 9635"/>
                <a:gd name="connsiteX0" fmla="*/ 0 w 9614"/>
                <a:gd name="connsiteY0" fmla="*/ 7140 h 10000"/>
                <a:gd name="connsiteX1" fmla="*/ 10 w 9614"/>
                <a:gd name="connsiteY1" fmla="*/ 6289 h 10000"/>
                <a:gd name="connsiteX2" fmla="*/ 260 w 9614"/>
                <a:gd name="connsiteY2" fmla="*/ 0 h 10000"/>
                <a:gd name="connsiteX3" fmla="*/ 9190 w 9614"/>
                <a:gd name="connsiteY3" fmla="*/ 1963 h 10000"/>
                <a:gd name="connsiteX4" fmla="*/ 8052 w 9614"/>
                <a:gd name="connsiteY4" fmla="*/ 1963 h 10000"/>
                <a:gd name="connsiteX5" fmla="*/ 7564 w 9614"/>
                <a:gd name="connsiteY5" fmla="*/ 2332 h 10000"/>
                <a:gd name="connsiteX6" fmla="*/ 6328 w 9614"/>
                <a:gd name="connsiteY6" fmla="*/ 2704 h 10000"/>
                <a:gd name="connsiteX7" fmla="*/ 6617 w 9614"/>
                <a:gd name="connsiteY7" fmla="*/ 4286 h 10000"/>
                <a:gd name="connsiteX8" fmla="*/ 8651 w 9614"/>
                <a:gd name="connsiteY8" fmla="*/ 5602 h 10000"/>
                <a:gd name="connsiteX9" fmla="*/ 9614 w 9614"/>
                <a:gd name="connsiteY9" fmla="*/ 7783 h 10000"/>
                <a:gd name="connsiteX10" fmla="*/ 8888 w 9614"/>
                <a:gd name="connsiteY10" fmla="*/ 10000 h 10000"/>
                <a:gd name="connsiteX11" fmla="*/ 3928 w 9614"/>
                <a:gd name="connsiteY11" fmla="*/ 8825 h 10000"/>
                <a:gd name="connsiteX12" fmla="*/ 487 w 9614"/>
                <a:gd name="connsiteY12" fmla="*/ 7769 h 10000"/>
                <a:gd name="connsiteX13" fmla="*/ 0 w 9614"/>
                <a:gd name="connsiteY13" fmla="*/ 7140 h 10000"/>
                <a:gd name="connsiteX0" fmla="*/ 0 w 10000"/>
                <a:gd name="connsiteY0" fmla="*/ 7140 h 10000"/>
                <a:gd name="connsiteX1" fmla="*/ 10 w 10000"/>
                <a:gd name="connsiteY1" fmla="*/ 6289 h 10000"/>
                <a:gd name="connsiteX2" fmla="*/ 270 w 10000"/>
                <a:gd name="connsiteY2" fmla="*/ 0 h 10000"/>
                <a:gd name="connsiteX3" fmla="*/ 8375 w 10000"/>
                <a:gd name="connsiteY3" fmla="*/ 1963 h 10000"/>
                <a:gd name="connsiteX4" fmla="*/ 7868 w 10000"/>
                <a:gd name="connsiteY4" fmla="*/ 2332 h 10000"/>
                <a:gd name="connsiteX5" fmla="*/ 6582 w 10000"/>
                <a:gd name="connsiteY5" fmla="*/ 2704 h 10000"/>
                <a:gd name="connsiteX6" fmla="*/ 6883 w 10000"/>
                <a:gd name="connsiteY6" fmla="*/ 4286 h 10000"/>
                <a:gd name="connsiteX7" fmla="*/ 8998 w 10000"/>
                <a:gd name="connsiteY7" fmla="*/ 5602 h 10000"/>
                <a:gd name="connsiteX8" fmla="*/ 10000 w 10000"/>
                <a:gd name="connsiteY8" fmla="*/ 7783 h 10000"/>
                <a:gd name="connsiteX9" fmla="*/ 9245 w 10000"/>
                <a:gd name="connsiteY9" fmla="*/ 10000 h 10000"/>
                <a:gd name="connsiteX10" fmla="*/ 4086 w 10000"/>
                <a:gd name="connsiteY10" fmla="*/ 8825 h 10000"/>
                <a:gd name="connsiteX11" fmla="*/ 507 w 10000"/>
                <a:gd name="connsiteY11" fmla="*/ 7769 h 10000"/>
                <a:gd name="connsiteX12" fmla="*/ 0 w 10000"/>
                <a:gd name="connsiteY12" fmla="*/ 7140 h 10000"/>
                <a:gd name="connsiteX0" fmla="*/ 0 w 10000"/>
                <a:gd name="connsiteY0" fmla="*/ 7140 h 10000"/>
                <a:gd name="connsiteX1" fmla="*/ 10 w 10000"/>
                <a:gd name="connsiteY1" fmla="*/ 6289 h 10000"/>
                <a:gd name="connsiteX2" fmla="*/ 270 w 10000"/>
                <a:gd name="connsiteY2" fmla="*/ 0 h 10000"/>
                <a:gd name="connsiteX3" fmla="*/ 7791 w 10000"/>
                <a:gd name="connsiteY3" fmla="*/ 1584 h 10000"/>
                <a:gd name="connsiteX4" fmla="*/ 7868 w 10000"/>
                <a:gd name="connsiteY4" fmla="*/ 2332 h 10000"/>
                <a:gd name="connsiteX5" fmla="*/ 6582 w 10000"/>
                <a:gd name="connsiteY5" fmla="*/ 2704 h 10000"/>
                <a:gd name="connsiteX6" fmla="*/ 6883 w 10000"/>
                <a:gd name="connsiteY6" fmla="*/ 4286 h 10000"/>
                <a:gd name="connsiteX7" fmla="*/ 8998 w 10000"/>
                <a:gd name="connsiteY7" fmla="*/ 5602 h 10000"/>
                <a:gd name="connsiteX8" fmla="*/ 10000 w 10000"/>
                <a:gd name="connsiteY8" fmla="*/ 7783 h 10000"/>
                <a:gd name="connsiteX9" fmla="*/ 9245 w 10000"/>
                <a:gd name="connsiteY9" fmla="*/ 10000 h 10000"/>
                <a:gd name="connsiteX10" fmla="*/ 4086 w 10000"/>
                <a:gd name="connsiteY10" fmla="*/ 8825 h 10000"/>
                <a:gd name="connsiteX11" fmla="*/ 507 w 10000"/>
                <a:gd name="connsiteY11" fmla="*/ 7769 h 10000"/>
                <a:gd name="connsiteX12" fmla="*/ 0 w 10000"/>
                <a:gd name="connsiteY12" fmla="*/ 7140 h 10000"/>
                <a:gd name="connsiteX0" fmla="*/ 0 w 10000"/>
                <a:gd name="connsiteY0" fmla="*/ 7140 h 10000"/>
                <a:gd name="connsiteX1" fmla="*/ 10 w 10000"/>
                <a:gd name="connsiteY1" fmla="*/ 6289 h 10000"/>
                <a:gd name="connsiteX2" fmla="*/ 270 w 10000"/>
                <a:gd name="connsiteY2" fmla="*/ 0 h 10000"/>
                <a:gd name="connsiteX3" fmla="*/ 7791 w 10000"/>
                <a:gd name="connsiteY3" fmla="*/ 1584 h 10000"/>
                <a:gd name="connsiteX4" fmla="*/ 6582 w 10000"/>
                <a:gd name="connsiteY4" fmla="*/ 2704 h 10000"/>
                <a:gd name="connsiteX5" fmla="*/ 6883 w 10000"/>
                <a:gd name="connsiteY5" fmla="*/ 4286 h 10000"/>
                <a:gd name="connsiteX6" fmla="*/ 8998 w 10000"/>
                <a:gd name="connsiteY6" fmla="*/ 5602 h 10000"/>
                <a:gd name="connsiteX7" fmla="*/ 10000 w 10000"/>
                <a:gd name="connsiteY7" fmla="*/ 7783 h 10000"/>
                <a:gd name="connsiteX8" fmla="*/ 9245 w 10000"/>
                <a:gd name="connsiteY8" fmla="*/ 10000 h 10000"/>
                <a:gd name="connsiteX9" fmla="*/ 4086 w 10000"/>
                <a:gd name="connsiteY9" fmla="*/ 8825 h 10000"/>
                <a:gd name="connsiteX10" fmla="*/ 507 w 10000"/>
                <a:gd name="connsiteY10" fmla="*/ 7769 h 10000"/>
                <a:gd name="connsiteX11" fmla="*/ 0 w 10000"/>
                <a:gd name="connsiteY11" fmla="*/ 7140 h 10000"/>
                <a:gd name="connsiteX0" fmla="*/ 0 w 10000"/>
                <a:gd name="connsiteY0" fmla="*/ 7140 h 10000"/>
                <a:gd name="connsiteX1" fmla="*/ 10 w 10000"/>
                <a:gd name="connsiteY1" fmla="*/ 6289 h 10000"/>
                <a:gd name="connsiteX2" fmla="*/ 270 w 10000"/>
                <a:gd name="connsiteY2" fmla="*/ 0 h 10000"/>
                <a:gd name="connsiteX3" fmla="*/ 7791 w 10000"/>
                <a:gd name="connsiteY3" fmla="*/ 1584 h 10000"/>
                <a:gd name="connsiteX4" fmla="*/ 6582 w 10000"/>
                <a:gd name="connsiteY4" fmla="*/ 2163 h 10000"/>
                <a:gd name="connsiteX5" fmla="*/ 6582 w 10000"/>
                <a:gd name="connsiteY5" fmla="*/ 2704 h 10000"/>
                <a:gd name="connsiteX6" fmla="*/ 6883 w 10000"/>
                <a:gd name="connsiteY6" fmla="*/ 4286 h 10000"/>
                <a:gd name="connsiteX7" fmla="*/ 8998 w 10000"/>
                <a:gd name="connsiteY7" fmla="*/ 5602 h 10000"/>
                <a:gd name="connsiteX8" fmla="*/ 10000 w 10000"/>
                <a:gd name="connsiteY8" fmla="*/ 7783 h 10000"/>
                <a:gd name="connsiteX9" fmla="*/ 9245 w 10000"/>
                <a:gd name="connsiteY9" fmla="*/ 10000 h 10000"/>
                <a:gd name="connsiteX10" fmla="*/ 4086 w 10000"/>
                <a:gd name="connsiteY10" fmla="*/ 8825 h 10000"/>
                <a:gd name="connsiteX11" fmla="*/ 507 w 10000"/>
                <a:gd name="connsiteY11" fmla="*/ 7769 h 10000"/>
                <a:gd name="connsiteX12" fmla="*/ 0 w 10000"/>
                <a:gd name="connsiteY12" fmla="*/ 7140 h 10000"/>
                <a:gd name="connsiteX0" fmla="*/ 0 w 10000"/>
                <a:gd name="connsiteY0" fmla="*/ 7140 h 10000"/>
                <a:gd name="connsiteX1" fmla="*/ 10 w 10000"/>
                <a:gd name="connsiteY1" fmla="*/ 6289 h 10000"/>
                <a:gd name="connsiteX2" fmla="*/ 270 w 10000"/>
                <a:gd name="connsiteY2" fmla="*/ 0 h 10000"/>
                <a:gd name="connsiteX3" fmla="*/ 7791 w 10000"/>
                <a:gd name="connsiteY3" fmla="*/ 1584 h 10000"/>
                <a:gd name="connsiteX4" fmla="*/ 6582 w 10000"/>
                <a:gd name="connsiteY4" fmla="*/ 2704 h 10000"/>
                <a:gd name="connsiteX5" fmla="*/ 6883 w 10000"/>
                <a:gd name="connsiteY5" fmla="*/ 4286 h 10000"/>
                <a:gd name="connsiteX6" fmla="*/ 8998 w 10000"/>
                <a:gd name="connsiteY6" fmla="*/ 5602 h 10000"/>
                <a:gd name="connsiteX7" fmla="*/ 10000 w 10000"/>
                <a:gd name="connsiteY7" fmla="*/ 7783 h 10000"/>
                <a:gd name="connsiteX8" fmla="*/ 9245 w 10000"/>
                <a:gd name="connsiteY8" fmla="*/ 10000 h 10000"/>
                <a:gd name="connsiteX9" fmla="*/ 4086 w 10000"/>
                <a:gd name="connsiteY9" fmla="*/ 8825 h 10000"/>
                <a:gd name="connsiteX10" fmla="*/ 507 w 10000"/>
                <a:gd name="connsiteY10" fmla="*/ 7769 h 10000"/>
                <a:gd name="connsiteX11" fmla="*/ 0 w 10000"/>
                <a:gd name="connsiteY11" fmla="*/ 7140 h 10000"/>
                <a:gd name="connsiteX0" fmla="*/ 0 w 10000"/>
                <a:gd name="connsiteY0" fmla="*/ 7140 h 10000"/>
                <a:gd name="connsiteX1" fmla="*/ 10 w 10000"/>
                <a:gd name="connsiteY1" fmla="*/ 6289 h 10000"/>
                <a:gd name="connsiteX2" fmla="*/ 270 w 10000"/>
                <a:gd name="connsiteY2" fmla="*/ 0 h 10000"/>
                <a:gd name="connsiteX3" fmla="*/ 7791 w 10000"/>
                <a:gd name="connsiteY3" fmla="*/ 1584 h 10000"/>
                <a:gd name="connsiteX4" fmla="*/ 7312 w 10000"/>
                <a:gd name="connsiteY4" fmla="*/ 2001 h 10000"/>
                <a:gd name="connsiteX5" fmla="*/ 6582 w 10000"/>
                <a:gd name="connsiteY5" fmla="*/ 2704 h 10000"/>
                <a:gd name="connsiteX6" fmla="*/ 6883 w 10000"/>
                <a:gd name="connsiteY6" fmla="*/ 4286 h 10000"/>
                <a:gd name="connsiteX7" fmla="*/ 8998 w 10000"/>
                <a:gd name="connsiteY7" fmla="*/ 5602 h 10000"/>
                <a:gd name="connsiteX8" fmla="*/ 10000 w 10000"/>
                <a:gd name="connsiteY8" fmla="*/ 7783 h 10000"/>
                <a:gd name="connsiteX9" fmla="*/ 9245 w 10000"/>
                <a:gd name="connsiteY9" fmla="*/ 10000 h 10000"/>
                <a:gd name="connsiteX10" fmla="*/ 4086 w 10000"/>
                <a:gd name="connsiteY10" fmla="*/ 8825 h 10000"/>
                <a:gd name="connsiteX11" fmla="*/ 507 w 10000"/>
                <a:gd name="connsiteY11" fmla="*/ 7769 h 10000"/>
                <a:gd name="connsiteX12" fmla="*/ 0 w 10000"/>
                <a:gd name="connsiteY12" fmla="*/ 7140 h 10000"/>
                <a:gd name="connsiteX0" fmla="*/ 0 w 10000"/>
                <a:gd name="connsiteY0" fmla="*/ 7140 h 10000"/>
                <a:gd name="connsiteX1" fmla="*/ 10 w 10000"/>
                <a:gd name="connsiteY1" fmla="*/ 6289 h 10000"/>
                <a:gd name="connsiteX2" fmla="*/ 270 w 10000"/>
                <a:gd name="connsiteY2" fmla="*/ 0 h 10000"/>
                <a:gd name="connsiteX3" fmla="*/ 7791 w 10000"/>
                <a:gd name="connsiteY3" fmla="*/ 1584 h 10000"/>
                <a:gd name="connsiteX4" fmla="*/ 7312 w 10000"/>
                <a:gd name="connsiteY4" fmla="*/ 2001 h 10000"/>
                <a:gd name="connsiteX5" fmla="*/ 6582 w 10000"/>
                <a:gd name="connsiteY5" fmla="*/ 2704 h 10000"/>
                <a:gd name="connsiteX6" fmla="*/ 6436 w 10000"/>
                <a:gd name="connsiteY6" fmla="*/ 3245 h 10000"/>
                <a:gd name="connsiteX7" fmla="*/ 6883 w 10000"/>
                <a:gd name="connsiteY7" fmla="*/ 4286 h 10000"/>
                <a:gd name="connsiteX8" fmla="*/ 8998 w 10000"/>
                <a:gd name="connsiteY8" fmla="*/ 5602 h 10000"/>
                <a:gd name="connsiteX9" fmla="*/ 10000 w 10000"/>
                <a:gd name="connsiteY9" fmla="*/ 7783 h 10000"/>
                <a:gd name="connsiteX10" fmla="*/ 9245 w 10000"/>
                <a:gd name="connsiteY10" fmla="*/ 10000 h 10000"/>
                <a:gd name="connsiteX11" fmla="*/ 4086 w 10000"/>
                <a:gd name="connsiteY11" fmla="*/ 8825 h 10000"/>
                <a:gd name="connsiteX12" fmla="*/ 507 w 10000"/>
                <a:gd name="connsiteY12" fmla="*/ 7769 h 10000"/>
                <a:gd name="connsiteX13" fmla="*/ 0 w 10000"/>
                <a:gd name="connsiteY13" fmla="*/ 7140 h 10000"/>
                <a:gd name="connsiteX0" fmla="*/ 0 w 10000"/>
                <a:gd name="connsiteY0" fmla="*/ 7140 h 10000"/>
                <a:gd name="connsiteX1" fmla="*/ 10 w 10000"/>
                <a:gd name="connsiteY1" fmla="*/ 6289 h 10000"/>
                <a:gd name="connsiteX2" fmla="*/ 270 w 10000"/>
                <a:gd name="connsiteY2" fmla="*/ 0 h 10000"/>
                <a:gd name="connsiteX3" fmla="*/ 7791 w 10000"/>
                <a:gd name="connsiteY3" fmla="*/ 1530 h 10000"/>
                <a:gd name="connsiteX4" fmla="*/ 7312 w 10000"/>
                <a:gd name="connsiteY4" fmla="*/ 2001 h 10000"/>
                <a:gd name="connsiteX5" fmla="*/ 6582 w 10000"/>
                <a:gd name="connsiteY5" fmla="*/ 2704 h 10000"/>
                <a:gd name="connsiteX6" fmla="*/ 6436 w 10000"/>
                <a:gd name="connsiteY6" fmla="*/ 3245 h 10000"/>
                <a:gd name="connsiteX7" fmla="*/ 6883 w 10000"/>
                <a:gd name="connsiteY7" fmla="*/ 4286 h 10000"/>
                <a:gd name="connsiteX8" fmla="*/ 8998 w 10000"/>
                <a:gd name="connsiteY8" fmla="*/ 5602 h 10000"/>
                <a:gd name="connsiteX9" fmla="*/ 10000 w 10000"/>
                <a:gd name="connsiteY9" fmla="*/ 7783 h 10000"/>
                <a:gd name="connsiteX10" fmla="*/ 9245 w 10000"/>
                <a:gd name="connsiteY10" fmla="*/ 10000 h 10000"/>
                <a:gd name="connsiteX11" fmla="*/ 4086 w 10000"/>
                <a:gd name="connsiteY11" fmla="*/ 8825 h 10000"/>
                <a:gd name="connsiteX12" fmla="*/ 507 w 10000"/>
                <a:gd name="connsiteY12" fmla="*/ 7769 h 10000"/>
                <a:gd name="connsiteX13" fmla="*/ 0 w 10000"/>
                <a:gd name="connsiteY13" fmla="*/ 714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0" y="7140"/>
                  </a:moveTo>
                  <a:cubicBezTo>
                    <a:pt x="3" y="6856"/>
                    <a:pt x="7" y="6572"/>
                    <a:pt x="10" y="6289"/>
                  </a:cubicBezTo>
                  <a:cubicBezTo>
                    <a:pt x="49" y="3958"/>
                    <a:pt x="234" y="2330"/>
                    <a:pt x="270" y="0"/>
                  </a:cubicBezTo>
                  <a:lnTo>
                    <a:pt x="7791" y="1530"/>
                  </a:lnTo>
                  <a:cubicBezTo>
                    <a:pt x="9013" y="1890"/>
                    <a:pt x="7513" y="1814"/>
                    <a:pt x="7312" y="2001"/>
                  </a:cubicBezTo>
                  <a:cubicBezTo>
                    <a:pt x="7111" y="2188"/>
                    <a:pt x="6655" y="2461"/>
                    <a:pt x="6582" y="2704"/>
                  </a:cubicBezTo>
                  <a:cubicBezTo>
                    <a:pt x="6509" y="2947"/>
                    <a:pt x="6386" y="2981"/>
                    <a:pt x="6436" y="3245"/>
                  </a:cubicBezTo>
                  <a:cubicBezTo>
                    <a:pt x="6486" y="3509"/>
                    <a:pt x="6529" y="3929"/>
                    <a:pt x="6883" y="4286"/>
                  </a:cubicBezTo>
                  <a:lnTo>
                    <a:pt x="8998" y="5602"/>
                  </a:lnTo>
                  <a:cubicBezTo>
                    <a:pt x="9089" y="6329"/>
                    <a:pt x="9908" y="7057"/>
                    <a:pt x="10000" y="7783"/>
                  </a:cubicBezTo>
                  <a:cubicBezTo>
                    <a:pt x="9760" y="8262"/>
                    <a:pt x="10474" y="9908"/>
                    <a:pt x="9245" y="10000"/>
                  </a:cubicBezTo>
                  <a:lnTo>
                    <a:pt x="4086" y="8825"/>
                  </a:lnTo>
                  <a:cubicBezTo>
                    <a:pt x="2893" y="8473"/>
                    <a:pt x="1188" y="8050"/>
                    <a:pt x="507" y="7769"/>
                  </a:cubicBezTo>
                  <a:cubicBezTo>
                    <a:pt x="-175" y="7488"/>
                    <a:pt x="113" y="7387"/>
                    <a:pt x="0" y="7140"/>
                  </a:cubicBezTo>
                  <a:close/>
                </a:path>
              </a:pathLst>
            </a:custGeom>
            <a:solidFill>
              <a:srgbClr val="CC0066"/>
            </a:solidFill>
            <a:ln>
              <a:noFill/>
            </a:ln>
            <a:extLst/>
          </p:spPr>
          <p:txBody>
            <a:bodyPr/>
            <a:lstStyle/>
            <a:p>
              <a:endParaRPr lang="ja-JP" altLang="en-US"/>
            </a:p>
          </p:txBody>
        </p:sp>
        <p:sp>
          <p:nvSpPr>
            <p:cNvPr id="280" name="Freeform 21"/>
            <p:cNvSpPr>
              <a:spLocks/>
            </p:cNvSpPr>
            <p:nvPr/>
          </p:nvSpPr>
          <p:spPr bwMode="auto">
            <a:xfrm>
              <a:off x="6971316" y="3492681"/>
              <a:ext cx="300731" cy="444817"/>
            </a:xfrm>
            <a:custGeom>
              <a:avLst/>
              <a:gdLst>
                <a:gd name="T0" fmla="*/ 137448439 w 345"/>
                <a:gd name="T1" fmla="*/ 684485544 h 524"/>
                <a:gd name="T2" fmla="*/ 78541543 w 345"/>
                <a:gd name="T3" fmla="*/ 415808361 h 524"/>
                <a:gd name="T4" fmla="*/ 28362634 w 345"/>
                <a:gd name="T5" fmla="*/ 243087628 h 524"/>
                <a:gd name="T6" fmla="*/ 6544882 w 345"/>
                <a:gd name="T7" fmla="*/ 211103605 h 524"/>
                <a:gd name="T8" fmla="*/ 15271392 w 345"/>
                <a:gd name="T9" fmla="*/ 151396591 h 524"/>
                <a:gd name="T10" fmla="*/ 41452399 w 345"/>
                <a:gd name="T11" fmla="*/ 93823013 h 524"/>
                <a:gd name="T12" fmla="*/ 52362013 w 345"/>
                <a:gd name="T13" fmla="*/ 70368355 h 524"/>
                <a:gd name="T14" fmla="*/ 0 w 345"/>
                <a:gd name="T15" fmla="*/ 61837530 h 524"/>
                <a:gd name="T16" fmla="*/ 21817752 w 345"/>
                <a:gd name="T17" fmla="*/ 0 h 524"/>
                <a:gd name="T18" fmla="*/ 752695449 w 345"/>
                <a:gd name="T19" fmla="*/ 383822878 h 524"/>
                <a:gd name="T20" fmla="*/ 309804394 w 345"/>
                <a:gd name="T21" fmla="*/ 1117352635 h 524"/>
                <a:gd name="T22" fmla="*/ 85087902 w 345"/>
                <a:gd name="T23" fmla="*/ 972351972 h 524"/>
                <a:gd name="T24" fmla="*/ 130903556 w 345"/>
                <a:gd name="T25" fmla="*/ 901985077 h 524"/>
                <a:gd name="T26" fmla="*/ 137448439 w 345"/>
                <a:gd name="T27" fmla="*/ 799632699 h 524"/>
                <a:gd name="T28" fmla="*/ 139630066 w 345"/>
                <a:gd name="T29" fmla="*/ 746323074 h 524"/>
                <a:gd name="T30" fmla="*/ 137448439 w 345"/>
                <a:gd name="T31" fmla="*/ 684485544 h 5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5"/>
                <a:gd name="T49" fmla="*/ 0 h 524"/>
                <a:gd name="T50" fmla="*/ 345 w 345"/>
                <a:gd name="T51" fmla="*/ 524 h 524"/>
                <a:gd name="connsiteX0" fmla="*/ 2523 w 10697"/>
                <a:gd name="connsiteY0" fmla="*/ 6126 h 10000"/>
                <a:gd name="connsiteX1" fmla="*/ 1740 w 10697"/>
                <a:gd name="connsiteY1" fmla="*/ 3721 h 10000"/>
                <a:gd name="connsiteX2" fmla="*/ 1074 w 10697"/>
                <a:gd name="connsiteY2" fmla="*/ 2176 h 10000"/>
                <a:gd name="connsiteX3" fmla="*/ 784 w 10697"/>
                <a:gd name="connsiteY3" fmla="*/ 1889 h 10000"/>
                <a:gd name="connsiteX4" fmla="*/ 900 w 10697"/>
                <a:gd name="connsiteY4" fmla="*/ 1355 h 10000"/>
                <a:gd name="connsiteX5" fmla="*/ 1248 w 10697"/>
                <a:gd name="connsiteY5" fmla="*/ 840 h 10000"/>
                <a:gd name="connsiteX6" fmla="*/ 1393 w 10697"/>
                <a:gd name="connsiteY6" fmla="*/ 630 h 10000"/>
                <a:gd name="connsiteX7" fmla="*/ 0 w 10697"/>
                <a:gd name="connsiteY7" fmla="*/ 437 h 10000"/>
                <a:gd name="connsiteX8" fmla="*/ 987 w 10697"/>
                <a:gd name="connsiteY8" fmla="*/ 0 h 10000"/>
                <a:gd name="connsiteX9" fmla="*/ 10697 w 10697"/>
                <a:gd name="connsiteY9" fmla="*/ 3435 h 10000"/>
                <a:gd name="connsiteX10" fmla="*/ 4813 w 10697"/>
                <a:gd name="connsiteY10" fmla="*/ 10000 h 10000"/>
                <a:gd name="connsiteX11" fmla="*/ 1827 w 10697"/>
                <a:gd name="connsiteY11" fmla="*/ 8702 h 10000"/>
                <a:gd name="connsiteX12" fmla="*/ 2436 w 10697"/>
                <a:gd name="connsiteY12" fmla="*/ 8073 h 10000"/>
                <a:gd name="connsiteX13" fmla="*/ 2523 w 10697"/>
                <a:gd name="connsiteY13" fmla="*/ 7156 h 10000"/>
                <a:gd name="connsiteX14" fmla="*/ 2552 w 10697"/>
                <a:gd name="connsiteY14" fmla="*/ 6679 h 10000"/>
                <a:gd name="connsiteX15" fmla="*/ 2523 w 10697"/>
                <a:gd name="connsiteY15" fmla="*/ 6126 h 10000"/>
                <a:gd name="connsiteX0" fmla="*/ 2523 w 10697"/>
                <a:gd name="connsiteY0" fmla="*/ 6126 h 10000"/>
                <a:gd name="connsiteX1" fmla="*/ 1740 w 10697"/>
                <a:gd name="connsiteY1" fmla="*/ 3721 h 10000"/>
                <a:gd name="connsiteX2" fmla="*/ 1074 w 10697"/>
                <a:gd name="connsiteY2" fmla="*/ 2176 h 10000"/>
                <a:gd name="connsiteX3" fmla="*/ 784 w 10697"/>
                <a:gd name="connsiteY3" fmla="*/ 1889 h 10000"/>
                <a:gd name="connsiteX4" fmla="*/ 900 w 10697"/>
                <a:gd name="connsiteY4" fmla="*/ 1355 h 10000"/>
                <a:gd name="connsiteX5" fmla="*/ 1248 w 10697"/>
                <a:gd name="connsiteY5" fmla="*/ 840 h 10000"/>
                <a:gd name="connsiteX6" fmla="*/ 754 w 10697"/>
                <a:gd name="connsiteY6" fmla="*/ 669 h 10000"/>
                <a:gd name="connsiteX7" fmla="*/ 0 w 10697"/>
                <a:gd name="connsiteY7" fmla="*/ 437 h 10000"/>
                <a:gd name="connsiteX8" fmla="*/ 987 w 10697"/>
                <a:gd name="connsiteY8" fmla="*/ 0 h 10000"/>
                <a:gd name="connsiteX9" fmla="*/ 10697 w 10697"/>
                <a:gd name="connsiteY9" fmla="*/ 3435 h 10000"/>
                <a:gd name="connsiteX10" fmla="*/ 4813 w 10697"/>
                <a:gd name="connsiteY10" fmla="*/ 10000 h 10000"/>
                <a:gd name="connsiteX11" fmla="*/ 1827 w 10697"/>
                <a:gd name="connsiteY11" fmla="*/ 8702 h 10000"/>
                <a:gd name="connsiteX12" fmla="*/ 2436 w 10697"/>
                <a:gd name="connsiteY12" fmla="*/ 8073 h 10000"/>
                <a:gd name="connsiteX13" fmla="*/ 2523 w 10697"/>
                <a:gd name="connsiteY13" fmla="*/ 7156 h 10000"/>
                <a:gd name="connsiteX14" fmla="*/ 2552 w 10697"/>
                <a:gd name="connsiteY14" fmla="*/ 6679 h 10000"/>
                <a:gd name="connsiteX15" fmla="*/ 2523 w 10697"/>
                <a:gd name="connsiteY15" fmla="*/ 6126 h 10000"/>
                <a:gd name="connsiteX0" fmla="*/ 2523 w 10697"/>
                <a:gd name="connsiteY0" fmla="*/ 6126 h 10000"/>
                <a:gd name="connsiteX1" fmla="*/ 1740 w 10697"/>
                <a:gd name="connsiteY1" fmla="*/ 3721 h 10000"/>
                <a:gd name="connsiteX2" fmla="*/ 1074 w 10697"/>
                <a:gd name="connsiteY2" fmla="*/ 2176 h 10000"/>
                <a:gd name="connsiteX3" fmla="*/ 784 w 10697"/>
                <a:gd name="connsiteY3" fmla="*/ 1889 h 10000"/>
                <a:gd name="connsiteX4" fmla="*/ 900 w 10697"/>
                <a:gd name="connsiteY4" fmla="*/ 1355 h 10000"/>
                <a:gd name="connsiteX5" fmla="*/ 1248 w 10697"/>
                <a:gd name="connsiteY5" fmla="*/ 840 h 10000"/>
                <a:gd name="connsiteX6" fmla="*/ 870 w 10697"/>
                <a:gd name="connsiteY6" fmla="*/ 630 h 10000"/>
                <a:gd name="connsiteX7" fmla="*/ 0 w 10697"/>
                <a:gd name="connsiteY7" fmla="*/ 437 h 10000"/>
                <a:gd name="connsiteX8" fmla="*/ 987 w 10697"/>
                <a:gd name="connsiteY8" fmla="*/ 0 h 10000"/>
                <a:gd name="connsiteX9" fmla="*/ 10697 w 10697"/>
                <a:gd name="connsiteY9" fmla="*/ 3435 h 10000"/>
                <a:gd name="connsiteX10" fmla="*/ 4813 w 10697"/>
                <a:gd name="connsiteY10" fmla="*/ 10000 h 10000"/>
                <a:gd name="connsiteX11" fmla="*/ 1827 w 10697"/>
                <a:gd name="connsiteY11" fmla="*/ 8702 h 10000"/>
                <a:gd name="connsiteX12" fmla="*/ 2436 w 10697"/>
                <a:gd name="connsiteY12" fmla="*/ 8073 h 10000"/>
                <a:gd name="connsiteX13" fmla="*/ 2523 w 10697"/>
                <a:gd name="connsiteY13" fmla="*/ 7156 h 10000"/>
                <a:gd name="connsiteX14" fmla="*/ 2552 w 10697"/>
                <a:gd name="connsiteY14" fmla="*/ 6679 h 10000"/>
                <a:gd name="connsiteX15" fmla="*/ 2523 w 10697"/>
                <a:gd name="connsiteY15" fmla="*/ 6126 h 10000"/>
                <a:gd name="connsiteX0" fmla="*/ 2523 w 10697"/>
                <a:gd name="connsiteY0" fmla="*/ 6126 h 10000"/>
                <a:gd name="connsiteX1" fmla="*/ 1740 w 10697"/>
                <a:gd name="connsiteY1" fmla="*/ 3721 h 10000"/>
                <a:gd name="connsiteX2" fmla="*/ 1074 w 10697"/>
                <a:gd name="connsiteY2" fmla="*/ 2176 h 10000"/>
                <a:gd name="connsiteX3" fmla="*/ 784 w 10697"/>
                <a:gd name="connsiteY3" fmla="*/ 1889 h 10000"/>
                <a:gd name="connsiteX4" fmla="*/ 900 w 10697"/>
                <a:gd name="connsiteY4" fmla="*/ 1355 h 10000"/>
                <a:gd name="connsiteX5" fmla="*/ 1016 w 10697"/>
                <a:gd name="connsiteY5" fmla="*/ 995 h 10000"/>
                <a:gd name="connsiteX6" fmla="*/ 870 w 10697"/>
                <a:gd name="connsiteY6" fmla="*/ 630 h 10000"/>
                <a:gd name="connsiteX7" fmla="*/ 0 w 10697"/>
                <a:gd name="connsiteY7" fmla="*/ 437 h 10000"/>
                <a:gd name="connsiteX8" fmla="*/ 987 w 10697"/>
                <a:gd name="connsiteY8" fmla="*/ 0 h 10000"/>
                <a:gd name="connsiteX9" fmla="*/ 10697 w 10697"/>
                <a:gd name="connsiteY9" fmla="*/ 3435 h 10000"/>
                <a:gd name="connsiteX10" fmla="*/ 4813 w 10697"/>
                <a:gd name="connsiteY10" fmla="*/ 10000 h 10000"/>
                <a:gd name="connsiteX11" fmla="*/ 1827 w 10697"/>
                <a:gd name="connsiteY11" fmla="*/ 8702 h 10000"/>
                <a:gd name="connsiteX12" fmla="*/ 2436 w 10697"/>
                <a:gd name="connsiteY12" fmla="*/ 8073 h 10000"/>
                <a:gd name="connsiteX13" fmla="*/ 2523 w 10697"/>
                <a:gd name="connsiteY13" fmla="*/ 7156 h 10000"/>
                <a:gd name="connsiteX14" fmla="*/ 2552 w 10697"/>
                <a:gd name="connsiteY14" fmla="*/ 6679 h 10000"/>
                <a:gd name="connsiteX15" fmla="*/ 2523 w 10697"/>
                <a:gd name="connsiteY15" fmla="*/ 6126 h 10000"/>
                <a:gd name="connsiteX0" fmla="*/ 2523 w 10697"/>
                <a:gd name="connsiteY0" fmla="*/ 6126 h 10000"/>
                <a:gd name="connsiteX1" fmla="*/ 1740 w 10697"/>
                <a:gd name="connsiteY1" fmla="*/ 3721 h 10000"/>
                <a:gd name="connsiteX2" fmla="*/ 1074 w 10697"/>
                <a:gd name="connsiteY2" fmla="*/ 2176 h 10000"/>
                <a:gd name="connsiteX3" fmla="*/ 784 w 10697"/>
                <a:gd name="connsiteY3" fmla="*/ 1889 h 10000"/>
                <a:gd name="connsiteX4" fmla="*/ 900 w 10697"/>
                <a:gd name="connsiteY4" fmla="*/ 1355 h 10000"/>
                <a:gd name="connsiteX5" fmla="*/ 2932 w 10697"/>
                <a:gd name="connsiteY5" fmla="*/ 840 h 10000"/>
                <a:gd name="connsiteX6" fmla="*/ 870 w 10697"/>
                <a:gd name="connsiteY6" fmla="*/ 630 h 10000"/>
                <a:gd name="connsiteX7" fmla="*/ 0 w 10697"/>
                <a:gd name="connsiteY7" fmla="*/ 437 h 10000"/>
                <a:gd name="connsiteX8" fmla="*/ 987 w 10697"/>
                <a:gd name="connsiteY8" fmla="*/ 0 h 10000"/>
                <a:gd name="connsiteX9" fmla="*/ 10697 w 10697"/>
                <a:gd name="connsiteY9" fmla="*/ 3435 h 10000"/>
                <a:gd name="connsiteX10" fmla="*/ 4813 w 10697"/>
                <a:gd name="connsiteY10" fmla="*/ 10000 h 10000"/>
                <a:gd name="connsiteX11" fmla="*/ 1827 w 10697"/>
                <a:gd name="connsiteY11" fmla="*/ 8702 h 10000"/>
                <a:gd name="connsiteX12" fmla="*/ 2436 w 10697"/>
                <a:gd name="connsiteY12" fmla="*/ 8073 h 10000"/>
                <a:gd name="connsiteX13" fmla="*/ 2523 w 10697"/>
                <a:gd name="connsiteY13" fmla="*/ 7156 h 10000"/>
                <a:gd name="connsiteX14" fmla="*/ 2552 w 10697"/>
                <a:gd name="connsiteY14" fmla="*/ 6679 h 10000"/>
                <a:gd name="connsiteX15" fmla="*/ 2523 w 10697"/>
                <a:gd name="connsiteY15" fmla="*/ 6126 h 10000"/>
                <a:gd name="connsiteX0" fmla="*/ 2523 w 10697"/>
                <a:gd name="connsiteY0" fmla="*/ 6126 h 10000"/>
                <a:gd name="connsiteX1" fmla="*/ 1740 w 10697"/>
                <a:gd name="connsiteY1" fmla="*/ 3721 h 10000"/>
                <a:gd name="connsiteX2" fmla="*/ 1074 w 10697"/>
                <a:gd name="connsiteY2" fmla="*/ 2176 h 10000"/>
                <a:gd name="connsiteX3" fmla="*/ 784 w 10697"/>
                <a:gd name="connsiteY3" fmla="*/ 1889 h 10000"/>
                <a:gd name="connsiteX4" fmla="*/ 900 w 10697"/>
                <a:gd name="connsiteY4" fmla="*/ 1355 h 10000"/>
                <a:gd name="connsiteX5" fmla="*/ 958 w 10697"/>
                <a:gd name="connsiteY5" fmla="*/ 763 h 10000"/>
                <a:gd name="connsiteX6" fmla="*/ 870 w 10697"/>
                <a:gd name="connsiteY6" fmla="*/ 630 h 10000"/>
                <a:gd name="connsiteX7" fmla="*/ 0 w 10697"/>
                <a:gd name="connsiteY7" fmla="*/ 437 h 10000"/>
                <a:gd name="connsiteX8" fmla="*/ 987 w 10697"/>
                <a:gd name="connsiteY8" fmla="*/ 0 h 10000"/>
                <a:gd name="connsiteX9" fmla="*/ 10697 w 10697"/>
                <a:gd name="connsiteY9" fmla="*/ 3435 h 10000"/>
                <a:gd name="connsiteX10" fmla="*/ 4813 w 10697"/>
                <a:gd name="connsiteY10" fmla="*/ 10000 h 10000"/>
                <a:gd name="connsiteX11" fmla="*/ 1827 w 10697"/>
                <a:gd name="connsiteY11" fmla="*/ 8702 h 10000"/>
                <a:gd name="connsiteX12" fmla="*/ 2436 w 10697"/>
                <a:gd name="connsiteY12" fmla="*/ 8073 h 10000"/>
                <a:gd name="connsiteX13" fmla="*/ 2523 w 10697"/>
                <a:gd name="connsiteY13" fmla="*/ 7156 h 10000"/>
                <a:gd name="connsiteX14" fmla="*/ 2552 w 10697"/>
                <a:gd name="connsiteY14" fmla="*/ 6679 h 10000"/>
                <a:gd name="connsiteX15" fmla="*/ 2523 w 10697"/>
                <a:gd name="connsiteY15" fmla="*/ 6126 h 10000"/>
                <a:gd name="connsiteX0" fmla="*/ 2523 w 10697"/>
                <a:gd name="connsiteY0" fmla="*/ 5689 h 9563"/>
                <a:gd name="connsiteX1" fmla="*/ 1740 w 10697"/>
                <a:gd name="connsiteY1" fmla="*/ 3284 h 9563"/>
                <a:gd name="connsiteX2" fmla="*/ 1074 w 10697"/>
                <a:gd name="connsiteY2" fmla="*/ 1739 h 9563"/>
                <a:gd name="connsiteX3" fmla="*/ 784 w 10697"/>
                <a:gd name="connsiteY3" fmla="*/ 1452 h 9563"/>
                <a:gd name="connsiteX4" fmla="*/ 900 w 10697"/>
                <a:gd name="connsiteY4" fmla="*/ 918 h 9563"/>
                <a:gd name="connsiteX5" fmla="*/ 958 w 10697"/>
                <a:gd name="connsiteY5" fmla="*/ 326 h 9563"/>
                <a:gd name="connsiteX6" fmla="*/ 870 w 10697"/>
                <a:gd name="connsiteY6" fmla="*/ 193 h 9563"/>
                <a:gd name="connsiteX7" fmla="*/ 0 w 10697"/>
                <a:gd name="connsiteY7" fmla="*/ 0 h 9563"/>
                <a:gd name="connsiteX8" fmla="*/ 10697 w 10697"/>
                <a:gd name="connsiteY8" fmla="*/ 2998 h 9563"/>
                <a:gd name="connsiteX9" fmla="*/ 4813 w 10697"/>
                <a:gd name="connsiteY9" fmla="*/ 9563 h 9563"/>
                <a:gd name="connsiteX10" fmla="*/ 1827 w 10697"/>
                <a:gd name="connsiteY10" fmla="*/ 8265 h 9563"/>
                <a:gd name="connsiteX11" fmla="*/ 2436 w 10697"/>
                <a:gd name="connsiteY11" fmla="*/ 7636 h 9563"/>
                <a:gd name="connsiteX12" fmla="*/ 2523 w 10697"/>
                <a:gd name="connsiteY12" fmla="*/ 6719 h 9563"/>
                <a:gd name="connsiteX13" fmla="*/ 2552 w 10697"/>
                <a:gd name="connsiteY13" fmla="*/ 6242 h 9563"/>
                <a:gd name="connsiteX14" fmla="*/ 2523 w 10697"/>
                <a:gd name="connsiteY14" fmla="*/ 5689 h 9563"/>
                <a:gd name="connsiteX0" fmla="*/ 1626 w 9267"/>
                <a:gd name="connsiteY0" fmla="*/ 5747 h 9798"/>
                <a:gd name="connsiteX1" fmla="*/ 894 w 9267"/>
                <a:gd name="connsiteY1" fmla="*/ 3232 h 9798"/>
                <a:gd name="connsiteX2" fmla="*/ 271 w 9267"/>
                <a:gd name="connsiteY2" fmla="*/ 1616 h 9798"/>
                <a:gd name="connsiteX3" fmla="*/ 0 w 9267"/>
                <a:gd name="connsiteY3" fmla="*/ 1316 h 9798"/>
                <a:gd name="connsiteX4" fmla="*/ 108 w 9267"/>
                <a:gd name="connsiteY4" fmla="*/ 758 h 9798"/>
                <a:gd name="connsiteX5" fmla="*/ 163 w 9267"/>
                <a:gd name="connsiteY5" fmla="*/ 139 h 9798"/>
                <a:gd name="connsiteX6" fmla="*/ 80 w 9267"/>
                <a:gd name="connsiteY6" fmla="*/ 0 h 9798"/>
                <a:gd name="connsiteX7" fmla="*/ 9267 w 9267"/>
                <a:gd name="connsiteY7" fmla="*/ 2933 h 9798"/>
                <a:gd name="connsiteX8" fmla="*/ 3766 w 9267"/>
                <a:gd name="connsiteY8" fmla="*/ 9798 h 9798"/>
                <a:gd name="connsiteX9" fmla="*/ 975 w 9267"/>
                <a:gd name="connsiteY9" fmla="*/ 8441 h 9798"/>
                <a:gd name="connsiteX10" fmla="*/ 1544 w 9267"/>
                <a:gd name="connsiteY10" fmla="*/ 7783 h 9798"/>
                <a:gd name="connsiteX11" fmla="*/ 1626 w 9267"/>
                <a:gd name="connsiteY11" fmla="*/ 6824 h 9798"/>
                <a:gd name="connsiteX12" fmla="*/ 1653 w 9267"/>
                <a:gd name="connsiteY12" fmla="*/ 6325 h 9798"/>
                <a:gd name="connsiteX13" fmla="*/ 1626 w 9267"/>
                <a:gd name="connsiteY13" fmla="*/ 5747 h 9798"/>
                <a:gd name="connsiteX0" fmla="*/ 1755 w 10000"/>
                <a:gd name="connsiteY0" fmla="*/ 6079 h 10214"/>
                <a:gd name="connsiteX1" fmla="*/ 965 w 10000"/>
                <a:gd name="connsiteY1" fmla="*/ 3513 h 10214"/>
                <a:gd name="connsiteX2" fmla="*/ 292 w 10000"/>
                <a:gd name="connsiteY2" fmla="*/ 1863 h 10214"/>
                <a:gd name="connsiteX3" fmla="*/ 0 w 10000"/>
                <a:gd name="connsiteY3" fmla="*/ 1557 h 10214"/>
                <a:gd name="connsiteX4" fmla="*/ 117 w 10000"/>
                <a:gd name="connsiteY4" fmla="*/ 988 h 10214"/>
                <a:gd name="connsiteX5" fmla="*/ 176 w 10000"/>
                <a:gd name="connsiteY5" fmla="*/ 356 h 10214"/>
                <a:gd name="connsiteX6" fmla="*/ 1099 w 10000"/>
                <a:gd name="connsiteY6" fmla="*/ 0 h 10214"/>
                <a:gd name="connsiteX7" fmla="*/ 10000 w 10000"/>
                <a:gd name="connsiteY7" fmla="*/ 3207 h 10214"/>
                <a:gd name="connsiteX8" fmla="*/ 4064 w 10000"/>
                <a:gd name="connsiteY8" fmla="*/ 10214 h 10214"/>
                <a:gd name="connsiteX9" fmla="*/ 1052 w 10000"/>
                <a:gd name="connsiteY9" fmla="*/ 8829 h 10214"/>
                <a:gd name="connsiteX10" fmla="*/ 1666 w 10000"/>
                <a:gd name="connsiteY10" fmla="*/ 8157 h 10214"/>
                <a:gd name="connsiteX11" fmla="*/ 1755 w 10000"/>
                <a:gd name="connsiteY11" fmla="*/ 7179 h 10214"/>
                <a:gd name="connsiteX12" fmla="*/ 1784 w 10000"/>
                <a:gd name="connsiteY12" fmla="*/ 6669 h 10214"/>
                <a:gd name="connsiteX13" fmla="*/ 1755 w 10000"/>
                <a:gd name="connsiteY13" fmla="*/ 6079 h 10214"/>
                <a:gd name="connsiteX0" fmla="*/ 1755 w 9595"/>
                <a:gd name="connsiteY0" fmla="*/ 6079 h 10214"/>
                <a:gd name="connsiteX1" fmla="*/ 965 w 9595"/>
                <a:gd name="connsiteY1" fmla="*/ 3513 h 10214"/>
                <a:gd name="connsiteX2" fmla="*/ 292 w 9595"/>
                <a:gd name="connsiteY2" fmla="*/ 1863 h 10214"/>
                <a:gd name="connsiteX3" fmla="*/ 0 w 9595"/>
                <a:gd name="connsiteY3" fmla="*/ 1557 h 10214"/>
                <a:gd name="connsiteX4" fmla="*/ 117 w 9595"/>
                <a:gd name="connsiteY4" fmla="*/ 988 h 10214"/>
                <a:gd name="connsiteX5" fmla="*/ 176 w 9595"/>
                <a:gd name="connsiteY5" fmla="*/ 356 h 10214"/>
                <a:gd name="connsiteX6" fmla="*/ 1099 w 9595"/>
                <a:gd name="connsiteY6" fmla="*/ 0 h 10214"/>
                <a:gd name="connsiteX7" fmla="*/ 9595 w 9595"/>
                <a:gd name="connsiteY7" fmla="*/ 3778 h 10214"/>
                <a:gd name="connsiteX8" fmla="*/ 4064 w 9595"/>
                <a:gd name="connsiteY8" fmla="*/ 10214 h 10214"/>
                <a:gd name="connsiteX9" fmla="*/ 1052 w 9595"/>
                <a:gd name="connsiteY9" fmla="*/ 8829 h 10214"/>
                <a:gd name="connsiteX10" fmla="*/ 1666 w 9595"/>
                <a:gd name="connsiteY10" fmla="*/ 8157 h 10214"/>
                <a:gd name="connsiteX11" fmla="*/ 1755 w 9595"/>
                <a:gd name="connsiteY11" fmla="*/ 7179 h 10214"/>
                <a:gd name="connsiteX12" fmla="*/ 1784 w 9595"/>
                <a:gd name="connsiteY12" fmla="*/ 6669 h 10214"/>
                <a:gd name="connsiteX13" fmla="*/ 1755 w 9595"/>
                <a:gd name="connsiteY13" fmla="*/ 6079 h 10214"/>
                <a:gd name="connsiteX0" fmla="*/ 1829 w 10000"/>
                <a:gd name="connsiteY0" fmla="*/ 5952 h 10000"/>
                <a:gd name="connsiteX1" fmla="*/ 1006 w 10000"/>
                <a:gd name="connsiteY1" fmla="*/ 3439 h 10000"/>
                <a:gd name="connsiteX2" fmla="*/ 304 w 10000"/>
                <a:gd name="connsiteY2" fmla="*/ 1824 h 10000"/>
                <a:gd name="connsiteX3" fmla="*/ 0 w 10000"/>
                <a:gd name="connsiteY3" fmla="*/ 1524 h 10000"/>
                <a:gd name="connsiteX4" fmla="*/ 122 w 10000"/>
                <a:gd name="connsiteY4" fmla="*/ 967 h 10000"/>
                <a:gd name="connsiteX5" fmla="*/ 183 w 10000"/>
                <a:gd name="connsiteY5" fmla="*/ 349 h 10000"/>
                <a:gd name="connsiteX6" fmla="*/ 1145 w 10000"/>
                <a:gd name="connsiteY6" fmla="*/ 0 h 10000"/>
                <a:gd name="connsiteX7" fmla="*/ 9459 w 10000"/>
                <a:gd name="connsiteY7" fmla="*/ 2931 h 10000"/>
                <a:gd name="connsiteX8" fmla="*/ 10000 w 10000"/>
                <a:gd name="connsiteY8" fmla="*/ 3699 h 10000"/>
                <a:gd name="connsiteX9" fmla="*/ 4236 w 10000"/>
                <a:gd name="connsiteY9" fmla="*/ 10000 h 10000"/>
                <a:gd name="connsiteX10" fmla="*/ 1096 w 10000"/>
                <a:gd name="connsiteY10" fmla="*/ 8644 h 10000"/>
                <a:gd name="connsiteX11" fmla="*/ 1736 w 10000"/>
                <a:gd name="connsiteY11" fmla="*/ 7986 h 10000"/>
                <a:gd name="connsiteX12" fmla="*/ 1829 w 10000"/>
                <a:gd name="connsiteY12" fmla="*/ 7029 h 10000"/>
                <a:gd name="connsiteX13" fmla="*/ 1859 w 10000"/>
                <a:gd name="connsiteY13" fmla="*/ 6529 h 10000"/>
                <a:gd name="connsiteX14" fmla="*/ 1829 w 10000"/>
                <a:gd name="connsiteY14" fmla="*/ 5952 h 10000"/>
                <a:gd name="connsiteX0" fmla="*/ 1829 w 10000"/>
                <a:gd name="connsiteY0" fmla="*/ 5952 h 10000"/>
                <a:gd name="connsiteX1" fmla="*/ 2062 w 10000"/>
                <a:gd name="connsiteY1" fmla="*/ 3649 h 10000"/>
                <a:gd name="connsiteX2" fmla="*/ 304 w 10000"/>
                <a:gd name="connsiteY2" fmla="*/ 1824 h 10000"/>
                <a:gd name="connsiteX3" fmla="*/ 0 w 10000"/>
                <a:gd name="connsiteY3" fmla="*/ 1524 h 10000"/>
                <a:gd name="connsiteX4" fmla="*/ 122 w 10000"/>
                <a:gd name="connsiteY4" fmla="*/ 967 h 10000"/>
                <a:gd name="connsiteX5" fmla="*/ 183 w 10000"/>
                <a:gd name="connsiteY5" fmla="*/ 349 h 10000"/>
                <a:gd name="connsiteX6" fmla="*/ 1145 w 10000"/>
                <a:gd name="connsiteY6" fmla="*/ 0 h 10000"/>
                <a:gd name="connsiteX7" fmla="*/ 9459 w 10000"/>
                <a:gd name="connsiteY7" fmla="*/ 2931 h 10000"/>
                <a:gd name="connsiteX8" fmla="*/ 10000 w 10000"/>
                <a:gd name="connsiteY8" fmla="*/ 3699 h 10000"/>
                <a:gd name="connsiteX9" fmla="*/ 4236 w 10000"/>
                <a:gd name="connsiteY9" fmla="*/ 10000 h 10000"/>
                <a:gd name="connsiteX10" fmla="*/ 1096 w 10000"/>
                <a:gd name="connsiteY10" fmla="*/ 8644 h 10000"/>
                <a:gd name="connsiteX11" fmla="*/ 1736 w 10000"/>
                <a:gd name="connsiteY11" fmla="*/ 7986 h 10000"/>
                <a:gd name="connsiteX12" fmla="*/ 1829 w 10000"/>
                <a:gd name="connsiteY12" fmla="*/ 7029 h 10000"/>
                <a:gd name="connsiteX13" fmla="*/ 1859 w 10000"/>
                <a:gd name="connsiteY13" fmla="*/ 6529 h 10000"/>
                <a:gd name="connsiteX14" fmla="*/ 1829 w 10000"/>
                <a:gd name="connsiteY14" fmla="*/ 5952 h 10000"/>
                <a:gd name="connsiteX0" fmla="*/ 2357 w 10000"/>
                <a:gd name="connsiteY0" fmla="*/ 6092 h 10000"/>
                <a:gd name="connsiteX1" fmla="*/ 2062 w 10000"/>
                <a:gd name="connsiteY1" fmla="*/ 3649 h 10000"/>
                <a:gd name="connsiteX2" fmla="*/ 304 w 10000"/>
                <a:gd name="connsiteY2" fmla="*/ 1824 h 10000"/>
                <a:gd name="connsiteX3" fmla="*/ 0 w 10000"/>
                <a:gd name="connsiteY3" fmla="*/ 1524 h 10000"/>
                <a:gd name="connsiteX4" fmla="*/ 122 w 10000"/>
                <a:gd name="connsiteY4" fmla="*/ 967 h 10000"/>
                <a:gd name="connsiteX5" fmla="*/ 183 w 10000"/>
                <a:gd name="connsiteY5" fmla="*/ 349 h 10000"/>
                <a:gd name="connsiteX6" fmla="*/ 1145 w 10000"/>
                <a:gd name="connsiteY6" fmla="*/ 0 h 10000"/>
                <a:gd name="connsiteX7" fmla="*/ 9459 w 10000"/>
                <a:gd name="connsiteY7" fmla="*/ 2931 h 10000"/>
                <a:gd name="connsiteX8" fmla="*/ 10000 w 10000"/>
                <a:gd name="connsiteY8" fmla="*/ 3699 h 10000"/>
                <a:gd name="connsiteX9" fmla="*/ 4236 w 10000"/>
                <a:gd name="connsiteY9" fmla="*/ 10000 h 10000"/>
                <a:gd name="connsiteX10" fmla="*/ 1096 w 10000"/>
                <a:gd name="connsiteY10" fmla="*/ 8644 h 10000"/>
                <a:gd name="connsiteX11" fmla="*/ 1736 w 10000"/>
                <a:gd name="connsiteY11" fmla="*/ 7986 h 10000"/>
                <a:gd name="connsiteX12" fmla="*/ 1829 w 10000"/>
                <a:gd name="connsiteY12" fmla="*/ 7029 h 10000"/>
                <a:gd name="connsiteX13" fmla="*/ 1859 w 10000"/>
                <a:gd name="connsiteY13" fmla="*/ 6529 h 10000"/>
                <a:gd name="connsiteX14" fmla="*/ 2357 w 10000"/>
                <a:gd name="connsiteY14" fmla="*/ 6092 h 10000"/>
                <a:gd name="connsiteX0" fmla="*/ 2357 w 10000"/>
                <a:gd name="connsiteY0" fmla="*/ 6092 h 9790"/>
                <a:gd name="connsiteX1" fmla="*/ 2062 w 10000"/>
                <a:gd name="connsiteY1" fmla="*/ 3649 h 9790"/>
                <a:gd name="connsiteX2" fmla="*/ 304 w 10000"/>
                <a:gd name="connsiteY2" fmla="*/ 1824 h 9790"/>
                <a:gd name="connsiteX3" fmla="*/ 0 w 10000"/>
                <a:gd name="connsiteY3" fmla="*/ 1524 h 9790"/>
                <a:gd name="connsiteX4" fmla="*/ 122 w 10000"/>
                <a:gd name="connsiteY4" fmla="*/ 967 h 9790"/>
                <a:gd name="connsiteX5" fmla="*/ 183 w 10000"/>
                <a:gd name="connsiteY5" fmla="*/ 349 h 9790"/>
                <a:gd name="connsiteX6" fmla="*/ 1145 w 10000"/>
                <a:gd name="connsiteY6" fmla="*/ 0 h 9790"/>
                <a:gd name="connsiteX7" fmla="*/ 9459 w 10000"/>
                <a:gd name="connsiteY7" fmla="*/ 2931 h 9790"/>
                <a:gd name="connsiteX8" fmla="*/ 10000 w 10000"/>
                <a:gd name="connsiteY8" fmla="*/ 3699 h 9790"/>
                <a:gd name="connsiteX9" fmla="*/ 4447 w 10000"/>
                <a:gd name="connsiteY9" fmla="*/ 9790 h 9790"/>
                <a:gd name="connsiteX10" fmla="*/ 1096 w 10000"/>
                <a:gd name="connsiteY10" fmla="*/ 8644 h 9790"/>
                <a:gd name="connsiteX11" fmla="*/ 1736 w 10000"/>
                <a:gd name="connsiteY11" fmla="*/ 7986 h 9790"/>
                <a:gd name="connsiteX12" fmla="*/ 1829 w 10000"/>
                <a:gd name="connsiteY12" fmla="*/ 7029 h 9790"/>
                <a:gd name="connsiteX13" fmla="*/ 1859 w 10000"/>
                <a:gd name="connsiteY13" fmla="*/ 6529 h 9790"/>
                <a:gd name="connsiteX14" fmla="*/ 2357 w 10000"/>
                <a:gd name="connsiteY14" fmla="*/ 6092 h 9790"/>
                <a:gd name="connsiteX0" fmla="*/ 2357 w 10000"/>
                <a:gd name="connsiteY0" fmla="*/ 6223 h 10000"/>
                <a:gd name="connsiteX1" fmla="*/ 2062 w 10000"/>
                <a:gd name="connsiteY1" fmla="*/ 3727 h 10000"/>
                <a:gd name="connsiteX2" fmla="*/ 304 w 10000"/>
                <a:gd name="connsiteY2" fmla="*/ 1863 h 10000"/>
                <a:gd name="connsiteX3" fmla="*/ 0 w 10000"/>
                <a:gd name="connsiteY3" fmla="*/ 1557 h 10000"/>
                <a:gd name="connsiteX4" fmla="*/ 122 w 10000"/>
                <a:gd name="connsiteY4" fmla="*/ 988 h 10000"/>
                <a:gd name="connsiteX5" fmla="*/ 183 w 10000"/>
                <a:gd name="connsiteY5" fmla="*/ 356 h 10000"/>
                <a:gd name="connsiteX6" fmla="*/ 1145 w 10000"/>
                <a:gd name="connsiteY6" fmla="*/ 0 h 10000"/>
                <a:gd name="connsiteX7" fmla="*/ 9459 w 10000"/>
                <a:gd name="connsiteY7" fmla="*/ 2994 h 10000"/>
                <a:gd name="connsiteX8" fmla="*/ 10000 w 10000"/>
                <a:gd name="connsiteY8" fmla="*/ 3778 h 10000"/>
                <a:gd name="connsiteX9" fmla="*/ 4447 w 10000"/>
                <a:gd name="connsiteY9" fmla="*/ 10000 h 10000"/>
                <a:gd name="connsiteX10" fmla="*/ 1941 w 10000"/>
                <a:gd name="connsiteY10" fmla="*/ 8829 h 10000"/>
                <a:gd name="connsiteX11" fmla="*/ 1736 w 10000"/>
                <a:gd name="connsiteY11" fmla="*/ 8157 h 10000"/>
                <a:gd name="connsiteX12" fmla="*/ 1829 w 10000"/>
                <a:gd name="connsiteY12" fmla="*/ 7180 h 10000"/>
                <a:gd name="connsiteX13" fmla="*/ 1859 w 10000"/>
                <a:gd name="connsiteY13" fmla="*/ 6669 h 10000"/>
                <a:gd name="connsiteX14" fmla="*/ 2357 w 10000"/>
                <a:gd name="connsiteY14" fmla="*/ 622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00">
                  <a:moveTo>
                    <a:pt x="2357" y="6223"/>
                  </a:moveTo>
                  <a:cubicBezTo>
                    <a:pt x="2435" y="5438"/>
                    <a:pt x="1984" y="4512"/>
                    <a:pt x="2062" y="3727"/>
                  </a:cubicBezTo>
                  <a:lnTo>
                    <a:pt x="304" y="1863"/>
                  </a:lnTo>
                  <a:lnTo>
                    <a:pt x="0" y="1557"/>
                  </a:lnTo>
                  <a:cubicBezTo>
                    <a:pt x="41" y="1367"/>
                    <a:pt x="81" y="1178"/>
                    <a:pt x="122" y="988"/>
                  </a:cubicBezTo>
                  <a:cubicBezTo>
                    <a:pt x="163" y="859"/>
                    <a:pt x="142" y="483"/>
                    <a:pt x="183" y="356"/>
                  </a:cubicBezTo>
                  <a:cubicBezTo>
                    <a:pt x="232" y="281"/>
                    <a:pt x="1095" y="75"/>
                    <a:pt x="1145" y="0"/>
                  </a:cubicBezTo>
                  <a:cubicBezTo>
                    <a:pt x="3670" y="1116"/>
                    <a:pt x="6934" y="1877"/>
                    <a:pt x="9459" y="2994"/>
                  </a:cubicBezTo>
                  <a:lnTo>
                    <a:pt x="10000" y="3778"/>
                  </a:lnTo>
                  <a:lnTo>
                    <a:pt x="4447" y="10000"/>
                  </a:lnTo>
                  <a:lnTo>
                    <a:pt x="1941" y="8829"/>
                  </a:lnTo>
                  <a:cubicBezTo>
                    <a:pt x="1873" y="8605"/>
                    <a:pt x="1804" y="8381"/>
                    <a:pt x="1736" y="8157"/>
                  </a:cubicBezTo>
                  <a:cubicBezTo>
                    <a:pt x="1859" y="7893"/>
                    <a:pt x="1797" y="7424"/>
                    <a:pt x="1829" y="7180"/>
                  </a:cubicBezTo>
                  <a:cubicBezTo>
                    <a:pt x="1859" y="6936"/>
                    <a:pt x="1771" y="6828"/>
                    <a:pt x="1859" y="6669"/>
                  </a:cubicBezTo>
                  <a:cubicBezTo>
                    <a:pt x="1947" y="6510"/>
                    <a:pt x="2357" y="6223"/>
                    <a:pt x="2357" y="6223"/>
                  </a:cubicBezTo>
                  <a:close/>
                </a:path>
              </a:pathLst>
            </a:custGeom>
            <a:solidFill>
              <a:srgbClr val="CC0066"/>
            </a:solidFill>
            <a:ln>
              <a:noFill/>
            </a:ln>
            <a:extLst/>
          </p:spPr>
          <p:txBody>
            <a:bodyPr/>
            <a:lstStyle/>
            <a:p>
              <a:endParaRPr lang="ja-JP" altLang="en-US"/>
            </a:p>
          </p:txBody>
        </p:sp>
        <p:sp>
          <p:nvSpPr>
            <p:cNvPr id="281" name="Freeform 22"/>
            <p:cNvSpPr>
              <a:spLocks/>
            </p:cNvSpPr>
            <p:nvPr/>
          </p:nvSpPr>
          <p:spPr bwMode="auto">
            <a:xfrm>
              <a:off x="8371225" y="4584770"/>
              <a:ext cx="317218" cy="254628"/>
            </a:xfrm>
            <a:custGeom>
              <a:avLst/>
              <a:gdLst>
                <a:gd name="T0" fmla="*/ 0 w 358"/>
                <a:gd name="T1" fmla="*/ 307609351 h 303"/>
                <a:gd name="T2" fmla="*/ 13160836 w 358"/>
                <a:gd name="T3" fmla="*/ 243966790 h 303"/>
                <a:gd name="T4" fmla="*/ 78969460 w 358"/>
                <a:gd name="T5" fmla="*/ 165472114 h 303"/>
                <a:gd name="T6" fmla="*/ 250069217 w 358"/>
                <a:gd name="T7" fmla="*/ 0 h 303"/>
                <a:gd name="T8" fmla="*/ 671236710 w 358"/>
                <a:gd name="T9" fmla="*/ 447624441 h 303"/>
                <a:gd name="T10" fmla="*/ 758980061 w 358"/>
                <a:gd name="T11" fmla="*/ 560061816 h 303"/>
                <a:gd name="T12" fmla="*/ 785303214 w 358"/>
                <a:gd name="T13" fmla="*/ 642797873 h 303"/>
                <a:gd name="T14" fmla="*/ 8773891 w 358"/>
                <a:gd name="T15" fmla="*/ 638555036 h 303"/>
                <a:gd name="T16" fmla="*/ 0 w 358"/>
                <a:gd name="T17" fmla="*/ 307609351 h 3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8"/>
                <a:gd name="T28" fmla="*/ 0 h 303"/>
                <a:gd name="T29" fmla="*/ 358 w 358"/>
                <a:gd name="T30" fmla="*/ 303 h 303"/>
                <a:gd name="connsiteX0" fmla="*/ 0 w 10000"/>
                <a:gd name="connsiteY0" fmla="*/ 4785 h 10000"/>
                <a:gd name="connsiteX1" fmla="*/ 168 w 10000"/>
                <a:gd name="connsiteY1" fmla="*/ 3795 h 10000"/>
                <a:gd name="connsiteX2" fmla="*/ 1006 w 10000"/>
                <a:gd name="connsiteY2" fmla="*/ 2574 h 10000"/>
                <a:gd name="connsiteX3" fmla="*/ 3184 w 10000"/>
                <a:gd name="connsiteY3" fmla="*/ 0 h 10000"/>
                <a:gd name="connsiteX4" fmla="*/ 8547 w 10000"/>
                <a:gd name="connsiteY4" fmla="*/ 6964 h 10000"/>
                <a:gd name="connsiteX5" fmla="*/ 9665 w 10000"/>
                <a:gd name="connsiteY5" fmla="*/ 8713 h 10000"/>
                <a:gd name="connsiteX6" fmla="*/ 10000 w 10000"/>
                <a:gd name="connsiteY6" fmla="*/ 10000 h 10000"/>
                <a:gd name="connsiteX7" fmla="*/ 247 w 10000"/>
                <a:gd name="connsiteY7" fmla="*/ 9287 h 10000"/>
                <a:gd name="connsiteX8" fmla="*/ 0 w 10000"/>
                <a:gd name="connsiteY8" fmla="*/ 4785 h 10000"/>
                <a:gd name="connsiteX0" fmla="*/ 0 w 9777"/>
                <a:gd name="connsiteY0" fmla="*/ 4785 h 9299"/>
                <a:gd name="connsiteX1" fmla="*/ 168 w 9777"/>
                <a:gd name="connsiteY1" fmla="*/ 3795 h 9299"/>
                <a:gd name="connsiteX2" fmla="*/ 1006 w 9777"/>
                <a:gd name="connsiteY2" fmla="*/ 2574 h 9299"/>
                <a:gd name="connsiteX3" fmla="*/ 3184 w 9777"/>
                <a:gd name="connsiteY3" fmla="*/ 0 h 9299"/>
                <a:gd name="connsiteX4" fmla="*/ 8547 w 9777"/>
                <a:gd name="connsiteY4" fmla="*/ 6964 h 9299"/>
                <a:gd name="connsiteX5" fmla="*/ 9665 w 9777"/>
                <a:gd name="connsiteY5" fmla="*/ 8713 h 9299"/>
                <a:gd name="connsiteX6" fmla="*/ 9506 w 9777"/>
                <a:gd name="connsiteY6" fmla="*/ 9299 h 9299"/>
                <a:gd name="connsiteX7" fmla="*/ 247 w 9777"/>
                <a:gd name="connsiteY7" fmla="*/ 9287 h 9299"/>
                <a:gd name="connsiteX8" fmla="*/ 0 w 9777"/>
                <a:gd name="connsiteY8" fmla="*/ 4785 h 9299"/>
                <a:gd name="connsiteX0" fmla="*/ 0 w 10000"/>
                <a:gd name="connsiteY0" fmla="*/ 5146 h 10000"/>
                <a:gd name="connsiteX1" fmla="*/ 172 w 10000"/>
                <a:gd name="connsiteY1" fmla="*/ 4081 h 10000"/>
                <a:gd name="connsiteX2" fmla="*/ 1213 w 10000"/>
                <a:gd name="connsiteY2" fmla="*/ 2652 h 10000"/>
                <a:gd name="connsiteX3" fmla="*/ 3257 w 10000"/>
                <a:gd name="connsiteY3" fmla="*/ 0 h 10000"/>
                <a:gd name="connsiteX4" fmla="*/ 8742 w 10000"/>
                <a:gd name="connsiteY4" fmla="*/ 7489 h 10000"/>
                <a:gd name="connsiteX5" fmla="*/ 9885 w 10000"/>
                <a:gd name="connsiteY5" fmla="*/ 9370 h 10000"/>
                <a:gd name="connsiteX6" fmla="*/ 9723 w 10000"/>
                <a:gd name="connsiteY6" fmla="*/ 10000 h 10000"/>
                <a:gd name="connsiteX7" fmla="*/ 253 w 10000"/>
                <a:gd name="connsiteY7" fmla="*/ 9987 h 10000"/>
                <a:gd name="connsiteX8" fmla="*/ 0 w 10000"/>
                <a:gd name="connsiteY8" fmla="*/ 5146 h 10000"/>
                <a:gd name="connsiteX0" fmla="*/ 0 w 10000"/>
                <a:gd name="connsiteY0" fmla="*/ 5146 h 10000"/>
                <a:gd name="connsiteX1" fmla="*/ 402 w 10000"/>
                <a:gd name="connsiteY1" fmla="*/ 4139 h 10000"/>
                <a:gd name="connsiteX2" fmla="*/ 1213 w 10000"/>
                <a:gd name="connsiteY2" fmla="*/ 2652 h 10000"/>
                <a:gd name="connsiteX3" fmla="*/ 3257 w 10000"/>
                <a:gd name="connsiteY3" fmla="*/ 0 h 10000"/>
                <a:gd name="connsiteX4" fmla="*/ 8742 w 10000"/>
                <a:gd name="connsiteY4" fmla="*/ 7489 h 10000"/>
                <a:gd name="connsiteX5" fmla="*/ 9885 w 10000"/>
                <a:gd name="connsiteY5" fmla="*/ 9370 h 10000"/>
                <a:gd name="connsiteX6" fmla="*/ 9723 w 10000"/>
                <a:gd name="connsiteY6" fmla="*/ 10000 h 10000"/>
                <a:gd name="connsiteX7" fmla="*/ 253 w 10000"/>
                <a:gd name="connsiteY7" fmla="*/ 9987 h 10000"/>
                <a:gd name="connsiteX8" fmla="*/ 0 w 10000"/>
                <a:gd name="connsiteY8" fmla="*/ 5146 h 10000"/>
                <a:gd name="connsiteX0" fmla="*/ 61 w 9785"/>
                <a:gd name="connsiteY0" fmla="*/ 5204 h 10000"/>
                <a:gd name="connsiteX1" fmla="*/ 187 w 9785"/>
                <a:gd name="connsiteY1" fmla="*/ 4139 h 10000"/>
                <a:gd name="connsiteX2" fmla="*/ 998 w 9785"/>
                <a:gd name="connsiteY2" fmla="*/ 2652 h 10000"/>
                <a:gd name="connsiteX3" fmla="*/ 3042 w 9785"/>
                <a:gd name="connsiteY3" fmla="*/ 0 h 10000"/>
                <a:gd name="connsiteX4" fmla="*/ 8527 w 9785"/>
                <a:gd name="connsiteY4" fmla="*/ 7489 h 10000"/>
                <a:gd name="connsiteX5" fmla="*/ 9670 w 9785"/>
                <a:gd name="connsiteY5" fmla="*/ 9370 h 10000"/>
                <a:gd name="connsiteX6" fmla="*/ 9508 w 9785"/>
                <a:gd name="connsiteY6" fmla="*/ 10000 h 10000"/>
                <a:gd name="connsiteX7" fmla="*/ 38 w 9785"/>
                <a:gd name="connsiteY7" fmla="*/ 9987 h 10000"/>
                <a:gd name="connsiteX8" fmla="*/ 61 w 9785"/>
                <a:gd name="connsiteY8" fmla="*/ 5204 h 10000"/>
                <a:gd name="connsiteX0" fmla="*/ 250 w 10188"/>
                <a:gd name="connsiteY0" fmla="*/ 5204 h 10000"/>
                <a:gd name="connsiteX1" fmla="*/ 379 w 10188"/>
                <a:gd name="connsiteY1" fmla="*/ 4139 h 10000"/>
                <a:gd name="connsiteX2" fmla="*/ 1208 w 10188"/>
                <a:gd name="connsiteY2" fmla="*/ 2652 h 10000"/>
                <a:gd name="connsiteX3" fmla="*/ 3297 w 10188"/>
                <a:gd name="connsiteY3" fmla="*/ 0 h 10000"/>
                <a:gd name="connsiteX4" fmla="*/ 8902 w 10188"/>
                <a:gd name="connsiteY4" fmla="*/ 7489 h 10000"/>
                <a:gd name="connsiteX5" fmla="*/ 10070 w 10188"/>
                <a:gd name="connsiteY5" fmla="*/ 9370 h 10000"/>
                <a:gd name="connsiteX6" fmla="*/ 9905 w 10188"/>
                <a:gd name="connsiteY6" fmla="*/ 10000 h 10000"/>
                <a:gd name="connsiteX7" fmla="*/ 39 w 10188"/>
                <a:gd name="connsiteY7" fmla="*/ 9987 h 10000"/>
                <a:gd name="connsiteX8" fmla="*/ 250 w 10188"/>
                <a:gd name="connsiteY8" fmla="*/ 5204 h 10000"/>
                <a:gd name="connsiteX0" fmla="*/ 203 w 10188"/>
                <a:gd name="connsiteY0" fmla="*/ 5204 h 10000"/>
                <a:gd name="connsiteX1" fmla="*/ 379 w 10188"/>
                <a:gd name="connsiteY1" fmla="*/ 4139 h 10000"/>
                <a:gd name="connsiteX2" fmla="*/ 1208 w 10188"/>
                <a:gd name="connsiteY2" fmla="*/ 2652 h 10000"/>
                <a:gd name="connsiteX3" fmla="*/ 3297 w 10188"/>
                <a:gd name="connsiteY3" fmla="*/ 0 h 10000"/>
                <a:gd name="connsiteX4" fmla="*/ 8902 w 10188"/>
                <a:gd name="connsiteY4" fmla="*/ 7489 h 10000"/>
                <a:gd name="connsiteX5" fmla="*/ 10070 w 10188"/>
                <a:gd name="connsiteY5" fmla="*/ 9370 h 10000"/>
                <a:gd name="connsiteX6" fmla="*/ 9905 w 10188"/>
                <a:gd name="connsiteY6" fmla="*/ 10000 h 10000"/>
                <a:gd name="connsiteX7" fmla="*/ 39 w 10188"/>
                <a:gd name="connsiteY7" fmla="*/ 9987 h 10000"/>
                <a:gd name="connsiteX8" fmla="*/ 203 w 10188"/>
                <a:gd name="connsiteY8" fmla="*/ 5204 h 10000"/>
                <a:gd name="connsiteX0" fmla="*/ 109 w 10188"/>
                <a:gd name="connsiteY0" fmla="*/ 5610 h 10000"/>
                <a:gd name="connsiteX1" fmla="*/ 379 w 10188"/>
                <a:gd name="connsiteY1" fmla="*/ 4139 h 10000"/>
                <a:gd name="connsiteX2" fmla="*/ 1208 w 10188"/>
                <a:gd name="connsiteY2" fmla="*/ 2652 h 10000"/>
                <a:gd name="connsiteX3" fmla="*/ 3297 w 10188"/>
                <a:gd name="connsiteY3" fmla="*/ 0 h 10000"/>
                <a:gd name="connsiteX4" fmla="*/ 8902 w 10188"/>
                <a:gd name="connsiteY4" fmla="*/ 7489 h 10000"/>
                <a:gd name="connsiteX5" fmla="*/ 10070 w 10188"/>
                <a:gd name="connsiteY5" fmla="*/ 9370 h 10000"/>
                <a:gd name="connsiteX6" fmla="*/ 9905 w 10188"/>
                <a:gd name="connsiteY6" fmla="*/ 10000 h 10000"/>
                <a:gd name="connsiteX7" fmla="*/ 39 w 10188"/>
                <a:gd name="connsiteY7" fmla="*/ 9987 h 10000"/>
                <a:gd name="connsiteX8" fmla="*/ 109 w 10188"/>
                <a:gd name="connsiteY8" fmla="*/ 5610 h 10000"/>
                <a:gd name="connsiteX0" fmla="*/ 0 w 10079"/>
                <a:gd name="connsiteY0" fmla="*/ 5610 h 10000"/>
                <a:gd name="connsiteX1" fmla="*/ 270 w 10079"/>
                <a:gd name="connsiteY1" fmla="*/ 4139 h 10000"/>
                <a:gd name="connsiteX2" fmla="*/ 1099 w 10079"/>
                <a:gd name="connsiteY2" fmla="*/ 2652 h 10000"/>
                <a:gd name="connsiteX3" fmla="*/ 3188 w 10079"/>
                <a:gd name="connsiteY3" fmla="*/ 0 h 10000"/>
                <a:gd name="connsiteX4" fmla="*/ 8793 w 10079"/>
                <a:gd name="connsiteY4" fmla="*/ 7489 h 10000"/>
                <a:gd name="connsiteX5" fmla="*/ 9961 w 10079"/>
                <a:gd name="connsiteY5" fmla="*/ 9370 h 10000"/>
                <a:gd name="connsiteX6" fmla="*/ 9796 w 10079"/>
                <a:gd name="connsiteY6" fmla="*/ 10000 h 10000"/>
                <a:gd name="connsiteX7" fmla="*/ 71 w 10079"/>
                <a:gd name="connsiteY7" fmla="*/ 9987 h 10000"/>
                <a:gd name="connsiteX8" fmla="*/ 0 w 10079"/>
                <a:gd name="connsiteY8" fmla="*/ 561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79" h="10000">
                  <a:moveTo>
                    <a:pt x="0" y="5610"/>
                  </a:moveTo>
                  <a:cubicBezTo>
                    <a:pt x="59" y="5255"/>
                    <a:pt x="212" y="4494"/>
                    <a:pt x="270" y="4139"/>
                  </a:cubicBezTo>
                  <a:lnTo>
                    <a:pt x="1099" y="2652"/>
                  </a:lnTo>
                  <a:lnTo>
                    <a:pt x="3188" y="0"/>
                  </a:lnTo>
                  <a:lnTo>
                    <a:pt x="8793" y="7489"/>
                  </a:lnTo>
                  <a:lnTo>
                    <a:pt x="9961" y="9370"/>
                  </a:lnTo>
                  <a:cubicBezTo>
                    <a:pt x="10079" y="9831"/>
                    <a:pt x="9678" y="9539"/>
                    <a:pt x="9796" y="10000"/>
                  </a:cubicBezTo>
                  <a:lnTo>
                    <a:pt x="71" y="9987"/>
                  </a:lnTo>
                  <a:cubicBezTo>
                    <a:pt x="32" y="8142"/>
                    <a:pt x="39" y="7455"/>
                    <a:pt x="0" y="5610"/>
                  </a:cubicBezTo>
                  <a:close/>
                </a:path>
              </a:pathLst>
            </a:custGeom>
            <a:solidFill>
              <a:srgbClr val="FF0000"/>
            </a:solidFill>
            <a:ln w="28575">
              <a:solidFill>
                <a:srgbClr val="FF0000"/>
              </a:solidFill>
              <a:prstDash val="sysDot"/>
            </a:ln>
            <a:extLst/>
          </p:spPr>
          <p:txBody>
            <a:bodyPr/>
            <a:lstStyle/>
            <a:p>
              <a:endParaRPr lang="ja-JP" altLang="en-US"/>
            </a:p>
          </p:txBody>
        </p:sp>
        <p:sp>
          <p:nvSpPr>
            <p:cNvPr id="282" name="Freeform 24"/>
            <p:cNvSpPr>
              <a:spLocks/>
            </p:cNvSpPr>
            <p:nvPr/>
          </p:nvSpPr>
          <p:spPr bwMode="auto">
            <a:xfrm>
              <a:off x="5713683" y="4237746"/>
              <a:ext cx="109186" cy="105554"/>
            </a:xfrm>
            <a:custGeom>
              <a:avLst/>
              <a:gdLst>
                <a:gd name="T0" fmla="*/ 0 w 112"/>
                <a:gd name="T1" fmla="*/ 51154750 h 112"/>
                <a:gd name="T2" fmla="*/ 149935860 w 112"/>
                <a:gd name="T3" fmla="*/ 0 h 112"/>
                <a:gd name="T4" fmla="*/ 243375089 w 112"/>
                <a:gd name="T5" fmla="*/ 185433962 h 112"/>
                <a:gd name="T6" fmla="*/ 117341877 w 112"/>
                <a:gd name="T7" fmla="*/ 238718760 h 112"/>
                <a:gd name="T8" fmla="*/ 0 w 112"/>
                <a:gd name="T9" fmla="*/ 51154750 h 112"/>
                <a:gd name="T10" fmla="*/ 0 60000 65536"/>
                <a:gd name="T11" fmla="*/ 0 60000 65536"/>
                <a:gd name="T12" fmla="*/ 0 60000 65536"/>
                <a:gd name="T13" fmla="*/ 0 60000 65536"/>
                <a:gd name="T14" fmla="*/ 0 60000 65536"/>
                <a:gd name="T15" fmla="*/ 0 w 112"/>
                <a:gd name="T16" fmla="*/ 0 h 112"/>
                <a:gd name="T17" fmla="*/ 112 w 112"/>
                <a:gd name="T18" fmla="*/ 112 h 112"/>
                <a:gd name="connsiteX0" fmla="*/ 0 w 10000"/>
                <a:gd name="connsiteY0" fmla="*/ 1392 h 9249"/>
                <a:gd name="connsiteX1" fmla="*/ 6347 w 10000"/>
                <a:gd name="connsiteY1" fmla="*/ 0 h 9249"/>
                <a:gd name="connsiteX2" fmla="*/ 10000 w 10000"/>
                <a:gd name="connsiteY2" fmla="*/ 7017 h 9249"/>
                <a:gd name="connsiteX3" fmla="*/ 4821 w 10000"/>
                <a:gd name="connsiteY3" fmla="*/ 9249 h 9249"/>
                <a:gd name="connsiteX4" fmla="*/ 0 w 10000"/>
                <a:gd name="connsiteY4" fmla="*/ 1392 h 9249"/>
                <a:gd name="connsiteX0" fmla="*/ 0 w 9071"/>
                <a:gd name="connsiteY0" fmla="*/ 2114 h 10000"/>
                <a:gd name="connsiteX1" fmla="*/ 5418 w 9071"/>
                <a:gd name="connsiteY1" fmla="*/ 0 h 10000"/>
                <a:gd name="connsiteX2" fmla="*/ 9071 w 9071"/>
                <a:gd name="connsiteY2" fmla="*/ 7587 h 10000"/>
                <a:gd name="connsiteX3" fmla="*/ 3892 w 9071"/>
                <a:gd name="connsiteY3" fmla="*/ 10000 h 10000"/>
                <a:gd name="connsiteX4" fmla="*/ 0 w 9071"/>
                <a:gd name="connsiteY4" fmla="*/ 2114 h 10000"/>
                <a:gd name="connsiteX0" fmla="*/ 0 w 8976"/>
                <a:gd name="connsiteY0" fmla="*/ 2114 h 10000"/>
                <a:gd name="connsiteX1" fmla="*/ 5973 w 8976"/>
                <a:gd name="connsiteY1" fmla="*/ 0 h 10000"/>
                <a:gd name="connsiteX2" fmla="*/ 8976 w 8976"/>
                <a:gd name="connsiteY2" fmla="*/ 7181 h 10000"/>
                <a:gd name="connsiteX3" fmla="*/ 4291 w 8976"/>
                <a:gd name="connsiteY3" fmla="*/ 10000 h 10000"/>
                <a:gd name="connsiteX4" fmla="*/ 0 w 8976"/>
                <a:gd name="connsiteY4" fmla="*/ 2114 h 10000"/>
                <a:gd name="connsiteX0" fmla="*/ 0 w 11124"/>
                <a:gd name="connsiteY0" fmla="*/ 2114 h 10000"/>
                <a:gd name="connsiteX1" fmla="*/ 7778 w 11124"/>
                <a:gd name="connsiteY1" fmla="*/ 0 h 10000"/>
                <a:gd name="connsiteX2" fmla="*/ 11124 w 11124"/>
                <a:gd name="connsiteY2" fmla="*/ 7181 h 10000"/>
                <a:gd name="connsiteX3" fmla="*/ 5905 w 11124"/>
                <a:gd name="connsiteY3" fmla="*/ 10000 h 10000"/>
                <a:gd name="connsiteX4" fmla="*/ 0 w 11124"/>
                <a:gd name="connsiteY4" fmla="*/ 2114 h 10000"/>
                <a:gd name="connsiteX0" fmla="*/ 0 w 13091"/>
                <a:gd name="connsiteY0" fmla="*/ 2114 h 10000"/>
                <a:gd name="connsiteX1" fmla="*/ 7778 w 13091"/>
                <a:gd name="connsiteY1" fmla="*/ 0 h 10000"/>
                <a:gd name="connsiteX2" fmla="*/ 13091 w 13091"/>
                <a:gd name="connsiteY2" fmla="*/ 7930 h 10000"/>
                <a:gd name="connsiteX3" fmla="*/ 5905 w 13091"/>
                <a:gd name="connsiteY3" fmla="*/ 10000 h 10000"/>
                <a:gd name="connsiteX4" fmla="*/ 0 w 13091"/>
                <a:gd name="connsiteY4" fmla="*/ 2114 h 10000"/>
                <a:gd name="connsiteX0" fmla="*/ 0 w 13091"/>
                <a:gd name="connsiteY0" fmla="*/ 2114 h 10749"/>
                <a:gd name="connsiteX1" fmla="*/ 7778 w 13091"/>
                <a:gd name="connsiteY1" fmla="*/ 0 h 10749"/>
                <a:gd name="connsiteX2" fmla="*/ 13091 w 13091"/>
                <a:gd name="connsiteY2" fmla="*/ 7930 h 10749"/>
                <a:gd name="connsiteX3" fmla="*/ 5905 w 13091"/>
                <a:gd name="connsiteY3" fmla="*/ 10749 h 10749"/>
                <a:gd name="connsiteX4" fmla="*/ 0 w 13091"/>
                <a:gd name="connsiteY4" fmla="*/ 2114 h 10749"/>
                <a:gd name="connsiteX0" fmla="*/ 0 w 13091"/>
                <a:gd name="connsiteY0" fmla="*/ 2614 h 11249"/>
                <a:gd name="connsiteX1" fmla="*/ 8621 w 13091"/>
                <a:gd name="connsiteY1" fmla="*/ 0 h 11249"/>
                <a:gd name="connsiteX2" fmla="*/ 13091 w 13091"/>
                <a:gd name="connsiteY2" fmla="*/ 8430 h 11249"/>
                <a:gd name="connsiteX3" fmla="*/ 5905 w 13091"/>
                <a:gd name="connsiteY3" fmla="*/ 11249 h 11249"/>
                <a:gd name="connsiteX4" fmla="*/ 0 w 13091"/>
                <a:gd name="connsiteY4" fmla="*/ 2614 h 11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1" h="11249">
                  <a:moveTo>
                    <a:pt x="0" y="2614"/>
                  </a:moveTo>
                  <a:lnTo>
                    <a:pt x="8621" y="0"/>
                  </a:lnTo>
                  <a:lnTo>
                    <a:pt x="13091" y="8430"/>
                  </a:lnTo>
                  <a:lnTo>
                    <a:pt x="5905" y="11249"/>
                  </a:lnTo>
                  <a:lnTo>
                    <a:pt x="0" y="2614"/>
                  </a:lnTo>
                  <a:close/>
                </a:path>
              </a:pathLst>
            </a:custGeom>
            <a:solidFill>
              <a:srgbClr val="FF0000"/>
            </a:solidFill>
            <a:ln>
              <a:noFill/>
              <a:prstDash val="solid"/>
            </a:ln>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Lst>
          </p:spPr>
          <p:style>
            <a:lnRef idx="2">
              <a:schemeClr val="accent2"/>
            </a:lnRef>
            <a:fillRef idx="1">
              <a:schemeClr val="lt1"/>
            </a:fillRef>
            <a:effectRef idx="0">
              <a:schemeClr val="accent2"/>
            </a:effectRef>
            <a:fontRef idx="minor">
              <a:schemeClr val="dk1"/>
            </a:fontRef>
          </p:style>
          <p:txBody>
            <a:bodyPr/>
            <a:lstStyle/>
            <a:p>
              <a:endParaRPr lang="ja-JP" altLang="en-US"/>
            </a:p>
          </p:txBody>
        </p:sp>
        <p:sp>
          <p:nvSpPr>
            <p:cNvPr id="283" name="Freeform 26"/>
            <p:cNvSpPr>
              <a:spLocks/>
            </p:cNvSpPr>
            <p:nvPr/>
          </p:nvSpPr>
          <p:spPr bwMode="auto">
            <a:xfrm>
              <a:off x="6389408" y="3499041"/>
              <a:ext cx="379861" cy="173767"/>
            </a:xfrm>
            <a:custGeom>
              <a:avLst/>
              <a:gdLst>
                <a:gd name="T0" fmla="*/ 0 w 418"/>
                <a:gd name="T1" fmla="*/ 254183999 h 189"/>
                <a:gd name="T2" fmla="*/ 85121261 w 418"/>
                <a:gd name="T3" fmla="*/ 403705030 h 189"/>
                <a:gd name="T4" fmla="*/ 912328185 w 418"/>
                <a:gd name="T5" fmla="*/ 266999962 h 189"/>
                <a:gd name="T6" fmla="*/ 910146119 w 418"/>
                <a:gd name="T7" fmla="*/ 0 h 189"/>
                <a:gd name="T8" fmla="*/ 320842016 w 418"/>
                <a:gd name="T9" fmla="*/ 115343668 h 189"/>
                <a:gd name="T10" fmla="*/ 0 w 418"/>
                <a:gd name="T11" fmla="*/ 254183999 h 189"/>
                <a:gd name="T12" fmla="*/ 0 60000 65536"/>
                <a:gd name="T13" fmla="*/ 0 60000 65536"/>
                <a:gd name="T14" fmla="*/ 0 60000 65536"/>
                <a:gd name="T15" fmla="*/ 0 60000 65536"/>
                <a:gd name="T16" fmla="*/ 0 60000 65536"/>
                <a:gd name="T17" fmla="*/ 0 60000 65536"/>
                <a:gd name="T18" fmla="*/ 0 w 418"/>
                <a:gd name="T19" fmla="*/ 0 h 189"/>
                <a:gd name="T20" fmla="*/ 418 w 418"/>
                <a:gd name="T21" fmla="*/ 189 h 189"/>
                <a:gd name="connsiteX0" fmla="*/ 0 w 10000"/>
                <a:gd name="connsiteY0" fmla="*/ 6296 h 10139"/>
                <a:gd name="connsiteX1" fmla="*/ 809 w 10000"/>
                <a:gd name="connsiteY1" fmla="*/ 10139 h 10139"/>
                <a:gd name="connsiteX2" fmla="*/ 10000 w 10000"/>
                <a:gd name="connsiteY2" fmla="*/ 6614 h 10139"/>
                <a:gd name="connsiteX3" fmla="*/ 9976 w 10000"/>
                <a:gd name="connsiteY3" fmla="*/ 0 h 10139"/>
                <a:gd name="connsiteX4" fmla="*/ 3517 w 10000"/>
                <a:gd name="connsiteY4" fmla="*/ 2857 h 10139"/>
                <a:gd name="connsiteX5" fmla="*/ 0 w 10000"/>
                <a:gd name="connsiteY5" fmla="*/ 6296 h 10139"/>
                <a:gd name="connsiteX0" fmla="*/ 0 w 10124"/>
                <a:gd name="connsiteY0" fmla="*/ 6296 h 10139"/>
                <a:gd name="connsiteX1" fmla="*/ 933 w 10124"/>
                <a:gd name="connsiteY1" fmla="*/ 10139 h 10139"/>
                <a:gd name="connsiteX2" fmla="*/ 10124 w 10124"/>
                <a:gd name="connsiteY2" fmla="*/ 6614 h 10139"/>
                <a:gd name="connsiteX3" fmla="*/ 10100 w 10124"/>
                <a:gd name="connsiteY3" fmla="*/ 0 h 10139"/>
                <a:gd name="connsiteX4" fmla="*/ 3641 w 10124"/>
                <a:gd name="connsiteY4" fmla="*/ 2857 h 10139"/>
                <a:gd name="connsiteX5" fmla="*/ 0 w 10124"/>
                <a:gd name="connsiteY5" fmla="*/ 6296 h 10139"/>
                <a:gd name="connsiteX0" fmla="*/ 0 w 10100"/>
                <a:gd name="connsiteY0" fmla="*/ 6296 h 10139"/>
                <a:gd name="connsiteX1" fmla="*/ 933 w 10100"/>
                <a:gd name="connsiteY1" fmla="*/ 10139 h 10139"/>
                <a:gd name="connsiteX2" fmla="*/ 10000 w 10100"/>
                <a:gd name="connsiteY2" fmla="*/ 6614 h 10139"/>
                <a:gd name="connsiteX3" fmla="*/ 10100 w 10100"/>
                <a:gd name="connsiteY3" fmla="*/ 0 h 10139"/>
                <a:gd name="connsiteX4" fmla="*/ 3641 w 10100"/>
                <a:gd name="connsiteY4" fmla="*/ 2857 h 10139"/>
                <a:gd name="connsiteX5" fmla="*/ 0 w 10100"/>
                <a:gd name="connsiteY5" fmla="*/ 6296 h 10139"/>
                <a:gd name="connsiteX0" fmla="*/ 0 w 10000"/>
                <a:gd name="connsiteY0" fmla="*/ 6296 h 10139"/>
                <a:gd name="connsiteX1" fmla="*/ 933 w 10000"/>
                <a:gd name="connsiteY1" fmla="*/ 10139 h 10139"/>
                <a:gd name="connsiteX2" fmla="*/ 10000 w 10000"/>
                <a:gd name="connsiteY2" fmla="*/ 6614 h 10139"/>
                <a:gd name="connsiteX3" fmla="*/ 9914 w 10000"/>
                <a:gd name="connsiteY3" fmla="*/ 0 h 10139"/>
                <a:gd name="connsiteX4" fmla="*/ 3641 w 10000"/>
                <a:gd name="connsiteY4" fmla="*/ 2857 h 10139"/>
                <a:gd name="connsiteX5" fmla="*/ 0 w 10000"/>
                <a:gd name="connsiteY5" fmla="*/ 6296 h 10139"/>
                <a:gd name="connsiteX0" fmla="*/ 0 w 9914"/>
                <a:gd name="connsiteY0" fmla="*/ 6296 h 10139"/>
                <a:gd name="connsiteX1" fmla="*/ 933 w 9914"/>
                <a:gd name="connsiteY1" fmla="*/ 10139 h 10139"/>
                <a:gd name="connsiteX2" fmla="*/ 9876 w 9914"/>
                <a:gd name="connsiteY2" fmla="*/ 6614 h 10139"/>
                <a:gd name="connsiteX3" fmla="*/ 9914 w 9914"/>
                <a:gd name="connsiteY3" fmla="*/ 0 h 10139"/>
                <a:gd name="connsiteX4" fmla="*/ 3641 w 9914"/>
                <a:gd name="connsiteY4" fmla="*/ 2857 h 10139"/>
                <a:gd name="connsiteX5" fmla="*/ 0 w 9914"/>
                <a:gd name="connsiteY5" fmla="*/ 6296 h 1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4" h="10139">
                  <a:moveTo>
                    <a:pt x="0" y="6296"/>
                  </a:moveTo>
                  <a:lnTo>
                    <a:pt x="933" y="10139"/>
                  </a:lnTo>
                  <a:lnTo>
                    <a:pt x="9876" y="6614"/>
                  </a:lnTo>
                  <a:cubicBezTo>
                    <a:pt x="9868" y="4409"/>
                    <a:pt x="9922" y="2205"/>
                    <a:pt x="9914" y="0"/>
                  </a:cubicBezTo>
                  <a:lnTo>
                    <a:pt x="3641" y="2857"/>
                  </a:lnTo>
                  <a:lnTo>
                    <a:pt x="0" y="6296"/>
                  </a:lnTo>
                  <a:close/>
                </a:path>
              </a:pathLst>
            </a:custGeom>
            <a:solidFill>
              <a:schemeClr val="bg1">
                <a:lumMod val="75000"/>
              </a:schemeClr>
            </a:solidFill>
            <a:ln>
              <a:noFill/>
            </a:ln>
            <a:extLst/>
          </p:spPr>
          <p:txBody>
            <a:bodyPr/>
            <a:lstStyle/>
            <a:p>
              <a:endParaRPr lang="ja-JP" altLang="en-US"/>
            </a:p>
          </p:txBody>
        </p:sp>
        <p:sp>
          <p:nvSpPr>
            <p:cNvPr id="284" name="Freeform 27"/>
            <p:cNvSpPr>
              <a:spLocks/>
            </p:cNvSpPr>
            <p:nvPr/>
          </p:nvSpPr>
          <p:spPr bwMode="auto">
            <a:xfrm>
              <a:off x="5579056" y="3672408"/>
              <a:ext cx="218665" cy="180250"/>
            </a:xfrm>
            <a:custGeom>
              <a:avLst/>
              <a:gdLst>
                <a:gd name="T0" fmla="*/ 0 w 238"/>
                <a:gd name="T1" fmla="*/ 168364113 h 199"/>
                <a:gd name="T2" fmla="*/ 140333266 w 238"/>
                <a:gd name="T3" fmla="*/ 424106644 h 199"/>
                <a:gd name="T4" fmla="*/ 521862944 w 238"/>
                <a:gd name="T5" fmla="*/ 236561440 h 199"/>
                <a:gd name="T6" fmla="*/ 368374452 w 238"/>
                <a:gd name="T7" fmla="*/ 0 h 199"/>
                <a:gd name="T8" fmla="*/ 0 w 238"/>
                <a:gd name="T9" fmla="*/ 168364113 h 199"/>
                <a:gd name="T10" fmla="*/ 0 60000 65536"/>
                <a:gd name="T11" fmla="*/ 0 60000 65536"/>
                <a:gd name="T12" fmla="*/ 0 60000 65536"/>
                <a:gd name="T13" fmla="*/ 0 60000 65536"/>
                <a:gd name="T14" fmla="*/ 0 60000 65536"/>
                <a:gd name="T15" fmla="*/ 0 w 238"/>
                <a:gd name="T16" fmla="*/ 0 h 199"/>
                <a:gd name="T17" fmla="*/ 238 w 238"/>
                <a:gd name="T18" fmla="*/ 199 h 199"/>
              </a:gdLst>
              <a:ahLst/>
              <a:cxnLst>
                <a:cxn ang="T10">
                  <a:pos x="T0" y="T1"/>
                </a:cxn>
                <a:cxn ang="T11">
                  <a:pos x="T2" y="T3"/>
                </a:cxn>
                <a:cxn ang="T12">
                  <a:pos x="T4" y="T5"/>
                </a:cxn>
                <a:cxn ang="T13">
                  <a:pos x="T6" y="T7"/>
                </a:cxn>
                <a:cxn ang="T14">
                  <a:pos x="T8" y="T9"/>
                </a:cxn>
              </a:cxnLst>
              <a:rect l="T15" t="T16" r="T17" b="T18"/>
              <a:pathLst>
                <a:path w="238" h="199">
                  <a:moveTo>
                    <a:pt x="0" y="79"/>
                  </a:moveTo>
                  <a:lnTo>
                    <a:pt x="64" y="199"/>
                  </a:lnTo>
                  <a:lnTo>
                    <a:pt x="238" y="111"/>
                  </a:lnTo>
                  <a:lnTo>
                    <a:pt x="168" y="0"/>
                  </a:lnTo>
                  <a:lnTo>
                    <a:pt x="0" y="79"/>
                  </a:lnTo>
                  <a:close/>
                </a:path>
              </a:pathLst>
            </a:custGeom>
            <a:solidFill>
              <a:schemeClr val="bg1">
                <a:lumMod val="75000"/>
              </a:schemeClr>
            </a:solidFill>
            <a:ln>
              <a:noFill/>
            </a:ln>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Lst>
          </p:spPr>
          <p:txBody>
            <a:bodyPr/>
            <a:lstStyle/>
            <a:p>
              <a:endParaRPr lang="ja-JP" altLang="en-US"/>
            </a:p>
          </p:txBody>
        </p:sp>
        <p:sp>
          <p:nvSpPr>
            <p:cNvPr id="285" name="Freeform 30"/>
            <p:cNvSpPr>
              <a:spLocks/>
            </p:cNvSpPr>
            <p:nvPr/>
          </p:nvSpPr>
          <p:spPr bwMode="auto">
            <a:xfrm>
              <a:off x="4881230" y="3501011"/>
              <a:ext cx="2138391" cy="661903"/>
            </a:xfrm>
            <a:custGeom>
              <a:avLst/>
              <a:gdLst>
                <a:gd name="T0" fmla="*/ 0 w 2327"/>
                <a:gd name="T1" fmla="*/ 564386819 h 731"/>
                <a:gd name="T2" fmla="*/ 480395768 w 2327"/>
                <a:gd name="T3" fmla="*/ 1194797028 h 731"/>
                <a:gd name="T4" fmla="*/ 816013431 w 2327"/>
                <a:gd name="T5" fmla="*/ 1446109423 h 731"/>
                <a:gd name="T6" fmla="*/ 1142857202 w 2327"/>
                <a:gd name="T7" fmla="*/ 1533429411 h 731"/>
                <a:gd name="T8" fmla="*/ 1498219084 w 2327"/>
                <a:gd name="T9" fmla="*/ 1520651161 h 731"/>
                <a:gd name="T10" fmla="*/ 1893063481 w 2327"/>
                <a:gd name="T11" fmla="*/ 1309804198 h 731"/>
                <a:gd name="T12" fmla="*/ 2147483647 w 2327"/>
                <a:gd name="T13" fmla="*/ 1113866165 h 731"/>
                <a:gd name="T14" fmla="*/ 2147483647 w 2327"/>
                <a:gd name="T15" fmla="*/ 1079789859 h 731"/>
                <a:gd name="T16" fmla="*/ 2147483647 w 2327"/>
                <a:gd name="T17" fmla="*/ 996728315 h 731"/>
                <a:gd name="T18" fmla="*/ 2147483647 w 2327"/>
                <a:gd name="T19" fmla="*/ 926446480 h 731"/>
                <a:gd name="T20" fmla="*/ 2147483647 w 2327"/>
                <a:gd name="T21" fmla="*/ 900889980 h 731"/>
                <a:gd name="T22" fmla="*/ 2147483647 w 2327"/>
                <a:gd name="T23" fmla="*/ 890240952 h 731"/>
                <a:gd name="T24" fmla="*/ 2147483647 w 2327"/>
                <a:gd name="T25" fmla="*/ 794401157 h 731"/>
                <a:gd name="T26" fmla="*/ 2147483647 w 2327"/>
                <a:gd name="T27" fmla="*/ 864684451 h 731"/>
                <a:gd name="T28" fmla="*/ 2147483647 w 2327"/>
                <a:gd name="T29" fmla="*/ 1073400734 h 731"/>
                <a:gd name="T30" fmla="*/ 2147483647 w 2327"/>
                <a:gd name="T31" fmla="*/ 964782689 h 731"/>
                <a:gd name="T32" fmla="*/ 2147483647 w 2327"/>
                <a:gd name="T33" fmla="*/ 947744536 h 731"/>
                <a:gd name="T34" fmla="*/ 2147483647 w 2327"/>
                <a:gd name="T35" fmla="*/ 996728315 h 731"/>
                <a:gd name="T36" fmla="*/ 2147483647 w 2327"/>
                <a:gd name="T37" fmla="*/ 952004439 h 731"/>
                <a:gd name="T38" fmla="*/ 2147483647 w 2327"/>
                <a:gd name="T39" fmla="*/ 800790282 h 731"/>
                <a:gd name="T40" fmla="*/ 2147483647 w 2327"/>
                <a:gd name="T41" fmla="*/ 370579468 h 731"/>
                <a:gd name="T42" fmla="*/ 2147483647 w 2327"/>
                <a:gd name="T43" fmla="*/ 140563669 h 731"/>
                <a:gd name="T44" fmla="*/ 2147483647 w 2327"/>
                <a:gd name="T45" fmla="*/ 0 h 7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27"/>
                <a:gd name="T70" fmla="*/ 0 h 731"/>
                <a:gd name="T71" fmla="*/ 2327 w 2327"/>
                <a:gd name="T72" fmla="*/ 731 h 7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27" h="731">
                  <a:moveTo>
                    <a:pt x="0" y="265"/>
                  </a:moveTo>
                  <a:cubicBezTo>
                    <a:pt x="37" y="314"/>
                    <a:pt x="157" y="492"/>
                    <a:pt x="219" y="561"/>
                  </a:cubicBezTo>
                  <a:cubicBezTo>
                    <a:pt x="281" y="630"/>
                    <a:pt x="322" y="653"/>
                    <a:pt x="372" y="679"/>
                  </a:cubicBezTo>
                  <a:cubicBezTo>
                    <a:pt x="422" y="705"/>
                    <a:pt x="469" y="714"/>
                    <a:pt x="521" y="720"/>
                  </a:cubicBezTo>
                  <a:cubicBezTo>
                    <a:pt x="573" y="726"/>
                    <a:pt x="626" y="731"/>
                    <a:pt x="683" y="714"/>
                  </a:cubicBezTo>
                  <a:cubicBezTo>
                    <a:pt x="740" y="697"/>
                    <a:pt x="809" y="647"/>
                    <a:pt x="863" y="615"/>
                  </a:cubicBezTo>
                  <a:cubicBezTo>
                    <a:pt x="917" y="583"/>
                    <a:pt x="970" y="541"/>
                    <a:pt x="1008" y="523"/>
                  </a:cubicBezTo>
                  <a:cubicBezTo>
                    <a:pt x="1046" y="505"/>
                    <a:pt x="1065" y="516"/>
                    <a:pt x="1091" y="507"/>
                  </a:cubicBezTo>
                  <a:cubicBezTo>
                    <a:pt x="1117" y="498"/>
                    <a:pt x="1144" y="480"/>
                    <a:pt x="1164" y="468"/>
                  </a:cubicBezTo>
                  <a:cubicBezTo>
                    <a:pt x="1184" y="456"/>
                    <a:pt x="1190" y="442"/>
                    <a:pt x="1208" y="435"/>
                  </a:cubicBezTo>
                  <a:cubicBezTo>
                    <a:pt x="1226" y="428"/>
                    <a:pt x="1244" y="426"/>
                    <a:pt x="1274" y="423"/>
                  </a:cubicBezTo>
                  <a:cubicBezTo>
                    <a:pt x="1304" y="420"/>
                    <a:pt x="1348" y="426"/>
                    <a:pt x="1391" y="418"/>
                  </a:cubicBezTo>
                  <a:cubicBezTo>
                    <a:pt x="1434" y="410"/>
                    <a:pt x="1499" y="375"/>
                    <a:pt x="1535" y="373"/>
                  </a:cubicBezTo>
                  <a:cubicBezTo>
                    <a:pt x="1571" y="371"/>
                    <a:pt x="1575" y="384"/>
                    <a:pt x="1607" y="406"/>
                  </a:cubicBezTo>
                  <a:cubicBezTo>
                    <a:pt x="1639" y="428"/>
                    <a:pt x="1677" y="496"/>
                    <a:pt x="1725" y="504"/>
                  </a:cubicBezTo>
                  <a:cubicBezTo>
                    <a:pt x="1773" y="512"/>
                    <a:pt x="1848" y="463"/>
                    <a:pt x="1896" y="453"/>
                  </a:cubicBezTo>
                  <a:cubicBezTo>
                    <a:pt x="1944" y="443"/>
                    <a:pt x="1970" y="443"/>
                    <a:pt x="2015" y="445"/>
                  </a:cubicBezTo>
                  <a:cubicBezTo>
                    <a:pt x="2060" y="447"/>
                    <a:pt x="2126" y="468"/>
                    <a:pt x="2165" y="468"/>
                  </a:cubicBezTo>
                  <a:cubicBezTo>
                    <a:pt x="2204" y="468"/>
                    <a:pt x="2226" y="462"/>
                    <a:pt x="2252" y="447"/>
                  </a:cubicBezTo>
                  <a:cubicBezTo>
                    <a:pt x="2278" y="432"/>
                    <a:pt x="2311" y="421"/>
                    <a:pt x="2319" y="376"/>
                  </a:cubicBezTo>
                  <a:cubicBezTo>
                    <a:pt x="2327" y="331"/>
                    <a:pt x="2310" y="226"/>
                    <a:pt x="2300" y="174"/>
                  </a:cubicBezTo>
                  <a:cubicBezTo>
                    <a:pt x="2290" y="122"/>
                    <a:pt x="2262" y="95"/>
                    <a:pt x="2259" y="66"/>
                  </a:cubicBezTo>
                  <a:cubicBezTo>
                    <a:pt x="2256" y="37"/>
                    <a:pt x="2275" y="14"/>
                    <a:pt x="2279" y="0"/>
                  </a:cubicBezTo>
                </a:path>
              </a:pathLst>
            </a:custGeom>
            <a:noFill/>
            <a:ln w="69850" cap="rnd">
              <a:solidFill>
                <a:srgbClr val="99CCFF"/>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86" name="Freeform 31"/>
            <p:cNvSpPr>
              <a:spLocks/>
            </p:cNvSpPr>
            <p:nvPr/>
          </p:nvSpPr>
          <p:spPr bwMode="auto">
            <a:xfrm>
              <a:off x="5696792" y="3936374"/>
              <a:ext cx="68948" cy="77813"/>
            </a:xfrm>
            <a:custGeom>
              <a:avLst/>
              <a:gdLst>
                <a:gd name="T0" fmla="*/ 0 w 76"/>
                <a:gd name="T1" fmla="*/ 31898396 h 86"/>
                <a:gd name="T2" fmla="*/ 85517998 w 76"/>
                <a:gd name="T3" fmla="*/ 182885695 h 86"/>
                <a:gd name="T4" fmla="*/ 162483758 w 76"/>
                <a:gd name="T5" fmla="*/ 131847386 h 86"/>
                <a:gd name="T6" fmla="*/ 51310507 w 76"/>
                <a:gd name="T7" fmla="*/ 0 h 86"/>
                <a:gd name="T8" fmla="*/ 0 w 76"/>
                <a:gd name="T9" fmla="*/ 31898396 h 86"/>
                <a:gd name="T10" fmla="*/ 0 60000 65536"/>
                <a:gd name="T11" fmla="*/ 0 60000 65536"/>
                <a:gd name="T12" fmla="*/ 0 60000 65536"/>
                <a:gd name="T13" fmla="*/ 0 60000 65536"/>
                <a:gd name="T14" fmla="*/ 0 60000 65536"/>
                <a:gd name="T15" fmla="*/ 0 w 76"/>
                <a:gd name="T16" fmla="*/ 0 h 86"/>
                <a:gd name="T17" fmla="*/ 76 w 76"/>
                <a:gd name="T18" fmla="*/ 86 h 86"/>
              </a:gdLst>
              <a:ahLst/>
              <a:cxnLst>
                <a:cxn ang="T10">
                  <a:pos x="T0" y="T1"/>
                </a:cxn>
                <a:cxn ang="T11">
                  <a:pos x="T2" y="T3"/>
                </a:cxn>
                <a:cxn ang="T12">
                  <a:pos x="T4" y="T5"/>
                </a:cxn>
                <a:cxn ang="T13">
                  <a:pos x="T6" y="T7"/>
                </a:cxn>
                <a:cxn ang="T14">
                  <a:pos x="T8" y="T9"/>
                </a:cxn>
              </a:cxnLst>
              <a:rect l="T15" t="T16" r="T17" b="T18"/>
              <a:pathLst>
                <a:path w="76" h="86">
                  <a:moveTo>
                    <a:pt x="0" y="15"/>
                  </a:moveTo>
                  <a:lnTo>
                    <a:pt x="40" y="86"/>
                  </a:lnTo>
                  <a:lnTo>
                    <a:pt x="76" y="62"/>
                  </a:lnTo>
                  <a:lnTo>
                    <a:pt x="24" y="0"/>
                  </a:lnTo>
                  <a:lnTo>
                    <a:pt x="0" y="15"/>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87" name="Freeform 32"/>
            <p:cNvSpPr>
              <a:spLocks/>
            </p:cNvSpPr>
            <p:nvPr/>
          </p:nvSpPr>
          <p:spPr bwMode="auto">
            <a:xfrm>
              <a:off x="3627818" y="3138545"/>
              <a:ext cx="3249534" cy="1037177"/>
            </a:xfrm>
            <a:custGeom>
              <a:avLst/>
              <a:gdLst>
                <a:gd name="T0" fmla="*/ 0 w 3553"/>
                <a:gd name="T1" fmla="*/ 1729837974 h 1146"/>
                <a:gd name="T2" fmla="*/ 57074468 w 3553"/>
                <a:gd name="T3" fmla="*/ 1761753696 h 1146"/>
                <a:gd name="T4" fmla="*/ 287566602 w 3553"/>
                <a:gd name="T5" fmla="*/ 1766008640 h 1146"/>
                <a:gd name="T6" fmla="*/ 498301505 w 3553"/>
                <a:gd name="T7" fmla="*/ 1697920793 h 1146"/>
                <a:gd name="T8" fmla="*/ 636596193 w 3553"/>
                <a:gd name="T9" fmla="*/ 1602173627 h 1146"/>
                <a:gd name="T10" fmla="*/ 774890881 w 3553"/>
                <a:gd name="T11" fmla="*/ 1440466815 h 1146"/>
                <a:gd name="T12" fmla="*/ 853916840 w 3553"/>
                <a:gd name="T13" fmla="*/ 1283016406 h 1146"/>
                <a:gd name="T14" fmla="*/ 880258332 w 3553"/>
                <a:gd name="T15" fmla="*/ 1206417214 h 1146"/>
                <a:gd name="T16" fmla="*/ 2147483647 w 3553"/>
                <a:gd name="T17" fmla="*/ 0 h 1146"/>
                <a:gd name="T18" fmla="*/ 2147483647 w 3553"/>
                <a:gd name="T19" fmla="*/ 6383144 h 1146"/>
                <a:gd name="T20" fmla="*/ 2147483647 w 3553"/>
                <a:gd name="T21" fmla="*/ 63831444 h 1146"/>
                <a:gd name="T22" fmla="*/ 2147483647 w 3553"/>
                <a:gd name="T23" fmla="*/ 144685579 h 1146"/>
                <a:gd name="T24" fmla="*/ 2147483647 w 3553"/>
                <a:gd name="T25" fmla="*/ 227666457 h 1146"/>
                <a:gd name="T26" fmla="*/ 2147483647 w 3553"/>
                <a:gd name="T27" fmla="*/ 297881046 h 1146"/>
                <a:gd name="T28" fmla="*/ 2147483647 w 3553"/>
                <a:gd name="T29" fmla="*/ 363840691 h 1146"/>
                <a:gd name="T30" fmla="*/ 2147483647 w 3553"/>
                <a:gd name="T31" fmla="*/ 408522702 h 1146"/>
                <a:gd name="T32" fmla="*/ 2147483647 w 3553"/>
                <a:gd name="T33" fmla="*/ 434055280 h 1146"/>
                <a:gd name="T34" fmla="*/ 2147483647 w 3553"/>
                <a:gd name="T35" fmla="*/ 651082190 h 1146"/>
                <a:gd name="T36" fmla="*/ 2147483647 w 3553"/>
                <a:gd name="T37" fmla="*/ 791512826 h 1146"/>
                <a:gd name="T38" fmla="*/ 2147483647 w 3553"/>
                <a:gd name="T39" fmla="*/ 936196947 h 1146"/>
                <a:gd name="T40" fmla="*/ 2147483647 w 3553"/>
                <a:gd name="T41" fmla="*/ 1102160161 h 1146"/>
                <a:gd name="T42" fmla="*/ 2147483647 w 3553"/>
                <a:gd name="T43" fmla="*/ 1193650925 h 1146"/>
                <a:gd name="T44" fmla="*/ 1622223459 w 3553"/>
                <a:gd name="T45" fmla="*/ 1934098596 h 1146"/>
                <a:gd name="T46" fmla="*/ 1602466228 w 3553"/>
                <a:gd name="T47" fmla="*/ 1983035550 h 1146"/>
                <a:gd name="T48" fmla="*/ 1663930698 w 3553"/>
                <a:gd name="T49" fmla="*/ 2080910918 h 1146"/>
                <a:gd name="T50" fmla="*/ 1516856007 w 3553"/>
                <a:gd name="T51" fmla="*/ 2147483647 h 1146"/>
                <a:gd name="T52" fmla="*/ 1009773016 w 3553"/>
                <a:gd name="T53" fmla="*/ 2147483647 h 1146"/>
                <a:gd name="T54" fmla="*/ 588303210 w 3553"/>
                <a:gd name="T55" fmla="*/ 2147483647 h 1146"/>
                <a:gd name="T56" fmla="*/ 4390002 w 3553"/>
                <a:gd name="T57" fmla="*/ 2147483647 h 1146"/>
                <a:gd name="T58" fmla="*/ 0 w 3553"/>
                <a:gd name="T59" fmla="*/ 1729837974 h 114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553"/>
                <a:gd name="T91" fmla="*/ 0 h 1146"/>
                <a:gd name="T92" fmla="*/ 3553 w 3553"/>
                <a:gd name="T93" fmla="*/ 1146 h 1146"/>
                <a:gd name="connsiteX0" fmla="*/ 0 w 10000"/>
                <a:gd name="connsiteY0" fmla="*/ 7094 h 10000"/>
                <a:gd name="connsiteX1" fmla="*/ 73 w 10000"/>
                <a:gd name="connsiteY1" fmla="*/ 7225 h 10000"/>
                <a:gd name="connsiteX2" fmla="*/ 369 w 10000"/>
                <a:gd name="connsiteY2" fmla="*/ 7243 h 10000"/>
                <a:gd name="connsiteX3" fmla="*/ 639 w 10000"/>
                <a:gd name="connsiteY3" fmla="*/ 6963 h 10000"/>
                <a:gd name="connsiteX4" fmla="*/ 816 w 10000"/>
                <a:gd name="connsiteY4" fmla="*/ 6571 h 10000"/>
                <a:gd name="connsiteX5" fmla="*/ 994 w 10000"/>
                <a:gd name="connsiteY5" fmla="*/ 5908 h 10000"/>
                <a:gd name="connsiteX6" fmla="*/ 1095 w 10000"/>
                <a:gd name="connsiteY6" fmla="*/ 5262 h 10000"/>
                <a:gd name="connsiteX7" fmla="*/ 1129 w 10000"/>
                <a:gd name="connsiteY7" fmla="*/ 4948 h 10000"/>
                <a:gd name="connsiteX8" fmla="*/ 9240 w 10000"/>
                <a:gd name="connsiteY8" fmla="*/ 0 h 10000"/>
                <a:gd name="connsiteX9" fmla="*/ 10000 w 10000"/>
                <a:gd name="connsiteY9" fmla="*/ 26 h 10000"/>
                <a:gd name="connsiteX10" fmla="*/ 9823 w 10000"/>
                <a:gd name="connsiteY10" fmla="*/ 262 h 10000"/>
                <a:gd name="connsiteX11" fmla="*/ 9493 w 10000"/>
                <a:gd name="connsiteY11" fmla="*/ 593 h 10000"/>
                <a:gd name="connsiteX12" fmla="*/ 9040 w 10000"/>
                <a:gd name="connsiteY12" fmla="*/ 934 h 10000"/>
                <a:gd name="connsiteX13" fmla="*/ 8565 w 10000"/>
                <a:gd name="connsiteY13" fmla="*/ 1222 h 10000"/>
                <a:gd name="connsiteX14" fmla="*/ 7914 w 10000"/>
                <a:gd name="connsiteY14" fmla="*/ 1492 h 10000"/>
                <a:gd name="connsiteX15" fmla="*/ 7399 w 10000"/>
                <a:gd name="connsiteY15" fmla="*/ 1675 h 10000"/>
                <a:gd name="connsiteX16" fmla="*/ 6867 w 10000"/>
                <a:gd name="connsiteY16" fmla="*/ 1780 h 10000"/>
                <a:gd name="connsiteX17" fmla="*/ 5972 w 10000"/>
                <a:gd name="connsiteY17" fmla="*/ 2670 h 10000"/>
                <a:gd name="connsiteX18" fmla="*/ 5212 w 10000"/>
                <a:gd name="connsiteY18" fmla="*/ 3246 h 10000"/>
                <a:gd name="connsiteX19" fmla="*/ 4540 w 10000"/>
                <a:gd name="connsiteY19" fmla="*/ 3839 h 10000"/>
                <a:gd name="connsiteX20" fmla="*/ 3921 w 10000"/>
                <a:gd name="connsiteY20" fmla="*/ 4520 h 10000"/>
                <a:gd name="connsiteX21" fmla="*/ 3687 w 10000"/>
                <a:gd name="connsiteY21" fmla="*/ 4895 h 10000"/>
                <a:gd name="connsiteX22" fmla="*/ 2080 w 10000"/>
                <a:gd name="connsiteY22" fmla="*/ 7932 h 10000"/>
                <a:gd name="connsiteX23" fmla="*/ 2055 w 10000"/>
                <a:gd name="connsiteY23" fmla="*/ 8133 h 10000"/>
                <a:gd name="connsiteX24" fmla="*/ 1909 w 10000"/>
                <a:gd name="connsiteY24" fmla="*/ 8779 h 10000"/>
                <a:gd name="connsiteX25" fmla="*/ 1945 w 10000"/>
                <a:gd name="connsiteY25" fmla="*/ 8848 h 10000"/>
                <a:gd name="connsiteX26" fmla="*/ 1295 w 10000"/>
                <a:gd name="connsiteY26" fmla="*/ 9503 h 10000"/>
                <a:gd name="connsiteX27" fmla="*/ 754 w 10000"/>
                <a:gd name="connsiteY27" fmla="*/ 9860 h 10000"/>
                <a:gd name="connsiteX28" fmla="*/ 6 w 10000"/>
                <a:gd name="connsiteY28" fmla="*/ 10000 h 10000"/>
                <a:gd name="connsiteX29" fmla="*/ 0 w 10000"/>
                <a:gd name="connsiteY29" fmla="*/ 7094 h 10000"/>
                <a:gd name="connsiteX0" fmla="*/ 0 w 10000"/>
                <a:gd name="connsiteY0" fmla="*/ 7094 h 10000"/>
                <a:gd name="connsiteX1" fmla="*/ 73 w 10000"/>
                <a:gd name="connsiteY1" fmla="*/ 7225 h 10000"/>
                <a:gd name="connsiteX2" fmla="*/ 369 w 10000"/>
                <a:gd name="connsiteY2" fmla="*/ 7243 h 10000"/>
                <a:gd name="connsiteX3" fmla="*/ 639 w 10000"/>
                <a:gd name="connsiteY3" fmla="*/ 6963 h 10000"/>
                <a:gd name="connsiteX4" fmla="*/ 816 w 10000"/>
                <a:gd name="connsiteY4" fmla="*/ 6571 h 10000"/>
                <a:gd name="connsiteX5" fmla="*/ 994 w 10000"/>
                <a:gd name="connsiteY5" fmla="*/ 5908 h 10000"/>
                <a:gd name="connsiteX6" fmla="*/ 1095 w 10000"/>
                <a:gd name="connsiteY6" fmla="*/ 5262 h 10000"/>
                <a:gd name="connsiteX7" fmla="*/ 1129 w 10000"/>
                <a:gd name="connsiteY7" fmla="*/ 4948 h 10000"/>
                <a:gd name="connsiteX8" fmla="*/ 9240 w 10000"/>
                <a:gd name="connsiteY8" fmla="*/ 0 h 10000"/>
                <a:gd name="connsiteX9" fmla="*/ 10000 w 10000"/>
                <a:gd name="connsiteY9" fmla="*/ 26 h 10000"/>
                <a:gd name="connsiteX10" fmla="*/ 9823 w 10000"/>
                <a:gd name="connsiteY10" fmla="*/ 262 h 10000"/>
                <a:gd name="connsiteX11" fmla="*/ 9493 w 10000"/>
                <a:gd name="connsiteY11" fmla="*/ 593 h 10000"/>
                <a:gd name="connsiteX12" fmla="*/ 9040 w 10000"/>
                <a:gd name="connsiteY12" fmla="*/ 934 h 10000"/>
                <a:gd name="connsiteX13" fmla="*/ 8565 w 10000"/>
                <a:gd name="connsiteY13" fmla="*/ 1222 h 10000"/>
                <a:gd name="connsiteX14" fmla="*/ 7914 w 10000"/>
                <a:gd name="connsiteY14" fmla="*/ 1492 h 10000"/>
                <a:gd name="connsiteX15" fmla="*/ 7399 w 10000"/>
                <a:gd name="connsiteY15" fmla="*/ 1675 h 10000"/>
                <a:gd name="connsiteX16" fmla="*/ 6867 w 10000"/>
                <a:gd name="connsiteY16" fmla="*/ 1780 h 10000"/>
                <a:gd name="connsiteX17" fmla="*/ 5972 w 10000"/>
                <a:gd name="connsiteY17" fmla="*/ 2670 h 10000"/>
                <a:gd name="connsiteX18" fmla="*/ 5212 w 10000"/>
                <a:gd name="connsiteY18" fmla="*/ 3246 h 10000"/>
                <a:gd name="connsiteX19" fmla="*/ 4540 w 10000"/>
                <a:gd name="connsiteY19" fmla="*/ 3839 h 10000"/>
                <a:gd name="connsiteX20" fmla="*/ 3921 w 10000"/>
                <a:gd name="connsiteY20" fmla="*/ 4520 h 10000"/>
                <a:gd name="connsiteX21" fmla="*/ 3687 w 10000"/>
                <a:gd name="connsiteY21" fmla="*/ 4895 h 10000"/>
                <a:gd name="connsiteX22" fmla="*/ 2080 w 10000"/>
                <a:gd name="connsiteY22" fmla="*/ 7932 h 10000"/>
                <a:gd name="connsiteX23" fmla="*/ 1851 w 10000"/>
                <a:gd name="connsiteY23" fmla="*/ 7980 h 10000"/>
                <a:gd name="connsiteX24" fmla="*/ 1909 w 10000"/>
                <a:gd name="connsiteY24" fmla="*/ 8779 h 10000"/>
                <a:gd name="connsiteX25" fmla="*/ 1945 w 10000"/>
                <a:gd name="connsiteY25" fmla="*/ 8848 h 10000"/>
                <a:gd name="connsiteX26" fmla="*/ 1295 w 10000"/>
                <a:gd name="connsiteY26" fmla="*/ 9503 h 10000"/>
                <a:gd name="connsiteX27" fmla="*/ 754 w 10000"/>
                <a:gd name="connsiteY27" fmla="*/ 9860 h 10000"/>
                <a:gd name="connsiteX28" fmla="*/ 6 w 10000"/>
                <a:gd name="connsiteY28" fmla="*/ 10000 h 10000"/>
                <a:gd name="connsiteX29" fmla="*/ 0 w 10000"/>
                <a:gd name="connsiteY29" fmla="*/ 7094 h 10000"/>
                <a:gd name="connsiteX0" fmla="*/ 0 w 10000"/>
                <a:gd name="connsiteY0" fmla="*/ 7094 h 10000"/>
                <a:gd name="connsiteX1" fmla="*/ 73 w 10000"/>
                <a:gd name="connsiteY1" fmla="*/ 7225 h 10000"/>
                <a:gd name="connsiteX2" fmla="*/ 369 w 10000"/>
                <a:gd name="connsiteY2" fmla="*/ 7243 h 10000"/>
                <a:gd name="connsiteX3" fmla="*/ 639 w 10000"/>
                <a:gd name="connsiteY3" fmla="*/ 6963 h 10000"/>
                <a:gd name="connsiteX4" fmla="*/ 816 w 10000"/>
                <a:gd name="connsiteY4" fmla="*/ 6571 h 10000"/>
                <a:gd name="connsiteX5" fmla="*/ 994 w 10000"/>
                <a:gd name="connsiteY5" fmla="*/ 5908 h 10000"/>
                <a:gd name="connsiteX6" fmla="*/ 1095 w 10000"/>
                <a:gd name="connsiteY6" fmla="*/ 5262 h 10000"/>
                <a:gd name="connsiteX7" fmla="*/ 1129 w 10000"/>
                <a:gd name="connsiteY7" fmla="*/ 4948 h 10000"/>
                <a:gd name="connsiteX8" fmla="*/ 9240 w 10000"/>
                <a:gd name="connsiteY8" fmla="*/ 0 h 10000"/>
                <a:gd name="connsiteX9" fmla="*/ 10000 w 10000"/>
                <a:gd name="connsiteY9" fmla="*/ 26 h 10000"/>
                <a:gd name="connsiteX10" fmla="*/ 9823 w 10000"/>
                <a:gd name="connsiteY10" fmla="*/ 262 h 10000"/>
                <a:gd name="connsiteX11" fmla="*/ 9493 w 10000"/>
                <a:gd name="connsiteY11" fmla="*/ 593 h 10000"/>
                <a:gd name="connsiteX12" fmla="*/ 9040 w 10000"/>
                <a:gd name="connsiteY12" fmla="*/ 934 h 10000"/>
                <a:gd name="connsiteX13" fmla="*/ 8565 w 10000"/>
                <a:gd name="connsiteY13" fmla="*/ 1222 h 10000"/>
                <a:gd name="connsiteX14" fmla="*/ 7914 w 10000"/>
                <a:gd name="connsiteY14" fmla="*/ 1492 h 10000"/>
                <a:gd name="connsiteX15" fmla="*/ 7399 w 10000"/>
                <a:gd name="connsiteY15" fmla="*/ 1675 h 10000"/>
                <a:gd name="connsiteX16" fmla="*/ 6867 w 10000"/>
                <a:gd name="connsiteY16" fmla="*/ 1780 h 10000"/>
                <a:gd name="connsiteX17" fmla="*/ 5972 w 10000"/>
                <a:gd name="connsiteY17" fmla="*/ 2670 h 10000"/>
                <a:gd name="connsiteX18" fmla="*/ 5212 w 10000"/>
                <a:gd name="connsiteY18" fmla="*/ 3246 h 10000"/>
                <a:gd name="connsiteX19" fmla="*/ 4540 w 10000"/>
                <a:gd name="connsiteY19" fmla="*/ 3839 h 10000"/>
                <a:gd name="connsiteX20" fmla="*/ 3921 w 10000"/>
                <a:gd name="connsiteY20" fmla="*/ 4520 h 10000"/>
                <a:gd name="connsiteX21" fmla="*/ 3687 w 10000"/>
                <a:gd name="connsiteY21" fmla="*/ 4895 h 10000"/>
                <a:gd name="connsiteX22" fmla="*/ 2051 w 10000"/>
                <a:gd name="connsiteY22" fmla="*/ 7534 h 10000"/>
                <a:gd name="connsiteX23" fmla="*/ 1851 w 10000"/>
                <a:gd name="connsiteY23" fmla="*/ 7980 h 10000"/>
                <a:gd name="connsiteX24" fmla="*/ 1909 w 10000"/>
                <a:gd name="connsiteY24" fmla="*/ 8779 h 10000"/>
                <a:gd name="connsiteX25" fmla="*/ 1945 w 10000"/>
                <a:gd name="connsiteY25" fmla="*/ 8848 h 10000"/>
                <a:gd name="connsiteX26" fmla="*/ 1295 w 10000"/>
                <a:gd name="connsiteY26" fmla="*/ 9503 h 10000"/>
                <a:gd name="connsiteX27" fmla="*/ 754 w 10000"/>
                <a:gd name="connsiteY27" fmla="*/ 9860 h 10000"/>
                <a:gd name="connsiteX28" fmla="*/ 6 w 10000"/>
                <a:gd name="connsiteY28" fmla="*/ 10000 h 10000"/>
                <a:gd name="connsiteX29" fmla="*/ 0 w 10000"/>
                <a:gd name="connsiteY29" fmla="*/ 7094 h 10000"/>
                <a:gd name="connsiteX0" fmla="*/ 0 w 10000"/>
                <a:gd name="connsiteY0" fmla="*/ 7094 h 10000"/>
                <a:gd name="connsiteX1" fmla="*/ 73 w 10000"/>
                <a:gd name="connsiteY1" fmla="*/ 7225 h 10000"/>
                <a:gd name="connsiteX2" fmla="*/ 369 w 10000"/>
                <a:gd name="connsiteY2" fmla="*/ 7243 h 10000"/>
                <a:gd name="connsiteX3" fmla="*/ 639 w 10000"/>
                <a:gd name="connsiteY3" fmla="*/ 6963 h 10000"/>
                <a:gd name="connsiteX4" fmla="*/ 816 w 10000"/>
                <a:gd name="connsiteY4" fmla="*/ 6571 h 10000"/>
                <a:gd name="connsiteX5" fmla="*/ 994 w 10000"/>
                <a:gd name="connsiteY5" fmla="*/ 5908 h 10000"/>
                <a:gd name="connsiteX6" fmla="*/ 1095 w 10000"/>
                <a:gd name="connsiteY6" fmla="*/ 5262 h 10000"/>
                <a:gd name="connsiteX7" fmla="*/ 1129 w 10000"/>
                <a:gd name="connsiteY7" fmla="*/ 4948 h 10000"/>
                <a:gd name="connsiteX8" fmla="*/ 9240 w 10000"/>
                <a:gd name="connsiteY8" fmla="*/ 0 h 10000"/>
                <a:gd name="connsiteX9" fmla="*/ 10000 w 10000"/>
                <a:gd name="connsiteY9" fmla="*/ 26 h 10000"/>
                <a:gd name="connsiteX10" fmla="*/ 9823 w 10000"/>
                <a:gd name="connsiteY10" fmla="*/ 262 h 10000"/>
                <a:gd name="connsiteX11" fmla="*/ 9493 w 10000"/>
                <a:gd name="connsiteY11" fmla="*/ 593 h 10000"/>
                <a:gd name="connsiteX12" fmla="*/ 9040 w 10000"/>
                <a:gd name="connsiteY12" fmla="*/ 934 h 10000"/>
                <a:gd name="connsiteX13" fmla="*/ 8565 w 10000"/>
                <a:gd name="connsiteY13" fmla="*/ 1222 h 10000"/>
                <a:gd name="connsiteX14" fmla="*/ 7914 w 10000"/>
                <a:gd name="connsiteY14" fmla="*/ 1492 h 10000"/>
                <a:gd name="connsiteX15" fmla="*/ 7399 w 10000"/>
                <a:gd name="connsiteY15" fmla="*/ 1675 h 10000"/>
                <a:gd name="connsiteX16" fmla="*/ 6867 w 10000"/>
                <a:gd name="connsiteY16" fmla="*/ 1780 h 10000"/>
                <a:gd name="connsiteX17" fmla="*/ 5972 w 10000"/>
                <a:gd name="connsiteY17" fmla="*/ 2670 h 10000"/>
                <a:gd name="connsiteX18" fmla="*/ 5212 w 10000"/>
                <a:gd name="connsiteY18" fmla="*/ 3246 h 10000"/>
                <a:gd name="connsiteX19" fmla="*/ 4540 w 10000"/>
                <a:gd name="connsiteY19" fmla="*/ 3839 h 10000"/>
                <a:gd name="connsiteX20" fmla="*/ 3921 w 10000"/>
                <a:gd name="connsiteY20" fmla="*/ 4520 h 10000"/>
                <a:gd name="connsiteX21" fmla="*/ 3658 w 10000"/>
                <a:gd name="connsiteY21" fmla="*/ 4650 h 10000"/>
                <a:gd name="connsiteX22" fmla="*/ 2051 w 10000"/>
                <a:gd name="connsiteY22" fmla="*/ 7534 h 10000"/>
                <a:gd name="connsiteX23" fmla="*/ 1851 w 10000"/>
                <a:gd name="connsiteY23" fmla="*/ 7980 h 10000"/>
                <a:gd name="connsiteX24" fmla="*/ 1909 w 10000"/>
                <a:gd name="connsiteY24" fmla="*/ 8779 h 10000"/>
                <a:gd name="connsiteX25" fmla="*/ 1945 w 10000"/>
                <a:gd name="connsiteY25" fmla="*/ 8848 h 10000"/>
                <a:gd name="connsiteX26" fmla="*/ 1295 w 10000"/>
                <a:gd name="connsiteY26" fmla="*/ 9503 h 10000"/>
                <a:gd name="connsiteX27" fmla="*/ 754 w 10000"/>
                <a:gd name="connsiteY27" fmla="*/ 9860 h 10000"/>
                <a:gd name="connsiteX28" fmla="*/ 6 w 10000"/>
                <a:gd name="connsiteY28" fmla="*/ 10000 h 10000"/>
                <a:gd name="connsiteX29" fmla="*/ 0 w 10000"/>
                <a:gd name="connsiteY29" fmla="*/ 7094 h 10000"/>
                <a:gd name="connsiteX0" fmla="*/ 0 w 10000"/>
                <a:gd name="connsiteY0" fmla="*/ 7094 h 10000"/>
                <a:gd name="connsiteX1" fmla="*/ 73 w 10000"/>
                <a:gd name="connsiteY1" fmla="*/ 7225 h 10000"/>
                <a:gd name="connsiteX2" fmla="*/ 369 w 10000"/>
                <a:gd name="connsiteY2" fmla="*/ 7243 h 10000"/>
                <a:gd name="connsiteX3" fmla="*/ 639 w 10000"/>
                <a:gd name="connsiteY3" fmla="*/ 6963 h 10000"/>
                <a:gd name="connsiteX4" fmla="*/ 816 w 10000"/>
                <a:gd name="connsiteY4" fmla="*/ 6571 h 10000"/>
                <a:gd name="connsiteX5" fmla="*/ 994 w 10000"/>
                <a:gd name="connsiteY5" fmla="*/ 5908 h 10000"/>
                <a:gd name="connsiteX6" fmla="*/ 1095 w 10000"/>
                <a:gd name="connsiteY6" fmla="*/ 5262 h 10000"/>
                <a:gd name="connsiteX7" fmla="*/ 1129 w 10000"/>
                <a:gd name="connsiteY7" fmla="*/ 4948 h 10000"/>
                <a:gd name="connsiteX8" fmla="*/ 9240 w 10000"/>
                <a:gd name="connsiteY8" fmla="*/ 0 h 10000"/>
                <a:gd name="connsiteX9" fmla="*/ 10000 w 10000"/>
                <a:gd name="connsiteY9" fmla="*/ 26 h 10000"/>
                <a:gd name="connsiteX10" fmla="*/ 9823 w 10000"/>
                <a:gd name="connsiteY10" fmla="*/ 262 h 10000"/>
                <a:gd name="connsiteX11" fmla="*/ 9493 w 10000"/>
                <a:gd name="connsiteY11" fmla="*/ 593 h 10000"/>
                <a:gd name="connsiteX12" fmla="*/ 9040 w 10000"/>
                <a:gd name="connsiteY12" fmla="*/ 934 h 10000"/>
                <a:gd name="connsiteX13" fmla="*/ 8565 w 10000"/>
                <a:gd name="connsiteY13" fmla="*/ 1222 h 10000"/>
                <a:gd name="connsiteX14" fmla="*/ 7914 w 10000"/>
                <a:gd name="connsiteY14" fmla="*/ 1492 h 10000"/>
                <a:gd name="connsiteX15" fmla="*/ 7399 w 10000"/>
                <a:gd name="connsiteY15" fmla="*/ 1675 h 10000"/>
                <a:gd name="connsiteX16" fmla="*/ 6867 w 10000"/>
                <a:gd name="connsiteY16" fmla="*/ 1780 h 10000"/>
                <a:gd name="connsiteX17" fmla="*/ 5972 w 10000"/>
                <a:gd name="connsiteY17" fmla="*/ 2670 h 10000"/>
                <a:gd name="connsiteX18" fmla="*/ 5212 w 10000"/>
                <a:gd name="connsiteY18" fmla="*/ 3246 h 10000"/>
                <a:gd name="connsiteX19" fmla="*/ 4540 w 10000"/>
                <a:gd name="connsiteY19" fmla="*/ 3839 h 10000"/>
                <a:gd name="connsiteX20" fmla="*/ 3999 w 10000"/>
                <a:gd name="connsiteY20" fmla="*/ 4275 h 10000"/>
                <a:gd name="connsiteX21" fmla="*/ 3658 w 10000"/>
                <a:gd name="connsiteY21" fmla="*/ 4650 h 10000"/>
                <a:gd name="connsiteX22" fmla="*/ 2051 w 10000"/>
                <a:gd name="connsiteY22" fmla="*/ 7534 h 10000"/>
                <a:gd name="connsiteX23" fmla="*/ 1851 w 10000"/>
                <a:gd name="connsiteY23" fmla="*/ 7980 h 10000"/>
                <a:gd name="connsiteX24" fmla="*/ 1909 w 10000"/>
                <a:gd name="connsiteY24" fmla="*/ 8779 h 10000"/>
                <a:gd name="connsiteX25" fmla="*/ 1945 w 10000"/>
                <a:gd name="connsiteY25" fmla="*/ 8848 h 10000"/>
                <a:gd name="connsiteX26" fmla="*/ 1295 w 10000"/>
                <a:gd name="connsiteY26" fmla="*/ 9503 h 10000"/>
                <a:gd name="connsiteX27" fmla="*/ 754 w 10000"/>
                <a:gd name="connsiteY27" fmla="*/ 9860 h 10000"/>
                <a:gd name="connsiteX28" fmla="*/ 6 w 10000"/>
                <a:gd name="connsiteY28" fmla="*/ 10000 h 10000"/>
                <a:gd name="connsiteX29" fmla="*/ 0 w 10000"/>
                <a:gd name="connsiteY29" fmla="*/ 7094 h 10000"/>
                <a:gd name="connsiteX0" fmla="*/ 0 w 10000"/>
                <a:gd name="connsiteY0" fmla="*/ 7094 h 10000"/>
                <a:gd name="connsiteX1" fmla="*/ 73 w 10000"/>
                <a:gd name="connsiteY1" fmla="*/ 7225 h 10000"/>
                <a:gd name="connsiteX2" fmla="*/ 369 w 10000"/>
                <a:gd name="connsiteY2" fmla="*/ 7243 h 10000"/>
                <a:gd name="connsiteX3" fmla="*/ 639 w 10000"/>
                <a:gd name="connsiteY3" fmla="*/ 6963 h 10000"/>
                <a:gd name="connsiteX4" fmla="*/ 816 w 10000"/>
                <a:gd name="connsiteY4" fmla="*/ 6571 h 10000"/>
                <a:gd name="connsiteX5" fmla="*/ 994 w 10000"/>
                <a:gd name="connsiteY5" fmla="*/ 5908 h 10000"/>
                <a:gd name="connsiteX6" fmla="*/ 1095 w 10000"/>
                <a:gd name="connsiteY6" fmla="*/ 5262 h 10000"/>
                <a:gd name="connsiteX7" fmla="*/ 1129 w 10000"/>
                <a:gd name="connsiteY7" fmla="*/ 4948 h 10000"/>
                <a:gd name="connsiteX8" fmla="*/ 9240 w 10000"/>
                <a:gd name="connsiteY8" fmla="*/ 0 h 10000"/>
                <a:gd name="connsiteX9" fmla="*/ 10000 w 10000"/>
                <a:gd name="connsiteY9" fmla="*/ 26 h 10000"/>
                <a:gd name="connsiteX10" fmla="*/ 9823 w 10000"/>
                <a:gd name="connsiteY10" fmla="*/ 262 h 10000"/>
                <a:gd name="connsiteX11" fmla="*/ 9493 w 10000"/>
                <a:gd name="connsiteY11" fmla="*/ 593 h 10000"/>
                <a:gd name="connsiteX12" fmla="*/ 9040 w 10000"/>
                <a:gd name="connsiteY12" fmla="*/ 934 h 10000"/>
                <a:gd name="connsiteX13" fmla="*/ 8565 w 10000"/>
                <a:gd name="connsiteY13" fmla="*/ 1222 h 10000"/>
                <a:gd name="connsiteX14" fmla="*/ 7914 w 10000"/>
                <a:gd name="connsiteY14" fmla="*/ 1492 h 10000"/>
                <a:gd name="connsiteX15" fmla="*/ 7399 w 10000"/>
                <a:gd name="connsiteY15" fmla="*/ 1675 h 10000"/>
                <a:gd name="connsiteX16" fmla="*/ 6867 w 10000"/>
                <a:gd name="connsiteY16" fmla="*/ 1780 h 10000"/>
                <a:gd name="connsiteX17" fmla="*/ 5972 w 10000"/>
                <a:gd name="connsiteY17" fmla="*/ 2670 h 10000"/>
                <a:gd name="connsiteX18" fmla="*/ 5212 w 10000"/>
                <a:gd name="connsiteY18" fmla="*/ 3246 h 10000"/>
                <a:gd name="connsiteX19" fmla="*/ 4569 w 10000"/>
                <a:gd name="connsiteY19" fmla="*/ 3747 h 10000"/>
                <a:gd name="connsiteX20" fmla="*/ 3999 w 10000"/>
                <a:gd name="connsiteY20" fmla="*/ 4275 h 10000"/>
                <a:gd name="connsiteX21" fmla="*/ 3658 w 10000"/>
                <a:gd name="connsiteY21" fmla="*/ 4650 h 10000"/>
                <a:gd name="connsiteX22" fmla="*/ 2051 w 10000"/>
                <a:gd name="connsiteY22" fmla="*/ 7534 h 10000"/>
                <a:gd name="connsiteX23" fmla="*/ 1851 w 10000"/>
                <a:gd name="connsiteY23" fmla="*/ 7980 h 10000"/>
                <a:gd name="connsiteX24" fmla="*/ 1909 w 10000"/>
                <a:gd name="connsiteY24" fmla="*/ 8779 h 10000"/>
                <a:gd name="connsiteX25" fmla="*/ 1945 w 10000"/>
                <a:gd name="connsiteY25" fmla="*/ 8848 h 10000"/>
                <a:gd name="connsiteX26" fmla="*/ 1295 w 10000"/>
                <a:gd name="connsiteY26" fmla="*/ 9503 h 10000"/>
                <a:gd name="connsiteX27" fmla="*/ 754 w 10000"/>
                <a:gd name="connsiteY27" fmla="*/ 9860 h 10000"/>
                <a:gd name="connsiteX28" fmla="*/ 6 w 10000"/>
                <a:gd name="connsiteY28" fmla="*/ 10000 h 10000"/>
                <a:gd name="connsiteX29" fmla="*/ 0 w 10000"/>
                <a:gd name="connsiteY29" fmla="*/ 7094 h 10000"/>
                <a:gd name="connsiteX0" fmla="*/ 0 w 10000"/>
                <a:gd name="connsiteY0" fmla="*/ 7094 h 10000"/>
                <a:gd name="connsiteX1" fmla="*/ 73 w 10000"/>
                <a:gd name="connsiteY1" fmla="*/ 7225 h 10000"/>
                <a:gd name="connsiteX2" fmla="*/ 369 w 10000"/>
                <a:gd name="connsiteY2" fmla="*/ 7243 h 10000"/>
                <a:gd name="connsiteX3" fmla="*/ 639 w 10000"/>
                <a:gd name="connsiteY3" fmla="*/ 6963 h 10000"/>
                <a:gd name="connsiteX4" fmla="*/ 816 w 10000"/>
                <a:gd name="connsiteY4" fmla="*/ 6571 h 10000"/>
                <a:gd name="connsiteX5" fmla="*/ 994 w 10000"/>
                <a:gd name="connsiteY5" fmla="*/ 5908 h 10000"/>
                <a:gd name="connsiteX6" fmla="*/ 1095 w 10000"/>
                <a:gd name="connsiteY6" fmla="*/ 5262 h 10000"/>
                <a:gd name="connsiteX7" fmla="*/ 1129 w 10000"/>
                <a:gd name="connsiteY7" fmla="*/ 4948 h 10000"/>
                <a:gd name="connsiteX8" fmla="*/ 9240 w 10000"/>
                <a:gd name="connsiteY8" fmla="*/ 0 h 10000"/>
                <a:gd name="connsiteX9" fmla="*/ 10000 w 10000"/>
                <a:gd name="connsiteY9" fmla="*/ 26 h 10000"/>
                <a:gd name="connsiteX10" fmla="*/ 9823 w 10000"/>
                <a:gd name="connsiteY10" fmla="*/ 262 h 10000"/>
                <a:gd name="connsiteX11" fmla="*/ 9493 w 10000"/>
                <a:gd name="connsiteY11" fmla="*/ 593 h 10000"/>
                <a:gd name="connsiteX12" fmla="*/ 9040 w 10000"/>
                <a:gd name="connsiteY12" fmla="*/ 934 h 10000"/>
                <a:gd name="connsiteX13" fmla="*/ 8565 w 10000"/>
                <a:gd name="connsiteY13" fmla="*/ 1222 h 10000"/>
                <a:gd name="connsiteX14" fmla="*/ 7914 w 10000"/>
                <a:gd name="connsiteY14" fmla="*/ 1492 h 10000"/>
                <a:gd name="connsiteX15" fmla="*/ 7399 w 10000"/>
                <a:gd name="connsiteY15" fmla="*/ 1675 h 10000"/>
                <a:gd name="connsiteX16" fmla="*/ 6867 w 10000"/>
                <a:gd name="connsiteY16" fmla="*/ 1780 h 10000"/>
                <a:gd name="connsiteX17" fmla="*/ 5972 w 10000"/>
                <a:gd name="connsiteY17" fmla="*/ 2670 h 10000"/>
                <a:gd name="connsiteX18" fmla="*/ 5241 w 10000"/>
                <a:gd name="connsiteY18" fmla="*/ 3154 h 10000"/>
                <a:gd name="connsiteX19" fmla="*/ 4569 w 10000"/>
                <a:gd name="connsiteY19" fmla="*/ 3747 h 10000"/>
                <a:gd name="connsiteX20" fmla="*/ 3999 w 10000"/>
                <a:gd name="connsiteY20" fmla="*/ 4275 h 10000"/>
                <a:gd name="connsiteX21" fmla="*/ 3658 w 10000"/>
                <a:gd name="connsiteY21" fmla="*/ 4650 h 10000"/>
                <a:gd name="connsiteX22" fmla="*/ 2051 w 10000"/>
                <a:gd name="connsiteY22" fmla="*/ 7534 h 10000"/>
                <a:gd name="connsiteX23" fmla="*/ 1851 w 10000"/>
                <a:gd name="connsiteY23" fmla="*/ 7980 h 10000"/>
                <a:gd name="connsiteX24" fmla="*/ 1909 w 10000"/>
                <a:gd name="connsiteY24" fmla="*/ 8779 h 10000"/>
                <a:gd name="connsiteX25" fmla="*/ 1945 w 10000"/>
                <a:gd name="connsiteY25" fmla="*/ 8848 h 10000"/>
                <a:gd name="connsiteX26" fmla="*/ 1295 w 10000"/>
                <a:gd name="connsiteY26" fmla="*/ 9503 h 10000"/>
                <a:gd name="connsiteX27" fmla="*/ 754 w 10000"/>
                <a:gd name="connsiteY27" fmla="*/ 9860 h 10000"/>
                <a:gd name="connsiteX28" fmla="*/ 6 w 10000"/>
                <a:gd name="connsiteY28" fmla="*/ 10000 h 10000"/>
                <a:gd name="connsiteX29" fmla="*/ 0 w 10000"/>
                <a:gd name="connsiteY29" fmla="*/ 7094 h 10000"/>
                <a:gd name="connsiteX0" fmla="*/ 0 w 10000"/>
                <a:gd name="connsiteY0" fmla="*/ 7094 h 10000"/>
                <a:gd name="connsiteX1" fmla="*/ 73 w 10000"/>
                <a:gd name="connsiteY1" fmla="*/ 7225 h 10000"/>
                <a:gd name="connsiteX2" fmla="*/ 369 w 10000"/>
                <a:gd name="connsiteY2" fmla="*/ 7243 h 10000"/>
                <a:gd name="connsiteX3" fmla="*/ 639 w 10000"/>
                <a:gd name="connsiteY3" fmla="*/ 6963 h 10000"/>
                <a:gd name="connsiteX4" fmla="*/ 816 w 10000"/>
                <a:gd name="connsiteY4" fmla="*/ 6571 h 10000"/>
                <a:gd name="connsiteX5" fmla="*/ 994 w 10000"/>
                <a:gd name="connsiteY5" fmla="*/ 5908 h 10000"/>
                <a:gd name="connsiteX6" fmla="*/ 1095 w 10000"/>
                <a:gd name="connsiteY6" fmla="*/ 5262 h 10000"/>
                <a:gd name="connsiteX7" fmla="*/ 1129 w 10000"/>
                <a:gd name="connsiteY7" fmla="*/ 4948 h 10000"/>
                <a:gd name="connsiteX8" fmla="*/ 9240 w 10000"/>
                <a:gd name="connsiteY8" fmla="*/ 0 h 10000"/>
                <a:gd name="connsiteX9" fmla="*/ 10000 w 10000"/>
                <a:gd name="connsiteY9" fmla="*/ 26 h 10000"/>
                <a:gd name="connsiteX10" fmla="*/ 9823 w 10000"/>
                <a:gd name="connsiteY10" fmla="*/ 262 h 10000"/>
                <a:gd name="connsiteX11" fmla="*/ 9493 w 10000"/>
                <a:gd name="connsiteY11" fmla="*/ 593 h 10000"/>
                <a:gd name="connsiteX12" fmla="*/ 9040 w 10000"/>
                <a:gd name="connsiteY12" fmla="*/ 934 h 10000"/>
                <a:gd name="connsiteX13" fmla="*/ 8565 w 10000"/>
                <a:gd name="connsiteY13" fmla="*/ 1222 h 10000"/>
                <a:gd name="connsiteX14" fmla="*/ 7914 w 10000"/>
                <a:gd name="connsiteY14" fmla="*/ 1492 h 10000"/>
                <a:gd name="connsiteX15" fmla="*/ 7399 w 10000"/>
                <a:gd name="connsiteY15" fmla="*/ 1675 h 10000"/>
                <a:gd name="connsiteX16" fmla="*/ 6867 w 10000"/>
                <a:gd name="connsiteY16" fmla="*/ 1780 h 10000"/>
                <a:gd name="connsiteX17" fmla="*/ 5972 w 10000"/>
                <a:gd name="connsiteY17" fmla="*/ 2609 h 10000"/>
                <a:gd name="connsiteX18" fmla="*/ 5241 w 10000"/>
                <a:gd name="connsiteY18" fmla="*/ 3154 h 10000"/>
                <a:gd name="connsiteX19" fmla="*/ 4569 w 10000"/>
                <a:gd name="connsiteY19" fmla="*/ 3747 h 10000"/>
                <a:gd name="connsiteX20" fmla="*/ 3999 w 10000"/>
                <a:gd name="connsiteY20" fmla="*/ 4275 h 10000"/>
                <a:gd name="connsiteX21" fmla="*/ 3658 w 10000"/>
                <a:gd name="connsiteY21" fmla="*/ 4650 h 10000"/>
                <a:gd name="connsiteX22" fmla="*/ 2051 w 10000"/>
                <a:gd name="connsiteY22" fmla="*/ 7534 h 10000"/>
                <a:gd name="connsiteX23" fmla="*/ 1851 w 10000"/>
                <a:gd name="connsiteY23" fmla="*/ 7980 h 10000"/>
                <a:gd name="connsiteX24" fmla="*/ 1909 w 10000"/>
                <a:gd name="connsiteY24" fmla="*/ 8779 h 10000"/>
                <a:gd name="connsiteX25" fmla="*/ 1945 w 10000"/>
                <a:gd name="connsiteY25" fmla="*/ 8848 h 10000"/>
                <a:gd name="connsiteX26" fmla="*/ 1295 w 10000"/>
                <a:gd name="connsiteY26" fmla="*/ 9503 h 10000"/>
                <a:gd name="connsiteX27" fmla="*/ 754 w 10000"/>
                <a:gd name="connsiteY27" fmla="*/ 9860 h 10000"/>
                <a:gd name="connsiteX28" fmla="*/ 6 w 10000"/>
                <a:gd name="connsiteY28" fmla="*/ 10000 h 10000"/>
                <a:gd name="connsiteX29" fmla="*/ 0 w 10000"/>
                <a:gd name="connsiteY29" fmla="*/ 7094 h 10000"/>
                <a:gd name="connsiteX0" fmla="*/ 0 w 10000"/>
                <a:gd name="connsiteY0" fmla="*/ 7094 h 10000"/>
                <a:gd name="connsiteX1" fmla="*/ 73 w 10000"/>
                <a:gd name="connsiteY1" fmla="*/ 7225 h 10000"/>
                <a:gd name="connsiteX2" fmla="*/ 369 w 10000"/>
                <a:gd name="connsiteY2" fmla="*/ 7243 h 10000"/>
                <a:gd name="connsiteX3" fmla="*/ 639 w 10000"/>
                <a:gd name="connsiteY3" fmla="*/ 6963 h 10000"/>
                <a:gd name="connsiteX4" fmla="*/ 816 w 10000"/>
                <a:gd name="connsiteY4" fmla="*/ 6571 h 10000"/>
                <a:gd name="connsiteX5" fmla="*/ 994 w 10000"/>
                <a:gd name="connsiteY5" fmla="*/ 5908 h 10000"/>
                <a:gd name="connsiteX6" fmla="*/ 1095 w 10000"/>
                <a:gd name="connsiteY6" fmla="*/ 5262 h 10000"/>
                <a:gd name="connsiteX7" fmla="*/ 1129 w 10000"/>
                <a:gd name="connsiteY7" fmla="*/ 4948 h 10000"/>
                <a:gd name="connsiteX8" fmla="*/ 9240 w 10000"/>
                <a:gd name="connsiteY8" fmla="*/ 0 h 10000"/>
                <a:gd name="connsiteX9" fmla="*/ 10000 w 10000"/>
                <a:gd name="connsiteY9" fmla="*/ 26 h 10000"/>
                <a:gd name="connsiteX10" fmla="*/ 9823 w 10000"/>
                <a:gd name="connsiteY10" fmla="*/ 262 h 10000"/>
                <a:gd name="connsiteX11" fmla="*/ 9493 w 10000"/>
                <a:gd name="connsiteY11" fmla="*/ 593 h 10000"/>
                <a:gd name="connsiteX12" fmla="*/ 9040 w 10000"/>
                <a:gd name="connsiteY12" fmla="*/ 934 h 10000"/>
                <a:gd name="connsiteX13" fmla="*/ 8565 w 10000"/>
                <a:gd name="connsiteY13" fmla="*/ 1222 h 10000"/>
                <a:gd name="connsiteX14" fmla="*/ 7914 w 10000"/>
                <a:gd name="connsiteY14" fmla="*/ 1492 h 10000"/>
                <a:gd name="connsiteX15" fmla="*/ 7399 w 10000"/>
                <a:gd name="connsiteY15" fmla="*/ 1675 h 10000"/>
                <a:gd name="connsiteX16" fmla="*/ 6877 w 10000"/>
                <a:gd name="connsiteY16" fmla="*/ 1658 h 10000"/>
                <a:gd name="connsiteX17" fmla="*/ 5972 w 10000"/>
                <a:gd name="connsiteY17" fmla="*/ 2609 h 10000"/>
                <a:gd name="connsiteX18" fmla="*/ 5241 w 10000"/>
                <a:gd name="connsiteY18" fmla="*/ 3154 h 10000"/>
                <a:gd name="connsiteX19" fmla="*/ 4569 w 10000"/>
                <a:gd name="connsiteY19" fmla="*/ 3747 h 10000"/>
                <a:gd name="connsiteX20" fmla="*/ 3999 w 10000"/>
                <a:gd name="connsiteY20" fmla="*/ 4275 h 10000"/>
                <a:gd name="connsiteX21" fmla="*/ 3658 w 10000"/>
                <a:gd name="connsiteY21" fmla="*/ 4650 h 10000"/>
                <a:gd name="connsiteX22" fmla="*/ 2051 w 10000"/>
                <a:gd name="connsiteY22" fmla="*/ 7534 h 10000"/>
                <a:gd name="connsiteX23" fmla="*/ 1851 w 10000"/>
                <a:gd name="connsiteY23" fmla="*/ 7980 h 10000"/>
                <a:gd name="connsiteX24" fmla="*/ 1909 w 10000"/>
                <a:gd name="connsiteY24" fmla="*/ 8779 h 10000"/>
                <a:gd name="connsiteX25" fmla="*/ 1945 w 10000"/>
                <a:gd name="connsiteY25" fmla="*/ 8848 h 10000"/>
                <a:gd name="connsiteX26" fmla="*/ 1295 w 10000"/>
                <a:gd name="connsiteY26" fmla="*/ 9503 h 10000"/>
                <a:gd name="connsiteX27" fmla="*/ 754 w 10000"/>
                <a:gd name="connsiteY27" fmla="*/ 9860 h 10000"/>
                <a:gd name="connsiteX28" fmla="*/ 6 w 10000"/>
                <a:gd name="connsiteY28" fmla="*/ 10000 h 10000"/>
                <a:gd name="connsiteX29" fmla="*/ 0 w 10000"/>
                <a:gd name="connsiteY29" fmla="*/ 7094 h 10000"/>
                <a:gd name="connsiteX0" fmla="*/ 0 w 10000"/>
                <a:gd name="connsiteY0" fmla="*/ 7094 h 10000"/>
                <a:gd name="connsiteX1" fmla="*/ 73 w 10000"/>
                <a:gd name="connsiteY1" fmla="*/ 7225 h 10000"/>
                <a:gd name="connsiteX2" fmla="*/ 369 w 10000"/>
                <a:gd name="connsiteY2" fmla="*/ 7243 h 10000"/>
                <a:gd name="connsiteX3" fmla="*/ 639 w 10000"/>
                <a:gd name="connsiteY3" fmla="*/ 6963 h 10000"/>
                <a:gd name="connsiteX4" fmla="*/ 816 w 10000"/>
                <a:gd name="connsiteY4" fmla="*/ 6571 h 10000"/>
                <a:gd name="connsiteX5" fmla="*/ 994 w 10000"/>
                <a:gd name="connsiteY5" fmla="*/ 5908 h 10000"/>
                <a:gd name="connsiteX6" fmla="*/ 1095 w 10000"/>
                <a:gd name="connsiteY6" fmla="*/ 5262 h 10000"/>
                <a:gd name="connsiteX7" fmla="*/ 1129 w 10000"/>
                <a:gd name="connsiteY7" fmla="*/ 4948 h 10000"/>
                <a:gd name="connsiteX8" fmla="*/ 9240 w 10000"/>
                <a:gd name="connsiteY8" fmla="*/ 0 h 10000"/>
                <a:gd name="connsiteX9" fmla="*/ 10000 w 10000"/>
                <a:gd name="connsiteY9" fmla="*/ 26 h 10000"/>
                <a:gd name="connsiteX10" fmla="*/ 9823 w 10000"/>
                <a:gd name="connsiteY10" fmla="*/ 262 h 10000"/>
                <a:gd name="connsiteX11" fmla="*/ 9493 w 10000"/>
                <a:gd name="connsiteY11" fmla="*/ 593 h 10000"/>
                <a:gd name="connsiteX12" fmla="*/ 9040 w 10000"/>
                <a:gd name="connsiteY12" fmla="*/ 934 h 10000"/>
                <a:gd name="connsiteX13" fmla="*/ 8565 w 10000"/>
                <a:gd name="connsiteY13" fmla="*/ 1222 h 10000"/>
                <a:gd name="connsiteX14" fmla="*/ 7914 w 10000"/>
                <a:gd name="connsiteY14" fmla="*/ 1492 h 10000"/>
                <a:gd name="connsiteX15" fmla="*/ 7409 w 10000"/>
                <a:gd name="connsiteY15" fmla="*/ 1614 h 10000"/>
                <a:gd name="connsiteX16" fmla="*/ 6877 w 10000"/>
                <a:gd name="connsiteY16" fmla="*/ 1658 h 10000"/>
                <a:gd name="connsiteX17" fmla="*/ 5972 w 10000"/>
                <a:gd name="connsiteY17" fmla="*/ 2609 h 10000"/>
                <a:gd name="connsiteX18" fmla="*/ 5241 w 10000"/>
                <a:gd name="connsiteY18" fmla="*/ 3154 h 10000"/>
                <a:gd name="connsiteX19" fmla="*/ 4569 w 10000"/>
                <a:gd name="connsiteY19" fmla="*/ 3747 h 10000"/>
                <a:gd name="connsiteX20" fmla="*/ 3999 w 10000"/>
                <a:gd name="connsiteY20" fmla="*/ 4275 h 10000"/>
                <a:gd name="connsiteX21" fmla="*/ 3658 w 10000"/>
                <a:gd name="connsiteY21" fmla="*/ 4650 h 10000"/>
                <a:gd name="connsiteX22" fmla="*/ 2051 w 10000"/>
                <a:gd name="connsiteY22" fmla="*/ 7534 h 10000"/>
                <a:gd name="connsiteX23" fmla="*/ 1851 w 10000"/>
                <a:gd name="connsiteY23" fmla="*/ 7980 h 10000"/>
                <a:gd name="connsiteX24" fmla="*/ 1909 w 10000"/>
                <a:gd name="connsiteY24" fmla="*/ 8779 h 10000"/>
                <a:gd name="connsiteX25" fmla="*/ 1945 w 10000"/>
                <a:gd name="connsiteY25" fmla="*/ 8848 h 10000"/>
                <a:gd name="connsiteX26" fmla="*/ 1295 w 10000"/>
                <a:gd name="connsiteY26" fmla="*/ 9503 h 10000"/>
                <a:gd name="connsiteX27" fmla="*/ 754 w 10000"/>
                <a:gd name="connsiteY27" fmla="*/ 9860 h 10000"/>
                <a:gd name="connsiteX28" fmla="*/ 6 w 10000"/>
                <a:gd name="connsiteY28" fmla="*/ 10000 h 10000"/>
                <a:gd name="connsiteX29" fmla="*/ 0 w 10000"/>
                <a:gd name="connsiteY29" fmla="*/ 7094 h 10000"/>
                <a:gd name="connsiteX0" fmla="*/ 0 w 10000"/>
                <a:gd name="connsiteY0" fmla="*/ 7094 h 10000"/>
                <a:gd name="connsiteX1" fmla="*/ 73 w 10000"/>
                <a:gd name="connsiteY1" fmla="*/ 7225 h 10000"/>
                <a:gd name="connsiteX2" fmla="*/ 369 w 10000"/>
                <a:gd name="connsiteY2" fmla="*/ 7243 h 10000"/>
                <a:gd name="connsiteX3" fmla="*/ 639 w 10000"/>
                <a:gd name="connsiteY3" fmla="*/ 6963 h 10000"/>
                <a:gd name="connsiteX4" fmla="*/ 816 w 10000"/>
                <a:gd name="connsiteY4" fmla="*/ 6571 h 10000"/>
                <a:gd name="connsiteX5" fmla="*/ 994 w 10000"/>
                <a:gd name="connsiteY5" fmla="*/ 5908 h 10000"/>
                <a:gd name="connsiteX6" fmla="*/ 1095 w 10000"/>
                <a:gd name="connsiteY6" fmla="*/ 5262 h 10000"/>
                <a:gd name="connsiteX7" fmla="*/ 1129 w 10000"/>
                <a:gd name="connsiteY7" fmla="*/ 4948 h 10000"/>
                <a:gd name="connsiteX8" fmla="*/ 9240 w 10000"/>
                <a:gd name="connsiteY8" fmla="*/ 0 h 10000"/>
                <a:gd name="connsiteX9" fmla="*/ 10000 w 10000"/>
                <a:gd name="connsiteY9" fmla="*/ 26 h 10000"/>
                <a:gd name="connsiteX10" fmla="*/ 9823 w 10000"/>
                <a:gd name="connsiteY10" fmla="*/ 262 h 10000"/>
                <a:gd name="connsiteX11" fmla="*/ 9493 w 10000"/>
                <a:gd name="connsiteY11" fmla="*/ 593 h 10000"/>
                <a:gd name="connsiteX12" fmla="*/ 9040 w 10000"/>
                <a:gd name="connsiteY12" fmla="*/ 934 h 10000"/>
                <a:gd name="connsiteX13" fmla="*/ 8565 w 10000"/>
                <a:gd name="connsiteY13" fmla="*/ 1222 h 10000"/>
                <a:gd name="connsiteX14" fmla="*/ 7933 w 10000"/>
                <a:gd name="connsiteY14" fmla="*/ 1431 h 10000"/>
                <a:gd name="connsiteX15" fmla="*/ 7409 w 10000"/>
                <a:gd name="connsiteY15" fmla="*/ 1614 h 10000"/>
                <a:gd name="connsiteX16" fmla="*/ 6877 w 10000"/>
                <a:gd name="connsiteY16" fmla="*/ 1658 h 10000"/>
                <a:gd name="connsiteX17" fmla="*/ 5972 w 10000"/>
                <a:gd name="connsiteY17" fmla="*/ 2609 h 10000"/>
                <a:gd name="connsiteX18" fmla="*/ 5241 w 10000"/>
                <a:gd name="connsiteY18" fmla="*/ 3154 h 10000"/>
                <a:gd name="connsiteX19" fmla="*/ 4569 w 10000"/>
                <a:gd name="connsiteY19" fmla="*/ 3747 h 10000"/>
                <a:gd name="connsiteX20" fmla="*/ 3999 w 10000"/>
                <a:gd name="connsiteY20" fmla="*/ 4275 h 10000"/>
                <a:gd name="connsiteX21" fmla="*/ 3658 w 10000"/>
                <a:gd name="connsiteY21" fmla="*/ 4650 h 10000"/>
                <a:gd name="connsiteX22" fmla="*/ 2051 w 10000"/>
                <a:gd name="connsiteY22" fmla="*/ 7534 h 10000"/>
                <a:gd name="connsiteX23" fmla="*/ 1851 w 10000"/>
                <a:gd name="connsiteY23" fmla="*/ 7980 h 10000"/>
                <a:gd name="connsiteX24" fmla="*/ 1909 w 10000"/>
                <a:gd name="connsiteY24" fmla="*/ 8779 h 10000"/>
                <a:gd name="connsiteX25" fmla="*/ 1945 w 10000"/>
                <a:gd name="connsiteY25" fmla="*/ 8848 h 10000"/>
                <a:gd name="connsiteX26" fmla="*/ 1295 w 10000"/>
                <a:gd name="connsiteY26" fmla="*/ 9503 h 10000"/>
                <a:gd name="connsiteX27" fmla="*/ 754 w 10000"/>
                <a:gd name="connsiteY27" fmla="*/ 9860 h 10000"/>
                <a:gd name="connsiteX28" fmla="*/ 6 w 10000"/>
                <a:gd name="connsiteY28" fmla="*/ 10000 h 10000"/>
                <a:gd name="connsiteX29" fmla="*/ 0 w 10000"/>
                <a:gd name="connsiteY29" fmla="*/ 7094 h 10000"/>
                <a:gd name="connsiteX0" fmla="*/ 0 w 10000"/>
                <a:gd name="connsiteY0" fmla="*/ 7094 h 10000"/>
                <a:gd name="connsiteX1" fmla="*/ 73 w 10000"/>
                <a:gd name="connsiteY1" fmla="*/ 7225 h 10000"/>
                <a:gd name="connsiteX2" fmla="*/ 369 w 10000"/>
                <a:gd name="connsiteY2" fmla="*/ 7243 h 10000"/>
                <a:gd name="connsiteX3" fmla="*/ 639 w 10000"/>
                <a:gd name="connsiteY3" fmla="*/ 6963 h 10000"/>
                <a:gd name="connsiteX4" fmla="*/ 816 w 10000"/>
                <a:gd name="connsiteY4" fmla="*/ 6571 h 10000"/>
                <a:gd name="connsiteX5" fmla="*/ 994 w 10000"/>
                <a:gd name="connsiteY5" fmla="*/ 5908 h 10000"/>
                <a:gd name="connsiteX6" fmla="*/ 1095 w 10000"/>
                <a:gd name="connsiteY6" fmla="*/ 5262 h 10000"/>
                <a:gd name="connsiteX7" fmla="*/ 1129 w 10000"/>
                <a:gd name="connsiteY7" fmla="*/ 4948 h 10000"/>
                <a:gd name="connsiteX8" fmla="*/ 9240 w 10000"/>
                <a:gd name="connsiteY8" fmla="*/ 0 h 10000"/>
                <a:gd name="connsiteX9" fmla="*/ 10000 w 10000"/>
                <a:gd name="connsiteY9" fmla="*/ 26 h 10000"/>
                <a:gd name="connsiteX10" fmla="*/ 9823 w 10000"/>
                <a:gd name="connsiteY10" fmla="*/ 262 h 10000"/>
                <a:gd name="connsiteX11" fmla="*/ 9493 w 10000"/>
                <a:gd name="connsiteY11" fmla="*/ 593 h 10000"/>
                <a:gd name="connsiteX12" fmla="*/ 9040 w 10000"/>
                <a:gd name="connsiteY12" fmla="*/ 934 h 10000"/>
                <a:gd name="connsiteX13" fmla="*/ 8575 w 10000"/>
                <a:gd name="connsiteY13" fmla="*/ 1161 h 10000"/>
                <a:gd name="connsiteX14" fmla="*/ 7933 w 10000"/>
                <a:gd name="connsiteY14" fmla="*/ 1431 h 10000"/>
                <a:gd name="connsiteX15" fmla="*/ 7409 w 10000"/>
                <a:gd name="connsiteY15" fmla="*/ 1614 h 10000"/>
                <a:gd name="connsiteX16" fmla="*/ 6877 w 10000"/>
                <a:gd name="connsiteY16" fmla="*/ 1658 h 10000"/>
                <a:gd name="connsiteX17" fmla="*/ 5972 w 10000"/>
                <a:gd name="connsiteY17" fmla="*/ 2609 h 10000"/>
                <a:gd name="connsiteX18" fmla="*/ 5241 w 10000"/>
                <a:gd name="connsiteY18" fmla="*/ 3154 h 10000"/>
                <a:gd name="connsiteX19" fmla="*/ 4569 w 10000"/>
                <a:gd name="connsiteY19" fmla="*/ 3747 h 10000"/>
                <a:gd name="connsiteX20" fmla="*/ 3999 w 10000"/>
                <a:gd name="connsiteY20" fmla="*/ 4275 h 10000"/>
                <a:gd name="connsiteX21" fmla="*/ 3658 w 10000"/>
                <a:gd name="connsiteY21" fmla="*/ 4650 h 10000"/>
                <a:gd name="connsiteX22" fmla="*/ 2051 w 10000"/>
                <a:gd name="connsiteY22" fmla="*/ 7534 h 10000"/>
                <a:gd name="connsiteX23" fmla="*/ 1851 w 10000"/>
                <a:gd name="connsiteY23" fmla="*/ 7980 h 10000"/>
                <a:gd name="connsiteX24" fmla="*/ 1909 w 10000"/>
                <a:gd name="connsiteY24" fmla="*/ 8779 h 10000"/>
                <a:gd name="connsiteX25" fmla="*/ 1945 w 10000"/>
                <a:gd name="connsiteY25" fmla="*/ 8848 h 10000"/>
                <a:gd name="connsiteX26" fmla="*/ 1295 w 10000"/>
                <a:gd name="connsiteY26" fmla="*/ 9503 h 10000"/>
                <a:gd name="connsiteX27" fmla="*/ 754 w 10000"/>
                <a:gd name="connsiteY27" fmla="*/ 9860 h 10000"/>
                <a:gd name="connsiteX28" fmla="*/ 6 w 10000"/>
                <a:gd name="connsiteY28" fmla="*/ 10000 h 10000"/>
                <a:gd name="connsiteX29" fmla="*/ 0 w 10000"/>
                <a:gd name="connsiteY29" fmla="*/ 7094 h 10000"/>
                <a:gd name="connsiteX0" fmla="*/ 0 w 9949"/>
                <a:gd name="connsiteY0" fmla="*/ 7094 h 10000"/>
                <a:gd name="connsiteX1" fmla="*/ 73 w 9949"/>
                <a:gd name="connsiteY1" fmla="*/ 7225 h 10000"/>
                <a:gd name="connsiteX2" fmla="*/ 369 w 9949"/>
                <a:gd name="connsiteY2" fmla="*/ 7243 h 10000"/>
                <a:gd name="connsiteX3" fmla="*/ 639 w 9949"/>
                <a:gd name="connsiteY3" fmla="*/ 6963 h 10000"/>
                <a:gd name="connsiteX4" fmla="*/ 816 w 9949"/>
                <a:gd name="connsiteY4" fmla="*/ 6571 h 10000"/>
                <a:gd name="connsiteX5" fmla="*/ 994 w 9949"/>
                <a:gd name="connsiteY5" fmla="*/ 5908 h 10000"/>
                <a:gd name="connsiteX6" fmla="*/ 1095 w 9949"/>
                <a:gd name="connsiteY6" fmla="*/ 5262 h 10000"/>
                <a:gd name="connsiteX7" fmla="*/ 1129 w 9949"/>
                <a:gd name="connsiteY7" fmla="*/ 4948 h 10000"/>
                <a:gd name="connsiteX8" fmla="*/ 9240 w 9949"/>
                <a:gd name="connsiteY8" fmla="*/ 0 h 10000"/>
                <a:gd name="connsiteX9" fmla="*/ 9949 w 9949"/>
                <a:gd name="connsiteY9" fmla="*/ 3 h 10000"/>
                <a:gd name="connsiteX10" fmla="*/ 9823 w 9949"/>
                <a:gd name="connsiteY10" fmla="*/ 262 h 10000"/>
                <a:gd name="connsiteX11" fmla="*/ 9493 w 9949"/>
                <a:gd name="connsiteY11" fmla="*/ 593 h 10000"/>
                <a:gd name="connsiteX12" fmla="*/ 9040 w 9949"/>
                <a:gd name="connsiteY12" fmla="*/ 934 h 10000"/>
                <a:gd name="connsiteX13" fmla="*/ 8575 w 9949"/>
                <a:gd name="connsiteY13" fmla="*/ 1161 h 10000"/>
                <a:gd name="connsiteX14" fmla="*/ 7933 w 9949"/>
                <a:gd name="connsiteY14" fmla="*/ 1431 h 10000"/>
                <a:gd name="connsiteX15" fmla="*/ 7409 w 9949"/>
                <a:gd name="connsiteY15" fmla="*/ 1614 h 10000"/>
                <a:gd name="connsiteX16" fmla="*/ 6877 w 9949"/>
                <a:gd name="connsiteY16" fmla="*/ 1658 h 10000"/>
                <a:gd name="connsiteX17" fmla="*/ 5972 w 9949"/>
                <a:gd name="connsiteY17" fmla="*/ 2609 h 10000"/>
                <a:gd name="connsiteX18" fmla="*/ 5241 w 9949"/>
                <a:gd name="connsiteY18" fmla="*/ 3154 h 10000"/>
                <a:gd name="connsiteX19" fmla="*/ 4569 w 9949"/>
                <a:gd name="connsiteY19" fmla="*/ 3747 h 10000"/>
                <a:gd name="connsiteX20" fmla="*/ 3999 w 9949"/>
                <a:gd name="connsiteY20" fmla="*/ 4275 h 10000"/>
                <a:gd name="connsiteX21" fmla="*/ 3658 w 9949"/>
                <a:gd name="connsiteY21" fmla="*/ 4650 h 10000"/>
                <a:gd name="connsiteX22" fmla="*/ 2051 w 9949"/>
                <a:gd name="connsiteY22" fmla="*/ 7534 h 10000"/>
                <a:gd name="connsiteX23" fmla="*/ 1851 w 9949"/>
                <a:gd name="connsiteY23" fmla="*/ 7980 h 10000"/>
                <a:gd name="connsiteX24" fmla="*/ 1909 w 9949"/>
                <a:gd name="connsiteY24" fmla="*/ 8779 h 10000"/>
                <a:gd name="connsiteX25" fmla="*/ 1945 w 9949"/>
                <a:gd name="connsiteY25" fmla="*/ 8848 h 10000"/>
                <a:gd name="connsiteX26" fmla="*/ 1295 w 9949"/>
                <a:gd name="connsiteY26" fmla="*/ 9503 h 10000"/>
                <a:gd name="connsiteX27" fmla="*/ 754 w 9949"/>
                <a:gd name="connsiteY27" fmla="*/ 9860 h 10000"/>
                <a:gd name="connsiteX28" fmla="*/ 6 w 9949"/>
                <a:gd name="connsiteY28" fmla="*/ 10000 h 10000"/>
                <a:gd name="connsiteX29" fmla="*/ 0 w 9949"/>
                <a:gd name="connsiteY29" fmla="*/ 7094 h 10000"/>
                <a:gd name="connsiteX0" fmla="*/ 0 w 10000"/>
                <a:gd name="connsiteY0" fmla="*/ 7094 h 10000"/>
                <a:gd name="connsiteX1" fmla="*/ 73 w 10000"/>
                <a:gd name="connsiteY1" fmla="*/ 7225 h 10000"/>
                <a:gd name="connsiteX2" fmla="*/ 371 w 10000"/>
                <a:gd name="connsiteY2" fmla="*/ 7243 h 10000"/>
                <a:gd name="connsiteX3" fmla="*/ 642 w 10000"/>
                <a:gd name="connsiteY3" fmla="*/ 6963 h 10000"/>
                <a:gd name="connsiteX4" fmla="*/ 820 w 10000"/>
                <a:gd name="connsiteY4" fmla="*/ 6571 h 10000"/>
                <a:gd name="connsiteX5" fmla="*/ 999 w 10000"/>
                <a:gd name="connsiteY5" fmla="*/ 5908 h 10000"/>
                <a:gd name="connsiteX6" fmla="*/ 1101 w 10000"/>
                <a:gd name="connsiteY6" fmla="*/ 5262 h 10000"/>
                <a:gd name="connsiteX7" fmla="*/ 1135 w 10000"/>
                <a:gd name="connsiteY7" fmla="*/ 4948 h 10000"/>
                <a:gd name="connsiteX8" fmla="*/ 9287 w 10000"/>
                <a:gd name="connsiteY8" fmla="*/ 0 h 10000"/>
                <a:gd name="connsiteX9" fmla="*/ 10000 w 10000"/>
                <a:gd name="connsiteY9" fmla="*/ 3 h 10000"/>
                <a:gd name="connsiteX10" fmla="*/ 9873 w 10000"/>
                <a:gd name="connsiteY10" fmla="*/ 124 h 10000"/>
                <a:gd name="connsiteX11" fmla="*/ 9542 w 10000"/>
                <a:gd name="connsiteY11" fmla="*/ 593 h 10000"/>
                <a:gd name="connsiteX12" fmla="*/ 9086 w 10000"/>
                <a:gd name="connsiteY12" fmla="*/ 934 h 10000"/>
                <a:gd name="connsiteX13" fmla="*/ 8619 w 10000"/>
                <a:gd name="connsiteY13" fmla="*/ 1161 h 10000"/>
                <a:gd name="connsiteX14" fmla="*/ 7974 w 10000"/>
                <a:gd name="connsiteY14" fmla="*/ 1431 h 10000"/>
                <a:gd name="connsiteX15" fmla="*/ 7447 w 10000"/>
                <a:gd name="connsiteY15" fmla="*/ 1614 h 10000"/>
                <a:gd name="connsiteX16" fmla="*/ 6912 w 10000"/>
                <a:gd name="connsiteY16" fmla="*/ 1658 h 10000"/>
                <a:gd name="connsiteX17" fmla="*/ 6003 w 10000"/>
                <a:gd name="connsiteY17" fmla="*/ 2609 h 10000"/>
                <a:gd name="connsiteX18" fmla="*/ 5268 w 10000"/>
                <a:gd name="connsiteY18" fmla="*/ 3154 h 10000"/>
                <a:gd name="connsiteX19" fmla="*/ 4592 w 10000"/>
                <a:gd name="connsiteY19" fmla="*/ 3747 h 10000"/>
                <a:gd name="connsiteX20" fmla="*/ 4019 w 10000"/>
                <a:gd name="connsiteY20" fmla="*/ 4275 h 10000"/>
                <a:gd name="connsiteX21" fmla="*/ 3677 w 10000"/>
                <a:gd name="connsiteY21" fmla="*/ 4650 h 10000"/>
                <a:gd name="connsiteX22" fmla="*/ 2062 w 10000"/>
                <a:gd name="connsiteY22" fmla="*/ 7534 h 10000"/>
                <a:gd name="connsiteX23" fmla="*/ 1860 w 10000"/>
                <a:gd name="connsiteY23" fmla="*/ 7980 h 10000"/>
                <a:gd name="connsiteX24" fmla="*/ 1919 w 10000"/>
                <a:gd name="connsiteY24" fmla="*/ 8779 h 10000"/>
                <a:gd name="connsiteX25" fmla="*/ 1955 w 10000"/>
                <a:gd name="connsiteY25" fmla="*/ 8848 h 10000"/>
                <a:gd name="connsiteX26" fmla="*/ 1302 w 10000"/>
                <a:gd name="connsiteY26" fmla="*/ 9503 h 10000"/>
                <a:gd name="connsiteX27" fmla="*/ 758 w 10000"/>
                <a:gd name="connsiteY27" fmla="*/ 9860 h 10000"/>
                <a:gd name="connsiteX28" fmla="*/ 6 w 10000"/>
                <a:gd name="connsiteY28" fmla="*/ 10000 h 10000"/>
                <a:gd name="connsiteX29" fmla="*/ 0 w 10000"/>
                <a:gd name="connsiteY29" fmla="*/ 7094 h 10000"/>
                <a:gd name="connsiteX0" fmla="*/ 0 w 10000"/>
                <a:gd name="connsiteY0" fmla="*/ 7094 h 10000"/>
                <a:gd name="connsiteX1" fmla="*/ 73 w 10000"/>
                <a:gd name="connsiteY1" fmla="*/ 7225 h 10000"/>
                <a:gd name="connsiteX2" fmla="*/ 371 w 10000"/>
                <a:gd name="connsiteY2" fmla="*/ 7243 h 10000"/>
                <a:gd name="connsiteX3" fmla="*/ 642 w 10000"/>
                <a:gd name="connsiteY3" fmla="*/ 6963 h 10000"/>
                <a:gd name="connsiteX4" fmla="*/ 820 w 10000"/>
                <a:gd name="connsiteY4" fmla="*/ 6571 h 10000"/>
                <a:gd name="connsiteX5" fmla="*/ 999 w 10000"/>
                <a:gd name="connsiteY5" fmla="*/ 5908 h 10000"/>
                <a:gd name="connsiteX6" fmla="*/ 1101 w 10000"/>
                <a:gd name="connsiteY6" fmla="*/ 5262 h 10000"/>
                <a:gd name="connsiteX7" fmla="*/ 1135 w 10000"/>
                <a:gd name="connsiteY7" fmla="*/ 4948 h 10000"/>
                <a:gd name="connsiteX8" fmla="*/ 9287 w 10000"/>
                <a:gd name="connsiteY8" fmla="*/ 0 h 10000"/>
                <a:gd name="connsiteX9" fmla="*/ 10000 w 10000"/>
                <a:gd name="connsiteY9" fmla="*/ 3 h 10000"/>
                <a:gd name="connsiteX10" fmla="*/ 9873 w 10000"/>
                <a:gd name="connsiteY10" fmla="*/ 124 h 10000"/>
                <a:gd name="connsiteX11" fmla="*/ 9542 w 10000"/>
                <a:gd name="connsiteY11" fmla="*/ 501 h 10000"/>
                <a:gd name="connsiteX12" fmla="*/ 9086 w 10000"/>
                <a:gd name="connsiteY12" fmla="*/ 934 h 10000"/>
                <a:gd name="connsiteX13" fmla="*/ 8619 w 10000"/>
                <a:gd name="connsiteY13" fmla="*/ 1161 h 10000"/>
                <a:gd name="connsiteX14" fmla="*/ 7974 w 10000"/>
                <a:gd name="connsiteY14" fmla="*/ 1431 h 10000"/>
                <a:gd name="connsiteX15" fmla="*/ 7447 w 10000"/>
                <a:gd name="connsiteY15" fmla="*/ 1614 h 10000"/>
                <a:gd name="connsiteX16" fmla="*/ 6912 w 10000"/>
                <a:gd name="connsiteY16" fmla="*/ 1658 h 10000"/>
                <a:gd name="connsiteX17" fmla="*/ 6003 w 10000"/>
                <a:gd name="connsiteY17" fmla="*/ 2609 h 10000"/>
                <a:gd name="connsiteX18" fmla="*/ 5268 w 10000"/>
                <a:gd name="connsiteY18" fmla="*/ 3154 h 10000"/>
                <a:gd name="connsiteX19" fmla="*/ 4592 w 10000"/>
                <a:gd name="connsiteY19" fmla="*/ 3747 h 10000"/>
                <a:gd name="connsiteX20" fmla="*/ 4019 w 10000"/>
                <a:gd name="connsiteY20" fmla="*/ 4275 h 10000"/>
                <a:gd name="connsiteX21" fmla="*/ 3677 w 10000"/>
                <a:gd name="connsiteY21" fmla="*/ 4650 h 10000"/>
                <a:gd name="connsiteX22" fmla="*/ 2062 w 10000"/>
                <a:gd name="connsiteY22" fmla="*/ 7534 h 10000"/>
                <a:gd name="connsiteX23" fmla="*/ 1860 w 10000"/>
                <a:gd name="connsiteY23" fmla="*/ 7980 h 10000"/>
                <a:gd name="connsiteX24" fmla="*/ 1919 w 10000"/>
                <a:gd name="connsiteY24" fmla="*/ 8779 h 10000"/>
                <a:gd name="connsiteX25" fmla="*/ 1955 w 10000"/>
                <a:gd name="connsiteY25" fmla="*/ 8848 h 10000"/>
                <a:gd name="connsiteX26" fmla="*/ 1302 w 10000"/>
                <a:gd name="connsiteY26" fmla="*/ 9503 h 10000"/>
                <a:gd name="connsiteX27" fmla="*/ 758 w 10000"/>
                <a:gd name="connsiteY27" fmla="*/ 9860 h 10000"/>
                <a:gd name="connsiteX28" fmla="*/ 6 w 10000"/>
                <a:gd name="connsiteY28" fmla="*/ 10000 h 10000"/>
                <a:gd name="connsiteX29" fmla="*/ 0 w 10000"/>
                <a:gd name="connsiteY29" fmla="*/ 7094 h 10000"/>
                <a:gd name="connsiteX0" fmla="*/ 0 w 10000"/>
                <a:gd name="connsiteY0" fmla="*/ 7094 h 10000"/>
                <a:gd name="connsiteX1" fmla="*/ 73 w 10000"/>
                <a:gd name="connsiteY1" fmla="*/ 7225 h 10000"/>
                <a:gd name="connsiteX2" fmla="*/ 371 w 10000"/>
                <a:gd name="connsiteY2" fmla="*/ 7243 h 10000"/>
                <a:gd name="connsiteX3" fmla="*/ 642 w 10000"/>
                <a:gd name="connsiteY3" fmla="*/ 6963 h 10000"/>
                <a:gd name="connsiteX4" fmla="*/ 820 w 10000"/>
                <a:gd name="connsiteY4" fmla="*/ 6571 h 10000"/>
                <a:gd name="connsiteX5" fmla="*/ 999 w 10000"/>
                <a:gd name="connsiteY5" fmla="*/ 5908 h 10000"/>
                <a:gd name="connsiteX6" fmla="*/ 1101 w 10000"/>
                <a:gd name="connsiteY6" fmla="*/ 5262 h 10000"/>
                <a:gd name="connsiteX7" fmla="*/ 1135 w 10000"/>
                <a:gd name="connsiteY7" fmla="*/ 4948 h 10000"/>
                <a:gd name="connsiteX8" fmla="*/ 9287 w 10000"/>
                <a:gd name="connsiteY8" fmla="*/ 0 h 10000"/>
                <a:gd name="connsiteX9" fmla="*/ 10000 w 10000"/>
                <a:gd name="connsiteY9" fmla="*/ 3 h 10000"/>
                <a:gd name="connsiteX10" fmla="*/ 9873 w 10000"/>
                <a:gd name="connsiteY10" fmla="*/ 124 h 10000"/>
                <a:gd name="connsiteX11" fmla="*/ 9542 w 10000"/>
                <a:gd name="connsiteY11" fmla="*/ 501 h 10000"/>
                <a:gd name="connsiteX12" fmla="*/ 9086 w 10000"/>
                <a:gd name="connsiteY12" fmla="*/ 911 h 10000"/>
                <a:gd name="connsiteX13" fmla="*/ 8619 w 10000"/>
                <a:gd name="connsiteY13" fmla="*/ 1161 h 10000"/>
                <a:gd name="connsiteX14" fmla="*/ 7974 w 10000"/>
                <a:gd name="connsiteY14" fmla="*/ 1431 h 10000"/>
                <a:gd name="connsiteX15" fmla="*/ 7447 w 10000"/>
                <a:gd name="connsiteY15" fmla="*/ 1614 h 10000"/>
                <a:gd name="connsiteX16" fmla="*/ 6912 w 10000"/>
                <a:gd name="connsiteY16" fmla="*/ 1658 h 10000"/>
                <a:gd name="connsiteX17" fmla="*/ 6003 w 10000"/>
                <a:gd name="connsiteY17" fmla="*/ 2609 h 10000"/>
                <a:gd name="connsiteX18" fmla="*/ 5268 w 10000"/>
                <a:gd name="connsiteY18" fmla="*/ 3154 h 10000"/>
                <a:gd name="connsiteX19" fmla="*/ 4592 w 10000"/>
                <a:gd name="connsiteY19" fmla="*/ 3747 h 10000"/>
                <a:gd name="connsiteX20" fmla="*/ 4019 w 10000"/>
                <a:gd name="connsiteY20" fmla="*/ 4275 h 10000"/>
                <a:gd name="connsiteX21" fmla="*/ 3677 w 10000"/>
                <a:gd name="connsiteY21" fmla="*/ 4650 h 10000"/>
                <a:gd name="connsiteX22" fmla="*/ 2062 w 10000"/>
                <a:gd name="connsiteY22" fmla="*/ 7534 h 10000"/>
                <a:gd name="connsiteX23" fmla="*/ 1860 w 10000"/>
                <a:gd name="connsiteY23" fmla="*/ 7980 h 10000"/>
                <a:gd name="connsiteX24" fmla="*/ 1919 w 10000"/>
                <a:gd name="connsiteY24" fmla="*/ 8779 h 10000"/>
                <a:gd name="connsiteX25" fmla="*/ 1955 w 10000"/>
                <a:gd name="connsiteY25" fmla="*/ 8848 h 10000"/>
                <a:gd name="connsiteX26" fmla="*/ 1302 w 10000"/>
                <a:gd name="connsiteY26" fmla="*/ 9503 h 10000"/>
                <a:gd name="connsiteX27" fmla="*/ 758 w 10000"/>
                <a:gd name="connsiteY27" fmla="*/ 9860 h 10000"/>
                <a:gd name="connsiteX28" fmla="*/ 6 w 10000"/>
                <a:gd name="connsiteY28" fmla="*/ 10000 h 10000"/>
                <a:gd name="connsiteX29" fmla="*/ 0 w 10000"/>
                <a:gd name="connsiteY29" fmla="*/ 7094 h 10000"/>
                <a:gd name="connsiteX0" fmla="*/ 0 w 10000"/>
                <a:gd name="connsiteY0" fmla="*/ 7094 h 10000"/>
                <a:gd name="connsiteX1" fmla="*/ 73 w 10000"/>
                <a:gd name="connsiteY1" fmla="*/ 7225 h 10000"/>
                <a:gd name="connsiteX2" fmla="*/ 371 w 10000"/>
                <a:gd name="connsiteY2" fmla="*/ 7243 h 10000"/>
                <a:gd name="connsiteX3" fmla="*/ 642 w 10000"/>
                <a:gd name="connsiteY3" fmla="*/ 6963 h 10000"/>
                <a:gd name="connsiteX4" fmla="*/ 732 w 10000"/>
                <a:gd name="connsiteY4" fmla="*/ 6295 h 10000"/>
                <a:gd name="connsiteX5" fmla="*/ 999 w 10000"/>
                <a:gd name="connsiteY5" fmla="*/ 5908 h 10000"/>
                <a:gd name="connsiteX6" fmla="*/ 1101 w 10000"/>
                <a:gd name="connsiteY6" fmla="*/ 5262 h 10000"/>
                <a:gd name="connsiteX7" fmla="*/ 1135 w 10000"/>
                <a:gd name="connsiteY7" fmla="*/ 4948 h 10000"/>
                <a:gd name="connsiteX8" fmla="*/ 9287 w 10000"/>
                <a:gd name="connsiteY8" fmla="*/ 0 h 10000"/>
                <a:gd name="connsiteX9" fmla="*/ 10000 w 10000"/>
                <a:gd name="connsiteY9" fmla="*/ 3 h 10000"/>
                <a:gd name="connsiteX10" fmla="*/ 9873 w 10000"/>
                <a:gd name="connsiteY10" fmla="*/ 124 h 10000"/>
                <a:gd name="connsiteX11" fmla="*/ 9542 w 10000"/>
                <a:gd name="connsiteY11" fmla="*/ 501 h 10000"/>
                <a:gd name="connsiteX12" fmla="*/ 9086 w 10000"/>
                <a:gd name="connsiteY12" fmla="*/ 911 h 10000"/>
                <a:gd name="connsiteX13" fmla="*/ 8619 w 10000"/>
                <a:gd name="connsiteY13" fmla="*/ 1161 h 10000"/>
                <a:gd name="connsiteX14" fmla="*/ 7974 w 10000"/>
                <a:gd name="connsiteY14" fmla="*/ 1431 h 10000"/>
                <a:gd name="connsiteX15" fmla="*/ 7447 w 10000"/>
                <a:gd name="connsiteY15" fmla="*/ 1614 h 10000"/>
                <a:gd name="connsiteX16" fmla="*/ 6912 w 10000"/>
                <a:gd name="connsiteY16" fmla="*/ 1658 h 10000"/>
                <a:gd name="connsiteX17" fmla="*/ 6003 w 10000"/>
                <a:gd name="connsiteY17" fmla="*/ 2609 h 10000"/>
                <a:gd name="connsiteX18" fmla="*/ 5268 w 10000"/>
                <a:gd name="connsiteY18" fmla="*/ 3154 h 10000"/>
                <a:gd name="connsiteX19" fmla="*/ 4592 w 10000"/>
                <a:gd name="connsiteY19" fmla="*/ 3747 h 10000"/>
                <a:gd name="connsiteX20" fmla="*/ 4019 w 10000"/>
                <a:gd name="connsiteY20" fmla="*/ 4275 h 10000"/>
                <a:gd name="connsiteX21" fmla="*/ 3677 w 10000"/>
                <a:gd name="connsiteY21" fmla="*/ 4650 h 10000"/>
                <a:gd name="connsiteX22" fmla="*/ 2062 w 10000"/>
                <a:gd name="connsiteY22" fmla="*/ 7534 h 10000"/>
                <a:gd name="connsiteX23" fmla="*/ 1860 w 10000"/>
                <a:gd name="connsiteY23" fmla="*/ 7980 h 10000"/>
                <a:gd name="connsiteX24" fmla="*/ 1919 w 10000"/>
                <a:gd name="connsiteY24" fmla="*/ 8779 h 10000"/>
                <a:gd name="connsiteX25" fmla="*/ 1955 w 10000"/>
                <a:gd name="connsiteY25" fmla="*/ 8848 h 10000"/>
                <a:gd name="connsiteX26" fmla="*/ 1302 w 10000"/>
                <a:gd name="connsiteY26" fmla="*/ 9503 h 10000"/>
                <a:gd name="connsiteX27" fmla="*/ 758 w 10000"/>
                <a:gd name="connsiteY27" fmla="*/ 9860 h 10000"/>
                <a:gd name="connsiteX28" fmla="*/ 6 w 10000"/>
                <a:gd name="connsiteY28" fmla="*/ 10000 h 10000"/>
                <a:gd name="connsiteX29" fmla="*/ 0 w 10000"/>
                <a:gd name="connsiteY29" fmla="*/ 7094 h 10000"/>
                <a:gd name="connsiteX0" fmla="*/ 0 w 10000"/>
                <a:gd name="connsiteY0" fmla="*/ 7094 h 10000"/>
                <a:gd name="connsiteX1" fmla="*/ 73 w 10000"/>
                <a:gd name="connsiteY1" fmla="*/ 7225 h 10000"/>
                <a:gd name="connsiteX2" fmla="*/ 371 w 10000"/>
                <a:gd name="connsiteY2" fmla="*/ 7243 h 10000"/>
                <a:gd name="connsiteX3" fmla="*/ 583 w 10000"/>
                <a:gd name="connsiteY3" fmla="*/ 6871 h 10000"/>
                <a:gd name="connsiteX4" fmla="*/ 732 w 10000"/>
                <a:gd name="connsiteY4" fmla="*/ 6295 h 10000"/>
                <a:gd name="connsiteX5" fmla="*/ 999 w 10000"/>
                <a:gd name="connsiteY5" fmla="*/ 5908 h 10000"/>
                <a:gd name="connsiteX6" fmla="*/ 1101 w 10000"/>
                <a:gd name="connsiteY6" fmla="*/ 5262 h 10000"/>
                <a:gd name="connsiteX7" fmla="*/ 1135 w 10000"/>
                <a:gd name="connsiteY7" fmla="*/ 4948 h 10000"/>
                <a:gd name="connsiteX8" fmla="*/ 9287 w 10000"/>
                <a:gd name="connsiteY8" fmla="*/ 0 h 10000"/>
                <a:gd name="connsiteX9" fmla="*/ 10000 w 10000"/>
                <a:gd name="connsiteY9" fmla="*/ 3 h 10000"/>
                <a:gd name="connsiteX10" fmla="*/ 9873 w 10000"/>
                <a:gd name="connsiteY10" fmla="*/ 124 h 10000"/>
                <a:gd name="connsiteX11" fmla="*/ 9542 w 10000"/>
                <a:gd name="connsiteY11" fmla="*/ 501 h 10000"/>
                <a:gd name="connsiteX12" fmla="*/ 9086 w 10000"/>
                <a:gd name="connsiteY12" fmla="*/ 911 h 10000"/>
                <a:gd name="connsiteX13" fmla="*/ 8619 w 10000"/>
                <a:gd name="connsiteY13" fmla="*/ 1161 h 10000"/>
                <a:gd name="connsiteX14" fmla="*/ 7974 w 10000"/>
                <a:gd name="connsiteY14" fmla="*/ 1431 h 10000"/>
                <a:gd name="connsiteX15" fmla="*/ 7447 w 10000"/>
                <a:gd name="connsiteY15" fmla="*/ 1614 h 10000"/>
                <a:gd name="connsiteX16" fmla="*/ 6912 w 10000"/>
                <a:gd name="connsiteY16" fmla="*/ 1658 h 10000"/>
                <a:gd name="connsiteX17" fmla="*/ 6003 w 10000"/>
                <a:gd name="connsiteY17" fmla="*/ 2609 h 10000"/>
                <a:gd name="connsiteX18" fmla="*/ 5268 w 10000"/>
                <a:gd name="connsiteY18" fmla="*/ 3154 h 10000"/>
                <a:gd name="connsiteX19" fmla="*/ 4592 w 10000"/>
                <a:gd name="connsiteY19" fmla="*/ 3747 h 10000"/>
                <a:gd name="connsiteX20" fmla="*/ 4019 w 10000"/>
                <a:gd name="connsiteY20" fmla="*/ 4275 h 10000"/>
                <a:gd name="connsiteX21" fmla="*/ 3677 w 10000"/>
                <a:gd name="connsiteY21" fmla="*/ 4650 h 10000"/>
                <a:gd name="connsiteX22" fmla="*/ 2062 w 10000"/>
                <a:gd name="connsiteY22" fmla="*/ 7534 h 10000"/>
                <a:gd name="connsiteX23" fmla="*/ 1860 w 10000"/>
                <a:gd name="connsiteY23" fmla="*/ 7980 h 10000"/>
                <a:gd name="connsiteX24" fmla="*/ 1919 w 10000"/>
                <a:gd name="connsiteY24" fmla="*/ 8779 h 10000"/>
                <a:gd name="connsiteX25" fmla="*/ 1955 w 10000"/>
                <a:gd name="connsiteY25" fmla="*/ 8848 h 10000"/>
                <a:gd name="connsiteX26" fmla="*/ 1302 w 10000"/>
                <a:gd name="connsiteY26" fmla="*/ 9503 h 10000"/>
                <a:gd name="connsiteX27" fmla="*/ 758 w 10000"/>
                <a:gd name="connsiteY27" fmla="*/ 9860 h 10000"/>
                <a:gd name="connsiteX28" fmla="*/ 6 w 10000"/>
                <a:gd name="connsiteY28" fmla="*/ 10000 h 10000"/>
                <a:gd name="connsiteX29" fmla="*/ 0 w 10000"/>
                <a:gd name="connsiteY29" fmla="*/ 7094 h 10000"/>
                <a:gd name="connsiteX0" fmla="*/ 0 w 10000"/>
                <a:gd name="connsiteY0" fmla="*/ 7094 h 10000"/>
                <a:gd name="connsiteX1" fmla="*/ 73 w 10000"/>
                <a:gd name="connsiteY1" fmla="*/ 7225 h 10000"/>
                <a:gd name="connsiteX2" fmla="*/ 371 w 10000"/>
                <a:gd name="connsiteY2" fmla="*/ 7243 h 10000"/>
                <a:gd name="connsiteX3" fmla="*/ 583 w 10000"/>
                <a:gd name="connsiteY3" fmla="*/ 6871 h 10000"/>
                <a:gd name="connsiteX4" fmla="*/ 732 w 10000"/>
                <a:gd name="connsiteY4" fmla="*/ 6295 h 10000"/>
                <a:gd name="connsiteX5" fmla="*/ 808 w 10000"/>
                <a:gd name="connsiteY5" fmla="*/ 5816 h 10000"/>
                <a:gd name="connsiteX6" fmla="*/ 1101 w 10000"/>
                <a:gd name="connsiteY6" fmla="*/ 5262 h 10000"/>
                <a:gd name="connsiteX7" fmla="*/ 1135 w 10000"/>
                <a:gd name="connsiteY7" fmla="*/ 4948 h 10000"/>
                <a:gd name="connsiteX8" fmla="*/ 9287 w 10000"/>
                <a:gd name="connsiteY8" fmla="*/ 0 h 10000"/>
                <a:gd name="connsiteX9" fmla="*/ 10000 w 10000"/>
                <a:gd name="connsiteY9" fmla="*/ 3 h 10000"/>
                <a:gd name="connsiteX10" fmla="*/ 9873 w 10000"/>
                <a:gd name="connsiteY10" fmla="*/ 124 h 10000"/>
                <a:gd name="connsiteX11" fmla="*/ 9542 w 10000"/>
                <a:gd name="connsiteY11" fmla="*/ 501 h 10000"/>
                <a:gd name="connsiteX12" fmla="*/ 9086 w 10000"/>
                <a:gd name="connsiteY12" fmla="*/ 911 h 10000"/>
                <a:gd name="connsiteX13" fmla="*/ 8619 w 10000"/>
                <a:gd name="connsiteY13" fmla="*/ 1161 h 10000"/>
                <a:gd name="connsiteX14" fmla="*/ 7974 w 10000"/>
                <a:gd name="connsiteY14" fmla="*/ 1431 h 10000"/>
                <a:gd name="connsiteX15" fmla="*/ 7447 w 10000"/>
                <a:gd name="connsiteY15" fmla="*/ 1614 h 10000"/>
                <a:gd name="connsiteX16" fmla="*/ 6912 w 10000"/>
                <a:gd name="connsiteY16" fmla="*/ 1658 h 10000"/>
                <a:gd name="connsiteX17" fmla="*/ 6003 w 10000"/>
                <a:gd name="connsiteY17" fmla="*/ 2609 h 10000"/>
                <a:gd name="connsiteX18" fmla="*/ 5268 w 10000"/>
                <a:gd name="connsiteY18" fmla="*/ 3154 h 10000"/>
                <a:gd name="connsiteX19" fmla="*/ 4592 w 10000"/>
                <a:gd name="connsiteY19" fmla="*/ 3747 h 10000"/>
                <a:gd name="connsiteX20" fmla="*/ 4019 w 10000"/>
                <a:gd name="connsiteY20" fmla="*/ 4275 h 10000"/>
                <a:gd name="connsiteX21" fmla="*/ 3677 w 10000"/>
                <a:gd name="connsiteY21" fmla="*/ 4650 h 10000"/>
                <a:gd name="connsiteX22" fmla="*/ 2062 w 10000"/>
                <a:gd name="connsiteY22" fmla="*/ 7534 h 10000"/>
                <a:gd name="connsiteX23" fmla="*/ 1860 w 10000"/>
                <a:gd name="connsiteY23" fmla="*/ 7980 h 10000"/>
                <a:gd name="connsiteX24" fmla="*/ 1919 w 10000"/>
                <a:gd name="connsiteY24" fmla="*/ 8779 h 10000"/>
                <a:gd name="connsiteX25" fmla="*/ 1955 w 10000"/>
                <a:gd name="connsiteY25" fmla="*/ 8848 h 10000"/>
                <a:gd name="connsiteX26" fmla="*/ 1302 w 10000"/>
                <a:gd name="connsiteY26" fmla="*/ 9503 h 10000"/>
                <a:gd name="connsiteX27" fmla="*/ 758 w 10000"/>
                <a:gd name="connsiteY27" fmla="*/ 9860 h 10000"/>
                <a:gd name="connsiteX28" fmla="*/ 6 w 10000"/>
                <a:gd name="connsiteY28" fmla="*/ 10000 h 10000"/>
                <a:gd name="connsiteX29" fmla="*/ 0 w 10000"/>
                <a:gd name="connsiteY29" fmla="*/ 7094 h 10000"/>
                <a:gd name="connsiteX0" fmla="*/ 0 w 10000"/>
                <a:gd name="connsiteY0" fmla="*/ 7094 h 10000"/>
                <a:gd name="connsiteX1" fmla="*/ 73 w 10000"/>
                <a:gd name="connsiteY1" fmla="*/ 7225 h 10000"/>
                <a:gd name="connsiteX2" fmla="*/ 371 w 10000"/>
                <a:gd name="connsiteY2" fmla="*/ 7243 h 10000"/>
                <a:gd name="connsiteX3" fmla="*/ 583 w 10000"/>
                <a:gd name="connsiteY3" fmla="*/ 6871 h 10000"/>
                <a:gd name="connsiteX4" fmla="*/ 732 w 10000"/>
                <a:gd name="connsiteY4" fmla="*/ 6295 h 10000"/>
                <a:gd name="connsiteX5" fmla="*/ 808 w 10000"/>
                <a:gd name="connsiteY5" fmla="*/ 5816 h 10000"/>
                <a:gd name="connsiteX6" fmla="*/ 910 w 10000"/>
                <a:gd name="connsiteY6" fmla="*/ 5262 h 10000"/>
                <a:gd name="connsiteX7" fmla="*/ 1135 w 10000"/>
                <a:gd name="connsiteY7" fmla="*/ 4948 h 10000"/>
                <a:gd name="connsiteX8" fmla="*/ 9287 w 10000"/>
                <a:gd name="connsiteY8" fmla="*/ 0 h 10000"/>
                <a:gd name="connsiteX9" fmla="*/ 10000 w 10000"/>
                <a:gd name="connsiteY9" fmla="*/ 3 h 10000"/>
                <a:gd name="connsiteX10" fmla="*/ 9873 w 10000"/>
                <a:gd name="connsiteY10" fmla="*/ 124 h 10000"/>
                <a:gd name="connsiteX11" fmla="*/ 9542 w 10000"/>
                <a:gd name="connsiteY11" fmla="*/ 501 h 10000"/>
                <a:gd name="connsiteX12" fmla="*/ 9086 w 10000"/>
                <a:gd name="connsiteY12" fmla="*/ 911 h 10000"/>
                <a:gd name="connsiteX13" fmla="*/ 8619 w 10000"/>
                <a:gd name="connsiteY13" fmla="*/ 1161 h 10000"/>
                <a:gd name="connsiteX14" fmla="*/ 7974 w 10000"/>
                <a:gd name="connsiteY14" fmla="*/ 1431 h 10000"/>
                <a:gd name="connsiteX15" fmla="*/ 7447 w 10000"/>
                <a:gd name="connsiteY15" fmla="*/ 1614 h 10000"/>
                <a:gd name="connsiteX16" fmla="*/ 6912 w 10000"/>
                <a:gd name="connsiteY16" fmla="*/ 1658 h 10000"/>
                <a:gd name="connsiteX17" fmla="*/ 6003 w 10000"/>
                <a:gd name="connsiteY17" fmla="*/ 2609 h 10000"/>
                <a:gd name="connsiteX18" fmla="*/ 5268 w 10000"/>
                <a:gd name="connsiteY18" fmla="*/ 3154 h 10000"/>
                <a:gd name="connsiteX19" fmla="*/ 4592 w 10000"/>
                <a:gd name="connsiteY19" fmla="*/ 3747 h 10000"/>
                <a:gd name="connsiteX20" fmla="*/ 4019 w 10000"/>
                <a:gd name="connsiteY20" fmla="*/ 4275 h 10000"/>
                <a:gd name="connsiteX21" fmla="*/ 3677 w 10000"/>
                <a:gd name="connsiteY21" fmla="*/ 4650 h 10000"/>
                <a:gd name="connsiteX22" fmla="*/ 2062 w 10000"/>
                <a:gd name="connsiteY22" fmla="*/ 7534 h 10000"/>
                <a:gd name="connsiteX23" fmla="*/ 1860 w 10000"/>
                <a:gd name="connsiteY23" fmla="*/ 7980 h 10000"/>
                <a:gd name="connsiteX24" fmla="*/ 1919 w 10000"/>
                <a:gd name="connsiteY24" fmla="*/ 8779 h 10000"/>
                <a:gd name="connsiteX25" fmla="*/ 1955 w 10000"/>
                <a:gd name="connsiteY25" fmla="*/ 8848 h 10000"/>
                <a:gd name="connsiteX26" fmla="*/ 1302 w 10000"/>
                <a:gd name="connsiteY26" fmla="*/ 9503 h 10000"/>
                <a:gd name="connsiteX27" fmla="*/ 758 w 10000"/>
                <a:gd name="connsiteY27" fmla="*/ 9860 h 10000"/>
                <a:gd name="connsiteX28" fmla="*/ 6 w 10000"/>
                <a:gd name="connsiteY28" fmla="*/ 10000 h 10000"/>
                <a:gd name="connsiteX29" fmla="*/ 0 w 10000"/>
                <a:gd name="connsiteY29" fmla="*/ 7094 h 10000"/>
                <a:gd name="connsiteX0" fmla="*/ 0 w 10000"/>
                <a:gd name="connsiteY0" fmla="*/ 7094 h 10000"/>
                <a:gd name="connsiteX1" fmla="*/ 73 w 10000"/>
                <a:gd name="connsiteY1" fmla="*/ 7225 h 10000"/>
                <a:gd name="connsiteX2" fmla="*/ 371 w 10000"/>
                <a:gd name="connsiteY2" fmla="*/ 7243 h 10000"/>
                <a:gd name="connsiteX3" fmla="*/ 583 w 10000"/>
                <a:gd name="connsiteY3" fmla="*/ 6871 h 10000"/>
                <a:gd name="connsiteX4" fmla="*/ 732 w 10000"/>
                <a:gd name="connsiteY4" fmla="*/ 6295 h 10000"/>
                <a:gd name="connsiteX5" fmla="*/ 808 w 10000"/>
                <a:gd name="connsiteY5" fmla="*/ 5816 h 10000"/>
                <a:gd name="connsiteX6" fmla="*/ 910 w 10000"/>
                <a:gd name="connsiteY6" fmla="*/ 5170 h 10000"/>
                <a:gd name="connsiteX7" fmla="*/ 1135 w 10000"/>
                <a:gd name="connsiteY7" fmla="*/ 4948 h 10000"/>
                <a:gd name="connsiteX8" fmla="*/ 9287 w 10000"/>
                <a:gd name="connsiteY8" fmla="*/ 0 h 10000"/>
                <a:gd name="connsiteX9" fmla="*/ 10000 w 10000"/>
                <a:gd name="connsiteY9" fmla="*/ 3 h 10000"/>
                <a:gd name="connsiteX10" fmla="*/ 9873 w 10000"/>
                <a:gd name="connsiteY10" fmla="*/ 124 h 10000"/>
                <a:gd name="connsiteX11" fmla="*/ 9542 w 10000"/>
                <a:gd name="connsiteY11" fmla="*/ 501 h 10000"/>
                <a:gd name="connsiteX12" fmla="*/ 9086 w 10000"/>
                <a:gd name="connsiteY12" fmla="*/ 911 h 10000"/>
                <a:gd name="connsiteX13" fmla="*/ 8619 w 10000"/>
                <a:gd name="connsiteY13" fmla="*/ 1161 h 10000"/>
                <a:gd name="connsiteX14" fmla="*/ 7974 w 10000"/>
                <a:gd name="connsiteY14" fmla="*/ 1431 h 10000"/>
                <a:gd name="connsiteX15" fmla="*/ 7447 w 10000"/>
                <a:gd name="connsiteY15" fmla="*/ 1614 h 10000"/>
                <a:gd name="connsiteX16" fmla="*/ 6912 w 10000"/>
                <a:gd name="connsiteY16" fmla="*/ 1658 h 10000"/>
                <a:gd name="connsiteX17" fmla="*/ 6003 w 10000"/>
                <a:gd name="connsiteY17" fmla="*/ 2609 h 10000"/>
                <a:gd name="connsiteX18" fmla="*/ 5268 w 10000"/>
                <a:gd name="connsiteY18" fmla="*/ 3154 h 10000"/>
                <a:gd name="connsiteX19" fmla="*/ 4592 w 10000"/>
                <a:gd name="connsiteY19" fmla="*/ 3747 h 10000"/>
                <a:gd name="connsiteX20" fmla="*/ 4019 w 10000"/>
                <a:gd name="connsiteY20" fmla="*/ 4275 h 10000"/>
                <a:gd name="connsiteX21" fmla="*/ 3677 w 10000"/>
                <a:gd name="connsiteY21" fmla="*/ 4650 h 10000"/>
                <a:gd name="connsiteX22" fmla="*/ 2062 w 10000"/>
                <a:gd name="connsiteY22" fmla="*/ 7534 h 10000"/>
                <a:gd name="connsiteX23" fmla="*/ 1860 w 10000"/>
                <a:gd name="connsiteY23" fmla="*/ 7980 h 10000"/>
                <a:gd name="connsiteX24" fmla="*/ 1919 w 10000"/>
                <a:gd name="connsiteY24" fmla="*/ 8779 h 10000"/>
                <a:gd name="connsiteX25" fmla="*/ 1955 w 10000"/>
                <a:gd name="connsiteY25" fmla="*/ 8848 h 10000"/>
                <a:gd name="connsiteX26" fmla="*/ 1302 w 10000"/>
                <a:gd name="connsiteY26" fmla="*/ 9503 h 10000"/>
                <a:gd name="connsiteX27" fmla="*/ 758 w 10000"/>
                <a:gd name="connsiteY27" fmla="*/ 9860 h 10000"/>
                <a:gd name="connsiteX28" fmla="*/ 6 w 10000"/>
                <a:gd name="connsiteY28" fmla="*/ 10000 h 10000"/>
                <a:gd name="connsiteX29" fmla="*/ 0 w 10000"/>
                <a:gd name="connsiteY29" fmla="*/ 7094 h 10000"/>
                <a:gd name="connsiteX0" fmla="*/ 0 w 10000"/>
                <a:gd name="connsiteY0" fmla="*/ 7094 h 10000"/>
                <a:gd name="connsiteX1" fmla="*/ 73 w 10000"/>
                <a:gd name="connsiteY1" fmla="*/ 7225 h 10000"/>
                <a:gd name="connsiteX2" fmla="*/ 378 w 10000"/>
                <a:gd name="connsiteY2" fmla="*/ 7151 h 10000"/>
                <a:gd name="connsiteX3" fmla="*/ 583 w 10000"/>
                <a:gd name="connsiteY3" fmla="*/ 6871 h 10000"/>
                <a:gd name="connsiteX4" fmla="*/ 732 w 10000"/>
                <a:gd name="connsiteY4" fmla="*/ 6295 h 10000"/>
                <a:gd name="connsiteX5" fmla="*/ 808 w 10000"/>
                <a:gd name="connsiteY5" fmla="*/ 5816 h 10000"/>
                <a:gd name="connsiteX6" fmla="*/ 910 w 10000"/>
                <a:gd name="connsiteY6" fmla="*/ 5170 h 10000"/>
                <a:gd name="connsiteX7" fmla="*/ 1135 w 10000"/>
                <a:gd name="connsiteY7" fmla="*/ 4948 h 10000"/>
                <a:gd name="connsiteX8" fmla="*/ 9287 w 10000"/>
                <a:gd name="connsiteY8" fmla="*/ 0 h 10000"/>
                <a:gd name="connsiteX9" fmla="*/ 10000 w 10000"/>
                <a:gd name="connsiteY9" fmla="*/ 3 h 10000"/>
                <a:gd name="connsiteX10" fmla="*/ 9873 w 10000"/>
                <a:gd name="connsiteY10" fmla="*/ 124 h 10000"/>
                <a:gd name="connsiteX11" fmla="*/ 9542 w 10000"/>
                <a:gd name="connsiteY11" fmla="*/ 501 h 10000"/>
                <a:gd name="connsiteX12" fmla="*/ 9086 w 10000"/>
                <a:gd name="connsiteY12" fmla="*/ 911 h 10000"/>
                <a:gd name="connsiteX13" fmla="*/ 8619 w 10000"/>
                <a:gd name="connsiteY13" fmla="*/ 1161 h 10000"/>
                <a:gd name="connsiteX14" fmla="*/ 7974 w 10000"/>
                <a:gd name="connsiteY14" fmla="*/ 1431 h 10000"/>
                <a:gd name="connsiteX15" fmla="*/ 7447 w 10000"/>
                <a:gd name="connsiteY15" fmla="*/ 1614 h 10000"/>
                <a:gd name="connsiteX16" fmla="*/ 6912 w 10000"/>
                <a:gd name="connsiteY16" fmla="*/ 1658 h 10000"/>
                <a:gd name="connsiteX17" fmla="*/ 6003 w 10000"/>
                <a:gd name="connsiteY17" fmla="*/ 2609 h 10000"/>
                <a:gd name="connsiteX18" fmla="*/ 5268 w 10000"/>
                <a:gd name="connsiteY18" fmla="*/ 3154 h 10000"/>
                <a:gd name="connsiteX19" fmla="*/ 4592 w 10000"/>
                <a:gd name="connsiteY19" fmla="*/ 3747 h 10000"/>
                <a:gd name="connsiteX20" fmla="*/ 4019 w 10000"/>
                <a:gd name="connsiteY20" fmla="*/ 4275 h 10000"/>
                <a:gd name="connsiteX21" fmla="*/ 3677 w 10000"/>
                <a:gd name="connsiteY21" fmla="*/ 4650 h 10000"/>
                <a:gd name="connsiteX22" fmla="*/ 2062 w 10000"/>
                <a:gd name="connsiteY22" fmla="*/ 7534 h 10000"/>
                <a:gd name="connsiteX23" fmla="*/ 1860 w 10000"/>
                <a:gd name="connsiteY23" fmla="*/ 7980 h 10000"/>
                <a:gd name="connsiteX24" fmla="*/ 1919 w 10000"/>
                <a:gd name="connsiteY24" fmla="*/ 8779 h 10000"/>
                <a:gd name="connsiteX25" fmla="*/ 1955 w 10000"/>
                <a:gd name="connsiteY25" fmla="*/ 8848 h 10000"/>
                <a:gd name="connsiteX26" fmla="*/ 1302 w 10000"/>
                <a:gd name="connsiteY26" fmla="*/ 9503 h 10000"/>
                <a:gd name="connsiteX27" fmla="*/ 758 w 10000"/>
                <a:gd name="connsiteY27" fmla="*/ 9860 h 10000"/>
                <a:gd name="connsiteX28" fmla="*/ 6 w 10000"/>
                <a:gd name="connsiteY28" fmla="*/ 10000 h 10000"/>
                <a:gd name="connsiteX29" fmla="*/ 0 w 10000"/>
                <a:gd name="connsiteY29" fmla="*/ 7094 h 10000"/>
                <a:gd name="connsiteX0" fmla="*/ 0 w 10000"/>
                <a:gd name="connsiteY0" fmla="*/ 7094 h 10000"/>
                <a:gd name="connsiteX1" fmla="*/ 73 w 10000"/>
                <a:gd name="connsiteY1" fmla="*/ 7225 h 10000"/>
                <a:gd name="connsiteX2" fmla="*/ 378 w 10000"/>
                <a:gd name="connsiteY2" fmla="*/ 7151 h 10000"/>
                <a:gd name="connsiteX3" fmla="*/ 583 w 10000"/>
                <a:gd name="connsiteY3" fmla="*/ 6802 h 10000"/>
                <a:gd name="connsiteX4" fmla="*/ 732 w 10000"/>
                <a:gd name="connsiteY4" fmla="*/ 6295 h 10000"/>
                <a:gd name="connsiteX5" fmla="*/ 808 w 10000"/>
                <a:gd name="connsiteY5" fmla="*/ 5816 h 10000"/>
                <a:gd name="connsiteX6" fmla="*/ 910 w 10000"/>
                <a:gd name="connsiteY6" fmla="*/ 5170 h 10000"/>
                <a:gd name="connsiteX7" fmla="*/ 1135 w 10000"/>
                <a:gd name="connsiteY7" fmla="*/ 4948 h 10000"/>
                <a:gd name="connsiteX8" fmla="*/ 9287 w 10000"/>
                <a:gd name="connsiteY8" fmla="*/ 0 h 10000"/>
                <a:gd name="connsiteX9" fmla="*/ 10000 w 10000"/>
                <a:gd name="connsiteY9" fmla="*/ 3 h 10000"/>
                <a:gd name="connsiteX10" fmla="*/ 9873 w 10000"/>
                <a:gd name="connsiteY10" fmla="*/ 124 h 10000"/>
                <a:gd name="connsiteX11" fmla="*/ 9542 w 10000"/>
                <a:gd name="connsiteY11" fmla="*/ 501 h 10000"/>
                <a:gd name="connsiteX12" fmla="*/ 9086 w 10000"/>
                <a:gd name="connsiteY12" fmla="*/ 911 h 10000"/>
                <a:gd name="connsiteX13" fmla="*/ 8619 w 10000"/>
                <a:gd name="connsiteY13" fmla="*/ 1161 h 10000"/>
                <a:gd name="connsiteX14" fmla="*/ 7974 w 10000"/>
                <a:gd name="connsiteY14" fmla="*/ 1431 h 10000"/>
                <a:gd name="connsiteX15" fmla="*/ 7447 w 10000"/>
                <a:gd name="connsiteY15" fmla="*/ 1614 h 10000"/>
                <a:gd name="connsiteX16" fmla="*/ 6912 w 10000"/>
                <a:gd name="connsiteY16" fmla="*/ 1658 h 10000"/>
                <a:gd name="connsiteX17" fmla="*/ 6003 w 10000"/>
                <a:gd name="connsiteY17" fmla="*/ 2609 h 10000"/>
                <a:gd name="connsiteX18" fmla="*/ 5268 w 10000"/>
                <a:gd name="connsiteY18" fmla="*/ 3154 h 10000"/>
                <a:gd name="connsiteX19" fmla="*/ 4592 w 10000"/>
                <a:gd name="connsiteY19" fmla="*/ 3747 h 10000"/>
                <a:gd name="connsiteX20" fmla="*/ 4019 w 10000"/>
                <a:gd name="connsiteY20" fmla="*/ 4275 h 10000"/>
                <a:gd name="connsiteX21" fmla="*/ 3677 w 10000"/>
                <a:gd name="connsiteY21" fmla="*/ 4650 h 10000"/>
                <a:gd name="connsiteX22" fmla="*/ 2062 w 10000"/>
                <a:gd name="connsiteY22" fmla="*/ 7534 h 10000"/>
                <a:gd name="connsiteX23" fmla="*/ 1860 w 10000"/>
                <a:gd name="connsiteY23" fmla="*/ 7980 h 10000"/>
                <a:gd name="connsiteX24" fmla="*/ 1919 w 10000"/>
                <a:gd name="connsiteY24" fmla="*/ 8779 h 10000"/>
                <a:gd name="connsiteX25" fmla="*/ 1955 w 10000"/>
                <a:gd name="connsiteY25" fmla="*/ 8848 h 10000"/>
                <a:gd name="connsiteX26" fmla="*/ 1302 w 10000"/>
                <a:gd name="connsiteY26" fmla="*/ 9503 h 10000"/>
                <a:gd name="connsiteX27" fmla="*/ 758 w 10000"/>
                <a:gd name="connsiteY27" fmla="*/ 9860 h 10000"/>
                <a:gd name="connsiteX28" fmla="*/ 6 w 10000"/>
                <a:gd name="connsiteY28" fmla="*/ 10000 h 10000"/>
                <a:gd name="connsiteX29" fmla="*/ 0 w 10000"/>
                <a:gd name="connsiteY29" fmla="*/ 7094 h 10000"/>
                <a:gd name="connsiteX0" fmla="*/ 0 w 10000"/>
                <a:gd name="connsiteY0" fmla="*/ 7094 h 10000"/>
                <a:gd name="connsiteX1" fmla="*/ 73 w 10000"/>
                <a:gd name="connsiteY1" fmla="*/ 7225 h 10000"/>
                <a:gd name="connsiteX2" fmla="*/ 378 w 10000"/>
                <a:gd name="connsiteY2" fmla="*/ 7151 h 10000"/>
                <a:gd name="connsiteX3" fmla="*/ 583 w 10000"/>
                <a:gd name="connsiteY3" fmla="*/ 6802 h 10000"/>
                <a:gd name="connsiteX4" fmla="*/ 732 w 10000"/>
                <a:gd name="connsiteY4" fmla="*/ 6295 h 10000"/>
                <a:gd name="connsiteX5" fmla="*/ 808 w 10000"/>
                <a:gd name="connsiteY5" fmla="*/ 5816 h 10000"/>
                <a:gd name="connsiteX6" fmla="*/ 910 w 10000"/>
                <a:gd name="connsiteY6" fmla="*/ 5170 h 10000"/>
                <a:gd name="connsiteX7" fmla="*/ 1135 w 10000"/>
                <a:gd name="connsiteY7" fmla="*/ 4948 h 10000"/>
                <a:gd name="connsiteX8" fmla="*/ 9287 w 10000"/>
                <a:gd name="connsiteY8" fmla="*/ 0 h 10000"/>
                <a:gd name="connsiteX9" fmla="*/ 10000 w 10000"/>
                <a:gd name="connsiteY9" fmla="*/ 3 h 10000"/>
                <a:gd name="connsiteX10" fmla="*/ 9873 w 10000"/>
                <a:gd name="connsiteY10" fmla="*/ 124 h 10000"/>
                <a:gd name="connsiteX11" fmla="*/ 9542 w 10000"/>
                <a:gd name="connsiteY11" fmla="*/ 501 h 10000"/>
                <a:gd name="connsiteX12" fmla="*/ 9086 w 10000"/>
                <a:gd name="connsiteY12" fmla="*/ 911 h 10000"/>
                <a:gd name="connsiteX13" fmla="*/ 8619 w 10000"/>
                <a:gd name="connsiteY13" fmla="*/ 1161 h 10000"/>
                <a:gd name="connsiteX14" fmla="*/ 7974 w 10000"/>
                <a:gd name="connsiteY14" fmla="*/ 1431 h 10000"/>
                <a:gd name="connsiteX15" fmla="*/ 7447 w 10000"/>
                <a:gd name="connsiteY15" fmla="*/ 1614 h 10000"/>
                <a:gd name="connsiteX16" fmla="*/ 6912 w 10000"/>
                <a:gd name="connsiteY16" fmla="*/ 1658 h 10000"/>
                <a:gd name="connsiteX17" fmla="*/ 6003 w 10000"/>
                <a:gd name="connsiteY17" fmla="*/ 2609 h 10000"/>
                <a:gd name="connsiteX18" fmla="*/ 5268 w 10000"/>
                <a:gd name="connsiteY18" fmla="*/ 3154 h 10000"/>
                <a:gd name="connsiteX19" fmla="*/ 4592 w 10000"/>
                <a:gd name="connsiteY19" fmla="*/ 3747 h 10000"/>
                <a:gd name="connsiteX20" fmla="*/ 4019 w 10000"/>
                <a:gd name="connsiteY20" fmla="*/ 4275 h 10000"/>
                <a:gd name="connsiteX21" fmla="*/ 3677 w 10000"/>
                <a:gd name="connsiteY21" fmla="*/ 4650 h 10000"/>
                <a:gd name="connsiteX22" fmla="*/ 2062 w 10000"/>
                <a:gd name="connsiteY22" fmla="*/ 7534 h 10000"/>
                <a:gd name="connsiteX23" fmla="*/ 1860 w 10000"/>
                <a:gd name="connsiteY23" fmla="*/ 7980 h 10000"/>
                <a:gd name="connsiteX24" fmla="*/ 1919 w 10000"/>
                <a:gd name="connsiteY24" fmla="*/ 8779 h 10000"/>
                <a:gd name="connsiteX25" fmla="*/ 2006 w 10000"/>
                <a:gd name="connsiteY25" fmla="*/ 9261 h 10000"/>
                <a:gd name="connsiteX26" fmla="*/ 1302 w 10000"/>
                <a:gd name="connsiteY26" fmla="*/ 9503 h 10000"/>
                <a:gd name="connsiteX27" fmla="*/ 758 w 10000"/>
                <a:gd name="connsiteY27" fmla="*/ 9860 h 10000"/>
                <a:gd name="connsiteX28" fmla="*/ 6 w 10000"/>
                <a:gd name="connsiteY28" fmla="*/ 10000 h 10000"/>
                <a:gd name="connsiteX29" fmla="*/ 0 w 10000"/>
                <a:gd name="connsiteY29" fmla="*/ 7094 h 10000"/>
                <a:gd name="connsiteX0" fmla="*/ 0 w 10000"/>
                <a:gd name="connsiteY0" fmla="*/ 7094 h 10000"/>
                <a:gd name="connsiteX1" fmla="*/ 73 w 10000"/>
                <a:gd name="connsiteY1" fmla="*/ 7225 h 10000"/>
                <a:gd name="connsiteX2" fmla="*/ 378 w 10000"/>
                <a:gd name="connsiteY2" fmla="*/ 7151 h 10000"/>
                <a:gd name="connsiteX3" fmla="*/ 583 w 10000"/>
                <a:gd name="connsiteY3" fmla="*/ 6802 h 10000"/>
                <a:gd name="connsiteX4" fmla="*/ 732 w 10000"/>
                <a:gd name="connsiteY4" fmla="*/ 6295 h 10000"/>
                <a:gd name="connsiteX5" fmla="*/ 808 w 10000"/>
                <a:gd name="connsiteY5" fmla="*/ 5816 h 10000"/>
                <a:gd name="connsiteX6" fmla="*/ 910 w 10000"/>
                <a:gd name="connsiteY6" fmla="*/ 5170 h 10000"/>
                <a:gd name="connsiteX7" fmla="*/ 1135 w 10000"/>
                <a:gd name="connsiteY7" fmla="*/ 4948 h 10000"/>
                <a:gd name="connsiteX8" fmla="*/ 9287 w 10000"/>
                <a:gd name="connsiteY8" fmla="*/ 0 h 10000"/>
                <a:gd name="connsiteX9" fmla="*/ 10000 w 10000"/>
                <a:gd name="connsiteY9" fmla="*/ 3 h 10000"/>
                <a:gd name="connsiteX10" fmla="*/ 9873 w 10000"/>
                <a:gd name="connsiteY10" fmla="*/ 124 h 10000"/>
                <a:gd name="connsiteX11" fmla="*/ 9542 w 10000"/>
                <a:gd name="connsiteY11" fmla="*/ 501 h 10000"/>
                <a:gd name="connsiteX12" fmla="*/ 9086 w 10000"/>
                <a:gd name="connsiteY12" fmla="*/ 911 h 10000"/>
                <a:gd name="connsiteX13" fmla="*/ 8619 w 10000"/>
                <a:gd name="connsiteY13" fmla="*/ 1161 h 10000"/>
                <a:gd name="connsiteX14" fmla="*/ 7974 w 10000"/>
                <a:gd name="connsiteY14" fmla="*/ 1431 h 10000"/>
                <a:gd name="connsiteX15" fmla="*/ 7447 w 10000"/>
                <a:gd name="connsiteY15" fmla="*/ 1614 h 10000"/>
                <a:gd name="connsiteX16" fmla="*/ 6912 w 10000"/>
                <a:gd name="connsiteY16" fmla="*/ 1658 h 10000"/>
                <a:gd name="connsiteX17" fmla="*/ 6003 w 10000"/>
                <a:gd name="connsiteY17" fmla="*/ 2609 h 10000"/>
                <a:gd name="connsiteX18" fmla="*/ 5268 w 10000"/>
                <a:gd name="connsiteY18" fmla="*/ 3154 h 10000"/>
                <a:gd name="connsiteX19" fmla="*/ 4592 w 10000"/>
                <a:gd name="connsiteY19" fmla="*/ 3747 h 10000"/>
                <a:gd name="connsiteX20" fmla="*/ 4019 w 10000"/>
                <a:gd name="connsiteY20" fmla="*/ 4275 h 10000"/>
                <a:gd name="connsiteX21" fmla="*/ 3677 w 10000"/>
                <a:gd name="connsiteY21" fmla="*/ 4650 h 10000"/>
                <a:gd name="connsiteX22" fmla="*/ 2062 w 10000"/>
                <a:gd name="connsiteY22" fmla="*/ 7534 h 10000"/>
                <a:gd name="connsiteX23" fmla="*/ 1860 w 10000"/>
                <a:gd name="connsiteY23" fmla="*/ 7980 h 10000"/>
                <a:gd name="connsiteX24" fmla="*/ 1846 w 10000"/>
                <a:gd name="connsiteY24" fmla="*/ 8458 h 10000"/>
                <a:gd name="connsiteX25" fmla="*/ 2006 w 10000"/>
                <a:gd name="connsiteY25" fmla="*/ 9261 h 10000"/>
                <a:gd name="connsiteX26" fmla="*/ 1302 w 10000"/>
                <a:gd name="connsiteY26" fmla="*/ 9503 h 10000"/>
                <a:gd name="connsiteX27" fmla="*/ 758 w 10000"/>
                <a:gd name="connsiteY27" fmla="*/ 9860 h 10000"/>
                <a:gd name="connsiteX28" fmla="*/ 6 w 10000"/>
                <a:gd name="connsiteY28" fmla="*/ 10000 h 10000"/>
                <a:gd name="connsiteX29" fmla="*/ 0 w 10000"/>
                <a:gd name="connsiteY29" fmla="*/ 7094 h 10000"/>
                <a:gd name="connsiteX0" fmla="*/ 0 w 10000"/>
                <a:gd name="connsiteY0" fmla="*/ 7094 h 10000"/>
                <a:gd name="connsiteX1" fmla="*/ 73 w 10000"/>
                <a:gd name="connsiteY1" fmla="*/ 7225 h 10000"/>
                <a:gd name="connsiteX2" fmla="*/ 378 w 10000"/>
                <a:gd name="connsiteY2" fmla="*/ 7151 h 10000"/>
                <a:gd name="connsiteX3" fmla="*/ 583 w 10000"/>
                <a:gd name="connsiteY3" fmla="*/ 6802 h 10000"/>
                <a:gd name="connsiteX4" fmla="*/ 732 w 10000"/>
                <a:gd name="connsiteY4" fmla="*/ 6295 h 10000"/>
                <a:gd name="connsiteX5" fmla="*/ 808 w 10000"/>
                <a:gd name="connsiteY5" fmla="*/ 5816 h 10000"/>
                <a:gd name="connsiteX6" fmla="*/ 910 w 10000"/>
                <a:gd name="connsiteY6" fmla="*/ 5170 h 10000"/>
                <a:gd name="connsiteX7" fmla="*/ 1135 w 10000"/>
                <a:gd name="connsiteY7" fmla="*/ 4948 h 10000"/>
                <a:gd name="connsiteX8" fmla="*/ 9287 w 10000"/>
                <a:gd name="connsiteY8" fmla="*/ 0 h 10000"/>
                <a:gd name="connsiteX9" fmla="*/ 10000 w 10000"/>
                <a:gd name="connsiteY9" fmla="*/ 3 h 10000"/>
                <a:gd name="connsiteX10" fmla="*/ 9873 w 10000"/>
                <a:gd name="connsiteY10" fmla="*/ 124 h 10000"/>
                <a:gd name="connsiteX11" fmla="*/ 9542 w 10000"/>
                <a:gd name="connsiteY11" fmla="*/ 501 h 10000"/>
                <a:gd name="connsiteX12" fmla="*/ 9086 w 10000"/>
                <a:gd name="connsiteY12" fmla="*/ 911 h 10000"/>
                <a:gd name="connsiteX13" fmla="*/ 8619 w 10000"/>
                <a:gd name="connsiteY13" fmla="*/ 1161 h 10000"/>
                <a:gd name="connsiteX14" fmla="*/ 7974 w 10000"/>
                <a:gd name="connsiteY14" fmla="*/ 1431 h 10000"/>
                <a:gd name="connsiteX15" fmla="*/ 7447 w 10000"/>
                <a:gd name="connsiteY15" fmla="*/ 1614 h 10000"/>
                <a:gd name="connsiteX16" fmla="*/ 6912 w 10000"/>
                <a:gd name="connsiteY16" fmla="*/ 1658 h 10000"/>
                <a:gd name="connsiteX17" fmla="*/ 6003 w 10000"/>
                <a:gd name="connsiteY17" fmla="*/ 2609 h 10000"/>
                <a:gd name="connsiteX18" fmla="*/ 5268 w 10000"/>
                <a:gd name="connsiteY18" fmla="*/ 3154 h 10000"/>
                <a:gd name="connsiteX19" fmla="*/ 4592 w 10000"/>
                <a:gd name="connsiteY19" fmla="*/ 3747 h 10000"/>
                <a:gd name="connsiteX20" fmla="*/ 4019 w 10000"/>
                <a:gd name="connsiteY20" fmla="*/ 4275 h 10000"/>
                <a:gd name="connsiteX21" fmla="*/ 3677 w 10000"/>
                <a:gd name="connsiteY21" fmla="*/ 4650 h 10000"/>
                <a:gd name="connsiteX22" fmla="*/ 2062 w 10000"/>
                <a:gd name="connsiteY22" fmla="*/ 7534 h 10000"/>
                <a:gd name="connsiteX23" fmla="*/ 1860 w 10000"/>
                <a:gd name="connsiteY23" fmla="*/ 7980 h 10000"/>
                <a:gd name="connsiteX24" fmla="*/ 1846 w 10000"/>
                <a:gd name="connsiteY24" fmla="*/ 8458 h 10000"/>
                <a:gd name="connsiteX25" fmla="*/ 2006 w 10000"/>
                <a:gd name="connsiteY25" fmla="*/ 9261 h 10000"/>
                <a:gd name="connsiteX26" fmla="*/ 1302 w 10000"/>
                <a:gd name="connsiteY26" fmla="*/ 9503 h 10000"/>
                <a:gd name="connsiteX27" fmla="*/ 758 w 10000"/>
                <a:gd name="connsiteY27" fmla="*/ 9860 h 10000"/>
                <a:gd name="connsiteX28" fmla="*/ 6 w 10000"/>
                <a:gd name="connsiteY28" fmla="*/ 10000 h 10000"/>
                <a:gd name="connsiteX29" fmla="*/ 0 w 10000"/>
                <a:gd name="connsiteY29" fmla="*/ 7094 h 10000"/>
                <a:gd name="connsiteX0" fmla="*/ 0 w 10000"/>
                <a:gd name="connsiteY0" fmla="*/ 7094 h 10000"/>
                <a:gd name="connsiteX1" fmla="*/ 73 w 10000"/>
                <a:gd name="connsiteY1" fmla="*/ 7225 h 10000"/>
                <a:gd name="connsiteX2" fmla="*/ 378 w 10000"/>
                <a:gd name="connsiteY2" fmla="*/ 7151 h 10000"/>
                <a:gd name="connsiteX3" fmla="*/ 583 w 10000"/>
                <a:gd name="connsiteY3" fmla="*/ 6802 h 10000"/>
                <a:gd name="connsiteX4" fmla="*/ 732 w 10000"/>
                <a:gd name="connsiteY4" fmla="*/ 6295 h 10000"/>
                <a:gd name="connsiteX5" fmla="*/ 808 w 10000"/>
                <a:gd name="connsiteY5" fmla="*/ 5816 h 10000"/>
                <a:gd name="connsiteX6" fmla="*/ 910 w 10000"/>
                <a:gd name="connsiteY6" fmla="*/ 5170 h 10000"/>
                <a:gd name="connsiteX7" fmla="*/ 1135 w 10000"/>
                <a:gd name="connsiteY7" fmla="*/ 4948 h 10000"/>
                <a:gd name="connsiteX8" fmla="*/ 9287 w 10000"/>
                <a:gd name="connsiteY8" fmla="*/ 0 h 10000"/>
                <a:gd name="connsiteX9" fmla="*/ 10000 w 10000"/>
                <a:gd name="connsiteY9" fmla="*/ 3 h 10000"/>
                <a:gd name="connsiteX10" fmla="*/ 9873 w 10000"/>
                <a:gd name="connsiteY10" fmla="*/ 124 h 10000"/>
                <a:gd name="connsiteX11" fmla="*/ 9542 w 10000"/>
                <a:gd name="connsiteY11" fmla="*/ 501 h 10000"/>
                <a:gd name="connsiteX12" fmla="*/ 9086 w 10000"/>
                <a:gd name="connsiteY12" fmla="*/ 911 h 10000"/>
                <a:gd name="connsiteX13" fmla="*/ 8619 w 10000"/>
                <a:gd name="connsiteY13" fmla="*/ 1161 h 10000"/>
                <a:gd name="connsiteX14" fmla="*/ 7974 w 10000"/>
                <a:gd name="connsiteY14" fmla="*/ 1431 h 10000"/>
                <a:gd name="connsiteX15" fmla="*/ 7447 w 10000"/>
                <a:gd name="connsiteY15" fmla="*/ 1614 h 10000"/>
                <a:gd name="connsiteX16" fmla="*/ 6912 w 10000"/>
                <a:gd name="connsiteY16" fmla="*/ 1658 h 10000"/>
                <a:gd name="connsiteX17" fmla="*/ 6003 w 10000"/>
                <a:gd name="connsiteY17" fmla="*/ 2609 h 10000"/>
                <a:gd name="connsiteX18" fmla="*/ 5268 w 10000"/>
                <a:gd name="connsiteY18" fmla="*/ 3154 h 10000"/>
                <a:gd name="connsiteX19" fmla="*/ 4592 w 10000"/>
                <a:gd name="connsiteY19" fmla="*/ 3747 h 10000"/>
                <a:gd name="connsiteX20" fmla="*/ 4019 w 10000"/>
                <a:gd name="connsiteY20" fmla="*/ 4275 h 10000"/>
                <a:gd name="connsiteX21" fmla="*/ 3677 w 10000"/>
                <a:gd name="connsiteY21" fmla="*/ 4650 h 10000"/>
                <a:gd name="connsiteX22" fmla="*/ 2062 w 10000"/>
                <a:gd name="connsiteY22" fmla="*/ 7534 h 10000"/>
                <a:gd name="connsiteX23" fmla="*/ 1860 w 10000"/>
                <a:gd name="connsiteY23" fmla="*/ 7980 h 10000"/>
                <a:gd name="connsiteX24" fmla="*/ 1846 w 10000"/>
                <a:gd name="connsiteY24" fmla="*/ 8458 h 10000"/>
                <a:gd name="connsiteX25" fmla="*/ 2006 w 10000"/>
                <a:gd name="connsiteY25" fmla="*/ 9261 h 10000"/>
                <a:gd name="connsiteX26" fmla="*/ 1302 w 10000"/>
                <a:gd name="connsiteY26" fmla="*/ 9503 h 10000"/>
                <a:gd name="connsiteX27" fmla="*/ 758 w 10000"/>
                <a:gd name="connsiteY27" fmla="*/ 9860 h 10000"/>
                <a:gd name="connsiteX28" fmla="*/ 6 w 10000"/>
                <a:gd name="connsiteY28" fmla="*/ 10000 h 10000"/>
                <a:gd name="connsiteX29" fmla="*/ 0 w 10000"/>
                <a:gd name="connsiteY29" fmla="*/ 7094 h 10000"/>
                <a:gd name="connsiteX0" fmla="*/ 0 w 10000"/>
                <a:gd name="connsiteY0" fmla="*/ 7094 h 10000"/>
                <a:gd name="connsiteX1" fmla="*/ 73 w 10000"/>
                <a:gd name="connsiteY1" fmla="*/ 7225 h 10000"/>
                <a:gd name="connsiteX2" fmla="*/ 378 w 10000"/>
                <a:gd name="connsiteY2" fmla="*/ 7151 h 10000"/>
                <a:gd name="connsiteX3" fmla="*/ 583 w 10000"/>
                <a:gd name="connsiteY3" fmla="*/ 6802 h 10000"/>
                <a:gd name="connsiteX4" fmla="*/ 732 w 10000"/>
                <a:gd name="connsiteY4" fmla="*/ 6295 h 10000"/>
                <a:gd name="connsiteX5" fmla="*/ 808 w 10000"/>
                <a:gd name="connsiteY5" fmla="*/ 5816 h 10000"/>
                <a:gd name="connsiteX6" fmla="*/ 910 w 10000"/>
                <a:gd name="connsiteY6" fmla="*/ 5170 h 10000"/>
                <a:gd name="connsiteX7" fmla="*/ 1135 w 10000"/>
                <a:gd name="connsiteY7" fmla="*/ 4948 h 10000"/>
                <a:gd name="connsiteX8" fmla="*/ 9287 w 10000"/>
                <a:gd name="connsiteY8" fmla="*/ 0 h 10000"/>
                <a:gd name="connsiteX9" fmla="*/ 10000 w 10000"/>
                <a:gd name="connsiteY9" fmla="*/ 3 h 10000"/>
                <a:gd name="connsiteX10" fmla="*/ 9873 w 10000"/>
                <a:gd name="connsiteY10" fmla="*/ 124 h 10000"/>
                <a:gd name="connsiteX11" fmla="*/ 9542 w 10000"/>
                <a:gd name="connsiteY11" fmla="*/ 501 h 10000"/>
                <a:gd name="connsiteX12" fmla="*/ 9086 w 10000"/>
                <a:gd name="connsiteY12" fmla="*/ 911 h 10000"/>
                <a:gd name="connsiteX13" fmla="*/ 8619 w 10000"/>
                <a:gd name="connsiteY13" fmla="*/ 1161 h 10000"/>
                <a:gd name="connsiteX14" fmla="*/ 7974 w 10000"/>
                <a:gd name="connsiteY14" fmla="*/ 1431 h 10000"/>
                <a:gd name="connsiteX15" fmla="*/ 7447 w 10000"/>
                <a:gd name="connsiteY15" fmla="*/ 1614 h 10000"/>
                <a:gd name="connsiteX16" fmla="*/ 6912 w 10000"/>
                <a:gd name="connsiteY16" fmla="*/ 1658 h 10000"/>
                <a:gd name="connsiteX17" fmla="*/ 6003 w 10000"/>
                <a:gd name="connsiteY17" fmla="*/ 2609 h 10000"/>
                <a:gd name="connsiteX18" fmla="*/ 5268 w 10000"/>
                <a:gd name="connsiteY18" fmla="*/ 3154 h 10000"/>
                <a:gd name="connsiteX19" fmla="*/ 4592 w 10000"/>
                <a:gd name="connsiteY19" fmla="*/ 3747 h 10000"/>
                <a:gd name="connsiteX20" fmla="*/ 4019 w 10000"/>
                <a:gd name="connsiteY20" fmla="*/ 4275 h 10000"/>
                <a:gd name="connsiteX21" fmla="*/ 3677 w 10000"/>
                <a:gd name="connsiteY21" fmla="*/ 4650 h 10000"/>
                <a:gd name="connsiteX22" fmla="*/ 2062 w 10000"/>
                <a:gd name="connsiteY22" fmla="*/ 7534 h 10000"/>
                <a:gd name="connsiteX23" fmla="*/ 1860 w 10000"/>
                <a:gd name="connsiteY23" fmla="*/ 7980 h 10000"/>
                <a:gd name="connsiteX24" fmla="*/ 1846 w 10000"/>
                <a:gd name="connsiteY24" fmla="*/ 8458 h 10000"/>
                <a:gd name="connsiteX25" fmla="*/ 2006 w 10000"/>
                <a:gd name="connsiteY25" fmla="*/ 9261 h 10000"/>
                <a:gd name="connsiteX26" fmla="*/ 1302 w 10000"/>
                <a:gd name="connsiteY26" fmla="*/ 9549 h 10000"/>
                <a:gd name="connsiteX27" fmla="*/ 758 w 10000"/>
                <a:gd name="connsiteY27" fmla="*/ 9860 h 10000"/>
                <a:gd name="connsiteX28" fmla="*/ 6 w 10000"/>
                <a:gd name="connsiteY28" fmla="*/ 10000 h 10000"/>
                <a:gd name="connsiteX29" fmla="*/ 0 w 10000"/>
                <a:gd name="connsiteY29" fmla="*/ 709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000" h="10000">
                  <a:moveTo>
                    <a:pt x="0" y="7094"/>
                  </a:moveTo>
                  <a:cubicBezTo>
                    <a:pt x="24" y="7138"/>
                    <a:pt x="49" y="7181"/>
                    <a:pt x="73" y="7225"/>
                  </a:cubicBezTo>
                  <a:cubicBezTo>
                    <a:pt x="136" y="7251"/>
                    <a:pt x="293" y="7221"/>
                    <a:pt x="378" y="7151"/>
                  </a:cubicBezTo>
                  <a:cubicBezTo>
                    <a:pt x="463" y="7081"/>
                    <a:pt x="524" y="6945"/>
                    <a:pt x="583" y="6802"/>
                  </a:cubicBezTo>
                  <a:cubicBezTo>
                    <a:pt x="642" y="6659"/>
                    <a:pt x="695" y="6459"/>
                    <a:pt x="732" y="6295"/>
                  </a:cubicBezTo>
                  <a:cubicBezTo>
                    <a:pt x="770" y="6131"/>
                    <a:pt x="778" y="6003"/>
                    <a:pt x="808" y="5816"/>
                  </a:cubicBezTo>
                  <a:cubicBezTo>
                    <a:pt x="838" y="5629"/>
                    <a:pt x="886" y="5327"/>
                    <a:pt x="910" y="5170"/>
                  </a:cubicBezTo>
                  <a:cubicBezTo>
                    <a:pt x="921" y="5065"/>
                    <a:pt x="1124" y="5053"/>
                    <a:pt x="1135" y="4948"/>
                  </a:cubicBezTo>
                  <a:lnTo>
                    <a:pt x="9287" y="0"/>
                  </a:lnTo>
                  <a:lnTo>
                    <a:pt x="10000" y="3"/>
                  </a:lnTo>
                  <a:lnTo>
                    <a:pt x="9873" y="124"/>
                  </a:lnTo>
                  <a:lnTo>
                    <a:pt x="9542" y="501"/>
                  </a:lnTo>
                  <a:lnTo>
                    <a:pt x="9086" y="911"/>
                  </a:lnTo>
                  <a:lnTo>
                    <a:pt x="8619" y="1161"/>
                  </a:lnTo>
                  <a:lnTo>
                    <a:pt x="7974" y="1431"/>
                  </a:lnTo>
                  <a:lnTo>
                    <a:pt x="7447" y="1614"/>
                  </a:lnTo>
                  <a:lnTo>
                    <a:pt x="6912" y="1658"/>
                  </a:lnTo>
                  <a:lnTo>
                    <a:pt x="6003" y="2609"/>
                  </a:lnTo>
                  <a:lnTo>
                    <a:pt x="5268" y="3154"/>
                  </a:lnTo>
                  <a:lnTo>
                    <a:pt x="4592" y="3747"/>
                  </a:lnTo>
                  <a:lnTo>
                    <a:pt x="4019" y="4275"/>
                  </a:lnTo>
                  <a:lnTo>
                    <a:pt x="3677" y="4650"/>
                  </a:lnTo>
                  <a:lnTo>
                    <a:pt x="2062" y="7534"/>
                  </a:lnTo>
                  <a:cubicBezTo>
                    <a:pt x="2053" y="7601"/>
                    <a:pt x="1869" y="7913"/>
                    <a:pt x="1860" y="7980"/>
                  </a:cubicBezTo>
                  <a:cubicBezTo>
                    <a:pt x="1811" y="8195"/>
                    <a:pt x="1837" y="8128"/>
                    <a:pt x="1846" y="8458"/>
                  </a:cubicBezTo>
                  <a:cubicBezTo>
                    <a:pt x="1875" y="8619"/>
                    <a:pt x="1977" y="9100"/>
                    <a:pt x="2006" y="9261"/>
                  </a:cubicBezTo>
                  <a:lnTo>
                    <a:pt x="1302" y="9549"/>
                  </a:lnTo>
                  <a:lnTo>
                    <a:pt x="758" y="9860"/>
                  </a:lnTo>
                  <a:lnTo>
                    <a:pt x="6" y="10000"/>
                  </a:lnTo>
                  <a:cubicBezTo>
                    <a:pt x="4" y="9031"/>
                    <a:pt x="2" y="8063"/>
                    <a:pt x="0" y="7094"/>
                  </a:cubicBezTo>
                  <a:close/>
                </a:path>
              </a:pathLst>
            </a:custGeom>
            <a:solidFill>
              <a:srgbClr val="669900"/>
            </a:solidFill>
            <a:ln>
              <a:noFill/>
            </a:ln>
            <a:extLst/>
          </p:spPr>
          <p:txBody>
            <a:bodyPr/>
            <a:lstStyle/>
            <a:p>
              <a:endParaRPr lang="ja-JP" altLang="en-US"/>
            </a:p>
          </p:txBody>
        </p:sp>
        <p:sp>
          <p:nvSpPr>
            <p:cNvPr id="288" name="Freeform 33"/>
            <p:cNvSpPr>
              <a:spLocks/>
            </p:cNvSpPr>
            <p:nvPr/>
          </p:nvSpPr>
          <p:spPr bwMode="auto">
            <a:xfrm>
              <a:off x="3553143" y="4220163"/>
              <a:ext cx="812285" cy="451851"/>
            </a:xfrm>
            <a:custGeom>
              <a:avLst/>
              <a:gdLst>
                <a:gd name="T0" fmla="*/ 0 w 904"/>
                <a:gd name="T1" fmla="*/ 1036836435 h 538"/>
                <a:gd name="T2" fmla="*/ 1922133396 w 904"/>
                <a:gd name="T3" fmla="*/ 0 h 538"/>
                <a:gd name="T4" fmla="*/ 1985838520 w 904"/>
                <a:gd name="T5" fmla="*/ 98136067 h 538"/>
                <a:gd name="T6" fmla="*/ 4393048 w 904"/>
                <a:gd name="T7" fmla="*/ 1147773366 h 538"/>
                <a:gd name="T8" fmla="*/ 0 w 904"/>
                <a:gd name="T9" fmla="*/ 1036836435 h 538"/>
                <a:gd name="T10" fmla="*/ 0 60000 65536"/>
                <a:gd name="T11" fmla="*/ 0 60000 65536"/>
                <a:gd name="T12" fmla="*/ 0 60000 65536"/>
                <a:gd name="T13" fmla="*/ 0 60000 65536"/>
                <a:gd name="T14" fmla="*/ 0 60000 65536"/>
                <a:gd name="T15" fmla="*/ 0 w 904"/>
                <a:gd name="T16" fmla="*/ 0 h 538"/>
                <a:gd name="T17" fmla="*/ 904 w 904"/>
                <a:gd name="T18" fmla="*/ 538 h 538"/>
                <a:gd name="connsiteX0" fmla="*/ 0 w 10000"/>
                <a:gd name="connsiteY0" fmla="*/ 8545 h 9512"/>
                <a:gd name="connsiteX1" fmla="*/ 9794 w 10000"/>
                <a:gd name="connsiteY1" fmla="*/ 0 h 9512"/>
                <a:gd name="connsiteX2" fmla="*/ 10000 w 10000"/>
                <a:gd name="connsiteY2" fmla="*/ 367 h 9512"/>
                <a:gd name="connsiteX3" fmla="*/ 22 w 10000"/>
                <a:gd name="connsiteY3" fmla="*/ 9512 h 9512"/>
                <a:gd name="connsiteX4" fmla="*/ 0 w 10000"/>
                <a:gd name="connsiteY4" fmla="*/ 8545 h 9512"/>
                <a:gd name="connsiteX0" fmla="*/ 0 w 10000"/>
                <a:gd name="connsiteY0" fmla="*/ 9291 h 10000"/>
                <a:gd name="connsiteX1" fmla="*/ 9794 w 10000"/>
                <a:gd name="connsiteY1" fmla="*/ 0 h 10000"/>
                <a:gd name="connsiteX2" fmla="*/ 10000 w 10000"/>
                <a:gd name="connsiteY2" fmla="*/ 386 h 10000"/>
                <a:gd name="connsiteX3" fmla="*/ 22 w 10000"/>
                <a:gd name="connsiteY3" fmla="*/ 10000 h 10000"/>
                <a:gd name="connsiteX4" fmla="*/ 0 w 10000"/>
                <a:gd name="connsiteY4" fmla="*/ 9291 h 10000"/>
                <a:gd name="connsiteX0" fmla="*/ 0 w 9828"/>
                <a:gd name="connsiteY0" fmla="*/ 9291 h 10000"/>
                <a:gd name="connsiteX1" fmla="*/ 9794 w 9828"/>
                <a:gd name="connsiteY1" fmla="*/ 0 h 10000"/>
                <a:gd name="connsiteX2" fmla="*/ 9828 w 9828"/>
                <a:gd name="connsiteY2" fmla="*/ 591 h 10000"/>
                <a:gd name="connsiteX3" fmla="*/ 22 w 9828"/>
                <a:gd name="connsiteY3" fmla="*/ 10000 h 10000"/>
                <a:gd name="connsiteX4" fmla="*/ 0 w 9828"/>
                <a:gd name="connsiteY4" fmla="*/ 9291 h 10000"/>
                <a:gd name="connsiteX0" fmla="*/ 0 w 10000"/>
                <a:gd name="connsiteY0" fmla="*/ 9034 h 9743"/>
                <a:gd name="connsiteX1" fmla="*/ 9761 w 10000"/>
                <a:gd name="connsiteY1" fmla="*/ 0 h 9743"/>
                <a:gd name="connsiteX2" fmla="*/ 10000 w 10000"/>
                <a:gd name="connsiteY2" fmla="*/ 334 h 9743"/>
                <a:gd name="connsiteX3" fmla="*/ 22 w 10000"/>
                <a:gd name="connsiteY3" fmla="*/ 9743 h 9743"/>
                <a:gd name="connsiteX4" fmla="*/ 0 w 10000"/>
                <a:gd name="connsiteY4" fmla="*/ 9034 h 9743"/>
                <a:gd name="connsiteX0" fmla="*/ 0 w 9942"/>
                <a:gd name="connsiteY0" fmla="*/ 9272 h 10000"/>
                <a:gd name="connsiteX1" fmla="*/ 9761 w 9942"/>
                <a:gd name="connsiteY1" fmla="*/ 0 h 10000"/>
                <a:gd name="connsiteX2" fmla="*/ 9942 w 9942"/>
                <a:gd name="connsiteY2" fmla="*/ 396 h 10000"/>
                <a:gd name="connsiteX3" fmla="*/ 22 w 9942"/>
                <a:gd name="connsiteY3" fmla="*/ 10000 h 10000"/>
                <a:gd name="connsiteX4" fmla="*/ 0 w 9942"/>
                <a:gd name="connsiteY4" fmla="*/ 927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 h="10000">
                  <a:moveTo>
                    <a:pt x="0" y="9272"/>
                  </a:moveTo>
                  <a:lnTo>
                    <a:pt x="9761" y="0"/>
                  </a:lnTo>
                  <a:cubicBezTo>
                    <a:pt x="9832" y="131"/>
                    <a:pt x="9872" y="264"/>
                    <a:pt x="9942" y="396"/>
                  </a:cubicBezTo>
                  <a:lnTo>
                    <a:pt x="22" y="10000"/>
                  </a:lnTo>
                  <a:cubicBezTo>
                    <a:pt x="15" y="9652"/>
                    <a:pt x="7" y="9620"/>
                    <a:pt x="0" y="9272"/>
                  </a:cubicBezTo>
                  <a:close/>
                </a:path>
              </a:pathLst>
            </a:custGeom>
            <a:solidFill>
              <a:srgbClr val="6699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ja-JP" altLang="en-US"/>
            </a:p>
          </p:txBody>
        </p:sp>
        <p:sp>
          <p:nvSpPr>
            <p:cNvPr id="289" name="Freeform 34"/>
            <p:cNvSpPr>
              <a:spLocks/>
            </p:cNvSpPr>
            <p:nvPr/>
          </p:nvSpPr>
          <p:spPr bwMode="auto">
            <a:xfrm>
              <a:off x="4819179" y="4172765"/>
              <a:ext cx="748584" cy="52203"/>
            </a:xfrm>
            <a:custGeom>
              <a:avLst/>
              <a:gdLst>
                <a:gd name="T0" fmla="*/ 0 w 814"/>
                <a:gd name="T1" fmla="*/ 10893527 h 57"/>
                <a:gd name="T2" fmla="*/ 1733335863 w 814"/>
                <a:gd name="T3" fmla="*/ 0 h 57"/>
                <a:gd name="T4" fmla="*/ 1788258292 w 814"/>
                <a:gd name="T5" fmla="*/ 117657476 h 57"/>
                <a:gd name="T6" fmla="*/ 0 w 814"/>
                <a:gd name="T7" fmla="*/ 124193592 h 57"/>
                <a:gd name="T8" fmla="*/ 0 w 814"/>
                <a:gd name="T9" fmla="*/ 10893527 h 57"/>
                <a:gd name="T10" fmla="*/ 0 60000 65536"/>
                <a:gd name="T11" fmla="*/ 0 60000 65536"/>
                <a:gd name="T12" fmla="*/ 0 60000 65536"/>
                <a:gd name="T13" fmla="*/ 0 60000 65536"/>
                <a:gd name="T14" fmla="*/ 0 60000 65536"/>
                <a:gd name="T15" fmla="*/ 0 w 814"/>
                <a:gd name="T16" fmla="*/ 0 h 57"/>
                <a:gd name="T17" fmla="*/ 814 w 814"/>
                <a:gd name="T18" fmla="*/ 57 h 57"/>
              </a:gdLst>
              <a:ahLst/>
              <a:cxnLst>
                <a:cxn ang="T10">
                  <a:pos x="T0" y="T1"/>
                </a:cxn>
                <a:cxn ang="T11">
                  <a:pos x="T2" y="T3"/>
                </a:cxn>
                <a:cxn ang="T12">
                  <a:pos x="T4" y="T5"/>
                </a:cxn>
                <a:cxn ang="T13">
                  <a:pos x="T6" y="T7"/>
                </a:cxn>
                <a:cxn ang="T14">
                  <a:pos x="T8" y="T9"/>
                </a:cxn>
              </a:cxnLst>
              <a:rect l="T15" t="T16" r="T17" b="T18"/>
              <a:pathLst>
                <a:path w="814" h="57">
                  <a:moveTo>
                    <a:pt x="0" y="5"/>
                  </a:moveTo>
                  <a:lnTo>
                    <a:pt x="789" y="0"/>
                  </a:lnTo>
                  <a:lnTo>
                    <a:pt x="814" y="54"/>
                  </a:lnTo>
                  <a:lnTo>
                    <a:pt x="0" y="57"/>
                  </a:lnTo>
                  <a:lnTo>
                    <a:pt x="0" y="5"/>
                  </a:lnTo>
                  <a:close/>
                </a:path>
              </a:pathLst>
            </a:custGeom>
            <a:solidFill>
              <a:srgbClr val="6699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ja-JP" altLang="en-US"/>
            </a:p>
          </p:txBody>
        </p:sp>
        <p:sp>
          <p:nvSpPr>
            <p:cNvPr id="290" name="Freeform 35"/>
            <p:cNvSpPr>
              <a:spLocks/>
            </p:cNvSpPr>
            <p:nvPr/>
          </p:nvSpPr>
          <p:spPr bwMode="auto">
            <a:xfrm>
              <a:off x="6029719" y="4865200"/>
              <a:ext cx="350653" cy="551585"/>
            </a:xfrm>
            <a:custGeom>
              <a:avLst/>
              <a:gdLst>
                <a:gd name="T0" fmla="*/ 0 w 381"/>
                <a:gd name="T1" fmla="*/ 55404115 h 609"/>
                <a:gd name="T2" fmla="*/ 92411667 w 381"/>
                <a:gd name="T3" fmla="*/ 0 h 609"/>
                <a:gd name="T4" fmla="*/ 838305833 w 381"/>
                <a:gd name="T5" fmla="*/ 1244462782 h 609"/>
                <a:gd name="T6" fmla="*/ 732692500 w 381"/>
                <a:gd name="T7" fmla="*/ 1297735632 h 609"/>
                <a:gd name="T8" fmla="*/ 0 w 381"/>
                <a:gd name="T9" fmla="*/ 55404115 h 609"/>
                <a:gd name="T10" fmla="*/ 0 60000 65536"/>
                <a:gd name="T11" fmla="*/ 0 60000 65536"/>
                <a:gd name="T12" fmla="*/ 0 60000 65536"/>
                <a:gd name="T13" fmla="*/ 0 60000 65536"/>
                <a:gd name="T14" fmla="*/ 0 60000 65536"/>
                <a:gd name="T15" fmla="*/ 0 w 381"/>
                <a:gd name="T16" fmla="*/ 0 h 609"/>
                <a:gd name="T17" fmla="*/ 381 w 381"/>
                <a:gd name="T18" fmla="*/ 609 h 609"/>
              </a:gdLst>
              <a:ahLst/>
              <a:cxnLst>
                <a:cxn ang="T10">
                  <a:pos x="T0" y="T1"/>
                </a:cxn>
                <a:cxn ang="T11">
                  <a:pos x="T2" y="T3"/>
                </a:cxn>
                <a:cxn ang="T12">
                  <a:pos x="T4" y="T5"/>
                </a:cxn>
                <a:cxn ang="T13">
                  <a:pos x="T6" y="T7"/>
                </a:cxn>
                <a:cxn ang="T14">
                  <a:pos x="T8" y="T9"/>
                </a:cxn>
              </a:cxnLst>
              <a:rect l="T15" t="T16" r="T17" b="T18"/>
              <a:pathLst>
                <a:path w="381" h="609">
                  <a:moveTo>
                    <a:pt x="0" y="26"/>
                  </a:moveTo>
                  <a:lnTo>
                    <a:pt x="42" y="0"/>
                  </a:lnTo>
                  <a:lnTo>
                    <a:pt x="381" y="584"/>
                  </a:lnTo>
                  <a:lnTo>
                    <a:pt x="333" y="609"/>
                  </a:lnTo>
                  <a:lnTo>
                    <a:pt x="0" y="26"/>
                  </a:lnTo>
                  <a:close/>
                </a:path>
              </a:pathLst>
            </a:custGeom>
            <a:solidFill>
              <a:srgbClr val="6699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ja-JP" altLang="en-US"/>
            </a:p>
          </p:txBody>
        </p:sp>
        <p:sp>
          <p:nvSpPr>
            <p:cNvPr id="291" name="Freeform 36"/>
            <p:cNvSpPr>
              <a:spLocks/>
            </p:cNvSpPr>
            <p:nvPr/>
          </p:nvSpPr>
          <p:spPr bwMode="auto">
            <a:xfrm>
              <a:off x="4447838" y="4171778"/>
              <a:ext cx="313223" cy="44324"/>
            </a:xfrm>
            <a:custGeom>
              <a:avLst/>
              <a:gdLst>
                <a:gd name="T0" fmla="*/ 0 w 341"/>
                <a:gd name="T1" fmla="*/ 2214578 h 48"/>
                <a:gd name="T2" fmla="*/ 740781093 w 341"/>
                <a:gd name="T3" fmla="*/ 0 h 48"/>
                <a:gd name="T4" fmla="*/ 747355662 w 341"/>
                <a:gd name="T5" fmla="*/ 106320580 h 48"/>
                <a:gd name="T6" fmla="*/ 59174076 w 341"/>
                <a:gd name="T7" fmla="*/ 106320580 h 48"/>
                <a:gd name="T8" fmla="*/ 0 w 341"/>
                <a:gd name="T9" fmla="*/ 2214578 h 48"/>
                <a:gd name="T10" fmla="*/ 0 60000 65536"/>
                <a:gd name="T11" fmla="*/ 0 60000 65536"/>
                <a:gd name="T12" fmla="*/ 0 60000 65536"/>
                <a:gd name="T13" fmla="*/ 0 60000 65536"/>
                <a:gd name="T14" fmla="*/ 0 60000 65536"/>
                <a:gd name="T15" fmla="*/ 0 w 341"/>
                <a:gd name="T16" fmla="*/ 0 h 48"/>
                <a:gd name="T17" fmla="*/ 341 w 341"/>
                <a:gd name="T18" fmla="*/ 48 h 48"/>
              </a:gdLst>
              <a:ahLst/>
              <a:cxnLst>
                <a:cxn ang="T10">
                  <a:pos x="T0" y="T1"/>
                </a:cxn>
                <a:cxn ang="T11">
                  <a:pos x="T2" y="T3"/>
                </a:cxn>
                <a:cxn ang="T12">
                  <a:pos x="T4" y="T5"/>
                </a:cxn>
                <a:cxn ang="T13">
                  <a:pos x="T6" y="T7"/>
                </a:cxn>
                <a:cxn ang="T14">
                  <a:pos x="T8" y="T9"/>
                </a:cxn>
              </a:cxnLst>
              <a:rect l="T15" t="T16" r="T17" b="T18"/>
              <a:pathLst>
                <a:path w="341" h="48">
                  <a:moveTo>
                    <a:pt x="0" y="1"/>
                  </a:moveTo>
                  <a:lnTo>
                    <a:pt x="338" y="0"/>
                  </a:lnTo>
                  <a:lnTo>
                    <a:pt x="341" y="48"/>
                  </a:lnTo>
                  <a:lnTo>
                    <a:pt x="27" y="48"/>
                  </a:lnTo>
                  <a:lnTo>
                    <a:pt x="0" y="1"/>
                  </a:lnTo>
                  <a:close/>
                </a:path>
              </a:pathLst>
            </a:custGeom>
            <a:solidFill>
              <a:srgbClr val="6699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ja-JP" altLang="en-US"/>
            </a:p>
          </p:txBody>
        </p:sp>
        <p:sp>
          <p:nvSpPr>
            <p:cNvPr id="292" name="Freeform 37"/>
            <p:cNvSpPr>
              <a:spLocks/>
            </p:cNvSpPr>
            <p:nvPr/>
          </p:nvSpPr>
          <p:spPr bwMode="auto">
            <a:xfrm>
              <a:off x="5669214" y="4257474"/>
              <a:ext cx="377248" cy="585074"/>
            </a:xfrm>
            <a:custGeom>
              <a:avLst/>
              <a:gdLst>
                <a:gd name="T0" fmla="*/ 0 w 410"/>
                <a:gd name="T1" fmla="*/ 31862936 h 647"/>
                <a:gd name="T2" fmla="*/ 103360727 w 410"/>
                <a:gd name="T3" fmla="*/ 0 h 647"/>
                <a:gd name="T4" fmla="*/ 901658069 w 410"/>
                <a:gd name="T5" fmla="*/ 1319117088 h 647"/>
                <a:gd name="T6" fmla="*/ 802695797 w 410"/>
                <a:gd name="T7" fmla="*/ 1374345982 h 647"/>
                <a:gd name="T8" fmla="*/ 0 w 410"/>
                <a:gd name="T9" fmla="*/ 31862936 h 647"/>
                <a:gd name="T10" fmla="*/ 0 60000 65536"/>
                <a:gd name="T11" fmla="*/ 0 60000 65536"/>
                <a:gd name="T12" fmla="*/ 0 60000 65536"/>
                <a:gd name="T13" fmla="*/ 0 60000 65536"/>
                <a:gd name="T14" fmla="*/ 0 60000 65536"/>
                <a:gd name="T15" fmla="*/ 0 w 410"/>
                <a:gd name="T16" fmla="*/ 0 h 647"/>
                <a:gd name="T17" fmla="*/ 410 w 410"/>
                <a:gd name="T18" fmla="*/ 647 h 647"/>
              </a:gdLst>
              <a:ahLst/>
              <a:cxnLst>
                <a:cxn ang="T10">
                  <a:pos x="T0" y="T1"/>
                </a:cxn>
                <a:cxn ang="T11">
                  <a:pos x="T2" y="T3"/>
                </a:cxn>
                <a:cxn ang="T12">
                  <a:pos x="T4" y="T5"/>
                </a:cxn>
                <a:cxn ang="T13">
                  <a:pos x="T6" y="T7"/>
                </a:cxn>
                <a:cxn ang="T14">
                  <a:pos x="T8" y="T9"/>
                </a:cxn>
              </a:cxnLst>
              <a:rect l="T15" t="T16" r="T17" b="T18"/>
              <a:pathLst>
                <a:path w="410" h="647">
                  <a:moveTo>
                    <a:pt x="0" y="15"/>
                  </a:moveTo>
                  <a:lnTo>
                    <a:pt x="47" y="0"/>
                  </a:lnTo>
                  <a:lnTo>
                    <a:pt x="410" y="621"/>
                  </a:lnTo>
                  <a:lnTo>
                    <a:pt x="365" y="647"/>
                  </a:lnTo>
                  <a:lnTo>
                    <a:pt x="0" y="15"/>
                  </a:lnTo>
                  <a:close/>
                </a:path>
              </a:pathLst>
            </a:custGeom>
            <a:solidFill>
              <a:srgbClr val="6699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ja-JP" altLang="en-US"/>
            </a:p>
          </p:txBody>
        </p:sp>
        <p:sp>
          <p:nvSpPr>
            <p:cNvPr id="293" name="Freeform 39"/>
            <p:cNvSpPr>
              <a:spLocks/>
            </p:cNvSpPr>
            <p:nvPr/>
          </p:nvSpPr>
          <p:spPr bwMode="auto">
            <a:xfrm>
              <a:off x="5798248" y="3506926"/>
              <a:ext cx="47279" cy="60083"/>
            </a:xfrm>
            <a:custGeom>
              <a:avLst/>
              <a:gdLst>
                <a:gd name="T0" fmla="*/ 0 w 51"/>
                <a:gd name="T1" fmla="*/ 27985893 h 66"/>
                <a:gd name="T2" fmla="*/ 93760365 w 51"/>
                <a:gd name="T3" fmla="*/ 0 h 66"/>
                <a:gd name="T4" fmla="*/ 113851765 w 51"/>
                <a:gd name="T5" fmla="*/ 105484838 h 66"/>
                <a:gd name="T6" fmla="*/ 8928847 w 51"/>
                <a:gd name="T7" fmla="*/ 142081887 h 66"/>
                <a:gd name="T8" fmla="*/ 0 w 51"/>
                <a:gd name="T9" fmla="*/ 27985893 h 66"/>
                <a:gd name="T10" fmla="*/ 0 60000 65536"/>
                <a:gd name="T11" fmla="*/ 0 60000 65536"/>
                <a:gd name="T12" fmla="*/ 0 60000 65536"/>
                <a:gd name="T13" fmla="*/ 0 60000 65536"/>
                <a:gd name="T14" fmla="*/ 0 60000 65536"/>
                <a:gd name="T15" fmla="*/ 0 w 51"/>
                <a:gd name="T16" fmla="*/ 0 h 66"/>
                <a:gd name="T17" fmla="*/ 51 w 51"/>
                <a:gd name="T18" fmla="*/ 66 h 66"/>
              </a:gdLst>
              <a:ahLst/>
              <a:cxnLst>
                <a:cxn ang="T10">
                  <a:pos x="T0" y="T1"/>
                </a:cxn>
                <a:cxn ang="T11">
                  <a:pos x="T2" y="T3"/>
                </a:cxn>
                <a:cxn ang="T12">
                  <a:pos x="T4" y="T5"/>
                </a:cxn>
                <a:cxn ang="T13">
                  <a:pos x="T6" y="T7"/>
                </a:cxn>
                <a:cxn ang="T14">
                  <a:pos x="T8" y="T9"/>
                </a:cxn>
              </a:cxnLst>
              <a:rect l="T15" t="T16" r="T17" b="T18"/>
              <a:pathLst>
                <a:path w="51" h="66">
                  <a:moveTo>
                    <a:pt x="0" y="13"/>
                  </a:moveTo>
                  <a:lnTo>
                    <a:pt x="42" y="0"/>
                  </a:lnTo>
                  <a:lnTo>
                    <a:pt x="51" y="49"/>
                  </a:lnTo>
                  <a:lnTo>
                    <a:pt x="4" y="66"/>
                  </a:lnTo>
                  <a:lnTo>
                    <a:pt x="0" y="13"/>
                  </a:lnTo>
                  <a:close/>
                </a:path>
              </a:pathLst>
            </a:custGeom>
            <a:solidFill>
              <a:schemeClr val="bg1"/>
            </a:solidFill>
            <a:ln w="12700" cap="flat" cmpd="sng">
              <a:solidFill>
                <a:schemeClr val="bg1"/>
              </a:solidFill>
              <a:prstDash val="solid"/>
              <a:round/>
              <a:headEnd type="none" w="med" len="med"/>
              <a:tailEnd type="none" w="med" len="med"/>
            </a:ln>
          </p:spPr>
          <p:txBody>
            <a:bodyPr/>
            <a:lstStyle/>
            <a:p>
              <a:endParaRPr lang="ja-JP" altLang="en-US"/>
            </a:p>
          </p:txBody>
        </p:sp>
        <p:sp>
          <p:nvSpPr>
            <p:cNvPr id="294" name="Line 40"/>
            <p:cNvSpPr>
              <a:spLocks noChangeShapeType="1"/>
            </p:cNvSpPr>
            <p:nvPr/>
          </p:nvSpPr>
          <p:spPr bwMode="auto">
            <a:xfrm flipV="1">
              <a:off x="3679587" y="4806661"/>
              <a:ext cx="1714850" cy="977094"/>
            </a:xfrm>
            <a:prstGeom prst="line">
              <a:avLst/>
            </a:prstGeom>
            <a:noFill/>
            <a:ln w="101600">
              <a:solidFill>
                <a:schemeClr val="bg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5" name="Freeform 41"/>
            <p:cNvSpPr>
              <a:spLocks/>
            </p:cNvSpPr>
            <p:nvPr/>
          </p:nvSpPr>
          <p:spPr bwMode="auto">
            <a:xfrm>
              <a:off x="3550598" y="4233200"/>
              <a:ext cx="2003448" cy="475742"/>
            </a:xfrm>
            <a:custGeom>
              <a:avLst/>
              <a:gdLst>
                <a:gd name="T0" fmla="*/ 0 w 2180"/>
                <a:gd name="T1" fmla="*/ 1117726169 h 526"/>
                <a:gd name="T2" fmla="*/ 2044712870 w 2180"/>
                <a:gd name="T3" fmla="*/ 0 h 526"/>
                <a:gd name="T4" fmla="*/ 2147483647 w 2180"/>
                <a:gd name="T5" fmla="*/ 0 h 526"/>
                <a:gd name="T6" fmla="*/ 0 60000 65536"/>
                <a:gd name="T7" fmla="*/ 0 60000 65536"/>
                <a:gd name="T8" fmla="*/ 0 60000 65536"/>
                <a:gd name="T9" fmla="*/ 0 w 2180"/>
                <a:gd name="T10" fmla="*/ 0 h 526"/>
                <a:gd name="T11" fmla="*/ 2180 w 2180"/>
                <a:gd name="T12" fmla="*/ 526 h 526"/>
              </a:gdLst>
              <a:ahLst/>
              <a:cxnLst>
                <a:cxn ang="T6">
                  <a:pos x="T0" y="T1"/>
                </a:cxn>
                <a:cxn ang="T7">
                  <a:pos x="T2" y="T3"/>
                </a:cxn>
                <a:cxn ang="T8">
                  <a:pos x="T4" y="T5"/>
                </a:cxn>
              </a:cxnLst>
              <a:rect l="T9" t="T10" r="T11" b="T12"/>
              <a:pathLst>
                <a:path w="2180" h="526">
                  <a:moveTo>
                    <a:pt x="0" y="526"/>
                  </a:moveTo>
                  <a:lnTo>
                    <a:pt x="932" y="0"/>
                  </a:lnTo>
                  <a:lnTo>
                    <a:pt x="2180" y="0"/>
                  </a:lnTo>
                </a:path>
              </a:pathLst>
            </a:custGeom>
            <a:noFill/>
            <a:ln w="79375">
              <a:solidFill>
                <a:schemeClr val="bg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96" name="Freeform 42"/>
            <p:cNvSpPr>
              <a:spLocks/>
            </p:cNvSpPr>
            <p:nvPr/>
          </p:nvSpPr>
          <p:spPr bwMode="auto">
            <a:xfrm>
              <a:off x="3563330" y="4243686"/>
              <a:ext cx="1592712" cy="1113020"/>
            </a:xfrm>
            <a:custGeom>
              <a:avLst/>
              <a:gdLst>
                <a:gd name="T0" fmla="*/ 0 w 1733"/>
                <a:gd name="T1" fmla="*/ 2147483647 h 1230"/>
                <a:gd name="T2" fmla="*/ 2147483647 w 1733"/>
                <a:gd name="T3" fmla="*/ 523250003 h 1230"/>
                <a:gd name="T4" fmla="*/ 2147483647 w 1733"/>
                <a:gd name="T5" fmla="*/ 0 h 1230"/>
                <a:gd name="T6" fmla="*/ 0 60000 65536"/>
                <a:gd name="T7" fmla="*/ 0 60000 65536"/>
                <a:gd name="T8" fmla="*/ 0 60000 65536"/>
                <a:gd name="T9" fmla="*/ 0 w 1733"/>
                <a:gd name="T10" fmla="*/ 0 h 1230"/>
                <a:gd name="T11" fmla="*/ 1733 w 1733"/>
                <a:gd name="T12" fmla="*/ 1230 h 1230"/>
              </a:gdLst>
              <a:ahLst/>
              <a:cxnLst>
                <a:cxn ang="T6">
                  <a:pos x="T0" y="T1"/>
                </a:cxn>
                <a:cxn ang="T7">
                  <a:pos x="T2" y="T3"/>
                </a:cxn>
                <a:cxn ang="T8">
                  <a:pos x="T4" y="T5"/>
                </a:cxn>
              </a:cxnLst>
              <a:rect l="T9" t="T10" r="T11" b="T12"/>
              <a:pathLst>
                <a:path w="1733" h="1230">
                  <a:moveTo>
                    <a:pt x="0" y="1230"/>
                  </a:moveTo>
                  <a:lnTo>
                    <a:pt x="1722" y="246"/>
                  </a:lnTo>
                  <a:lnTo>
                    <a:pt x="1733" y="0"/>
                  </a:lnTo>
                </a:path>
              </a:pathLst>
            </a:custGeom>
            <a:noFill/>
            <a:ln w="98425">
              <a:solidFill>
                <a:schemeClr val="bg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97" name="Line 43"/>
            <p:cNvSpPr>
              <a:spLocks noChangeShapeType="1"/>
            </p:cNvSpPr>
            <p:nvPr/>
          </p:nvSpPr>
          <p:spPr bwMode="auto">
            <a:xfrm>
              <a:off x="3619110" y="4707628"/>
              <a:ext cx="248215" cy="431418"/>
            </a:xfrm>
            <a:prstGeom prst="line">
              <a:avLst/>
            </a:prstGeom>
            <a:noFill/>
            <a:ln w="60325">
              <a:solidFill>
                <a:schemeClr val="bg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8" name="Line 44"/>
            <p:cNvSpPr>
              <a:spLocks noChangeShapeType="1"/>
            </p:cNvSpPr>
            <p:nvPr/>
          </p:nvSpPr>
          <p:spPr bwMode="auto">
            <a:xfrm>
              <a:off x="4109762" y="4422291"/>
              <a:ext cx="462940" cy="803739"/>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9" name="Line 45"/>
            <p:cNvSpPr>
              <a:spLocks noChangeShapeType="1"/>
            </p:cNvSpPr>
            <p:nvPr/>
          </p:nvSpPr>
          <p:spPr bwMode="auto">
            <a:xfrm>
              <a:off x="4797740" y="3706187"/>
              <a:ext cx="0" cy="544690"/>
            </a:xfrm>
            <a:prstGeom prst="line">
              <a:avLst/>
            </a:prstGeom>
            <a:noFill/>
            <a:ln w="95250">
              <a:solidFill>
                <a:schemeClr val="bg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0" name="Line 46"/>
            <p:cNvSpPr>
              <a:spLocks noChangeShapeType="1"/>
            </p:cNvSpPr>
            <p:nvPr/>
          </p:nvSpPr>
          <p:spPr bwMode="auto">
            <a:xfrm>
              <a:off x="4274542" y="4010556"/>
              <a:ext cx="154641" cy="26889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1" name="Freeform 47"/>
            <p:cNvSpPr>
              <a:spLocks/>
            </p:cNvSpPr>
            <p:nvPr/>
          </p:nvSpPr>
          <p:spPr bwMode="auto">
            <a:xfrm>
              <a:off x="5144221" y="4479095"/>
              <a:ext cx="1058853" cy="916026"/>
            </a:xfrm>
            <a:custGeom>
              <a:avLst/>
              <a:gdLst>
                <a:gd name="T0" fmla="*/ 0 w 1152"/>
                <a:gd name="T1" fmla="*/ 0 h 1012"/>
                <a:gd name="T2" fmla="*/ 513516653 w 1152"/>
                <a:gd name="T3" fmla="*/ 857703849 h 1012"/>
                <a:gd name="T4" fmla="*/ 980950207 w 1152"/>
                <a:gd name="T5" fmla="*/ 600179991 h 1012"/>
                <a:gd name="T6" fmla="*/ 1924593072 w 1152"/>
                <a:gd name="T7" fmla="*/ 2147483647 h 1012"/>
                <a:gd name="T8" fmla="*/ 2147483647 w 1152"/>
                <a:gd name="T9" fmla="*/ 1845233872 h 1012"/>
                <a:gd name="T10" fmla="*/ 0 60000 65536"/>
                <a:gd name="T11" fmla="*/ 0 60000 65536"/>
                <a:gd name="T12" fmla="*/ 0 60000 65536"/>
                <a:gd name="T13" fmla="*/ 0 60000 65536"/>
                <a:gd name="T14" fmla="*/ 0 60000 65536"/>
                <a:gd name="T15" fmla="*/ 0 w 1152"/>
                <a:gd name="T16" fmla="*/ 0 h 1012"/>
                <a:gd name="T17" fmla="*/ 1152 w 1152"/>
                <a:gd name="T18" fmla="*/ 1012 h 1012"/>
              </a:gdLst>
              <a:ahLst/>
              <a:cxnLst>
                <a:cxn ang="T10">
                  <a:pos x="T0" y="T1"/>
                </a:cxn>
                <a:cxn ang="T11">
                  <a:pos x="T2" y="T3"/>
                </a:cxn>
                <a:cxn ang="T12">
                  <a:pos x="T4" y="T5"/>
                </a:cxn>
                <a:cxn ang="T13">
                  <a:pos x="T6" y="T7"/>
                </a:cxn>
                <a:cxn ang="T14">
                  <a:pos x="T8" y="T9"/>
                </a:cxn>
              </a:cxnLst>
              <a:rect l="T15" t="T16" r="T17" b="T18"/>
              <a:pathLst>
                <a:path w="1152" h="1012">
                  <a:moveTo>
                    <a:pt x="0" y="0"/>
                  </a:moveTo>
                  <a:lnTo>
                    <a:pt x="234" y="403"/>
                  </a:lnTo>
                  <a:lnTo>
                    <a:pt x="447" y="282"/>
                  </a:lnTo>
                  <a:lnTo>
                    <a:pt x="877" y="1012"/>
                  </a:lnTo>
                  <a:lnTo>
                    <a:pt x="1152" y="867"/>
                  </a:lnTo>
                </a:path>
              </a:pathLst>
            </a:custGeom>
            <a:noFill/>
            <a:ln w="76200">
              <a:solidFill>
                <a:schemeClr val="bg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2" name="Freeform 48"/>
            <p:cNvSpPr>
              <a:spLocks/>
            </p:cNvSpPr>
            <p:nvPr/>
          </p:nvSpPr>
          <p:spPr bwMode="auto">
            <a:xfrm>
              <a:off x="5237464" y="3589659"/>
              <a:ext cx="1315933" cy="2270365"/>
            </a:xfrm>
            <a:custGeom>
              <a:avLst/>
              <a:gdLst>
                <a:gd name="T0" fmla="*/ 0 w 1433"/>
                <a:gd name="T1" fmla="*/ 0 h 2508"/>
                <a:gd name="T2" fmla="*/ 2147483647 w 1433"/>
                <a:gd name="T3" fmla="*/ 2147483647 h 2508"/>
                <a:gd name="T4" fmla="*/ 0 60000 65536"/>
                <a:gd name="T5" fmla="*/ 0 60000 65536"/>
                <a:gd name="T6" fmla="*/ 0 w 1433"/>
                <a:gd name="T7" fmla="*/ 0 h 2508"/>
                <a:gd name="T8" fmla="*/ 1433 w 1433"/>
                <a:gd name="T9" fmla="*/ 2508 h 2508"/>
              </a:gdLst>
              <a:ahLst/>
              <a:cxnLst>
                <a:cxn ang="T4">
                  <a:pos x="T0" y="T1"/>
                </a:cxn>
                <a:cxn ang="T5">
                  <a:pos x="T2" y="T3"/>
                </a:cxn>
              </a:cxnLst>
              <a:rect l="T6" t="T7" r="T8" b="T9"/>
              <a:pathLst>
                <a:path w="1433" h="2508">
                  <a:moveTo>
                    <a:pt x="0" y="0"/>
                  </a:moveTo>
                  <a:lnTo>
                    <a:pt x="1433" y="2508"/>
                  </a:lnTo>
                </a:path>
              </a:pathLst>
            </a:custGeom>
            <a:noFill/>
            <a:ln w="1016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 name="Freeform 49"/>
            <p:cNvSpPr>
              <a:spLocks/>
            </p:cNvSpPr>
            <p:nvPr/>
          </p:nvSpPr>
          <p:spPr bwMode="auto">
            <a:xfrm>
              <a:off x="5571704" y="4615021"/>
              <a:ext cx="262004" cy="159565"/>
            </a:xfrm>
            <a:custGeom>
              <a:avLst/>
              <a:gdLst>
                <a:gd name="T0" fmla="*/ 0 w 285"/>
                <a:gd name="T1" fmla="*/ 375789663 h 176"/>
                <a:gd name="T2" fmla="*/ 625670792 w 285"/>
                <a:gd name="T3" fmla="*/ 0 h 176"/>
                <a:gd name="T4" fmla="*/ 0 60000 65536"/>
                <a:gd name="T5" fmla="*/ 0 60000 65536"/>
                <a:gd name="T6" fmla="*/ 0 w 285"/>
                <a:gd name="T7" fmla="*/ 0 h 176"/>
                <a:gd name="T8" fmla="*/ 285 w 285"/>
                <a:gd name="T9" fmla="*/ 176 h 176"/>
              </a:gdLst>
              <a:ahLst/>
              <a:cxnLst>
                <a:cxn ang="T4">
                  <a:pos x="T0" y="T1"/>
                </a:cxn>
                <a:cxn ang="T5">
                  <a:pos x="T2" y="T3"/>
                </a:cxn>
              </a:cxnLst>
              <a:rect l="T6" t="T7" r="T8" b="T9"/>
              <a:pathLst>
                <a:path w="285" h="176">
                  <a:moveTo>
                    <a:pt x="0" y="176"/>
                  </a:moveTo>
                  <a:lnTo>
                    <a:pt x="285" y="0"/>
                  </a:lnTo>
                </a:path>
              </a:pathLst>
            </a:custGeom>
            <a:noFill/>
            <a:ln w="508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 name="Freeform 50"/>
            <p:cNvSpPr>
              <a:spLocks/>
            </p:cNvSpPr>
            <p:nvPr/>
          </p:nvSpPr>
          <p:spPr bwMode="auto">
            <a:xfrm>
              <a:off x="4228271" y="3138540"/>
              <a:ext cx="2687927" cy="898621"/>
            </a:xfrm>
            <a:custGeom>
              <a:avLst/>
              <a:gdLst>
                <a:gd name="T0" fmla="*/ 2193909 w 2857"/>
                <a:gd name="T1" fmla="*/ 1929897567 h 986"/>
                <a:gd name="T2" fmla="*/ 1119173794 w 2857"/>
                <a:gd name="T3" fmla="*/ 1261121226 h 986"/>
                <a:gd name="T4" fmla="*/ 1382508108 w 2857"/>
                <a:gd name="T5" fmla="*/ 1125243566 h 986"/>
                <a:gd name="T6" fmla="*/ 1845538547 w 2857"/>
                <a:gd name="T7" fmla="*/ 949026474 h 986"/>
                <a:gd name="T8" fmla="*/ 2147483647 w 2857"/>
                <a:gd name="T9" fmla="*/ 838624509 h 986"/>
                <a:gd name="T10" fmla="*/ 2147483647 w 2857"/>
                <a:gd name="T11" fmla="*/ 781301281 h 986"/>
                <a:gd name="T12" fmla="*/ 2147483647 w 2857"/>
                <a:gd name="T13" fmla="*/ 711238748 h 986"/>
                <a:gd name="T14" fmla="*/ 2147483647 w 2857"/>
                <a:gd name="T15" fmla="*/ 596590834 h 986"/>
                <a:gd name="T16" fmla="*/ 2147483647 w 2857"/>
                <a:gd name="T17" fmla="*/ 532898681 h 986"/>
                <a:gd name="T18" fmla="*/ 2147483647 w 2857"/>
                <a:gd name="T19" fmla="*/ 450096843 h 986"/>
                <a:gd name="T20" fmla="*/ 2147483647 w 2857"/>
                <a:gd name="T21" fmla="*/ 401265513 h 986"/>
                <a:gd name="T22" fmla="*/ 2147483647 w 2857"/>
                <a:gd name="T23" fmla="*/ 373665387 h 986"/>
                <a:gd name="T24" fmla="*/ 2147483647 w 2857"/>
                <a:gd name="T25" fmla="*/ 248402599 h 986"/>
                <a:gd name="T26" fmla="*/ 2147483647 w 2857"/>
                <a:gd name="T27" fmla="*/ 138002092 h 986"/>
                <a:gd name="T28" fmla="*/ 2147483647 w 2857"/>
                <a:gd name="T29" fmla="*/ 0 h 986"/>
                <a:gd name="T30" fmla="*/ 2147483647 w 2857"/>
                <a:gd name="T31" fmla="*/ 605084189 h 986"/>
                <a:gd name="T32" fmla="*/ 2147483647 w 2857"/>
                <a:gd name="T33" fmla="*/ 628438367 h 986"/>
                <a:gd name="T34" fmla="*/ 2147483647 w 2857"/>
                <a:gd name="T35" fmla="*/ 583852986 h 986"/>
                <a:gd name="T36" fmla="*/ 2147483647 w 2857"/>
                <a:gd name="T37" fmla="*/ 630561341 h 986"/>
                <a:gd name="T38" fmla="*/ 2147483647 w 2857"/>
                <a:gd name="T39" fmla="*/ 825886662 h 986"/>
                <a:gd name="T40" fmla="*/ 2147483647 w 2857"/>
                <a:gd name="T41" fmla="*/ 706992798 h 986"/>
                <a:gd name="T42" fmla="*/ 2147483647 w 2857"/>
                <a:gd name="T43" fmla="*/ 656038494 h 986"/>
                <a:gd name="T44" fmla="*/ 2147483647 w 2857"/>
                <a:gd name="T45" fmla="*/ 745207798 h 986"/>
                <a:gd name="T46" fmla="*/ 2147483647 w 2857"/>
                <a:gd name="T47" fmla="*/ 1118873185 h 986"/>
                <a:gd name="T48" fmla="*/ 2147483647 w 2857"/>
                <a:gd name="T49" fmla="*/ 847116408 h 986"/>
                <a:gd name="T50" fmla="*/ 2147483647 w 2857"/>
                <a:gd name="T51" fmla="*/ 1426723445 h 986"/>
                <a:gd name="T52" fmla="*/ 2147483647 w 2857"/>
                <a:gd name="T53" fmla="*/ 1101889388 h 986"/>
                <a:gd name="T54" fmla="*/ 2147483647 w 2857"/>
                <a:gd name="T55" fmla="*/ 991487423 h 986"/>
                <a:gd name="T56" fmla="*/ 2147483647 w 2857"/>
                <a:gd name="T57" fmla="*/ 898070712 h 986"/>
                <a:gd name="T58" fmla="*/ 2147483647 w 2857"/>
                <a:gd name="T59" fmla="*/ 978749576 h 986"/>
                <a:gd name="T60" fmla="*/ 2147483647 w 2857"/>
                <a:gd name="T61" fmla="*/ 1012718626 h 986"/>
                <a:gd name="T62" fmla="*/ 2147483647 w 2857"/>
                <a:gd name="T63" fmla="*/ 1029703880 h 986"/>
                <a:gd name="T64" fmla="*/ 2147483647 w 2857"/>
                <a:gd name="T65" fmla="*/ 1140104388 h 986"/>
                <a:gd name="T66" fmla="*/ 2147483647 w 2857"/>
                <a:gd name="T67" fmla="*/ 1246260404 h 986"/>
                <a:gd name="T68" fmla="*/ 2147483647 w 2857"/>
                <a:gd name="T69" fmla="*/ 1235644074 h 986"/>
                <a:gd name="T70" fmla="*/ 2036457553 w 2857"/>
                <a:gd name="T71" fmla="*/ 1061549956 h 986"/>
                <a:gd name="T72" fmla="*/ 1731427110 w 2857"/>
                <a:gd name="T73" fmla="*/ 1163458566 h 986"/>
                <a:gd name="T74" fmla="*/ 1250840951 w 2857"/>
                <a:gd name="T75" fmla="*/ 1413984140 h 986"/>
                <a:gd name="T76" fmla="*/ 153612177 w 2857"/>
                <a:gd name="T77" fmla="*/ 2070022634 h 986"/>
                <a:gd name="T78" fmla="*/ 0 w 2857"/>
                <a:gd name="T79" fmla="*/ 1993591177 h 9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857"/>
                <a:gd name="T121" fmla="*/ 0 h 986"/>
                <a:gd name="T122" fmla="*/ 2857 w 2857"/>
                <a:gd name="T123" fmla="*/ 986 h 986"/>
                <a:gd name="connsiteX0" fmla="*/ 0 w 10000"/>
                <a:gd name="connsiteY0" fmla="*/ 9523 h 10000"/>
                <a:gd name="connsiteX1" fmla="*/ 4 w 10000"/>
                <a:gd name="connsiteY1" fmla="*/ 9219 h 10000"/>
                <a:gd name="connsiteX2" fmla="*/ 1222 w 10000"/>
                <a:gd name="connsiteY2" fmla="*/ 6988 h 10000"/>
                <a:gd name="connsiteX3" fmla="*/ 1785 w 10000"/>
                <a:gd name="connsiteY3" fmla="*/ 6024 h 10000"/>
                <a:gd name="connsiteX4" fmla="*/ 1985 w 10000"/>
                <a:gd name="connsiteY4" fmla="*/ 5710 h 10000"/>
                <a:gd name="connsiteX5" fmla="*/ 2205 w 10000"/>
                <a:gd name="connsiteY5" fmla="*/ 5375 h 10000"/>
                <a:gd name="connsiteX6" fmla="*/ 2468 w 10000"/>
                <a:gd name="connsiteY6" fmla="*/ 5051 h 10000"/>
                <a:gd name="connsiteX7" fmla="*/ 2944 w 10000"/>
                <a:gd name="connsiteY7" fmla="*/ 4533 h 10000"/>
                <a:gd name="connsiteX8" fmla="*/ 3280 w 10000"/>
                <a:gd name="connsiteY8" fmla="*/ 4229 h 10000"/>
                <a:gd name="connsiteX9" fmla="*/ 3298 w 10000"/>
                <a:gd name="connsiteY9" fmla="*/ 4167 h 10000"/>
                <a:gd name="connsiteX10" fmla="*/ 3521 w 10000"/>
                <a:gd name="connsiteY10" fmla="*/ 4006 h 10000"/>
                <a:gd name="connsiteX11" fmla="*/ 3696 w 10000"/>
                <a:gd name="connsiteY11" fmla="*/ 3864 h 10000"/>
                <a:gd name="connsiteX12" fmla="*/ 3878 w 10000"/>
                <a:gd name="connsiteY12" fmla="*/ 3732 h 10000"/>
                <a:gd name="connsiteX13" fmla="*/ 4120 w 10000"/>
                <a:gd name="connsiteY13" fmla="*/ 3529 h 10000"/>
                <a:gd name="connsiteX14" fmla="*/ 4368 w 10000"/>
                <a:gd name="connsiteY14" fmla="*/ 3398 h 10000"/>
                <a:gd name="connsiteX15" fmla="*/ 4802 w 10000"/>
                <a:gd name="connsiteY15" fmla="*/ 3093 h 10000"/>
                <a:gd name="connsiteX16" fmla="*/ 5075 w 10000"/>
                <a:gd name="connsiteY16" fmla="*/ 2850 h 10000"/>
                <a:gd name="connsiteX17" fmla="*/ 5243 w 10000"/>
                <a:gd name="connsiteY17" fmla="*/ 2698 h 10000"/>
                <a:gd name="connsiteX18" fmla="*/ 5397 w 10000"/>
                <a:gd name="connsiteY18" fmla="*/ 2546 h 10000"/>
                <a:gd name="connsiteX19" fmla="*/ 5548 w 10000"/>
                <a:gd name="connsiteY19" fmla="*/ 2394 h 10000"/>
                <a:gd name="connsiteX20" fmla="*/ 5800 w 10000"/>
                <a:gd name="connsiteY20" fmla="*/ 2150 h 10000"/>
                <a:gd name="connsiteX21" fmla="*/ 6083 w 10000"/>
                <a:gd name="connsiteY21" fmla="*/ 1968 h 10000"/>
                <a:gd name="connsiteX22" fmla="*/ 6353 w 10000"/>
                <a:gd name="connsiteY22" fmla="*/ 1917 h 10000"/>
                <a:gd name="connsiteX23" fmla="*/ 6629 w 10000"/>
                <a:gd name="connsiteY23" fmla="*/ 1886 h 10000"/>
                <a:gd name="connsiteX24" fmla="*/ 7028 w 10000"/>
                <a:gd name="connsiteY24" fmla="*/ 1785 h 10000"/>
                <a:gd name="connsiteX25" fmla="*/ 7991 w 10000"/>
                <a:gd name="connsiteY25" fmla="*/ 1400 h 10000"/>
                <a:gd name="connsiteX26" fmla="*/ 8442 w 10000"/>
                <a:gd name="connsiteY26" fmla="*/ 1187 h 10000"/>
                <a:gd name="connsiteX27" fmla="*/ 8792 w 10000"/>
                <a:gd name="connsiteY27" fmla="*/ 963 h 10000"/>
                <a:gd name="connsiteX28" fmla="*/ 9209 w 10000"/>
                <a:gd name="connsiteY28" fmla="*/ 659 h 10000"/>
                <a:gd name="connsiteX29" fmla="*/ 9597 w 10000"/>
                <a:gd name="connsiteY29" fmla="*/ 304 h 10000"/>
                <a:gd name="connsiteX30" fmla="*/ 9891 w 10000"/>
                <a:gd name="connsiteY30" fmla="*/ 0 h 10000"/>
                <a:gd name="connsiteX31" fmla="*/ 10000 w 10000"/>
                <a:gd name="connsiteY31" fmla="*/ 1024 h 10000"/>
                <a:gd name="connsiteX32" fmla="*/ 6657 w 10000"/>
                <a:gd name="connsiteY32" fmla="*/ 2890 h 10000"/>
                <a:gd name="connsiteX33" fmla="*/ 6678 w 10000"/>
                <a:gd name="connsiteY33" fmla="*/ 3195 h 10000"/>
                <a:gd name="connsiteX34" fmla="*/ 6944 w 10000"/>
                <a:gd name="connsiteY34" fmla="*/ 3002 h 10000"/>
                <a:gd name="connsiteX35" fmla="*/ 7203 w 10000"/>
                <a:gd name="connsiteY35" fmla="*/ 2850 h 10000"/>
                <a:gd name="connsiteX36" fmla="*/ 7333 w 10000"/>
                <a:gd name="connsiteY36" fmla="*/ 2789 h 10000"/>
                <a:gd name="connsiteX37" fmla="*/ 7455 w 10000"/>
                <a:gd name="connsiteY37" fmla="*/ 2860 h 10000"/>
                <a:gd name="connsiteX38" fmla="*/ 7560 w 10000"/>
                <a:gd name="connsiteY38" fmla="*/ 3012 h 10000"/>
                <a:gd name="connsiteX39" fmla="*/ 7627 w 10000"/>
                <a:gd name="connsiteY39" fmla="*/ 3347 h 10000"/>
                <a:gd name="connsiteX40" fmla="*/ 7732 w 10000"/>
                <a:gd name="connsiteY40" fmla="*/ 3945 h 10000"/>
                <a:gd name="connsiteX41" fmla="*/ 7637 w 10000"/>
                <a:gd name="connsiteY41" fmla="*/ 4108 h 10000"/>
                <a:gd name="connsiteX42" fmla="*/ 7511 w 10000"/>
                <a:gd name="connsiteY42" fmla="*/ 3377 h 10000"/>
                <a:gd name="connsiteX43" fmla="*/ 7427 w 10000"/>
                <a:gd name="connsiteY43" fmla="*/ 3195 h 10000"/>
                <a:gd name="connsiteX44" fmla="*/ 7308 w 10000"/>
                <a:gd name="connsiteY44" fmla="*/ 3134 h 10000"/>
                <a:gd name="connsiteX45" fmla="*/ 7182 w 10000"/>
                <a:gd name="connsiteY45" fmla="*/ 3185 h 10000"/>
                <a:gd name="connsiteX46" fmla="*/ 6682 w 10000"/>
                <a:gd name="connsiteY46" fmla="*/ 3560 h 10000"/>
                <a:gd name="connsiteX47" fmla="*/ 6577 w 10000"/>
                <a:gd name="connsiteY47" fmla="*/ 3763 h 10000"/>
                <a:gd name="connsiteX48" fmla="*/ 6825 w 10000"/>
                <a:gd name="connsiteY48" fmla="*/ 5345 h 10000"/>
                <a:gd name="connsiteX49" fmla="*/ 6731 w 10000"/>
                <a:gd name="connsiteY49" fmla="*/ 5527 h 10000"/>
                <a:gd name="connsiteX50" fmla="*/ 6472 w 10000"/>
                <a:gd name="connsiteY50" fmla="*/ 4047 h 10000"/>
                <a:gd name="connsiteX51" fmla="*/ 5590 w 10000"/>
                <a:gd name="connsiteY51" fmla="*/ 4990 h 10000"/>
                <a:gd name="connsiteX52" fmla="*/ 5922 w 10000"/>
                <a:gd name="connsiteY52" fmla="*/ 6815 h 10000"/>
                <a:gd name="connsiteX53" fmla="*/ 5842 w 10000"/>
                <a:gd name="connsiteY53" fmla="*/ 7049 h 10000"/>
                <a:gd name="connsiteX54" fmla="*/ 5481 w 10000"/>
                <a:gd name="connsiteY54" fmla="*/ 5264 h 10000"/>
                <a:gd name="connsiteX55" fmla="*/ 5450 w 10000"/>
                <a:gd name="connsiteY55" fmla="*/ 5081 h 10000"/>
                <a:gd name="connsiteX56" fmla="*/ 5432 w 10000"/>
                <a:gd name="connsiteY56" fmla="*/ 4736 h 10000"/>
                <a:gd name="connsiteX57" fmla="*/ 5432 w 10000"/>
                <a:gd name="connsiteY57" fmla="*/ 4412 h 10000"/>
                <a:gd name="connsiteX58" fmla="*/ 5443 w 10000"/>
                <a:gd name="connsiteY58" fmla="*/ 4290 h 10000"/>
                <a:gd name="connsiteX59" fmla="*/ 5439 w 10000"/>
                <a:gd name="connsiteY59" fmla="*/ 4199 h 10000"/>
                <a:gd name="connsiteX60" fmla="*/ 5023 w 10000"/>
                <a:gd name="connsiteY60" fmla="*/ 4675 h 10000"/>
                <a:gd name="connsiteX61" fmla="*/ 4851 w 10000"/>
                <a:gd name="connsiteY61" fmla="*/ 4716 h 10000"/>
                <a:gd name="connsiteX62" fmla="*/ 4589 w 10000"/>
                <a:gd name="connsiteY62" fmla="*/ 4838 h 10000"/>
                <a:gd name="connsiteX63" fmla="*/ 4295 w 10000"/>
                <a:gd name="connsiteY63" fmla="*/ 4858 h 10000"/>
                <a:gd name="connsiteX64" fmla="*/ 4106 w 10000"/>
                <a:gd name="connsiteY64" fmla="*/ 4919 h 10000"/>
                <a:gd name="connsiteX65" fmla="*/ 3927 w 10000"/>
                <a:gd name="connsiteY65" fmla="*/ 5142 h 10000"/>
                <a:gd name="connsiteX66" fmla="*/ 3906 w 10000"/>
                <a:gd name="connsiteY66" fmla="*/ 5446 h 10000"/>
                <a:gd name="connsiteX67" fmla="*/ 3899 w 10000"/>
                <a:gd name="connsiteY67" fmla="*/ 5740 h 10000"/>
                <a:gd name="connsiteX68" fmla="*/ 3938 w 10000"/>
                <a:gd name="connsiteY68" fmla="*/ 5953 h 10000"/>
                <a:gd name="connsiteX69" fmla="*/ 3952 w 10000"/>
                <a:gd name="connsiteY69" fmla="*/ 6166 h 10000"/>
                <a:gd name="connsiteX70" fmla="*/ 3696 w 10000"/>
                <a:gd name="connsiteY70" fmla="*/ 5903 h 10000"/>
                <a:gd name="connsiteX71" fmla="*/ 3511 w 10000"/>
                <a:gd name="connsiteY71" fmla="*/ 5284 h 10000"/>
                <a:gd name="connsiteX72" fmla="*/ 3248 w 10000"/>
                <a:gd name="connsiteY72" fmla="*/ 5071 h 10000"/>
                <a:gd name="connsiteX73" fmla="*/ 3035 w 10000"/>
                <a:gd name="connsiteY73" fmla="*/ 5254 h 10000"/>
                <a:gd name="connsiteX74" fmla="*/ 2762 w 10000"/>
                <a:gd name="connsiteY74" fmla="*/ 5558 h 10000"/>
                <a:gd name="connsiteX75" fmla="*/ 2447 w 10000"/>
                <a:gd name="connsiteY75" fmla="*/ 5923 h 10000"/>
                <a:gd name="connsiteX76" fmla="*/ 1995 w 10000"/>
                <a:gd name="connsiteY76" fmla="*/ 6755 h 10000"/>
                <a:gd name="connsiteX77" fmla="*/ 1838 w 10000"/>
                <a:gd name="connsiteY77" fmla="*/ 7018 h 10000"/>
                <a:gd name="connsiteX78" fmla="*/ 245 w 10000"/>
                <a:gd name="connsiteY78" fmla="*/ 9888 h 10000"/>
                <a:gd name="connsiteX79" fmla="*/ 119 w 10000"/>
                <a:gd name="connsiteY79" fmla="*/ 10000 h 10000"/>
                <a:gd name="connsiteX80" fmla="*/ 0 w 10000"/>
                <a:gd name="connsiteY80" fmla="*/ 9523 h 10000"/>
                <a:gd name="connsiteX0" fmla="*/ 0 w 10000"/>
                <a:gd name="connsiteY0" fmla="*/ 9523 h 10000"/>
                <a:gd name="connsiteX1" fmla="*/ 4 w 10000"/>
                <a:gd name="connsiteY1" fmla="*/ 9219 h 10000"/>
                <a:gd name="connsiteX2" fmla="*/ 1222 w 10000"/>
                <a:gd name="connsiteY2" fmla="*/ 6988 h 10000"/>
                <a:gd name="connsiteX3" fmla="*/ 1785 w 10000"/>
                <a:gd name="connsiteY3" fmla="*/ 6024 h 10000"/>
                <a:gd name="connsiteX4" fmla="*/ 1985 w 10000"/>
                <a:gd name="connsiteY4" fmla="*/ 5710 h 10000"/>
                <a:gd name="connsiteX5" fmla="*/ 2205 w 10000"/>
                <a:gd name="connsiteY5" fmla="*/ 5375 h 10000"/>
                <a:gd name="connsiteX6" fmla="*/ 2468 w 10000"/>
                <a:gd name="connsiteY6" fmla="*/ 5051 h 10000"/>
                <a:gd name="connsiteX7" fmla="*/ 2944 w 10000"/>
                <a:gd name="connsiteY7" fmla="*/ 4533 h 10000"/>
                <a:gd name="connsiteX8" fmla="*/ 3280 w 10000"/>
                <a:gd name="connsiteY8" fmla="*/ 4229 h 10000"/>
                <a:gd name="connsiteX9" fmla="*/ 3298 w 10000"/>
                <a:gd name="connsiteY9" fmla="*/ 4167 h 10000"/>
                <a:gd name="connsiteX10" fmla="*/ 3521 w 10000"/>
                <a:gd name="connsiteY10" fmla="*/ 4006 h 10000"/>
                <a:gd name="connsiteX11" fmla="*/ 3696 w 10000"/>
                <a:gd name="connsiteY11" fmla="*/ 3864 h 10000"/>
                <a:gd name="connsiteX12" fmla="*/ 3878 w 10000"/>
                <a:gd name="connsiteY12" fmla="*/ 3732 h 10000"/>
                <a:gd name="connsiteX13" fmla="*/ 4120 w 10000"/>
                <a:gd name="connsiteY13" fmla="*/ 3529 h 10000"/>
                <a:gd name="connsiteX14" fmla="*/ 4368 w 10000"/>
                <a:gd name="connsiteY14" fmla="*/ 3398 h 10000"/>
                <a:gd name="connsiteX15" fmla="*/ 4802 w 10000"/>
                <a:gd name="connsiteY15" fmla="*/ 3093 h 10000"/>
                <a:gd name="connsiteX16" fmla="*/ 5075 w 10000"/>
                <a:gd name="connsiteY16" fmla="*/ 2850 h 10000"/>
                <a:gd name="connsiteX17" fmla="*/ 5243 w 10000"/>
                <a:gd name="connsiteY17" fmla="*/ 2698 h 10000"/>
                <a:gd name="connsiteX18" fmla="*/ 5397 w 10000"/>
                <a:gd name="connsiteY18" fmla="*/ 2546 h 10000"/>
                <a:gd name="connsiteX19" fmla="*/ 5548 w 10000"/>
                <a:gd name="connsiteY19" fmla="*/ 2394 h 10000"/>
                <a:gd name="connsiteX20" fmla="*/ 5800 w 10000"/>
                <a:gd name="connsiteY20" fmla="*/ 2150 h 10000"/>
                <a:gd name="connsiteX21" fmla="*/ 6083 w 10000"/>
                <a:gd name="connsiteY21" fmla="*/ 1968 h 10000"/>
                <a:gd name="connsiteX22" fmla="*/ 6353 w 10000"/>
                <a:gd name="connsiteY22" fmla="*/ 1917 h 10000"/>
                <a:gd name="connsiteX23" fmla="*/ 6629 w 10000"/>
                <a:gd name="connsiteY23" fmla="*/ 1886 h 10000"/>
                <a:gd name="connsiteX24" fmla="*/ 7028 w 10000"/>
                <a:gd name="connsiteY24" fmla="*/ 1785 h 10000"/>
                <a:gd name="connsiteX25" fmla="*/ 7991 w 10000"/>
                <a:gd name="connsiteY25" fmla="*/ 1400 h 10000"/>
                <a:gd name="connsiteX26" fmla="*/ 8442 w 10000"/>
                <a:gd name="connsiteY26" fmla="*/ 1187 h 10000"/>
                <a:gd name="connsiteX27" fmla="*/ 8792 w 10000"/>
                <a:gd name="connsiteY27" fmla="*/ 963 h 10000"/>
                <a:gd name="connsiteX28" fmla="*/ 9209 w 10000"/>
                <a:gd name="connsiteY28" fmla="*/ 659 h 10000"/>
                <a:gd name="connsiteX29" fmla="*/ 9597 w 10000"/>
                <a:gd name="connsiteY29" fmla="*/ 304 h 10000"/>
                <a:gd name="connsiteX30" fmla="*/ 9891 w 10000"/>
                <a:gd name="connsiteY30" fmla="*/ 0 h 10000"/>
                <a:gd name="connsiteX31" fmla="*/ 10000 w 10000"/>
                <a:gd name="connsiteY31" fmla="*/ 1024 h 10000"/>
                <a:gd name="connsiteX32" fmla="*/ 6657 w 10000"/>
                <a:gd name="connsiteY32" fmla="*/ 2890 h 10000"/>
                <a:gd name="connsiteX33" fmla="*/ 6678 w 10000"/>
                <a:gd name="connsiteY33" fmla="*/ 3195 h 10000"/>
                <a:gd name="connsiteX34" fmla="*/ 6944 w 10000"/>
                <a:gd name="connsiteY34" fmla="*/ 3002 h 10000"/>
                <a:gd name="connsiteX35" fmla="*/ 7203 w 10000"/>
                <a:gd name="connsiteY35" fmla="*/ 2850 h 10000"/>
                <a:gd name="connsiteX36" fmla="*/ 7333 w 10000"/>
                <a:gd name="connsiteY36" fmla="*/ 2789 h 10000"/>
                <a:gd name="connsiteX37" fmla="*/ 7455 w 10000"/>
                <a:gd name="connsiteY37" fmla="*/ 2860 h 10000"/>
                <a:gd name="connsiteX38" fmla="*/ 7560 w 10000"/>
                <a:gd name="connsiteY38" fmla="*/ 3012 h 10000"/>
                <a:gd name="connsiteX39" fmla="*/ 7627 w 10000"/>
                <a:gd name="connsiteY39" fmla="*/ 3347 h 10000"/>
                <a:gd name="connsiteX40" fmla="*/ 7732 w 10000"/>
                <a:gd name="connsiteY40" fmla="*/ 3945 h 10000"/>
                <a:gd name="connsiteX41" fmla="*/ 7637 w 10000"/>
                <a:gd name="connsiteY41" fmla="*/ 4108 h 10000"/>
                <a:gd name="connsiteX42" fmla="*/ 7511 w 10000"/>
                <a:gd name="connsiteY42" fmla="*/ 3377 h 10000"/>
                <a:gd name="connsiteX43" fmla="*/ 7427 w 10000"/>
                <a:gd name="connsiteY43" fmla="*/ 3195 h 10000"/>
                <a:gd name="connsiteX44" fmla="*/ 7308 w 10000"/>
                <a:gd name="connsiteY44" fmla="*/ 3134 h 10000"/>
                <a:gd name="connsiteX45" fmla="*/ 7182 w 10000"/>
                <a:gd name="connsiteY45" fmla="*/ 3185 h 10000"/>
                <a:gd name="connsiteX46" fmla="*/ 6682 w 10000"/>
                <a:gd name="connsiteY46" fmla="*/ 3560 h 10000"/>
                <a:gd name="connsiteX47" fmla="*/ 6577 w 10000"/>
                <a:gd name="connsiteY47" fmla="*/ 3763 h 10000"/>
                <a:gd name="connsiteX48" fmla="*/ 6825 w 10000"/>
                <a:gd name="connsiteY48" fmla="*/ 5345 h 10000"/>
                <a:gd name="connsiteX49" fmla="*/ 6731 w 10000"/>
                <a:gd name="connsiteY49" fmla="*/ 5527 h 10000"/>
                <a:gd name="connsiteX50" fmla="*/ 6472 w 10000"/>
                <a:gd name="connsiteY50" fmla="*/ 4047 h 10000"/>
                <a:gd name="connsiteX51" fmla="*/ 5590 w 10000"/>
                <a:gd name="connsiteY51" fmla="*/ 4990 h 10000"/>
                <a:gd name="connsiteX52" fmla="*/ 5922 w 10000"/>
                <a:gd name="connsiteY52" fmla="*/ 6815 h 10000"/>
                <a:gd name="connsiteX53" fmla="*/ 5842 w 10000"/>
                <a:gd name="connsiteY53" fmla="*/ 7049 h 10000"/>
                <a:gd name="connsiteX54" fmla="*/ 5481 w 10000"/>
                <a:gd name="connsiteY54" fmla="*/ 5264 h 10000"/>
                <a:gd name="connsiteX55" fmla="*/ 5450 w 10000"/>
                <a:gd name="connsiteY55" fmla="*/ 5081 h 10000"/>
                <a:gd name="connsiteX56" fmla="*/ 5432 w 10000"/>
                <a:gd name="connsiteY56" fmla="*/ 4736 h 10000"/>
                <a:gd name="connsiteX57" fmla="*/ 5432 w 10000"/>
                <a:gd name="connsiteY57" fmla="*/ 4412 h 10000"/>
                <a:gd name="connsiteX58" fmla="*/ 5443 w 10000"/>
                <a:gd name="connsiteY58" fmla="*/ 4290 h 10000"/>
                <a:gd name="connsiteX59" fmla="*/ 5439 w 10000"/>
                <a:gd name="connsiteY59" fmla="*/ 4199 h 10000"/>
                <a:gd name="connsiteX60" fmla="*/ 5023 w 10000"/>
                <a:gd name="connsiteY60" fmla="*/ 4675 h 10000"/>
                <a:gd name="connsiteX61" fmla="*/ 4851 w 10000"/>
                <a:gd name="connsiteY61" fmla="*/ 4716 h 10000"/>
                <a:gd name="connsiteX62" fmla="*/ 4589 w 10000"/>
                <a:gd name="connsiteY62" fmla="*/ 4838 h 10000"/>
                <a:gd name="connsiteX63" fmla="*/ 4295 w 10000"/>
                <a:gd name="connsiteY63" fmla="*/ 4858 h 10000"/>
                <a:gd name="connsiteX64" fmla="*/ 4106 w 10000"/>
                <a:gd name="connsiteY64" fmla="*/ 4919 h 10000"/>
                <a:gd name="connsiteX65" fmla="*/ 3927 w 10000"/>
                <a:gd name="connsiteY65" fmla="*/ 5142 h 10000"/>
                <a:gd name="connsiteX66" fmla="*/ 3906 w 10000"/>
                <a:gd name="connsiteY66" fmla="*/ 5446 h 10000"/>
                <a:gd name="connsiteX67" fmla="*/ 3899 w 10000"/>
                <a:gd name="connsiteY67" fmla="*/ 5740 h 10000"/>
                <a:gd name="connsiteX68" fmla="*/ 3938 w 10000"/>
                <a:gd name="connsiteY68" fmla="*/ 5953 h 10000"/>
                <a:gd name="connsiteX69" fmla="*/ 3952 w 10000"/>
                <a:gd name="connsiteY69" fmla="*/ 6166 h 10000"/>
                <a:gd name="connsiteX70" fmla="*/ 3696 w 10000"/>
                <a:gd name="connsiteY70" fmla="*/ 5903 h 10000"/>
                <a:gd name="connsiteX71" fmla="*/ 3511 w 10000"/>
                <a:gd name="connsiteY71" fmla="*/ 5284 h 10000"/>
                <a:gd name="connsiteX72" fmla="*/ 3248 w 10000"/>
                <a:gd name="connsiteY72" fmla="*/ 5071 h 10000"/>
                <a:gd name="connsiteX73" fmla="*/ 3035 w 10000"/>
                <a:gd name="connsiteY73" fmla="*/ 5254 h 10000"/>
                <a:gd name="connsiteX74" fmla="*/ 2762 w 10000"/>
                <a:gd name="connsiteY74" fmla="*/ 5558 h 10000"/>
                <a:gd name="connsiteX75" fmla="*/ 2447 w 10000"/>
                <a:gd name="connsiteY75" fmla="*/ 5923 h 10000"/>
                <a:gd name="connsiteX76" fmla="*/ 1995 w 10000"/>
                <a:gd name="connsiteY76" fmla="*/ 6755 h 10000"/>
                <a:gd name="connsiteX77" fmla="*/ 1838 w 10000"/>
                <a:gd name="connsiteY77" fmla="*/ 7018 h 10000"/>
                <a:gd name="connsiteX78" fmla="*/ 245 w 10000"/>
                <a:gd name="connsiteY78" fmla="*/ 9888 h 10000"/>
                <a:gd name="connsiteX79" fmla="*/ 119 w 10000"/>
                <a:gd name="connsiteY79" fmla="*/ 10000 h 10000"/>
                <a:gd name="connsiteX80" fmla="*/ 0 w 10000"/>
                <a:gd name="connsiteY80" fmla="*/ 9523 h 10000"/>
                <a:gd name="connsiteX0" fmla="*/ 0 w 10000"/>
                <a:gd name="connsiteY0" fmla="*/ 9523 h 10000"/>
                <a:gd name="connsiteX1" fmla="*/ 4 w 10000"/>
                <a:gd name="connsiteY1" fmla="*/ 9219 h 10000"/>
                <a:gd name="connsiteX2" fmla="*/ 1222 w 10000"/>
                <a:gd name="connsiteY2" fmla="*/ 6988 h 10000"/>
                <a:gd name="connsiteX3" fmla="*/ 1785 w 10000"/>
                <a:gd name="connsiteY3" fmla="*/ 6024 h 10000"/>
                <a:gd name="connsiteX4" fmla="*/ 1985 w 10000"/>
                <a:gd name="connsiteY4" fmla="*/ 5710 h 10000"/>
                <a:gd name="connsiteX5" fmla="*/ 2205 w 10000"/>
                <a:gd name="connsiteY5" fmla="*/ 5375 h 10000"/>
                <a:gd name="connsiteX6" fmla="*/ 2468 w 10000"/>
                <a:gd name="connsiteY6" fmla="*/ 5051 h 10000"/>
                <a:gd name="connsiteX7" fmla="*/ 2944 w 10000"/>
                <a:gd name="connsiteY7" fmla="*/ 4533 h 10000"/>
                <a:gd name="connsiteX8" fmla="*/ 3280 w 10000"/>
                <a:gd name="connsiteY8" fmla="*/ 4229 h 10000"/>
                <a:gd name="connsiteX9" fmla="*/ 3298 w 10000"/>
                <a:gd name="connsiteY9" fmla="*/ 4167 h 10000"/>
                <a:gd name="connsiteX10" fmla="*/ 3271 w 10000"/>
                <a:gd name="connsiteY10" fmla="*/ 4300 h 10000"/>
                <a:gd name="connsiteX11" fmla="*/ 3521 w 10000"/>
                <a:gd name="connsiteY11" fmla="*/ 4006 h 10000"/>
                <a:gd name="connsiteX12" fmla="*/ 3696 w 10000"/>
                <a:gd name="connsiteY12" fmla="*/ 3864 h 10000"/>
                <a:gd name="connsiteX13" fmla="*/ 3878 w 10000"/>
                <a:gd name="connsiteY13" fmla="*/ 3732 h 10000"/>
                <a:gd name="connsiteX14" fmla="*/ 4120 w 10000"/>
                <a:gd name="connsiteY14" fmla="*/ 3529 h 10000"/>
                <a:gd name="connsiteX15" fmla="*/ 4368 w 10000"/>
                <a:gd name="connsiteY15" fmla="*/ 3398 h 10000"/>
                <a:gd name="connsiteX16" fmla="*/ 4802 w 10000"/>
                <a:gd name="connsiteY16" fmla="*/ 3093 h 10000"/>
                <a:gd name="connsiteX17" fmla="*/ 5075 w 10000"/>
                <a:gd name="connsiteY17" fmla="*/ 2850 h 10000"/>
                <a:gd name="connsiteX18" fmla="*/ 5243 w 10000"/>
                <a:gd name="connsiteY18" fmla="*/ 2698 h 10000"/>
                <a:gd name="connsiteX19" fmla="*/ 5397 w 10000"/>
                <a:gd name="connsiteY19" fmla="*/ 2546 h 10000"/>
                <a:gd name="connsiteX20" fmla="*/ 5548 w 10000"/>
                <a:gd name="connsiteY20" fmla="*/ 2394 h 10000"/>
                <a:gd name="connsiteX21" fmla="*/ 5800 w 10000"/>
                <a:gd name="connsiteY21" fmla="*/ 2150 h 10000"/>
                <a:gd name="connsiteX22" fmla="*/ 6083 w 10000"/>
                <a:gd name="connsiteY22" fmla="*/ 1968 h 10000"/>
                <a:gd name="connsiteX23" fmla="*/ 6353 w 10000"/>
                <a:gd name="connsiteY23" fmla="*/ 1917 h 10000"/>
                <a:gd name="connsiteX24" fmla="*/ 6629 w 10000"/>
                <a:gd name="connsiteY24" fmla="*/ 1886 h 10000"/>
                <a:gd name="connsiteX25" fmla="*/ 7028 w 10000"/>
                <a:gd name="connsiteY25" fmla="*/ 1785 h 10000"/>
                <a:gd name="connsiteX26" fmla="*/ 7991 w 10000"/>
                <a:gd name="connsiteY26" fmla="*/ 1400 h 10000"/>
                <a:gd name="connsiteX27" fmla="*/ 8442 w 10000"/>
                <a:gd name="connsiteY27" fmla="*/ 1187 h 10000"/>
                <a:gd name="connsiteX28" fmla="*/ 8792 w 10000"/>
                <a:gd name="connsiteY28" fmla="*/ 963 h 10000"/>
                <a:gd name="connsiteX29" fmla="*/ 9209 w 10000"/>
                <a:gd name="connsiteY29" fmla="*/ 659 h 10000"/>
                <a:gd name="connsiteX30" fmla="*/ 9597 w 10000"/>
                <a:gd name="connsiteY30" fmla="*/ 304 h 10000"/>
                <a:gd name="connsiteX31" fmla="*/ 9891 w 10000"/>
                <a:gd name="connsiteY31" fmla="*/ 0 h 10000"/>
                <a:gd name="connsiteX32" fmla="*/ 10000 w 10000"/>
                <a:gd name="connsiteY32" fmla="*/ 1024 h 10000"/>
                <a:gd name="connsiteX33" fmla="*/ 6657 w 10000"/>
                <a:gd name="connsiteY33" fmla="*/ 2890 h 10000"/>
                <a:gd name="connsiteX34" fmla="*/ 6678 w 10000"/>
                <a:gd name="connsiteY34" fmla="*/ 3195 h 10000"/>
                <a:gd name="connsiteX35" fmla="*/ 6944 w 10000"/>
                <a:gd name="connsiteY35" fmla="*/ 3002 h 10000"/>
                <a:gd name="connsiteX36" fmla="*/ 7203 w 10000"/>
                <a:gd name="connsiteY36" fmla="*/ 2850 h 10000"/>
                <a:gd name="connsiteX37" fmla="*/ 7333 w 10000"/>
                <a:gd name="connsiteY37" fmla="*/ 2789 h 10000"/>
                <a:gd name="connsiteX38" fmla="*/ 7455 w 10000"/>
                <a:gd name="connsiteY38" fmla="*/ 2860 h 10000"/>
                <a:gd name="connsiteX39" fmla="*/ 7560 w 10000"/>
                <a:gd name="connsiteY39" fmla="*/ 3012 h 10000"/>
                <a:gd name="connsiteX40" fmla="*/ 7627 w 10000"/>
                <a:gd name="connsiteY40" fmla="*/ 3347 h 10000"/>
                <a:gd name="connsiteX41" fmla="*/ 7732 w 10000"/>
                <a:gd name="connsiteY41" fmla="*/ 3945 h 10000"/>
                <a:gd name="connsiteX42" fmla="*/ 7637 w 10000"/>
                <a:gd name="connsiteY42" fmla="*/ 4108 h 10000"/>
                <a:gd name="connsiteX43" fmla="*/ 7511 w 10000"/>
                <a:gd name="connsiteY43" fmla="*/ 3377 h 10000"/>
                <a:gd name="connsiteX44" fmla="*/ 7427 w 10000"/>
                <a:gd name="connsiteY44" fmla="*/ 3195 h 10000"/>
                <a:gd name="connsiteX45" fmla="*/ 7308 w 10000"/>
                <a:gd name="connsiteY45" fmla="*/ 3134 h 10000"/>
                <a:gd name="connsiteX46" fmla="*/ 7182 w 10000"/>
                <a:gd name="connsiteY46" fmla="*/ 3185 h 10000"/>
                <a:gd name="connsiteX47" fmla="*/ 6682 w 10000"/>
                <a:gd name="connsiteY47" fmla="*/ 3560 h 10000"/>
                <a:gd name="connsiteX48" fmla="*/ 6577 w 10000"/>
                <a:gd name="connsiteY48" fmla="*/ 3763 h 10000"/>
                <a:gd name="connsiteX49" fmla="*/ 6825 w 10000"/>
                <a:gd name="connsiteY49" fmla="*/ 5345 h 10000"/>
                <a:gd name="connsiteX50" fmla="*/ 6731 w 10000"/>
                <a:gd name="connsiteY50" fmla="*/ 5527 h 10000"/>
                <a:gd name="connsiteX51" fmla="*/ 6472 w 10000"/>
                <a:gd name="connsiteY51" fmla="*/ 4047 h 10000"/>
                <a:gd name="connsiteX52" fmla="*/ 5590 w 10000"/>
                <a:gd name="connsiteY52" fmla="*/ 4990 h 10000"/>
                <a:gd name="connsiteX53" fmla="*/ 5922 w 10000"/>
                <a:gd name="connsiteY53" fmla="*/ 6815 h 10000"/>
                <a:gd name="connsiteX54" fmla="*/ 5842 w 10000"/>
                <a:gd name="connsiteY54" fmla="*/ 7049 h 10000"/>
                <a:gd name="connsiteX55" fmla="*/ 5481 w 10000"/>
                <a:gd name="connsiteY55" fmla="*/ 5264 h 10000"/>
                <a:gd name="connsiteX56" fmla="*/ 5450 w 10000"/>
                <a:gd name="connsiteY56" fmla="*/ 5081 h 10000"/>
                <a:gd name="connsiteX57" fmla="*/ 5432 w 10000"/>
                <a:gd name="connsiteY57" fmla="*/ 4736 h 10000"/>
                <a:gd name="connsiteX58" fmla="*/ 5432 w 10000"/>
                <a:gd name="connsiteY58" fmla="*/ 4412 h 10000"/>
                <a:gd name="connsiteX59" fmla="*/ 5443 w 10000"/>
                <a:gd name="connsiteY59" fmla="*/ 4290 h 10000"/>
                <a:gd name="connsiteX60" fmla="*/ 5439 w 10000"/>
                <a:gd name="connsiteY60" fmla="*/ 4199 h 10000"/>
                <a:gd name="connsiteX61" fmla="*/ 5023 w 10000"/>
                <a:gd name="connsiteY61" fmla="*/ 4675 h 10000"/>
                <a:gd name="connsiteX62" fmla="*/ 4851 w 10000"/>
                <a:gd name="connsiteY62" fmla="*/ 4716 h 10000"/>
                <a:gd name="connsiteX63" fmla="*/ 4589 w 10000"/>
                <a:gd name="connsiteY63" fmla="*/ 4838 h 10000"/>
                <a:gd name="connsiteX64" fmla="*/ 4295 w 10000"/>
                <a:gd name="connsiteY64" fmla="*/ 4858 h 10000"/>
                <a:gd name="connsiteX65" fmla="*/ 4106 w 10000"/>
                <a:gd name="connsiteY65" fmla="*/ 4919 h 10000"/>
                <a:gd name="connsiteX66" fmla="*/ 3927 w 10000"/>
                <a:gd name="connsiteY66" fmla="*/ 5142 h 10000"/>
                <a:gd name="connsiteX67" fmla="*/ 3906 w 10000"/>
                <a:gd name="connsiteY67" fmla="*/ 5446 h 10000"/>
                <a:gd name="connsiteX68" fmla="*/ 3899 w 10000"/>
                <a:gd name="connsiteY68" fmla="*/ 5740 h 10000"/>
                <a:gd name="connsiteX69" fmla="*/ 3938 w 10000"/>
                <a:gd name="connsiteY69" fmla="*/ 5953 h 10000"/>
                <a:gd name="connsiteX70" fmla="*/ 3952 w 10000"/>
                <a:gd name="connsiteY70" fmla="*/ 6166 h 10000"/>
                <a:gd name="connsiteX71" fmla="*/ 3696 w 10000"/>
                <a:gd name="connsiteY71" fmla="*/ 5903 h 10000"/>
                <a:gd name="connsiteX72" fmla="*/ 3511 w 10000"/>
                <a:gd name="connsiteY72" fmla="*/ 5284 h 10000"/>
                <a:gd name="connsiteX73" fmla="*/ 3248 w 10000"/>
                <a:gd name="connsiteY73" fmla="*/ 5071 h 10000"/>
                <a:gd name="connsiteX74" fmla="*/ 3035 w 10000"/>
                <a:gd name="connsiteY74" fmla="*/ 5254 h 10000"/>
                <a:gd name="connsiteX75" fmla="*/ 2762 w 10000"/>
                <a:gd name="connsiteY75" fmla="*/ 5558 h 10000"/>
                <a:gd name="connsiteX76" fmla="*/ 2447 w 10000"/>
                <a:gd name="connsiteY76" fmla="*/ 5923 h 10000"/>
                <a:gd name="connsiteX77" fmla="*/ 1995 w 10000"/>
                <a:gd name="connsiteY77" fmla="*/ 6755 h 10000"/>
                <a:gd name="connsiteX78" fmla="*/ 1838 w 10000"/>
                <a:gd name="connsiteY78" fmla="*/ 7018 h 10000"/>
                <a:gd name="connsiteX79" fmla="*/ 245 w 10000"/>
                <a:gd name="connsiteY79" fmla="*/ 9888 h 10000"/>
                <a:gd name="connsiteX80" fmla="*/ 119 w 10000"/>
                <a:gd name="connsiteY80" fmla="*/ 10000 h 10000"/>
                <a:gd name="connsiteX81" fmla="*/ 0 w 10000"/>
                <a:gd name="connsiteY81" fmla="*/ 9523 h 10000"/>
                <a:gd name="connsiteX0" fmla="*/ 0 w 10000"/>
                <a:gd name="connsiteY0" fmla="*/ 9523 h 10000"/>
                <a:gd name="connsiteX1" fmla="*/ 4 w 10000"/>
                <a:gd name="connsiteY1" fmla="*/ 9219 h 10000"/>
                <a:gd name="connsiteX2" fmla="*/ 1222 w 10000"/>
                <a:gd name="connsiteY2" fmla="*/ 6988 h 10000"/>
                <a:gd name="connsiteX3" fmla="*/ 1785 w 10000"/>
                <a:gd name="connsiteY3" fmla="*/ 6024 h 10000"/>
                <a:gd name="connsiteX4" fmla="*/ 1985 w 10000"/>
                <a:gd name="connsiteY4" fmla="*/ 5710 h 10000"/>
                <a:gd name="connsiteX5" fmla="*/ 2205 w 10000"/>
                <a:gd name="connsiteY5" fmla="*/ 5375 h 10000"/>
                <a:gd name="connsiteX6" fmla="*/ 2468 w 10000"/>
                <a:gd name="connsiteY6" fmla="*/ 5051 h 10000"/>
                <a:gd name="connsiteX7" fmla="*/ 2944 w 10000"/>
                <a:gd name="connsiteY7" fmla="*/ 4533 h 10000"/>
                <a:gd name="connsiteX8" fmla="*/ 3280 w 10000"/>
                <a:gd name="connsiteY8" fmla="*/ 4229 h 10000"/>
                <a:gd name="connsiteX9" fmla="*/ 3298 w 10000"/>
                <a:gd name="connsiteY9" fmla="*/ 4167 h 10000"/>
                <a:gd name="connsiteX10" fmla="*/ 3271 w 10000"/>
                <a:gd name="connsiteY10" fmla="*/ 4300 h 10000"/>
                <a:gd name="connsiteX11" fmla="*/ 3521 w 10000"/>
                <a:gd name="connsiteY11" fmla="*/ 4006 h 10000"/>
                <a:gd name="connsiteX12" fmla="*/ 3696 w 10000"/>
                <a:gd name="connsiteY12" fmla="*/ 3864 h 10000"/>
                <a:gd name="connsiteX13" fmla="*/ 3878 w 10000"/>
                <a:gd name="connsiteY13" fmla="*/ 3732 h 10000"/>
                <a:gd name="connsiteX14" fmla="*/ 4120 w 10000"/>
                <a:gd name="connsiteY14" fmla="*/ 3529 h 10000"/>
                <a:gd name="connsiteX15" fmla="*/ 4368 w 10000"/>
                <a:gd name="connsiteY15" fmla="*/ 3398 h 10000"/>
                <a:gd name="connsiteX16" fmla="*/ 4802 w 10000"/>
                <a:gd name="connsiteY16" fmla="*/ 3093 h 10000"/>
                <a:gd name="connsiteX17" fmla="*/ 5075 w 10000"/>
                <a:gd name="connsiteY17" fmla="*/ 2850 h 10000"/>
                <a:gd name="connsiteX18" fmla="*/ 5243 w 10000"/>
                <a:gd name="connsiteY18" fmla="*/ 2698 h 10000"/>
                <a:gd name="connsiteX19" fmla="*/ 5397 w 10000"/>
                <a:gd name="connsiteY19" fmla="*/ 2546 h 10000"/>
                <a:gd name="connsiteX20" fmla="*/ 5548 w 10000"/>
                <a:gd name="connsiteY20" fmla="*/ 2394 h 10000"/>
                <a:gd name="connsiteX21" fmla="*/ 5800 w 10000"/>
                <a:gd name="connsiteY21" fmla="*/ 2150 h 10000"/>
                <a:gd name="connsiteX22" fmla="*/ 6083 w 10000"/>
                <a:gd name="connsiteY22" fmla="*/ 1968 h 10000"/>
                <a:gd name="connsiteX23" fmla="*/ 6353 w 10000"/>
                <a:gd name="connsiteY23" fmla="*/ 1917 h 10000"/>
                <a:gd name="connsiteX24" fmla="*/ 6629 w 10000"/>
                <a:gd name="connsiteY24" fmla="*/ 1886 h 10000"/>
                <a:gd name="connsiteX25" fmla="*/ 7028 w 10000"/>
                <a:gd name="connsiteY25" fmla="*/ 1785 h 10000"/>
                <a:gd name="connsiteX26" fmla="*/ 7991 w 10000"/>
                <a:gd name="connsiteY26" fmla="*/ 1400 h 10000"/>
                <a:gd name="connsiteX27" fmla="*/ 8442 w 10000"/>
                <a:gd name="connsiteY27" fmla="*/ 1187 h 10000"/>
                <a:gd name="connsiteX28" fmla="*/ 8792 w 10000"/>
                <a:gd name="connsiteY28" fmla="*/ 963 h 10000"/>
                <a:gd name="connsiteX29" fmla="*/ 9209 w 10000"/>
                <a:gd name="connsiteY29" fmla="*/ 659 h 10000"/>
                <a:gd name="connsiteX30" fmla="*/ 9597 w 10000"/>
                <a:gd name="connsiteY30" fmla="*/ 304 h 10000"/>
                <a:gd name="connsiteX31" fmla="*/ 9891 w 10000"/>
                <a:gd name="connsiteY31" fmla="*/ 0 h 10000"/>
                <a:gd name="connsiteX32" fmla="*/ 10000 w 10000"/>
                <a:gd name="connsiteY32" fmla="*/ 1024 h 10000"/>
                <a:gd name="connsiteX33" fmla="*/ 6657 w 10000"/>
                <a:gd name="connsiteY33" fmla="*/ 2890 h 10000"/>
                <a:gd name="connsiteX34" fmla="*/ 6678 w 10000"/>
                <a:gd name="connsiteY34" fmla="*/ 3195 h 10000"/>
                <a:gd name="connsiteX35" fmla="*/ 6944 w 10000"/>
                <a:gd name="connsiteY35" fmla="*/ 3002 h 10000"/>
                <a:gd name="connsiteX36" fmla="*/ 7203 w 10000"/>
                <a:gd name="connsiteY36" fmla="*/ 2850 h 10000"/>
                <a:gd name="connsiteX37" fmla="*/ 7333 w 10000"/>
                <a:gd name="connsiteY37" fmla="*/ 2789 h 10000"/>
                <a:gd name="connsiteX38" fmla="*/ 7455 w 10000"/>
                <a:gd name="connsiteY38" fmla="*/ 2860 h 10000"/>
                <a:gd name="connsiteX39" fmla="*/ 7560 w 10000"/>
                <a:gd name="connsiteY39" fmla="*/ 3012 h 10000"/>
                <a:gd name="connsiteX40" fmla="*/ 7627 w 10000"/>
                <a:gd name="connsiteY40" fmla="*/ 3347 h 10000"/>
                <a:gd name="connsiteX41" fmla="*/ 7732 w 10000"/>
                <a:gd name="connsiteY41" fmla="*/ 3945 h 10000"/>
                <a:gd name="connsiteX42" fmla="*/ 7637 w 10000"/>
                <a:gd name="connsiteY42" fmla="*/ 4108 h 10000"/>
                <a:gd name="connsiteX43" fmla="*/ 7511 w 10000"/>
                <a:gd name="connsiteY43" fmla="*/ 3377 h 10000"/>
                <a:gd name="connsiteX44" fmla="*/ 7427 w 10000"/>
                <a:gd name="connsiteY44" fmla="*/ 3195 h 10000"/>
                <a:gd name="connsiteX45" fmla="*/ 7308 w 10000"/>
                <a:gd name="connsiteY45" fmla="*/ 3134 h 10000"/>
                <a:gd name="connsiteX46" fmla="*/ 7182 w 10000"/>
                <a:gd name="connsiteY46" fmla="*/ 3185 h 10000"/>
                <a:gd name="connsiteX47" fmla="*/ 6682 w 10000"/>
                <a:gd name="connsiteY47" fmla="*/ 3560 h 10000"/>
                <a:gd name="connsiteX48" fmla="*/ 6577 w 10000"/>
                <a:gd name="connsiteY48" fmla="*/ 3763 h 10000"/>
                <a:gd name="connsiteX49" fmla="*/ 6825 w 10000"/>
                <a:gd name="connsiteY49" fmla="*/ 5345 h 10000"/>
                <a:gd name="connsiteX50" fmla="*/ 6658 w 10000"/>
                <a:gd name="connsiteY50" fmla="*/ 5661 h 10000"/>
                <a:gd name="connsiteX51" fmla="*/ 6472 w 10000"/>
                <a:gd name="connsiteY51" fmla="*/ 4047 h 10000"/>
                <a:gd name="connsiteX52" fmla="*/ 5590 w 10000"/>
                <a:gd name="connsiteY52" fmla="*/ 4990 h 10000"/>
                <a:gd name="connsiteX53" fmla="*/ 5922 w 10000"/>
                <a:gd name="connsiteY53" fmla="*/ 6815 h 10000"/>
                <a:gd name="connsiteX54" fmla="*/ 5842 w 10000"/>
                <a:gd name="connsiteY54" fmla="*/ 7049 h 10000"/>
                <a:gd name="connsiteX55" fmla="*/ 5481 w 10000"/>
                <a:gd name="connsiteY55" fmla="*/ 5264 h 10000"/>
                <a:gd name="connsiteX56" fmla="*/ 5450 w 10000"/>
                <a:gd name="connsiteY56" fmla="*/ 5081 h 10000"/>
                <a:gd name="connsiteX57" fmla="*/ 5432 w 10000"/>
                <a:gd name="connsiteY57" fmla="*/ 4736 h 10000"/>
                <a:gd name="connsiteX58" fmla="*/ 5432 w 10000"/>
                <a:gd name="connsiteY58" fmla="*/ 4412 h 10000"/>
                <a:gd name="connsiteX59" fmla="*/ 5443 w 10000"/>
                <a:gd name="connsiteY59" fmla="*/ 4290 h 10000"/>
                <a:gd name="connsiteX60" fmla="*/ 5439 w 10000"/>
                <a:gd name="connsiteY60" fmla="*/ 4199 h 10000"/>
                <a:gd name="connsiteX61" fmla="*/ 5023 w 10000"/>
                <a:gd name="connsiteY61" fmla="*/ 4675 h 10000"/>
                <a:gd name="connsiteX62" fmla="*/ 4851 w 10000"/>
                <a:gd name="connsiteY62" fmla="*/ 4716 h 10000"/>
                <a:gd name="connsiteX63" fmla="*/ 4589 w 10000"/>
                <a:gd name="connsiteY63" fmla="*/ 4838 h 10000"/>
                <a:gd name="connsiteX64" fmla="*/ 4295 w 10000"/>
                <a:gd name="connsiteY64" fmla="*/ 4858 h 10000"/>
                <a:gd name="connsiteX65" fmla="*/ 4106 w 10000"/>
                <a:gd name="connsiteY65" fmla="*/ 4919 h 10000"/>
                <a:gd name="connsiteX66" fmla="*/ 3927 w 10000"/>
                <a:gd name="connsiteY66" fmla="*/ 5142 h 10000"/>
                <a:gd name="connsiteX67" fmla="*/ 3906 w 10000"/>
                <a:gd name="connsiteY67" fmla="*/ 5446 h 10000"/>
                <a:gd name="connsiteX68" fmla="*/ 3899 w 10000"/>
                <a:gd name="connsiteY68" fmla="*/ 5740 h 10000"/>
                <a:gd name="connsiteX69" fmla="*/ 3938 w 10000"/>
                <a:gd name="connsiteY69" fmla="*/ 5953 h 10000"/>
                <a:gd name="connsiteX70" fmla="*/ 3952 w 10000"/>
                <a:gd name="connsiteY70" fmla="*/ 6166 h 10000"/>
                <a:gd name="connsiteX71" fmla="*/ 3696 w 10000"/>
                <a:gd name="connsiteY71" fmla="*/ 5903 h 10000"/>
                <a:gd name="connsiteX72" fmla="*/ 3511 w 10000"/>
                <a:gd name="connsiteY72" fmla="*/ 5284 h 10000"/>
                <a:gd name="connsiteX73" fmla="*/ 3248 w 10000"/>
                <a:gd name="connsiteY73" fmla="*/ 5071 h 10000"/>
                <a:gd name="connsiteX74" fmla="*/ 3035 w 10000"/>
                <a:gd name="connsiteY74" fmla="*/ 5254 h 10000"/>
                <a:gd name="connsiteX75" fmla="*/ 2762 w 10000"/>
                <a:gd name="connsiteY75" fmla="*/ 5558 h 10000"/>
                <a:gd name="connsiteX76" fmla="*/ 2447 w 10000"/>
                <a:gd name="connsiteY76" fmla="*/ 5923 h 10000"/>
                <a:gd name="connsiteX77" fmla="*/ 1995 w 10000"/>
                <a:gd name="connsiteY77" fmla="*/ 6755 h 10000"/>
                <a:gd name="connsiteX78" fmla="*/ 1838 w 10000"/>
                <a:gd name="connsiteY78" fmla="*/ 7018 h 10000"/>
                <a:gd name="connsiteX79" fmla="*/ 245 w 10000"/>
                <a:gd name="connsiteY79" fmla="*/ 9888 h 10000"/>
                <a:gd name="connsiteX80" fmla="*/ 119 w 10000"/>
                <a:gd name="connsiteY80" fmla="*/ 10000 h 10000"/>
                <a:gd name="connsiteX81" fmla="*/ 0 w 10000"/>
                <a:gd name="connsiteY81" fmla="*/ 9523 h 10000"/>
                <a:gd name="connsiteX0" fmla="*/ 0 w 10000"/>
                <a:gd name="connsiteY0" fmla="*/ 9523 h 10000"/>
                <a:gd name="connsiteX1" fmla="*/ 4 w 10000"/>
                <a:gd name="connsiteY1" fmla="*/ 9219 h 10000"/>
                <a:gd name="connsiteX2" fmla="*/ 1222 w 10000"/>
                <a:gd name="connsiteY2" fmla="*/ 6988 h 10000"/>
                <a:gd name="connsiteX3" fmla="*/ 1785 w 10000"/>
                <a:gd name="connsiteY3" fmla="*/ 6024 h 10000"/>
                <a:gd name="connsiteX4" fmla="*/ 1985 w 10000"/>
                <a:gd name="connsiteY4" fmla="*/ 5710 h 10000"/>
                <a:gd name="connsiteX5" fmla="*/ 2205 w 10000"/>
                <a:gd name="connsiteY5" fmla="*/ 5375 h 10000"/>
                <a:gd name="connsiteX6" fmla="*/ 2468 w 10000"/>
                <a:gd name="connsiteY6" fmla="*/ 5051 h 10000"/>
                <a:gd name="connsiteX7" fmla="*/ 2944 w 10000"/>
                <a:gd name="connsiteY7" fmla="*/ 4533 h 10000"/>
                <a:gd name="connsiteX8" fmla="*/ 3280 w 10000"/>
                <a:gd name="connsiteY8" fmla="*/ 4229 h 10000"/>
                <a:gd name="connsiteX9" fmla="*/ 3298 w 10000"/>
                <a:gd name="connsiteY9" fmla="*/ 4167 h 10000"/>
                <a:gd name="connsiteX10" fmla="*/ 3271 w 10000"/>
                <a:gd name="connsiteY10" fmla="*/ 4300 h 10000"/>
                <a:gd name="connsiteX11" fmla="*/ 3521 w 10000"/>
                <a:gd name="connsiteY11" fmla="*/ 4006 h 10000"/>
                <a:gd name="connsiteX12" fmla="*/ 3696 w 10000"/>
                <a:gd name="connsiteY12" fmla="*/ 3864 h 10000"/>
                <a:gd name="connsiteX13" fmla="*/ 3878 w 10000"/>
                <a:gd name="connsiteY13" fmla="*/ 3732 h 10000"/>
                <a:gd name="connsiteX14" fmla="*/ 4120 w 10000"/>
                <a:gd name="connsiteY14" fmla="*/ 3529 h 10000"/>
                <a:gd name="connsiteX15" fmla="*/ 4368 w 10000"/>
                <a:gd name="connsiteY15" fmla="*/ 3398 h 10000"/>
                <a:gd name="connsiteX16" fmla="*/ 4802 w 10000"/>
                <a:gd name="connsiteY16" fmla="*/ 3093 h 10000"/>
                <a:gd name="connsiteX17" fmla="*/ 5075 w 10000"/>
                <a:gd name="connsiteY17" fmla="*/ 2850 h 10000"/>
                <a:gd name="connsiteX18" fmla="*/ 5243 w 10000"/>
                <a:gd name="connsiteY18" fmla="*/ 2698 h 10000"/>
                <a:gd name="connsiteX19" fmla="*/ 5397 w 10000"/>
                <a:gd name="connsiteY19" fmla="*/ 2546 h 10000"/>
                <a:gd name="connsiteX20" fmla="*/ 5548 w 10000"/>
                <a:gd name="connsiteY20" fmla="*/ 2394 h 10000"/>
                <a:gd name="connsiteX21" fmla="*/ 5800 w 10000"/>
                <a:gd name="connsiteY21" fmla="*/ 2150 h 10000"/>
                <a:gd name="connsiteX22" fmla="*/ 6083 w 10000"/>
                <a:gd name="connsiteY22" fmla="*/ 1968 h 10000"/>
                <a:gd name="connsiteX23" fmla="*/ 6353 w 10000"/>
                <a:gd name="connsiteY23" fmla="*/ 1917 h 10000"/>
                <a:gd name="connsiteX24" fmla="*/ 6629 w 10000"/>
                <a:gd name="connsiteY24" fmla="*/ 1886 h 10000"/>
                <a:gd name="connsiteX25" fmla="*/ 7028 w 10000"/>
                <a:gd name="connsiteY25" fmla="*/ 1785 h 10000"/>
                <a:gd name="connsiteX26" fmla="*/ 7991 w 10000"/>
                <a:gd name="connsiteY26" fmla="*/ 1400 h 10000"/>
                <a:gd name="connsiteX27" fmla="*/ 8442 w 10000"/>
                <a:gd name="connsiteY27" fmla="*/ 1187 h 10000"/>
                <a:gd name="connsiteX28" fmla="*/ 8792 w 10000"/>
                <a:gd name="connsiteY28" fmla="*/ 963 h 10000"/>
                <a:gd name="connsiteX29" fmla="*/ 9209 w 10000"/>
                <a:gd name="connsiteY29" fmla="*/ 659 h 10000"/>
                <a:gd name="connsiteX30" fmla="*/ 9597 w 10000"/>
                <a:gd name="connsiteY30" fmla="*/ 304 h 10000"/>
                <a:gd name="connsiteX31" fmla="*/ 9891 w 10000"/>
                <a:gd name="connsiteY31" fmla="*/ 0 h 10000"/>
                <a:gd name="connsiteX32" fmla="*/ 10000 w 10000"/>
                <a:gd name="connsiteY32" fmla="*/ 1024 h 10000"/>
                <a:gd name="connsiteX33" fmla="*/ 6657 w 10000"/>
                <a:gd name="connsiteY33" fmla="*/ 2890 h 10000"/>
                <a:gd name="connsiteX34" fmla="*/ 6678 w 10000"/>
                <a:gd name="connsiteY34" fmla="*/ 3195 h 10000"/>
                <a:gd name="connsiteX35" fmla="*/ 6944 w 10000"/>
                <a:gd name="connsiteY35" fmla="*/ 3002 h 10000"/>
                <a:gd name="connsiteX36" fmla="*/ 7203 w 10000"/>
                <a:gd name="connsiteY36" fmla="*/ 2850 h 10000"/>
                <a:gd name="connsiteX37" fmla="*/ 7333 w 10000"/>
                <a:gd name="connsiteY37" fmla="*/ 2789 h 10000"/>
                <a:gd name="connsiteX38" fmla="*/ 7455 w 10000"/>
                <a:gd name="connsiteY38" fmla="*/ 2860 h 10000"/>
                <a:gd name="connsiteX39" fmla="*/ 7560 w 10000"/>
                <a:gd name="connsiteY39" fmla="*/ 3012 h 10000"/>
                <a:gd name="connsiteX40" fmla="*/ 7627 w 10000"/>
                <a:gd name="connsiteY40" fmla="*/ 3347 h 10000"/>
                <a:gd name="connsiteX41" fmla="*/ 7732 w 10000"/>
                <a:gd name="connsiteY41" fmla="*/ 3945 h 10000"/>
                <a:gd name="connsiteX42" fmla="*/ 7637 w 10000"/>
                <a:gd name="connsiteY42" fmla="*/ 4108 h 10000"/>
                <a:gd name="connsiteX43" fmla="*/ 7511 w 10000"/>
                <a:gd name="connsiteY43" fmla="*/ 3377 h 10000"/>
                <a:gd name="connsiteX44" fmla="*/ 7427 w 10000"/>
                <a:gd name="connsiteY44" fmla="*/ 3195 h 10000"/>
                <a:gd name="connsiteX45" fmla="*/ 7308 w 10000"/>
                <a:gd name="connsiteY45" fmla="*/ 3134 h 10000"/>
                <a:gd name="connsiteX46" fmla="*/ 7182 w 10000"/>
                <a:gd name="connsiteY46" fmla="*/ 3185 h 10000"/>
                <a:gd name="connsiteX47" fmla="*/ 6682 w 10000"/>
                <a:gd name="connsiteY47" fmla="*/ 3560 h 10000"/>
                <a:gd name="connsiteX48" fmla="*/ 6577 w 10000"/>
                <a:gd name="connsiteY48" fmla="*/ 3763 h 10000"/>
                <a:gd name="connsiteX49" fmla="*/ 6789 w 10000"/>
                <a:gd name="connsiteY49" fmla="*/ 5425 h 10000"/>
                <a:gd name="connsiteX50" fmla="*/ 6658 w 10000"/>
                <a:gd name="connsiteY50" fmla="*/ 5661 h 10000"/>
                <a:gd name="connsiteX51" fmla="*/ 6472 w 10000"/>
                <a:gd name="connsiteY51" fmla="*/ 4047 h 10000"/>
                <a:gd name="connsiteX52" fmla="*/ 5590 w 10000"/>
                <a:gd name="connsiteY52" fmla="*/ 4990 h 10000"/>
                <a:gd name="connsiteX53" fmla="*/ 5922 w 10000"/>
                <a:gd name="connsiteY53" fmla="*/ 6815 h 10000"/>
                <a:gd name="connsiteX54" fmla="*/ 5842 w 10000"/>
                <a:gd name="connsiteY54" fmla="*/ 7049 h 10000"/>
                <a:gd name="connsiteX55" fmla="*/ 5481 w 10000"/>
                <a:gd name="connsiteY55" fmla="*/ 5264 h 10000"/>
                <a:gd name="connsiteX56" fmla="*/ 5450 w 10000"/>
                <a:gd name="connsiteY56" fmla="*/ 5081 h 10000"/>
                <a:gd name="connsiteX57" fmla="*/ 5432 w 10000"/>
                <a:gd name="connsiteY57" fmla="*/ 4736 h 10000"/>
                <a:gd name="connsiteX58" fmla="*/ 5432 w 10000"/>
                <a:gd name="connsiteY58" fmla="*/ 4412 h 10000"/>
                <a:gd name="connsiteX59" fmla="*/ 5443 w 10000"/>
                <a:gd name="connsiteY59" fmla="*/ 4290 h 10000"/>
                <a:gd name="connsiteX60" fmla="*/ 5439 w 10000"/>
                <a:gd name="connsiteY60" fmla="*/ 4199 h 10000"/>
                <a:gd name="connsiteX61" fmla="*/ 5023 w 10000"/>
                <a:gd name="connsiteY61" fmla="*/ 4675 h 10000"/>
                <a:gd name="connsiteX62" fmla="*/ 4851 w 10000"/>
                <a:gd name="connsiteY62" fmla="*/ 4716 h 10000"/>
                <a:gd name="connsiteX63" fmla="*/ 4589 w 10000"/>
                <a:gd name="connsiteY63" fmla="*/ 4838 h 10000"/>
                <a:gd name="connsiteX64" fmla="*/ 4295 w 10000"/>
                <a:gd name="connsiteY64" fmla="*/ 4858 h 10000"/>
                <a:gd name="connsiteX65" fmla="*/ 4106 w 10000"/>
                <a:gd name="connsiteY65" fmla="*/ 4919 h 10000"/>
                <a:gd name="connsiteX66" fmla="*/ 3927 w 10000"/>
                <a:gd name="connsiteY66" fmla="*/ 5142 h 10000"/>
                <a:gd name="connsiteX67" fmla="*/ 3906 w 10000"/>
                <a:gd name="connsiteY67" fmla="*/ 5446 h 10000"/>
                <a:gd name="connsiteX68" fmla="*/ 3899 w 10000"/>
                <a:gd name="connsiteY68" fmla="*/ 5740 h 10000"/>
                <a:gd name="connsiteX69" fmla="*/ 3938 w 10000"/>
                <a:gd name="connsiteY69" fmla="*/ 5953 h 10000"/>
                <a:gd name="connsiteX70" fmla="*/ 3952 w 10000"/>
                <a:gd name="connsiteY70" fmla="*/ 6166 h 10000"/>
                <a:gd name="connsiteX71" fmla="*/ 3696 w 10000"/>
                <a:gd name="connsiteY71" fmla="*/ 5903 h 10000"/>
                <a:gd name="connsiteX72" fmla="*/ 3511 w 10000"/>
                <a:gd name="connsiteY72" fmla="*/ 5284 h 10000"/>
                <a:gd name="connsiteX73" fmla="*/ 3248 w 10000"/>
                <a:gd name="connsiteY73" fmla="*/ 5071 h 10000"/>
                <a:gd name="connsiteX74" fmla="*/ 3035 w 10000"/>
                <a:gd name="connsiteY74" fmla="*/ 5254 h 10000"/>
                <a:gd name="connsiteX75" fmla="*/ 2762 w 10000"/>
                <a:gd name="connsiteY75" fmla="*/ 5558 h 10000"/>
                <a:gd name="connsiteX76" fmla="*/ 2447 w 10000"/>
                <a:gd name="connsiteY76" fmla="*/ 5923 h 10000"/>
                <a:gd name="connsiteX77" fmla="*/ 1995 w 10000"/>
                <a:gd name="connsiteY77" fmla="*/ 6755 h 10000"/>
                <a:gd name="connsiteX78" fmla="*/ 1838 w 10000"/>
                <a:gd name="connsiteY78" fmla="*/ 7018 h 10000"/>
                <a:gd name="connsiteX79" fmla="*/ 245 w 10000"/>
                <a:gd name="connsiteY79" fmla="*/ 9888 h 10000"/>
                <a:gd name="connsiteX80" fmla="*/ 119 w 10000"/>
                <a:gd name="connsiteY80" fmla="*/ 10000 h 10000"/>
                <a:gd name="connsiteX81" fmla="*/ 0 w 10000"/>
                <a:gd name="connsiteY81" fmla="*/ 9523 h 10000"/>
                <a:gd name="connsiteX0" fmla="*/ 0 w 10000"/>
                <a:gd name="connsiteY0" fmla="*/ 9523 h 10000"/>
                <a:gd name="connsiteX1" fmla="*/ 4 w 10000"/>
                <a:gd name="connsiteY1" fmla="*/ 9219 h 10000"/>
                <a:gd name="connsiteX2" fmla="*/ 1222 w 10000"/>
                <a:gd name="connsiteY2" fmla="*/ 6988 h 10000"/>
                <a:gd name="connsiteX3" fmla="*/ 1785 w 10000"/>
                <a:gd name="connsiteY3" fmla="*/ 6024 h 10000"/>
                <a:gd name="connsiteX4" fmla="*/ 1985 w 10000"/>
                <a:gd name="connsiteY4" fmla="*/ 5710 h 10000"/>
                <a:gd name="connsiteX5" fmla="*/ 2205 w 10000"/>
                <a:gd name="connsiteY5" fmla="*/ 5375 h 10000"/>
                <a:gd name="connsiteX6" fmla="*/ 2468 w 10000"/>
                <a:gd name="connsiteY6" fmla="*/ 5051 h 10000"/>
                <a:gd name="connsiteX7" fmla="*/ 2944 w 10000"/>
                <a:gd name="connsiteY7" fmla="*/ 4533 h 10000"/>
                <a:gd name="connsiteX8" fmla="*/ 3280 w 10000"/>
                <a:gd name="connsiteY8" fmla="*/ 4229 h 10000"/>
                <a:gd name="connsiteX9" fmla="*/ 3298 w 10000"/>
                <a:gd name="connsiteY9" fmla="*/ 4167 h 10000"/>
                <a:gd name="connsiteX10" fmla="*/ 3271 w 10000"/>
                <a:gd name="connsiteY10" fmla="*/ 4300 h 10000"/>
                <a:gd name="connsiteX11" fmla="*/ 3521 w 10000"/>
                <a:gd name="connsiteY11" fmla="*/ 4006 h 10000"/>
                <a:gd name="connsiteX12" fmla="*/ 3696 w 10000"/>
                <a:gd name="connsiteY12" fmla="*/ 3864 h 10000"/>
                <a:gd name="connsiteX13" fmla="*/ 3878 w 10000"/>
                <a:gd name="connsiteY13" fmla="*/ 3732 h 10000"/>
                <a:gd name="connsiteX14" fmla="*/ 4120 w 10000"/>
                <a:gd name="connsiteY14" fmla="*/ 3529 h 10000"/>
                <a:gd name="connsiteX15" fmla="*/ 4368 w 10000"/>
                <a:gd name="connsiteY15" fmla="*/ 3398 h 10000"/>
                <a:gd name="connsiteX16" fmla="*/ 4802 w 10000"/>
                <a:gd name="connsiteY16" fmla="*/ 3093 h 10000"/>
                <a:gd name="connsiteX17" fmla="*/ 5075 w 10000"/>
                <a:gd name="connsiteY17" fmla="*/ 2850 h 10000"/>
                <a:gd name="connsiteX18" fmla="*/ 5243 w 10000"/>
                <a:gd name="connsiteY18" fmla="*/ 2698 h 10000"/>
                <a:gd name="connsiteX19" fmla="*/ 5397 w 10000"/>
                <a:gd name="connsiteY19" fmla="*/ 2546 h 10000"/>
                <a:gd name="connsiteX20" fmla="*/ 5548 w 10000"/>
                <a:gd name="connsiteY20" fmla="*/ 2394 h 10000"/>
                <a:gd name="connsiteX21" fmla="*/ 5800 w 10000"/>
                <a:gd name="connsiteY21" fmla="*/ 2150 h 10000"/>
                <a:gd name="connsiteX22" fmla="*/ 6083 w 10000"/>
                <a:gd name="connsiteY22" fmla="*/ 1968 h 10000"/>
                <a:gd name="connsiteX23" fmla="*/ 6353 w 10000"/>
                <a:gd name="connsiteY23" fmla="*/ 1917 h 10000"/>
                <a:gd name="connsiteX24" fmla="*/ 6629 w 10000"/>
                <a:gd name="connsiteY24" fmla="*/ 1886 h 10000"/>
                <a:gd name="connsiteX25" fmla="*/ 7028 w 10000"/>
                <a:gd name="connsiteY25" fmla="*/ 1785 h 10000"/>
                <a:gd name="connsiteX26" fmla="*/ 7991 w 10000"/>
                <a:gd name="connsiteY26" fmla="*/ 1400 h 10000"/>
                <a:gd name="connsiteX27" fmla="*/ 8442 w 10000"/>
                <a:gd name="connsiteY27" fmla="*/ 1187 h 10000"/>
                <a:gd name="connsiteX28" fmla="*/ 8792 w 10000"/>
                <a:gd name="connsiteY28" fmla="*/ 963 h 10000"/>
                <a:gd name="connsiteX29" fmla="*/ 9209 w 10000"/>
                <a:gd name="connsiteY29" fmla="*/ 659 h 10000"/>
                <a:gd name="connsiteX30" fmla="*/ 9597 w 10000"/>
                <a:gd name="connsiteY30" fmla="*/ 304 h 10000"/>
                <a:gd name="connsiteX31" fmla="*/ 9891 w 10000"/>
                <a:gd name="connsiteY31" fmla="*/ 0 h 10000"/>
                <a:gd name="connsiteX32" fmla="*/ 10000 w 10000"/>
                <a:gd name="connsiteY32" fmla="*/ 1024 h 10000"/>
                <a:gd name="connsiteX33" fmla="*/ 6657 w 10000"/>
                <a:gd name="connsiteY33" fmla="*/ 2890 h 10000"/>
                <a:gd name="connsiteX34" fmla="*/ 6678 w 10000"/>
                <a:gd name="connsiteY34" fmla="*/ 3195 h 10000"/>
                <a:gd name="connsiteX35" fmla="*/ 6944 w 10000"/>
                <a:gd name="connsiteY35" fmla="*/ 3002 h 10000"/>
                <a:gd name="connsiteX36" fmla="*/ 7203 w 10000"/>
                <a:gd name="connsiteY36" fmla="*/ 2850 h 10000"/>
                <a:gd name="connsiteX37" fmla="*/ 7333 w 10000"/>
                <a:gd name="connsiteY37" fmla="*/ 2789 h 10000"/>
                <a:gd name="connsiteX38" fmla="*/ 7455 w 10000"/>
                <a:gd name="connsiteY38" fmla="*/ 2860 h 10000"/>
                <a:gd name="connsiteX39" fmla="*/ 7560 w 10000"/>
                <a:gd name="connsiteY39" fmla="*/ 3012 h 10000"/>
                <a:gd name="connsiteX40" fmla="*/ 7627 w 10000"/>
                <a:gd name="connsiteY40" fmla="*/ 3347 h 10000"/>
                <a:gd name="connsiteX41" fmla="*/ 7732 w 10000"/>
                <a:gd name="connsiteY41" fmla="*/ 3945 h 10000"/>
                <a:gd name="connsiteX42" fmla="*/ 7637 w 10000"/>
                <a:gd name="connsiteY42" fmla="*/ 4108 h 10000"/>
                <a:gd name="connsiteX43" fmla="*/ 7511 w 10000"/>
                <a:gd name="connsiteY43" fmla="*/ 3377 h 10000"/>
                <a:gd name="connsiteX44" fmla="*/ 7427 w 10000"/>
                <a:gd name="connsiteY44" fmla="*/ 3195 h 10000"/>
                <a:gd name="connsiteX45" fmla="*/ 7308 w 10000"/>
                <a:gd name="connsiteY45" fmla="*/ 3134 h 10000"/>
                <a:gd name="connsiteX46" fmla="*/ 7182 w 10000"/>
                <a:gd name="connsiteY46" fmla="*/ 3185 h 10000"/>
                <a:gd name="connsiteX47" fmla="*/ 6682 w 10000"/>
                <a:gd name="connsiteY47" fmla="*/ 3560 h 10000"/>
                <a:gd name="connsiteX48" fmla="*/ 6541 w 10000"/>
                <a:gd name="connsiteY48" fmla="*/ 3763 h 10000"/>
                <a:gd name="connsiteX49" fmla="*/ 6789 w 10000"/>
                <a:gd name="connsiteY49" fmla="*/ 5425 h 10000"/>
                <a:gd name="connsiteX50" fmla="*/ 6658 w 10000"/>
                <a:gd name="connsiteY50" fmla="*/ 5661 h 10000"/>
                <a:gd name="connsiteX51" fmla="*/ 6472 w 10000"/>
                <a:gd name="connsiteY51" fmla="*/ 4047 h 10000"/>
                <a:gd name="connsiteX52" fmla="*/ 5590 w 10000"/>
                <a:gd name="connsiteY52" fmla="*/ 4990 h 10000"/>
                <a:gd name="connsiteX53" fmla="*/ 5922 w 10000"/>
                <a:gd name="connsiteY53" fmla="*/ 6815 h 10000"/>
                <a:gd name="connsiteX54" fmla="*/ 5842 w 10000"/>
                <a:gd name="connsiteY54" fmla="*/ 7049 h 10000"/>
                <a:gd name="connsiteX55" fmla="*/ 5481 w 10000"/>
                <a:gd name="connsiteY55" fmla="*/ 5264 h 10000"/>
                <a:gd name="connsiteX56" fmla="*/ 5450 w 10000"/>
                <a:gd name="connsiteY56" fmla="*/ 5081 h 10000"/>
                <a:gd name="connsiteX57" fmla="*/ 5432 w 10000"/>
                <a:gd name="connsiteY57" fmla="*/ 4736 h 10000"/>
                <a:gd name="connsiteX58" fmla="*/ 5432 w 10000"/>
                <a:gd name="connsiteY58" fmla="*/ 4412 h 10000"/>
                <a:gd name="connsiteX59" fmla="*/ 5443 w 10000"/>
                <a:gd name="connsiteY59" fmla="*/ 4290 h 10000"/>
                <a:gd name="connsiteX60" fmla="*/ 5439 w 10000"/>
                <a:gd name="connsiteY60" fmla="*/ 4199 h 10000"/>
                <a:gd name="connsiteX61" fmla="*/ 5023 w 10000"/>
                <a:gd name="connsiteY61" fmla="*/ 4675 h 10000"/>
                <a:gd name="connsiteX62" fmla="*/ 4851 w 10000"/>
                <a:gd name="connsiteY62" fmla="*/ 4716 h 10000"/>
                <a:gd name="connsiteX63" fmla="*/ 4589 w 10000"/>
                <a:gd name="connsiteY63" fmla="*/ 4838 h 10000"/>
                <a:gd name="connsiteX64" fmla="*/ 4295 w 10000"/>
                <a:gd name="connsiteY64" fmla="*/ 4858 h 10000"/>
                <a:gd name="connsiteX65" fmla="*/ 4106 w 10000"/>
                <a:gd name="connsiteY65" fmla="*/ 4919 h 10000"/>
                <a:gd name="connsiteX66" fmla="*/ 3927 w 10000"/>
                <a:gd name="connsiteY66" fmla="*/ 5142 h 10000"/>
                <a:gd name="connsiteX67" fmla="*/ 3906 w 10000"/>
                <a:gd name="connsiteY67" fmla="*/ 5446 h 10000"/>
                <a:gd name="connsiteX68" fmla="*/ 3899 w 10000"/>
                <a:gd name="connsiteY68" fmla="*/ 5740 h 10000"/>
                <a:gd name="connsiteX69" fmla="*/ 3938 w 10000"/>
                <a:gd name="connsiteY69" fmla="*/ 5953 h 10000"/>
                <a:gd name="connsiteX70" fmla="*/ 3952 w 10000"/>
                <a:gd name="connsiteY70" fmla="*/ 6166 h 10000"/>
                <a:gd name="connsiteX71" fmla="*/ 3696 w 10000"/>
                <a:gd name="connsiteY71" fmla="*/ 5903 h 10000"/>
                <a:gd name="connsiteX72" fmla="*/ 3511 w 10000"/>
                <a:gd name="connsiteY72" fmla="*/ 5284 h 10000"/>
                <a:gd name="connsiteX73" fmla="*/ 3248 w 10000"/>
                <a:gd name="connsiteY73" fmla="*/ 5071 h 10000"/>
                <a:gd name="connsiteX74" fmla="*/ 3035 w 10000"/>
                <a:gd name="connsiteY74" fmla="*/ 5254 h 10000"/>
                <a:gd name="connsiteX75" fmla="*/ 2762 w 10000"/>
                <a:gd name="connsiteY75" fmla="*/ 5558 h 10000"/>
                <a:gd name="connsiteX76" fmla="*/ 2447 w 10000"/>
                <a:gd name="connsiteY76" fmla="*/ 5923 h 10000"/>
                <a:gd name="connsiteX77" fmla="*/ 1995 w 10000"/>
                <a:gd name="connsiteY77" fmla="*/ 6755 h 10000"/>
                <a:gd name="connsiteX78" fmla="*/ 1838 w 10000"/>
                <a:gd name="connsiteY78" fmla="*/ 7018 h 10000"/>
                <a:gd name="connsiteX79" fmla="*/ 245 w 10000"/>
                <a:gd name="connsiteY79" fmla="*/ 9888 h 10000"/>
                <a:gd name="connsiteX80" fmla="*/ 119 w 10000"/>
                <a:gd name="connsiteY80" fmla="*/ 10000 h 10000"/>
                <a:gd name="connsiteX81" fmla="*/ 0 w 10000"/>
                <a:gd name="connsiteY81" fmla="*/ 9523 h 10000"/>
                <a:gd name="connsiteX0" fmla="*/ 0 w 10000"/>
                <a:gd name="connsiteY0" fmla="*/ 9523 h 10000"/>
                <a:gd name="connsiteX1" fmla="*/ 4 w 10000"/>
                <a:gd name="connsiteY1" fmla="*/ 9219 h 10000"/>
                <a:gd name="connsiteX2" fmla="*/ 1222 w 10000"/>
                <a:gd name="connsiteY2" fmla="*/ 6988 h 10000"/>
                <a:gd name="connsiteX3" fmla="*/ 1785 w 10000"/>
                <a:gd name="connsiteY3" fmla="*/ 6024 h 10000"/>
                <a:gd name="connsiteX4" fmla="*/ 1985 w 10000"/>
                <a:gd name="connsiteY4" fmla="*/ 5710 h 10000"/>
                <a:gd name="connsiteX5" fmla="*/ 2205 w 10000"/>
                <a:gd name="connsiteY5" fmla="*/ 5375 h 10000"/>
                <a:gd name="connsiteX6" fmla="*/ 2468 w 10000"/>
                <a:gd name="connsiteY6" fmla="*/ 5051 h 10000"/>
                <a:gd name="connsiteX7" fmla="*/ 2944 w 10000"/>
                <a:gd name="connsiteY7" fmla="*/ 4533 h 10000"/>
                <a:gd name="connsiteX8" fmla="*/ 3280 w 10000"/>
                <a:gd name="connsiteY8" fmla="*/ 4229 h 10000"/>
                <a:gd name="connsiteX9" fmla="*/ 3298 w 10000"/>
                <a:gd name="connsiteY9" fmla="*/ 4167 h 10000"/>
                <a:gd name="connsiteX10" fmla="*/ 3271 w 10000"/>
                <a:gd name="connsiteY10" fmla="*/ 4300 h 10000"/>
                <a:gd name="connsiteX11" fmla="*/ 3521 w 10000"/>
                <a:gd name="connsiteY11" fmla="*/ 4006 h 10000"/>
                <a:gd name="connsiteX12" fmla="*/ 3696 w 10000"/>
                <a:gd name="connsiteY12" fmla="*/ 3864 h 10000"/>
                <a:gd name="connsiteX13" fmla="*/ 3878 w 10000"/>
                <a:gd name="connsiteY13" fmla="*/ 3732 h 10000"/>
                <a:gd name="connsiteX14" fmla="*/ 4120 w 10000"/>
                <a:gd name="connsiteY14" fmla="*/ 3529 h 10000"/>
                <a:gd name="connsiteX15" fmla="*/ 4368 w 10000"/>
                <a:gd name="connsiteY15" fmla="*/ 3398 h 10000"/>
                <a:gd name="connsiteX16" fmla="*/ 4802 w 10000"/>
                <a:gd name="connsiteY16" fmla="*/ 3093 h 10000"/>
                <a:gd name="connsiteX17" fmla="*/ 5075 w 10000"/>
                <a:gd name="connsiteY17" fmla="*/ 2850 h 10000"/>
                <a:gd name="connsiteX18" fmla="*/ 5243 w 10000"/>
                <a:gd name="connsiteY18" fmla="*/ 2698 h 10000"/>
                <a:gd name="connsiteX19" fmla="*/ 5397 w 10000"/>
                <a:gd name="connsiteY19" fmla="*/ 2546 h 10000"/>
                <a:gd name="connsiteX20" fmla="*/ 5548 w 10000"/>
                <a:gd name="connsiteY20" fmla="*/ 2394 h 10000"/>
                <a:gd name="connsiteX21" fmla="*/ 5800 w 10000"/>
                <a:gd name="connsiteY21" fmla="*/ 2150 h 10000"/>
                <a:gd name="connsiteX22" fmla="*/ 6083 w 10000"/>
                <a:gd name="connsiteY22" fmla="*/ 1968 h 10000"/>
                <a:gd name="connsiteX23" fmla="*/ 6353 w 10000"/>
                <a:gd name="connsiteY23" fmla="*/ 1917 h 10000"/>
                <a:gd name="connsiteX24" fmla="*/ 6629 w 10000"/>
                <a:gd name="connsiteY24" fmla="*/ 1886 h 10000"/>
                <a:gd name="connsiteX25" fmla="*/ 7028 w 10000"/>
                <a:gd name="connsiteY25" fmla="*/ 1785 h 10000"/>
                <a:gd name="connsiteX26" fmla="*/ 7991 w 10000"/>
                <a:gd name="connsiteY26" fmla="*/ 1400 h 10000"/>
                <a:gd name="connsiteX27" fmla="*/ 8442 w 10000"/>
                <a:gd name="connsiteY27" fmla="*/ 1187 h 10000"/>
                <a:gd name="connsiteX28" fmla="*/ 8792 w 10000"/>
                <a:gd name="connsiteY28" fmla="*/ 963 h 10000"/>
                <a:gd name="connsiteX29" fmla="*/ 9209 w 10000"/>
                <a:gd name="connsiteY29" fmla="*/ 659 h 10000"/>
                <a:gd name="connsiteX30" fmla="*/ 9597 w 10000"/>
                <a:gd name="connsiteY30" fmla="*/ 304 h 10000"/>
                <a:gd name="connsiteX31" fmla="*/ 9891 w 10000"/>
                <a:gd name="connsiteY31" fmla="*/ 0 h 10000"/>
                <a:gd name="connsiteX32" fmla="*/ 10000 w 10000"/>
                <a:gd name="connsiteY32" fmla="*/ 1024 h 10000"/>
                <a:gd name="connsiteX33" fmla="*/ 6657 w 10000"/>
                <a:gd name="connsiteY33" fmla="*/ 2890 h 10000"/>
                <a:gd name="connsiteX34" fmla="*/ 6678 w 10000"/>
                <a:gd name="connsiteY34" fmla="*/ 3195 h 10000"/>
                <a:gd name="connsiteX35" fmla="*/ 6944 w 10000"/>
                <a:gd name="connsiteY35" fmla="*/ 3002 h 10000"/>
                <a:gd name="connsiteX36" fmla="*/ 7203 w 10000"/>
                <a:gd name="connsiteY36" fmla="*/ 2850 h 10000"/>
                <a:gd name="connsiteX37" fmla="*/ 7333 w 10000"/>
                <a:gd name="connsiteY37" fmla="*/ 2789 h 10000"/>
                <a:gd name="connsiteX38" fmla="*/ 7455 w 10000"/>
                <a:gd name="connsiteY38" fmla="*/ 2860 h 10000"/>
                <a:gd name="connsiteX39" fmla="*/ 7560 w 10000"/>
                <a:gd name="connsiteY39" fmla="*/ 3012 h 10000"/>
                <a:gd name="connsiteX40" fmla="*/ 7627 w 10000"/>
                <a:gd name="connsiteY40" fmla="*/ 3347 h 10000"/>
                <a:gd name="connsiteX41" fmla="*/ 7732 w 10000"/>
                <a:gd name="connsiteY41" fmla="*/ 3945 h 10000"/>
                <a:gd name="connsiteX42" fmla="*/ 7637 w 10000"/>
                <a:gd name="connsiteY42" fmla="*/ 4108 h 10000"/>
                <a:gd name="connsiteX43" fmla="*/ 7511 w 10000"/>
                <a:gd name="connsiteY43" fmla="*/ 3377 h 10000"/>
                <a:gd name="connsiteX44" fmla="*/ 7427 w 10000"/>
                <a:gd name="connsiteY44" fmla="*/ 3195 h 10000"/>
                <a:gd name="connsiteX45" fmla="*/ 7308 w 10000"/>
                <a:gd name="connsiteY45" fmla="*/ 3134 h 10000"/>
                <a:gd name="connsiteX46" fmla="*/ 7182 w 10000"/>
                <a:gd name="connsiteY46" fmla="*/ 3185 h 10000"/>
                <a:gd name="connsiteX47" fmla="*/ 6682 w 10000"/>
                <a:gd name="connsiteY47" fmla="*/ 3560 h 10000"/>
                <a:gd name="connsiteX48" fmla="*/ 6541 w 10000"/>
                <a:gd name="connsiteY48" fmla="*/ 3763 h 10000"/>
                <a:gd name="connsiteX49" fmla="*/ 6789 w 10000"/>
                <a:gd name="connsiteY49" fmla="*/ 5425 h 10000"/>
                <a:gd name="connsiteX50" fmla="*/ 6658 w 10000"/>
                <a:gd name="connsiteY50" fmla="*/ 5661 h 10000"/>
                <a:gd name="connsiteX51" fmla="*/ 6390 w 10000"/>
                <a:gd name="connsiteY51" fmla="*/ 4127 h 10000"/>
                <a:gd name="connsiteX52" fmla="*/ 5590 w 10000"/>
                <a:gd name="connsiteY52" fmla="*/ 4990 h 10000"/>
                <a:gd name="connsiteX53" fmla="*/ 5922 w 10000"/>
                <a:gd name="connsiteY53" fmla="*/ 6815 h 10000"/>
                <a:gd name="connsiteX54" fmla="*/ 5842 w 10000"/>
                <a:gd name="connsiteY54" fmla="*/ 7049 h 10000"/>
                <a:gd name="connsiteX55" fmla="*/ 5481 w 10000"/>
                <a:gd name="connsiteY55" fmla="*/ 5264 h 10000"/>
                <a:gd name="connsiteX56" fmla="*/ 5450 w 10000"/>
                <a:gd name="connsiteY56" fmla="*/ 5081 h 10000"/>
                <a:gd name="connsiteX57" fmla="*/ 5432 w 10000"/>
                <a:gd name="connsiteY57" fmla="*/ 4736 h 10000"/>
                <a:gd name="connsiteX58" fmla="*/ 5432 w 10000"/>
                <a:gd name="connsiteY58" fmla="*/ 4412 h 10000"/>
                <a:gd name="connsiteX59" fmla="*/ 5443 w 10000"/>
                <a:gd name="connsiteY59" fmla="*/ 4290 h 10000"/>
                <a:gd name="connsiteX60" fmla="*/ 5439 w 10000"/>
                <a:gd name="connsiteY60" fmla="*/ 4199 h 10000"/>
                <a:gd name="connsiteX61" fmla="*/ 5023 w 10000"/>
                <a:gd name="connsiteY61" fmla="*/ 4675 h 10000"/>
                <a:gd name="connsiteX62" fmla="*/ 4851 w 10000"/>
                <a:gd name="connsiteY62" fmla="*/ 4716 h 10000"/>
                <a:gd name="connsiteX63" fmla="*/ 4589 w 10000"/>
                <a:gd name="connsiteY63" fmla="*/ 4838 h 10000"/>
                <a:gd name="connsiteX64" fmla="*/ 4295 w 10000"/>
                <a:gd name="connsiteY64" fmla="*/ 4858 h 10000"/>
                <a:gd name="connsiteX65" fmla="*/ 4106 w 10000"/>
                <a:gd name="connsiteY65" fmla="*/ 4919 h 10000"/>
                <a:gd name="connsiteX66" fmla="*/ 3927 w 10000"/>
                <a:gd name="connsiteY66" fmla="*/ 5142 h 10000"/>
                <a:gd name="connsiteX67" fmla="*/ 3906 w 10000"/>
                <a:gd name="connsiteY67" fmla="*/ 5446 h 10000"/>
                <a:gd name="connsiteX68" fmla="*/ 3899 w 10000"/>
                <a:gd name="connsiteY68" fmla="*/ 5740 h 10000"/>
                <a:gd name="connsiteX69" fmla="*/ 3938 w 10000"/>
                <a:gd name="connsiteY69" fmla="*/ 5953 h 10000"/>
                <a:gd name="connsiteX70" fmla="*/ 3952 w 10000"/>
                <a:gd name="connsiteY70" fmla="*/ 6166 h 10000"/>
                <a:gd name="connsiteX71" fmla="*/ 3696 w 10000"/>
                <a:gd name="connsiteY71" fmla="*/ 5903 h 10000"/>
                <a:gd name="connsiteX72" fmla="*/ 3511 w 10000"/>
                <a:gd name="connsiteY72" fmla="*/ 5284 h 10000"/>
                <a:gd name="connsiteX73" fmla="*/ 3248 w 10000"/>
                <a:gd name="connsiteY73" fmla="*/ 5071 h 10000"/>
                <a:gd name="connsiteX74" fmla="*/ 3035 w 10000"/>
                <a:gd name="connsiteY74" fmla="*/ 5254 h 10000"/>
                <a:gd name="connsiteX75" fmla="*/ 2762 w 10000"/>
                <a:gd name="connsiteY75" fmla="*/ 5558 h 10000"/>
                <a:gd name="connsiteX76" fmla="*/ 2447 w 10000"/>
                <a:gd name="connsiteY76" fmla="*/ 5923 h 10000"/>
                <a:gd name="connsiteX77" fmla="*/ 1995 w 10000"/>
                <a:gd name="connsiteY77" fmla="*/ 6755 h 10000"/>
                <a:gd name="connsiteX78" fmla="*/ 1838 w 10000"/>
                <a:gd name="connsiteY78" fmla="*/ 7018 h 10000"/>
                <a:gd name="connsiteX79" fmla="*/ 245 w 10000"/>
                <a:gd name="connsiteY79" fmla="*/ 9888 h 10000"/>
                <a:gd name="connsiteX80" fmla="*/ 119 w 10000"/>
                <a:gd name="connsiteY80" fmla="*/ 10000 h 10000"/>
                <a:gd name="connsiteX81" fmla="*/ 0 w 10000"/>
                <a:gd name="connsiteY81" fmla="*/ 9523 h 10000"/>
                <a:gd name="connsiteX0" fmla="*/ 0 w 10000"/>
                <a:gd name="connsiteY0" fmla="*/ 9523 h 10000"/>
                <a:gd name="connsiteX1" fmla="*/ 4 w 10000"/>
                <a:gd name="connsiteY1" fmla="*/ 9219 h 10000"/>
                <a:gd name="connsiteX2" fmla="*/ 1222 w 10000"/>
                <a:gd name="connsiteY2" fmla="*/ 6988 h 10000"/>
                <a:gd name="connsiteX3" fmla="*/ 1785 w 10000"/>
                <a:gd name="connsiteY3" fmla="*/ 6024 h 10000"/>
                <a:gd name="connsiteX4" fmla="*/ 1985 w 10000"/>
                <a:gd name="connsiteY4" fmla="*/ 5710 h 10000"/>
                <a:gd name="connsiteX5" fmla="*/ 2205 w 10000"/>
                <a:gd name="connsiteY5" fmla="*/ 5375 h 10000"/>
                <a:gd name="connsiteX6" fmla="*/ 2468 w 10000"/>
                <a:gd name="connsiteY6" fmla="*/ 5051 h 10000"/>
                <a:gd name="connsiteX7" fmla="*/ 2944 w 10000"/>
                <a:gd name="connsiteY7" fmla="*/ 4533 h 10000"/>
                <a:gd name="connsiteX8" fmla="*/ 3280 w 10000"/>
                <a:gd name="connsiteY8" fmla="*/ 4229 h 10000"/>
                <a:gd name="connsiteX9" fmla="*/ 3298 w 10000"/>
                <a:gd name="connsiteY9" fmla="*/ 4167 h 10000"/>
                <a:gd name="connsiteX10" fmla="*/ 3271 w 10000"/>
                <a:gd name="connsiteY10" fmla="*/ 4300 h 10000"/>
                <a:gd name="connsiteX11" fmla="*/ 3521 w 10000"/>
                <a:gd name="connsiteY11" fmla="*/ 4006 h 10000"/>
                <a:gd name="connsiteX12" fmla="*/ 3696 w 10000"/>
                <a:gd name="connsiteY12" fmla="*/ 3864 h 10000"/>
                <a:gd name="connsiteX13" fmla="*/ 3878 w 10000"/>
                <a:gd name="connsiteY13" fmla="*/ 3732 h 10000"/>
                <a:gd name="connsiteX14" fmla="*/ 4120 w 10000"/>
                <a:gd name="connsiteY14" fmla="*/ 3529 h 10000"/>
                <a:gd name="connsiteX15" fmla="*/ 4368 w 10000"/>
                <a:gd name="connsiteY15" fmla="*/ 3398 h 10000"/>
                <a:gd name="connsiteX16" fmla="*/ 4802 w 10000"/>
                <a:gd name="connsiteY16" fmla="*/ 3093 h 10000"/>
                <a:gd name="connsiteX17" fmla="*/ 5075 w 10000"/>
                <a:gd name="connsiteY17" fmla="*/ 2850 h 10000"/>
                <a:gd name="connsiteX18" fmla="*/ 5243 w 10000"/>
                <a:gd name="connsiteY18" fmla="*/ 2698 h 10000"/>
                <a:gd name="connsiteX19" fmla="*/ 5397 w 10000"/>
                <a:gd name="connsiteY19" fmla="*/ 2546 h 10000"/>
                <a:gd name="connsiteX20" fmla="*/ 5548 w 10000"/>
                <a:gd name="connsiteY20" fmla="*/ 2394 h 10000"/>
                <a:gd name="connsiteX21" fmla="*/ 5800 w 10000"/>
                <a:gd name="connsiteY21" fmla="*/ 2150 h 10000"/>
                <a:gd name="connsiteX22" fmla="*/ 6083 w 10000"/>
                <a:gd name="connsiteY22" fmla="*/ 1968 h 10000"/>
                <a:gd name="connsiteX23" fmla="*/ 6353 w 10000"/>
                <a:gd name="connsiteY23" fmla="*/ 1917 h 10000"/>
                <a:gd name="connsiteX24" fmla="*/ 6629 w 10000"/>
                <a:gd name="connsiteY24" fmla="*/ 1886 h 10000"/>
                <a:gd name="connsiteX25" fmla="*/ 7028 w 10000"/>
                <a:gd name="connsiteY25" fmla="*/ 1785 h 10000"/>
                <a:gd name="connsiteX26" fmla="*/ 7991 w 10000"/>
                <a:gd name="connsiteY26" fmla="*/ 1400 h 10000"/>
                <a:gd name="connsiteX27" fmla="*/ 8442 w 10000"/>
                <a:gd name="connsiteY27" fmla="*/ 1187 h 10000"/>
                <a:gd name="connsiteX28" fmla="*/ 8792 w 10000"/>
                <a:gd name="connsiteY28" fmla="*/ 963 h 10000"/>
                <a:gd name="connsiteX29" fmla="*/ 9209 w 10000"/>
                <a:gd name="connsiteY29" fmla="*/ 659 h 10000"/>
                <a:gd name="connsiteX30" fmla="*/ 9597 w 10000"/>
                <a:gd name="connsiteY30" fmla="*/ 304 h 10000"/>
                <a:gd name="connsiteX31" fmla="*/ 9891 w 10000"/>
                <a:gd name="connsiteY31" fmla="*/ 0 h 10000"/>
                <a:gd name="connsiteX32" fmla="*/ 10000 w 10000"/>
                <a:gd name="connsiteY32" fmla="*/ 1024 h 10000"/>
                <a:gd name="connsiteX33" fmla="*/ 6657 w 10000"/>
                <a:gd name="connsiteY33" fmla="*/ 2890 h 10000"/>
                <a:gd name="connsiteX34" fmla="*/ 6678 w 10000"/>
                <a:gd name="connsiteY34" fmla="*/ 3195 h 10000"/>
                <a:gd name="connsiteX35" fmla="*/ 6944 w 10000"/>
                <a:gd name="connsiteY35" fmla="*/ 3002 h 10000"/>
                <a:gd name="connsiteX36" fmla="*/ 7203 w 10000"/>
                <a:gd name="connsiteY36" fmla="*/ 2850 h 10000"/>
                <a:gd name="connsiteX37" fmla="*/ 7333 w 10000"/>
                <a:gd name="connsiteY37" fmla="*/ 2789 h 10000"/>
                <a:gd name="connsiteX38" fmla="*/ 7455 w 10000"/>
                <a:gd name="connsiteY38" fmla="*/ 2860 h 10000"/>
                <a:gd name="connsiteX39" fmla="*/ 7560 w 10000"/>
                <a:gd name="connsiteY39" fmla="*/ 3012 h 10000"/>
                <a:gd name="connsiteX40" fmla="*/ 7627 w 10000"/>
                <a:gd name="connsiteY40" fmla="*/ 3347 h 10000"/>
                <a:gd name="connsiteX41" fmla="*/ 7732 w 10000"/>
                <a:gd name="connsiteY41" fmla="*/ 3945 h 10000"/>
                <a:gd name="connsiteX42" fmla="*/ 7637 w 10000"/>
                <a:gd name="connsiteY42" fmla="*/ 4108 h 10000"/>
                <a:gd name="connsiteX43" fmla="*/ 7511 w 10000"/>
                <a:gd name="connsiteY43" fmla="*/ 3377 h 10000"/>
                <a:gd name="connsiteX44" fmla="*/ 7427 w 10000"/>
                <a:gd name="connsiteY44" fmla="*/ 3195 h 10000"/>
                <a:gd name="connsiteX45" fmla="*/ 7308 w 10000"/>
                <a:gd name="connsiteY45" fmla="*/ 3134 h 10000"/>
                <a:gd name="connsiteX46" fmla="*/ 7182 w 10000"/>
                <a:gd name="connsiteY46" fmla="*/ 3185 h 10000"/>
                <a:gd name="connsiteX47" fmla="*/ 6682 w 10000"/>
                <a:gd name="connsiteY47" fmla="*/ 3560 h 10000"/>
                <a:gd name="connsiteX48" fmla="*/ 6541 w 10000"/>
                <a:gd name="connsiteY48" fmla="*/ 3763 h 10000"/>
                <a:gd name="connsiteX49" fmla="*/ 6816 w 10000"/>
                <a:gd name="connsiteY49" fmla="*/ 5425 h 10000"/>
                <a:gd name="connsiteX50" fmla="*/ 6658 w 10000"/>
                <a:gd name="connsiteY50" fmla="*/ 5661 h 10000"/>
                <a:gd name="connsiteX51" fmla="*/ 6390 w 10000"/>
                <a:gd name="connsiteY51" fmla="*/ 4127 h 10000"/>
                <a:gd name="connsiteX52" fmla="*/ 5590 w 10000"/>
                <a:gd name="connsiteY52" fmla="*/ 4990 h 10000"/>
                <a:gd name="connsiteX53" fmla="*/ 5922 w 10000"/>
                <a:gd name="connsiteY53" fmla="*/ 6815 h 10000"/>
                <a:gd name="connsiteX54" fmla="*/ 5842 w 10000"/>
                <a:gd name="connsiteY54" fmla="*/ 7049 h 10000"/>
                <a:gd name="connsiteX55" fmla="*/ 5481 w 10000"/>
                <a:gd name="connsiteY55" fmla="*/ 5264 h 10000"/>
                <a:gd name="connsiteX56" fmla="*/ 5450 w 10000"/>
                <a:gd name="connsiteY56" fmla="*/ 5081 h 10000"/>
                <a:gd name="connsiteX57" fmla="*/ 5432 w 10000"/>
                <a:gd name="connsiteY57" fmla="*/ 4736 h 10000"/>
                <a:gd name="connsiteX58" fmla="*/ 5432 w 10000"/>
                <a:gd name="connsiteY58" fmla="*/ 4412 h 10000"/>
                <a:gd name="connsiteX59" fmla="*/ 5443 w 10000"/>
                <a:gd name="connsiteY59" fmla="*/ 4290 h 10000"/>
                <a:gd name="connsiteX60" fmla="*/ 5439 w 10000"/>
                <a:gd name="connsiteY60" fmla="*/ 4199 h 10000"/>
                <a:gd name="connsiteX61" fmla="*/ 5023 w 10000"/>
                <a:gd name="connsiteY61" fmla="*/ 4675 h 10000"/>
                <a:gd name="connsiteX62" fmla="*/ 4851 w 10000"/>
                <a:gd name="connsiteY62" fmla="*/ 4716 h 10000"/>
                <a:gd name="connsiteX63" fmla="*/ 4589 w 10000"/>
                <a:gd name="connsiteY63" fmla="*/ 4838 h 10000"/>
                <a:gd name="connsiteX64" fmla="*/ 4295 w 10000"/>
                <a:gd name="connsiteY64" fmla="*/ 4858 h 10000"/>
                <a:gd name="connsiteX65" fmla="*/ 4106 w 10000"/>
                <a:gd name="connsiteY65" fmla="*/ 4919 h 10000"/>
                <a:gd name="connsiteX66" fmla="*/ 3927 w 10000"/>
                <a:gd name="connsiteY66" fmla="*/ 5142 h 10000"/>
                <a:gd name="connsiteX67" fmla="*/ 3906 w 10000"/>
                <a:gd name="connsiteY67" fmla="*/ 5446 h 10000"/>
                <a:gd name="connsiteX68" fmla="*/ 3899 w 10000"/>
                <a:gd name="connsiteY68" fmla="*/ 5740 h 10000"/>
                <a:gd name="connsiteX69" fmla="*/ 3938 w 10000"/>
                <a:gd name="connsiteY69" fmla="*/ 5953 h 10000"/>
                <a:gd name="connsiteX70" fmla="*/ 3952 w 10000"/>
                <a:gd name="connsiteY70" fmla="*/ 6166 h 10000"/>
                <a:gd name="connsiteX71" fmla="*/ 3696 w 10000"/>
                <a:gd name="connsiteY71" fmla="*/ 5903 h 10000"/>
                <a:gd name="connsiteX72" fmla="*/ 3511 w 10000"/>
                <a:gd name="connsiteY72" fmla="*/ 5284 h 10000"/>
                <a:gd name="connsiteX73" fmla="*/ 3248 w 10000"/>
                <a:gd name="connsiteY73" fmla="*/ 5071 h 10000"/>
                <a:gd name="connsiteX74" fmla="*/ 3035 w 10000"/>
                <a:gd name="connsiteY74" fmla="*/ 5254 h 10000"/>
                <a:gd name="connsiteX75" fmla="*/ 2762 w 10000"/>
                <a:gd name="connsiteY75" fmla="*/ 5558 h 10000"/>
                <a:gd name="connsiteX76" fmla="*/ 2447 w 10000"/>
                <a:gd name="connsiteY76" fmla="*/ 5923 h 10000"/>
                <a:gd name="connsiteX77" fmla="*/ 1995 w 10000"/>
                <a:gd name="connsiteY77" fmla="*/ 6755 h 10000"/>
                <a:gd name="connsiteX78" fmla="*/ 1838 w 10000"/>
                <a:gd name="connsiteY78" fmla="*/ 7018 h 10000"/>
                <a:gd name="connsiteX79" fmla="*/ 245 w 10000"/>
                <a:gd name="connsiteY79" fmla="*/ 9888 h 10000"/>
                <a:gd name="connsiteX80" fmla="*/ 119 w 10000"/>
                <a:gd name="connsiteY80" fmla="*/ 10000 h 10000"/>
                <a:gd name="connsiteX81" fmla="*/ 0 w 10000"/>
                <a:gd name="connsiteY81" fmla="*/ 9523 h 10000"/>
                <a:gd name="connsiteX0" fmla="*/ 0 w 10000"/>
                <a:gd name="connsiteY0" fmla="*/ 9523 h 10000"/>
                <a:gd name="connsiteX1" fmla="*/ 4 w 10000"/>
                <a:gd name="connsiteY1" fmla="*/ 9219 h 10000"/>
                <a:gd name="connsiteX2" fmla="*/ 1222 w 10000"/>
                <a:gd name="connsiteY2" fmla="*/ 6988 h 10000"/>
                <a:gd name="connsiteX3" fmla="*/ 1785 w 10000"/>
                <a:gd name="connsiteY3" fmla="*/ 6024 h 10000"/>
                <a:gd name="connsiteX4" fmla="*/ 1985 w 10000"/>
                <a:gd name="connsiteY4" fmla="*/ 5710 h 10000"/>
                <a:gd name="connsiteX5" fmla="*/ 2205 w 10000"/>
                <a:gd name="connsiteY5" fmla="*/ 5375 h 10000"/>
                <a:gd name="connsiteX6" fmla="*/ 2468 w 10000"/>
                <a:gd name="connsiteY6" fmla="*/ 5051 h 10000"/>
                <a:gd name="connsiteX7" fmla="*/ 2944 w 10000"/>
                <a:gd name="connsiteY7" fmla="*/ 4533 h 10000"/>
                <a:gd name="connsiteX8" fmla="*/ 3280 w 10000"/>
                <a:gd name="connsiteY8" fmla="*/ 4229 h 10000"/>
                <a:gd name="connsiteX9" fmla="*/ 3298 w 10000"/>
                <a:gd name="connsiteY9" fmla="*/ 4167 h 10000"/>
                <a:gd name="connsiteX10" fmla="*/ 3271 w 10000"/>
                <a:gd name="connsiteY10" fmla="*/ 4300 h 10000"/>
                <a:gd name="connsiteX11" fmla="*/ 3521 w 10000"/>
                <a:gd name="connsiteY11" fmla="*/ 4006 h 10000"/>
                <a:gd name="connsiteX12" fmla="*/ 3696 w 10000"/>
                <a:gd name="connsiteY12" fmla="*/ 3864 h 10000"/>
                <a:gd name="connsiteX13" fmla="*/ 3878 w 10000"/>
                <a:gd name="connsiteY13" fmla="*/ 3732 h 10000"/>
                <a:gd name="connsiteX14" fmla="*/ 4120 w 10000"/>
                <a:gd name="connsiteY14" fmla="*/ 3529 h 10000"/>
                <a:gd name="connsiteX15" fmla="*/ 4368 w 10000"/>
                <a:gd name="connsiteY15" fmla="*/ 3398 h 10000"/>
                <a:gd name="connsiteX16" fmla="*/ 4802 w 10000"/>
                <a:gd name="connsiteY16" fmla="*/ 3093 h 10000"/>
                <a:gd name="connsiteX17" fmla="*/ 5075 w 10000"/>
                <a:gd name="connsiteY17" fmla="*/ 2850 h 10000"/>
                <a:gd name="connsiteX18" fmla="*/ 5243 w 10000"/>
                <a:gd name="connsiteY18" fmla="*/ 2698 h 10000"/>
                <a:gd name="connsiteX19" fmla="*/ 5397 w 10000"/>
                <a:gd name="connsiteY19" fmla="*/ 2546 h 10000"/>
                <a:gd name="connsiteX20" fmla="*/ 5548 w 10000"/>
                <a:gd name="connsiteY20" fmla="*/ 2394 h 10000"/>
                <a:gd name="connsiteX21" fmla="*/ 5800 w 10000"/>
                <a:gd name="connsiteY21" fmla="*/ 2150 h 10000"/>
                <a:gd name="connsiteX22" fmla="*/ 6083 w 10000"/>
                <a:gd name="connsiteY22" fmla="*/ 1968 h 10000"/>
                <a:gd name="connsiteX23" fmla="*/ 6353 w 10000"/>
                <a:gd name="connsiteY23" fmla="*/ 1917 h 10000"/>
                <a:gd name="connsiteX24" fmla="*/ 6629 w 10000"/>
                <a:gd name="connsiteY24" fmla="*/ 1886 h 10000"/>
                <a:gd name="connsiteX25" fmla="*/ 7028 w 10000"/>
                <a:gd name="connsiteY25" fmla="*/ 1785 h 10000"/>
                <a:gd name="connsiteX26" fmla="*/ 7991 w 10000"/>
                <a:gd name="connsiteY26" fmla="*/ 1400 h 10000"/>
                <a:gd name="connsiteX27" fmla="*/ 8442 w 10000"/>
                <a:gd name="connsiteY27" fmla="*/ 1187 h 10000"/>
                <a:gd name="connsiteX28" fmla="*/ 8792 w 10000"/>
                <a:gd name="connsiteY28" fmla="*/ 963 h 10000"/>
                <a:gd name="connsiteX29" fmla="*/ 9209 w 10000"/>
                <a:gd name="connsiteY29" fmla="*/ 659 h 10000"/>
                <a:gd name="connsiteX30" fmla="*/ 9597 w 10000"/>
                <a:gd name="connsiteY30" fmla="*/ 304 h 10000"/>
                <a:gd name="connsiteX31" fmla="*/ 9891 w 10000"/>
                <a:gd name="connsiteY31" fmla="*/ 0 h 10000"/>
                <a:gd name="connsiteX32" fmla="*/ 10000 w 10000"/>
                <a:gd name="connsiteY32" fmla="*/ 1024 h 10000"/>
                <a:gd name="connsiteX33" fmla="*/ 6657 w 10000"/>
                <a:gd name="connsiteY33" fmla="*/ 2890 h 10000"/>
                <a:gd name="connsiteX34" fmla="*/ 6678 w 10000"/>
                <a:gd name="connsiteY34" fmla="*/ 3195 h 10000"/>
                <a:gd name="connsiteX35" fmla="*/ 6944 w 10000"/>
                <a:gd name="connsiteY35" fmla="*/ 3002 h 10000"/>
                <a:gd name="connsiteX36" fmla="*/ 7203 w 10000"/>
                <a:gd name="connsiteY36" fmla="*/ 2850 h 10000"/>
                <a:gd name="connsiteX37" fmla="*/ 7333 w 10000"/>
                <a:gd name="connsiteY37" fmla="*/ 2789 h 10000"/>
                <a:gd name="connsiteX38" fmla="*/ 7455 w 10000"/>
                <a:gd name="connsiteY38" fmla="*/ 2860 h 10000"/>
                <a:gd name="connsiteX39" fmla="*/ 7560 w 10000"/>
                <a:gd name="connsiteY39" fmla="*/ 3012 h 10000"/>
                <a:gd name="connsiteX40" fmla="*/ 7627 w 10000"/>
                <a:gd name="connsiteY40" fmla="*/ 3347 h 10000"/>
                <a:gd name="connsiteX41" fmla="*/ 7732 w 10000"/>
                <a:gd name="connsiteY41" fmla="*/ 3945 h 10000"/>
                <a:gd name="connsiteX42" fmla="*/ 7528 w 10000"/>
                <a:gd name="connsiteY42" fmla="*/ 4242 h 10000"/>
                <a:gd name="connsiteX43" fmla="*/ 7511 w 10000"/>
                <a:gd name="connsiteY43" fmla="*/ 3377 h 10000"/>
                <a:gd name="connsiteX44" fmla="*/ 7427 w 10000"/>
                <a:gd name="connsiteY44" fmla="*/ 3195 h 10000"/>
                <a:gd name="connsiteX45" fmla="*/ 7308 w 10000"/>
                <a:gd name="connsiteY45" fmla="*/ 3134 h 10000"/>
                <a:gd name="connsiteX46" fmla="*/ 7182 w 10000"/>
                <a:gd name="connsiteY46" fmla="*/ 3185 h 10000"/>
                <a:gd name="connsiteX47" fmla="*/ 6682 w 10000"/>
                <a:gd name="connsiteY47" fmla="*/ 3560 h 10000"/>
                <a:gd name="connsiteX48" fmla="*/ 6541 w 10000"/>
                <a:gd name="connsiteY48" fmla="*/ 3763 h 10000"/>
                <a:gd name="connsiteX49" fmla="*/ 6816 w 10000"/>
                <a:gd name="connsiteY49" fmla="*/ 5425 h 10000"/>
                <a:gd name="connsiteX50" fmla="*/ 6658 w 10000"/>
                <a:gd name="connsiteY50" fmla="*/ 5661 h 10000"/>
                <a:gd name="connsiteX51" fmla="*/ 6390 w 10000"/>
                <a:gd name="connsiteY51" fmla="*/ 4127 h 10000"/>
                <a:gd name="connsiteX52" fmla="*/ 5590 w 10000"/>
                <a:gd name="connsiteY52" fmla="*/ 4990 h 10000"/>
                <a:gd name="connsiteX53" fmla="*/ 5922 w 10000"/>
                <a:gd name="connsiteY53" fmla="*/ 6815 h 10000"/>
                <a:gd name="connsiteX54" fmla="*/ 5842 w 10000"/>
                <a:gd name="connsiteY54" fmla="*/ 7049 h 10000"/>
                <a:gd name="connsiteX55" fmla="*/ 5481 w 10000"/>
                <a:gd name="connsiteY55" fmla="*/ 5264 h 10000"/>
                <a:gd name="connsiteX56" fmla="*/ 5450 w 10000"/>
                <a:gd name="connsiteY56" fmla="*/ 5081 h 10000"/>
                <a:gd name="connsiteX57" fmla="*/ 5432 w 10000"/>
                <a:gd name="connsiteY57" fmla="*/ 4736 h 10000"/>
                <a:gd name="connsiteX58" fmla="*/ 5432 w 10000"/>
                <a:gd name="connsiteY58" fmla="*/ 4412 h 10000"/>
                <a:gd name="connsiteX59" fmla="*/ 5443 w 10000"/>
                <a:gd name="connsiteY59" fmla="*/ 4290 h 10000"/>
                <a:gd name="connsiteX60" fmla="*/ 5439 w 10000"/>
                <a:gd name="connsiteY60" fmla="*/ 4199 h 10000"/>
                <a:gd name="connsiteX61" fmla="*/ 5023 w 10000"/>
                <a:gd name="connsiteY61" fmla="*/ 4675 h 10000"/>
                <a:gd name="connsiteX62" fmla="*/ 4851 w 10000"/>
                <a:gd name="connsiteY62" fmla="*/ 4716 h 10000"/>
                <a:gd name="connsiteX63" fmla="*/ 4589 w 10000"/>
                <a:gd name="connsiteY63" fmla="*/ 4838 h 10000"/>
                <a:gd name="connsiteX64" fmla="*/ 4295 w 10000"/>
                <a:gd name="connsiteY64" fmla="*/ 4858 h 10000"/>
                <a:gd name="connsiteX65" fmla="*/ 4106 w 10000"/>
                <a:gd name="connsiteY65" fmla="*/ 4919 h 10000"/>
                <a:gd name="connsiteX66" fmla="*/ 3927 w 10000"/>
                <a:gd name="connsiteY66" fmla="*/ 5142 h 10000"/>
                <a:gd name="connsiteX67" fmla="*/ 3906 w 10000"/>
                <a:gd name="connsiteY67" fmla="*/ 5446 h 10000"/>
                <a:gd name="connsiteX68" fmla="*/ 3899 w 10000"/>
                <a:gd name="connsiteY68" fmla="*/ 5740 h 10000"/>
                <a:gd name="connsiteX69" fmla="*/ 3938 w 10000"/>
                <a:gd name="connsiteY69" fmla="*/ 5953 h 10000"/>
                <a:gd name="connsiteX70" fmla="*/ 3952 w 10000"/>
                <a:gd name="connsiteY70" fmla="*/ 6166 h 10000"/>
                <a:gd name="connsiteX71" fmla="*/ 3696 w 10000"/>
                <a:gd name="connsiteY71" fmla="*/ 5903 h 10000"/>
                <a:gd name="connsiteX72" fmla="*/ 3511 w 10000"/>
                <a:gd name="connsiteY72" fmla="*/ 5284 h 10000"/>
                <a:gd name="connsiteX73" fmla="*/ 3248 w 10000"/>
                <a:gd name="connsiteY73" fmla="*/ 5071 h 10000"/>
                <a:gd name="connsiteX74" fmla="*/ 3035 w 10000"/>
                <a:gd name="connsiteY74" fmla="*/ 5254 h 10000"/>
                <a:gd name="connsiteX75" fmla="*/ 2762 w 10000"/>
                <a:gd name="connsiteY75" fmla="*/ 5558 h 10000"/>
                <a:gd name="connsiteX76" fmla="*/ 2447 w 10000"/>
                <a:gd name="connsiteY76" fmla="*/ 5923 h 10000"/>
                <a:gd name="connsiteX77" fmla="*/ 1995 w 10000"/>
                <a:gd name="connsiteY77" fmla="*/ 6755 h 10000"/>
                <a:gd name="connsiteX78" fmla="*/ 1838 w 10000"/>
                <a:gd name="connsiteY78" fmla="*/ 7018 h 10000"/>
                <a:gd name="connsiteX79" fmla="*/ 245 w 10000"/>
                <a:gd name="connsiteY79" fmla="*/ 9888 h 10000"/>
                <a:gd name="connsiteX80" fmla="*/ 119 w 10000"/>
                <a:gd name="connsiteY80" fmla="*/ 10000 h 10000"/>
                <a:gd name="connsiteX81" fmla="*/ 0 w 10000"/>
                <a:gd name="connsiteY81" fmla="*/ 9523 h 10000"/>
                <a:gd name="connsiteX0" fmla="*/ 0 w 10000"/>
                <a:gd name="connsiteY0" fmla="*/ 9523 h 10000"/>
                <a:gd name="connsiteX1" fmla="*/ 4 w 10000"/>
                <a:gd name="connsiteY1" fmla="*/ 9219 h 10000"/>
                <a:gd name="connsiteX2" fmla="*/ 1222 w 10000"/>
                <a:gd name="connsiteY2" fmla="*/ 6988 h 10000"/>
                <a:gd name="connsiteX3" fmla="*/ 1785 w 10000"/>
                <a:gd name="connsiteY3" fmla="*/ 6024 h 10000"/>
                <a:gd name="connsiteX4" fmla="*/ 1985 w 10000"/>
                <a:gd name="connsiteY4" fmla="*/ 5710 h 10000"/>
                <a:gd name="connsiteX5" fmla="*/ 2205 w 10000"/>
                <a:gd name="connsiteY5" fmla="*/ 5375 h 10000"/>
                <a:gd name="connsiteX6" fmla="*/ 2468 w 10000"/>
                <a:gd name="connsiteY6" fmla="*/ 5051 h 10000"/>
                <a:gd name="connsiteX7" fmla="*/ 2944 w 10000"/>
                <a:gd name="connsiteY7" fmla="*/ 4533 h 10000"/>
                <a:gd name="connsiteX8" fmla="*/ 3280 w 10000"/>
                <a:gd name="connsiteY8" fmla="*/ 4229 h 10000"/>
                <a:gd name="connsiteX9" fmla="*/ 3298 w 10000"/>
                <a:gd name="connsiteY9" fmla="*/ 4167 h 10000"/>
                <a:gd name="connsiteX10" fmla="*/ 3271 w 10000"/>
                <a:gd name="connsiteY10" fmla="*/ 4300 h 10000"/>
                <a:gd name="connsiteX11" fmla="*/ 3521 w 10000"/>
                <a:gd name="connsiteY11" fmla="*/ 4006 h 10000"/>
                <a:gd name="connsiteX12" fmla="*/ 3696 w 10000"/>
                <a:gd name="connsiteY12" fmla="*/ 3864 h 10000"/>
                <a:gd name="connsiteX13" fmla="*/ 3878 w 10000"/>
                <a:gd name="connsiteY13" fmla="*/ 3732 h 10000"/>
                <a:gd name="connsiteX14" fmla="*/ 4120 w 10000"/>
                <a:gd name="connsiteY14" fmla="*/ 3529 h 10000"/>
                <a:gd name="connsiteX15" fmla="*/ 4368 w 10000"/>
                <a:gd name="connsiteY15" fmla="*/ 3398 h 10000"/>
                <a:gd name="connsiteX16" fmla="*/ 4802 w 10000"/>
                <a:gd name="connsiteY16" fmla="*/ 3093 h 10000"/>
                <a:gd name="connsiteX17" fmla="*/ 5075 w 10000"/>
                <a:gd name="connsiteY17" fmla="*/ 2850 h 10000"/>
                <a:gd name="connsiteX18" fmla="*/ 5243 w 10000"/>
                <a:gd name="connsiteY18" fmla="*/ 2698 h 10000"/>
                <a:gd name="connsiteX19" fmla="*/ 5397 w 10000"/>
                <a:gd name="connsiteY19" fmla="*/ 2546 h 10000"/>
                <a:gd name="connsiteX20" fmla="*/ 5548 w 10000"/>
                <a:gd name="connsiteY20" fmla="*/ 2394 h 10000"/>
                <a:gd name="connsiteX21" fmla="*/ 5800 w 10000"/>
                <a:gd name="connsiteY21" fmla="*/ 2150 h 10000"/>
                <a:gd name="connsiteX22" fmla="*/ 6083 w 10000"/>
                <a:gd name="connsiteY22" fmla="*/ 1968 h 10000"/>
                <a:gd name="connsiteX23" fmla="*/ 6353 w 10000"/>
                <a:gd name="connsiteY23" fmla="*/ 1917 h 10000"/>
                <a:gd name="connsiteX24" fmla="*/ 6629 w 10000"/>
                <a:gd name="connsiteY24" fmla="*/ 1886 h 10000"/>
                <a:gd name="connsiteX25" fmla="*/ 7028 w 10000"/>
                <a:gd name="connsiteY25" fmla="*/ 1785 h 10000"/>
                <a:gd name="connsiteX26" fmla="*/ 7991 w 10000"/>
                <a:gd name="connsiteY26" fmla="*/ 1400 h 10000"/>
                <a:gd name="connsiteX27" fmla="*/ 8442 w 10000"/>
                <a:gd name="connsiteY27" fmla="*/ 1187 h 10000"/>
                <a:gd name="connsiteX28" fmla="*/ 8792 w 10000"/>
                <a:gd name="connsiteY28" fmla="*/ 963 h 10000"/>
                <a:gd name="connsiteX29" fmla="*/ 9209 w 10000"/>
                <a:gd name="connsiteY29" fmla="*/ 659 h 10000"/>
                <a:gd name="connsiteX30" fmla="*/ 9597 w 10000"/>
                <a:gd name="connsiteY30" fmla="*/ 304 h 10000"/>
                <a:gd name="connsiteX31" fmla="*/ 9891 w 10000"/>
                <a:gd name="connsiteY31" fmla="*/ 0 h 10000"/>
                <a:gd name="connsiteX32" fmla="*/ 10000 w 10000"/>
                <a:gd name="connsiteY32" fmla="*/ 1024 h 10000"/>
                <a:gd name="connsiteX33" fmla="*/ 6657 w 10000"/>
                <a:gd name="connsiteY33" fmla="*/ 2890 h 10000"/>
                <a:gd name="connsiteX34" fmla="*/ 6678 w 10000"/>
                <a:gd name="connsiteY34" fmla="*/ 3195 h 10000"/>
                <a:gd name="connsiteX35" fmla="*/ 6944 w 10000"/>
                <a:gd name="connsiteY35" fmla="*/ 3002 h 10000"/>
                <a:gd name="connsiteX36" fmla="*/ 7203 w 10000"/>
                <a:gd name="connsiteY36" fmla="*/ 2850 h 10000"/>
                <a:gd name="connsiteX37" fmla="*/ 7333 w 10000"/>
                <a:gd name="connsiteY37" fmla="*/ 2789 h 10000"/>
                <a:gd name="connsiteX38" fmla="*/ 7455 w 10000"/>
                <a:gd name="connsiteY38" fmla="*/ 2860 h 10000"/>
                <a:gd name="connsiteX39" fmla="*/ 7560 w 10000"/>
                <a:gd name="connsiteY39" fmla="*/ 3012 h 10000"/>
                <a:gd name="connsiteX40" fmla="*/ 7627 w 10000"/>
                <a:gd name="connsiteY40" fmla="*/ 3347 h 10000"/>
                <a:gd name="connsiteX41" fmla="*/ 7732 w 10000"/>
                <a:gd name="connsiteY41" fmla="*/ 3945 h 10000"/>
                <a:gd name="connsiteX42" fmla="*/ 7528 w 10000"/>
                <a:gd name="connsiteY42" fmla="*/ 4242 h 10000"/>
                <a:gd name="connsiteX43" fmla="*/ 7466 w 10000"/>
                <a:gd name="connsiteY43" fmla="*/ 3564 h 10000"/>
                <a:gd name="connsiteX44" fmla="*/ 7427 w 10000"/>
                <a:gd name="connsiteY44" fmla="*/ 3195 h 10000"/>
                <a:gd name="connsiteX45" fmla="*/ 7308 w 10000"/>
                <a:gd name="connsiteY45" fmla="*/ 3134 h 10000"/>
                <a:gd name="connsiteX46" fmla="*/ 7182 w 10000"/>
                <a:gd name="connsiteY46" fmla="*/ 3185 h 10000"/>
                <a:gd name="connsiteX47" fmla="*/ 6682 w 10000"/>
                <a:gd name="connsiteY47" fmla="*/ 3560 h 10000"/>
                <a:gd name="connsiteX48" fmla="*/ 6541 w 10000"/>
                <a:gd name="connsiteY48" fmla="*/ 3763 h 10000"/>
                <a:gd name="connsiteX49" fmla="*/ 6816 w 10000"/>
                <a:gd name="connsiteY49" fmla="*/ 5425 h 10000"/>
                <a:gd name="connsiteX50" fmla="*/ 6658 w 10000"/>
                <a:gd name="connsiteY50" fmla="*/ 5661 h 10000"/>
                <a:gd name="connsiteX51" fmla="*/ 6390 w 10000"/>
                <a:gd name="connsiteY51" fmla="*/ 4127 h 10000"/>
                <a:gd name="connsiteX52" fmla="*/ 5590 w 10000"/>
                <a:gd name="connsiteY52" fmla="*/ 4990 h 10000"/>
                <a:gd name="connsiteX53" fmla="*/ 5922 w 10000"/>
                <a:gd name="connsiteY53" fmla="*/ 6815 h 10000"/>
                <a:gd name="connsiteX54" fmla="*/ 5842 w 10000"/>
                <a:gd name="connsiteY54" fmla="*/ 7049 h 10000"/>
                <a:gd name="connsiteX55" fmla="*/ 5481 w 10000"/>
                <a:gd name="connsiteY55" fmla="*/ 5264 h 10000"/>
                <a:gd name="connsiteX56" fmla="*/ 5450 w 10000"/>
                <a:gd name="connsiteY56" fmla="*/ 5081 h 10000"/>
                <a:gd name="connsiteX57" fmla="*/ 5432 w 10000"/>
                <a:gd name="connsiteY57" fmla="*/ 4736 h 10000"/>
                <a:gd name="connsiteX58" fmla="*/ 5432 w 10000"/>
                <a:gd name="connsiteY58" fmla="*/ 4412 h 10000"/>
                <a:gd name="connsiteX59" fmla="*/ 5443 w 10000"/>
                <a:gd name="connsiteY59" fmla="*/ 4290 h 10000"/>
                <a:gd name="connsiteX60" fmla="*/ 5439 w 10000"/>
                <a:gd name="connsiteY60" fmla="*/ 4199 h 10000"/>
                <a:gd name="connsiteX61" fmla="*/ 5023 w 10000"/>
                <a:gd name="connsiteY61" fmla="*/ 4675 h 10000"/>
                <a:gd name="connsiteX62" fmla="*/ 4851 w 10000"/>
                <a:gd name="connsiteY62" fmla="*/ 4716 h 10000"/>
                <a:gd name="connsiteX63" fmla="*/ 4589 w 10000"/>
                <a:gd name="connsiteY63" fmla="*/ 4838 h 10000"/>
                <a:gd name="connsiteX64" fmla="*/ 4295 w 10000"/>
                <a:gd name="connsiteY64" fmla="*/ 4858 h 10000"/>
                <a:gd name="connsiteX65" fmla="*/ 4106 w 10000"/>
                <a:gd name="connsiteY65" fmla="*/ 4919 h 10000"/>
                <a:gd name="connsiteX66" fmla="*/ 3927 w 10000"/>
                <a:gd name="connsiteY66" fmla="*/ 5142 h 10000"/>
                <a:gd name="connsiteX67" fmla="*/ 3906 w 10000"/>
                <a:gd name="connsiteY67" fmla="*/ 5446 h 10000"/>
                <a:gd name="connsiteX68" fmla="*/ 3899 w 10000"/>
                <a:gd name="connsiteY68" fmla="*/ 5740 h 10000"/>
                <a:gd name="connsiteX69" fmla="*/ 3938 w 10000"/>
                <a:gd name="connsiteY69" fmla="*/ 5953 h 10000"/>
                <a:gd name="connsiteX70" fmla="*/ 3952 w 10000"/>
                <a:gd name="connsiteY70" fmla="*/ 6166 h 10000"/>
                <a:gd name="connsiteX71" fmla="*/ 3696 w 10000"/>
                <a:gd name="connsiteY71" fmla="*/ 5903 h 10000"/>
                <a:gd name="connsiteX72" fmla="*/ 3511 w 10000"/>
                <a:gd name="connsiteY72" fmla="*/ 5284 h 10000"/>
                <a:gd name="connsiteX73" fmla="*/ 3248 w 10000"/>
                <a:gd name="connsiteY73" fmla="*/ 5071 h 10000"/>
                <a:gd name="connsiteX74" fmla="*/ 3035 w 10000"/>
                <a:gd name="connsiteY74" fmla="*/ 5254 h 10000"/>
                <a:gd name="connsiteX75" fmla="*/ 2762 w 10000"/>
                <a:gd name="connsiteY75" fmla="*/ 5558 h 10000"/>
                <a:gd name="connsiteX76" fmla="*/ 2447 w 10000"/>
                <a:gd name="connsiteY76" fmla="*/ 5923 h 10000"/>
                <a:gd name="connsiteX77" fmla="*/ 1995 w 10000"/>
                <a:gd name="connsiteY77" fmla="*/ 6755 h 10000"/>
                <a:gd name="connsiteX78" fmla="*/ 1838 w 10000"/>
                <a:gd name="connsiteY78" fmla="*/ 7018 h 10000"/>
                <a:gd name="connsiteX79" fmla="*/ 245 w 10000"/>
                <a:gd name="connsiteY79" fmla="*/ 9888 h 10000"/>
                <a:gd name="connsiteX80" fmla="*/ 119 w 10000"/>
                <a:gd name="connsiteY80" fmla="*/ 10000 h 10000"/>
                <a:gd name="connsiteX81" fmla="*/ 0 w 10000"/>
                <a:gd name="connsiteY81" fmla="*/ 9523 h 10000"/>
                <a:gd name="connsiteX0" fmla="*/ 0 w 10000"/>
                <a:gd name="connsiteY0" fmla="*/ 9523 h 10000"/>
                <a:gd name="connsiteX1" fmla="*/ 4 w 10000"/>
                <a:gd name="connsiteY1" fmla="*/ 9219 h 10000"/>
                <a:gd name="connsiteX2" fmla="*/ 1222 w 10000"/>
                <a:gd name="connsiteY2" fmla="*/ 6988 h 10000"/>
                <a:gd name="connsiteX3" fmla="*/ 1785 w 10000"/>
                <a:gd name="connsiteY3" fmla="*/ 6024 h 10000"/>
                <a:gd name="connsiteX4" fmla="*/ 1985 w 10000"/>
                <a:gd name="connsiteY4" fmla="*/ 5710 h 10000"/>
                <a:gd name="connsiteX5" fmla="*/ 2205 w 10000"/>
                <a:gd name="connsiteY5" fmla="*/ 5375 h 10000"/>
                <a:gd name="connsiteX6" fmla="*/ 2468 w 10000"/>
                <a:gd name="connsiteY6" fmla="*/ 5051 h 10000"/>
                <a:gd name="connsiteX7" fmla="*/ 2944 w 10000"/>
                <a:gd name="connsiteY7" fmla="*/ 4533 h 10000"/>
                <a:gd name="connsiteX8" fmla="*/ 3280 w 10000"/>
                <a:gd name="connsiteY8" fmla="*/ 4229 h 10000"/>
                <a:gd name="connsiteX9" fmla="*/ 3298 w 10000"/>
                <a:gd name="connsiteY9" fmla="*/ 4167 h 10000"/>
                <a:gd name="connsiteX10" fmla="*/ 3271 w 10000"/>
                <a:gd name="connsiteY10" fmla="*/ 4300 h 10000"/>
                <a:gd name="connsiteX11" fmla="*/ 3521 w 10000"/>
                <a:gd name="connsiteY11" fmla="*/ 4006 h 10000"/>
                <a:gd name="connsiteX12" fmla="*/ 3696 w 10000"/>
                <a:gd name="connsiteY12" fmla="*/ 3864 h 10000"/>
                <a:gd name="connsiteX13" fmla="*/ 3878 w 10000"/>
                <a:gd name="connsiteY13" fmla="*/ 3732 h 10000"/>
                <a:gd name="connsiteX14" fmla="*/ 4120 w 10000"/>
                <a:gd name="connsiteY14" fmla="*/ 3529 h 10000"/>
                <a:gd name="connsiteX15" fmla="*/ 4368 w 10000"/>
                <a:gd name="connsiteY15" fmla="*/ 3398 h 10000"/>
                <a:gd name="connsiteX16" fmla="*/ 4802 w 10000"/>
                <a:gd name="connsiteY16" fmla="*/ 3093 h 10000"/>
                <a:gd name="connsiteX17" fmla="*/ 5075 w 10000"/>
                <a:gd name="connsiteY17" fmla="*/ 2850 h 10000"/>
                <a:gd name="connsiteX18" fmla="*/ 5243 w 10000"/>
                <a:gd name="connsiteY18" fmla="*/ 2698 h 10000"/>
                <a:gd name="connsiteX19" fmla="*/ 5397 w 10000"/>
                <a:gd name="connsiteY19" fmla="*/ 2546 h 10000"/>
                <a:gd name="connsiteX20" fmla="*/ 5548 w 10000"/>
                <a:gd name="connsiteY20" fmla="*/ 2394 h 10000"/>
                <a:gd name="connsiteX21" fmla="*/ 5800 w 10000"/>
                <a:gd name="connsiteY21" fmla="*/ 2150 h 10000"/>
                <a:gd name="connsiteX22" fmla="*/ 6083 w 10000"/>
                <a:gd name="connsiteY22" fmla="*/ 1968 h 10000"/>
                <a:gd name="connsiteX23" fmla="*/ 6353 w 10000"/>
                <a:gd name="connsiteY23" fmla="*/ 1917 h 10000"/>
                <a:gd name="connsiteX24" fmla="*/ 6629 w 10000"/>
                <a:gd name="connsiteY24" fmla="*/ 1886 h 10000"/>
                <a:gd name="connsiteX25" fmla="*/ 7028 w 10000"/>
                <a:gd name="connsiteY25" fmla="*/ 1785 h 10000"/>
                <a:gd name="connsiteX26" fmla="*/ 7991 w 10000"/>
                <a:gd name="connsiteY26" fmla="*/ 1400 h 10000"/>
                <a:gd name="connsiteX27" fmla="*/ 8442 w 10000"/>
                <a:gd name="connsiteY27" fmla="*/ 1187 h 10000"/>
                <a:gd name="connsiteX28" fmla="*/ 8792 w 10000"/>
                <a:gd name="connsiteY28" fmla="*/ 963 h 10000"/>
                <a:gd name="connsiteX29" fmla="*/ 9209 w 10000"/>
                <a:gd name="connsiteY29" fmla="*/ 659 h 10000"/>
                <a:gd name="connsiteX30" fmla="*/ 9597 w 10000"/>
                <a:gd name="connsiteY30" fmla="*/ 304 h 10000"/>
                <a:gd name="connsiteX31" fmla="*/ 9891 w 10000"/>
                <a:gd name="connsiteY31" fmla="*/ 0 h 10000"/>
                <a:gd name="connsiteX32" fmla="*/ 10000 w 10000"/>
                <a:gd name="connsiteY32" fmla="*/ 1024 h 10000"/>
                <a:gd name="connsiteX33" fmla="*/ 6657 w 10000"/>
                <a:gd name="connsiteY33" fmla="*/ 2890 h 10000"/>
                <a:gd name="connsiteX34" fmla="*/ 6678 w 10000"/>
                <a:gd name="connsiteY34" fmla="*/ 3195 h 10000"/>
                <a:gd name="connsiteX35" fmla="*/ 6944 w 10000"/>
                <a:gd name="connsiteY35" fmla="*/ 3002 h 10000"/>
                <a:gd name="connsiteX36" fmla="*/ 7203 w 10000"/>
                <a:gd name="connsiteY36" fmla="*/ 2850 h 10000"/>
                <a:gd name="connsiteX37" fmla="*/ 7333 w 10000"/>
                <a:gd name="connsiteY37" fmla="*/ 2789 h 10000"/>
                <a:gd name="connsiteX38" fmla="*/ 7455 w 10000"/>
                <a:gd name="connsiteY38" fmla="*/ 2860 h 10000"/>
                <a:gd name="connsiteX39" fmla="*/ 7560 w 10000"/>
                <a:gd name="connsiteY39" fmla="*/ 3012 h 10000"/>
                <a:gd name="connsiteX40" fmla="*/ 7627 w 10000"/>
                <a:gd name="connsiteY40" fmla="*/ 3347 h 10000"/>
                <a:gd name="connsiteX41" fmla="*/ 7732 w 10000"/>
                <a:gd name="connsiteY41" fmla="*/ 3945 h 10000"/>
                <a:gd name="connsiteX42" fmla="*/ 7528 w 10000"/>
                <a:gd name="connsiteY42" fmla="*/ 4242 h 10000"/>
                <a:gd name="connsiteX43" fmla="*/ 7466 w 10000"/>
                <a:gd name="connsiteY43" fmla="*/ 3564 h 10000"/>
                <a:gd name="connsiteX44" fmla="*/ 7308 w 10000"/>
                <a:gd name="connsiteY44" fmla="*/ 3134 h 10000"/>
                <a:gd name="connsiteX45" fmla="*/ 7182 w 10000"/>
                <a:gd name="connsiteY45" fmla="*/ 3185 h 10000"/>
                <a:gd name="connsiteX46" fmla="*/ 6682 w 10000"/>
                <a:gd name="connsiteY46" fmla="*/ 3560 h 10000"/>
                <a:gd name="connsiteX47" fmla="*/ 6541 w 10000"/>
                <a:gd name="connsiteY47" fmla="*/ 3763 h 10000"/>
                <a:gd name="connsiteX48" fmla="*/ 6816 w 10000"/>
                <a:gd name="connsiteY48" fmla="*/ 5425 h 10000"/>
                <a:gd name="connsiteX49" fmla="*/ 6658 w 10000"/>
                <a:gd name="connsiteY49" fmla="*/ 5661 h 10000"/>
                <a:gd name="connsiteX50" fmla="*/ 6390 w 10000"/>
                <a:gd name="connsiteY50" fmla="*/ 4127 h 10000"/>
                <a:gd name="connsiteX51" fmla="*/ 5590 w 10000"/>
                <a:gd name="connsiteY51" fmla="*/ 4990 h 10000"/>
                <a:gd name="connsiteX52" fmla="*/ 5922 w 10000"/>
                <a:gd name="connsiteY52" fmla="*/ 6815 h 10000"/>
                <a:gd name="connsiteX53" fmla="*/ 5842 w 10000"/>
                <a:gd name="connsiteY53" fmla="*/ 7049 h 10000"/>
                <a:gd name="connsiteX54" fmla="*/ 5481 w 10000"/>
                <a:gd name="connsiteY54" fmla="*/ 5264 h 10000"/>
                <a:gd name="connsiteX55" fmla="*/ 5450 w 10000"/>
                <a:gd name="connsiteY55" fmla="*/ 5081 h 10000"/>
                <a:gd name="connsiteX56" fmla="*/ 5432 w 10000"/>
                <a:gd name="connsiteY56" fmla="*/ 4736 h 10000"/>
                <a:gd name="connsiteX57" fmla="*/ 5432 w 10000"/>
                <a:gd name="connsiteY57" fmla="*/ 4412 h 10000"/>
                <a:gd name="connsiteX58" fmla="*/ 5443 w 10000"/>
                <a:gd name="connsiteY58" fmla="*/ 4290 h 10000"/>
                <a:gd name="connsiteX59" fmla="*/ 5439 w 10000"/>
                <a:gd name="connsiteY59" fmla="*/ 4199 h 10000"/>
                <a:gd name="connsiteX60" fmla="*/ 5023 w 10000"/>
                <a:gd name="connsiteY60" fmla="*/ 4675 h 10000"/>
                <a:gd name="connsiteX61" fmla="*/ 4851 w 10000"/>
                <a:gd name="connsiteY61" fmla="*/ 4716 h 10000"/>
                <a:gd name="connsiteX62" fmla="*/ 4589 w 10000"/>
                <a:gd name="connsiteY62" fmla="*/ 4838 h 10000"/>
                <a:gd name="connsiteX63" fmla="*/ 4295 w 10000"/>
                <a:gd name="connsiteY63" fmla="*/ 4858 h 10000"/>
                <a:gd name="connsiteX64" fmla="*/ 4106 w 10000"/>
                <a:gd name="connsiteY64" fmla="*/ 4919 h 10000"/>
                <a:gd name="connsiteX65" fmla="*/ 3927 w 10000"/>
                <a:gd name="connsiteY65" fmla="*/ 5142 h 10000"/>
                <a:gd name="connsiteX66" fmla="*/ 3906 w 10000"/>
                <a:gd name="connsiteY66" fmla="*/ 5446 h 10000"/>
                <a:gd name="connsiteX67" fmla="*/ 3899 w 10000"/>
                <a:gd name="connsiteY67" fmla="*/ 5740 h 10000"/>
                <a:gd name="connsiteX68" fmla="*/ 3938 w 10000"/>
                <a:gd name="connsiteY68" fmla="*/ 5953 h 10000"/>
                <a:gd name="connsiteX69" fmla="*/ 3952 w 10000"/>
                <a:gd name="connsiteY69" fmla="*/ 6166 h 10000"/>
                <a:gd name="connsiteX70" fmla="*/ 3696 w 10000"/>
                <a:gd name="connsiteY70" fmla="*/ 5903 h 10000"/>
                <a:gd name="connsiteX71" fmla="*/ 3511 w 10000"/>
                <a:gd name="connsiteY71" fmla="*/ 5284 h 10000"/>
                <a:gd name="connsiteX72" fmla="*/ 3248 w 10000"/>
                <a:gd name="connsiteY72" fmla="*/ 5071 h 10000"/>
                <a:gd name="connsiteX73" fmla="*/ 3035 w 10000"/>
                <a:gd name="connsiteY73" fmla="*/ 5254 h 10000"/>
                <a:gd name="connsiteX74" fmla="*/ 2762 w 10000"/>
                <a:gd name="connsiteY74" fmla="*/ 5558 h 10000"/>
                <a:gd name="connsiteX75" fmla="*/ 2447 w 10000"/>
                <a:gd name="connsiteY75" fmla="*/ 5923 h 10000"/>
                <a:gd name="connsiteX76" fmla="*/ 1995 w 10000"/>
                <a:gd name="connsiteY76" fmla="*/ 6755 h 10000"/>
                <a:gd name="connsiteX77" fmla="*/ 1838 w 10000"/>
                <a:gd name="connsiteY77" fmla="*/ 7018 h 10000"/>
                <a:gd name="connsiteX78" fmla="*/ 245 w 10000"/>
                <a:gd name="connsiteY78" fmla="*/ 9888 h 10000"/>
                <a:gd name="connsiteX79" fmla="*/ 119 w 10000"/>
                <a:gd name="connsiteY79" fmla="*/ 10000 h 10000"/>
                <a:gd name="connsiteX80" fmla="*/ 0 w 10000"/>
                <a:gd name="connsiteY80" fmla="*/ 9523 h 10000"/>
                <a:gd name="connsiteX0" fmla="*/ 0 w 10000"/>
                <a:gd name="connsiteY0" fmla="*/ 9523 h 10000"/>
                <a:gd name="connsiteX1" fmla="*/ 4 w 10000"/>
                <a:gd name="connsiteY1" fmla="*/ 9219 h 10000"/>
                <a:gd name="connsiteX2" fmla="*/ 1222 w 10000"/>
                <a:gd name="connsiteY2" fmla="*/ 6988 h 10000"/>
                <a:gd name="connsiteX3" fmla="*/ 1785 w 10000"/>
                <a:gd name="connsiteY3" fmla="*/ 6024 h 10000"/>
                <a:gd name="connsiteX4" fmla="*/ 1985 w 10000"/>
                <a:gd name="connsiteY4" fmla="*/ 5710 h 10000"/>
                <a:gd name="connsiteX5" fmla="*/ 2205 w 10000"/>
                <a:gd name="connsiteY5" fmla="*/ 5375 h 10000"/>
                <a:gd name="connsiteX6" fmla="*/ 2468 w 10000"/>
                <a:gd name="connsiteY6" fmla="*/ 5051 h 10000"/>
                <a:gd name="connsiteX7" fmla="*/ 2944 w 10000"/>
                <a:gd name="connsiteY7" fmla="*/ 4533 h 10000"/>
                <a:gd name="connsiteX8" fmla="*/ 3280 w 10000"/>
                <a:gd name="connsiteY8" fmla="*/ 4229 h 10000"/>
                <a:gd name="connsiteX9" fmla="*/ 3298 w 10000"/>
                <a:gd name="connsiteY9" fmla="*/ 4167 h 10000"/>
                <a:gd name="connsiteX10" fmla="*/ 3271 w 10000"/>
                <a:gd name="connsiteY10" fmla="*/ 4300 h 10000"/>
                <a:gd name="connsiteX11" fmla="*/ 3521 w 10000"/>
                <a:gd name="connsiteY11" fmla="*/ 4006 h 10000"/>
                <a:gd name="connsiteX12" fmla="*/ 3696 w 10000"/>
                <a:gd name="connsiteY12" fmla="*/ 3864 h 10000"/>
                <a:gd name="connsiteX13" fmla="*/ 3878 w 10000"/>
                <a:gd name="connsiteY13" fmla="*/ 3732 h 10000"/>
                <a:gd name="connsiteX14" fmla="*/ 4120 w 10000"/>
                <a:gd name="connsiteY14" fmla="*/ 3529 h 10000"/>
                <a:gd name="connsiteX15" fmla="*/ 4368 w 10000"/>
                <a:gd name="connsiteY15" fmla="*/ 3398 h 10000"/>
                <a:gd name="connsiteX16" fmla="*/ 4802 w 10000"/>
                <a:gd name="connsiteY16" fmla="*/ 3093 h 10000"/>
                <a:gd name="connsiteX17" fmla="*/ 5075 w 10000"/>
                <a:gd name="connsiteY17" fmla="*/ 2850 h 10000"/>
                <a:gd name="connsiteX18" fmla="*/ 5243 w 10000"/>
                <a:gd name="connsiteY18" fmla="*/ 2698 h 10000"/>
                <a:gd name="connsiteX19" fmla="*/ 5397 w 10000"/>
                <a:gd name="connsiteY19" fmla="*/ 2546 h 10000"/>
                <a:gd name="connsiteX20" fmla="*/ 5548 w 10000"/>
                <a:gd name="connsiteY20" fmla="*/ 2394 h 10000"/>
                <a:gd name="connsiteX21" fmla="*/ 5800 w 10000"/>
                <a:gd name="connsiteY21" fmla="*/ 2150 h 10000"/>
                <a:gd name="connsiteX22" fmla="*/ 6083 w 10000"/>
                <a:gd name="connsiteY22" fmla="*/ 1968 h 10000"/>
                <a:gd name="connsiteX23" fmla="*/ 6353 w 10000"/>
                <a:gd name="connsiteY23" fmla="*/ 1917 h 10000"/>
                <a:gd name="connsiteX24" fmla="*/ 6629 w 10000"/>
                <a:gd name="connsiteY24" fmla="*/ 1886 h 10000"/>
                <a:gd name="connsiteX25" fmla="*/ 7028 w 10000"/>
                <a:gd name="connsiteY25" fmla="*/ 1785 h 10000"/>
                <a:gd name="connsiteX26" fmla="*/ 7991 w 10000"/>
                <a:gd name="connsiteY26" fmla="*/ 1400 h 10000"/>
                <a:gd name="connsiteX27" fmla="*/ 8442 w 10000"/>
                <a:gd name="connsiteY27" fmla="*/ 1187 h 10000"/>
                <a:gd name="connsiteX28" fmla="*/ 8792 w 10000"/>
                <a:gd name="connsiteY28" fmla="*/ 963 h 10000"/>
                <a:gd name="connsiteX29" fmla="*/ 9209 w 10000"/>
                <a:gd name="connsiteY29" fmla="*/ 659 h 10000"/>
                <a:gd name="connsiteX30" fmla="*/ 9597 w 10000"/>
                <a:gd name="connsiteY30" fmla="*/ 304 h 10000"/>
                <a:gd name="connsiteX31" fmla="*/ 9891 w 10000"/>
                <a:gd name="connsiteY31" fmla="*/ 0 h 10000"/>
                <a:gd name="connsiteX32" fmla="*/ 10000 w 10000"/>
                <a:gd name="connsiteY32" fmla="*/ 1024 h 10000"/>
                <a:gd name="connsiteX33" fmla="*/ 6657 w 10000"/>
                <a:gd name="connsiteY33" fmla="*/ 2890 h 10000"/>
                <a:gd name="connsiteX34" fmla="*/ 6678 w 10000"/>
                <a:gd name="connsiteY34" fmla="*/ 3195 h 10000"/>
                <a:gd name="connsiteX35" fmla="*/ 6944 w 10000"/>
                <a:gd name="connsiteY35" fmla="*/ 3002 h 10000"/>
                <a:gd name="connsiteX36" fmla="*/ 7203 w 10000"/>
                <a:gd name="connsiteY36" fmla="*/ 2850 h 10000"/>
                <a:gd name="connsiteX37" fmla="*/ 7333 w 10000"/>
                <a:gd name="connsiteY37" fmla="*/ 2789 h 10000"/>
                <a:gd name="connsiteX38" fmla="*/ 7455 w 10000"/>
                <a:gd name="connsiteY38" fmla="*/ 2860 h 10000"/>
                <a:gd name="connsiteX39" fmla="*/ 7560 w 10000"/>
                <a:gd name="connsiteY39" fmla="*/ 3012 h 10000"/>
                <a:gd name="connsiteX40" fmla="*/ 7627 w 10000"/>
                <a:gd name="connsiteY40" fmla="*/ 3347 h 10000"/>
                <a:gd name="connsiteX41" fmla="*/ 7732 w 10000"/>
                <a:gd name="connsiteY41" fmla="*/ 3945 h 10000"/>
                <a:gd name="connsiteX42" fmla="*/ 7528 w 10000"/>
                <a:gd name="connsiteY42" fmla="*/ 4242 h 10000"/>
                <a:gd name="connsiteX43" fmla="*/ 7466 w 10000"/>
                <a:gd name="connsiteY43" fmla="*/ 3564 h 10000"/>
                <a:gd name="connsiteX44" fmla="*/ 7281 w 10000"/>
                <a:gd name="connsiteY44" fmla="*/ 3348 h 10000"/>
                <a:gd name="connsiteX45" fmla="*/ 7182 w 10000"/>
                <a:gd name="connsiteY45" fmla="*/ 3185 h 10000"/>
                <a:gd name="connsiteX46" fmla="*/ 6682 w 10000"/>
                <a:gd name="connsiteY46" fmla="*/ 3560 h 10000"/>
                <a:gd name="connsiteX47" fmla="*/ 6541 w 10000"/>
                <a:gd name="connsiteY47" fmla="*/ 3763 h 10000"/>
                <a:gd name="connsiteX48" fmla="*/ 6816 w 10000"/>
                <a:gd name="connsiteY48" fmla="*/ 5425 h 10000"/>
                <a:gd name="connsiteX49" fmla="*/ 6658 w 10000"/>
                <a:gd name="connsiteY49" fmla="*/ 5661 h 10000"/>
                <a:gd name="connsiteX50" fmla="*/ 6390 w 10000"/>
                <a:gd name="connsiteY50" fmla="*/ 4127 h 10000"/>
                <a:gd name="connsiteX51" fmla="*/ 5590 w 10000"/>
                <a:gd name="connsiteY51" fmla="*/ 4990 h 10000"/>
                <a:gd name="connsiteX52" fmla="*/ 5922 w 10000"/>
                <a:gd name="connsiteY52" fmla="*/ 6815 h 10000"/>
                <a:gd name="connsiteX53" fmla="*/ 5842 w 10000"/>
                <a:gd name="connsiteY53" fmla="*/ 7049 h 10000"/>
                <a:gd name="connsiteX54" fmla="*/ 5481 w 10000"/>
                <a:gd name="connsiteY54" fmla="*/ 5264 h 10000"/>
                <a:gd name="connsiteX55" fmla="*/ 5450 w 10000"/>
                <a:gd name="connsiteY55" fmla="*/ 5081 h 10000"/>
                <a:gd name="connsiteX56" fmla="*/ 5432 w 10000"/>
                <a:gd name="connsiteY56" fmla="*/ 4736 h 10000"/>
                <a:gd name="connsiteX57" fmla="*/ 5432 w 10000"/>
                <a:gd name="connsiteY57" fmla="*/ 4412 h 10000"/>
                <a:gd name="connsiteX58" fmla="*/ 5443 w 10000"/>
                <a:gd name="connsiteY58" fmla="*/ 4290 h 10000"/>
                <a:gd name="connsiteX59" fmla="*/ 5439 w 10000"/>
                <a:gd name="connsiteY59" fmla="*/ 4199 h 10000"/>
                <a:gd name="connsiteX60" fmla="*/ 5023 w 10000"/>
                <a:gd name="connsiteY60" fmla="*/ 4675 h 10000"/>
                <a:gd name="connsiteX61" fmla="*/ 4851 w 10000"/>
                <a:gd name="connsiteY61" fmla="*/ 4716 h 10000"/>
                <a:gd name="connsiteX62" fmla="*/ 4589 w 10000"/>
                <a:gd name="connsiteY62" fmla="*/ 4838 h 10000"/>
                <a:gd name="connsiteX63" fmla="*/ 4295 w 10000"/>
                <a:gd name="connsiteY63" fmla="*/ 4858 h 10000"/>
                <a:gd name="connsiteX64" fmla="*/ 4106 w 10000"/>
                <a:gd name="connsiteY64" fmla="*/ 4919 h 10000"/>
                <a:gd name="connsiteX65" fmla="*/ 3927 w 10000"/>
                <a:gd name="connsiteY65" fmla="*/ 5142 h 10000"/>
                <a:gd name="connsiteX66" fmla="*/ 3906 w 10000"/>
                <a:gd name="connsiteY66" fmla="*/ 5446 h 10000"/>
                <a:gd name="connsiteX67" fmla="*/ 3899 w 10000"/>
                <a:gd name="connsiteY67" fmla="*/ 5740 h 10000"/>
                <a:gd name="connsiteX68" fmla="*/ 3938 w 10000"/>
                <a:gd name="connsiteY68" fmla="*/ 5953 h 10000"/>
                <a:gd name="connsiteX69" fmla="*/ 3952 w 10000"/>
                <a:gd name="connsiteY69" fmla="*/ 6166 h 10000"/>
                <a:gd name="connsiteX70" fmla="*/ 3696 w 10000"/>
                <a:gd name="connsiteY70" fmla="*/ 5903 h 10000"/>
                <a:gd name="connsiteX71" fmla="*/ 3511 w 10000"/>
                <a:gd name="connsiteY71" fmla="*/ 5284 h 10000"/>
                <a:gd name="connsiteX72" fmla="*/ 3248 w 10000"/>
                <a:gd name="connsiteY72" fmla="*/ 5071 h 10000"/>
                <a:gd name="connsiteX73" fmla="*/ 3035 w 10000"/>
                <a:gd name="connsiteY73" fmla="*/ 5254 h 10000"/>
                <a:gd name="connsiteX74" fmla="*/ 2762 w 10000"/>
                <a:gd name="connsiteY74" fmla="*/ 5558 h 10000"/>
                <a:gd name="connsiteX75" fmla="*/ 2447 w 10000"/>
                <a:gd name="connsiteY75" fmla="*/ 5923 h 10000"/>
                <a:gd name="connsiteX76" fmla="*/ 1995 w 10000"/>
                <a:gd name="connsiteY76" fmla="*/ 6755 h 10000"/>
                <a:gd name="connsiteX77" fmla="*/ 1838 w 10000"/>
                <a:gd name="connsiteY77" fmla="*/ 7018 h 10000"/>
                <a:gd name="connsiteX78" fmla="*/ 245 w 10000"/>
                <a:gd name="connsiteY78" fmla="*/ 9888 h 10000"/>
                <a:gd name="connsiteX79" fmla="*/ 119 w 10000"/>
                <a:gd name="connsiteY79" fmla="*/ 10000 h 10000"/>
                <a:gd name="connsiteX80" fmla="*/ 0 w 10000"/>
                <a:gd name="connsiteY80" fmla="*/ 9523 h 10000"/>
                <a:gd name="connsiteX0" fmla="*/ 0 w 10000"/>
                <a:gd name="connsiteY0" fmla="*/ 9523 h 10000"/>
                <a:gd name="connsiteX1" fmla="*/ 4 w 10000"/>
                <a:gd name="connsiteY1" fmla="*/ 9219 h 10000"/>
                <a:gd name="connsiteX2" fmla="*/ 1222 w 10000"/>
                <a:gd name="connsiteY2" fmla="*/ 6988 h 10000"/>
                <a:gd name="connsiteX3" fmla="*/ 1785 w 10000"/>
                <a:gd name="connsiteY3" fmla="*/ 6024 h 10000"/>
                <a:gd name="connsiteX4" fmla="*/ 1985 w 10000"/>
                <a:gd name="connsiteY4" fmla="*/ 5710 h 10000"/>
                <a:gd name="connsiteX5" fmla="*/ 2205 w 10000"/>
                <a:gd name="connsiteY5" fmla="*/ 5375 h 10000"/>
                <a:gd name="connsiteX6" fmla="*/ 2468 w 10000"/>
                <a:gd name="connsiteY6" fmla="*/ 5051 h 10000"/>
                <a:gd name="connsiteX7" fmla="*/ 2944 w 10000"/>
                <a:gd name="connsiteY7" fmla="*/ 4533 h 10000"/>
                <a:gd name="connsiteX8" fmla="*/ 3280 w 10000"/>
                <a:gd name="connsiteY8" fmla="*/ 4229 h 10000"/>
                <a:gd name="connsiteX9" fmla="*/ 3298 w 10000"/>
                <a:gd name="connsiteY9" fmla="*/ 4167 h 10000"/>
                <a:gd name="connsiteX10" fmla="*/ 3271 w 10000"/>
                <a:gd name="connsiteY10" fmla="*/ 4300 h 10000"/>
                <a:gd name="connsiteX11" fmla="*/ 3521 w 10000"/>
                <a:gd name="connsiteY11" fmla="*/ 4006 h 10000"/>
                <a:gd name="connsiteX12" fmla="*/ 3696 w 10000"/>
                <a:gd name="connsiteY12" fmla="*/ 3864 h 10000"/>
                <a:gd name="connsiteX13" fmla="*/ 3878 w 10000"/>
                <a:gd name="connsiteY13" fmla="*/ 3732 h 10000"/>
                <a:gd name="connsiteX14" fmla="*/ 4120 w 10000"/>
                <a:gd name="connsiteY14" fmla="*/ 3529 h 10000"/>
                <a:gd name="connsiteX15" fmla="*/ 4368 w 10000"/>
                <a:gd name="connsiteY15" fmla="*/ 3398 h 10000"/>
                <a:gd name="connsiteX16" fmla="*/ 4802 w 10000"/>
                <a:gd name="connsiteY16" fmla="*/ 3093 h 10000"/>
                <a:gd name="connsiteX17" fmla="*/ 5075 w 10000"/>
                <a:gd name="connsiteY17" fmla="*/ 2850 h 10000"/>
                <a:gd name="connsiteX18" fmla="*/ 5243 w 10000"/>
                <a:gd name="connsiteY18" fmla="*/ 2698 h 10000"/>
                <a:gd name="connsiteX19" fmla="*/ 5397 w 10000"/>
                <a:gd name="connsiteY19" fmla="*/ 2546 h 10000"/>
                <a:gd name="connsiteX20" fmla="*/ 5548 w 10000"/>
                <a:gd name="connsiteY20" fmla="*/ 2394 h 10000"/>
                <a:gd name="connsiteX21" fmla="*/ 5800 w 10000"/>
                <a:gd name="connsiteY21" fmla="*/ 2150 h 10000"/>
                <a:gd name="connsiteX22" fmla="*/ 6083 w 10000"/>
                <a:gd name="connsiteY22" fmla="*/ 1968 h 10000"/>
                <a:gd name="connsiteX23" fmla="*/ 6353 w 10000"/>
                <a:gd name="connsiteY23" fmla="*/ 1917 h 10000"/>
                <a:gd name="connsiteX24" fmla="*/ 6629 w 10000"/>
                <a:gd name="connsiteY24" fmla="*/ 1886 h 10000"/>
                <a:gd name="connsiteX25" fmla="*/ 7028 w 10000"/>
                <a:gd name="connsiteY25" fmla="*/ 1785 h 10000"/>
                <a:gd name="connsiteX26" fmla="*/ 7991 w 10000"/>
                <a:gd name="connsiteY26" fmla="*/ 1400 h 10000"/>
                <a:gd name="connsiteX27" fmla="*/ 8442 w 10000"/>
                <a:gd name="connsiteY27" fmla="*/ 1187 h 10000"/>
                <a:gd name="connsiteX28" fmla="*/ 8792 w 10000"/>
                <a:gd name="connsiteY28" fmla="*/ 963 h 10000"/>
                <a:gd name="connsiteX29" fmla="*/ 9209 w 10000"/>
                <a:gd name="connsiteY29" fmla="*/ 659 h 10000"/>
                <a:gd name="connsiteX30" fmla="*/ 9597 w 10000"/>
                <a:gd name="connsiteY30" fmla="*/ 304 h 10000"/>
                <a:gd name="connsiteX31" fmla="*/ 9891 w 10000"/>
                <a:gd name="connsiteY31" fmla="*/ 0 h 10000"/>
                <a:gd name="connsiteX32" fmla="*/ 10000 w 10000"/>
                <a:gd name="connsiteY32" fmla="*/ 1024 h 10000"/>
                <a:gd name="connsiteX33" fmla="*/ 6657 w 10000"/>
                <a:gd name="connsiteY33" fmla="*/ 2890 h 10000"/>
                <a:gd name="connsiteX34" fmla="*/ 6678 w 10000"/>
                <a:gd name="connsiteY34" fmla="*/ 3195 h 10000"/>
                <a:gd name="connsiteX35" fmla="*/ 6944 w 10000"/>
                <a:gd name="connsiteY35" fmla="*/ 3002 h 10000"/>
                <a:gd name="connsiteX36" fmla="*/ 7203 w 10000"/>
                <a:gd name="connsiteY36" fmla="*/ 2850 h 10000"/>
                <a:gd name="connsiteX37" fmla="*/ 7333 w 10000"/>
                <a:gd name="connsiteY37" fmla="*/ 2789 h 10000"/>
                <a:gd name="connsiteX38" fmla="*/ 7455 w 10000"/>
                <a:gd name="connsiteY38" fmla="*/ 2860 h 10000"/>
                <a:gd name="connsiteX39" fmla="*/ 7560 w 10000"/>
                <a:gd name="connsiteY39" fmla="*/ 3012 h 10000"/>
                <a:gd name="connsiteX40" fmla="*/ 7627 w 10000"/>
                <a:gd name="connsiteY40" fmla="*/ 3347 h 10000"/>
                <a:gd name="connsiteX41" fmla="*/ 7732 w 10000"/>
                <a:gd name="connsiteY41" fmla="*/ 3945 h 10000"/>
                <a:gd name="connsiteX42" fmla="*/ 7528 w 10000"/>
                <a:gd name="connsiteY42" fmla="*/ 4242 h 10000"/>
                <a:gd name="connsiteX43" fmla="*/ 7466 w 10000"/>
                <a:gd name="connsiteY43" fmla="*/ 3564 h 10000"/>
                <a:gd name="connsiteX44" fmla="*/ 7281 w 10000"/>
                <a:gd name="connsiteY44" fmla="*/ 3348 h 10000"/>
                <a:gd name="connsiteX45" fmla="*/ 7182 w 10000"/>
                <a:gd name="connsiteY45" fmla="*/ 3238 h 10000"/>
                <a:gd name="connsiteX46" fmla="*/ 6682 w 10000"/>
                <a:gd name="connsiteY46" fmla="*/ 3560 h 10000"/>
                <a:gd name="connsiteX47" fmla="*/ 6541 w 10000"/>
                <a:gd name="connsiteY47" fmla="*/ 3763 h 10000"/>
                <a:gd name="connsiteX48" fmla="*/ 6816 w 10000"/>
                <a:gd name="connsiteY48" fmla="*/ 5425 h 10000"/>
                <a:gd name="connsiteX49" fmla="*/ 6658 w 10000"/>
                <a:gd name="connsiteY49" fmla="*/ 5661 h 10000"/>
                <a:gd name="connsiteX50" fmla="*/ 6390 w 10000"/>
                <a:gd name="connsiteY50" fmla="*/ 4127 h 10000"/>
                <a:gd name="connsiteX51" fmla="*/ 5590 w 10000"/>
                <a:gd name="connsiteY51" fmla="*/ 4990 h 10000"/>
                <a:gd name="connsiteX52" fmla="*/ 5922 w 10000"/>
                <a:gd name="connsiteY52" fmla="*/ 6815 h 10000"/>
                <a:gd name="connsiteX53" fmla="*/ 5842 w 10000"/>
                <a:gd name="connsiteY53" fmla="*/ 7049 h 10000"/>
                <a:gd name="connsiteX54" fmla="*/ 5481 w 10000"/>
                <a:gd name="connsiteY54" fmla="*/ 5264 h 10000"/>
                <a:gd name="connsiteX55" fmla="*/ 5450 w 10000"/>
                <a:gd name="connsiteY55" fmla="*/ 5081 h 10000"/>
                <a:gd name="connsiteX56" fmla="*/ 5432 w 10000"/>
                <a:gd name="connsiteY56" fmla="*/ 4736 h 10000"/>
                <a:gd name="connsiteX57" fmla="*/ 5432 w 10000"/>
                <a:gd name="connsiteY57" fmla="*/ 4412 h 10000"/>
                <a:gd name="connsiteX58" fmla="*/ 5443 w 10000"/>
                <a:gd name="connsiteY58" fmla="*/ 4290 h 10000"/>
                <a:gd name="connsiteX59" fmla="*/ 5439 w 10000"/>
                <a:gd name="connsiteY59" fmla="*/ 4199 h 10000"/>
                <a:gd name="connsiteX60" fmla="*/ 5023 w 10000"/>
                <a:gd name="connsiteY60" fmla="*/ 4675 h 10000"/>
                <a:gd name="connsiteX61" fmla="*/ 4851 w 10000"/>
                <a:gd name="connsiteY61" fmla="*/ 4716 h 10000"/>
                <a:gd name="connsiteX62" fmla="*/ 4589 w 10000"/>
                <a:gd name="connsiteY62" fmla="*/ 4838 h 10000"/>
                <a:gd name="connsiteX63" fmla="*/ 4295 w 10000"/>
                <a:gd name="connsiteY63" fmla="*/ 4858 h 10000"/>
                <a:gd name="connsiteX64" fmla="*/ 4106 w 10000"/>
                <a:gd name="connsiteY64" fmla="*/ 4919 h 10000"/>
                <a:gd name="connsiteX65" fmla="*/ 3927 w 10000"/>
                <a:gd name="connsiteY65" fmla="*/ 5142 h 10000"/>
                <a:gd name="connsiteX66" fmla="*/ 3906 w 10000"/>
                <a:gd name="connsiteY66" fmla="*/ 5446 h 10000"/>
                <a:gd name="connsiteX67" fmla="*/ 3899 w 10000"/>
                <a:gd name="connsiteY67" fmla="*/ 5740 h 10000"/>
                <a:gd name="connsiteX68" fmla="*/ 3938 w 10000"/>
                <a:gd name="connsiteY68" fmla="*/ 5953 h 10000"/>
                <a:gd name="connsiteX69" fmla="*/ 3952 w 10000"/>
                <a:gd name="connsiteY69" fmla="*/ 6166 h 10000"/>
                <a:gd name="connsiteX70" fmla="*/ 3696 w 10000"/>
                <a:gd name="connsiteY70" fmla="*/ 5903 h 10000"/>
                <a:gd name="connsiteX71" fmla="*/ 3511 w 10000"/>
                <a:gd name="connsiteY71" fmla="*/ 5284 h 10000"/>
                <a:gd name="connsiteX72" fmla="*/ 3248 w 10000"/>
                <a:gd name="connsiteY72" fmla="*/ 5071 h 10000"/>
                <a:gd name="connsiteX73" fmla="*/ 3035 w 10000"/>
                <a:gd name="connsiteY73" fmla="*/ 5254 h 10000"/>
                <a:gd name="connsiteX74" fmla="*/ 2762 w 10000"/>
                <a:gd name="connsiteY74" fmla="*/ 5558 h 10000"/>
                <a:gd name="connsiteX75" fmla="*/ 2447 w 10000"/>
                <a:gd name="connsiteY75" fmla="*/ 5923 h 10000"/>
                <a:gd name="connsiteX76" fmla="*/ 1995 w 10000"/>
                <a:gd name="connsiteY76" fmla="*/ 6755 h 10000"/>
                <a:gd name="connsiteX77" fmla="*/ 1838 w 10000"/>
                <a:gd name="connsiteY77" fmla="*/ 7018 h 10000"/>
                <a:gd name="connsiteX78" fmla="*/ 245 w 10000"/>
                <a:gd name="connsiteY78" fmla="*/ 9888 h 10000"/>
                <a:gd name="connsiteX79" fmla="*/ 119 w 10000"/>
                <a:gd name="connsiteY79" fmla="*/ 10000 h 10000"/>
                <a:gd name="connsiteX80" fmla="*/ 0 w 10000"/>
                <a:gd name="connsiteY80" fmla="*/ 9523 h 10000"/>
                <a:gd name="connsiteX0" fmla="*/ 0 w 10000"/>
                <a:gd name="connsiteY0" fmla="*/ 9523 h 10000"/>
                <a:gd name="connsiteX1" fmla="*/ 4 w 10000"/>
                <a:gd name="connsiteY1" fmla="*/ 9219 h 10000"/>
                <a:gd name="connsiteX2" fmla="*/ 1222 w 10000"/>
                <a:gd name="connsiteY2" fmla="*/ 6988 h 10000"/>
                <a:gd name="connsiteX3" fmla="*/ 1785 w 10000"/>
                <a:gd name="connsiteY3" fmla="*/ 6024 h 10000"/>
                <a:gd name="connsiteX4" fmla="*/ 1985 w 10000"/>
                <a:gd name="connsiteY4" fmla="*/ 5710 h 10000"/>
                <a:gd name="connsiteX5" fmla="*/ 2205 w 10000"/>
                <a:gd name="connsiteY5" fmla="*/ 5375 h 10000"/>
                <a:gd name="connsiteX6" fmla="*/ 2468 w 10000"/>
                <a:gd name="connsiteY6" fmla="*/ 5051 h 10000"/>
                <a:gd name="connsiteX7" fmla="*/ 2944 w 10000"/>
                <a:gd name="connsiteY7" fmla="*/ 4533 h 10000"/>
                <a:gd name="connsiteX8" fmla="*/ 3280 w 10000"/>
                <a:gd name="connsiteY8" fmla="*/ 4229 h 10000"/>
                <a:gd name="connsiteX9" fmla="*/ 3298 w 10000"/>
                <a:gd name="connsiteY9" fmla="*/ 4167 h 10000"/>
                <a:gd name="connsiteX10" fmla="*/ 3271 w 10000"/>
                <a:gd name="connsiteY10" fmla="*/ 4300 h 10000"/>
                <a:gd name="connsiteX11" fmla="*/ 3521 w 10000"/>
                <a:gd name="connsiteY11" fmla="*/ 4006 h 10000"/>
                <a:gd name="connsiteX12" fmla="*/ 3696 w 10000"/>
                <a:gd name="connsiteY12" fmla="*/ 3864 h 10000"/>
                <a:gd name="connsiteX13" fmla="*/ 3878 w 10000"/>
                <a:gd name="connsiteY13" fmla="*/ 3732 h 10000"/>
                <a:gd name="connsiteX14" fmla="*/ 4120 w 10000"/>
                <a:gd name="connsiteY14" fmla="*/ 3529 h 10000"/>
                <a:gd name="connsiteX15" fmla="*/ 4368 w 10000"/>
                <a:gd name="connsiteY15" fmla="*/ 3398 h 10000"/>
                <a:gd name="connsiteX16" fmla="*/ 4802 w 10000"/>
                <a:gd name="connsiteY16" fmla="*/ 3093 h 10000"/>
                <a:gd name="connsiteX17" fmla="*/ 5075 w 10000"/>
                <a:gd name="connsiteY17" fmla="*/ 2850 h 10000"/>
                <a:gd name="connsiteX18" fmla="*/ 5243 w 10000"/>
                <a:gd name="connsiteY18" fmla="*/ 2698 h 10000"/>
                <a:gd name="connsiteX19" fmla="*/ 5397 w 10000"/>
                <a:gd name="connsiteY19" fmla="*/ 2546 h 10000"/>
                <a:gd name="connsiteX20" fmla="*/ 5548 w 10000"/>
                <a:gd name="connsiteY20" fmla="*/ 2394 h 10000"/>
                <a:gd name="connsiteX21" fmla="*/ 5800 w 10000"/>
                <a:gd name="connsiteY21" fmla="*/ 2150 h 10000"/>
                <a:gd name="connsiteX22" fmla="*/ 6083 w 10000"/>
                <a:gd name="connsiteY22" fmla="*/ 1968 h 10000"/>
                <a:gd name="connsiteX23" fmla="*/ 6353 w 10000"/>
                <a:gd name="connsiteY23" fmla="*/ 1917 h 10000"/>
                <a:gd name="connsiteX24" fmla="*/ 6629 w 10000"/>
                <a:gd name="connsiteY24" fmla="*/ 1886 h 10000"/>
                <a:gd name="connsiteX25" fmla="*/ 7028 w 10000"/>
                <a:gd name="connsiteY25" fmla="*/ 1785 h 10000"/>
                <a:gd name="connsiteX26" fmla="*/ 7991 w 10000"/>
                <a:gd name="connsiteY26" fmla="*/ 1400 h 10000"/>
                <a:gd name="connsiteX27" fmla="*/ 8442 w 10000"/>
                <a:gd name="connsiteY27" fmla="*/ 1187 h 10000"/>
                <a:gd name="connsiteX28" fmla="*/ 8792 w 10000"/>
                <a:gd name="connsiteY28" fmla="*/ 963 h 10000"/>
                <a:gd name="connsiteX29" fmla="*/ 9209 w 10000"/>
                <a:gd name="connsiteY29" fmla="*/ 659 h 10000"/>
                <a:gd name="connsiteX30" fmla="*/ 9597 w 10000"/>
                <a:gd name="connsiteY30" fmla="*/ 304 h 10000"/>
                <a:gd name="connsiteX31" fmla="*/ 9891 w 10000"/>
                <a:gd name="connsiteY31" fmla="*/ 0 h 10000"/>
                <a:gd name="connsiteX32" fmla="*/ 10000 w 10000"/>
                <a:gd name="connsiteY32" fmla="*/ 1024 h 10000"/>
                <a:gd name="connsiteX33" fmla="*/ 6657 w 10000"/>
                <a:gd name="connsiteY33" fmla="*/ 2890 h 10000"/>
                <a:gd name="connsiteX34" fmla="*/ 6678 w 10000"/>
                <a:gd name="connsiteY34" fmla="*/ 3195 h 10000"/>
                <a:gd name="connsiteX35" fmla="*/ 6944 w 10000"/>
                <a:gd name="connsiteY35" fmla="*/ 3002 h 10000"/>
                <a:gd name="connsiteX36" fmla="*/ 7203 w 10000"/>
                <a:gd name="connsiteY36" fmla="*/ 2850 h 10000"/>
                <a:gd name="connsiteX37" fmla="*/ 7333 w 10000"/>
                <a:gd name="connsiteY37" fmla="*/ 2789 h 10000"/>
                <a:gd name="connsiteX38" fmla="*/ 7455 w 10000"/>
                <a:gd name="connsiteY38" fmla="*/ 2860 h 10000"/>
                <a:gd name="connsiteX39" fmla="*/ 7560 w 10000"/>
                <a:gd name="connsiteY39" fmla="*/ 3012 h 10000"/>
                <a:gd name="connsiteX40" fmla="*/ 7627 w 10000"/>
                <a:gd name="connsiteY40" fmla="*/ 3347 h 10000"/>
                <a:gd name="connsiteX41" fmla="*/ 7732 w 10000"/>
                <a:gd name="connsiteY41" fmla="*/ 3945 h 10000"/>
                <a:gd name="connsiteX42" fmla="*/ 7528 w 10000"/>
                <a:gd name="connsiteY42" fmla="*/ 4242 h 10000"/>
                <a:gd name="connsiteX43" fmla="*/ 7466 w 10000"/>
                <a:gd name="connsiteY43" fmla="*/ 3564 h 10000"/>
                <a:gd name="connsiteX44" fmla="*/ 7281 w 10000"/>
                <a:gd name="connsiteY44" fmla="*/ 3348 h 10000"/>
                <a:gd name="connsiteX45" fmla="*/ 7182 w 10000"/>
                <a:gd name="connsiteY45" fmla="*/ 3238 h 10000"/>
                <a:gd name="connsiteX46" fmla="*/ 6709 w 10000"/>
                <a:gd name="connsiteY46" fmla="*/ 3667 h 10000"/>
                <a:gd name="connsiteX47" fmla="*/ 6541 w 10000"/>
                <a:gd name="connsiteY47" fmla="*/ 3763 h 10000"/>
                <a:gd name="connsiteX48" fmla="*/ 6816 w 10000"/>
                <a:gd name="connsiteY48" fmla="*/ 5425 h 10000"/>
                <a:gd name="connsiteX49" fmla="*/ 6658 w 10000"/>
                <a:gd name="connsiteY49" fmla="*/ 5661 h 10000"/>
                <a:gd name="connsiteX50" fmla="*/ 6390 w 10000"/>
                <a:gd name="connsiteY50" fmla="*/ 4127 h 10000"/>
                <a:gd name="connsiteX51" fmla="*/ 5590 w 10000"/>
                <a:gd name="connsiteY51" fmla="*/ 4990 h 10000"/>
                <a:gd name="connsiteX52" fmla="*/ 5922 w 10000"/>
                <a:gd name="connsiteY52" fmla="*/ 6815 h 10000"/>
                <a:gd name="connsiteX53" fmla="*/ 5842 w 10000"/>
                <a:gd name="connsiteY53" fmla="*/ 7049 h 10000"/>
                <a:gd name="connsiteX54" fmla="*/ 5481 w 10000"/>
                <a:gd name="connsiteY54" fmla="*/ 5264 h 10000"/>
                <a:gd name="connsiteX55" fmla="*/ 5450 w 10000"/>
                <a:gd name="connsiteY55" fmla="*/ 5081 h 10000"/>
                <a:gd name="connsiteX56" fmla="*/ 5432 w 10000"/>
                <a:gd name="connsiteY56" fmla="*/ 4736 h 10000"/>
                <a:gd name="connsiteX57" fmla="*/ 5432 w 10000"/>
                <a:gd name="connsiteY57" fmla="*/ 4412 h 10000"/>
                <a:gd name="connsiteX58" fmla="*/ 5443 w 10000"/>
                <a:gd name="connsiteY58" fmla="*/ 4290 h 10000"/>
                <a:gd name="connsiteX59" fmla="*/ 5439 w 10000"/>
                <a:gd name="connsiteY59" fmla="*/ 4199 h 10000"/>
                <a:gd name="connsiteX60" fmla="*/ 5023 w 10000"/>
                <a:gd name="connsiteY60" fmla="*/ 4675 h 10000"/>
                <a:gd name="connsiteX61" fmla="*/ 4851 w 10000"/>
                <a:gd name="connsiteY61" fmla="*/ 4716 h 10000"/>
                <a:gd name="connsiteX62" fmla="*/ 4589 w 10000"/>
                <a:gd name="connsiteY62" fmla="*/ 4838 h 10000"/>
                <a:gd name="connsiteX63" fmla="*/ 4295 w 10000"/>
                <a:gd name="connsiteY63" fmla="*/ 4858 h 10000"/>
                <a:gd name="connsiteX64" fmla="*/ 4106 w 10000"/>
                <a:gd name="connsiteY64" fmla="*/ 4919 h 10000"/>
                <a:gd name="connsiteX65" fmla="*/ 3927 w 10000"/>
                <a:gd name="connsiteY65" fmla="*/ 5142 h 10000"/>
                <a:gd name="connsiteX66" fmla="*/ 3906 w 10000"/>
                <a:gd name="connsiteY66" fmla="*/ 5446 h 10000"/>
                <a:gd name="connsiteX67" fmla="*/ 3899 w 10000"/>
                <a:gd name="connsiteY67" fmla="*/ 5740 h 10000"/>
                <a:gd name="connsiteX68" fmla="*/ 3938 w 10000"/>
                <a:gd name="connsiteY68" fmla="*/ 5953 h 10000"/>
                <a:gd name="connsiteX69" fmla="*/ 3952 w 10000"/>
                <a:gd name="connsiteY69" fmla="*/ 6166 h 10000"/>
                <a:gd name="connsiteX70" fmla="*/ 3696 w 10000"/>
                <a:gd name="connsiteY70" fmla="*/ 5903 h 10000"/>
                <a:gd name="connsiteX71" fmla="*/ 3511 w 10000"/>
                <a:gd name="connsiteY71" fmla="*/ 5284 h 10000"/>
                <a:gd name="connsiteX72" fmla="*/ 3248 w 10000"/>
                <a:gd name="connsiteY72" fmla="*/ 5071 h 10000"/>
                <a:gd name="connsiteX73" fmla="*/ 3035 w 10000"/>
                <a:gd name="connsiteY73" fmla="*/ 5254 h 10000"/>
                <a:gd name="connsiteX74" fmla="*/ 2762 w 10000"/>
                <a:gd name="connsiteY74" fmla="*/ 5558 h 10000"/>
                <a:gd name="connsiteX75" fmla="*/ 2447 w 10000"/>
                <a:gd name="connsiteY75" fmla="*/ 5923 h 10000"/>
                <a:gd name="connsiteX76" fmla="*/ 1995 w 10000"/>
                <a:gd name="connsiteY76" fmla="*/ 6755 h 10000"/>
                <a:gd name="connsiteX77" fmla="*/ 1838 w 10000"/>
                <a:gd name="connsiteY77" fmla="*/ 7018 h 10000"/>
                <a:gd name="connsiteX78" fmla="*/ 245 w 10000"/>
                <a:gd name="connsiteY78" fmla="*/ 9888 h 10000"/>
                <a:gd name="connsiteX79" fmla="*/ 119 w 10000"/>
                <a:gd name="connsiteY79" fmla="*/ 10000 h 10000"/>
                <a:gd name="connsiteX80" fmla="*/ 0 w 10000"/>
                <a:gd name="connsiteY80" fmla="*/ 9523 h 10000"/>
                <a:gd name="connsiteX0" fmla="*/ 0 w 10000"/>
                <a:gd name="connsiteY0" fmla="*/ 9523 h 10000"/>
                <a:gd name="connsiteX1" fmla="*/ 4 w 10000"/>
                <a:gd name="connsiteY1" fmla="*/ 9219 h 10000"/>
                <a:gd name="connsiteX2" fmla="*/ 1222 w 10000"/>
                <a:gd name="connsiteY2" fmla="*/ 6988 h 10000"/>
                <a:gd name="connsiteX3" fmla="*/ 1785 w 10000"/>
                <a:gd name="connsiteY3" fmla="*/ 6024 h 10000"/>
                <a:gd name="connsiteX4" fmla="*/ 1985 w 10000"/>
                <a:gd name="connsiteY4" fmla="*/ 5710 h 10000"/>
                <a:gd name="connsiteX5" fmla="*/ 2205 w 10000"/>
                <a:gd name="connsiteY5" fmla="*/ 5375 h 10000"/>
                <a:gd name="connsiteX6" fmla="*/ 2468 w 10000"/>
                <a:gd name="connsiteY6" fmla="*/ 5051 h 10000"/>
                <a:gd name="connsiteX7" fmla="*/ 2944 w 10000"/>
                <a:gd name="connsiteY7" fmla="*/ 4533 h 10000"/>
                <a:gd name="connsiteX8" fmla="*/ 3280 w 10000"/>
                <a:gd name="connsiteY8" fmla="*/ 4229 h 10000"/>
                <a:gd name="connsiteX9" fmla="*/ 3298 w 10000"/>
                <a:gd name="connsiteY9" fmla="*/ 4167 h 10000"/>
                <a:gd name="connsiteX10" fmla="*/ 3271 w 10000"/>
                <a:gd name="connsiteY10" fmla="*/ 4300 h 10000"/>
                <a:gd name="connsiteX11" fmla="*/ 3521 w 10000"/>
                <a:gd name="connsiteY11" fmla="*/ 4006 h 10000"/>
                <a:gd name="connsiteX12" fmla="*/ 3696 w 10000"/>
                <a:gd name="connsiteY12" fmla="*/ 3864 h 10000"/>
                <a:gd name="connsiteX13" fmla="*/ 3878 w 10000"/>
                <a:gd name="connsiteY13" fmla="*/ 3732 h 10000"/>
                <a:gd name="connsiteX14" fmla="*/ 4120 w 10000"/>
                <a:gd name="connsiteY14" fmla="*/ 3529 h 10000"/>
                <a:gd name="connsiteX15" fmla="*/ 4368 w 10000"/>
                <a:gd name="connsiteY15" fmla="*/ 3398 h 10000"/>
                <a:gd name="connsiteX16" fmla="*/ 4802 w 10000"/>
                <a:gd name="connsiteY16" fmla="*/ 3093 h 10000"/>
                <a:gd name="connsiteX17" fmla="*/ 5075 w 10000"/>
                <a:gd name="connsiteY17" fmla="*/ 2850 h 10000"/>
                <a:gd name="connsiteX18" fmla="*/ 5243 w 10000"/>
                <a:gd name="connsiteY18" fmla="*/ 2698 h 10000"/>
                <a:gd name="connsiteX19" fmla="*/ 5397 w 10000"/>
                <a:gd name="connsiteY19" fmla="*/ 2546 h 10000"/>
                <a:gd name="connsiteX20" fmla="*/ 5548 w 10000"/>
                <a:gd name="connsiteY20" fmla="*/ 2394 h 10000"/>
                <a:gd name="connsiteX21" fmla="*/ 5800 w 10000"/>
                <a:gd name="connsiteY21" fmla="*/ 2150 h 10000"/>
                <a:gd name="connsiteX22" fmla="*/ 6083 w 10000"/>
                <a:gd name="connsiteY22" fmla="*/ 1968 h 10000"/>
                <a:gd name="connsiteX23" fmla="*/ 6353 w 10000"/>
                <a:gd name="connsiteY23" fmla="*/ 1917 h 10000"/>
                <a:gd name="connsiteX24" fmla="*/ 6629 w 10000"/>
                <a:gd name="connsiteY24" fmla="*/ 1886 h 10000"/>
                <a:gd name="connsiteX25" fmla="*/ 7028 w 10000"/>
                <a:gd name="connsiteY25" fmla="*/ 1785 h 10000"/>
                <a:gd name="connsiteX26" fmla="*/ 7991 w 10000"/>
                <a:gd name="connsiteY26" fmla="*/ 1400 h 10000"/>
                <a:gd name="connsiteX27" fmla="*/ 8442 w 10000"/>
                <a:gd name="connsiteY27" fmla="*/ 1187 h 10000"/>
                <a:gd name="connsiteX28" fmla="*/ 8792 w 10000"/>
                <a:gd name="connsiteY28" fmla="*/ 963 h 10000"/>
                <a:gd name="connsiteX29" fmla="*/ 9209 w 10000"/>
                <a:gd name="connsiteY29" fmla="*/ 659 h 10000"/>
                <a:gd name="connsiteX30" fmla="*/ 9597 w 10000"/>
                <a:gd name="connsiteY30" fmla="*/ 304 h 10000"/>
                <a:gd name="connsiteX31" fmla="*/ 9891 w 10000"/>
                <a:gd name="connsiteY31" fmla="*/ 0 h 10000"/>
                <a:gd name="connsiteX32" fmla="*/ 10000 w 10000"/>
                <a:gd name="connsiteY32" fmla="*/ 1024 h 10000"/>
                <a:gd name="connsiteX33" fmla="*/ 6657 w 10000"/>
                <a:gd name="connsiteY33" fmla="*/ 2890 h 10000"/>
                <a:gd name="connsiteX34" fmla="*/ 6678 w 10000"/>
                <a:gd name="connsiteY34" fmla="*/ 3195 h 10000"/>
                <a:gd name="connsiteX35" fmla="*/ 6944 w 10000"/>
                <a:gd name="connsiteY35" fmla="*/ 3002 h 10000"/>
                <a:gd name="connsiteX36" fmla="*/ 7203 w 10000"/>
                <a:gd name="connsiteY36" fmla="*/ 2850 h 10000"/>
                <a:gd name="connsiteX37" fmla="*/ 7333 w 10000"/>
                <a:gd name="connsiteY37" fmla="*/ 2789 h 10000"/>
                <a:gd name="connsiteX38" fmla="*/ 7455 w 10000"/>
                <a:gd name="connsiteY38" fmla="*/ 2860 h 10000"/>
                <a:gd name="connsiteX39" fmla="*/ 7560 w 10000"/>
                <a:gd name="connsiteY39" fmla="*/ 3012 h 10000"/>
                <a:gd name="connsiteX40" fmla="*/ 7627 w 10000"/>
                <a:gd name="connsiteY40" fmla="*/ 3347 h 10000"/>
                <a:gd name="connsiteX41" fmla="*/ 7732 w 10000"/>
                <a:gd name="connsiteY41" fmla="*/ 3945 h 10000"/>
                <a:gd name="connsiteX42" fmla="*/ 7528 w 10000"/>
                <a:gd name="connsiteY42" fmla="*/ 4242 h 10000"/>
                <a:gd name="connsiteX43" fmla="*/ 7281 w 10000"/>
                <a:gd name="connsiteY43" fmla="*/ 3348 h 10000"/>
                <a:gd name="connsiteX44" fmla="*/ 7182 w 10000"/>
                <a:gd name="connsiteY44" fmla="*/ 3238 h 10000"/>
                <a:gd name="connsiteX45" fmla="*/ 6709 w 10000"/>
                <a:gd name="connsiteY45" fmla="*/ 3667 h 10000"/>
                <a:gd name="connsiteX46" fmla="*/ 6541 w 10000"/>
                <a:gd name="connsiteY46" fmla="*/ 3763 h 10000"/>
                <a:gd name="connsiteX47" fmla="*/ 6816 w 10000"/>
                <a:gd name="connsiteY47" fmla="*/ 5425 h 10000"/>
                <a:gd name="connsiteX48" fmla="*/ 6658 w 10000"/>
                <a:gd name="connsiteY48" fmla="*/ 5661 h 10000"/>
                <a:gd name="connsiteX49" fmla="*/ 6390 w 10000"/>
                <a:gd name="connsiteY49" fmla="*/ 4127 h 10000"/>
                <a:gd name="connsiteX50" fmla="*/ 5590 w 10000"/>
                <a:gd name="connsiteY50" fmla="*/ 4990 h 10000"/>
                <a:gd name="connsiteX51" fmla="*/ 5922 w 10000"/>
                <a:gd name="connsiteY51" fmla="*/ 6815 h 10000"/>
                <a:gd name="connsiteX52" fmla="*/ 5842 w 10000"/>
                <a:gd name="connsiteY52" fmla="*/ 7049 h 10000"/>
                <a:gd name="connsiteX53" fmla="*/ 5481 w 10000"/>
                <a:gd name="connsiteY53" fmla="*/ 5264 h 10000"/>
                <a:gd name="connsiteX54" fmla="*/ 5450 w 10000"/>
                <a:gd name="connsiteY54" fmla="*/ 5081 h 10000"/>
                <a:gd name="connsiteX55" fmla="*/ 5432 w 10000"/>
                <a:gd name="connsiteY55" fmla="*/ 4736 h 10000"/>
                <a:gd name="connsiteX56" fmla="*/ 5432 w 10000"/>
                <a:gd name="connsiteY56" fmla="*/ 4412 h 10000"/>
                <a:gd name="connsiteX57" fmla="*/ 5443 w 10000"/>
                <a:gd name="connsiteY57" fmla="*/ 4290 h 10000"/>
                <a:gd name="connsiteX58" fmla="*/ 5439 w 10000"/>
                <a:gd name="connsiteY58" fmla="*/ 4199 h 10000"/>
                <a:gd name="connsiteX59" fmla="*/ 5023 w 10000"/>
                <a:gd name="connsiteY59" fmla="*/ 4675 h 10000"/>
                <a:gd name="connsiteX60" fmla="*/ 4851 w 10000"/>
                <a:gd name="connsiteY60" fmla="*/ 4716 h 10000"/>
                <a:gd name="connsiteX61" fmla="*/ 4589 w 10000"/>
                <a:gd name="connsiteY61" fmla="*/ 4838 h 10000"/>
                <a:gd name="connsiteX62" fmla="*/ 4295 w 10000"/>
                <a:gd name="connsiteY62" fmla="*/ 4858 h 10000"/>
                <a:gd name="connsiteX63" fmla="*/ 4106 w 10000"/>
                <a:gd name="connsiteY63" fmla="*/ 4919 h 10000"/>
                <a:gd name="connsiteX64" fmla="*/ 3927 w 10000"/>
                <a:gd name="connsiteY64" fmla="*/ 5142 h 10000"/>
                <a:gd name="connsiteX65" fmla="*/ 3906 w 10000"/>
                <a:gd name="connsiteY65" fmla="*/ 5446 h 10000"/>
                <a:gd name="connsiteX66" fmla="*/ 3899 w 10000"/>
                <a:gd name="connsiteY66" fmla="*/ 5740 h 10000"/>
                <a:gd name="connsiteX67" fmla="*/ 3938 w 10000"/>
                <a:gd name="connsiteY67" fmla="*/ 5953 h 10000"/>
                <a:gd name="connsiteX68" fmla="*/ 3952 w 10000"/>
                <a:gd name="connsiteY68" fmla="*/ 6166 h 10000"/>
                <a:gd name="connsiteX69" fmla="*/ 3696 w 10000"/>
                <a:gd name="connsiteY69" fmla="*/ 5903 h 10000"/>
                <a:gd name="connsiteX70" fmla="*/ 3511 w 10000"/>
                <a:gd name="connsiteY70" fmla="*/ 5284 h 10000"/>
                <a:gd name="connsiteX71" fmla="*/ 3248 w 10000"/>
                <a:gd name="connsiteY71" fmla="*/ 5071 h 10000"/>
                <a:gd name="connsiteX72" fmla="*/ 3035 w 10000"/>
                <a:gd name="connsiteY72" fmla="*/ 5254 h 10000"/>
                <a:gd name="connsiteX73" fmla="*/ 2762 w 10000"/>
                <a:gd name="connsiteY73" fmla="*/ 5558 h 10000"/>
                <a:gd name="connsiteX74" fmla="*/ 2447 w 10000"/>
                <a:gd name="connsiteY74" fmla="*/ 5923 h 10000"/>
                <a:gd name="connsiteX75" fmla="*/ 1995 w 10000"/>
                <a:gd name="connsiteY75" fmla="*/ 6755 h 10000"/>
                <a:gd name="connsiteX76" fmla="*/ 1838 w 10000"/>
                <a:gd name="connsiteY76" fmla="*/ 7018 h 10000"/>
                <a:gd name="connsiteX77" fmla="*/ 245 w 10000"/>
                <a:gd name="connsiteY77" fmla="*/ 9888 h 10000"/>
                <a:gd name="connsiteX78" fmla="*/ 119 w 10000"/>
                <a:gd name="connsiteY78" fmla="*/ 10000 h 10000"/>
                <a:gd name="connsiteX79" fmla="*/ 0 w 10000"/>
                <a:gd name="connsiteY79" fmla="*/ 9523 h 10000"/>
                <a:gd name="connsiteX0" fmla="*/ 0 w 10000"/>
                <a:gd name="connsiteY0" fmla="*/ 9523 h 10000"/>
                <a:gd name="connsiteX1" fmla="*/ 4 w 10000"/>
                <a:gd name="connsiteY1" fmla="*/ 9219 h 10000"/>
                <a:gd name="connsiteX2" fmla="*/ 1222 w 10000"/>
                <a:gd name="connsiteY2" fmla="*/ 6988 h 10000"/>
                <a:gd name="connsiteX3" fmla="*/ 1785 w 10000"/>
                <a:gd name="connsiteY3" fmla="*/ 6024 h 10000"/>
                <a:gd name="connsiteX4" fmla="*/ 1985 w 10000"/>
                <a:gd name="connsiteY4" fmla="*/ 5710 h 10000"/>
                <a:gd name="connsiteX5" fmla="*/ 2205 w 10000"/>
                <a:gd name="connsiteY5" fmla="*/ 5375 h 10000"/>
                <a:gd name="connsiteX6" fmla="*/ 2468 w 10000"/>
                <a:gd name="connsiteY6" fmla="*/ 5051 h 10000"/>
                <a:gd name="connsiteX7" fmla="*/ 2944 w 10000"/>
                <a:gd name="connsiteY7" fmla="*/ 4533 h 10000"/>
                <a:gd name="connsiteX8" fmla="*/ 3280 w 10000"/>
                <a:gd name="connsiteY8" fmla="*/ 4229 h 10000"/>
                <a:gd name="connsiteX9" fmla="*/ 3298 w 10000"/>
                <a:gd name="connsiteY9" fmla="*/ 4167 h 10000"/>
                <a:gd name="connsiteX10" fmla="*/ 3271 w 10000"/>
                <a:gd name="connsiteY10" fmla="*/ 4300 h 10000"/>
                <a:gd name="connsiteX11" fmla="*/ 3521 w 10000"/>
                <a:gd name="connsiteY11" fmla="*/ 4006 h 10000"/>
                <a:gd name="connsiteX12" fmla="*/ 3696 w 10000"/>
                <a:gd name="connsiteY12" fmla="*/ 3864 h 10000"/>
                <a:gd name="connsiteX13" fmla="*/ 3878 w 10000"/>
                <a:gd name="connsiteY13" fmla="*/ 3732 h 10000"/>
                <a:gd name="connsiteX14" fmla="*/ 4120 w 10000"/>
                <a:gd name="connsiteY14" fmla="*/ 3529 h 10000"/>
                <a:gd name="connsiteX15" fmla="*/ 4368 w 10000"/>
                <a:gd name="connsiteY15" fmla="*/ 3398 h 10000"/>
                <a:gd name="connsiteX16" fmla="*/ 4802 w 10000"/>
                <a:gd name="connsiteY16" fmla="*/ 3093 h 10000"/>
                <a:gd name="connsiteX17" fmla="*/ 5075 w 10000"/>
                <a:gd name="connsiteY17" fmla="*/ 2850 h 10000"/>
                <a:gd name="connsiteX18" fmla="*/ 5243 w 10000"/>
                <a:gd name="connsiteY18" fmla="*/ 2698 h 10000"/>
                <a:gd name="connsiteX19" fmla="*/ 5397 w 10000"/>
                <a:gd name="connsiteY19" fmla="*/ 2546 h 10000"/>
                <a:gd name="connsiteX20" fmla="*/ 5548 w 10000"/>
                <a:gd name="connsiteY20" fmla="*/ 2394 h 10000"/>
                <a:gd name="connsiteX21" fmla="*/ 5800 w 10000"/>
                <a:gd name="connsiteY21" fmla="*/ 2150 h 10000"/>
                <a:gd name="connsiteX22" fmla="*/ 6083 w 10000"/>
                <a:gd name="connsiteY22" fmla="*/ 1968 h 10000"/>
                <a:gd name="connsiteX23" fmla="*/ 6353 w 10000"/>
                <a:gd name="connsiteY23" fmla="*/ 1917 h 10000"/>
                <a:gd name="connsiteX24" fmla="*/ 6629 w 10000"/>
                <a:gd name="connsiteY24" fmla="*/ 1886 h 10000"/>
                <a:gd name="connsiteX25" fmla="*/ 7028 w 10000"/>
                <a:gd name="connsiteY25" fmla="*/ 1785 h 10000"/>
                <a:gd name="connsiteX26" fmla="*/ 7991 w 10000"/>
                <a:gd name="connsiteY26" fmla="*/ 1400 h 10000"/>
                <a:gd name="connsiteX27" fmla="*/ 8442 w 10000"/>
                <a:gd name="connsiteY27" fmla="*/ 1187 h 10000"/>
                <a:gd name="connsiteX28" fmla="*/ 8792 w 10000"/>
                <a:gd name="connsiteY28" fmla="*/ 963 h 10000"/>
                <a:gd name="connsiteX29" fmla="*/ 9209 w 10000"/>
                <a:gd name="connsiteY29" fmla="*/ 659 h 10000"/>
                <a:gd name="connsiteX30" fmla="*/ 9597 w 10000"/>
                <a:gd name="connsiteY30" fmla="*/ 304 h 10000"/>
                <a:gd name="connsiteX31" fmla="*/ 9891 w 10000"/>
                <a:gd name="connsiteY31" fmla="*/ 0 h 10000"/>
                <a:gd name="connsiteX32" fmla="*/ 10000 w 10000"/>
                <a:gd name="connsiteY32" fmla="*/ 1024 h 10000"/>
                <a:gd name="connsiteX33" fmla="*/ 6657 w 10000"/>
                <a:gd name="connsiteY33" fmla="*/ 2890 h 10000"/>
                <a:gd name="connsiteX34" fmla="*/ 6678 w 10000"/>
                <a:gd name="connsiteY34" fmla="*/ 3195 h 10000"/>
                <a:gd name="connsiteX35" fmla="*/ 6944 w 10000"/>
                <a:gd name="connsiteY35" fmla="*/ 3002 h 10000"/>
                <a:gd name="connsiteX36" fmla="*/ 7203 w 10000"/>
                <a:gd name="connsiteY36" fmla="*/ 2850 h 10000"/>
                <a:gd name="connsiteX37" fmla="*/ 7333 w 10000"/>
                <a:gd name="connsiteY37" fmla="*/ 2789 h 10000"/>
                <a:gd name="connsiteX38" fmla="*/ 7455 w 10000"/>
                <a:gd name="connsiteY38" fmla="*/ 2860 h 10000"/>
                <a:gd name="connsiteX39" fmla="*/ 7560 w 10000"/>
                <a:gd name="connsiteY39" fmla="*/ 3012 h 10000"/>
                <a:gd name="connsiteX40" fmla="*/ 7627 w 10000"/>
                <a:gd name="connsiteY40" fmla="*/ 3347 h 10000"/>
                <a:gd name="connsiteX41" fmla="*/ 7732 w 10000"/>
                <a:gd name="connsiteY41" fmla="*/ 3945 h 10000"/>
                <a:gd name="connsiteX42" fmla="*/ 7528 w 10000"/>
                <a:gd name="connsiteY42" fmla="*/ 4242 h 10000"/>
                <a:gd name="connsiteX43" fmla="*/ 7433 w 10000"/>
                <a:gd name="connsiteY43" fmla="*/ 3632 h 10000"/>
                <a:gd name="connsiteX44" fmla="*/ 7281 w 10000"/>
                <a:gd name="connsiteY44" fmla="*/ 3348 h 10000"/>
                <a:gd name="connsiteX45" fmla="*/ 7182 w 10000"/>
                <a:gd name="connsiteY45" fmla="*/ 3238 h 10000"/>
                <a:gd name="connsiteX46" fmla="*/ 6709 w 10000"/>
                <a:gd name="connsiteY46" fmla="*/ 3667 h 10000"/>
                <a:gd name="connsiteX47" fmla="*/ 6541 w 10000"/>
                <a:gd name="connsiteY47" fmla="*/ 3763 h 10000"/>
                <a:gd name="connsiteX48" fmla="*/ 6816 w 10000"/>
                <a:gd name="connsiteY48" fmla="*/ 5425 h 10000"/>
                <a:gd name="connsiteX49" fmla="*/ 6658 w 10000"/>
                <a:gd name="connsiteY49" fmla="*/ 5661 h 10000"/>
                <a:gd name="connsiteX50" fmla="*/ 6390 w 10000"/>
                <a:gd name="connsiteY50" fmla="*/ 4127 h 10000"/>
                <a:gd name="connsiteX51" fmla="*/ 5590 w 10000"/>
                <a:gd name="connsiteY51" fmla="*/ 4990 h 10000"/>
                <a:gd name="connsiteX52" fmla="*/ 5922 w 10000"/>
                <a:gd name="connsiteY52" fmla="*/ 6815 h 10000"/>
                <a:gd name="connsiteX53" fmla="*/ 5842 w 10000"/>
                <a:gd name="connsiteY53" fmla="*/ 7049 h 10000"/>
                <a:gd name="connsiteX54" fmla="*/ 5481 w 10000"/>
                <a:gd name="connsiteY54" fmla="*/ 5264 h 10000"/>
                <a:gd name="connsiteX55" fmla="*/ 5450 w 10000"/>
                <a:gd name="connsiteY55" fmla="*/ 5081 h 10000"/>
                <a:gd name="connsiteX56" fmla="*/ 5432 w 10000"/>
                <a:gd name="connsiteY56" fmla="*/ 4736 h 10000"/>
                <a:gd name="connsiteX57" fmla="*/ 5432 w 10000"/>
                <a:gd name="connsiteY57" fmla="*/ 4412 h 10000"/>
                <a:gd name="connsiteX58" fmla="*/ 5443 w 10000"/>
                <a:gd name="connsiteY58" fmla="*/ 4290 h 10000"/>
                <a:gd name="connsiteX59" fmla="*/ 5439 w 10000"/>
                <a:gd name="connsiteY59" fmla="*/ 4199 h 10000"/>
                <a:gd name="connsiteX60" fmla="*/ 5023 w 10000"/>
                <a:gd name="connsiteY60" fmla="*/ 4675 h 10000"/>
                <a:gd name="connsiteX61" fmla="*/ 4851 w 10000"/>
                <a:gd name="connsiteY61" fmla="*/ 4716 h 10000"/>
                <a:gd name="connsiteX62" fmla="*/ 4589 w 10000"/>
                <a:gd name="connsiteY62" fmla="*/ 4838 h 10000"/>
                <a:gd name="connsiteX63" fmla="*/ 4295 w 10000"/>
                <a:gd name="connsiteY63" fmla="*/ 4858 h 10000"/>
                <a:gd name="connsiteX64" fmla="*/ 4106 w 10000"/>
                <a:gd name="connsiteY64" fmla="*/ 4919 h 10000"/>
                <a:gd name="connsiteX65" fmla="*/ 3927 w 10000"/>
                <a:gd name="connsiteY65" fmla="*/ 5142 h 10000"/>
                <a:gd name="connsiteX66" fmla="*/ 3906 w 10000"/>
                <a:gd name="connsiteY66" fmla="*/ 5446 h 10000"/>
                <a:gd name="connsiteX67" fmla="*/ 3899 w 10000"/>
                <a:gd name="connsiteY67" fmla="*/ 5740 h 10000"/>
                <a:gd name="connsiteX68" fmla="*/ 3938 w 10000"/>
                <a:gd name="connsiteY68" fmla="*/ 5953 h 10000"/>
                <a:gd name="connsiteX69" fmla="*/ 3952 w 10000"/>
                <a:gd name="connsiteY69" fmla="*/ 6166 h 10000"/>
                <a:gd name="connsiteX70" fmla="*/ 3696 w 10000"/>
                <a:gd name="connsiteY70" fmla="*/ 5903 h 10000"/>
                <a:gd name="connsiteX71" fmla="*/ 3511 w 10000"/>
                <a:gd name="connsiteY71" fmla="*/ 5284 h 10000"/>
                <a:gd name="connsiteX72" fmla="*/ 3248 w 10000"/>
                <a:gd name="connsiteY72" fmla="*/ 5071 h 10000"/>
                <a:gd name="connsiteX73" fmla="*/ 3035 w 10000"/>
                <a:gd name="connsiteY73" fmla="*/ 5254 h 10000"/>
                <a:gd name="connsiteX74" fmla="*/ 2762 w 10000"/>
                <a:gd name="connsiteY74" fmla="*/ 5558 h 10000"/>
                <a:gd name="connsiteX75" fmla="*/ 2447 w 10000"/>
                <a:gd name="connsiteY75" fmla="*/ 5923 h 10000"/>
                <a:gd name="connsiteX76" fmla="*/ 1995 w 10000"/>
                <a:gd name="connsiteY76" fmla="*/ 6755 h 10000"/>
                <a:gd name="connsiteX77" fmla="*/ 1838 w 10000"/>
                <a:gd name="connsiteY77" fmla="*/ 7018 h 10000"/>
                <a:gd name="connsiteX78" fmla="*/ 245 w 10000"/>
                <a:gd name="connsiteY78" fmla="*/ 9888 h 10000"/>
                <a:gd name="connsiteX79" fmla="*/ 119 w 10000"/>
                <a:gd name="connsiteY79" fmla="*/ 10000 h 10000"/>
                <a:gd name="connsiteX80" fmla="*/ 0 w 10000"/>
                <a:gd name="connsiteY80" fmla="*/ 9523 h 10000"/>
                <a:gd name="connsiteX0" fmla="*/ 0 w 10000"/>
                <a:gd name="connsiteY0" fmla="*/ 9523 h 10000"/>
                <a:gd name="connsiteX1" fmla="*/ 4 w 10000"/>
                <a:gd name="connsiteY1" fmla="*/ 9219 h 10000"/>
                <a:gd name="connsiteX2" fmla="*/ 1222 w 10000"/>
                <a:gd name="connsiteY2" fmla="*/ 6988 h 10000"/>
                <a:gd name="connsiteX3" fmla="*/ 1785 w 10000"/>
                <a:gd name="connsiteY3" fmla="*/ 6024 h 10000"/>
                <a:gd name="connsiteX4" fmla="*/ 1985 w 10000"/>
                <a:gd name="connsiteY4" fmla="*/ 5710 h 10000"/>
                <a:gd name="connsiteX5" fmla="*/ 2205 w 10000"/>
                <a:gd name="connsiteY5" fmla="*/ 5375 h 10000"/>
                <a:gd name="connsiteX6" fmla="*/ 2468 w 10000"/>
                <a:gd name="connsiteY6" fmla="*/ 5051 h 10000"/>
                <a:gd name="connsiteX7" fmla="*/ 2944 w 10000"/>
                <a:gd name="connsiteY7" fmla="*/ 4533 h 10000"/>
                <a:gd name="connsiteX8" fmla="*/ 3280 w 10000"/>
                <a:gd name="connsiteY8" fmla="*/ 4229 h 10000"/>
                <a:gd name="connsiteX9" fmla="*/ 3298 w 10000"/>
                <a:gd name="connsiteY9" fmla="*/ 4167 h 10000"/>
                <a:gd name="connsiteX10" fmla="*/ 3271 w 10000"/>
                <a:gd name="connsiteY10" fmla="*/ 4300 h 10000"/>
                <a:gd name="connsiteX11" fmla="*/ 3521 w 10000"/>
                <a:gd name="connsiteY11" fmla="*/ 4006 h 10000"/>
                <a:gd name="connsiteX12" fmla="*/ 3696 w 10000"/>
                <a:gd name="connsiteY12" fmla="*/ 3864 h 10000"/>
                <a:gd name="connsiteX13" fmla="*/ 3878 w 10000"/>
                <a:gd name="connsiteY13" fmla="*/ 3732 h 10000"/>
                <a:gd name="connsiteX14" fmla="*/ 4120 w 10000"/>
                <a:gd name="connsiteY14" fmla="*/ 3529 h 10000"/>
                <a:gd name="connsiteX15" fmla="*/ 4368 w 10000"/>
                <a:gd name="connsiteY15" fmla="*/ 3398 h 10000"/>
                <a:gd name="connsiteX16" fmla="*/ 4802 w 10000"/>
                <a:gd name="connsiteY16" fmla="*/ 3093 h 10000"/>
                <a:gd name="connsiteX17" fmla="*/ 5075 w 10000"/>
                <a:gd name="connsiteY17" fmla="*/ 2850 h 10000"/>
                <a:gd name="connsiteX18" fmla="*/ 5243 w 10000"/>
                <a:gd name="connsiteY18" fmla="*/ 2698 h 10000"/>
                <a:gd name="connsiteX19" fmla="*/ 5397 w 10000"/>
                <a:gd name="connsiteY19" fmla="*/ 2546 h 10000"/>
                <a:gd name="connsiteX20" fmla="*/ 5548 w 10000"/>
                <a:gd name="connsiteY20" fmla="*/ 2394 h 10000"/>
                <a:gd name="connsiteX21" fmla="*/ 5800 w 10000"/>
                <a:gd name="connsiteY21" fmla="*/ 2150 h 10000"/>
                <a:gd name="connsiteX22" fmla="*/ 6083 w 10000"/>
                <a:gd name="connsiteY22" fmla="*/ 1968 h 10000"/>
                <a:gd name="connsiteX23" fmla="*/ 6353 w 10000"/>
                <a:gd name="connsiteY23" fmla="*/ 1917 h 10000"/>
                <a:gd name="connsiteX24" fmla="*/ 6629 w 10000"/>
                <a:gd name="connsiteY24" fmla="*/ 1886 h 10000"/>
                <a:gd name="connsiteX25" fmla="*/ 7028 w 10000"/>
                <a:gd name="connsiteY25" fmla="*/ 1785 h 10000"/>
                <a:gd name="connsiteX26" fmla="*/ 7991 w 10000"/>
                <a:gd name="connsiteY26" fmla="*/ 1400 h 10000"/>
                <a:gd name="connsiteX27" fmla="*/ 8442 w 10000"/>
                <a:gd name="connsiteY27" fmla="*/ 1187 h 10000"/>
                <a:gd name="connsiteX28" fmla="*/ 8792 w 10000"/>
                <a:gd name="connsiteY28" fmla="*/ 963 h 10000"/>
                <a:gd name="connsiteX29" fmla="*/ 9209 w 10000"/>
                <a:gd name="connsiteY29" fmla="*/ 659 h 10000"/>
                <a:gd name="connsiteX30" fmla="*/ 9597 w 10000"/>
                <a:gd name="connsiteY30" fmla="*/ 304 h 10000"/>
                <a:gd name="connsiteX31" fmla="*/ 9891 w 10000"/>
                <a:gd name="connsiteY31" fmla="*/ 0 h 10000"/>
                <a:gd name="connsiteX32" fmla="*/ 10000 w 10000"/>
                <a:gd name="connsiteY32" fmla="*/ 1024 h 10000"/>
                <a:gd name="connsiteX33" fmla="*/ 6657 w 10000"/>
                <a:gd name="connsiteY33" fmla="*/ 2890 h 10000"/>
                <a:gd name="connsiteX34" fmla="*/ 6678 w 10000"/>
                <a:gd name="connsiteY34" fmla="*/ 3195 h 10000"/>
                <a:gd name="connsiteX35" fmla="*/ 6944 w 10000"/>
                <a:gd name="connsiteY35" fmla="*/ 3002 h 10000"/>
                <a:gd name="connsiteX36" fmla="*/ 7203 w 10000"/>
                <a:gd name="connsiteY36" fmla="*/ 2850 h 10000"/>
                <a:gd name="connsiteX37" fmla="*/ 7333 w 10000"/>
                <a:gd name="connsiteY37" fmla="*/ 2789 h 10000"/>
                <a:gd name="connsiteX38" fmla="*/ 7455 w 10000"/>
                <a:gd name="connsiteY38" fmla="*/ 2860 h 10000"/>
                <a:gd name="connsiteX39" fmla="*/ 7560 w 10000"/>
                <a:gd name="connsiteY39" fmla="*/ 3012 h 10000"/>
                <a:gd name="connsiteX40" fmla="*/ 7627 w 10000"/>
                <a:gd name="connsiteY40" fmla="*/ 3347 h 10000"/>
                <a:gd name="connsiteX41" fmla="*/ 7732 w 10000"/>
                <a:gd name="connsiteY41" fmla="*/ 3945 h 10000"/>
                <a:gd name="connsiteX42" fmla="*/ 7528 w 10000"/>
                <a:gd name="connsiteY42" fmla="*/ 4242 h 10000"/>
                <a:gd name="connsiteX43" fmla="*/ 7433 w 10000"/>
                <a:gd name="connsiteY43" fmla="*/ 3632 h 10000"/>
                <a:gd name="connsiteX44" fmla="*/ 7281 w 10000"/>
                <a:gd name="connsiteY44" fmla="*/ 3348 h 10000"/>
                <a:gd name="connsiteX45" fmla="*/ 7182 w 10000"/>
                <a:gd name="connsiteY45" fmla="*/ 3318 h 10000"/>
                <a:gd name="connsiteX46" fmla="*/ 6709 w 10000"/>
                <a:gd name="connsiteY46" fmla="*/ 3667 h 10000"/>
                <a:gd name="connsiteX47" fmla="*/ 6541 w 10000"/>
                <a:gd name="connsiteY47" fmla="*/ 3763 h 10000"/>
                <a:gd name="connsiteX48" fmla="*/ 6816 w 10000"/>
                <a:gd name="connsiteY48" fmla="*/ 5425 h 10000"/>
                <a:gd name="connsiteX49" fmla="*/ 6658 w 10000"/>
                <a:gd name="connsiteY49" fmla="*/ 5661 h 10000"/>
                <a:gd name="connsiteX50" fmla="*/ 6390 w 10000"/>
                <a:gd name="connsiteY50" fmla="*/ 4127 h 10000"/>
                <a:gd name="connsiteX51" fmla="*/ 5590 w 10000"/>
                <a:gd name="connsiteY51" fmla="*/ 4990 h 10000"/>
                <a:gd name="connsiteX52" fmla="*/ 5922 w 10000"/>
                <a:gd name="connsiteY52" fmla="*/ 6815 h 10000"/>
                <a:gd name="connsiteX53" fmla="*/ 5842 w 10000"/>
                <a:gd name="connsiteY53" fmla="*/ 7049 h 10000"/>
                <a:gd name="connsiteX54" fmla="*/ 5481 w 10000"/>
                <a:gd name="connsiteY54" fmla="*/ 5264 h 10000"/>
                <a:gd name="connsiteX55" fmla="*/ 5450 w 10000"/>
                <a:gd name="connsiteY55" fmla="*/ 5081 h 10000"/>
                <a:gd name="connsiteX56" fmla="*/ 5432 w 10000"/>
                <a:gd name="connsiteY56" fmla="*/ 4736 h 10000"/>
                <a:gd name="connsiteX57" fmla="*/ 5432 w 10000"/>
                <a:gd name="connsiteY57" fmla="*/ 4412 h 10000"/>
                <a:gd name="connsiteX58" fmla="*/ 5443 w 10000"/>
                <a:gd name="connsiteY58" fmla="*/ 4290 h 10000"/>
                <a:gd name="connsiteX59" fmla="*/ 5439 w 10000"/>
                <a:gd name="connsiteY59" fmla="*/ 4199 h 10000"/>
                <a:gd name="connsiteX60" fmla="*/ 5023 w 10000"/>
                <a:gd name="connsiteY60" fmla="*/ 4675 h 10000"/>
                <a:gd name="connsiteX61" fmla="*/ 4851 w 10000"/>
                <a:gd name="connsiteY61" fmla="*/ 4716 h 10000"/>
                <a:gd name="connsiteX62" fmla="*/ 4589 w 10000"/>
                <a:gd name="connsiteY62" fmla="*/ 4838 h 10000"/>
                <a:gd name="connsiteX63" fmla="*/ 4295 w 10000"/>
                <a:gd name="connsiteY63" fmla="*/ 4858 h 10000"/>
                <a:gd name="connsiteX64" fmla="*/ 4106 w 10000"/>
                <a:gd name="connsiteY64" fmla="*/ 4919 h 10000"/>
                <a:gd name="connsiteX65" fmla="*/ 3927 w 10000"/>
                <a:gd name="connsiteY65" fmla="*/ 5142 h 10000"/>
                <a:gd name="connsiteX66" fmla="*/ 3906 w 10000"/>
                <a:gd name="connsiteY66" fmla="*/ 5446 h 10000"/>
                <a:gd name="connsiteX67" fmla="*/ 3899 w 10000"/>
                <a:gd name="connsiteY67" fmla="*/ 5740 h 10000"/>
                <a:gd name="connsiteX68" fmla="*/ 3938 w 10000"/>
                <a:gd name="connsiteY68" fmla="*/ 5953 h 10000"/>
                <a:gd name="connsiteX69" fmla="*/ 3952 w 10000"/>
                <a:gd name="connsiteY69" fmla="*/ 6166 h 10000"/>
                <a:gd name="connsiteX70" fmla="*/ 3696 w 10000"/>
                <a:gd name="connsiteY70" fmla="*/ 5903 h 10000"/>
                <a:gd name="connsiteX71" fmla="*/ 3511 w 10000"/>
                <a:gd name="connsiteY71" fmla="*/ 5284 h 10000"/>
                <a:gd name="connsiteX72" fmla="*/ 3248 w 10000"/>
                <a:gd name="connsiteY72" fmla="*/ 5071 h 10000"/>
                <a:gd name="connsiteX73" fmla="*/ 3035 w 10000"/>
                <a:gd name="connsiteY73" fmla="*/ 5254 h 10000"/>
                <a:gd name="connsiteX74" fmla="*/ 2762 w 10000"/>
                <a:gd name="connsiteY74" fmla="*/ 5558 h 10000"/>
                <a:gd name="connsiteX75" fmla="*/ 2447 w 10000"/>
                <a:gd name="connsiteY75" fmla="*/ 5923 h 10000"/>
                <a:gd name="connsiteX76" fmla="*/ 1995 w 10000"/>
                <a:gd name="connsiteY76" fmla="*/ 6755 h 10000"/>
                <a:gd name="connsiteX77" fmla="*/ 1838 w 10000"/>
                <a:gd name="connsiteY77" fmla="*/ 7018 h 10000"/>
                <a:gd name="connsiteX78" fmla="*/ 245 w 10000"/>
                <a:gd name="connsiteY78" fmla="*/ 9888 h 10000"/>
                <a:gd name="connsiteX79" fmla="*/ 119 w 10000"/>
                <a:gd name="connsiteY79" fmla="*/ 10000 h 10000"/>
                <a:gd name="connsiteX80" fmla="*/ 0 w 10000"/>
                <a:gd name="connsiteY80" fmla="*/ 9523 h 10000"/>
                <a:gd name="connsiteX0" fmla="*/ 0 w 10000"/>
                <a:gd name="connsiteY0" fmla="*/ 9523 h 10000"/>
                <a:gd name="connsiteX1" fmla="*/ 4 w 10000"/>
                <a:gd name="connsiteY1" fmla="*/ 9219 h 10000"/>
                <a:gd name="connsiteX2" fmla="*/ 1222 w 10000"/>
                <a:gd name="connsiteY2" fmla="*/ 6988 h 10000"/>
                <a:gd name="connsiteX3" fmla="*/ 1785 w 10000"/>
                <a:gd name="connsiteY3" fmla="*/ 6024 h 10000"/>
                <a:gd name="connsiteX4" fmla="*/ 1985 w 10000"/>
                <a:gd name="connsiteY4" fmla="*/ 5710 h 10000"/>
                <a:gd name="connsiteX5" fmla="*/ 2205 w 10000"/>
                <a:gd name="connsiteY5" fmla="*/ 5375 h 10000"/>
                <a:gd name="connsiteX6" fmla="*/ 2468 w 10000"/>
                <a:gd name="connsiteY6" fmla="*/ 5051 h 10000"/>
                <a:gd name="connsiteX7" fmla="*/ 2944 w 10000"/>
                <a:gd name="connsiteY7" fmla="*/ 4533 h 10000"/>
                <a:gd name="connsiteX8" fmla="*/ 3280 w 10000"/>
                <a:gd name="connsiteY8" fmla="*/ 4229 h 10000"/>
                <a:gd name="connsiteX9" fmla="*/ 3298 w 10000"/>
                <a:gd name="connsiteY9" fmla="*/ 4167 h 10000"/>
                <a:gd name="connsiteX10" fmla="*/ 3271 w 10000"/>
                <a:gd name="connsiteY10" fmla="*/ 4300 h 10000"/>
                <a:gd name="connsiteX11" fmla="*/ 3521 w 10000"/>
                <a:gd name="connsiteY11" fmla="*/ 4006 h 10000"/>
                <a:gd name="connsiteX12" fmla="*/ 3696 w 10000"/>
                <a:gd name="connsiteY12" fmla="*/ 3864 h 10000"/>
                <a:gd name="connsiteX13" fmla="*/ 3878 w 10000"/>
                <a:gd name="connsiteY13" fmla="*/ 3732 h 10000"/>
                <a:gd name="connsiteX14" fmla="*/ 4120 w 10000"/>
                <a:gd name="connsiteY14" fmla="*/ 3529 h 10000"/>
                <a:gd name="connsiteX15" fmla="*/ 4368 w 10000"/>
                <a:gd name="connsiteY15" fmla="*/ 3398 h 10000"/>
                <a:gd name="connsiteX16" fmla="*/ 4802 w 10000"/>
                <a:gd name="connsiteY16" fmla="*/ 3093 h 10000"/>
                <a:gd name="connsiteX17" fmla="*/ 5075 w 10000"/>
                <a:gd name="connsiteY17" fmla="*/ 2850 h 10000"/>
                <a:gd name="connsiteX18" fmla="*/ 5243 w 10000"/>
                <a:gd name="connsiteY18" fmla="*/ 2698 h 10000"/>
                <a:gd name="connsiteX19" fmla="*/ 5397 w 10000"/>
                <a:gd name="connsiteY19" fmla="*/ 2546 h 10000"/>
                <a:gd name="connsiteX20" fmla="*/ 5548 w 10000"/>
                <a:gd name="connsiteY20" fmla="*/ 2394 h 10000"/>
                <a:gd name="connsiteX21" fmla="*/ 5800 w 10000"/>
                <a:gd name="connsiteY21" fmla="*/ 2150 h 10000"/>
                <a:gd name="connsiteX22" fmla="*/ 6083 w 10000"/>
                <a:gd name="connsiteY22" fmla="*/ 1968 h 10000"/>
                <a:gd name="connsiteX23" fmla="*/ 6353 w 10000"/>
                <a:gd name="connsiteY23" fmla="*/ 1917 h 10000"/>
                <a:gd name="connsiteX24" fmla="*/ 6629 w 10000"/>
                <a:gd name="connsiteY24" fmla="*/ 1886 h 10000"/>
                <a:gd name="connsiteX25" fmla="*/ 7028 w 10000"/>
                <a:gd name="connsiteY25" fmla="*/ 1785 h 10000"/>
                <a:gd name="connsiteX26" fmla="*/ 7991 w 10000"/>
                <a:gd name="connsiteY26" fmla="*/ 1400 h 10000"/>
                <a:gd name="connsiteX27" fmla="*/ 8442 w 10000"/>
                <a:gd name="connsiteY27" fmla="*/ 1187 h 10000"/>
                <a:gd name="connsiteX28" fmla="*/ 8792 w 10000"/>
                <a:gd name="connsiteY28" fmla="*/ 963 h 10000"/>
                <a:gd name="connsiteX29" fmla="*/ 9209 w 10000"/>
                <a:gd name="connsiteY29" fmla="*/ 659 h 10000"/>
                <a:gd name="connsiteX30" fmla="*/ 9597 w 10000"/>
                <a:gd name="connsiteY30" fmla="*/ 304 h 10000"/>
                <a:gd name="connsiteX31" fmla="*/ 9891 w 10000"/>
                <a:gd name="connsiteY31" fmla="*/ 0 h 10000"/>
                <a:gd name="connsiteX32" fmla="*/ 10000 w 10000"/>
                <a:gd name="connsiteY32" fmla="*/ 1024 h 10000"/>
                <a:gd name="connsiteX33" fmla="*/ 6657 w 10000"/>
                <a:gd name="connsiteY33" fmla="*/ 2890 h 10000"/>
                <a:gd name="connsiteX34" fmla="*/ 6678 w 10000"/>
                <a:gd name="connsiteY34" fmla="*/ 3195 h 10000"/>
                <a:gd name="connsiteX35" fmla="*/ 6944 w 10000"/>
                <a:gd name="connsiteY35" fmla="*/ 3002 h 10000"/>
                <a:gd name="connsiteX36" fmla="*/ 7203 w 10000"/>
                <a:gd name="connsiteY36" fmla="*/ 2850 h 10000"/>
                <a:gd name="connsiteX37" fmla="*/ 7333 w 10000"/>
                <a:gd name="connsiteY37" fmla="*/ 2789 h 10000"/>
                <a:gd name="connsiteX38" fmla="*/ 7455 w 10000"/>
                <a:gd name="connsiteY38" fmla="*/ 2860 h 10000"/>
                <a:gd name="connsiteX39" fmla="*/ 7560 w 10000"/>
                <a:gd name="connsiteY39" fmla="*/ 3012 h 10000"/>
                <a:gd name="connsiteX40" fmla="*/ 7627 w 10000"/>
                <a:gd name="connsiteY40" fmla="*/ 3347 h 10000"/>
                <a:gd name="connsiteX41" fmla="*/ 7705 w 10000"/>
                <a:gd name="connsiteY41" fmla="*/ 4025 h 10000"/>
                <a:gd name="connsiteX42" fmla="*/ 7528 w 10000"/>
                <a:gd name="connsiteY42" fmla="*/ 4242 h 10000"/>
                <a:gd name="connsiteX43" fmla="*/ 7433 w 10000"/>
                <a:gd name="connsiteY43" fmla="*/ 3632 h 10000"/>
                <a:gd name="connsiteX44" fmla="*/ 7281 w 10000"/>
                <a:gd name="connsiteY44" fmla="*/ 3348 h 10000"/>
                <a:gd name="connsiteX45" fmla="*/ 7182 w 10000"/>
                <a:gd name="connsiteY45" fmla="*/ 3318 h 10000"/>
                <a:gd name="connsiteX46" fmla="*/ 6709 w 10000"/>
                <a:gd name="connsiteY46" fmla="*/ 3667 h 10000"/>
                <a:gd name="connsiteX47" fmla="*/ 6541 w 10000"/>
                <a:gd name="connsiteY47" fmla="*/ 3763 h 10000"/>
                <a:gd name="connsiteX48" fmla="*/ 6816 w 10000"/>
                <a:gd name="connsiteY48" fmla="*/ 5425 h 10000"/>
                <a:gd name="connsiteX49" fmla="*/ 6658 w 10000"/>
                <a:gd name="connsiteY49" fmla="*/ 5661 h 10000"/>
                <a:gd name="connsiteX50" fmla="*/ 6390 w 10000"/>
                <a:gd name="connsiteY50" fmla="*/ 4127 h 10000"/>
                <a:gd name="connsiteX51" fmla="*/ 5590 w 10000"/>
                <a:gd name="connsiteY51" fmla="*/ 4990 h 10000"/>
                <a:gd name="connsiteX52" fmla="*/ 5922 w 10000"/>
                <a:gd name="connsiteY52" fmla="*/ 6815 h 10000"/>
                <a:gd name="connsiteX53" fmla="*/ 5842 w 10000"/>
                <a:gd name="connsiteY53" fmla="*/ 7049 h 10000"/>
                <a:gd name="connsiteX54" fmla="*/ 5481 w 10000"/>
                <a:gd name="connsiteY54" fmla="*/ 5264 h 10000"/>
                <a:gd name="connsiteX55" fmla="*/ 5450 w 10000"/>
                <a:gd name="connsiteY55" fmla="*/ 5081 h 10000"/>
                <a:gd name="connsiteX56" fmla="*/ 5432 w 10000"/>
                <a:gd name="connsiteY56" fmla="*/ 4736 h 10000"/>
                <a:gd name="connsiteX57" fmla="*/ 5432 w 10000"/>
                <a:gd name="connsiteY57" fmla="*/ 4412 h 10000"/>
                <a:gd name="connsiteX58" fmla="*/ 5443 w 10000"/>
                <a:gd name="connsiteY58" fmla="*/ 4290 h 10000"/>
                <a:gd name="connsiteX59" fmla="*/ 5439 w 10000"/>
                <a:gd name="connsiteY59" fmla="*/ 4199 h 10000"/>
                <a:gd name="connsiteX60" fmla="*/ 5023 w 10000"/>
                <a:gd name="connsiteY60" fmla="*/ 4675 h 10000"/>
                <a:gd name="connsiteX61" fmla="*/ 4851 w 10000"/>
                <a:gd name="connsiteY61" fmla="*/ 4716 h 10000"/>
                <a:gd name="connsiteX62" fmla="*/ 4589 w 10000"/>
                <a:gd name="connsiteY62" fmla="*/ 4838 h 10000"/>
                <a:gd name="connsiteX63" fmla="*/ 4295 w 10000"/>
                <a:gd name="connsiteY63" fmla="*/ 4858 h 10000"/>
                <a:gd name="connsiteX64" fmla="*/ 4106 w 10000"/>
                <a:gd name="connsiteY64" fmla="*/ 4919 h 10000"/>
                <a:gd name="connsiteX65" fmla="*/ 3927 w 10000"/>
                <a:gd name="connsiteY65" fmla="*/ 5142 h 10000"/>
                <a:gd name="connsiteX66" fmla="*/ 3906 w 10000"/>
                <a:gd name="connsiteY66" fmla="*/ 5446 h 10000"/>
                <a:gd name="connsiteX67" fmla="*/ 3899 w 10000"/>
                <a:gd name="connsiteY67" fmla="*/ 5740 h 10000"/>
                <a:gd name="connsiteX68" fmla="*/ 3938 w 10000"/>
                <a:gd name="connsiteY68" fmla="*/ 5953 h 10000"/>
                <a:gd name="connsiteX69" fmla="*/ 3952 w 10000"/>
                <a:gd name="connsiteY69" fmla="*/ 6166 h 10000"/>
                <a:gd name="connsiteX70" fmla="*/ 3696 w 10000"/>
                <a:gd name="connsiteY70" fmla="*/ 5903 h 10000"/>
                <a:gd name="connsiteX71" fmla="*/ 3511 w 10000"/>
                <a:gd name="connsiteY71" fmla="*/ 5284 h 10000"/>
                <a:gd name="connsiteX72" fmla="*/ 3248 w 10000"/>
                <a:gd name="connsiteY72" fmla="*/ 5071 h 10000"/>
                <a:gd name="connsiteX73" fmla="*/ 3035 w 10000"/>
                <a:gd name="connsiteY73" fmla="*/ 5254 h 10000"/>
                <a:gd name="connsiteX74" fmla="*/ 2762 w 10000"/>
                <a:gd name="connsiteY74" fmla="*/ 5558 h 10000"/>
                <a:gd name="connsiteX75" fmla="*/ 2447 w 10000"/>
                <a:gd name="connsiteY75" fmla="*/ 5923 h 10000"/>
                <a:gd name="connsiteX76" fmla="*/ 1995 w 10000"/>
                <a:gd name="connsiteY76" fmla="*/ 6755 h 10000"/>
                <a:gd name="connsiteX77" fmla="*/ 1838 w 10000"/>
                <a:gd name="connsiteY77" fmla="*/ 7018 h 10000"/>
                <a:gd name="connsiteX78" fmla="*/ 245 w 10000"/>
                <a:gd name="connsiteY78" fmla="*/ 9888 h 10000"/>
                <a:gd name="connsiteX79" fmla="*/ 119 w 10000"/>
                <a:gd name="connsiteY79" fmla="*/ 10000 h 10000"/>
                <a:gd name="connsiteX80" fmla="*/ 0 w 10000"/>
                <a:gd name="connsiteY80" fmla="*/ 9523 h 10000"/>
                <a:gd name="connsiteX0" fmla="*/ 0 w 10000"/>
                <a:gd name="connsiteY0" fmla="*/ 9523 h 10000"/>
                <a:gd name="connsiteX1" fmla="*/ 4 w 10000"/>
                <a:gd name="connsiteY1" fmla="*/ 9219 h 10000"/>
                <a:gd name="connsiteX2" fmla="*/ 1222 w 10000"/>
                <a:gd name="connsiteY2" fmla="*/ 6988 h 10000"/>
                <a:gd name="connsiteX3" fmla="*/ 1785 w 10000"/>
                <a:gd name="connsiteY3" fmla="*/ 6024 h 10000"/>
                <a:gd name="connsiteX4" fmla="*/ 1985 w 10000"/>
                <a:gd name="connsiteY4" fmla="*/ 5710 h 10000"/>
                <a:gd name="connsiteX5" fmla="*/ 2205 w 10000"/>
                <a:gd name="connsiteY5" fmla="*/ 5375 h 10000"/>
                <a:gd name="connsiteX6" fmla="*/ 2468 w 10000"/>
                <a:gd name="connsiteY6" fmla="*/ 5051 h 10000"/>
                <a:gd name="connsiteX7" fmla="*/ 2944 w 10000"/>
                <a:gd name="connsiteY7" fmla="*/ 4533 h 10000"/>
                <a:gd name="connsiteX8" fmla="*/ 3280 w 10000"/>
                <a:gd name="connsiteY8" fmla="*/ 4229 h 10000"/>
                <a:gd name="connsiteX9" fmla="*/ 3298 w 10000"/>
                <a:gd name="connsiteY9" fmla="*/ 4167 h 10000"/>
                <a:gd name="connsiteX10" fmla="*/ 3271 w 10000"/>
                <a:gd name="connsiteY10" fmla="*/ 4300 h 10000"/>
                <a:gd name="connsiteX11" fmla="*/ 3521 w 10000"/>
                <a:gd name="connsiteY11" fmla="*/ 4006 h 10000"/>
                <a:gd name="connsiteX12" fmla="*/ 3696 w 10000"/>
                <a:gd name="connsiteY12" fmla="*/ 3864 h 10000"/>
                <a:gd name="connsiteX13" fmla="*/ 3878 w 10000"/>
                <a:gd name="connsiteY13" fmla="*/ 3732 h 10000"/>
                <a:gd name="connsiteX14" fmla="*/ 4120 w 10000"/>
                <a:gd name="connsiteY14" fmla="*/ 3529 h 10000"/>
                <a:gd name="connsiteX15" fmla="*/ 4368 w 10000"/>
                <a:gd name="connsiteY15" fmla="*/ 3398 h 10000"/>
                <a:gd name="connsiteX16" fmla="*/ 4802 w 10000"/>
                <a:gd name="connsiteY16" fmla="*/ 3093 h 10000"/>
                <a:gd name="connsiteX17" fmla="*/ 5075 w 10000"/>
                <a:gd name="connsiteY17" fmla="*/ 2850 h 10000"/>
                <a:gd name="connsiteX18" fmla="*/ 5243 w 10000"/>
                <a:gd name="connsiteY18" fmla="*/ 2698 h 10000"/>
                <a:gd name="connsiteX19" fmla="*/ 5397 w 10000"/>
                <a:gd name="connsiteY19" fmla="*/ 2546 h 10000"/>
                <a:gd name="connsiteX20" fmla="*/ 5548 w 10000"/>
                <a:gd name="connsiteY20" fmla="*/ 2394 h 10000"/>
                <a:gd name="connsiteX21" fmla="*/ 5800 w 10000"/>
                <a:gd name="connsiteY21" fmla="*/ 2150 h 10000"/>
                <a:gd name="connsiteX22" fmla="*/ 6083 w 10000"/>
                <a:gd name="connsiteY22" fmla="*/ 1968 h 10000"/>
                <a:gd name="connsiteX23" fmla="*/ 6353 w 10000"/>
                <a:gd name="connsiteY23" fmla="*/ 1917 h 10000"/>
                <a:gd name="connsiteX24" fmla="*/ 6629 w 10000"/>
                <a:gd name="connsiteY24" fmla="*/ 1886 h 10000"/>
                <a:gd name="connsiteX25" fmla="*/ 7028 w 10000"/>
                <a:gd name="connsiteY25" fmla="*/ 1785 h 10000"/>
                <a:gd name="connsiteX26" fmla="*/ 7991 w 10000"/>
                <a:gd name="connsiteY26" fmla="*/ 1400 h 10000"/>
                <a:gd name="connsiteX27" fmla="*/ 8442 w 10000"/>
                <a:gd name="connsiteY27" fmla="*/ 1187 h 10000"/>
                <a:gd name="connsiteX28" fmla="*/ 8792 w 10000"/>
                <a:gd name="connsiteY28" fmla="*/ 963 h 10000"/>
                <a:gd name="connsiteX29" fmla="*/ 9209 w 10000"/>
                <a:gd name="connsiteY29" fmla="*/ 659 h 10000"/>
                <a:gd name="connsiteX30" fmla="*/ 9597 w 10000"/>
                <a:gd name="connsiteY30" fmla="*/ 304 h 10000"/>
                <a:gd name="connsiteX31" fmla="*/ 9891 w 10000"/>
                <a:gd name="connsiteY31" fmla="*/ 0 h 10000"/>
                <a:gd name="connsiteX32" fmla="*/ 10000 w 10000"/>
                <a:gd name="connsiteY32" fmla="*/ 1024 h 10000"/>
                <a:gd name="connsiteX33" fmla="*/ 6657 w 10000"/>
                <a:gd name="connsiteY33" fmla="*/ 2890 h 10000"/>
                <a:gd name="connsiteX34" fmla="*/ 6678 w 10000"/>
                <a:gd name="connsiteY34" fmla="*/ 3195 h 10000"/>
                <a:gd name="connsiteX35" fmla="*/ 6944 w 10000"/>
                <a:gd name="connsiteY35" fmla="*/ 3002 h 10000"/>
                <a:gd name="connsiteX36" fmla="*/ 7203 w 10000"/>
                <a:gd name="connsiteY36" fmla="*/ 2850 h 10000"/>
                <a:gd name="connsiteX37" fmla="*/ 7333 w 10000"/>
                <a:gd name="connsiteY37" fmla="*/ 2789 h 10000"/>
                <a:gd name="connsiteX38" fmla="*/ 7455 w 10000"/>
                <a:gd name="connsiteY38" fmla="*/ 2860 h 10000"/>
                <a:gd name="connsiteX39" fmla="*/ 7560 w 10000"/>
                <a:gd name="connsiteY39" fmla="*/ 3012 h 10000"/>
                <a:gd name="connsiteX40" fmla="*/ 7600 w 10000"/>
                <a:gd name="connsiteY40" fmla="*/ 3374 h 10000"/>
                <a:gd name="connsiteX41" fmla="*/ 7705 w 10000"/>
                <a:gd name="connsiteY41" fmla="*/ 4025 h 10000"/>
                <a:gd name="connsiteX42" fmla="*/ 7528 w 10000"/>
                <a:gd name="connsiteY42" fmla="*/ 4242 h 10000"/>
                <a:gd name="connsiteX43" fmla="*/ 7433 w 10000"/>
                <a:gd name="connsiteY43" fmla="*/ 3632 h 10000"/>
                <a:gd name="connsiteX44" fmla="*/ 7281 w 10000"/>
                <a:gd name="connsiteY44" fmla="*/ 3348 h 10000"/>
                <a:gd name="connsiteX45" fmla="*/ 7182 w 10000"/>
                <a:gd name="connsiteY45" fmla="*/ 3318 h 10000"/>
                <a:gd name="connsiteX46" fmla="*/ 6709 w 10000"/>
                <a:gd name="connsiteY46" fmla="*/ 3667 h 10000"/>
                <a:gd name="connsiteX47" fmla="*/ 6541 w 10000"/>
                <a:gd name="connsiteY47" fmla="*/ 3763 h 10000"/>
                <a:gd name="connsiteX48" fmla="*/ 6816 w 10000"/>
                <a:gd name="connsiteY48" fmla="*/ 5425 h 10000"/>
                <a:gd name="connsiteX49" fmla="*/ 6658 w 10000"/>
                <a:gd name="connsiteY49" fmla="*/ 5661 h 10000"/>
                <a:gd name="connsiteX50" fmla="*/ 6390 w 10000"/>
                <a:gd name="connsiteY50" fmla="*/ 4127 h 10000"/>
                <a:gd name="connsiteX51" fmla="*/ 5590 w 10000"/>
                <a:gd name="connsiteY51" fmla="*/ 4990 h 10000"/>
                <a:gd name="connsiteX52" fmla="*/ 5922 w 10000"/>
                <a:gd name="connsiteY52" fmla="*/ 6815 h 10000"/>
                <a:gd name="connsiteX53" fmla="*/ 5842 w 10000"/>
                <a:gd name="connsiteY53" fmla="*/ 7049 h 10000"/>
                <a:gd name="connsiteX54" fmla="*/ 5481 w 10000"/>
                <a:gd name="connsiteY54" fmla="*/ 5264 h 10000"/>
                <a:gd name="connsiteX55" fmla="*/ 5450 w 10000"/>
                <a:gd name="connsiteY55" fmla="*/ 5081 h 10000"/>
                <a:gd name="connsiteX56" fmla="*/ 5432 w 10000"/>
                <a:gd name="connsiteY56" fmla="*/ 4736 h 10000"/>
                <a:gd name="connsiteX57" fmla="*/ 5432 w 10000"/>
                <a:gd name="connsiteY57" fmla="*/ 4412 h 10000"/>
                <a:gd name="connsiteX58" fmla="*/ 5443 w 10000"/>
                <a:gd name="connsiteY58" fmla="*/ 4290 h 10000"/>
                <a:gd name="connsiteX59" fmla="*/ 5439 w 10000"/>
                <a:gd name="connsiteY59" fmla="*/ 4199 h 10000"/>
                <a:gd name="connsiteX60" fmla="*/ 5023 w 10000"/>
                <a:gd name="connsiteY60" fmla="*/ 4675 h 10000"/>
                <a:gd name="connsiteX61" fmla="*/ 4851 w 10000"/>
                <a:gd name="connsiteY61" fmla="*/ 4716 h 10000"/>
                <a:gd name="connsiteX62" fmla="*/ 4589 w 10000"/>
                <a:gd name="connsiteY62" fmla="*/ 4838 h 10000"/>
                <a:gd name="connsiteX63" fmla="*/ 4295 w 10000"/>
                <a:gd name="connsiteY63" fmla="*/ 4858 h 10000"/>
                <a:gd name="connsiteX64" fmla="*/ 4106 w 10000"/>
                <a:gd name="connsiteY64" fmla="*/ 4919 h 10000"/>
                <a:gd name="connsiteX65" fmla="*/ 3927 w 10000"/>
                <a:gd name="connsiteY65" fmla="*/ 5142 h 10000"/>
                <a:gd name="connsiteX66" fmla="*/ 3906 w 10000"/>
                <a:gd name="connsiteY66" fmla="*/ 5446 h 10000"/>
                <a:gd name="connsiteX67" fmla="*/ 3899 w 10000"/>
                <a:gd name="connsiteY67" fmla="*/ 5740 h 10000"/>
                <a:gd name="connsiteX68" fmla="*/ 3938 w 10000"/>
                <a:gd name="connsiteY68" fmla="*/ 5953 h 10000"/>
                <a:gd name="connsiteX69" fmla="*/ 3952 w 10000"/>
                <a:gd name="connsiteY69" fmla="*/ 6166 h 10000"/>
                <a:gd name="connsiteX70" fmla="*/ 3696 w 10000"/>
                <a:gd name="connsiteY70" fmla="*/ 5903 h 10000"/>
                <a:gd name="connsiteX71" fmla="*/ 3511 w 10000"/>
                <a:gd name="connsiteY71" fmla="*/ 5284 h 10000"/>
                <a:gd name="connsiteX72" fmla="*/ 3248 w 10000"/>
                <a:gd name="connsiteY72" fmla="*/ 5071 h 10000"/>
                <a:gd name="connsiteX73" fmla="*/ 3035 w 10000"/>
                <a:gd name="connsiteY73" fmla="*/ 5254 h 10000"/>
                <a:gd name="connsiteX74" fmla="*/ 2762 w 10000"/>
                <a:gd name="connsiteY74" fmla="*/ 5558 h 10000"/>
                <a:gd name="connsiteX75" fmla="*/ 2447 w 10000"/>
                <a:gd name="connsiteY75" fmla="*/ 5923 h 10000"/>
                <a:gd name="connsiteX76" fmla="*/ 1995 w 10000"/>
                <a:gd name="connsiteY76" fmla="*/ 6755 h 10000"/>
                <a:gd name="connsiteX77" fmla="*/ 1838 w 10000"/>
                <a:gd name="connsiteY77" fmla="*/ 7018 h 10000"/>
                <a:gd name="connsiteX78" fmla="*/ 245 w 10000"/>
                <a:gd name="connsiteY78" fmla="*/ 9888 h 10000"/>
                <a:gd name="connsiteX79" fmla="*/ 119 w 10000"/>
                <a:gd name="connsiteY79" fmla="*/ 10000 h 10000"/>
                <a:gd name="connsiteX80" fmla="*/ 0 w 10000"/>
                <a:gd name="connsiteY80" fmla="*/ 9523 h 10000"/>
                <a:gd name="connsiteX0" fmla="*/ 0 w 10000"/>
                <a:gd name="connsiteY0" fmla="*/ 9523 h 10000"/>
                <a:gd name="connsiteX1" fmla="*/ 4 w 10000"/>
                <a:gd name="connsiteY1" fmla="*/ 9219 h 10000"/>
                <a:gd name="connsiteX2" fmla="*/ 1222 w 10000"/>
                <a:gd name="connsiteY2" fmla="*/ 6988 h 10000"/>
                <a:gd name="connsiteX3" fmla="*/ 1785 w 10000"/>
                <a:gd name="connsiteY3" fmla="*/ 6024 h 10000"/>
                <a:gd name="connsiteX4" fmla="*/ 1985 w 10000"/>
                <a:gd name="connsiteY4" fmla="*/ 5710 h 10000"/>
                <a:gd name="connsiteX5" fmla="*/ 2205 w 10000"/>
                <a:gd name="connsiteY5" fmla="*/ 5375 h 10000"/>
                <a:gd name="connsiteX6" fmla="*/ 2468 w 10000"/>
                <a:gd name="connsiteY6" fmla="*/ 5051 h 10000"/>
                <a:gd name="connsiteX7" fmla="*/ 2944 w 10000"/>
                <a:gd name="connsiteY7" fmla="*/ 4533 h 10000"/>
                <a:gd name="connsiteX8" fmla="*/ 3280 w 10000"/>
                <a:gd name="connsiteY8" fmla="*/ 4229 h 10000"/>
                <a:gd name="connsiteX9" fmla="*/ 3298 w 10000"/>
                <a:gd name="connsiteY9" fmla="*/ 4167 h 10000"/>
                <a:gd name="connsiteX10" fmla="*/ 3271 w 10000"/>
                <a:gd name="connsiteY10" fmla="*/ 4300 h 10000"/>
                <a:gd name="connsiteX11" fmla="*/ 3521 w 10000"/>
                <a:gd name="connsiteY11" fmla="*/ 4006 h 10000"/>
                <a:gd name="connsiteX12" fmla="*/ 3696 w 10000"/>
                <a:gd name="connsiteY12" fmla="*/ 3864 h 10000"/>
                <a:gd name="connsiteX13" fmla="*/ 3878 w 10000"/>
                <a:gd name="connsiteY13" fmla="*/ 3732 h 10000"/>
                <a:gd name="connsiteX14" fmla="*/ 4120 w 10000"/>
                <a:gd name="connsiteY14" fmla="*/ 3529 h 10000"/>
                <a:gd name="connsiteX15" fmla="*/ 4368 w 10000"/>
                <a:gd name="connsiteY15" fmla="*/ 3398 h 10000"/>
                <a:gd name="connsiteX16" fmla="*/ 4802 w 10000"/>
                <a:gd name="connsiteY16" fmla="*/ 3093 h 10000"/>
                <a:gd name="connsiteX17" fmla="*/ 5075 w 10000"/>
                <a:gd name="connsiteY17" fmla="*/ 2850 h 10000"/>
                <a:gd name="connsiteX18" fmla="*/ 5243 w 10000"/>
                <a:gd name="connsiteY18" fmla="*/ 2698 h 10000"/>
                <a:gd name="connsiteX19" fmla="*/ 5397 w 10000"/>
                <a:gd name="connsiteY19" fmla="*/ 2546 h 10000"/>
                <a:gd name="connsiteX20" fmla="*/ 5548 w 10000"/>
                <a:gd name="connsiteY20" fmla="*/ 2394 h 10000"/>
                <a:gd name="connsiteX21" fmla="*/ 5800 w 10000"/>
                <a:gd name="connsiteY21" fmla="*/ 2150 h 10000"/>
                <a:gd name="connsiteX22" fmla="*/ 6083 w 10000"/>
                <a:gd name="connsiteY22" fmla="*/ 1968 h 10000"/>
                <a:gd name="connsiteX23" fmla="*/ 6353 w 10000"/>
                <a:gd name="connsiteY23" fmla="*/ 1917 h 10000"/>
                <a:gd name="connsiteX24" fmla="*/ 6629 w 10000"/>
                <a:gd name="connsiteY24" fmla="*/ 1886 h 10000"/>
                <a:gd name="connsiteX25" fmla="*/ 7028 w 10000"/>
                <a:gd name="connsiteY25" fmla="*/ 1785 h 10000"/>
                <a:gd name="connsiteX26" fmla="*/ 7991 w 10000"/>
                <a:gd name="connsiteY26" fmla="*/ 1400 h 10000"/>
                <a:gd name="connsiteX27" fmla="*/ 8442 w 10000"/>
                <a:gd name="connsiteY27" fmla="*/ 1187 h 10000"/>
                <a:gd name="connsiteX28" fmla="*/ 8792 w 10000"/>
                <a:gd name="connsiteY28" fmla="*/ 963 h 10000"/>
                <a:gd name="connsiteX29" fmla="*/ 9209 w 10000"/>
                <a:gd name="connsiteY29" fmla="*/ 659 h 10000"/>
                <a:gd name="connsiteX30" fmla="*/ 9597 w 10000"/>
                <a:gd name="connsiteY30" fmla="*/ 304 h 10000"/>
                <a:gd name="connsiteX31" fmla="*/ 9891 w 10000"/>
                <a:gd name="connsiteY31" fmla="*/ 0 h 10000"/>
                <a:gd name="connsiteX32" fmla="*/ 10000 w 10000"/>
                <a:gd name="connsiteY32" fmla="*/ 1024 h 10000"/>
                <a:gd name="connsiteX33" fmla="*/ 6657 w 10000"/>
                <a:gd name="connsiteY33" fmla="*/ 2890 h 10000"/>
                <a:gd name="connsiteX34" fmla="*/ 6678 w 10000"/>
                <a:gd name="connsiteY34" fmla="*/ 3195 h 10000"/>
                <a:gd name="connsiteX35" fmla="*/ 6944 w 10000"/>
                <a:gd name="connsiteY35" fmla="*/ 3002 h 10000"/>
                <a:gd name="connsiteX36" fmla="*/ 7203 w 10000"/>
                <a:gd name="connsiteY36" fmla="*/ 2850 h 10000"/>
                <a:gd name="connsiteX37" fmla="*/ 7333 w 10000"/>
                <a:gd name="connsiteY37" fmla="*/ 2789 h 10000"/>
                <a:gd name="connsiteX38" fmla="*/ 7455 w 10000"/>
                <a:gd name="connsiteY38" fmla="*/ 2860 h 10000"/>
                <a:gd name="connsiteX39" fmla="*/ 7533 w 10000"/>
                <a:gd name="connsiteY39" fmla="*/ 3012 h 10000"/>
                <a:gd name="connsiteX40" fmla="*/ 7600 w 10000"/>
                <a:gd name="connsiteY40" fmla="*/ 3374 h 10000"/>
                <a:gd name="connsiteX41" fmla="*/ 7705 w 10000"/>
                <a:gd name="connsiteY41" fmla="*/ 4025 h 10000"/>
                <a:gd name="connsiteX42" fmla="*/ 7528 w 10000"/>
                <a:gd name="connsiteY42" fmla="*/ 4242 h 10000"/>
                <a:gd name="connsiteX43" fmla="*/ 7433 w 10000"/>
                <a:gd name="connsiteY43" fmla="*/ 3632 h 10000"/>
                <a:gd name="connsiteX44" fmla="*/ 7281 w 10000"/>
                <a:gd name="connsiteY44" fmla="*/ 3348 h 10000"/>
                <a:gd name="connsiteX45" fmla="*/ 7182 w 10000"/>
                <a:gd name="connsiteY45" fmla="*/ 3318 h 10000"/>
                <a:gd name="connsiteX46" fmla="*/ 6709 w 10000"/>
                <a:gd name="connsiteY46" fmla="*/ 3667 h 10000"/>
                <a:gd name="connsiteX47" fmla="*/ 6541 w 10000"/>
                <a:gd name="connsiteY47" fmla="*/ 3763 h 10000"/>
                <a:gd name="connsiteX48" fmla="*/ 6816 w 10000"/>
                <a:gd name="connsiteY48" fmla="*/ 5425 h 10000"/>
                <a:gd name="connsiteX49" fmla="*/ 6658 w 10000"/>
                <a:gd name="connsiteY49" fmla="*/ 5661 h 10000"/>
                <a:gd name="connsiteX50" fmla="*/ 6390 w 10000"/>
                <a:gd name="connsiteY50" fmla="*/ 4127 h 10000"/>
                <a:gd name="connsiteX51" fmla="*/ 5590 w 10000"/>
                <a:gd name="connsiteY51" fmla="*/ 4990 h 10000"/>
                <a:gd name="connsiteX52" fmla="*/ 5922 w 10000"/>
                <a:gd name="connsiteY52" fmla="*/ 6815 h 10000"/>
                <a:gd name="connsiteX53" fmla="*/ 5842 w 10000"/>
                <a:gd name="connsiteY53" fmla="*/ 7049 h 10000"/>
                <a:gd name="connsiteX54" fmla="*/ 5481 w 10000"/>
                <a:gd name="connsiteY54" fmla="*/ 5264 h 10000"/>
                <a:gd name="connsiteX55" fmla="*/ 5450 w 10000"/>
                <a:gd name="connsiteY55" fmla="*/ 5081 h 10000"/>
                <a:gd name="connsiteX56" fmla="*/ 5432 w 10000"/>
                <a:gd name="connsiteY56" fmla="*/ 4736 h 10000"/>
                <a:gd name="connsiteX57" fmla="*/ 5432 w 10000"/>
                <a:gd name="connsiteY57" fmla="*/ 4412 h 10000"/>
                <a:gd name="connsiteX58" fmla="*/ 5443 w 10000"/>
                <a:gd name="connsiteY58" fmla="*/ 4290 h 10000"/>
                <a:gd name="connsiteX59" fmla="*/ 5439 w 10000"/>
                <a:gd name="connsiteY59" fmla="*/ 4199 h 10000"/>
                <a:gd name="connsiteX60" fmla="*/ 5023 w 10000"/>
                <a:gd name="connsiteY60" fmla="*/ 4675 h 10000"/>
                <a:gd name="connsiteX61" fmla="*/ 4851 w 10000"/>
                <a:gd name="connsiteY61" fmla="*/ 4716 h 10000"/>
                <a:gd name="connsiteX62" fmla="*/ 4589 w 10000"/>
                <a:gd name="connsiteY62" fmla="*/ 4838 h 10000"/>
                <a:gd name="connsiteX63" fmla="*/ 4295 w 10000"/>
                <a:gd name="connsiteY63" fmla="*/ 4858 h 10000"/>
                <a:gd name="connsiteX64" fmla="*/ 4106 w 10000"/>
                <a:gd name="connsiteY64" fmla="*/ 4919 h 10000"/>
                <a:gd name="connsiteX65" fmla="*/ 3927 w 10000"/>
                <a:gd name="connsiteY65" fmla="*/ 5142 h 10000"/>
                <a:gd name="connsiteX66" fmla="*/ 3906 w 10000"/>
                <a:gd name="connsiteY66" fmla="*/ 5446 h 10000"/>
                <a:gd name="connsiteX67" fmla="*/ 3899 w 10000"/>
                <a:gd name="connsiteY67" fmla="*/ 5740 h 10000"/>
                <a:gd name="connsiteX68" fmla="*/ 3938 w 10000"/>
                <a:gd name="connsiteY68" fmla="*/ 5953 h 10000"/>
                <a:gd name="connsiteX69" fmla="*/ 3952 w 10000"/>
                <a:gd name="connsiteY69" fmla="*/ 6166 h 10000"/>
                <a:gd name="connsiteX70" fmla="*/ 3696 w 10000"/>
                <a:gd name="connsiteY70" fmla="*/ 5903 h 10000"/>
                <a:gd name="connsiteX71" fmla="*/ 3511 w 10000"/>
                <a:gd name="connsiteY71" fmla="*/ 5284 h 10000"/>
                <a:gd name="connsiteX72" fmla="*/ 3248 w 10000"/>
                <a:gd name="connsiteY72" fmla="*/ 5071 h 10000"/>
                <a:gd name="connsiteX73" fmla="*/ 3035 w 10000"/>
                <a:gd name="connsiteY73" fmla="*/ 5254 h 10000"/>
                <a:gd name="connsiteX74" fmla="*/ 2762 w 10000"/>
                <a:gd name="connsiteY74" fmla="*/ 5558 h 10000"/>
                <a:gd name="connsiteX75" fmla="*/ 2447 w 10000"/>
                <a:gd name="connsiteY75" fmla="*/ 5923 h 10000"/>
                <a:gd name="connsiteX76" fmla="*/ 1995 w 10000"/>
                <a:gd name="connsiteY76" fmla="*/ 6755 h 10000"/>
                <a:gd name="connsiteX77" fmla="*/ 1838 w 10000"/>
                <a:gd name="connsiteY77" fmla="*/ 7018 h 10000"/>
                <a:gd name="connsiteX78" fmla="*/ 245 w 10000"/>
                <a:gd name="connsiteY78" fmla="*/ 9888 h 10000"/>
                <a:gd name="connsiteX79" fmla="*/ 119 w 10000"/>
                <a:gd name="connsiteY79" fmla="*/ 10000 h 10000"/>
                <a:gd name="connsiteX80" fmla="*/ 0 w 10000"/>
                <a:gd name="connsiteY80" fmla="*/ 9523 h 10000"/>
                <a:gd name="connsiteX0" fmla="*/ 0 w 10000"/>
                <a:gd name="connsiteY0" fmla="*/ 9523 h 10000"/>
                <a:gd name="connsiteX1" fmla="*/ 4 w 10000"/>
                <a:gd name="connsiteY1" fmla="*/ 9219 h 10000"/>
                <a:gd name="connsiteX2" fmla="*/ 1222 w 10000"/>
                <a:gd name="connsiteY2" fmla="*/ 6988 h 10000"/>
                <a:gd name="connsiteX3" fmla="*/ 1785 w 10000"/>
                <a:gd name="connsiteY3" fmla="*/ 6024 h 10000"/>
                <a:gd name="connsiteX4" fmla="*/ 1985 w 10000"/>
                <a:gd name="connsiteY4" fmla="*/ 5710 h 10000"/>
                <a:gd name="connsiteX5" fmla="*/ 2205 w 10000"/>
                <a:gd name="connsiteY5" fmla="*/ 5375 h 10000"/>
                <a:gd name="connsiteX6" fmla="*/ 2468 w 10000"/>
                <a:gd name="connsiteY6" fmla="*/ 5051 h 10000"/>
                <a:gd name="connsiteX7" fmla="*/ 2944 w 10000"/>
                <a:gd name="connsiteY7" fmla="*/ 4533 h 10000"/>
                <a:gd name="connsiteX8" fmla="*/ 3280 w 10000"/>
                <a:gd name="connsiteY8" fmla="*/ 4229 h 10000"/>
                <a:gd name="connsiteX9" fmla="*/ 3298 w 10000"/>
                <a:gd name="connsiteY9" fmla="*/ 4167 h 10000"/>
                <a:gd name="connsiteX10" fmla="*/ 3271 w 10000"/>
                <a:gd name="connsiteY10" fmla="*/ 4300 h 10000"/>
                <a:gd name="connsiteX11" fmla="*/ 3521 w 10000"/>
                <a:gd name="connsiteY11" fmla="*/ 4006 h 10000"/>
                <a:gd name="connsiteX12" fmla="*/ 3696 w 10000"/>
                <a:gd name="connsiteY12" fmla="*/ 3864 h 10000"/>
                <a:gd name="connsiteX13" fmla="*/ 3878 w 10000"/>
                <a:gd name="connsiteY13" fmla="*/ 3732 h 10000"/>
                <a:gd name="connsiteX14" fmla="*/ 4120 w 10000"/>
                <a:gd name="connsiteY14" fmla="*/ 3529 h 10000"/>
                <a:gd name="connsiteX15" fmla="*/ 4368 w 10000"/>
                <a:gd name="connsiteY15" fmla="*/ 3398 h 10000"/>
                <a:gd name="connsiteX16" fmla="*/ 4802 w 10000"/>
                <a:gd name="connsiteY16" fmla="*/ 3093 h 10000"/>
                <a:gd name="connsiteX17" fmla="*/ 5075 w 10000"/>
                <a:gd name="connsiteY17" fmla="*/ 2850 h 10000"/>
                <a:gd name="connsiteX18" fmla="*/ 5243 w 10000"/>
                <a:gd name="connsiteY18" fmla="*/ 2698 h 10000"/>
                <a:gd name="connsiteX19" fmla="*/ 5397 w 10000"/>
                <a:gd name="connsiteY19" fmla="*/ 2546 h 10000"/>
                <a:gd name="connsiteX20" fmla="*/ 5548 w 10000"/>
                <a:gd name="connsiteY20" fmla="*/ 2394 h 10000"/>
                <a:gd name="connsiteX21" fmla="*/ 5800 w 10000"/>
                <a:gd name="connsiteY21" fmla="*/ 2150 h 10000"/>
                <a:gd name="connsiteX22" fmla="*/ 6083 w 10000"/>
                <a:gd name="connsiteY22" fmla="*/ 1968 h 10000"/>
                <a:gd name="connsiteX23" fmla="*/ 6353 w 10000"/>
                <a:gd name="connsiteY23" fmla="*/ 1917 h 10000"/>
                <a:gd name="connsiteX24" fmla="*/ 6629 w 10000"/>
                <a:gd name="connsiteY24" fmla="*/ 1886 h 10000"/>
                <a:gd name="connsiteX25" fmla="*/ 7028 w 10000"/>
                <a:gd name="connsiteY25" fmla="*/ 1785 h 10000"/>
                <a:gd name="connsiteX26" fmla="*/ 7991 w 10000"/>
                <a:gd name="connsiteY26" fmla="*/ 1400 h 10000"/>
                <a:gd name="connsiteX27" fmla="*/ 8442 w 10000"/>
                <a:gd name="connsiteY27" fmla="*/ 1187 h 10000"/>
                <a:gd name="connsiteX28" fmla="*/ 8792 w 10000"/>
                <a:gd name="connsiteY28" fmla="*/ 963 h 10000"/>
                <a:gd name="connsiteX29" fmla="*/ 9209 w 10000"/>
                <a:gd name="connsiteY29" fmla="*/ 659 h 10000"/>
                <a:gd name="connsiteX30" fmla="*/ 9597 w 10000"/>
                <a:gd name="connsiteY30" fmla="*/ 304 h 10000"/>
                <a:gd name="connsiteX31" fmla="*/ 9891 w 10000"/>
                <a:gd name="connsiteY31" fmla="*/ 0 h 10000"/>
                <a:gd name="connsiteX32" fmla="*/ 10000 w 10000"/>
                <a:gd name="connsiteY32" fmla="*/ 1024 h 10000"/>
                <a:gd name="connsiteX33" fmla="*/ 6657 w 10000"/>
                <a:gd name="connsiteY33" fmla="*/ 2890 h 10000"/>
                <a:gd name="connsiteX34" fmla="*/ 6678 w 10000"/>
                <a:gd name="connsiteY34" fmla="*/ 3195 h 10000"/>
                <a:gd name="connsiteX35" fmla="*/ 6944 w 10000"/>
                <a:gd name="connsiteY35" fmla="*/ 3002 h 10000"/>
                <a:gd name="connsiteX36" fmla="*/ 7203 w 10000"/>
                <a:gd name="connsiteY36" fmla="*/ 2850 h 10000"/>
                <a:gd name="connsiteX37" fmla="*/ 7333 w 10000"/>
                <a:gd name="connsiteY37" fmla="*/ 2789 h 10000"/>
                <a:gd name="connsiteX38" fmla="*/ 7428 w 10000"/>
                <a:gd name="connsiteY38" fmla="*/ 2860 h 10000"/>
                <a:gd name="connsiteX39" fmla="*/ 7533 w 10000"/>
                <a:gd name="connsiteY39" fmla="*/ 3012 h 10000"/>
                <a:gd name="connsiteX40" fmla="*/ 7600 w 10000"/>
                <a:gd name="connsiteY40" fmla="*/ 3374 h 10000"/>
                <a:gd name="connsiteX41" fmla="*/ 7705 w 10000"/>
                <a:gd name="connsiteY41" fmla="*/ 4025 h 10000"/>
                <a:gd name="connsiteX42" fmla="*/ 7528 w 10000"/>
                <a:gd name="connsiteY42" fmla="*/ 4242 h 10000"/>
                <a:gd name="connsiteX43" fmla="*/ 7433 w 10000"/>
                <a:gd name="connsiteY43" fmla="*/ 3632 h 10000"/>
                <a:gd name="connsiteX44" fmla="*/ 7281 w 10000"/>
                <a:gd name="connsiteY44" fmla="*/ 3348 h 10000"/>
                <a:gd name="connsiteX45" fmla="*/ 7182 w 10000"/>
                <a:gd name="connsiteY45" fmla="*/ 3318 h 10000"/>
                <a:gd name="connsiteX46" fmla="*/ 6709 w 10000"/>
                <a:gd name="connsiteY46" fmla="*/ 3667 h 10000"/>
                <a:gd name="connsiteX47" fmla="*/ 6541 w 10000"/>
                <a:gd name="connsiteY47" fmla="*/ 3763 h 10000"/>
                <a:gd name="connsiteX48" fmla="*/ 6816 w 10000"/>
                <a:gd name="connsiteY48" fmla="*/ 5425 h 10000"/>
                <a:gd name="connsiteX49" fmla="*/ 6658 w 10000"/>
                <a:gd name="connsiteY49" fmla="*/ 5661 h 10000"/>
                <a:gd name="connsiteX50" fmla="*/ 6390 w 10000"/>
                <a:gd name="connsiteY50" fmla="*/ 4127 h 10000"/>
                <a:gd name="connsiteX51" fmla="*/ 5590 w 10000"/>
                <a:gd name="connsiteY51" fmla="*/ 4990 h 10000"/>
                <a:gd name="connsiteX52" fmla="*/ 5922 w 10000"/>
                <a:gd name="connsiteY52" fmla="*/ 6815 h 10000"/>
                <a:gd name="connsiteX53" fmla="*/ 5842 w 10000"/>
                <a:gd name="connsiteY53" fmla="*/ 7049 h 10000"/>
                <a:gd name="connsiteX54" fmla="*/ 5481 w 10000"/>
                <a:gd name="connsiteY54" fmla="*/ 5264 h 10000"/>
                <a:gd name="connsiteX55" fmla="*/ 5450 w 10000"/>
                <a:gd name="connsiteY55" fmla="*/ 5081 h 10000"/>
                <a:gd name="connsiteX56" fmla="*/ 5432 w 10000"/>
                <a:gd name="connsiteY56" fmla="*/ 4736 h 10000"/>
                <a:gd name="connsiteX57" fmla="*/ 5432 w 10000"/>
                <a:gd name="connsiteY57" fmla="*/ 4412 h 10000"/>
                <a:gd name="connsiteX58" fmla="*/ 5443 w 10000"/>
                <a:gd name="connsiteY58" fmla="*/ 4290 h 10000"/>
                <a:gd name="connsiteX59" fmla="*/ 5439 w 10000"/>
                <a:gd name="connsiteY59" fmla="*/ 4199 h 10000"/>
                <a:gd name="connsiteX60" fmla="*/ 5023 w 10000"/>
                <a:gd name="connsiteY60" fmla="*/ 4675 h 10000"/>
                <a:gd name="connsiteX61" fmla="*/ 4851 w 10000"/>
                <a:gd name="connsiteY61" fmla="*/ 4716 h 10000"/>
                <a:gd name="connsiteX62" fmla="*/ 4589 w 10000"/>
                <a:gd name="connsiteY62" fmla="*/ 4838 h 10000"/>
                <a:gd name="connsiteX63" fmla="*/ 4295 w 10000"/>
                <a:gd name="connsiteY63" fmla="*/ 4858 h 10000"/>
                <a:gd name="connsiteX64" fmla="*/ 4106 w 10000"/>
                <a:gd name="connsiteY64" fmla="*/ 4919 h 10000"/>
                <a:gd name="connsiteX65" fmla="*/ 3927 w 10000"/>
                <a:gd name="connsiteY65" fmla="*/ 5142 h 10000"/>
                <a:gd name="connsiteX66" fmla="*/ 3906 w 10000"/>
                <a:gd name="connsiteY66" fmla="*/ 5446 h 10000"/>
                <a:gd name="connsiteX67" fmla="*/ 3899 w 10000"/>
                <a:gd name="connsiteY67" fmla="*/ 5740 h 10000"/>
                <a:gd name="connsiteX68" fmla="*/ 3938 w 10000"/>
                <a:gd name="connsiteY68" fmla="*/ 5953 h 10000"/>
                <a:gd name="connsiteX69" fmla="*/ 3952 w 10000"/>
                <a:gd name="connsiteY69" fmla="*/ 6166 h 10000"/>
                <a:gd name="connsiteX70" fmla="*/ 3696 w 10000"/>
                <a:gd name="connsiteY70" fmla="*/ 5903 h 10000"/>
                <a:gd name="connsiteX71" fmla="*/ 3511 w 10000"/>
                <a:gd name="connsiteY71" fmla="*/ 5284 h 10000"/>
                <a:gd name="connsiteX72" fmla="*/ 3248 w 10000"/>
                <a:gd name="connsiteY72" fmla="*/ 5071 h 10000"/>
                <a:gd name="connsiteX73" fmla="*/ 3035 w 10000"/>
                <a:gd name="connsiteY73" fmla="*/ 5254 h 10000"/>
                <a:gd name="connsiteX74" fmla="*/ 2762 w 10000"/>
                <a:gd name="connsiteY74" fmla="*/ 5558 h 10000"/>
                <a:gd name="connsiteX75" fmla="*/ 2447 w 10000"/>
                <a:gd name="connsiteY75" fmla="*/ 5923 h 10000"/>
                <a:gd name="connsiteX76" fmla="*/ 1995 w 10000"/>
                <a:gd name="connsiteY76" fmla="*/ 6755 h 10000"/>
                <a:gd name="connsiteX77" fmla="*/ 1838 w 10000"/>
                <a:gd name="connsiteY77" fmla="*/ 7018 h 10000"/>
                <a:gd name="connsiteX78" fmla="*/ 245 w 10000"/>
                <a:gd name="connsiteY78" fmla="*/ 9888 h 10000"/>
                <a:gd name="connsiteX79" fmla="*/ 119 w 10000"/>
                <a:gd name="connsiteY79" fmla="*/ 10000 h 10000"/>
                <a:gd name="connsiteX80" fmla="*/ 0 w 10000"/>
                <a:gd name="connsiteY80" fmla="*/ 9523 h 10000"/>
                <a:gd name="connsiteX0" fmla="*/ 0 w 10000"/>
                <a:gd name="connsiteY0" fmla="*/ 9523 h 10000"/>
                <a:gd name="connsiteX1" fmla="*/ 4 w 10000"/>
                <a:gd name="connsiteY1" fmla="*/ 9219 h 10000"/>
                <a:gd name="connsiteX2" fmla="*/ 1222 w 10000"/>
                <a:gd name="connsiteY2" fmla="*/ 6988 h 10000"/>
                <a:gd name="connsiteX3" fmla="*/ 1785 w 10000"/>
                <a:gd name="connsiteY3" fmla="*/ 6024 h 10000"/>
                <a:gd name="connsiteX4" fmla="*/ 1985 w 10000"/>
                <a:gd name="connsiteY4" fmla="*/ 5710 h 10000"/>
                <a:gd name="connsiteX5" fmla="*/ 2205 w 10000"/>
                <a:gd name="connsiteY5" fmla="*/ 5375 h 10000"/>
                <a:gd name="connsiteX6" fmla="*/ 2468 w 10000"/>
                <a:gd name="connsiteY6" fmla="*/ 5051 h 10000"/>
                <a:gd name="connsiteX7" fmla="*/ 2944 w 10000"/>
                <a:gd name="connsiteY7" fmla="*/ 4533 h 10000"/>
                <a:gd name="connsiteX8" fmla="*/ 3280 w 10000"/>
                <a:gd name="connsiteY8" fmla="*/ 4229 h 10000"/>
                <a:gd name="connsiteX9" fmla="*/ 3298 w 10000"/>
                <a:gd name="connsiteY9" fmla="*/ 4167 h 10000"/>
                <a:gd name="connsiteX10" fmla="*/ 3271 w 10000"/>
                <a:gd name="connsiteY10" fmla="*/ 4300 h 10000"/>
                <a:gd name="connsiteX11" fmla="*/ 3521 w 10000"/>
                <a:gd name="connsiteY11" fmla="*/ 4006 h 10000"/>
                <a:gd name="connsiteX12" fmla="*/ 3696 w 10000"/>
                <a:gd name="connsiteY12" fmla="*/ 3864 h 10000"/>
                <a:gd name="connsiteX13" fmla="*/ 3878 w 10000"/>
                <a:gd name="connsiteY13" fmla="*/ 3732 h 10000"/>
                <a:gd name="connsiteX14" fmla="*/ 4120 w 10000"/>
                <a:gd name="connsiteY14" fmla="*/ 3529 h 10000"/>
                <a:gd name="connsiteX15" fmla="*/ 4368 w 10000"/>
                <a:gd name="connsiteY15" fmla="*/ 3398 h 10000"/>
                <a:gd name="connsiteX16" fmla="*/ 4802 w 10000"/>
                <a:gd name="connsiteY16" fmla="*/ 3093 h 10000"/>
                <a:gd name="connsiteX17" fmla="*/ 5075 w 10000"/>
                <a:gd name="connsiteY17" fmla="*/ 2850 h 10000"/>
                <a:gd name="connsiteX18" fmla="*/ 5243 w 10000"/>
                <a:gd name="connsiteY18" fmla="*/ 2698 h 10000"/>
                <a:gd name="connsiteX19" fmla="*/ 5397 w 10000"/>
                <a:gd name="connsiteY19" fmla="*/ 2546 h 10000"/>
                <a:gd name="connsiteX20" fmla="*/ 5548 w 10000"/>
                <a:gd name="connsiteY20" fmla="*/ 2394 h 10000"/>
                <a:gd name="connsiteX21" fmla="*/ 5800 w 10000"/>
                <a:gd name="connsiteY21" fmla="*/ 2150 h 10000"/>
                <a:gd name="connsiteX22" fmla="*/ 6083 w 10000"/>
                <a:gd name="connsiteY22" fmla="*/ 1968 h 10000"/>
                <a:gd name="connsiteX23" fmla="*/ 6353 w 10000"/>
                <a:gd name="connsiteY23" fmla="*/ 1917 h 10000"/>
                <a:gd name="connsiteX24" fmla="*/ 6629 w 10000"/>
                <a:gd name="connsiteY24" fmla="*/ 1886 h 10000"/>
                <a:gd name="connsiteX25" fmla="*/ 7028 w 10000"/>
                <a:gd name="connsiteY25" fmla="*/ 1785 h 10000"/>
                <a:gd name="connsiteX26" fmla="*/ 7991 w 10000"/>
                <a:gd name="connsiteY26" fmla="*/ 1400 h 10000"/>
                <a:gd name="connsiteX27" fmla="*/ 8442 w 10000"/>
                <a:gd name="connsiteY27" fmla="*/ 1187 h 10000"/>
                <a:gd name="connsiteX28" fmla="*/ 8792 w 10000"/>
                <a:gd name="connsiteY28" fmla="*/ 963 h 10000"/>
                <a:gd name="connsiteX29" fmla="*/ 9209 w 10000"/>
                <a:gd name="connsiteY29" fmla="*/ 659 h 10000"/>
                <a:gd name="connsiteX30" fmla="*/ 9597 w 10000"/>
                <a:gd name="connsiteY30" fmla="*/ 304 h 10000"/>
                <a:gd name="connsiteX31" fmla="*/ 9891 w 10000"/>
                <a:gd name="connsiteY31" fmla="*/ 0 h 10000"/>
                <a:gd name="connsiteX32" fmla="*/ 10000 w 10000"/>
                <a:gd name="connsiteY32" fmla="*/ 1024 h 10000"/>
                <a:gd name="connsiteX33" fmla="*/ 6657 w 10000"/>
                <a:gd name="connsiteY33" fmla="*/ 2890 h 10000"/>
                <a:gd name="connsiteX34" fmla="*/ 6678 w 10000"/>
                <a:gd name="connsiteY34" fmla="*/ 3195 h 10000"/>
                <a:gd name="connsiteX35" fmla="*/ 6944 w 10000"/>
                <a:gd name="connsiteY35" fmla="*/ 3002 h 10000"/>
                <a:gd name="connsiteX36" fmla="*/ 7203 w 10000"/>
                <a:gd name="connsiteY36" fmla="*/ 2850 h 10000"/>
                <a:gd name="connsiteX37" fmla="*/ 7333 w 10000"/>
                <a:gd name="connsiteY37" fmla="*/ 2789 h 10000"/>
                <a:gd name="connsiteX38" fmla="*/ 7428 w 10000"/>
                <a:gd name="connsiteY38" fmla="*/ 2860 h 10000"/>
                <a:gd name="connsiteX39" fmla="*/ 7533 w 10000"/>
                <a:gd name="connsiteY39" fmla="*/ 3012 h 10000"/>
                <a:gd name="connsiteX40" fmla="*/ 7600 w 10000"/>
                <a:gd name="connsiteY40" fmla="*/ 3374 h 10000"/>
                <a:gd name="connsiteX41" fmla="*/ 7705 w 10000"/>
                <a:gd name="connsiteY41" fmla="*/ 4025 h 10000"/>
                <a:gd name="connsiteX42" fmla="*/ 7528 w 10000"/>
                <a:gd name="connsiteY42" fmla="*/ 4242 h 10000"/>
                <a:gd name="connsiteX43" fmla="*/ 7433 w 10000"/>
                <a:gd name="connsiteY43" fmla="*/ 3632 h 10000"/>
                <a:gd name="connsiteX44" fmla="*/ 7281 w 10000"/>
                <a:gd name="connsiteY44" fmla="*/ 3348 h 10000"/>
                <a:gd name="connsiteX45" fmla="*/ 7182 w 10000"/>
                <a:gd name="connsiteY45" fmla="*/ 3318 h 10000"/>
                <a:gd name="connsiteX46" fmla="*/ 6709 w 10000"/>
                <a:gd name="connsiteY46" fmla="*/ 3667 h 10000"/>
                <a:gd name="connsiteX47" fmla="*/ 6541 w 10000"/>
                <a:gd name="connsiteY47" fmla="*/ 3763 h 10000"/>
                <a:gd name="connsiteX48" fmla="*/ 6816 w 10000"/>
                <a:gd name="connsiteY48" fmla="*/ 5425 h 10000"/>
                <a:gd name="connsiteX49" fmla="*/ 6658 w 10000"/>
                <a:gd name="connsiteY49" fmla="*/ 5661 h 10000"/>
                <a:gd name="connsiteX50" fmla="*/ 6390 w 10000"/>
                <a:gd name="connsiteY50" fmla="*/ 4127 h 10000"/>
                <a:gd name="connsiteX51" fmla="*/ 5590 w 10000"/>
                <a:gd name="connsiteY51" fmla="*/ 4990 h 10000"/>
                <a:gd name="connsiteX52" fmla="*/ 5922 w 10000"/>
                <a:gd name="connsiteY52" fmla="*/ 6815 h 10000"/>
                <a:gd name="connsiteX53" fmla="*/ 5706 w 10000"/>
                <a:gd name="connsiteY53" fmla="*/ 7183 h 10000"/>
                <a:gd name="connsiteX54" fmla="*/ 5481 w 10000"/>
                <a:gd name="connsiteY54" fmla="*/ 5264 h 10000"/>
                <a:gd name="connsiteX55" fmla="*/ 5450 w 10000"/>
                <a:gd name="connsiteY55" fmla="*/ 5081 h 10000"/>
                <a:gd name="connsiteX56" fmla="*/ 5432 w 10000"/>
                <a:gd name="connsiteY56" fmla="*/ 4736 h 10000"/>
                <a:gd name="connsiteX57" fmla="*/ 5432 w 10000"/>
                <a:gd name="connsiteY57" fmla="*/ 4412 h 10000"/>
                <a:gd name="connsiteX58" fmla="*/ 5443 w 10000"/>
                <a:gd name="connsiteY58" fmla="*/ 4290 h 10000"/>
                <a:gd name="connsiteX59" fmla="*/ 5439 w 10000"/>
                <a:gd name="connsiteY59" fmla="*/ 4199 h 10000"/>
                <a:gd name="connsiteX60" fmla="*/ 5023 w 10000"/>
                <a:gd name="connsiteY60" fmla="*/ 4675 h 10000"/>
                <a:gd name="connsiteX61" fmla="*/ 4851 w 10000"/>
                <a:gd name="connsiteY61" fmla="*/ 4716 h 10000"/>
                <a:gd name="connsiteX62" fmla="*/ 4589 w 10000"/>
                <a:gd name="connsiteY62" fmla="*/ 4838 h 10000"/>
                <a:gd name="connsiteX63" fmla="*/ 4295 w 10000"/>
                <a:gd name="connsiteY63" fmla="*/ 4858 h 10000"/>
                <a:gd name="connsiteX64" fmla="*/ 4106 w 10000"/>
                <a:gd name="connsiteY64" fmla="*/ 4919 h 10000"/>
                <a:gd name="connsiteX65" fmla="*/ 3927 w 10000"/>
                <a:gd name="connsiteY65" fmla="*/ 5142 h 10000"/>
                <a:gd name="connsiteX66" fmla="*/ 3906 w 10000"/>
                <a:gd name="connsiteY66" fmla="*/ 5446 h 10000"/>
                <a:gd name="connsiteX67" fmla="*/ 3899 w 10000"/>
                <a:gd name="connsiteY67" fmla="*/ 5740 h 10000"/>
                <a:gd name="connsiteX68" fmla="*/ 3938 w 10000"/>
                <a:gd name="connsiteY68" fmla="*/ 5953 h 10000"/>
                <a:gd name="connsiteX69" fmla="*/ 3952 w 10000"/>
                <a:gd name="connsiteY69" fmla="*/ 6166 h 10000"/>
                <a:gd name="connsiteX70" fmla="*/ 3696 w 10000"/>
                <a:gd name="connsiteY70" fmla="*/ 5903 h 10000"/>
                <a:gd name="connsiteX71" fmla="*/ 3511 w 10000"/>
                <a:gd name="connsiteY71" fmla="*/ 5284 h 10000"/>
                <a:gd name="connsiteX72" fmla="*/ 3248 w 10000"/>
                <a:gd name="connsiteY72" fmla="*/ 5071 h 10000"/>
                <a:gd name="connsiteX73" fmla="*/ 3035 w 10000"/>
                <a:gd name="connsiteY73" fmla="*/ 5254 h 10000"/>
                <a:gd name="connsiteX74" fmla="*/ 2762 w 10000"/>
                <a:gd name="connsiteY74" fmla="*/ 5558 h 10000"/>
                <a:gd name="connsiteX75" fmla="*/ 2447 w 10000"/>
                <a:gd name="connsiteY75" fmla="*/ 5923 h 10000"/>
                <a:gd name="connsiteX76" fmla="*/ 1995 w 10000"/>
                <a:gd name="connsiteY76" fmla="*/ 6755 h 10000"/>
                <a:gd name="connsiteX77" fmla="*/ 1838 w 10000"/>
                <a:gd name="connsiteY77" fmla="*/ 7018 h 10000"/>
                <a:gd name="connsiteX78" fmla="*/ 245 w 10000"/>
                <a:gd name="connsiteY78" fmla="*/ 9888 h 10000"/>
                <a:gd name="connsiteX79" fmla="*/ 119 w 10000"/>
                <a:gd name="connsiteY79" fmla="*/ 10000 h 10000"/>
                <a:gd name="connsiteX80" fmla="*/ 0 w 10000"/>
                <a:gd name="connsiteY80" fmla="*/ 9523 h 10000"/>
                <a:gd name="connsiteX0" fmla="*/ 0 w 10000"/>
                <a:gd name="connsiteY0" fmla="*/ 9523 h 10000"/>
                <a:gd name="connsiteX1" fmla="*/ 4 w 10000"/>
                <a:gd name="connsiteY1" fmla="*/ 9219 h 10000"/>
                <a:gd name="connsiteX2" fmla="*/ 1222 w 10000"/>
                <a:gd name="connsiteY2" fmla="*/ 6988 h 10000"/>
                <a:gd name="connsiteX3" fmla="*/ 1785 w 10000"/>
                <a:gd name="connsiteY3" fmla="*/ 6024 h 10000"/>
                <a:gd name="connsiteX4" fmla="*/ 1985 w 10000"/>
                <a:gd name="connsiteY4" fmla="*/ 5710 h 10000"/>
                <a:gd name="connsiteX5" fmla="*/ 2205 w 10000"/>
                <a:gd name="connsiteY5" fmla="*/ 5375 h 10000"/>
                <a:gd name="connsiteX6" fmla="*/ 2468 w 10000"/>
                <a:gd name="connsiteY6" fmla="*/ 5051 h 10000"/>
                <a:gd name="connsiteX7" fmla="*/ 2944 w 10000"/>
                <a:gd name="connsiteY7" fmla="*/ 4533 h 10000"/>
                <a:gd name="connsiteX8" fmla="*/ 3280 w 10000"/>
                <a:gd name="connsiteY8" fmla="*/ 4229 h 10000"/>
                <a:gd name="connsiteX9" fmla="*/ 3298 w 10000"/>
                <a:gd name="connsiteY9" fmla="*/ 4167 h 10000"/>
                <a:gd name="connsiteX10" fmla="*/ 3271 w 10000"/>
                <a:gd name="connsiteY10" fmla="*/ 4300 h 10000"/>
                <a:gd name="connsiteX11" fmla="*/ 3521 w 10000"/>
                <a:gd name="connsiteY11" fmla="*/ 4006 h 10000"/>
                <a:gd name="connsiteX12" fmla="*/ 3696 w 10000"/>
                <a:gd name="connsiteY12" fmla="*/ 3864 h 10000"/>
                <a:gd name="connsiteX13" fmla="*/ 3878 w 10000"/>
                <a:gd name="connsiteY13" fmla="*/ 3732 h 10000"/>
                <a:gd name="connsiteX14" fmla="*/ 4120 w 10000"/>
                <a:gd name="connsiteY14" fmla="*/ 3529 h 10000"/>
                <a:gd name="connsiteX15" fmla="*/ 4368 w 10000"/>
                <a:gd name="connsiteY15" fmla="*/ 3398 h 10000"/>
                <a:gd name="connsiteX16" fmla="*/ 4802 w 10000"/>
                <a:gd name="connsiteY16" fmla="*/ 3093 h 10000"/>
                <a:gd name="connsiteX17" fmla="*/ 5075 w 10000"/>
                <a:gd name="connsiteY17" fmla="*/ 2850 h 10000"/>
                <a:gd name="connsiteX18" fmla="*/ 5243 w 10000"/>
                <a:gd name="connsiteY18" fmla="*/ 2698 h 10000"/>
                <a:gd name="connsiteX19" fmla="*/ 5397 w 10000"/>
                <a:gd name="connsiteY19" fmla="*/ 2546 h 10000"/>
                <a:gd name="connsiteX20" fmla="*/ 5548 w 10000"/>
                <a:gd name="connsiteY20" fmla="*/ 2394 h 10000"/>
                <a:gd name="connsiteX21" fmla="*/ 5800 w 10000"/>
                <a:gd name="connsiteY21" fmla="*/ 2150 h 10000"/>
                <a:gd name="connsiteX22" fmla="*/ 6083 w 10000"/>
                <a:gd name="connsiteY22" fmla="*/ 1968 h 10000"/>
                <a:gd name="connsiteX23" fmla="*/ 6353 w 10000"/>
                <a:gd name="connsiteY23" fmla="*/ 1917 h 10000"/>
                <a:gd name="connsiteX24" fmla="*/ 6629 w 10000"/>
                <a:gd name="connsiteY24" fmla="*/ 1886 h 10000"/>
                <a:gd name="connsiteX25" fmla="*/ 7028 w 10000"/>
                <a:gd name="connsiteY25" fmla="*/ 1785 h 10000"/>
                <a:gd name="connsiteX26" fmla="*/ 7991 w 10000"/>
                <a:gd name="connsiteY26" fmla="*/ 1400 h 10000"/>
                <a:gd name="connsiteX27" fmla="*/ 8442 w 10000"/>
                <a:gd name="connsiteY27" fmla="*/ 1187 h 10000"/>
                <a:gd name="connsiteX28" fmla="*/ 8792 w 10000"/>
                <a:gd name="connsiteY28" fmla="*/ 963 h 10000"/>
                <a:gd name="connsiteX29" fmla="*/ 9209 w 10000"/>
                <a:gd name="connsiteY29" fmla="*/ 659 h 10000"/>
                <a:gd name="connsiteX30" fmla="*/ 9597 w 10000"/>
                <a:gd name="connsiteY30" fmla="*/ 304 h 10000"/>
                <a:gd name="connsiteX31" fmla="*/ 9891 w 10000"/>
                <a:gd name="connsiteY31" fmla="*/ 0 h 10000"/>
                <a:gd name="connsiteX32" fmla="*/ 10000 w 10000"/>
                <a:gd name="connsiteY32" fmla="*/ 1024 h 10000"/>
                <a:gd name="connsiteX33" fmla="*/ 6657 w 10000"/>
                <a:gd name="connsiteY33" fmla="*/ 2890 h 10000"/>
                <a:gd name="connsiteX34" fmla="*/ 6678 w 10000"/>
                <a:gd name="connsiteY34" fmla="*/ 3195 h 10000"/>
                <a:gd name="connsiteX35" fmla="*/ 6944 w 10000"/>
                <a:gd name="connsiteY35" fmla="*/ 3002 h 10000"/>
                <a:gd name="connsiteX36" fmla="*/ 7203 w 10000"/>
                <a:gd name="connsiteY36" fmla="*/ 2850 h 10000"/>
                <a:gd name="connsiteX37" fmla="*/ 7333 w 10000"/>
                <a:gd name="connsiteY37" fmla="*/ 2789 h 10000"/>
                <a:gd name="connsiteX38" fmla="*/ 7428 w 10000"/>
                <a:gd name="connsiteY38" fmla="*/ 2860 h 10000"/>
                <a:gd name="connsiteX39" fmla="*/ 7533 w 10000"/>
                <a:gd name="connsiteY39" fmla="*/ 3012 h 10000"/>
                <a:gd name="connsiteX40" fmla="*/ 7600 w 10000"/>
                <a:gd name="connsiteY40" fmla="*/ 3374 h 10000"/>
                <a:gd name="connsiteX41" fmla="*/ 7705 w 10000"/>
                <a:gd name="connsiteY41" fmla="*/ 4025 h 10000"/>
                <a:gd name="connsiteX42" fmla="*/ 7528 w 10000"/>
                <a:gd name="connsiteY42" fmla="*/ 4242 h 10000"/>
                <a:gd name="connsiteX43" fmla="*/ 7433 w 10000"/>
                <a:gd name="connsiteY43" fmla="*/ 3632 h 10000"/>
                <a:gd name="connsiteX44" fmla="*/ 7281 w 10000"/>
                <a:gd name="connsiteY44" fmla="*/ 3348 h 10000"/>
                <a:gd name="connsiteX45" fmla="*/ 7182 w 10000"/>
                <a:gd name="connsiteY45" fmla="*/ 3318 h 10000"/>
                <a:gd name="connsiteX46" fmla="*/ 6709 w 10000"/>
                <a:gd name="connsiteY46" fmla="*/ 3667 h 10000"/>
                <a:gd name="connsiteX47" fmla="*/ 6541 w 10000"/>
                <a:gd name="connsiteY47" fmla="*/ 3763 h 10000"/>
                <a:gd name="connsiteX48" fmla="*/ 6816 w 10000"/>
                <a:gd name="connsiteY48" fmla="*/ 5425 h 10000"/>
                <a:gd name="connsiteX49" fmla="*/ 6658 w 10000"/>
                <a:gd name="connsiteY49" fmla="*/ 5661 h 10000"/>
                <a:gd name="connsiteX50" fmla="*/ 6390 w 10000"/>
                <a:gd name="connsiteY50" fmla="*/ 4127 h 10000"/>
                <a:gd name="connsiteX51" fmla="*/ 5590 w 10000"/>
                <a:gd name="connsiteY51" fmla="*/ 4990 h 10000"/>
                <a:gd name="connsiteX52" fmla="*/ 5922 w 10000"/>
                <a:gd name="connsiteY52" fmla="*/ 6815 h 10000"/>
                <a:gd name="connsiteX53" fmla="*/ 5706 w 10000"/>
                <a:gd name="connsiteY53" fmla="*/ 7183 h 10000"/>
                <a:gd name="connsiteX54" fmla="*/ 5372 w 10000"/>
                <a:gd name="connsiteY54" fmla="*/ 5478 h 10000"/>
                <a:gd name="connsiteX55" fmla="*/ 5450 w 10000"/>
                <a:gd name="connsiteY55" fmla="*/ 5081 h 10000"/>
                <a:gd name="connsiteX56" fmla="*/ 5432 w 10000"/>
                <a:gd name="connsiteY56" fmla="*/ 4736 h 10000"/>
                <a:gd name="connsiteX57" fmla="*/ 5432 w 10000"/>
                <a:gd name="connsiteY57" fmla="*/ 4412 h 10000"/>
                <a:gd name="connsiteX58" fmla="*/ 5443 w 10000"/>
                <a:gd name="connsiteY58" fmla="*/ 4290 h 10000"/>
                <a:gd name="connsiteX59" fmla="*/ 5439 w 10000"/>
                <a:gd name="connsiteY59" fmla="*/ 4199 h 10000"/>
                <a:gd name="connsiteX60" fmla="*/ 5023 w 10000"/>
                <a:gd name="connsiteY60" fmla="*/ 4675 h 10000"/>
                <a:gd name="connsiteX61" fmla="*/ 4851 w 10000"/>
                <a:gd name="connsiteY61" fmla="*/ 4716 h 10000"/>
                <a:gd name="connsiteX62" fmla="*/ 4589 w 10000"/>
                <a:gd name="connsiteY62" fmla="*/ 4838 h 10000"/>
                <a:gd name="connsiteX63" fmla="*/ 4295 w 10000"/>
                <a:gd name="connsiteY63" fmla="*/ 4858 h 10000"/>
                <a:gd name="connsiteX64" fmla="*/ 4106 w 10000"/>
                <a:gd name="connsiteY64" fmla="*/ 4919 h 10000"/>
                <a:gd name="connsiteX65" fmla="*/ 3927 w 10000"/>
                <a:gd name="connsiteY65" fmla="*/ 5142 h 10000"/>
                <a:gd name="connsiteX66" fmla="*/ 3906 w 10000"/>
                <a:gd name="connsiteY66" fmla="*/ 5446 h 10000"/>
                <a:gd name="connsiteX67" fmla="*/ 3899 w 10000"/>
                <a:gd name="connsiteY67" fmla="*/ 5740 h 10000"/>
                <a:gd name="connsiteX68" fmla="*/ 3938 w 10000"/>
                <a:gd name="connsiteY68" fmla="*/ 5953 h 10000"/>
                <a:gd name="connsiteX69" fmla="*/ 3952 w 10000"/>
                <a:gd name="connsiteY69" fmla="*/ 6166 h 10000"/>
                <a:gd name="connsiteX70" fmla="*/ 3696 w 10000"/>
                <a:gd name="connsiteY70" fmla="*/ 5903 h 10000"/>
                <a:gd name="connsiteX71" fmla="*/ 3511 w 10000"/>
                <a:gd name="connsiteY71" fmla="*/ 5284 h 10000"/>
                <a:gd name="connsiteX72" fmla="*/ 3248 w 10000"/>
                <a:gd name="connsiteY72" fmla="*/ 5071 h 10000"/>
                <a:gd name="connsiteX73" fmla="*/ 3035 w 10000"/>
                <a:gd name="connsiteY73" fmla="*/ 5254 h 10000"/>
                <a:gd name="connsiteX74" fmla="*/ 2762 w 10000"/>
                <a:gd name="connsiteY74" fmla="*/ 5558 h 10000"/>
                <a:gd name="connsiteX75" fmla="*/ 2447 w 10000"/>
                <a:gd name="connsiteY75" fmla="*/ 5923 h 10000"/>
                <a:gd name="connsiteX76" fmla="*/ 1995 w 10000"/>
                <a:gd name="connsiteY76" fmla="*/ 6755 h 10000"/>
                <a:gd name="connsiteX77" fmla="*/ 1838 w 10000"/>
                <a:gd name="connsiteY77" fmla="*/ 7018 h 10000"/>
                <a:gd name="connsiteX78" fmla="*/ 245 w 10000"/>
                <a:gd name="connsiteY78" fmla="*/ 9888 h 10000"/>
                <a:gd name="connsiteX79" fmla="*/ 119 w 10000"/>
                <a:gd name="connsiteY79" fmla="*/ 10000 h 10000"/>
                <a:gd name="connsiteX80" fmla="*/ 0 w 10000"/>
                <a:gd name="connsiteY80" fmla="*/ 9523 h 10000"/>
                <a:gd name="connsiteX0" fmla="*/ 0 w 10000"/>
                <a:gd name="connsiteY0" fmla="*/ 9523 h 10000"/>
                <a:gd name="connsiteX1" fmla="*/ 4 w 10000"/>
                <a:gd name="connsiteY1" fmla="*/ 9219 h 10000"/>
                <a:gd name="connsiteX2" fmla="*/ 1222 w 10000"/>
                <a:gd name="connsiteY2" fmla="*/ 6988 h 10000"/>
                <a:gd name="connsiteX3" fmla="*/ 1785 w 10000"/>
                <a:gd name="connsiteY3" fmla="*/ 6024 h 10000"/>
                <a:gd name="connsiteX4" fmla="*/ 1985 w 10000"/>
                <a:gd name="connsiteY4" fmla="*/ 5710 h 10000"/>
                <a:gd name="connsiteX5" fmla="*/ 2205 w 10000"/>
                <a:gd name="connsiteY5" fmla="*/ 5375 h 10000"/>
                <a:gd name="connsiteX6" fmla="*/ 2468 w 10000"/>
                <a:gd name="connsiteY6" fmla="*/ 5051 h 10000"/>
                <a:gd name="connsiteX7" fmla="*/ 2944 w 10000"/>
                <a:gd name="connsiteY7" fmla="*/ 4533 h 10000"/>
                <a:gd name="connsiteX8" fmla="*/ 3280 w 10000"/>
                <a:gd name="connsiteY8" fmla="*/ 4229 h 10000"/>
                <a:gd name="connsiteX9" fmla="*/ 3298 w 10000"/>
                <a:gd name="connsiteY9" fmla="*/ 4167 h 10000"/>
                <a:gd name="connsiteX10" fmla="*/ 3271 w 10000"/>
                <a:gd name="connsiteY10" fmla="*/ 4300 h 10000"/>
                <a:gd name="connsiteX11" fmla="*/ 3521 w 10000"/>
                <a:gd name="connsiteY11" fmla="*/ 4006 h 10000"/>
                <a:gd name="connsiteX12" fmla="*/ 3696 w 10000"/>
                <a:gd name="connsiteY12" fmla="*/ 3864 h 10000"/>
                <a:gd name="connsiteX13" fmla="*/ 3878 w 10000"/>
                <a:gd name="connsiteY13" fmla="*/ 3732 h 10000"/>
                <a:gd name="connsiteX14" fmla="*/ 4120 w 10000"/>
                <a:gd name="connsiteY14" fmla="*/ 3529 h 10000"/>
                <a:gd name="connsiteX15" fmla="*/ 4368 w 10000"/>
                <a:gd name="connsiteY15" fmla="*/ 3398 h 10000"/>
                <a:gd name="connsiteX16" fmla="*/ 4802 w 10000"/>
                <a:gd name="connsiteY16" fmla="*/ 3093 h 10000"/>
                <a:gd name="connsiteX17" fmla="*/ 5075 w 10000"/>
                <a:gd name="connsiteY17" fmla="*/ 2850 h 10000"/>
                <a:gd name="connsiteX18" fmla="*/ 5243 w 10000"/>
                <a:gd name="connsiteY18" fmla="*/ 2698 h 10000"/>
                <a:gd name="connsiteX19" fmla="*/ 5397 w 10000"/>
                <a:gd name="connsiteY19" fmla="*/ 2546 h 10000"/>
                <a:gd name="connsiteX20" fmla="*/ 5548 w 10000"/>
                <a:gd name="connsiteY20" fmla="*/ 2394 h 10000"/>
                <a:gd name="connsiteX21" fmla="*/ 5800 w 10000"/>
                <a:gd name="connsiteY21" fmla="*/ 2150 h 10000"/>
                <a:gd name="connsiteX22" fmla="*/ 6083 w 10000"/>
                <a:gd name="connsiteY22" fmla="*/ 1968 h 10000"/>
                <a:gd name="connsiteX23" fmla="*/ 6353 w 10000"/>
                <a:gd name="connsiteY23" fmla="*/ 1917 h 10000"/>
                <a:gd name="connsiteX24" fmla="*/ 6629 w 10000"/>
                <a:gd name="connsiteY24" fmla="*/ 1886 h 10000"/>
                <a:gd name="connsiteX25" fmla="*/ 7028 w 10000"/>
                <a:gd name="connsiteY25" fmla="*/ 1785 h 10000"/>
                <a:gd name="connsiteX26" fmla="*/ 7991 w 10000"/>
                <a:gd name="connsiteY26" fmla="*/ 1400 h 10000"/>
                <a:gd name="connsiteX27" fmla="*/ 8442 w 10000"/>
                <a:gd name="connsiteY27" fmla="*/ 1187 h 10000"/>
                <a:gd name="connsiteX28" fmla="*/ 8792 w 10000"/>
                <a:gd name="connsiteY28" fmla="*/ 963 h 10000"/>
                <a:gd name="connsiteX29" fmla="*/ 9209 w 10000"/>
                <a:gd name="connsiteY29" fmla="*/ 659 h 10000"/>
                <a:gd name="connsiteX30" fmla="*/ 9597 w 10000"/>
                <a:gd name="connsiteY30" fmla="*/ 304 h 10000"/>
                <a:gd name="connsiteX31" fmla="*/ 9891 w 10000"/>
                <a:gd name="connsiteY31" fmla="*/ 0 h 10000"/>
                <a:gd name="connsiteX32" fmla="*/ 10000 w 10000"/>
                <a:gd name="connsiteY32" fmla="*/ 1024 h 10000"/>
                <a:gd name="connsiteX33" fmla="*/ 6657 w 10000"/>
                <a:gd name="connsiteY33" fmla="*/ 2890 h 10000"/>
                <a:gd name="connsiteX34" fmla="*/ 6678 w 10000"/>
                <a:gd name="connsiteY34" fmla="*/ 3195 h 10000"/>
                <a:gd name="connsiteX35" fmla="*/ 6944 w 10000"/>
                <a:gd name="connsiteY35" fmla="*/ 3002 h 10000"/>
                <a:gd name="connsiteX36" fmla="*/ 7203 w 10000"/>
                <a:gd name="connsiteY36" fmla="*/ 2850 h 10000"/>
                <a:gd name="connsiteX37" fmla="*/ 7333 w 10000"/>
                <a:gd name="connsiteY37" fmla="*/ 2789 h 10000"/>
                <a:gd name="connsiteX38" fmla="*/ 7428 w 10000"/>
                <a:gd name="connsiteY38" fmla="*/ 2860 h 10000"/>
                <a:gd name="connsiteX39" fmla="*/ 7533 w 10000"/>
                <a:gd name="connsiteY39" fmla="*/ 3012 h 10000"/>
                <a:gd name="connsiteX40" fmla="*/ 7600 w 10000"/>
                <a:gd name="connsiteY40" fmla="*/ 3374 h 10000"/>
                <a:gd name="connsiteX41" fmla="*/ 7705 w 10000"/>
                <a:gd name="connsiteY41" fmla="*/ 4025 h 10000"/>
                <a:gd name="connsiteX42" fmla="*/ 7528 w 10000"/>
                <a:gd name="connsiteY42" fmla="*/ 4242 h 10000"/>
                <a:gd name="connsiteX43" fmla="*/ 7433 w 10000"/>
                <a:gd name="connsiteY43" fmla="*/ 3632 h 10000"/>
                <a:gd name="connsiteX44" fmla="*/ 7281 w 10000"/>
                <a:gd name="connsiteY44" fmla="*/ 3348 h 10000"/>
                <a:gd name="connsiteX45" fmla="*/ 7182 w 10000"/>
                <a:gd name="connsiteY45" fmla="*/ 3318 h 10000"/>
                <a:gd name="connsiteX46" fmla="*/ 6709 w 10000"/>
                <a:gd name="connsiteY46" fmla="*/ 3667 h 10000"/>
                <a:gd name="connsiteX47" fmla="*/ 6541 w 10000"/>
                <a:gd name="connsiteY47" fmla="*/ 3763 h 10000"/>
                <a:gd name="connsiteX48" fmla="*/ 6816 w 10000"/>
                <a:gd name="connsiteY48" fmla="*/ 5425 h 10000"/>
                <a:gd name="connsiteX49" fmla="*/ 6658 w 10000"/>
                <a:gd name="connsiteY49" fmla="*/ 5661 h 10000"/>
                <a:gd name="connsiteX50" fmla="*/ 6390 w 10000"/>
                <a:gd name="connsiteY50" fmla="*/ 4127 h 10000"/>
                <a:gd name="connsiteX51" fmla="*/ 5590 w 10000"/>
                <a:gd name="connsiteY51" fmla="*/ 4990 h 10000"/>
                <a:gd name="connsiteX52" fmla="*/ 5922 w 10000"/>
                <a:gd name="connsiteY52" fmla="*/ 6815 h 10000"/>
                <a:gd name="connsiteX53" fmla="*/ 5706 w 10000"/>
                <a:gd name="connsiteY53" fmla="*/ 7183 h 10000"/>
                <a:gd name="connsiteX54" fmla="*/ 5372 w 10000"/>
                <a:gd name="connsiteY54" fmla="*/ 5478 h 10000"/>
                <a:gd name="connsiteX55" fmla="*/ 5323 w 10000"/>
                <a:gd name="connsiteY55" fmla="*/ 4947 h 10000"/>
                <a:gd name="connsiteX56" fmla="*/ 5432 w 10000"/>
                <a:gd name="connsiteY56" fmla="*/ 4736 h 10000"/>
                <a:gd name="connsiteX57" fmla="*/ 5432 w 10000"/>
                <a:gd name="connsiteY57" fmla="*/ 4412 h 10000"/>
                <a:gd name="connsiteX58" fmla="*/ 5443 w 10000"/>
                <a:gd name="connsiteY58" fmla="*/ 4290 h 10000"/>
                <a:gd name="connsiteX59" fmla="*/ 5439 w 10000"/>
                <a:gd name="connsiteY59" fmla="*/ 4199 h 10000"/>
                <a:gd name="connsiteX60" fmla="*/ 5023 w 10000"/>
                <a:gd name="connsiteY60" fmla="*/ 4675 h 10000"/>
                <a:gd name="connsiteX61" fmla="*/ 4851 w 10000"/>
                <a:gd name="connsiteY61" fmla="*/ 4716 h 10000"/>
                <a:gd name="connsiteX62" fmla="*/ 4589 w 10000"/>
                <a:gd name="connsiteY62" fmla="*/ 4838 h 10000"/>
                <a:gd name="connsiteX63" fmla="*/ 4295 w 10000"/>
                <a:gd name="connsiteY63" fmla="*/ 4858 h 10000"/>
                <a:gd name="connsiteX64" fmla="*/ 4106 w 10000"/>
                <a:gd name="connsiteY64" fmla="*/ 4919 h 10000"/>
                <a:gd name="connsiteX65" fmla="*/ 3927 w 10000"/>
                <a:gd name="connsiteY65" fmla="*/ 5142 h 10000"/>
                <a:gd name="connsiteX66" fmla="*/ 3906 w 10000"/>
                <a:gd name="connsiteY66" fmla="*/ 5446 h 10000"/>
                <a:gd name="connsiteX67" fmla="*/ 3899 w 10000"/>
                <a:gd name="connsiteY67" fmla="*/ 5740 h 10000"/>
                <a:gd name="connsiteX68" fmla="*/ 3938 w 10000"/>
                <a:gd name="connsiteY68" fmla="*/ 5953 h 10000"/>
                <a:gd name="connsiteX69" fmla="*/ 3952 w 10000"/>
                <a:gd name="connsiteY69" fmla="*/ 6166 h 10000"/>
                <a:gd name="connsiteX70" fmla="*/ 3696 w 10000"/>
                <a:gd name="connsiteY70" fmla="*/ 5903 h 10000"/>
                <a:gd name="connsiteX71" fmla="*/ 3511 w 10000"/>
                <a:gd name="connsiteY71" fmla="*/ 5284 h 10000"/>
                <a:gd name="connsiteX72" fmla="*/ 3248 w 10000"/>
                <a:gd name="connsiteY72" fmla="*/ 5071 h 10000"/>
                <a:gd name="connsiteX73" fmla="*/ 3035 w 10000"/>
                <a:gd name="connsiteY73" fmla="*/ 5254 h 10000"/>
                <a:gd name="connsiteX74" fmla="*/ 2762 w 10000"/>
                <a:gd name="connsiteY74" fmla="*/ 5558 h 10000"/>
                <a:gd name="connsiteX75" fmla="*/ 2447 w 10000"/>
                <a:gd name="connsiteY75" fmla="*/ 5923 h 10000"/>
                <a:gd name="connsiteX76" fmla="*/ 1995 w 10000"/>
                <a:gd name="connsiteY76" fmla="*/ 6755 h 10000"/>
                <a:gd name="connsiteX77" fmla="*/ 1838 w 10000"/>
                <a:gd name="connsiteY77" fmla="*/ 7018 h 10000"/>
                <a:gd name="connsiteX78" fmla="*/ 245 w 10000"/>
                <a:gd name="connsiteY78" fmla="*/ 9888 h 10000"/>
                <a:gd name="connsiteX79" fmla="*/ 119 w 10000"/>
                <a:gd name="connsiteY79" fmla="*/ 10000 h 10000"/>
                <a:gd name="connsiteX80" fmla="*/ 0 w 10000"/>
                <a:gd name="connsiteY80" fmla="*/ 9523 h 10000"/>
                <a:gd name="connsiteX0" fmla="*/ 0 w 10000"/>
                <a:gd name="connsiteY0" fmla="*/ 9523 h 10000"/>
                <a:gd name="connsiteX1" fmla="*/ 4 w 10000"/>
                <a:gd name="connsiteY1" fmla="*/ 9219 h 10000"/>
                <a:gd name="connsiteX2" fmla="*/ 1222 w 10000"/>
                <a:gd name="connsiteY2" fmla="*/ 6988 h 10000"/>
                <a:gd name="connsiteX3" fmla="*/ 1785 w 10000"/>
                <a:gd name="connsiteY3" fmla="*/ 6024 h 10000"/>
                <a:gd name="connsiteX4" fmla="*/ 1985 w 10000"/>
                <a:gd name="connsiteY4" fmla="*/ 5710 h 10000"/>
                <a:gd name="connsiteX5" fmla="*/ 2205 w 10000"/>
                <a:gd name="connsiteY5" fmla="*/ 5375 h 10000"/>
                <a:gd name="connsiteX6" fmla="*/ 2468 w 10000"/>
                <a:gd name="connsiteY6" fmla="*/ 5051 h 10000"/>
                <a:gd name="connsiteX7" fmla="*/ 2944 w 10000"/>
                <a:gd name="connsiteY7" fmla="*/ 4533 h 10000"/>
                <a:gd name="connsiteX8" fmla="*/ 3280 w 10000"/>
                <a:gd name="connsiteY8" fmla="*/ 4229 h 10000"/>
                <a:gd name="connsiteX9" fmla="*/ 3298 w 10000"/>
                <a:gd name="connsiteY9" fmla="*/ 4167 h 10000"/>
                <a:gd name="connsiteX10" fmla="*/ 3271 w 10000"/>
                <a:gd name="connsiteY10" fmla="*/ 4300 h 10000"/>
                <a:gd name="connsiteX11" fmla="*/ 3521 w 10000"/>
                <a:gd name="connsiteY11" fmla="*/ 4006 h 10000"/>
                <a:gd name="connsiteX12" fmla="*/ 3696 w 10000"/>
                <a:gd name="connsiteY12" fmla="*/ 3864 h 10000"/>
                <a:gd name="connsiteX13" fmla="*/ 3878 w 10000"/>
                <a:gd name="connsiteY13" fmla="*/ 3732 h 10000"/>
                <a:gd name="connsiteX14" fmla="*/ 4120 w 10000"/>
                <a:gd name="connsiteY14" fmla="*/ 3529 h 10000"/>
                <a:gd name="connsiteX15" fmla="*/ 4368 w 10000"/>
                <a:gd name="connsiteY15" fmla="*/ 3398 h 10000"/>
                <a:gd name="connsiteX16" fmla="*/ 4802 w 10000"/>
                <a:gd name="connsiteY16" fmla="*/ 3093 h 10000"/>
                <a:gd name="connsiteX17" fmla="*/ 5075 w 10000"/>
                <a:gd name="connsiteY17" fmla="*/ 2850 h 10000"/>
                <a:gd name="connsiteX18" fmla="*/ 5243 w 10000"/>
                <a:gd name="connsiteY18" fmla="*/ 2698 h 10000"/>
                <a:gd name="connsiteX19" fmla="*/ 5397 w 10000"/>
                <a:gd name="connsiteY19" fmla="*/ 2546 h 10000"/>
                <a:gd name="connsiteX20" fmla="*/ 5548 w 10000"/>
                <a:gd name="connsiteY20" fmla="*/ 2394 h 10000"/>
                <a:gd name="connsiteX21" fmla="*/ 5800 w 10000"/>
                <a:gd name="connsiteY21" fmla="*/ 2150 h 10000"/>
                <a:gd name="connsiteX22" fmla="*/ 6083 w 10000"/>
                <a:gd name="connsiteY22" fmla="*/ 1968 h 10000"/>
                <a:gd name="connsiteX23" fmla="*/ 6353 w 10000"/>
                <a:gd name="connsiteY23" fmla="*/ 1917 h 10000"/>
                <a:gd name="connsiteX24" fmla="*/ 6629 w 10000"/>
                <a:gd name="connsiteY24" fmla="*/ 1886 h 10000"/>
                <a:gd name="connsiteX25" fmla="*/ 7028 w 10000"/>
                <a:gd name="connsiteY25" fmla="*/ 1785 h 10000"/>
                <a:gd name="connsiteX26" fmla="*/ 7991 w 10000"/>
                <a:gd name="connsiteY26" fmla="*/ 1400 h 10000"/>
                <a:gd name="connsiteX27" fmla="*/ 8442 w 10000"/>
                <a:gd name="connsiteY27" fmla="*/ 1187 h 10000"/>
                <a:gd name="connsiteX28" fmla="*/ 8792 w 10000"/>
                <a:gd name="connsiteY28" fmla="*/ 963 h 10000"/>
                <a:gd name="connsiteX29" fmla="*/ 9209 w 10000"/>
                <a:gd name="connsiteY29" fmla="*/ 659 h 10000"/>
                <a:gd name="connsiteX30" fmla="*/ 9597 w 10000"/>
                <a:gd name="connsiteY30" fmla="*/ 304 h 10000"/>
                <a:gd name="connsiteX31" fmla="*/ 9891 w 10000"/>
                <a:gd name="connsiteY31" fmla="*/ 0 h 10000"/>
                <a:gd name="connsiteX32" fmla="*/ 10000 w 10000"/>
                <a:gd name="connsiteY32" fmla="*/ 1024 h 10000"/>
                <a:gd name="connsiteX33" fmla="*/ 6657 w 10000"/>
                <a:gd name="connsiteY33" fmla="*/ 2890 h 10000"/>
                <a:gd name="connsiteX34" fmla="*/ 6678 w 10000"/>
                <a:gd name="connsiteY34" fmla="*/ 3195 h 10000"/>
                <a:gd name="connsiteX35" fmla="*/ 6944 w 10000"/>
                <a:gd name="connsiteY35" fmla="*/ 3002 h 10000"/>
                <a:gd name="connsiteX36" fmla="*/ 7203 w 10000"/>
                <a:gd name="connsiteY36" fmla="*/ 2850 h 10000"/>
                <a:gd name="connsiteX37" fmla="*/ 7333 w 10000"/>
                <a:gd name="connsiteY37" fmla="*/ 2789 h 10000"/>
                <a:gd name="connsiteX38" fmla="*/ 7428 w 10000"/>
                <a:gd name="connsiteY38" fmla="*/ 2860 h 10000"/>
                <a:gd name="connsiteX39" fmla="*/ 7533 w 10000"/>
                <a:gd name="connsiteY39" fmla="*/ 3012 h 10000"/>
                <a:gd name="connsiteX40" fmla="*/ 7600 w 10000"/>
                <a:gd name="connsiteY40" fmla="*/ 3374 h 10000"/>
                <a:gd name="connsiteX41" fmla="*/ 7705 w 10000"/>
                <a:gd name="connsiteY41" fmla="*/ 4025 h 10000"/>
                <a:gd name="connsiteX42" fmla="*/ 7528 w 10000"/>
                <a:gd name="connsiteY42" fmla="*/ 4242 h 10000"/>
                <a:gd name="connsiteX43" fmla="*/ 7433 w 10000"/>
                <a:gd name="connsiteY43" fmla="*/ 3632 h 10000"/>
                <a:gd name="connsiteX44" fmla="*/ 7281 w 10000"/>
                <a:gd name="connsiteY44" fmla="*/ 3348 h 10000"/>
                <a:gd name="connsiteX45" fmla="*/ 7182 w 10000"/>
                <a:gd name="connsiteY45" fmla="*/ 3318 h 10000"/>
                <a:gd name="connsiteX46" fmla="*/ 6709 w 10000"/>
                <a:gd name="connsiteY46" fmla="*/ 3667 h 10000"/>
                <a:gd name="connsiteX47" fmla="*/ 6541 w 10000"/>
                <a:gd name="connsiteY47" fmla="*/ 3763 h 10000"/>
                <a:gd name="connsiteX48" fmla="*/ 6816 w 10000"/>
                <a:gd name="connsiteY48" fmla="*/ 5425 h 10000"/>
                <a:gd name="connsiteX49" fmla="*/ 6658 w 10000"/>
                <a:gd name="connsiteY49" fmla="*/ 5661 h 10000"/>
                <a:gd name="connsiteX50" fmla="*/ 6390 w 10000"/>
                <a:gd name="connsiteY50" fmla="*/ 4127 h 10000"/>
                <a:gd name="connsiteX51" fmla="*/ 5590 w 10000"/>
                <a:gd name="connsiteY51" fmla="*/ 4990 h 10000"/>
                <a:gd name="connsiteX52" fmla="*/ 5922 w 10000"/>
                <a:gd name="connsiteY52" fmla="*/ 6815 h 10000"/>
                <a:gd name="connsiteX53" fmla="*/ 5706 w 10000"/>
                <a:gd name="connsiteY53" fmla="*/ 7183 h 10000"/>
                <a:gd name="connsiteX54" fmla="*/ 5372 w 10000"/>
                <a:gd name="connsiteY54" fmla="*/ 5478 h 10000"/>
                <a:gd name="connsiteX55" fmla="*/ 5323 w 10000"/>
                <a:gd name="connsiteY55" fmla="*/ 4947 h 10000"/>
                <a:gd name="connsiteX56" fmla="*/ 5359 w 10000"/>
                <a:gd name="connsiteY56" fmla="*/ 4576 h 10000"/>
                <a:gd name="connsiteX57" fmla="*/ 5432 w 10000"/>
                <a:gd name="connsiteY57" fmla="*/ 4412 h 10000"/>
                <a:gd name="connsiteX58" fmla="*/ 5443 w 10000"/>
                <a:gd name="connsiteY58" fmla="*/ 4290 h 10000"/>
                <a:gd name="connsiteX59" fmla="*/ 5439 w 10000"/>
                <a:gd name="connsiteY59" fmla="*/ 4199 h 10000"/>
                <a:gd name="connsiteX60" fmla="*/ 5023 w 10000"/>
                <a:gd name="connsiteY60" fmla="*/ 4675 h 10000"/>
                <a:gd name="connsiteX61" fmla="*/ 4851 w 10000"/>
                <a:gd name="connsiteY61" fmla="*/ 4716 h 10000"/>
                <a:gd name="connsiteX62" fmla="*/ 4589 w 10000"/>
                <a:gd name="connsiteY62" fmla="*/ 4838 h 10000"/>
                <a:gd name="connsiteX63" fmla="*/ 4295 w 10000"/>
                <a:gd name="connsiteY63" fmla="*/ 4858 h 10000"/>
                <a:gd name="connsiteX64" fmla="*/ 4106 w 10000"/>
                <a:gd name="connsiteY64" fmla="*/ 4919 h 10000"/>
                <a:gd name="connsiteX65" fmla="*/ 3927 w 10000"/>
                <a:gd name="connsiteY65" fmla="*/ 5142 h 10000"/>
                <a:gd name="connsiteX66" fmla="*/ 3906 w 10000"/>
                <a:gd name="connsiteY66" fmla="*/ 5446 h 10000"/>
                <a:gd name="connsiteX67" fmla="*/ 3899 w 10000"/>
                <a:gd name="connsiteY67" fmla="*/ 5740 h 10000"/>
                <a:gd name="connsiteX68" fmla="*/ 3938 w 10000"/>
                <a:gd name="connsiteY68" fmla="*/ 5953 h 10000"/>
                <a:gd name="connsiteX69" fmla="*/ 3952 w 10000"/>
                <a:gd name="connsiteY69" fmla="*/ 6166 h 10000"/>
                <a:gd name="connsiteX70" fmla="*/ 3696 w 10000"/>
                <a:gd name="connsiteY70" fmla="*/ 5903 h 10000"/>
                <a:gd name="connsiteX71" fmla="*/ 3511 w 10000"/>
                <a:gd name="connsiteY71" fmla="*/ 5284 h 10000"/>
                <a:gd name="connsiteX72" fmla="*/ 3248 w 10000"/>
                <a:gd name="connsiteY72" fmla="*/ 5071 h 10000"/>
                <a:gd name="connsiteX73" fmla="*/ 3035 w 10000"/>
                <a:gd name="connsiteY73" fmla="*/ 5254 h 10000"/>
                <a:gd name="connsiteX74" fmla="*/ 2762 w 10000"/>
                <a:gd name="connsiteY74" fmla="*/ 5558 h 10000"/>
                <a:gd name="connsiteX75" fmla="*/ 2447 w 10000"/>
                <a:gd name="connsiteY75" fmla="*/ 5923 h 10000"/>
                <a:gd name="connsiteX76" fmla="*/ 1995 w 10000"/>
                <a:gd name="connsiteY76" fmla="*/ 6755 h 10000"/>
                <a:gd name="connsiteX77" fmla="*/ 1838 w 10000"/>
                <a:gd name="connsiteY77" fmla="*/ 7018 h 10000"/>
                <a:gd name="connsiteX78" fmla="*/ 245 w 10000"/>
                <a:gd name="connsiteY78" fmla="*/ 9888 h 10000"/>
                <a:gd name="connsiteX79" fmla="*/ 119 w 10000"/>
                <a:gd name="connsiteY79" fmla="*/ 10000 h 10000"/>
                <a:gd name="connsiteX80" fmla="*/ 0 w 10000"/>
                <a:gd name="connsiteY80" fmla="*/ 9523 h 10000"/>
                <a:gd name="connsiteX0" fmla="*/ 0 w 10000"/>
                <a:gd name="connsiteY0" fmla="*/ 9523 h 10000"/>
                <a:gd name="connsiteX1" fmla="*/ 4 w 10000"/>
                <a:gd name="connsiteY1" fmla="*/ 9219 h 10000"/>
                <a:gd name="connsiteX2" fmla="*/ 1095 w 10000"/>
                <a:gd name="connsiteY2" fmla="*/ 7041 h 10000"/>
                <a:gd name="connsiteX3" fmla="*/ 1785 w 10000"/>
                <a:gd name="connsiteY3" fmla="*/ 6024 h 10000"/>
                <a:gd name="connsiteX4" fmla="*/ 1985 w 10000"/>
                <a:gd name="connsiteY4" fmla="*/ 5710 h 10000"/>
                <a:gd name="connsiteX5" fmla="*/ 2205 w 10000"/>
                <a:gd name="connsiteY5" fmla="*/ 5375 h 10000"/>
                <a:gd name="connsiteX6" fmla="*/ 2468 w 10000"/>
                <a:gd name="connsiteY6" fmla="*/ 5051 h 10000"/>
                <a:gd name="connsiteX7" fmla="*/ 2944 w 10000"/>
                <a:gd name="connsiteY7" fmla="*/ 4533 h 10000"/>
                <a:gd name="connsiteX8" fmla="*/ 3280 w 10000"/>
                <a:gd name="connsiteY8" fmla="*/ 4229 h 10000"/>
                <a:gd name="connsiteX9" fmla="*/ 3298 w 10000"/>
                <a:gd name="connsiteY9" fmla="*/ 4167 h 10000"/>
                <a:gd name="connsiteX10" fmla="*/ 3271 w 10000"/>
                <a:gd name="connsiteY10" fmla="*/ 4300 h 10000"/>
                <a:gd name="connsiteX11" fmla="*/ 3521 w 10000"/>
                <a:gd name="connsiteY11" fmla="*/ 4006 h 10000"/>
                <a:gd name="connsiteX12" fmla="*/ 3696 w 10000"/>
                <a:gd name="connsiteY12" fmla="*/ 3864 h 10000"/>
                <a:gd name="connsiteX13" fmla="*/ 3878 w 10000"/>
                <a:gd name="connsiteY13" fmla="*/ 3732 h 10000"/>
                <a:gd name="connsiteX14" fmla="*/ 4120 w 10000"/>
                <a:gd name="connsiteY14" fmla="*/ 3529 h 10000"/>
                <a:gd name="connsiteX15" fmla="*/ 4368 w 10000"/>
                <a:gd name="connsiteY15" fmla="*/ 3398 h 10000"/>
                <a:gd name="connsiteX16" fmla="*/ 4802 w 10000"/>
                <a:gd name="connsiteY16" fmla="*/ 3093 h 10000"/>
                <a:gd name="connsiteX17" fmla="*/ 5075 w 10000"/>
                <a:gd name="connsiteY17" fmla="*/ 2850 h 10000"/>
                <a:gd name="connsiteX18" fmla="*/ 5243 w 10000"/>
                <a:gd name="connsiteY18" fmla="*/ 2698 h 10000"/>
                <a:gd name="connsiteX19" fmla="*/ 5397 w 10000"/>
                <a:gd name="connsiteY19" fmla="*/ 2546 h 10000"/>
                <a:gd name="connsiteX20" fmla="*/ 5548 w 10000"/>
                <a:gd name="connsiteY20" fmla="*/ 2394 h 10000"/>
                <a:gd name="connsiteX21" fmla="*/ 5800 w 10000"/>
                <a:gd name="connsiteY21" fmla="*/ 2150 h 10000"/>
                <a:gd name="connsiteX22" fmla="*/ 6083 w 10000"/>
                <a:gd name="connsiteY22" fmla="*/ 1968 h 10000"/>
                <a:gd name="connsiteX23" fmla="*/ 6353 w 10000"/>
                <a:gd name="connsiteY23" fmla="*/ 1917 h 10000"/>
                <a:gd name="connsiteX24" fmla="*/ 6629 w 10000"/>
                <a:gd name="connsiteY24" fmla="*/ 1886 h 10000"/>
                <a:gd name="connsiteX25" fmla="*/ 7028 w 10000"/>
                <a:gd name="connsiteY25" fmla="*/ 1785 h 10000"/>
                <a:gd name="connsiteX26" fmla="*/ 7991 w 10000"/>
                <a:gd name="connsiteY26" fmla="*/ 1400 h 10000"/>
                <a:gd name="connsiteX27" fmla="*/ 8442 w 10000"/>
                <a:gd name="connsiteY27" fmla="*/ 1187 h 10000"/>
                <a:gd name="connsiteX28" fmla="*/ 8792 w 10000"/>
                <a:gd name="connsiteY28" fmla="*/ 963 h 10000"/>
                <a:gd name="connsiteX29" fmla="*/ 9209 w 10000"/>
                <a:gd name="connsiteY29" fmla="*/ 659 h 10000"/>
                <a:gd name="connsiteX30" fmla="*/ 9597 w 10000"/>
                <a:gd name="connsiteY30" fmla="*/ 304 h 10000"/>
                <a:gd name="connsiteX31" fmla="*/ 9891 w 10000"/>
                <a:gd name="connsiteY31" fmla="*/ 0 h 10000"/>
                <a:gd name="connsiteX32" fmla="*/ 10000 w 10000"/>
                <a:gd name="connsiteY32" fmla="*/ 1024 h 10000"/>
                <a:gd name="connsiteX33" fmla="*/ 6657 w 10000"/>
                <a:gd name="connsiteY33" fmla="*/ 2890 h 10000"/>
                <a:gd name="connsiteX34" fmla="*/ 6678 w 10000"/>
                <a:gd name="connsiteY34" fmla="*/ 3195 h 10000"/>
                <a:gd name="connsiteX35" fmla="*/ 6944 w 10000"/>
                <a:gd name="connsiteY35" fmla="*/ 3002 h 10000"/>
                <a:gd name="connsiteX36" fmla="*/ 7203 w 10000"/>
                <a:gd name="connsiteY36" fmla="*/ 2850 h 10000"/>
                <a:gd name="connsiteX37" fmla="*/ 7333 w 10000"/>
                <a:gd name="connsiteY37" fmla="*/ 2789 h 10000"/>
                <a:gd name="connsiteX38" fmla="*/ 7428 w 10000"/>
                <a:gd name="connsiteY38" fmla="*/ 2860 h 10000"/>
                <a:gd name="connsiteX39" fmla="*/ 7533 w 10000"/>
                <a:gd name="connsiteY39" fmla="*/ 3012 h 10000"/>
                <a:gd name="connsiteX40" fmla="*/ 7600 w 10000"/>
                <a:gd name="connsiteY40" fmla="*/ 3374 h 10000"/>
                <a:gd name="connsiteX41" fmla="*/ 7705 w 10000"/>
                <a:gd name="connsiteY41" fmla="*/ 4025 h 10000"/>
                <a:gd name="connsiteX42" fmla="*/ 7528 w 10000"/>
                <a:gd name="connsiteY42" fmla="*/ 4242 h 10000"/>
                <a:gd name="connsiteX43" fmla="*/ 7433 w 10000"/>
                <a:gd name="connsiteY43" fmla="*/ 3632 h 10000"/>
                <a:gd name="connsiteX44" fmla="*/ 7281 w 10000"/>
                <a:gd name="connsiteY44" fmla="*/ 3348 h 10000"/>
                <a:gd name="connsiteX45" fmla="*/ 7182 w 10000"/>
                <a:gd name="connsiteY45" fmla="*/ 3318 h 10000"/>
                <a:gd name="connsiteX46" fmla="*/ 6709 w 10000"/>
                <a:gd name="connsiteY46" fmla="*/ 3667 h 10000"/>
                <a:gd name="connsiteX47" fmla="*/ 6541 w 10000"/>
                <a:gd name="connsiteY47" fmla="*/ 3763 h 10000"/>
                <a:gd name="connsiteX48" fmla="*/ 6816 w 10000"/>
                <a:gd name="connsiteY48" fmla="*/ 5425 h 10000"/>
                <a:gd name="connsiteX49" fmla="*/ 6658 w 10000"/>
                <a:gd name="connsiteY49" fmla="*/ 5661 h 10000"/>
                <a:gd name="connsiteX50" fmla="*/ 6390 w 10000"/>
                <a:gd name="connsiteY50" fmla="*/ 4127 h 10000"/>
                <a:gd name="connsiteX51" fmla="*/ 5590 w 10000"/>
                <a:gd name="connsiteY51" fmla="*/ 4990 h 10000"/>
                <a:gd name="connsiteX52" fmla="*/ 5922 w 10000"/>
                <a:gd name="connsiteY52" fmla="*/ 6815 h 10000"/>
                <a:gd name="connsiteX53" fmla="*/ 5706 w 10000"/>
                <a:gd name="connsiteY53" fmla="*/ 7183 h 10000"/>
                <a:gd name="connsiteX54" fmla="*/ 5372 w 10000"/>
                <a:gd name="connsiteY54" fmla="*/ 5478 h 10000"/>
                <a:gd name="connsiteX55" fmla="*/ 5323 w 10000"/>
                <a:gd name="connsiteY55" fmla="*/ 4947 h 10000"/>
                <a:gd name="connsiteX56" fmla="*/ 5359 w 10000"/>
                <a:gd name="connsiteY56" fmla="*/ 4576 h 10000"/>
                <a:gd name="connsiteX57" fmla="*/ 5432 w 10000"/>
                <a:gd name="connsiteY57" fmla="*/ 4412 h 10000"/>
                <a:gd name="connsiteX58" fmla="*/ 5443 w 10000"/>
                <a:gd name="connsiteY58" fmla="*/ 4290 h 10000"/>
                <a:gd name="connsiteX59" fmla="*/ 5439 w 10000"/>
                <a:gd name="connsiteY59" fmla="*/ 4199 h 10000"/>
                <a:gd name="connsiteX60" fmla="*/ 5023 w 10000"/>
                <a:gd name="connsiteY60" fmla="*/ 4675 h 10000"/>
                <a:gd name="connsiteX61" fmla="*/ 4851 w 10000"/>
                <a:gd name="connsiteY61" fmla="*/ 4716 h 10000"/>
                <a:gd name="connsiteX62" fmla="*/ 4589 w 10000"/>
                <a:gd name="connsiteY62" fmla="*/ 4838 h 10000"/>
                <a:gd name="connsiteX63" fmla="*/ 4295 w 10000"/>
                <a:gd name="connsiteY63" fmla="*/ 4858 h 10000"/>
                <a:gd name="connsiteX64" fmla="*/ 4106 w 10000"/>
                <a:gd name="connsiteY64" fmla="*/ 4919 h 10000"/>
                <a:gd name="connsiteX65" fmla="*/ 3927 w 10000"/>
                <a:gd name="connsiteY65" fmla="*/ 5142 h 10000"/>
                <a:gd name="connsiteX66" fmla="*/ 3906 w 10000"/>
                <a:gd name="connsiteY66" fmla="*/ 5446 h 10000"/>
                <a:gd name="connsiteX67" fmla="*/ 3899 w 10000"/>
                <a:gd name="connsiteY67" fmla="*/ 5740 h 10000"/>
                <a:gd name="connsiteX68" fmla="*/ 3938 w 10000"/>
                <a:gd name="connsiteY68" fmla="*/ 5953 h 10000"/>
                <a:gd name="connsiteX69" fmla="*/ 3952 w 10000"/>
                <a:gd name="connsiteY69" fmla="*/ 6166 h 10000"/>
                <a:gd name="connsiteX70" fmla="*/ 3696 w 10000"/>
                <a:gd name="connsiteY70" fmla="*/ 5903 h 10000"/>
                <a:gd name="connsiteX71" fmla="*/ 3511 w 10000"/>
                <a:gd name="connsiteY71" fmla="*/ 5284 h 10000"/>
                <a:gd name="connsiteX72" fmla="*/ 3248 w 10000"/>
                <a:gd name="connsiteY72" fmla="*/ 5071 h 10000"/>
                <a:gd name="connsiteX73" fmla="*/ 3035 w 10000"/>
                <a:gd name="connsiteY73" fmla="*/ 5254 h 10000"/>
                <a:gd name="connsiteX74" fmla="*/ 2762 w 10000"/>
                <a:gd name="connsiteY74" fmla="*/ 5558 h 10000"/>
                <a:gd name="connsiteX75" fmla="*/ 2447 w 10000"/>
                <a:gd name="connsiteY75" fmla="*/ 5923 h 10000"/>
                <a:gd name="connsiteX76" fmla="*/ 1995 w 10000"/>
                <a:gd name="connsiteY76" fmla="*/ 6755 h 10000"/>
                <a:gd name="connsiteX77" fmla="*/ 1838 w 10000"/>
                <a:gd name="connsiteY77" fmla="*/ 7018 h 10000"/>
                <a:gd name="connsiteX78" fmla="*/ 245 w 10000"/>
                <a:gd name="connsiteY78" fmla="*/ 9888 h 10000"/>
                <a:gd name="connsiteX79" fmla="*/ 119 w 10000"/>
                <a:gd name="connsiteY79" fmla="*/ 10000 h 10000"/>
                <a:gd name="connsiteX80" fmla="*/ 0 w 10000"/>
                <a:gd name="connsiteY80" fmla="*/ 9523 h 10000"/>
                <a:gd name="connsiteX0" fmla="*/ 177 w 10177"/>
                <a:gd name="connsiteY0" fmla="*/ 9523 h 10000"/>
                <a:gd name="connsiteX1" fmla="*/ 0 w 10177"/>
                <a:gd name="connsiteY1" fmla="*/ 9326 h 10000"/>
                <a:gd name="connsiteX2" fmla="*/ 1272 w 10177"/>
                <a:gd name="connsiteY2" fmla="*/ 7041 h 10000"/>
                <a:gd name="connsiteX3" fmla="*/ 1962 w 10177"/>
                <a:gd name="connsiteY3" fmla="*/ 6024 h 10000"/>
                <a:gd name="connsiteX4" fmla="*/ 2162 w 10177"/>
                <a:gd name="connsiteY4" fmla="*/ 5710 h 10000"/>
                <a:gd name="connsiteX5" fmla="*/ 2382 w 10177"/>
                <a:gd name="connsiteY5" fmla="*/ 5375 h 10000"/>
                <a:gd name="connsiteX6" fmla="*/ 2645 w 10177"/>
                <a:gd name="connsiteY6" fmla="*/ 5051 h 10000"/>
                <a:gd name="connsiteX7" fmla="*/ 3121 w 10177"/>
                <a:gd name="connsiteY7" fmla="*/ 4533 h 10000"/>
                <a:gd name="connsiteX8" fmla="*/ 3457 w 10177"/>
                <a:gd name="connsiteY8" fmla="*/ 4229 h 10000"/>
                <a:gd name="connsiteX9" fmla="*/ 3475 w 10177"/>
                <a:gd name="connsiteY9" fmla="*/ 4167 h 10000"/>
                <a:gd name="connsiteX10" fmla="*/ 3448 w 10177"/>
                <a:gd name="connsiteY10" fmla="*/ 4300 h 10000"/>
                <a:gd name="connsiteX11" fmla="*/ 3698 w 10177"/>
                <a:gd name="connsiteY11" fmla="*/ 4006 h 10000"/>
                <a:gd name="connsiteX12" fmla="*/ 3873 w 10177"/>
                <a:gd name="connsiteY12" fmla="*/ 3864 h 10000"/>
                <a:gd name="connsiteX13" fmla="*/ 4055 w 10177"/>
                <a:gd name="connsiteY13" fmla="*/ 3732 h 10000"/>
                <a:gd name="connsiteX14" fmla="*/ 4297 w 10177"/>
                <a:gd name="connsiteY14" fmla="*/ 3529 h 10000"/>
                <a:gd name="connsiteX15" fmla="*/ 4545 w 10177"/>
                <a:gd name="connsiteY15" fmla="*/ 3398 h 10000"/>
                <a:gd name="connsiteX16" fmla="*/ 4979 w 10177"/>
                <a:gd name="connsiteY16" fmla="*/ 3093 h 10000"/>
                <a:gd name="connsiteX17" fmla="*/ 5252 w 10177"/>
                <a:gd name="connsiteY17" fmla="*/ 2850 h 10000"/>
                <a:gd name="connsiteX18" fmla="*/ 5420 w 10177"/>
                <a:gd name="connsiteY18" fmla="*/ 2698 h 10000"/>
                <a:gd name="connsiteX19" fmla="*/ 5574 w 10177"/>
                <a:gd name="connsiteY19" fmla="*/ 2546 h 10000"/>
                <a:gd name="connsiteX20" fmla="*/ 5725 w 10177"/>
                <a:gd name="connsiteY20" fmla="*/ 2394 h 10000"/>
                <a:gd name="connsiteX21" fmla="*/ 5977 w 10177"/>
                <a:gd name="connsiteY21" fmla="*/ 2150 h 10000"/>
                <a:gd name="connsiteX22" fmla="*/ 6260 w 10177"/>
                <a:gd name="connsiteY22" fmla="*/ 1968 h 10000"/>
                <a:gd name="connsiteX23" fmla="*/ 6530 w 10177"/>
                <a:gd name="connsiteY23" fmla="*/ 1917 h 10000"/>
                <a:gd name="connsiteX24" fmla="*/ 6806 w 10177"/>
                <a:gd name="connsiteY24" fmla="*/ 1886 h 10000"/>
                <a:gd name="connsiteX25" fmla="*/ 7205 w 10177"/>
                <a:gd name="connsiteY25" fmla="*/ 1785 h 10000"/>
                <a:gd name="connsiteX26" fmla="*/ 8168 w 10177"/>
                <a:gd name="connsiteY26" fmla="*/ 1400 h 10000"/>
                <a:gd name="connsiteX27" fmla="*/ 8619 w 10177"/>
                <a:gd name="connsiteY27" fmla="*/ 1187 h 10000"/>
                <a:gd name="connsiteX28" fmla="*/ 8969 w 10177"/>
                <a:gd name="connsiteY28" fmla="*/ 963 h 10000"/>
                <a:gd name="connsiteX29" fmla="*/ 9386 w 10177"/>
                <a:gd name="connsiteY29" fmla="*/ 659 h 10000"/>
                <a:gd name="connsiteX30" fmla="*/ 9774 w 10177"/>
                <a:gd name="connsiteY30" fmla="*/ 304 h 10000"/>
                <a:gd name="connsiteX31" fmla="*/ 10068 w 10177"/>
                <a:gd name="connsiteY31" fmla="*/ 0 h 10000"/>
                <a:gd name="connsiteX32" fmla="*/ 10177 w 10177"/>
                <a:gd name="connsiteY32" fmla="*/ 1024 h 10000"/>
                <a:gd name="connsiteX33" fmla="*/ 6834 w 10177"/>
                <a:gd name="connsiteY33" fmla="*/ 2890 h 10000"/>
                <a:gd name="connsiteX34" fmla="*/ 6855 w 10177"/>
                <a:gd name="connsiteY34" fmla="*/ 3195 h 10000"/>
                <a:gd name="connsiteX35" fmla="*/ 7121 w 10177"/>
                <a:gd name="connsiteY35" fmla="*/ 3002 h 10000"/>
                <a:gd name="connsiteX36" fmla="*/ 7380 w 10177"/>
                <a:gd name="connsiteY36" fmla="*/ 2850 h 10000"/>
                <a:gd name="connsiteX37" fmla="*/ 7510 w 10177"/>
                <a:gd name="connsiteY37" fmla="*/ 2789 h 10000"/>
                <a:gd name="connsiteX38" fmla="*/ 7605 w 10177"/>
                <a:gd name="connsiteY38" fmla="*/ 2860 h 10000"/>
                <a:gd name="connsiteX39" fmla="*/ 7710 w 10177"/>
                <a:gd name="connsiteY39" fmla="*/ 3012 h 10000"/>
                <a:gd name="connsiteX40" fmla="*/ 7777 w 10177"/>
                <a:gd name="connsiteY40" fmla="*/ 3374 h 10000"/>
                <a:gd name="connsiteX41" fmla="*/ 7882 w 10177"/>
                <a:gd name="connsiteY41" fmla="*/ 4025 h 10000"/>
                <a:gd name="connsiteX42" fmla="*/ 7705 w 10177"/>
                <a:gd name="connsiteY42" fmla="*/ 4242 h 10000"/>
                <a:gd name="connsiteX43" fmla="*/ 7610 w 10177"/>
                <a:gd name="connsiteY43" fmla="*/ 3632 h 10000"/>
                <a:gd name="connsiteX44" fmla="*/ 7458 w 10177"/>
                <a:gd name="connsiteY44" fmla="*/ 3348 h 10000"/>
                <a:gd name="connsiteX45" fmla="*/ 7359 w 10177"/>
                <a:gd name="connsiteY45" fmla="*/ 3318 h 10000"/>
                <a:gd name="connsiteX46" fmla="*/ 6886 w 10177"/>
                <a:gd name="connsiteY46" fmla="*/ 3667 h 10000"/>
                <a:gd name="connsiteX47" fmla="*/ 6718 w 10177"/>
                <a:gd name="connsiteY47" fmla="*/ 3763 h 10000"/>
                <a:gd name="connsiteX48" fmla="*/ 6993 w 10177"/>
                <a:gd name="connsiteY48" fmla="*/ 5425 h 10000"/>
                <a:gd name="connsiteX49" fmla="*/ 6835 w 10177"/>
                <a:gd name="connsiteY49" fmla="*/ 5661 h 10000"/>
                <a:gd name="connsiteX50" fmla="*/ 6567 w 10177"/>
                <a:gd name="connsiteY50" fmla="*/ 4127 h 10000"/>
                <a:gd name="connsiteX51" fmla="*/ 5767 w 10177"/>
                <a:gd name="connsiteY51" fmla="*/ 4990 h 10000"/>
                <a:gd name="connsiteX52" fmla="*/ 6099 w 10177"/>
                <a:gd name="connsiteY52" fmla="*/ 6815 h 10000"/>
                <a:gd name="connsiteX53" fmla="*/ 5883 w 10177"/>
                <a:gd name="connsiteY53" fmla="*/ 7183 h 10000"/>
                <a:gd name="connsiteX54" fmla="*/ 5549 w 10177"/>
                <a:gd name="connsiteY54" fmla="*/ 5478 h 10000"/>
                <a:gd name="connsiteX55" fmla="*/ 5500 w 10177"/>
                <a:gd name="connsiteY55" fmla="*/ 4947 h 10000"/>
                <a:gd name="connsiteX56" fmla="*/ 5536 w 10177"/>
                <a:gd name="connsiteY56" fmla="*/ 4576 h 10000"/>
                <a:gd name="connsiteX57" fmla="*/ 5609 w 10177"/>
                <a:gd name="connsiteY57" fmla="*/ 4412 h 10000"/>
                <a:gd name="connsiteX58" fmla="*/ 5620 w 10177"/>
                <a:gd name="connsiteY58" fmla="*/ 4290 h 10000"/>
                <a:gd name="connsiteX59" fmla="*/ 5616 w 10177"/>
                <a:gd name="connsiteY59" fmla="*/ 4199 h 10000"/>
                <a:gd name="connsiteX60" fmla="*/ 5200 w 10177"/>
                <a:gd name="connsiteY60" fmla="*/ 4675 h 10000"/>
                <a:gd name="connsiteX61" fmla="*/ 5028 w 10177"/>
                <a:gd name="connsiteY61" fmla="*/ 4716 h 10000"/>
                <a:gd name="connsiteX62" fmla="*/ 4766 w 10177"/>
                <a:gd name="connsiteY62" fmla="*/ 4838 h 10000"/>
                <a:gd name="connsiteX63" fmla="*/ 4472 w 10177"/>
                <a:gd name="connsiteY63" fmla="*/ 4858 h 10000"/>
                <a:gd name="connsiteX64" fmla="*/ 4283 w 10177"/>
                <a:gd name="connsiteY64" fmla="*/ 4919 h 10000"/>
                <a:gd name="connsiteX65" fmla="*/ 4104 w 10177"/>
                <a:gd name="connsiteY65" fmla="*/ 5142 h 10000"/>
                <a:gd name="connsiteX66" fmla="*/ 4083 w 10177"/>
                <a:gd name="connsiteY66" fmla="*/ 5446 h 10000"/>
                <a:gd name="connsiteX67" fmla="*/ 4076 w 10177"/>
                <a:gd name="connsiteY67" fmla="*/ 5740 h 10000"/>
                <a:gd name="connsiteX68" fmla="*/ 4115 w 10177"/>
                <a:gd name="connsiteY68" fmla="*/ 5953 h 10000"/>
                <a:gd name="connsiteX69" fmla="*/ 4129 w 10177"/>
                <a:gd name="connsiteY69" fmla="*/ 6166 h 10000"/>
                <a:gd name="connsiteX70" fmla="*/ 3873 w 10177"/>
                <a:gd name="connsiteY70" fmla="*/ 5903 h 10000"/>
                <a:gd name="connsiteX71" fmla="*/ 3688 w 10177"/>
                <a:gd name="connsiteY71" fmla="*/ 5284 h 10000"/>
                <a:gd name="connsiteX72" fmla="*/ 3425 w 10177"/>
                <a:gd name="connsiteY72" fmla="*/ 5071 h 10000"/>
                <a:gd name="connsiteX73" fmla="*/ 3212 w 10177"/>
                <a:gd name="connsiteY73" fmla="*/ 5254 h 10000"/>
                <a:gd name="connsiteX74" fmla="*/ 2939 w 10177"/>
                <a:gd name="connsiteY74" fmla="*/ 5558 h 10000"/>
                <a:gd name="connsiteX75" fmla="*/ 2624 w 10177"/>
                <a:gd name="connsiteY75" fmla="*/ 5923 h 10000"/>
                <a:gd name="connsiteX76" fmla="*/ 2172 w 10177"/>
                <a:gd name="connsiteY76" fmla="*/ 6755 h 10000"/>
                <a:gd name="connsiteX77" fmla="*/ 2015 w 10177"/>
                <a:gd name="connsiteY77" fmla="*/ 7018 h 10000"/>
                <a:gd name="connsiteX78" fmla="*/ 422 w 10177"/>
                <a:gd name="connsiteY78" fmla="*/ 9888 h 10000"/>
                <a:gd name="connsiteX79" fmla="*/ 296 w 10177"/>
                <a:gd name="connsiteY79" fmla="*/ 10000 h 10000"/>
                <a:gd name="connsiteX80" fmla="*/ 177 w 10177"/>
                <a:gd name="connsiteY80" fmla="*/ 9523 h 10000"/>
                <a:gd name="connsiteX0" fmla="*/ 50 w 10177"/>
                <a:gd name="connsiteY0" fmla="*/ 10111 h 10146"/>
                <a:gd name="connsiteX1" fmla="*/ 0 w 10177"/>
                <a:gd name="connsiteY1" fmla="*/ 9326 h 10146"/>
                <a:gd name="connsiteX2" fmla="*/ 1272 w 10177"/>
                <a:gd name="connsiteY2" fmla="*/ 7041 h 10146"/>
                <a:gd name="connsiteX3" fmla="*/ 1962 w 10177"/>
                <a:gd name="connsiteY3" fmla="*/ 6024 h 10146"/>
                <a:gd name="connsiteX4" fmla="*/ 2162 w 10177"/>
                <a:gd name="connsiteY4" fmla="*/ 5710 h 10146"/>
                <a:gd name="connsiteX5" fmla="*/ 2382 w 10177"/>
                <a:gd name="connsiteY5" fmla="*/ 5375 h 10146"/>
                <a:gd name="connsiteX6" fmla="*/ 2645 w 10177"/>
                <a:gd name="connsiteY6" fmla="*/ 5051 h 10146"/>
                <a:gd name="connsiteX7" fmla="*/ 3121 w 10177"/>
                <a:gd name="connsiteY7" fmla="*/ 4533 h 10146"/>
                <a:gd name="connsiteX8" fmla="*/ 3457 w 10177"/>
                <a:gd name="connsiteY8" fmla="*/ 4229 h 10146"/>
                <a:gd name="connsiteX9" fmla="*/ 3475 w 10177"/>
                <a:gd name="connsiteY9" fmla="*/ 4167 h 10146"/>
                <a:gd name="connsiteX10" fmla="*/ 3448 w 10177"/>
                <a:gd name="connsiteY10" fmla="*/ 4300 h 10146"/>
                <a:gd name="connsiteX11" fmla="*/ 3698 w 10177"/>
                <a:gd name="connsiteY11" fmla="*/ 4006 h 10146"/>
                <a:gd name="connsiteX12" fmla="*/ 3873 w 10177"/>
                <a:gd name="connsiteY12" fmla="*/ 3864 h 10146"/>
                <a:gd name="connsiteX13" fmla="*/ 4055 w 10177"/>
                <a:gd name="connsiteY13" fmla="*/ 3732 h 10146"/>
                <a:gd name="connsiteX14" fmla="*/ 4297 w 10177"/>
                <a:gd name="connsiteY14" fmla="*/ 3529 h 10146"/>
                <a:gd name="connsiteX15" fmla="*/ 4545 w 10177"/>
                <a:gd name="connsiteY15" fmla="*/ 3398 h 10146"/>
                <a:gd name="connsiteX16" fmla="*/ 4979 w 10177"/>
                <a:gd name="connsiteY16" fmla="*/ 3093 h 10146"/>
                <a:gd name="connsiteX17" fmla="*/ 5252 w 10177"/>
                <a:gd name="connsiteY17" fmla="*/ 2850 h 10146"/>
                <a:gd name="connsiteX18" fmla="*/ 5420 w 10177"/>
                <a:gd name="connsiteY18" fmla="*/ 2698 h 10146"/>
                <a:gd name="connsiteX19" fmla="*/ 5574 w 10177"/>
                <a:gd name="connsiteY19" fmla="*/ 2546 h 10146"/>
                <a:gd name="connsiteX20" fmla="*/ 5725 w 10177"/>
                <a:gd name="connsiteY20" fmla="*/ 2394 h 10146"/>
                <a:gd name="connsiteX21" fmla="*/ 5977 w 10177"/>
                <a:gd name="connsiteY21" fmla="*/ 2150 h 10146"/>
                <a:gd name="connsiteX22" fmla="*/ 6260 w 10177"/>
                <a:gd name="connsiteY22" fmla="*/ 1968 h 10146"/>
                <a:gd name="connsiteX23" fmla="*/ 6530 w 10177"/>
                <a:gd name="connsiteY23" fmla="*/ 1917 h 10146"/>
                <a:gd name="connsiteX24" fmla="*/ 6806 w 10177"/>
                <a:gd name="connsiteY24" fmla="*/ 1886 h 10146"/>
                <a:gd name="connsiteX25" fmla="*/ 7205 w 10177"/>
                <a:gd name="connsiteY25" fmla="*/ 1785 h 10146"/>
                <a:gd name="connsiteX26" fmla="*/ 8168 w 10177"/>
                <a:gd name="connsiteY26" fmla="*/ 1400 h 10146"/>
                <a:gd name="connsiteX27" fmla="*/ 8619 w 10177"/>
                <a:gd name="connsiteY27" fmla="*/ 1187 h 10146"/>
                <a:gd name="connsiteX28" fmla="*/ 8969 w 10177"/>
                <a:gd name="connsiteY28" fmla="*/ 963 h 10146"/>
                <a:gd name="connsiteX29" fmla="*/ 9386 w 10177"/>
                <a:gd name="connsiteY29" fmla="*/ 659 h 10146"/>
                <a:gd name="connsiteX30" fmla="*/ 9774 w 10177"/>
                <a:gd name="connsiteY30" fmla="*/ 304 h 10146"/>
                <a:gd name="connsiteX31" fmla="*/ 10068 w 10177"/>
                <a:gd name="connsiteY31" fmla="*/ 0 h 10146"/>
                <a:gd name="connsiteX32" fmla="*/ 10177 w 10177"/>
                <a:gd name="connsiteY32" fmla="*/ 1024 h 10146"/>
                <a:gd name="connsiteX33" fmla="*/ 6834 w 10177"/>
                <a:gd name="connsiteY33" fmla="*/ 2890 h 10146"/>
                <a:gd name="connsiteX34" fmla="*/ 6855 w 10177"/>
                <a:gd name="connsiteY34" fmla="*/ 3195 h 10146"/>
                <a:gd name="connsiteX35" fmla="*/ 7121 w 10177"/>
                <a:gd name="connsiteY35" fmla="*/ 3002 h 10146"/>
                <a:gd name="connsiteX36" fmla="*/ 7380 w 10177"/>
                <a:gd name="connsiteY36" fmla="*/ 2850 h 10146"/>
                <a:gd name="connsiteX37" fmla="*/ 7510 w 10177"/>
                <a:gd name="connsiteY37" fmla="*/ 2789 h 10146"/>
                <a:gd name="connsiteX38" fmla="*/ 7605 w 10177"/>
                <a:gd name="connsiteY38" fmla="*/ 2860 h 10146"/>
                <a:gd name="connsiteX39" fmla="*/ 7710 w 10177"/>
                <a:gd name="connsiteY39" fmla="*/ 3012 h 10146"/>
                <a:gd name="connsiteX40" fmla="*/ 7777 w 10177"/>
                <a:gd name="connsiteY40" fmla="*/ 3374 h 10146"/>
                <a:gd name="connsiteX41" fmla="*/ 7882 w 10177"/>
                <a:gd name="connsiteY41" fmla="*/ 4025 h 10146"/>
                <a:gd name="connsiteX42" fmla="*/ 7705 w 10177"/>
                <a:gd name="connsiteY42" fmla="*/ 4242 h 10146"/>
                <a:gd name="connsiteX43" fmla="*/ 7610 w 10177"/>
                <a:gd name="connsiteY43" fmla="*/ 3632 h 10146"/>
                <a:gd name="connsiteX44" fmla="*/ 7458 w 10177"/>
                <a:gd name="connsiteY44" fmla="*/ 3348 h 10146"/>
                <a:gd name="connsiteX45" fmla="*/ 7359 w 10177"/>
                <a:gd name="connsiteY45" fmla="*/ 3318 h 10146"/>
                <a:gd name="connsiteX46" fmla="*/ 6886 w 10177"/>
                <a:gd name="connsiteY46" fmla="*/ 3667 h 10146"/>
                <a:gd name="connsiteX47" fmla="*/ 6718 w 10177"/>
                <a:gd name="connsiteY47" fmla="*/ 3763 h 10146"/>
                <a:gd name="connsiteX48" fmla="*/ 6993 w 10177"/>
                <a:gd name="connsiteY48" fmla="*/ 5425 h 10146"/>
                <a:gd name="connsiteX49" fmla="*/ 6835 w 10177"/>
                <a:gd name="connsiteY49" fmla="*/ 5661 h 10146"/>
                <a:gd name="connsiteX50" fmla="*/ 6567 w 10177"/>
                <a:gd name="connsiteY50" fmla="*/ 4127 h 10146"/>
                <a:gd name="connsiteX51" fmla="*/ 5767 w 10177"/>
                <a:gd name="connsiteY51" fmla="*/ 4990 h 10146"/>
                <a:gd name="connsiteX52" fmla="*/ 6099 w 10177"/>
                <a:gd name="connsiteY52" fmla="*/ 6815 h 10146"/>
                <a:gd name="connsiteX53" fmla="*/ 5883 w 10177"/>
                <a:gd name="connsiteY53" fmla="*/ 7183 h 10146"/>
                <a:gd name="connsiteX54" fmla="*/ 5549 w 10177"/>
                <a:gd name="connsiteY54" fmla="*/ 5478 h 10146"/>
                <a:gd name="connsiteX55" fmla="*/ 5500 w 10177"/>
                <a:gd name="connsiteY55" fmla="*/ 4947 h 10146"/>
                <a:gd name="connsiteX56" fmla="*/ 5536 w 10177"/>
                <a:gd name="connsiteY56" fmla="*/ 4576 h 10146"/>
                <a:gd name="connsiteX57" fmla="*/ 5609 w 10177"/>
                <a:gd name="connsiteY57" fmla="*/ 4412 h 10146"/>
                <a:gd name="connsiteX58" fmla="*/ 5620 w 10177"/>
                <a:gd name="connsiteY58" fmla="*/ 4290 h 10146"/>
                <a:gd name="connsiteX59" fmla="*/ 5616 w 10177"/>
                <a:gd name="connsiteY59" fmla="*/ 4199 h 10146"/>
                <a:gd name="connsiteX60" fmla="*/ 5200 w 10177"/>
                <a:gd name="connsiteY60" fmla="*/ 4675 h 10146"/>
                <a:gd name="connsiteX61" fmla="*/ 5028 w 10177"/>
                <a:gd name="connsiteY61" fmla="*/ 4716 h 10146"/>
                <a:gd name="connsiteX62" fmla="*/ 4766 w 10177"/>
                <a:gd name="connsiteY62" fmla="*/ 4838 h 10146"/>
                <a:gd name="connsiteX63" fmla="*/ 4472 w 10177"/>
                <a:gd name="connsiteY63" fmla="*/ 4858 h 10146"/>
                <a:gd name="connsiteX64" fmla="*/ 4283 w 10177"/>
                <a:gd name="connsiteY64" fmla="*/ 4919 h 10146"/>
                <a:gd name="connsiteX65" fmla="*/ 4104 w 10177"/>
                <a:gd name="connsiteY65" fmla="*/ 5142 h 10146"/>
                <a:gd name="connsiteX66" fmla="*/ 4083 w 10177"/>
                <a:gd name="connsiteY66" fmla="*/ 5446 h 10146"/>
                <a:gd name="connsiteX67" fmla="*/ 4076 w 10177"/>
                <a:gd name="connsiteY67" fmla="*/ 5740 h 10146"/>
                <a:gd name="connsiteX68" fmla="*/ 4115 w 10177"/>
                <a:gd name="connsiteY68" fmla="*/ 5953 h 10146"/>
                <a:gd name="connsiteX69" fmla="*/ 4129 w 10177"/>
                <a:gd name="connsiteY69" fmla="*/ 6166 h 10146"/>
                <a:gd name="connsiteX70" fmla="*/ 3873 w 10177"/>
                <a:gd name="connsiteY70" fmla="*/ 5903 h 10146"/>
                <a:gd name="connsiteX71" fmla="*/ 3688 w 10177"/>
                <a:gd name="connsiteY71" fmla="*/ 5284 h 10146"/>
                <a:gd name="connsiteX72" fmla="*/ 3425 w 10177"/>
                <a:gd name="connsiteY72" fmla="*/ 5071 h 10146"/>
                <a:gd name="connsiteX73" fmla="*/ 3212 w 10177"/>
                <a:gd name="connsiteY73" fmla="*/ 5254 h 10146"/>
                <a:gd name="connsiteX74" fmla="*/ 2939 w 10177"/>
                <a:gd name="connsiteY74" fmla="*/ 5558 h 10146"/>
                <a:gd name="connsiteX75" fmla="*/ 2624 w 10177"/>
                <a:gd name="connsiteY75" fmla="*/ 5923 h 10146"/>
                <a:gd name="connsiteX76" fmla="*/ 2172 w 10177"/>
                <a:gd name="connsiteY76" fmla="*/ 6755 h 10146"/>
                <a:gd name="connsiteX77" fmla="*/ 2015 w 10177"/>
                <a:gd name="connsiteY77" fmla="*/ 7018 h 10146"/>
                <a:gd name="connsiteX78" fmla="*/ 422 w 10177"/>
                <a:gd name="connsiteY78" fmla="*/ 9888 h 10146"/>
                <a:gd name="connsiteX79" fmla="*/ 296 w 10177"/>
                <a:gd name="connsiteY79" fmla="*/ 10000 h 10146"/>
                <a:gd name="connsiteX80" fmla="*/ 50 w 10177"/>
                <a:gd name="connsiteY80" fmla="*/ 10111 h 10146"/>
                <a:gd name="connsiteX0" fmla="*/ 50 w 10177"/>
                <a:gd name="connsiteY0" fmla="*/ 10111 h 10146"/>
                <a:gd name="connsiteX1" fmla="*/ 0 w 10177"/>
                <a:gd name="connsiteY1" fmla="*/ 9326 h 10146"/>
                <a:gd name="connsiteX2" fmla="*/ 183 w 10177"/>
                <a:gd name="connsiteY2" fmla="*/ 8895 h 10146"/>
                <a:gd name="connsiteX3" fmla="*/ 1272 w 10177"/>
                <a:gd name="connsiteY3" fmla="*/ 7041 h 10146"/>
                <a:gd name="connsiteX4" fmla="*/ 1962 w 10177"/>
                <a:gd name="connsiteY4" fmla="*/ 6024 h 10146"/>
                <a:gd name="connsiteX5" fmla="*/ 2162 w 10177"/>
                <a:gd name="connsiteY5" fmla="*/ 5710 h 10146"/>
                <a:gd name="connsiteX6" fmla="*/ 2382 w 10177"/>
                <a:gd name="connsiteY6" fmla="*/ 5375 h 10146"/>
                <a:gd name="connsiteX7" fmla="*/ 2645 w 10177"/>
                <a:gd name="connsiteY7" fmla="*/ 5051 h 10146"/>
                <a:gd name="connsiteX8" fmla="*/ 3121 w 10177"/>
                <a:gd name="connsiteY8" fmla="*/ 4533 h 10146"/>
                <a:gd name="connsiteX9" fmla="*/ 3457 w 10177"/>
                <a:gd name="connsiteY9" fmla="*/ 4229 h 10146"/>
                <a:gd name="connsiteX10" fmla="*/ 3475 w 10177"/>
                <a:gd name="connsiteY10" fmla="*/ 4167 h 10146"/>
                <a:gd name="connsiteX11" fmla="*/ 3448 w 10177"/>
                <a:gd name="connsiteY11" fmla="*/ 4300 h 10146"/>
                <a:gd name="connsiteX12" fmla="*/ 3698 w 10177"/>
                <a:gd name="connsiteY12" fmla="*/ 4006 h 10146"/>
                <a:gd name="connsiteX13" fmla="*/ 3873 w 10177"/>
                <a:gd name="connsiteY13" fmla="*/ 3864 h 10146"/>
                <a:gd name="connsiteX14" fmla="*/ 4055 w 10177"/>
                <a:gd name="connsiteY14" fmla="*/ 3732 h 10146"/>
                <a:gd name="connsiteX15" fmla="*/ 4297 w 10177"/>
                <a:gd name="connsiteY15" fmla="*/ 3529 h 10146"/>
                <a:gd name="connsiteX16" fmla="*/ 4545 w 10177"/>
                <a:gd name="connsiteY16" fmla="*/ 3398 h 10146"/>
                <a:gd name="connsiteX17" fmla="*/ 4979 w 10177"/>
                <a:gd name="connsiteY17" fmla="*/ 3093 h 10146"/>
                <a:gd name="connsiteX18" fmla="*/ 5252 w 10177"/>
                <a:gd name="connsiteY18" fmla="*/ 2850 h 10146"/>
                <a:gd name="connsiteX19" fmla="*/ 5420 w 10177"/>
                <a:gd name="connsiteY19" fmla="*/ 2698 h 10146"/>
                <a:gd name="connsiteX20" fmla="*/ 5574 w 10177"/>
                <a:gd name="connsiteY20" fmla="*/ 2546 h 10146"/>
                <a:gd name="connsiteX21" fmla="*/ 5725 w 10177"/>
                <a:gd name="connsiteY21" fmla="*/ 2394 h 10146"/>
                <a:gd name="connsiteX22" fmla="*/ 5977 w 10177"/>
                <a:gd name="connsiteY22" fmla="*/ 2150 h 10146"/>
                <a:gd name="connsiteX23" fmla="*/ 6260 w 10177"/>
                <a:gd name="connsiteY23" fmla="*/ 1968 h 10146"/>
                <a:gd name="connsiteX24" fmla="*/ 6530 w 10177"/>
                <a:gd name="connsiteY24" fmla="*/ 1917 h 10146"/>
                <a:gd name="connsiteX25" fmla="*/ 6806 w 10177"/>
                <a:gd name="connsiteY25" fmla="*/ 1886 h 10146"/>
                <a:gd name="connsiteX26" fmla="*/ 7205 w 10177"/>
                <a:gd name="connsiteY26" fmla="*/ 1785 h 10146"/>
                <a:gd name="connsiteX27" fmla="*/ 8168 w 10177"/>
                <a:gd name="connsiteY27" fmla="*/ 1400 h 10146"/>
                <a:gd name="connsiteX28" fmla="*/ 8619 w 10177"/>
                <a:gd name="connsiteY28" fmla="*/ 1187 h 10146"/>
                <a:gd name="connsiteX29" fmla="*/ 8969 w 10177"/>
                <a:gd name="connsiteY29" fmla="*/ 963 h 10146"/>
                <a:gd name="connsiteX30" fmla="*/ 9386 w 10177"/>
                <a:gd name="connsiteY30" fmla="*/ 659 h 10146"/>
                <a:gd name="connsiteX31" fmla="*/ 9774 w 10177"/>
                <a:gd name="connsiteY31" fmla="*/ 304 h 10146"/>
                <a:gd name="connsiteX32" fmla="*/ 10068 w 10177"/>
                <a:gd name="connsiteY32" fmla="*/ 0 h 10146"/>
                <a:gd name="connsiteX33" fmla="*/ 10177 w 10177"/>
                <a:gd name="connsiteY33" fmla="*/ 1024 h 10146"/>
                <a:gd name="connsiteX34" fmla="*/ 6834 w 10177"/>
                <a:gd name="connsiteY34" fmla="*/ 2890 h 10146"/>
                <a:gd name="connsiteX35" fmla="*/ 6855 w 10177"/>
                <a:gd name="connsiteY35" fmla="*/ 3195 h 10146"/>
                <a:gd name="connsiteX36" fmla="*/ 7121 w 10177"/>
                <a:gd name="connsiteY36" fmla="*/ 3002 h 10146"/>
                <a:gd name="connsiteX37" fmla="*/ 7380 w 10177"/>
                <a:gd name="connsiteY37" fmla="*/ 2850 h 10146"/>
                <a:gd name="connsiteX38" fmla="*/ 7510 w 10177"/>
                <a:gd name="connsiteY38" fmla="*/ 2789 h 10146"/>
                <a:gd name="connsiteX39" fmla="*/ 7605 w 10177"/>
                <a:gd name="connsiteY39" fmla="*/ 2860 h 10146"/>
                <a:gd name="connsiteX40" fmla="*/ 7710 w 10177"/>
                <a:gd name="connsiteY40" fmla="*/ 3012 h 10146"/>
                <a:gd name="connsiteX41" fmla="*/ 7777 w 10177"/>
                <a:gd name="connsiteY41" fmla="*/ 3374 h 10146"/>
                <a:gd name="connsiteX42" fmla="*/ 7882 w 10177"/>
                <a:gd name="connsiteY42" fmla="*/ 4025 h 10146"/>
                <a:gd name="connsiteX43" fmla="*/ 7705 w 10177"/>
                <a:gd name="connsiteY43" fmla="*/ 4242 h 10146"/>
                <a:gd name="connsiteX44" fmla="*/ 7610 w 10177"/>
                <a:gd name="connsiteY44" fmla="*/ 3632 h 10146"/>
                <a:gd name="connsiteX45" fmla="*/ 7458 w 10177"/>
                <a:gd name="connsiteY45" fmla="*/ 3348 h 10146"/>
                <a:gd name="connsiteX46" fmla="*/ 7359 w 10177"/>
                <a:gd name="connsiteY46" fmla="*/ 3318 h 10146"/>
                <a:gd name="connsiteX47" fmla="*/ 6886 w 10177"/>
                <a:gd name="connsiteY47" fmla="*/ 3667 h 10146"/>
                <a:gd name="connsiteX48" fmla="*/ 6718 w 10177"/>
                <a:gd name="connsiteY48" fmla="*/ 3763 h 10146"/>
                <a:gd name="connsiteX49" fmla="*/ 6993 w 10177"/>
                <a:gd name="connsiteY49" fmla="*/ 5425 h 10146"/>
                <a:gd name="connsiteX50" fmla="*/ 6835 w 10177"/>
                <a:gd name="connsiteY50" fmla="*/ 5661 h 10146"/>
                <a:gd name="connsiteX51" fmla="*/ 6567 w 10177"/>
                <a:gd name="connsiteY51" fmla="*/ 4127 h 10146"/>
                <a:gd name="connsiteX52" fmla="*/ 5767 w 10177"/>
                <a:gd name="connsiteY52" fmla="*/ 4990 h 10146"/>
                <a:gd name="connsiteX53" fmla="*/ 6099 w 10177"/>
                <a:gd name="connsiteY53" fmla="*/ 6815 h 10146"/>
                <a:gd name="connsiteX54" fmla="*/ 5883 w 10177"/>
                <a:gd name="connsiteY54" fmla="*/ 7183 h 10146"/>
                <a:gd name="connsiteX55" fmla="*/ 5549 w 10177"/>
                <a:gd name="connsiteY55" fmla="*/ 5478 h 10146"/>
                <a:gd name="connsiteX56" fmla="*/ 5500 w 10177"/>
                <a:gd name="connsiteY56" fmla="*/ 4947 h 10146"/>
                <a:gd name="connsiteX57" fmla="*/ 5536 w 10177"/>
                <a:gd name="connsiteY57" fmla="*/ 4576 h 10146"/>
                <a:gd name="connsiteX58" fmla="*/ 5609 w 10177"/>
                <a:gd name="connsiteY58" fmla="*/ 4412 h 10146"/>
                <a:gd name="connsiteX59" fmla="*/ 5620 w 10177"/>
                <a:gd name="connsiteY59" fmla="*/ 4290 h 10146"/>
                <a:gd name="connsiteX60" fmla="*/ 5616 w 10177"/>
                <a:gd name="connsiteY60" fmla="*/ 4199 h 10146"/>
                <a:gd name="connsiteX61" fmla="*/ 5200 w 10177"/>
                <a:gd name="connsiteY61" fmla="*/ 4675 h 10146"/>
                <a:gd name="connsiteX62" fmla="*/ 5028 w 10177"/>
                <a:gd name="connsiteY62" fmla="*/ 4716 h 10146"/>
                <a:gd name="connsiteX63" fmla="*/ 4766 w 10177"/>
                <a:gd name="connsiteY63" fmla="*/ 4838 h 10146"/>
                <a:gd name="connsiteX64" fmla="*/ 4472 w 10177"/>
                <a:gd name="connsiteY64" fmla="*/ 4858 h 10146"/>
                <a:gd name="connsiteX65" fmla="*/ 4283 w 10177"/>
                <a:gd name="connsiteY65" fmla="*/ 4919 h 10146"/>
                <a:gd name="connsiteX66" fmla="*/ 4104 w 10177"/>
                <a:gd name="connsiteY66" fmla="*/ 5142 h 10146"/>
                <a:gd name="connsiteX67" fmla="*/ 4083 w 10177"/>
                <a:gd name="connsiteY67" fmla="*/ 5446 h 10146"/>
                <a:gd name="connsiteX68" fmla="*/ 4076 w 10177"/>
                <a:gd name="connsiteY68" fmla="*/ 5740 h 10146"/>
                <a:gd name="connsiteX69" fmla="*/ 4115 w 10177"/>
                <a:gd name="connsiteY69" fmla="*/ 5953 h 10146"/>
                <a:gd name="connsiteX70" fmla="*/ 4129 w 10177"/>
                <a:gd name="connsiteY70" fmla="*/ 6166 h 10146"/>
                <a:gd name="connsiteX71" fmla="*/ 3873 w 10177"/>
                <a:gd name="connsiteY71" fmla="*/ 5903 h 10146"/>
                <a:gd name="connsiteX72" fmla="*/ 3688 w 10177"/>
                <a:gd name="connsiteY72" fmla="*/ 5284 h 10146"/>
                <a:gd name="connsiteX73" fmla="*/ 3425 w 10177"/>
                <a:gd name="connsiteY73" fmla="*/ 5071 h 10146"/>
                <a:gd name="connsiteX74" fmla="*/ 3212 w 10177"/>
                <a:gd name="connsiteY74" fmla="*/ 5254 h 10146"/>
                <a:gd name="connsiteX75" fmla="*/ 2939 w 10177"/>
                <a:gd name="connsiteY75" fmla="*/ 5558 h 10146"/>
                <a:gd name="connsiteX76" fmla="*/ 2624 w 10177"/>
                <a:gd name="connsiteY76" fmla="*/ 5923 h 10146"/>
                <a:gd name="connsiteX77" fmla="*/ 2172 w 10177"/>
                <a:gd name="connsiteY77" fmla="*/ 6755 h 10146"/>
                <a:gd name="connsiteX78" fmla="*/ 2015 w 10177"/>
                <a:gd name="connsiteY78" fmla="*/ 7018 h 10146"/>
                <a:gd name="connsiteX79" fmla="*/ 422 w 10177"/>
                <a:gd name="connsiteY79" fmla="*/ 9888 h 10146"/>
                <a:gd name="connsiteX80" fmla="*/ 296 w 10177"/>
                <a:gd name="connsiteY80" fmla="*/ 10000 h 10146"/>
                <a:gd name="connsiteX81" fmla="*/ 50 w 10177"/>
                <a:gd name="connsiteY81" fmla="*/ 10111 h 10146"/>
                <a:gd name="connsiteX0" fmla="*/ 0 w 10227"/>
                <a:gd name="connsiteY0" fmla="*/ 9710 h 10000"/>
                <a:gd name="connsiteX1" fmla="*/ 50 w 10227"/>
                <a:gd name="connsiteY1" fmla="*/ 9326 h 10000"/>
                <a:gd name="connsiteX2" fmla="*/ 233 w 10227"/>
                <a:gd name="connsiteY2" fmla="*/ 8895 h 10000"/>
                <a:gd name="connsiteX3" fmla="*/ 1322 w 10227"/>
                <a:gd name="connsiteY3" fmla="*/ 7041 h 10000"/>
                <a:gd name="connsiteX4" fmla="*/ 2012 w 10227"/>
                <a:gd name="connsiteY4" fmla="*/ 6024 h 10000"/>
                <a:gd name="connsiteX5" fmla="*/ 2212 w 10227"/>
                <a:gd name="connsiteY5" fmla="*/ 5710 h 10000"/>
                <a:gd name="connsiteX6" fmla="*/ 2432 w 10227"/>
                <a:gd name="connsiteY6" fmla="*/ 5375 h 10000"/>
                <a:gd name="connsiteX7" fmla="*/ 2695 w 10227"/>
                <a:gd name="connsiteY7" fmla="*/ 5051 h 10000"/>
                <a:gd name="connsiteX8" fmla="*/ 3171 w 10227"/>
                <a:gd name="connsiteY8" fmla="*/ 4533 h 10000"/>
                <a:gd name="connsiteX9" fmla="*/ 3507 w 10227"/>
                <a:gd name="connsiteY9" fmla="*/ 4229 h 10000"/>
                <a:gd name="connsiteX10" fmla="*/ 3525 w 10227"/>
                <a:gd name="connsiteY10" fmla="*/ 4167 h 10000"/>
                <a:gd name="connsiteX11" fmla="*/ 3498 w 10227"/>
                <a:gd name="connsiteY11" fmla="*/ 4300 h 10000"/>
                <a:gd name="connsiteX12" fmla="*/ 3748 w 10227"/>
                <a:gd name="connsiteY12" fmla="*/ 4006 h 10000"/>
                <a:gd name="connsiteX13" fmla="*/ 3923 w 10227"/>
                <a:gd name="connsiteY13" fmla="*/ 3864 h 10000"/>
                <a:gd name="connsiteX14" fmla="*/ 4105 w 10227"/>
                <a:gd name="connsiteY14" fmla="*/ 3732 h 10000"/>
                <a:gd name="connsiteX15" fmla="*/ 4347 w 10227"/>
                <a:gd name="connsiteY15" fmla="*/ 3529 h 10000"/>
                <a:gd name="connsiteX16" fmla="*/ 4595 w 10227"/>
                <a:gd name="connsiteY16" fmla="*/ 3398 h 10000"/>
                <a:gd name="connsiteX17" fmla="*/ 5029 w 10227"/>
                <a:gd name="connsiteY17" fmla="*/ 3093 h 10000"/>
                <a:gd name="connsiteX18" fmla="*/ 5302 w 10227"/>
                <a:gd name="connsiteY18" fmla="*/ 2850 h 10000"/>
                <a:gd name="connsiteX19" fmla="*/ 5470 w 10227"/>
                <a:gd name="connsiteY19" fmla="*/ 2698 h 10000"/>
                <a:gd name="connsiteX20" fmla="*/ 5624 w 10227"/>
                <a:gd name="connsiteY20" fmla="*/ 2546 h 10000"/>
                <a:gd name="connsiteX21" fmla="*/ 5775 w 10227"/>
                <a:gd name="connsiteY21" fmla="*/ 2394 h 10000"/>
                <a:gd name="connsiteX22" fmla="*/ 6027 w 10227"/>
                <a:gd name="connsiteY22" fmla="*/ 2150 h 10000"/>
                <a:gd name="connsiteX23" fmla="*/ 6310 w 10227"/>
                <a:gd name="connsiteY23" fmla="*/ 1968 h 10000"/>
                <a:gd name="connsiteX24" fmla="*/ 6580 w 10227"/>
                <a:gd name="connsiteY24" fmla="*/ 1917 h 10000"/>
                <a:gd name="connsiteX25" fmla="*/ 6856 w 10227"/>
                <a:gd name="connsiteY25" fmla="*/ 1886 h 10000"/>
                <a:gd name="connsiteX26" fmla="*/ 7255 w 10227"/>
                <a:gd name="connsiteY26" fmla="*/ 1785 h 10000"/>
                <a:gd name="connsiteX27" fmla="*/ 8218 w 10227"/>
                <a:gd name="connsiteY27" fmla="*/ 1400 h 10000"/>
                <a:gd name="connsiteX28" fmla="*/ 8669 w 10227"/>
                <a:gd name="connsiteY28" fmla="*/ 1187 h 10000"/>
                <a:gd name="connsiteX29" fmla="*/ 9019 w 10227"/>
                <a:gd name="connsiteY29" fmla="*/ 963 h 10000"/>
                <a:gd name="connsiteX30" fmla="*/ 9436 w 10227"/>
                <a:gd name="connsiteY30" fmla="*/ 659 h 10000"/>
                <a:gd name="connsiteX31" fmla="*/ 9824 w 10227"/>
                <a:gd name="connsiteY31" fmla="*/ 304 h 10000"/>
                <a:gd name="connsiteX32" fmla="*/ 10118 w 10227"/>
                <a:gd name="connsiteY32" fmla="*/ 0 h 10000"/>
                <a:gd name="connsiteX33" fmla="*/ 10227 w 10227"/>
                <a:gd name="connsiteY33" fmla="*/ 1024 h 10000"/>
                <a:gd name="connsiteX34" fmla="*/ 6884 w 10227"/>
                <a:gd name="connsiteY34" fmla="*/ 2890 h 10000"/>
                <a:gd name="connsiteX35" fmla="*/ 6905 w 10227"/>
                <a:gd name="connsiteY35" fmla="*/ 3195 h 10000"/>
                <a:gd name="connsiteX36" fmla="*/ 7171 w 10227"/>
                <a:gd name="connsiteY36" fmla="*/ 3002 h 10000"/>
                <a:gd name="connsiteX37" fmla="*/ 7430 w 10227"/>
                <a:gd name="connsiteY37" fmla="*/ 2850 h 10000"/>
                <a:gd name="connsiteX38" fmla="*/ 7560 w 10227"/>
                <a:gd name="connsiteY38" fmla="*/ 2789 h 10000"/>
                <a:gd name="connsiteX39" fmla="*/ 7655 w 10227"/>
                <a:gd name="connsiteY39" fmla="*/ 2860 h 10000"/>
                <a:gd name="connsiteX40" fmla="*/ 7760 w 10227"/>
                <a:gd name="connsiteY40" fmla="*/ 3012 h 10000"/>
                <a:gd name="connsiteX41" fmla="*/ 7827 w 10227"/>
                <a:gd name="connsiteY41" fmla="*/ 3374 h 10000"/>
                <a:gd name="connsiteX42" fmla="*/ 7932 w 10227"/>
                <a:gd name="connsiteY42" fmla="*/ 4025 h 10000"/>
                <a:gd name="connsiteX43" fmla="*/ 7755 w 10227"/>
                <a:gd name="connsiteY43" fmla="*/ 4242 h 10000"/>
                <a:gd name="connsiteX44" fmla="*/ 7660 w 10227"/>
                <a:gd name="connsiteY44" fmla="*/ 3632 h 10000"/>
                <a:gd name="connsiteX45" fmla="*/ 7508 w 10227"/>
                <a:gd name="connsiteY45" fmla="*/ 3348 h 10000"/>
                <a:gd name="connsiteX46" fmla="*/ 7409 w 10227"/>
                <a:gd name="connsiteY46" fmla="*/ 3318 h 10000"/>
                <a:gd name="connsiteX47" fmla="*/ 6936 w 10227"/>
                <a:gd name="connsiteY47" fmla="*/ 3667 h 10000"/>
                <a:gd name="connsiteX48" fmla="*/ 6768 w 10227"/>
                <a:gd name="connsiteY48" fmla="*/ 3763 h 10000"/>
                <a:gd name="connsiteX49" fmla="*/ 7043 w 10227"/>
                <a:gd name="connsiteY49" fmla="*/ 5425 h 10000"/>
                <a:gd name="connsiteX50" fmla="*/ 6885 w 10227"/>
                <a:gd name="connsiteY50" fmla="*/ 5661 h 10000"/>
                <a:gd name="connsiteX51" fmla="*/ 6617 w 10227"/>
                <a:gd name="connsiteY51" fmla="*/ 4127 h 10000"/>
                <a:gd name="connsiteX52" fmla="*/ 5817 w 10227"/>
                <a:gd name="connsiteY52" fmla="*/ 4990 h 10000"/>
                <a:gd name="connsiteX53" fmla="*/ 6149 w 10227"/>
                <a:gd name="connsiteY53" fmla="*/ 6815 h 10000"/>
                <a:gd name="connsiteX54" fmla="*/ 5933 w 10227"/>
                <a:gd name="connsiteY54" fmla="*/ 7183 h 10000"/>
                <a:gd name="connsiteX55" fmla="*/ 5599 w 10227"/>
                <a:gd name="connsiteY55" fmla="*/ 5478 h 10000"/>
                <a:gd name="connsiteX56" fmla="*/ 5550 w 10227"/>
                <a:gd name="connsiteY56" fmla="*/ 4947 h 10000"/>
                <a:gd name="connsiteX57" fmla="*/ 5586 w 10227"/>
                <a:gd name="connsiteY57" fmla="*/ 4576 h 10000"/>
                <a:gd name="connsiteX58" fmla="*/ 5659 w 10227"/>
                <a:gd name="connsiteY58" fmla="*/ 4412 h 10000"/>
                <a:gd name="connsiteX59" fmla="*/ 5670 w 10227"/>
                <a:gd name="connsiteY59" fmla="*/ 4290 h 10000"/>
                <a:gd name="connsiteX60" fmla="*/ 5666 w 10227"/>
                <a:gd name="connsiteY60" fmla="*/ 4199 h 10000"/>
                <a:gd name="connsiteX61" fmla="*/ 5250 w 10227"/>
                <a:gd name="connsiteY61" fmla="*/ 4675 h 10000"/>
                <a:gd name="connsiteX62" fmla="*/ 5078 w 10227"/>
                <a:gd name="connsiteY62" fmla="*/ 4716 h 10000"/>
                <a:gd name="connsiteX63" fmla="*/ 4816 w 10227"/>
                <a:gd name="connsiteY63" fmla="*/ 4838 h 10000"/>
                <a:gd name="connsiteX64" fmla="*/ 4522 w 10227"/>
                <a:gd name="connsiteY64" fmla="*/ 4858 h 10000"/>
                <a:gd name="connsiteX65" fmla="*/ 4333 w 10227"/>
                <a:gd name="connsiteY65" fmla="*/ 4919 h 10000"/>
                <a:gd name="connsiteX66" fmla="*/ 4154 w 10227"/>
                <a:gd name="connsiteY66" fmla="*/ 5142 h 10000"/>
                <a:gd name="connsiteX67" fmla="*/ 4133 w 10227"/>
                <a:gd name="connsiteY67" fmla="*/ 5446 h 10000"/>
                <a:gd name="connsiteX68" fmla="*/ 4126 w 10227"/>
                <a:gd name="connsiteY68" fmla="*/ 5740 h 10000"/>
                <a:gd name="connsiteX69" fmla="*/ 4165 w 10227"/>
                <a:gd name="connsiteY69" fmla="*/ 5953 h 10000"/>
                <a:gd name="connsiteX70" fmla="*/ 4179 w 10227"/>
                <a:gd name="connsiteY70" fmla="*/ 6166 h 10000"/>
                <a:gd name="connsiteX71" fmla="*/ 3923 w 10227"/>
                <a:gd name="connsiteY71" fmla="*/ 5903 h 10000"/>
                <a:gd name="connsiteX72" fmla="*/ 3738 w 10227"/>
                <a:gd name="connsiteY72" fmla="*/ 5284 h 10000"/>
                <a:gd name="connsiteX73" fmla="*/ 3475 w 10227"/>
                <a:gd name="connsiteY73" fmla="*/ 5071 h 10000"/>
                <a:gd name="connsiteX74" fmla="*/ 3262 w 10227"/>
                <a:gd name="connsiteY74" fmla="*/ 5254 h 10000"/>
                <a:gd name="connsiteX75" fmla="*/ 2989 w 10227"/>
                <a:gd name="connsiteY75" fmla="*/ 5558 h 10000"/>
                <a:gd name="connsiteX76" fmla="*/ 2674 w 10227"/>
                <a:gd name="connsiteY76" fmla="*/ 5923 h 10000"/>
                <a:gd name="connsiteX77" fmla="*/ 2222 w 10227"/>
                <a:gd name="connsiteY77" fmla="*/ 6755 h 10000"/>
                <a:gd name="connsiteX78" fmla="*/ 2065 w 10227"/>
                <a:gd name="connsiteY78" fmla="*/ 7018 h 10000"/>
                <a:gd name="connsiteX79" fmla="*/ 472 w 10227"/>
                <a:gd name="connsiteY79" fmla="*/ 9888 h 10000"/>
                <a:gd name="connsiteX80" fmla="*/ 346 w 10227"/>
                <a:gd name="connsiteY80" fmla="*/ 10000 h 10000"/>
                <a:gd name="connsiteX81" fmla="*/ 0 w 10227"/>
                <a:gd name="connsiteY81" fmla="*/ 9710 h 10000"/>
                <a:gd name="connsiteX0" fmla="*/ 0 w 10227"/>
                <a:gd name="connsiteY0" fmla="*/ 9710 h 10081"/>
                <a:gd name="connsiteX1" fmla="*/ 50 w 10227"/>
                <a:gd name="connsiteY1" fmla="*/ 9326 h 10081"/>
                <a:gd name="connsiteX2" fmla="*/ 233 w 10227"/>
                <a:gd name="connsiteY2" fmla="*/ 8895 h 10081"/>
                <a:gd name="connsiteX3" fmla="*/ 1322 w 10227"/>
                <a:gd name="connsiteY3" fmla="*/ 7041 h 10081"/>
                <a:gd name="connsiteX4" fmla="*/ 2012 w 10227"/>
                <a:gd name="connsiteY4" fmla="*/ 6024 h 10081"/>
                <a:gd name="connsiteX5" fmla="*/ 2212 w 10227"/>
                <a:gd name="connsiteY5" fmla="*/ 5710 h 10081"/>
                <a:gd name="connsiteX6" fmla="*/ 2432 w 10227"/>
                <a:gd name="connsiteY6" fmla="*/ 5375 h 10081"/>
                <a:gd name="connsiteX7" fmla="*/ 2695 w 10227"/>
                <a:gd name="connsiteY7" fmla="*/ 5051 h 10081"/>
                <a:gd name="connsiteX8" fmla="*/ 3171 w 10227"/>
                <a:gd name="connsiteY8" fmla="*/ 4533 h 10081"/>
                <a:gd name="connsiteX9" fmla="*/ 3507 w 10227"/>
                <a:gd name="connsiteY9" fmla="*/ 4229 h 10081"/>
                <a:gd name="connsiteX10" fmla="*/ 3525 w 10227"/>
                <a:gd name="connsiteY10" fmla="*/ 4167 h 10081"/>
                <a:gd name="connsiteX11" fmla="*/ 3498 w 10227"/>
                <a:gd name="connsiteY11" fmla="*/ 4300 h 10081"/>
                <a:gd name="connsiteX12" fmla="*/ 3748 w 10227"/>
                <a:gd name="connsiteY12" fmla="*/ 4006 h 10081"/>
                <a:gd name="connsiteX13" fmla="*/ 3923 w 10227"/>
                <a:gd name="connsiteY13" fmla="*/ 3864 h 10081"/>
                <a:gd name="connsiteX14" fmla="*/ 4105 w 10227"/>
                <a:gd name="connsiteY14" fmla="*/ 3732 h 10081"/>
                <a:gd name="connsiteX15" fmla="*/ 4347 w 10227"/>
                <a:gd name="connsiteY15" fmla="*/ 3529 h 10081"/>
                <a:gd name="connsiteX16" fmla="*/ 4595 w 10227"/>
                <a:gd name="connsiteY16" fmla="*/ 3398 h 10081"/>
                <a:gd name="connsiteX17" fmla="*/ 5029 w 10227"/>
                <a:gd name="connsiteY17" fmla="*/ 3093 h 10081"/>
                <a:gd name="connsiteX18" fmla="*/ 5302 w 10227"/>
                <a:gd name="connsiteY18" fmla="*/ 2850 h 10081"/>
                <a:gd name="connsiteX19" fmla="*/ 5470 w 10227"/>
                <a:gd name="connsiteY19" fmla="*/ 2698 h 10081"/>
                <a:gd name="connsiteX20" fmla="*/ 5624 w 10227"/>
                <a:gd name="connsiteY20" fmla="*/ 2546 h 10081"/>
                <a:gd name="connsiteX21" fmla="*/ 5775 w 10227"/>
                <a:gd name="connsiteY21" fmla="*/ 2394 h 10081"/>
                <a:gd name="connsiteX22" fmla="*/ 6027 w 10227"/>
                <a:gd name="connsiteY22" fmla="*/ 2150 h 10081"/>
                <a:gd name="connsiteX23" fmla="*/ 6310 w 10227"/>
                <a:gd name="connsiteY23" fmla="*/ 1968 h 10081"/>
                <a:gd name="connsiteX24" fmla="*/ 6580 w 10227"/>
                <a:gd name="connsiteY24" fmla="*/ 1917 h 10081"/>
                <a:gd name="connsiteX25" fmla="*/ 6856 w 10227"/>
                <a:gd name="connsiteY25" fmla="*/ 1886 h 10081"/>
                <a:gd name="connsiteX26" fmla="*/ 7255 w 10227"/>
                <a:gd name="connsiteY26" fmla="*/ 1785 h 10081"/>
                <a:gd name="connsiteX27" fmla="*/ 8218 w 10227"/>
                <a:gd name="connsiteY27" fmla="*/ 1400 h 10081"/>
                <a:gd name="connsiteX28" fmla="*/ 8669 w 10227"/>
                <a:gd name="connsiteY28" fmla="*/ 1187 h 10081"/>
                <a:gd name="connsiteX29" fmla="*/ 9019 w 10227"/>
                <a:gd name="connsiteY29" fmla="*/ 963 h 10081"/>
                <a:gd name="connsiteX30" fmla="*/ 9436 w 10227"/>
                <a:gd name="connsiteY30" fmla="*/ 659 h 10081"/>
                <a:gd name="connsiteX31" fmla="*/ 9824 w 10227"/>
                <a:gd name="connsiteY31" fmla="*/ 304 h 10081"/>
                <a:gd name="connsiteX32" fmla="*/ 10118 w 10227"/>
                <a:gd name="connsiteY32" fmla="*/ 0 h 10081"/>
                <a:gd name="connsiteX33" fmla="*/ 10227 w 10227"/>
                <a:gd name="connsiteY33" fmla="*/ 1024 h 10081"/>
                <a:gd name="connsiteX34" fmla="*/ 6884 w 10227"/>
                <a:gd name="connsiteY34" fmla="*/ 2890 h 10081"/>
                <a:gd name="connsiteX35" fmla="*/ 6905 w 10227"/>
                <a:gd name="connsiteY35" fmla="*/ 3195 h 10081"/>
                <a:gd name="connsiteX36" fmla="*/ 7171 w 10227"/>
                <a:gd name="connsiteY36" fmla="*/ 3002 h 10081"/>
                <a:gd name="connsiteX37" fmla="*/ 7430 w 10227"/>
                <a:gd name="connsiteY37" fmla="*/ 2850 h 10081"/>
                <a:gd name="connsiteX38" fmla="*/ 7560 w 10227"/>
                <a:gd name="connsiteY38" fmla="*/ 2789 h 10081"/>
                <a:gd name="connsiteX39" fmla="*/ 7655 w 10227"/>
                <a:gd name="connsiteY39" fmla="*/ 2860 h 10081"/>
                <a:gd name="connsiteX40" fmla="*/ 7760 w 10227"/>
                <a:gd name="connsiteY40" fmla="*/ 3012 h 10081"/>
                <a:gd name="connsiteX41" fmla="*/ 7827 w 10227"/>
                <a:gd name="connsiteY41" fmla="*/ 3374 h 10081"/>
                <a:gd name="connsiteX42" fmla="*/ 7932 w 10227"/>
                <a:gd name="connsiteY42" fmla="*/ 4025 h 10081"/>
                <a:gd name="connsiteX43" fmla="*/ 7755 w 10227"/>
                <a:gd name="connsiteY43" fmla="*/ 4242 h 10081"/>
                <a:gd name="connsiteX44" fmla="*/ 7660 w 10227"/>
                <a:gd name="connsiteY44" fmla="*/ 3632 h 10081"/>
                <a:gd name="connsiteX45" fmla="*/ 7508 w 10227"/>
                <a:gd name="connsiteY45" fmla="*/ 3348 h 10081"/>
                <a:gd name="connsiteX46" fmla="*/ 7409 w 10227"/>
                <a:gd name="connsiteY46" fmla="*/ 3318 h 10081"/>
                <a:gd name="connsiteX47" fmla="*/ 6936 w 10227"/>
                <a:gd name="connsiteY47" fmla="*/ 3667 h 10081"/>
                <a:gd name="connsiteX48" fmla="*/ 6768 w 10227"/>
                <a:gd name="connsiteY48" fmla="*/ 3763 h 10081"/>
                <a:gd name="connsiteX49" fmla="*/ 7043 w 10227"/>
                <a:gd name="connsiteY49" fmla="*/ 5425 h 10081"/>
                <a:gd name="connsiteX50" fmla="*/ 6885 w 10227"/>
                <a:gd name="connsiteY50" fmla="*/ 5661 h 10081"/>
                <a:gd name="connsiteX51" fmla="*/ 6617 w 10227"/>
                <a:gd name="connsiteY51" fmla="*/ 4127 h 10081"/>
                <a:gd name="connsiteX52" fmla="*/ 5817 w 10227"/>
                <a:gd name="connsiteY52" fmla="*/ 4990 h 10081"/>
                <a:gd name="connsiteX53" fmla="*/ 6149 w 10227"/>
                <a:gd name="connsiteY53" fmla="*/ 6815 h 10081"/>
                <a:gd name="connsiteX54" fmla="*/ 5933 w 10227"/>
                <a:gd name="connsiteY54" fmla="*/ 7183 h 10081"/>
                <a:gd name="connsiteX55" fmla="*/ 5599 w 10227"/>
                <a:gd name="connsiteY55" fmla="*/ 5478 h 10081"/>
                <a:gd name="connsiteX56" fmla="*/ 5550 w 10227"/>
                <a:gd name="connsiteY56" fmla="*/ 4947 h 10081"/>
                <a:gd name="connsiteX57" fmla="*/ 5586 w 10227"/>
                <a:gd name="connsiteY57" fmla="*/ 4576 h 10081"/>
                <a:gd name="connsiteX58" fmla="*/ 5659 w 10227"/>
                <a:gd name="connsiteY58" fmla="*/ 4412 h 10081"/>
                <a:gd name="connsiteX59" fmla="*/ 5670 w 10227"/>
                <a:gd name="connsiteY59" fmla="*/ 4290 h 10081"/>
                <a:gd name="connsiteX60" fmla="*/ 5666 w 10227"/>
                <a:gd name="connsiteY60" fmla="*/ 4199 h 10081"/>
                <a:gd name="connsiteX61" fmla="*/ 5250 w 10227"/>
                <a:gd name="connsiteY61" fmla="*/ 4675 h 10081"/>
                <a:gd name="connsiteX62" fmla="*/ 5078 w 10227"/>
                <a:gd name="connsiteY62" fmla="*/ 4716 h 10081"/>
                <a:gd name="connsiteX63" fmla="*/ 4816 w 10227"/>
                <a:gd name="connsiteY63" fmla="*/ 4838 h 10081"/>
                <a:gd name="connsiteX64" fmla="*/ 4522 w 10227"/>
                <a:gd name="connsiteY64" fmla="*/ 4858 h 10081"/>
                <a:gd name="connsiteX65" fmla="*/ 4333 w 10227"/>
                <a:gd name="connsiteY65" fmla="*/ 4919 h 10081"/>
                <a:gd name="connsiteX66" fmla="*/ 4154 w 10227"/>
                <a:gd name="connsiteY66" fmla="*/ 5142 h 10081"/>
                <a:gd name="connsiteX67" fmla="*/ 4133 w 10227"/>
                <a:gd name="connsiteY67" fmla="*/ 5446 h 10081"/>
                <a:gd name="connsiteX68" fmla="*/ 4126 w 10227"/>
                <a:gd name="connsiteY68" fmla="*/ 5740 h 10081"/>
                <a:gd name="connsiteX69" fmla="*/ 4165 w 10227"/>
                <a:gd name="connsiteY69" fmla="*/ 5953 h 10081"/>
                <a:gd name="connsiteX70" fmla="*/ 4179 w 10227"/>
                <a:gd name="connsiteY70" fmla="*/ 6166 h 10081"/>
                <a:gd name="connsiteX71" fmla="*/ 3923 w 10227"/>
                <a:gd name="connsiteY71" fmla="*/ 5903 h 10081"/>
                <a:gd name="connsiteX72" fmla="*/ 3738 w 10227"/>
                <a:gd name="connsiteY72" fmla="*/ 5284 h 10081"/>
                <a:gd name="connsiteX73" fmla="*/ 3475 w 10227"/>
                <a:gd name="connsiteY73" fmla="*/ 5071 h 10081"/>
                <a:gd name="connsiteX74" fmla="*/ 3262 w 10227"/>
                <a:gd name="connsiteY74" fmla="*/ 5254 h 10081"/>
                <a:gd name="connsiteX75" fmla="*/ 2989 w 10227"/>
                <a:gd name="connsiteY75" fmla="*/ 5558 h 10081"/>
                <a:gd name="connsiteX76" fmla="*/ 2674 w 10227"/>
                <a:gd name="connsiteY76" fmla="*/ 5923 h 10081"/>
                <a:gd name="connsiteX77" fmla="*/ 2222 w 10227"/>
                <a:gd name="connsiteY77" fmla="*/ 6755 h 10081"/>
                <a:gd name="connsiteX78" fmla="*/ 2065 w 10227"/>
                <a:gd name="connsiteY78" fmla="*/ 7018 h 10081"/>
                <a:gd name="connsiteX79" fmla="*/ 472 w 10227"/>
                <a:gd name="connsiteY79" fmla="*/ 9888 h 10081"/>
                <a:gd name="connsiteX80" fmla="*/ 346 w 10227"/>
                <a:gd name="connsiteY80" fmla="*/ 10000 h 10081"/>
                <a:gd name="connsiteX81" fmla="*/ 97 w 10227"/>
                <a:gd name="connsiteY81" fmla="*/ 10070 h 10081"/>
                <a:gd name="connsiteX82" fmla="*/ 0 w 10227"/>
                <a:gd name="connsiteY82" fmla="*/ 9710 h 10081"/>
                <a:gd name="connsiteX0" fmla="*/ 0 w 10227"/>
                <a:gd name="connsiteY0" fmla="*/ 9710 h 10081"/>
                <a:gd name="connsiteX1" fmla="*/ 50 w 10227"/>
                <a:gd name="connsiteY1" fmla="*/ 9326 h 10081"/>
                <a:gd name="connsiteX2" fmla="*/ 106 w 10227"/>
                <a:gd name="connsiteY2" fmla="*/ 9189 h 10081"/>
                <a:gd name="connsiteX3" fmla="*/ 233 w 10227"/>
                <a:gd name="connsiteY3" fmla="*/ 8895 h 10081"/>
                <a:gd name="connsiteX4" fmla="*/ 1322 w 10227"/>
                <a:gd name="connsiteY4" fmla="*/ 7041 h 10081"/>
                <a:gd name="connsiteX5" fmla="*/ 2012 w 10227"/>
                <a:gd name="connsiteY5" fmla="*/ 6024 h 10081"/>
                <a:gd name="connsiteX6" fmla="*/ 2212 w 10227"/>
                <a:gd name="connsiteY6" fmla="*/ 5710 h 10081"/>
                <a:gd name="connsiteX7" fmla="*/ 2432 w 10227"/>
                <a:gd name="connsiteY7" fmla="*/ 5375 h 10081"/>
                <a:gd name="connsiteX8" fmla="*/ 2695 w 10227"/>
                <a:gd name="connsiteY8" fmla="*/ 5051 h 10081"/>
                <a:gd name="connsiteX9" fmla="*/ 3171 w 10227"/>
                <a:gd name="connsiteY9" fmla="*/ 4533 h 10081"/>
                <a:gd name="connsiteX10" fmla="*/ 3507 w 10227"/>
                <a:gd name="connsiteY10" fmla="*/ 4229 h 10081"/>
                <a:gd name="connsiteX11" fmla="*/ 3525 w 10227"/>
                <a:gd name="connsiteY11" fmla="*/ 4167 h 10081"/>
                <a:gd name="connsiteX12" fmla="*/ 3498 w 10227"/>
                <a:gd name="connsiteY12" fmla="*/ 4300 h 10081"/>
                <a:gd name="connsiteX13" fmla="*/ 3748 w 10227"/>
                <a:gd name="connsiteY13" fmla="*/ 4006 h 10081"/>
                <a:gd name="connsiteX14" fmla="*/ 3923 w 10227"/>
                <a:gd name="connsiteY14" fmla="*/ 3864 h 10081"/>
                <a:gd name="connsiteX15" fmla="*/ 4105 w 10227"/>
                <a:gd name="connsiteY15" fmla="*/ 3732 h 10081"/>
                <a:gd name="connsiteX16" fmla="*/ 4347 w 10227"/>
                <a:gd name="connsiteY16" fmla="*/ 3529 h 10081"/>
                <a:gd name="connsiteX17" fmla="*/ 4595 w 10227"/>
                <a:gd name="connsiteY17" fmla="*/ 3398 h 10081"/>
                <a:gd name="connsiteX18" fmla="*/ 5029 w 10227"/>
                <a:gd name="connsiteY18" fmla="*/ 3093 h 10081"/>
                <a:gd name="connsiteX19" fmla="*/ 5302 w 10227"/>
                <a:gd name="connsiteY19" fmla="*/ 2850 h 10081"/>
                <a:gd name="connsiteX20" fmla="*/ 5470 w 10227"/>
                <a:gd name="connsiteY20" fmla="*/ 2698 h 10081"/>
                <a:gd name="connsiteX21" fmla="*/ 5624 w 10227"/>
                <a:gd name="connsiteY21" fmla="*/ 2546 h 10081"/>
                <a:gd name="connsiteX22" fmla="*/ 5775 w 10227"/>
                <a:gd name="connsiteY22" fmla="*/ 2394 h 10081"/>
                <a:gd name="connsiteX23" fmla="*/ 6027 w 10227"/>
                <a:gd name="connsiteY23" fmla="*/ 2150 h 10081"/>
                <a:gd name="connsiteX24" fmla="*/ 6310 w 10227"/>
                <a:gd name="connsiteY24" fmla="*/ 1968 h 10081"/>
                <a:gd name="connsiteX25" fmla="*/ 6580 w 10227"/>
                <a:gd name="connsiteY25" fmla="*/ 1917 h 10081"/>
                <a:gd name="connsiteX26" fmla="*/ 6856 w 10227"/>
                <a:gd name="connsiteY26" fmla="*/ 1886 h 10081"/>
                <a:gd name="connsiteX27" fmla="*/ 7255 w 10227"/>
                <a:gd name="connsiteY27" fmla="*/ 1785 h 10081"/>
                <a:gd name="connsiteX28" fmla="*/ 8218 w 10227"/>
                <a:gd name="connsiteY28" fmla="*/ 1400 h 10081"/>
                <a:gd name="connsiteX29" fmla="*/ 8669 w 10227"/>
                <a:gd name="connsiteY29" fmla="*/ 1187 h 10081"/>
                <a:gd name="connsiteX30" fmla="*/ 9019 w 10227"/>
                <a:gd name="connsiteY30" fmla="*/ 963 h 10081"/>
                <a:gd name="connsiteX31" fmla="*/ 9436 w 10227"/>
                <a:gd name="connsiteY31" fmla="*/ 659 h 10081"/>
                <a:gd name="connsiteX32" fmla="*/ 9824 w 10227"/>
                <a:gd name="connsiteY32" fmla="*/ 304 h 10081"/>
                <a:gd name="connsiteX33" fmla="*/ 10118 w 10227"/>
                <a:gd name="connsiteY33" fmla="*/ 0 h 10081"/>
                <a:gd name="connsiteX34" fmla="*/ 10227 w 10227"/>
                <a:gd name="connsiteY34" fmla="*/ 1024 h 10081"/>
                <a:gd name="connsiteX35" fmla="*/ 6884 w 10227"/>
                <a:gd name="connsiteY35" fmla="*/ 2890 h 10081"/>
                <a:gd name="connsiteX36" fmla="*/ 6905 w 10227"/>
                <a:gd name="connsiteY36" fmla="*/ 3195 h 10081"/>
                <a:gd name="connsiteX37" fmla="*/ 7171 w 10227"/>
                <a:gd name="connsiteY37" fmla="*/ 3002 h 10081"/>
                <a:gd name="connsiteX38" fmla="*/ 7430 w 10227"/>
                <a:gd name="connsiteY38" fmla="*/ 2850 h 10081"/>
                <a:gd name="connsiteX39" fmla="*/ 7560 w 10227"/>
                <a:gd name="connsiteY39" fmla="*/ 2789 h 10081"/>
                <a:gd name="connsiteX40" fmla="*/ 7655 w 10227"/>
                <a:gd name="connsiteY40" fmla="*/ 2860 h 10081"/>
                <a:gd name="connsiteX41" fmla="*/ 7760 w 10227"/>
                <a:gd name="connsiteY41" fmla="*/ 3012 h 10081"/>
                <a:gd name="connsiteX42" fmla="*/ 7827 w 10227"/>
                <a:gd name="connsiteY42" fmla="*/ 3374 h 10081"/>
                <a:gd name="connsiteX43" fmla="*/ 7932 w 10227"/>
                <a:gd name="connsiteY43" fmla="*/ 4025 h 10081"/>
                <a:gd name="connsiteX44" fmla="*/ 7755 w 10227"/>
                <a:gd name="connsiteY44" fmla="*/ 4242 h 10081"/>
                <a:gd name="connsiteX45" fmla="*/ 7660 w 10227"/>
                <a:gd name="connsiteY45" fmla="*/ 3632 h 10081"/>
                <a:gd name="connsiteX46" fmla="*/ 7508 w 10227"/>
                <a:gd name="connsiteY46" fmla="*/ 3348 h 10081"/>
                <a:gd name="connsiteX47" fmla="*/ 7409 w 10227"/>
                <a:gd name="connsiteY47" fmla="*/ 3318 h 10081"/>
                <a:gd name="connsiteX48" fmla="*/ 6936 w 10227"/>
                <a:gd name="connsiteY48" fmla="*/ 3667 h 10081"/>
                <a:gd name="connsiteX49" fmla="*/ 6768 w 10227"/>
                <a:gd name="connsiteY49" fmla="*/ 3763 h 10081"/>
                <a:gd name="connsiteX50" fmla="*/ 7043 w 10227"/>
                <a:gd name="connsiteY50" fmla="*/ 5425 h 10081"/>
                <a:gd name="connsiteX51" fmla="*/ 6885 w 10227"/>
                <a:gd name="connsiteY51" fmla="*/ 5661 h 10081"/>
                <a:gd name="connsiteX52" fmla="*/ 6617 w 10227"/>
                <a:gd name="connsiteY52" fmla="*/ 4127 h 10081"/>
                <a:gd name="connsiteX53" fmla="*/ 5817 w 10227"/>
                <a:gd name="connsiteY53" fmla="*/ 4990 h 10081"/>
                <a:gd name="connsiteX54" fmla="*/ 6149 w 10227"/>
                <a:gd name="connsiteY54" fmla="*/ 6815 h 10081"/>
                <a:gd name="connsiteX55" fmla="*/ 5933 w 10227"/>
                <a:gd name="connsiteY55" fmla="*/ 7183 h 10081"/>
                <a:gd name="connsiteX56" fmla="*/ 5599 w 10227"/>
                <a:gd name="connsiteY56" fmla="*/ 5478 h 10081"/>
                <a:gd name="connsiteX57" fmla="*/ 5550 w 10227"/>
                <a:gd name="connsiteY57" fmla="*/ 4947 h 10081"/>
                <a:gd name="connsiteX58" fmla="*/ 5586 w 10227"/>
                <a:gd name="connsiteY58" fmla="*/ 4576 h 10081"/>
                <a:gd name="connsiteX59" fmla="*/ 5659 w 10227"/>
                <a:gd name="connsiteY59" fmla="*/ 4412 h 10081"/>
                <a:gd name="connsiteX60" fmla="*/ 5670 w 10227"/>
                <a:gd name="connsiteY60" fmla="*/ 4290 h 10081"/>
                <a:gd name="connsiteX61" fmla="*/ 5666 w 10227"/>
                <a:gd name="connsiteY61" fmla="*/ 4199 h 10081"/>
                <a:gd name="connsiteX62" fmla="*/ 5250 w 10227"/>
                <a:gd name="connsiteY62" fmla="*/ 4675 h 10081"/>
                <a:gd name="connsiteX63" fmla="*/ 5078 w 10227"/>
                <a:gd name="connsiteY63" fmla="*/ 4716 h 10081"/>
                <a:gd name="connsiteX64" fmla="*/ 4816 w 10227"/>
                <a:gd name="connsiteY64" fmla="*/ 4838 h 10081"/>
                <a:gd name="connsiteX65" fmla="*/ 4522 w 10227"/>
                <a:gd name="connsiteY65" fmla="*/ 4858 h 10081"/>
                <a:gd name="connsiteX66" fmla="*/ 4333 w 10227"/>
                <a:gd name="connsiteY66" fmla="*/ 4919 h 10081"/>
                <a:gd name="connsiteX67" fmla="*/ 4154 w 10227"/>
                <a:gd name="connsiteY67" fmla="*/ 5142 h 10081"/>
                <a:gd name="connsiteX68" fmla="*/ 4133 w 10227"/>
                <a:gd name="connsiteY68" fmla="*/ 5446 h 10081"/>
                <a:gd name="connsiteX69" fmla="*/ 4126 w 10227"/>
                <a:gd name="connsiteY69" fmla="*/ 5740 h 10081"/>
                <a:gd name="connsiteX70" fmla="*/ 4165 w 10227"/>
                <a:gd name="connsiteY70" fmla="*/ 5953 h 10081"/>
                <a:gd name="connsiteX71" fmla="*/ 4179 w 10227"/>
                <a:gd name="connsiteY71" fmla="*/ 6166 h 10081"/>
                <a:gd name="connsiteX72" fmla="*/ 3923 w 10227"/>
                <a:gd name="connsiteY72" fmla="*/ 5903 h 10081"/>
                <a:gd name="connsiteX73" fmla="*/ 3738 w 10227"/>
                <a:gd name="connsiteY73" fmla="*/ 5284 h 10081"/>
                <a:gd name="connsiteX74" fmla="*/ 3475 w 10227"/>
                <a:gd name="connsiteY74" fmla="*/ 5071 h 10081"/>
                <a:gd name="connsiteX75" fmla="*/ 3262 w 10227"/>
                <a:gd name="connsiteY75" fmla="*/ 5254 h 10081"/>
                <a:gd name="connsiteX76" fmla="*/ 2989 w 10227"/>
                <a:gd name="connsiteY76" fmla="*/ 5558 h 10081"/>
                <a:gd name="connsiteX77" fmla="*/ 2674 w 10227"/>
                <a:gd name="connsiteY77" fmla="*/ 5923 h 10081"/>
                <a:gd name="connsiteX78" fmla="*/ 2222 w 10227"/>
                <a:gd name="connsiteY78" fmla="*/ 6755 h 10081"/>
                <a:gd name="connsiteX79" fmla="*/ 2065 w 10227"/>
                <a:gd name="connsiteY79" fmla="*/ 7018 h 10081"/>
                <a:gd name="connsiteX80" fmla="*/ 472 w 10227"/>
                <a:gd name="connsiteY80" fmla="*/ 9888 h 10081"/>
                <a:gd name="connsiteX81" fmla="*/ 346 w 10227"/>
                <a:gd name="connsiteY81" fmla="*/ 10000 h 10081"/>
                <a:gd name="connsiteX82" fmla="*/ 97 w 10227"/>
                <a:gd name="connsiteY82" fmla="*/ 10070 h 10081"/>
                <a:gd name="connsiteX83" fmla="*/ 0 w 10227"/>
                <a:gd name="connsiteY83" fmla="*/ 9710 h 10081"/>
                <a:gd name="connsiteX0" fmla="*/ 9 w 10236"/>
                <a:gd name="connsiteY0" fmla="*/ 9710 h 10081"/>
                <a:gd name="connsiteX1" fmla="*/ 7 w 10236"/>
                <a:gd name="connsiteY1" fmla="*/ 9483 h 10081"/>
                <a:gd name="connsiteX2" fmla="*/ 59 w 10236"/>
                <a:gd name="connsiteY2" fmla="*/ 9326 h 10081"/>
                <a:gd name="connsiteX3" fmla="*/ 115 w 10236"/>
                <a:gd name="connsiteY3" fmla="*/ 9189 h 10081"/>
                <a:gd name="connsiteX4" fmla="*/ 242 w 10236"/>
                <a:gd name="connsiteY4" fmla="*/ 8895 h 10081"/>
                <a:gd name="connsiteX5" fmla="*/ 1331 w 10236"/>
                <a:gd name="connsiteY5" fmla="*/ 7041 h 10081"/>
                <a:gd name="connsiteX6" fmla="*/ 2021 w 10236"/>
                <a:gd name="connsiteY6" fmla="*/ 6024 h 10081"/>
                <a:gd name="connsiteX7" fmla="*/ 2221 w 10236"/>
                <a:gd name="connsiteY7" fmla="*/ 5710 h 10081"/>
                <a:gd name="connsiteX8" fmla="*/ 2441 w 10236"/>
                <a:gd name="connsiteY8" fmla="*/ 5375 h 10081"/>
                <a:gd name="connsiteX9" fmla="*/ 2704 w 10236"/>
                <a:gd name="connsiteY9" fmla="*/ 5051 h 10081"/>
                <a:gd name="connsiteX10" fmla="*/ 3180 w 10236"/>
                <a:gd name="connsiteY10" fmla="*/ 4533 h 10081"/>
                <a:gd name="connsiteX11" fmla="*/ 3516 w 10236"/>
                <a:gd name="connsiteY11" fmla="*/ 4229 h 10081"/>
                <a:gd name="connsiteX12" fmla="*/ 3534 w 10236"/>
                <a:gd name="connsiteY12" fmla="*/ 4167 h 10081"/>
                <a:gd name="connsiteX13" fmla="*/ 3507 w 10236"/>
                <a:gd name="connsiteY13" fmla="*/ 4300 h 10081"/>
                <a:gd name="connsiteX14" fmla="*/ 3757 w 10236"/>
                <a:gd name="connsiteY14" fmla="*/ 4006 h 10081"/>
                <a:gd name="connsiteX15" fmla="*/ 3932 w 10236"/>
                <a:gd name="connsiteY15" fmla="*/ 3864 h 10081"/>
                <a:gd name="connsiteX16" fmla="*/ 4114 w 10236"/>
                <a:gd name="connsiteY16" fmla="*/ 3732 h 10081"/>
                <a:gd name="connsiteX17" fmla="*/ 4356 w 10236"/>
                <a:gd name="connsiteY17" fmla="*/ 3529 h 10081"/>
                <a:gd name="connsiteX18" fmla="*/ 4604 w 10236"/>
                <a:gd name="connsiteY18" fmla="*/ 3398 h 10081"/>
                <a:gd name="connsiteX19" fmla="*/ 5038 w 10236"/>
                <a:gd name="connsiteY19" fmla="*/ 3093 h 10081"/>
                <a:gd name="connsiteX20" fmla="*/ 5311 w 10236"/>
                <a:gd name="connsiteY20" fmla="*/ 2850 h 10081"/>
                <a:gd name="connsiteX21" fmla="*/ 5479 w 10236"/>
                <a:gd name="connsiteY21" fmla="*/ 2698 h 10081"/>
                <a:gd name="connsiteX22" fmla="*/ 5633 w 10236"/>
                <a:gd name="connsiteY22" fmla="*/ 2546 h 10081"/>
                <a:gd name="connsiteX23" fmla="*/ 5784 w 10236"/>
                <a:gd name="connsiteY23" fmla="*/ 2394 h 10081"/>
                <a:gd name="connsiteX24" fmla="*/ 6036 w 10236"/>
                <a:gd name="connsiteY24" fmla="*/ 2150 h 10081"/>
                <a:gd name="connsiteX25" fmla="*/ 6319 w 10236"/>
                <a:gd name="connsiteY25" fmla="*/ 1968 h 10081"/>
                <a:gd name="connsiteX26" fmla="*/ 6589 w 10236"/>
                <a:gd name="connsiteY26" fmla="*/ 1917 h 10081"/>
                <a:gd name="connsiteX27" fmla="*/ 6865 w 10236"/>
                <a:gd name="connsiteY27" fmla="*/ 1886 h 10081"/>
                <a:gd name="connsiteX28" fmla="*/ 7264 w 10236"/>
                <a:gd name="connsiteY28" fmla="*/ 1785 h 10081"/>
                <a:gd name="connsiteX29" fmla="*/ 8227 w 10236"/>
                <a:gd name="connsiteY29" fmla="*/ 1400 h 10081"/>
                <a:gd name="connsiteX30" fmla="*/ 8678 w 10236"/>
                <a:gd name="connsiteY30" fmla="*/ 1187 h 10081"/>
                <a:gd name="connsiteX31" fmla="*/ 9028 w 10236"/>
                <a:gd name="connsiteY31" fmla="*/ 963 h 10081"/>
                <a:gd name="connsiteX32" fmla="*/ 9445 w 10236"/>
                <a:gd name="connsiteY32" fmla="*/ 659 h 10081"/>
                <a:gd name="connsiteX33" fmla="*/ 9833 w 10236"/>
                <a:gd name="connsiteY33" fmla="*/ 304 h 10081"/>
                <a:gd name="connsiteX34" fmla="*/ 10127 w 10236"/>
                <a:gd name="connsiteY34" fmla="*/ 0 h 10081"/>
                <a:gd name="connsiteX35" fmla="*/ 10236 w 10236"/>
                <a:gd name="connsiteY35" fmla="*/ 1024 h 10081"/>
                <a:gd name="connsiteX36" fmla="*/ 6893 w 10236"/>
                <a:gd name="connsiteY36" fmla="*/ 2890 h 10081"/>
                <a:gd name="connsiteX37" fmla="*/ 6914 w 10236"/>
                <a:gd name="connsiteY37" fmla="*/ 3195 h 10081"/>
                <a:gd name="connsiteX38" fmla="*/ 7180 w 10236"/>
                <a:gd name="connsiteY38" fmla="*/ 3002 h 10081"/>
                <a:gd name="connsiteX39" fmla="*/ 7439 w 10236"/>
                <a:gd name="connsiteY39" fmla="*/ 2850 h 10081"/>
                <a:gd name="connsiteX40" fmla="*/ 7569 w 10236"/>
                <a:gd name="connsiteY40" fmla="*/ 2789 h 10081"/>
                <a:gd name="connsiteX41" fmla="*/ 7664 w 10236"/>
                <a:gd name="connsiteY41" fmla="*/ 2860 h 10081"/>
                <a:gd name="connsiteX42" fmla="*/ 7769 w 10236"/>
                <a:gd name="connsiteY42" fmla="*/ 3012 h 10081"/>
                <a:gd name="connsiteX43" fmla="*/ 7836 w 10236"/>
                <a:gd name="connsiteY43" fmla="*/ 3374 h 10081"/>
                <a:gd name="connsiteX44" fmla="*/ 7941 w 10236"/>
                <a:gd name="connsiteY44" fmla="*/ 4025 h 10081"/>
                <a:gd name="connsiteX45" fmla="*/ 7764 w 10236"/>
                <a:gd name="connsiteY45" fmla="*/ 4242 h 10081"/>
                <a:gd name="connsiteX46" fmla="*/ 7669 w 10236"/>
                <a:gd name="connsiteY46" fmla="*/ 3632 h 10081"/>
                <a:gd name="connsiteX47" fmla="*/ 7517 w 10236"/>
                <a:gd name="connsiteY47" fmla="*/ 3348 h 10081"/>
                <a:gd name="connsiteX48" fmla="*/ 7418 w 10236"/>
                <a:gd name="connsiteY48" fmla="*/ 3318 h 10081"/>
                <a:gd name="connsiteX49" fmla="*/ 6945 w 10236"/>
                <a:gd name="connsiteY49" fmla="*/ 3667 h 10081"/>
                <a:gd name="connsiteX50" fmla="*/ 6777 w 10236"/>
                <a:gd name="connsiteY50" fmla="*/ 3763 h 10081"/>
                <a:gd name="connsiteX51" fmla="*/ 7052 w 10236"/>
                <a:gd name="connsiteY51" fmla="*/ 5425 h 10081"/>
                <a:gd name="connsiteX52" fmla="*/ 6894 w 10236"/>
                <a:gd name="connsiteY52" fmla="*/ 5661 h 10081"/>
                <a:gd name="connsiteX53" fmla="*/ 6626 w 10236"/>
                <a:gd name="connsiteY53" fmla="*/ 4127 h 10081"/>
                <a:gd name="connsiteX54" fmla="*/ 5826 w 10236"/>
                <a:gd name="connsiteY54" fmla="*/ 4990 h 10081"/>
                <a:gd name="connsiteX55" fmla="*/ 6158 w 10236"/>
                <a:gd name="connsiteY55" fmla="*/ 6815 h 10081"/>
                <a:gd name="connsiteX56" fmla="*/ 5942 w 10236"/>
                <a:gd name="connsiteY56" fmla="*/ 7183 h 10081"/>
                <a:gd name="connsiteX57" fmla="*/ 5608 w 10236"/>
                <a:gd name="connsiteY57" fmla="*/ 5478 h 10081"/>
                <a:gd name="connsiteX58" fmla="*/ 5559 w 10236"/>
                <a:gd name="connsiteY58" fmla="*/ 4947 h 10081"/>
                <a:gd name="connsiteX59" fmla="*/ 5595 w 10236"/>
                <a:gd name="connsiteY59" fmla="*/ 4576 h 10081"/>
                <a:gd name="connsiteX60" fmla="*/ 5668 w 10236"/>
                <a:gd name="connsiteY60" fmla="*/ 4412 h 10081"/>
                <a:gd name="connsiteX61" fmla="*/ 5679 w 10236"/>
                <a:gd name="connsiteY61" fmla="*/ 4290 h 10081"/>
                <a:gd name="connsiteX62" fmla="*/ 5675 w 10236"/>
                <a:gd name="connsiteY62" fmla="*/ 4199 h 10081"/>
                <a:gd name="connsiteX63" fmla="*/ 5259 w 10236"/>
                <a:gd name="connsiteY63" fmla="*/ 4675 h 10081"/>
                <a:gd name="connsiteX64" fmla="*/ 5087 w 10236"/>
                <a:gd name="connsiteY64" fmla="*/ 4716 h 10081"/>
                <a:gd name="connsiteX65" fmla="*/ 4825 w 10236"/>
                <a:gd name="connsiteY65" fmla="*/ 4838 h 10081"/>
                <a:gd name="connsiteX66" fmla="*/ 4531 w 10236"/>
                <a:gd name="connsiteY66" fmla="*/ 4858 h 10081"/>
                <a:gd name="connsiteX67" fmla="*/ 4342 w 10236"/>
                <a:gd name="connsiteY67" fmla="*/ 4919 h 10081"/>
                <a:gd name="connsiteX68" fmla="*/ 4163 w 10236"/>
                <a:gd name="connsiteY68" fmla="*/ 5142 h 10081"/>
                <a:gd name="connsiteX69" fmla="*/ 4142 w 10236"/>
                <a:gd name="connsiteY69" fmla="*/ 5446 h 10081"/>
                <a:gd name="connsiteX70" fmla="*/ 4135 w 10236"/>
                <a:gd name="connsiteY70" fmla="*/ 5740 h 10081"/>
                <a:gd name="connsiteX71" fmla="*/ 4174 w 10236"/>
                <a:gd name="connsiteY71" fmla="*/ 5953 h 10081"/>
                <a:gd name="connsiteX72" fmla="*/ 4188 w 10236"/>
                <a:gd name="connsiteY72" fmla="*/ 6166 h 10081"/>
                <a:gd name="connsiteX73" fmla="*/ 3932 w 10236"/>
                <a:gd name="connsiteY73" fmla="*/ 5903 h 10081"/>
                <a:gd name="connsiteX74" fmla="*/ 3747 w 10236"/>
                <a:gd name="connsiteY74" fmla="*/ 5284 h 10081"/>
                <a:gd name="connsiteX75" fmla="*/ 3484 w 10236"/>
                <a:gd name="connsiteY75" fmla="*/ 5071 h 10081"/>
                <a:gd name="connsiteX76" fmla="*/ 3271 w 10236"/>
                <a:gd name="connsiteY76" fmla="*/ 5254 h 10081"/>
                <a:gd name="connsiteX77" fmla="*/ 2998 w 10236"/>
                <a:gd name="connsiteY77" fmla="*/ 5558 h 10081"/>
                <a:gd name="connsiteX78" fmla="*/ 2683 w 10236"/>
                <a:gd name="connsiteY78" fmla="*/ 5923 h 10081"/>
                <a:gd name="connsiteX79" fmla="*/ 2231 w 10236"/>
                <a:gd name="connsiteY79" fmla="*/ 6755 h 10081"/>
                <a:gd name="connsiteX80" fmla="*/ 2074 w 10236"/>
                <a:gd name="connsiteY80" fmla="*/ 7018 h 10081"/>
                <a:gd name="connsiteX81" fmla="*/ 481 w 10236"/>
                <a:gd name="connsiteY81" fmla="*/ 9888 h 10081"/>
                <a:gd name="connsiteX82" fmla="*/ 355 w 10236"/>
                <a:gd name="connsiteY82" fmla="*/ 10000 h 10081"/>
                <a:gd name="connsiteX83" fmla="*/ 106 w 10236"/>
                <a:gd name="connsiteY83" fmla="*/ 10070 h 10081"/>
                <a:gd name="connsiteX84" fmla="*/ 9 w 10236"/>
                <a:gd name="connsiteY84" fmla="*/ 9710 h 1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0236" h="10081">
                  <a:moveTo>
                    <a:pt x="9" y="9710"/>
                  </a:moveTo>
                  <a:cubicBezTo>
                    <a:pt x="-6" y="9612"/>
                    <a:pt x="-1" y="9547"/>
                    <a:pt x="7" y="9483"/>
                  </a:cubicBezTo>
                  <a:cubicBezTo>
                    <a:pt x="15" y="9419"/>
                    <a:pt x="42" y="9375"/>
                    <a:pt x="59" y="9326"/>
                  </a:cubicBezTo>
                  <a:cubicBezTo>
                    <a:pt x="77" y="9244"/>
                    <a:pt x="85" y="9261"/>
                    <a:pt x="115" y="9189"/>
                  </a:cubicBezTo>
                  <a:cubicBezTo>
                    <a:pt x="145" y="9117"/>
                    <a:pt x="39" y="9258"/>
                    <a:pt x="242" y="8895"/>
                  </a:cubicBezTo>
                  <a:lnTo>
                    <a:pt x="1331" y="7041"/>
                  </a:lnTo>
                  <a:cubicBezTo>
                    <a:pt x="1628" y="6513"/>
                    <a:pt x="1895" y="6237"/>
                    <a:pt x="2021" y="6024"/>
                  </a:cubicBezTo>
                  <a:lnTo>
                    <a:pt x="2221" y="5710"/>
                  </a:lnTo>
                  <a:cubicBezTo>
                    <a:pt x="2294" y="5598"/>
                    <a:pt x="2368" y="5487"/>
                    <a:pt x="2441" y="5375"/>
                  </a:cubicBezTo>
                  <a:lnTo>
                    <a:pt x="2704" y="5051"/>
                  </a:lnTo>
                  <a:lnTo>
                    <a:pt x="3180" y="4533"/>
                  </a:lnTo>
                  <a:lnTo>
                    <a:pt x="3516" y="4229"/>
                  </a:lnTo>
                  <a:cubicBezTo>
                    <a:pt x="3555" y="4164"/>
                    <a:pt x="3495" y="4232"/>
                    <a:pt x="3534" y="4167"/>
                  </a:cubicBezTo>
                  <a:cubicBezTo>
                    <a:pt x="3551" y="4143"/>
                    <a:pt x="3470" y="4327"/>
                    <a:pt x="3507" y="4300"/>
                  </a:cubicBezTo>
                  <a:cubicBezTo>
                    <a:pt x="3544" y="4273"/>
                    <a:pt x="3704" y="4043"/>
                    <a:pt x="3757" y="4006"/>
                  </a:cubicBezTo>
                  <a:lnTo>
                    <a:pt x="3932" y="3864"/>
                  </a:lnTo>
                  <a:lnTo>
                    <a:pt x="4114" y="3732"/>
                  </a:lnTo>
                  <a:lnTo>
                    <a:pt x="4356" y="3529"/>
                  </a:lnTo>
                  <a:lnTo>
                    <a:pt x="4604" y="3398"/>
                  </a:lnTo>
                  <a:lnTo>
                    <a:pt x="5038" y="3093"/>
                  </a:lnTo>
                  <a:lnTo>
                    <a:pt x="5311" y="2850"/>
                  </a:lnTo>
                  <a:lnTo>
                    <a:pt x="5479" y="2698"/>
                  </a:lnTo>
                  <a:cubicBezTo>
                    <a:pt x="5530" y="2647"/>
                    <a:pt x="5582" y="2597"/>
                    <a:pt x="5633" y="2546"/>
                  </a:cubicBezTo>
                  <a:cubicBezTo>
                    <a:pt x="5683" y="2495"/>
                    <a:pt x="5734" y="2445"/>
                    <a:pt x="5784" y="2394"/>
                  </a:cubicBezTo>
                  <a:lnTo>
                    <a:pt x="6036" y="2150"/>
                  </a:lnTo>
                  <a:lnTo>
                    <a:pt x="6319" y="1968"/>
                  </a:lnTo>
                  <a:lnTo>
                    <a:pt x="6589" y="1917"/>
                  </a:lnTo>
                  <a:lnTo>
                    <a:pt x="6865" y="1886"/>
                  </a:lnTo>
                  <a:lnTo>
                    <a:pt x="7264" y="1785"/>
                  </a:lnTo>
                  <a:lnTo>
                    <a:pt x="8227" y="1400"/>
                  </a:lnTo>
                  <a:lnTo>
                    <a:pt x="8678" y="1187"/>
                  </a:lnTo>
                  <a:lnTo>
                    <a:pt x="9028" y="963"/>
                  </a:lnTo>
                  <a:lnTo>
                    <a:pt x="9445" y="659"/>
                  </a:lnTo>
                  <a:lnTo>
                    <a:pt x="9833" y="304"/>
                  </a:lnTo>
                  <a:lnTo>
                    <a:pt x="10127" y="0"/>
                  </a:lnTo>
                  <a:cubicBezTo>
                    <a:pt x="10163" y="341"/>
                    <a:pt x="10200" y="683"/>
                    <a:pt x="10236" y="1024"/>
                  </a:cubicBezTo>
                  <a:lnTo>
                    <a:pt x="6893" y="2890"/>
                  </a:lnTo>
                  <a:cubicBezTo>
                    <a:pt x="6900" y="2992"/>
                    <a:pt x="6907" y="3093"/>
                    <a:pt x="6914" y="3195"/>
                  </a:cubicBezTo>
                  <a:lnTo>
                    <a:pt x="7180" y="3002"/>
                  </a:lnTo>
                  <a:lnTo>
                    <a:pt x="7439" y="2850"/>
                  </a:lnTo>
                  <a:lnTo>
                    <a:pt x="7569" y="2789"/>
                  </a:lnTo>
                  <a:lnTo>
                    <a:pt x="7664" y="2860"/>
                  </a:lnTo>
                  <a:cubicBezTo>
                    <a:pt x="7690" y="2911"/>
                    <a:pt x="7743" y="2961"/>
                    <a:pt x="7769" y="3012"/>
                  </a:cubicBezTo>
                  <a:cubicBezTo>
                    <a:pt x="7791" y="3124"/>
                    <a:pt x="7814" y="3262"/>
                    <a:pt x="7836" y="3374"/>
                  </a:cubicBezTo>
                  <a:lnTo>
                    <a:pt x="7941" y="4025"/>
                  </a:lnTo>
                  <a:cubicBezTo>
                    <a:pt x="7909" y="4079"/>
                    <a:pt x="7796" y="4188"/>
                    <a:pt x="7764" y="4242"/>
                  </a:cubicBezTo>
                  <a:cubicBezTo>
                    <a:pt x="7710" y="4217"/>
                    <a:pt x="7710" y="3781"/>
                    <a:pt x="7669" y="3632"/>
                  </a:cubicBezTo>
                  <a:cubicBezTo>
                    <a:pt x="7628" y="3483"/>
                    <a:pt x="7554" y="3441"/>
                    <a:pt x="7517" y="3348"/>
                  </a:cubicBezTo>
                  <a:cubicBezTo>
                    <a:pt x="7484" y="3294"/>
                    <a:pt x="7451" y="3372"/>
                    <a:pt x="7418" y="3318"/>
                  </a:cubicBezTo>
                  <a:lnTo>
                    <a:pt x="6945" y="3667"/>
                  </a:lnTo>
                  <a:lnTo>
                    <a:pt x="6777" y="3763"/>
                  </a:lnTo>
                  <a:cubicBezTo>
                    <a:pt x="6860" y="4290"/>
                    <a:pt x="6969" y="4898"/>
                    <a:pt x="7052" y="5425"/>
                  </a:cubicBezTo>
                  <a:cubicBezTo>
                    <a:pt x="7021" y="5486"/>
                    <a:pt x="6925" y="5600"/>
                    <a:pt x="6894" y="5661"/>
                  </a:cubicBezTo>
                  <a:cubicBezTo>
                    <a:pt x="6805" y="5150"/>
                    <a:pt x="6715" y="4638"/>
                    <a:pt x="6626" y="4127"/>
                  </a:cubicBezTo>
                  <a:lnTo>
                    <a:pt x="5826" y="4990"/>
                  </a:lnTo>
                  <a:cubicBezTo>
                    <a:pt x="5937" y="5598"/>
                    <a:pt x="6047" y="6207"/>
                    <a:pt x="6158" y="6815"/>
                  </a:cubicBezTo>
                  <a:cubicBezTo>
                    <a:pt x="6131" y="6893"/>
                    <a:pt x="5969" y="7105"/>
                    <a:pt x="5942" y="7183"/>
                  </a:cubicBezTo>
                  <a:cubicBezTo>
                    <a:pt x="5822" y="6588"/>
                    <a:pt x="5728" y="6073"/>
                    <a:pt x="5608" y="5478"/>
                  </a:cubicBezTo>
                  <a:cubicBezTo>
                    <a:pt x="5598" y="5417"/>
                    <a:pt x="5569" y="5008"/>
                    <a:pt x="5559" y="4947"/>
                  </a:cubicBezTo>
                  <a:cubicBezTo>
                    <a:pt x="5571" y="4823"/>
                    <a:pt x="5583" y="4700"/>
                    <a:pt x="5595" y="4576"/>
                  </a:cubicBezTo>
                  <a:cubicBezTo>
                    <a:pt x="5619" y="4521"/>
                    <a:pt x="5644" y="4467"/>
                    <a:pt x="5668" y="4412"/>
                  </a:cubicBezTo>
                  <a:cubicBezTo>
                    <a:pt x="5672" y="4371"/>
                    <a:pt x="5675" y="4331"/>
                    <a:pt x="5679" y="4290"/>
                  </a:cubicBezTo>
                  <a:cubicBezTo>
                    <a:pt x="5678" y="4260"/>
                    <a:pt x="5676" y="4229"/>
                    <a:pt x="5675" y="4199"/>
                  </a:cubicBezTo>
                  <a:lnTo>
                    <a:pt x="5259" y="4675"/>
                  </a:lnTo>
                  <a:lnTo>
                    <a:pt x="5087" y="4716"/>
                  </a:lnTo>
                  <a:lnTo>
                    <a:pt x="4825" y="4838"/>
                  </a:lnTo>
                  <a:lnTo>
                    <a:pt x="4531" y="4858"/>
                  </a:lnTo>
                  <a:lnTo>
                    <a:pt x="4342" y="4919"/>
                  </a:lnTo>
                  <a:cubicBezTo>
                    <a:pt x="4282" y="4993"/>
                    <a:pt x="4223" y="5068"/>
                    <a:pt x="4163" y="5142"/>
                  </a:cubicBezTo>
                  <a:cubicBezTo>
                    <a:pt x="4156" y="5243"/>
                    <a:pt x="4149" y="5345"/>
                    <a:pt x="4142" y="5446"/>
                  </a:cubicBezTo>
                  <a:cubicBezTo>
                    <a:pt x="4140" y="5544"/>
                    <a:pt x="4137" y="5642"/>
                    <a:pt x="4135" y="5740"/>
                  </a:cubicBezTo>
                  <a:lnTo>
                    <a:pt x="4174" y="5953"/>
                  </a:lnTo>
                  <a:cubicBezTo>
                    <a:pt x="4179" y="6024"/>
                    <a:pt x="4183" y="6095"/>
                    <a:pt x="4188" y="6166"/>
                  </a:cubicBezTo>
                  <a:lnTo>
                    <a:pt x="3932" y="5903"/>
                  </a:lnTo>
                  <a:cubicBezTo>
                    <a:pt x="3870" y="5697"/>
                    <a:pt x="3809" y="5490"/>
                    <a:pt x="3747" y="5284"/>
                  </a:cubicBezTo>
                  <a:lnTo>
                    <a:pt x="3484" y="5071"/>
                  </a:lnTo>
                  <a:lnTo>
                    <a:pt x="3271" y="5254"/>
                  </a:lnTo>
                  <a:lnTo>
                    <a:pt x="2998" y="5558"/>
                  </a:lnTo>
                  <a:lnTo>
                    <a:pt x="2683" y="5923"/>
                  </a:lnTo>
                  <a:lnTo>
                    <a:pt x="2231" y="6755"/>
                  </a:lnTo>
                  <a:cubicBezTo>
                    <a:pt x="2179" y="6843"/>
                    <a:pt x="2126" y="6930"/>
                    <a:pt x="2074" y="7018"/>
                  </a:cubicBezTo>
                  <a:lnTo>
                    <a:pt x="481" y="9888"/>
                  </a:lnTo>
                  <a:lnTo>
                    <a:pt x="355" y="10000"/>
                  </a:lnTo>
                  <a:cubicBezTo>
                    <a:pt x="303" y="9995"/>
                    <a:pt x="164" y="10118"/>
                    <a:pt x="106" y="10070"/>
                  </a:cubicBezTo>
                  <a:cubicBezTo>
                    <a:pt x="48" y="10022"/>
                    <a:pt x="27" y="9798"/>
                    <a:pt x="9" y="9710"/>
                  </a:cubicBezTo>
                  <a:close/>
                </a:path>
              </a:pathLst>
            </a:custGeom>
            <a:solidFill>
              <a:schemeClr val="bg1"/>
            </a:solidFill>
            <a:ln>
              <a:noFill/>
            </a:ln>
            <a:extLst/>
          </p:spPr>
          <p:txBody>
            <a:bodyPr/>
            <a:lstStyle/>
            <a:p>
              <a:endParaRPr lang="ja-JP" altLang="en-US"/>
            </a:p>
          </p:txBody>
        </p:sp>
        <p:sp>
          <p:nvSpPr>
            <p:cNvPr id="305" name="Freeform 51"/>
            <p:cNvSpPr>
              <a:spLocks/>
            </p:cNvSpPr>
            <p:nvPr/>
          </p:nvSpPr>
          <p:spPr bwMode="auto">
            <a:xfrm>
              <a:off x="5647545" y="5345872"/>
              <a:ext cx="3269148" cy="467863"/>
            </a:xfrm>
            <a:custGeom>
              <a:avLst/>
              <a:gdLst>
                <a:gd name="T0" fmla="*/ 0 w 3558"/>
                <a:gd name="T1" fmla="*/ 1101959318 h 516"/>
                <a:gd name="T2" fmla="*/ 2065766342 w 3558"/>
                <a:gd name="T3" fmla="*/ 0 h 516"/>
                <a:gd name="T4" fmla="*/ 2147483647 w 3558"/>
                <a:gd name="T5" fmla="*/ 0 h 516"/>
                <a:gd name="T6" fmla="*/ 0 60000 65536"/>
                <a:gd name="T7" fmla="*/ 0 60000 65536"/>
                <a:gd name="T8" fmla="*/ 0 60000 65536"/>
                <a:gd name="T9" fmla="*/ 0 w 3558"/>
                <a:gd name="T10" fmla="*/ 0 h 516"/>
                <a:gd name="T11" fmla="*/ 3558 w 3558"/>
                <a:gd name="T12" fmla="*/ 516 h 516"/>
              </a:gdLst>
              <a:ahLst/>
              <a:cxnLst>
                <a:cxn ang="T6">
                  <a:pos x="T0" y="T1"/>
                </a:cxn>
                <a:cxn ang="T7">
                  <a:pos x="T2" y="T3"/>
                </a:cxn>
                <a:cxn ang="T8">
                  <a:pos x="T4" y="T5"/>
                </a:cxn>
              </a:cxnLst>
              <a:rect l="T9" t="T10" r="T11" b="T12"/>
              <a:pathLst>
                <a:path w="3558" h="516">
                  <a:moveTo>
                    <a:pt x="0" y="516"/>
                  </a:moveTo>
                  <a:lnTo>
                    <a:pt x="942" y="0"/>
                  </a:lnTo>
                  <a:lnTo>
                    <a:pt x="3558" y="0"/>
                  </a:lnTo>
                </a:path>
              </a:pathLst>
            </a:custGeom>
            <a:noFill/>
            <a:ln w="10160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 name="Freeform 52"/>
            <p:cNvSpPr>
              <a:spLocks/>
            </p:cNvSpPr>
            <p:nvPr/>
          </p:nvSpPr>
          <p:spPr bwMode="auto">
            <a:xfrm>
              <a:off x="5625875" y="4109729"/>
              <a:ext cx="3135638" cy="1762118"/>
            </a:xfrm>
            <a:custGeom>
              <a:avLst/>
              <a:gdLst>
                <a:gd name="T0" fmla="*/ 0 w 3378"/>
                <a:gd name="T1" fmla="*/ 340436854 h 1947"/>
                <a:gd name="T2" fmla="*/ 986773142 w 3378"/>
                <a:gd name="T3" fmla="*/ 8511359 h 1947"/>
                <a:gd name="T4" fmla="*/ 2147483647 w 3378"/>
                <a:gd name="T5" fmla="*/ 0 h 1947"/>
                <a:gd name="T6" fmla="*/ 2147483647 w 3378"/>
                <a:gd name="T7" fmla="*/ 2128204 h 1947"/>
                <a:gd name="T8" fmla="*/ 2147483647 w 3378"/>
                <a:gd name="T9" fmla="*/ 140429400 h 1947"/>
                <a:gd name="T10" fmla="*/ 2147483647 w 3378"/>
                <a:gd name="T11" fmla="*/ 582996727 h 1947"/>
                <a:gd name="T12" fmla="*/ 2147483647 w 3378"/>
                <a:gd name="T13" fmla="*/ 1506431768 h 1947"/>
                <a:gd name="T14" fmla="*/ 2147483647 w 3378"/>
                <a:gd name="T15" fmla="*/ 2025596949 h 1947"/>
                <a:gd name="T16" fmla="*/ 2147483647 w 3378"/>
                <a:gd name="T17" fmla="*/ 2147483647 h 1947"/>
                <a:gd name="T18" fmla="*/ 2147483647 w 3378"/>
                <a:gd name="T19" fmla="*/ 2147483647 h 19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78"/>
                <a:gd name="T31" fmla="*/ 0 h 1947"/>
                <a:gd name="T32" fmla="*/ 3378 w 3378"/>
                <a:gd name="T33" fmla="*/ 1947 h 1947"/>
                <a:gd name="connsiteX0" fmla="*/ 0 w 10000"/>
                <a:gd name="connsiteY0" fmla="*/ 822 h 10000"/>
                <a:gd name="connsiteX1" fmla="*/ 1332 w 10000"/>
                <a:gd name="connsiteY1" fmla="*/ 21 h 10000"/>
                <a:gd name="connsiteX2" fmla="*/ 7043 w 10000"/>
                <a:gd name="connsiteY2" fmla="*/ 0 h 10000"/>
                <a:gd name="connsiteX3" fmla="*/ 7652 w 10000"/>
                <a:gd name="connsiteY3" fmla="*/ 5 h 10000"/>
                <a:gd name="connsiteX4" fmla="*/ 7984 w 10000"/>
                <a:gd name="connsiteY4" fmla="*/ 339 h 10000"/>
                <a:gd name="connsiteX5" fmla="*/ 8622 w 10000"/>
                <a:gd name="connsiteY5" fmla="*/ 1407 h 10000"/>
                <a:gd name="connsiteX6" fmla="*/ 9734 w 10000"/>
                <a:gd name="connsiteY6" fmla="*/ 3636 h 10000"/>
                <a:gd name="connsiteX7" fmla="*/ 9988 w 10000"/>
                <a:gd name="connsiteY7" fmla="*/ 4890 h 10000"/>
                <a:gd name="connsiteX8" fmla="*/ 10000 w 10000"/>
                <a:gd name="connsiteY8" fmla="*/ 5809 h 10000"/>
                <a:gd name="connsiteX9" fmla="*/ 9997 w 10000"/>
                <a:gd name="connsiteY9" fmla="*/ 10000 h 10000"/>
                <a:gd name="connsiteX0" fmla="*/ 0 w 10000"/>
                <a:gd name="connsiteY0" fmla="*/ 822 h 10000"/>
                <a:gd name="connsiteX1" fmla="*/ 1332 w 10000"/>
                <a:gd name="connsiteY1" fmla="*/ 21 h 10000"/>
                <a:gd name="connsiteX2" fmla="*/ 7043 w 10000"/>
                <a:gd name="connsiteY2" fmla="*/ 0 h 10000"/>
                <a:gd name="connsiteX3" fmla="*/ 7652 w 10000"/>
                <a:gd name="connsiteY3" fmla="*/ 5 h 10000"/>
                <a:gd name="connsiteX4" fmla="*/ 7984 w 10000"/>
                <a:gd name="connsiteY4" fmla="*/ 339 h 10000"/>
                <a:gd name="connsiteX5" fmla="*/ 8622 w 10000"/>
                <a:gd name="connsiteY5" fmla="*/ 1407 h 10000"/>
                <a:gd name="connsiteX6" fmla="*/ 9816 w 10000"/>
                <a:gd name="connsiteY6" fmla="*/ 3636 h 10000"/>
                <a:gd name="connsiteX7" fmla="*/ 9988 w 10000"/>
                <a:gd name="connsiteY7" fmla="*/ 4890 h 10000"/>
                <a:gd name="connsiteX8" fmla="*/ 10000 w 10000"/>
                <a:gd name="connsiteY8" fmla="*/ 5809 h 10000"/>
                <a:gd name="connsiteX9" fmla="*/ 9997 w 10000"/>
                <a:gd name="connsiteY9" fmla="*/ 10000 h 10000"/>
                <a:gd name="connsiteX0" fmla="*/ 0 w 10080"/>
                <a:gd name="connsiteY0" fmla="*/ 822 h 10000"/>
                <a:gd name="connsiteX1" fmla="*/ 1332 w 10080"/>
                <a:gd name="connsiteY1" fmla="*/ 21 h 10000"/>
                <a:gd name="connsiteX2" fmla="*/ 7043 w 10080"/>
                <a:gd name="connsiteY2" fmla="*/ 0 h 10000"/>
                <a:gd name="connsiteX3" fmla="*/ 7652 w 10080"/>
                <a:gd name="connsiteY3" fmla="*/ 5 h 10000"/>
                <a:gd name="connsiteX4" fmla="*/ 7984 w 10080"/>
                <a:gd name="connsiteY4" fmla="*/ 339 h 10000"/>
                <a:gd name="connsiteX5" fmla="*/ 8622 w 10080"/>
                <a:gd name="connsiteY5" fmla="*/ 1407 h 10000"/>
                <a:gd name="connsiteX6" fmla="*/ 9816 w 10080"/>
                <a:gd name="connsiteY6" fmla="*/ 3636 h 10000"/>
                <a:gd name="connsiteX7" fmla="*/ 10080 w 10080"/>
                <a:gd name="connsiteY7" fmla="*/ 4890 h 10000"/>
                <a:gd name="connsiteX8" fmla="*/ 10000 w 10080"/>
                <a:gd name="connsiteY8" fmla="*/ 5809 h 10000"/>
                <a:gd name="connsiteX9" fmla="*/ 9997 w 10080"/>
                <a:gd name="connsiteY9" fmla="*/ 10000 h 10000"/>
                <a:gd name="connsiteX0" fmla="*/ 0 w 10080"/>
                <a:gd name="connsiteY0" fmla="*/ 822 h 10000"/>
                <a:gd name="connsiteX1" fmla="*/ 1332 w 10080"/>
                <a:gd name="connsiteY1" fmla="*/ 21 h 10000"/>
                <a:gd name="connsiteX2" fmla="*/ 7043 w 10080"/>
                <a:gd name="connsiteY2" fmla="*/ 0 h 10000"/>
                <a:gd name="connsiteX3" fmla="*/ 7652 w 10080"/>
                <a:gd name="connsiteY3" fmla="*/ 5 h 10000"/>
                <a:gd name="connsiteX4" fmla="*/ 7984 w 10080"/>
                <a:gd name="connsiteY4" fmla="*/ 339 h 10000"/>
                <a:gd name="connsiteX5" fmla="*/ 8622 w 10080"/>
                <a:gd name="connsiteY5" fmla="*/ 1407 h 10000"/>
                <a:gd name="connsiteX6" fmla="*/ 9816 w 10080"/>
                <a:gd name="connsiteY6" fmla="*/ 3636 h 10000"/>
                <a:gd name="connsiteX7" fmla="*/ 10080 w 10080"/>
                <a:gd name="connsiteY7" fmla="*/ 4890 h 10000"/>
                <a:gd name="connsiteX8" fmla="*/ 10072 w 10080"/>
                <a:gd name="connsiteY8" fmla="*/ 5827 h 10000"/>
                <a:gd name="connsiteX9" fmla="*/ 9997 w 10080"/>
                <a:gd name="connsiteY9" fmla="*/ 10000 h 10000"/>
                <a:gd name="connsiteX0" fmla="*/ 0 w 10103"/>
                <a:gd name="connsiteY0" fmla="*/ 822 h 10000"/>
                <a:gd name="connsiteX1" fmla="*/ 1332 w 10103"/>
                <a:gd name="connsiteY1" fmla="*/ 21 h 10000"/>
                <a:gd name="connsiteX2" fmla="*/ 7043 w 10103"/>
                <a:gd name="connsiteY2" fmla="*/ 0 h 10000"/>
                <a:gd name="connsiteX3" fmla="*/ 7652 w 10103"/>
                <a:gd name="connsiteY3" fmla="*/ 5 h 10000"/>
                <a:gd name="connsiteX4" fmla="*/ 7984 w 10103"/>
                <a:gd name="connsiteY4" fmla="*/ 339 h 10000"/>
                <a:gd name="connsiteX5" fmla="*/ 8622 w 10103"/>
                <a:gd name="connsiteY5" fmla="*/ 1407 h 10000"/>
                <a:gd name="connsiteX6" fmla="*/ 9816 w 10103"/>
                <a:gd name="connsiteY6" fmla="*/ 3636 h 10000"/>
                <a:gd name="connsiteX7" fmla="*/ 10080 w 10103"/>
                <a:gd name="connsiteY7" fmla="*/ 4890 h 10000"/>
                <a:gd name="connsiteX8" fmla="*/ 10103 w 10103"/>
                <a:gd name="connsiteY8" fmla="*/ 5827 h 10000"/>
                <a:gd name="connsiteX9" fmla="*/ 9997 w 10103"/>
                <a:gd name="connsiteY9" fmla="*/ 10000 h 10000"/>
                <a:gd name="connsiteX0" fmla="*/ 0 w 10103"/>
                <a:gd name="connsiteY0" fmla="*/ 822 h 10000"/>
                <a:gd name="connsiteX1" fmla="*/ 1332 w 10103"/>
                <a:gd name="connsiteY1" fmla="*/ 21 h 10000"/>
                <a:gd name="connsiteX2" fmla="*/ 7043 w 10103"/>
                <a:gd name="connsiteY2" fmla="*/ 0 h 10000"/>
                <a:gd name="connsiteX3" fmla="*/ 7652 w 10103"/>
                <a:gd name="connsiteY3" fmla="*/ 5 h 10000"/>
                <a:gd name="connsiteX4" fmla="*/ 7984 w 10103"/>
                <a:gd name="connsiteY4" fmla="*/ 339 h 10000"/>
                <a:gd name="connsiteX5" fmla="*/ 8622 w 10103"/>
                <a:gd name="connsiteY5" fmla="*/ 1407 h 10000"/>
                <a:gd name="connsiteX6" fmla="*/ 9816 w 10103"/>
                <a:gd name="connsiteY6" fmla="*/ 3636 h 10000"/>
                <a:gd name="connsiteX7" fmla="*/ 10080 w 10103"/>
                <a:gd name="connsiteY7" fmla="*/ 4890 h 10000"/>
                <a:gd name="connsiteX8" fmla="*/ 10103 w 10103"/>
                <a:gd name="connsiteY8" fmla="*/ 5827 h 10000"/>
                <a:gd name="connsiteX9" fmla="*/ 10058 w 10103"/>
                <a:gd name="connsiteY9"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03" h="10000">
                  <a:moveTo>
                    <a:pt x="0" y="822"/>
                  </a:moveTo>
                  <a:lnTo>
                    <a:pt x="1332" y="21"/>
                  </a:lnTo>
                  <a:lnTo>
                    <a:pt x="7043" y="0"/>
                  </a:lnTo>
                  <a:lnTo>
                    <a:pt x="7652" y="5"/>
                  </a:lnTo>
                  <a:cubicBezTo>
                    <a:pt x="7809" y="62"/>
                    <a:pt x="7833" y="108"/>
                    <a:pt x="7984" y="339"/>
                  </a:cubicBezTo>
                  <a:lnTo>
                    <a:pt x="8622" y="1407"/>
                  </a:lnTo>
                  <a:cubicBezTo>
                    <a:pt x="9013" y="2150"/>
                    <a:pt x="9425" y="2893"/>
                    <a:pt x="9816" y="3636"/>
                  </a:cubicBezTo>
                  <a:cubicBezTo>
                    <a:pt x="10052" y="4217"/>
                    <a:pt x="10036" y="4530"/>
                    <a:pt x="10080" y="4890"/>
                  </a:cubicBezTo>
                  <a:cubicBezTo>
                    <a:pt x="10084" y="5196"/>
                    <a:pt x="10099" y="5521"/>
                    <a:pt x="10103" y="5827"/>
                  </a:cubicBezTo>
                  <a:cubicBezTo>
                    <a:pt x="10068" y="7218"/>
                    <a:pt x="10093" y="8609"/>
                    <a:pt x="10058" y="10000"/>
                  </a:cubicBezTo>
                </a:path>
              </a:pathLst>
            </a:custGeom>
            <a:noFill/>
            <a:ln w="53975"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 name="Freeform 53"/>
            <p:cNvSpPr>
              <a:spLocks/>
            </p:cNvSpPr>
            <p:nvPr/>
          </p:nvSpPr>
          <p:spPr bwMode="auto">
            <a:xfrm>
              <a:off x="6454243" y="5417516"/>
              <a:ext cx="1767054" cy="421569"/>
            </a:xfrm>
            <a:custGeom>
              <a:avLst/>
              <a:gdLst>
                <a:gd name="T0" fmla="*/ 440868900 w 1923"/>
                <a:gd name="T1" fmla="*/ 990670177 h 466"/>
                <a:gd name="T2" fmla="*/ 0 w 1923"/>
                <a:gd name="T3" fmla="*/ 221093905 h 466"/>
                <a:gd name="T4" fmla="*/ 13160221 w 1923"/>
                <a:gd name="T5" fmla="*/ 155190171 h 466"/>
                <a:gd name="T6" fmla="*/ 230305356 w 1923"/>
                <a:gd name="T7" fmla="*/ 23385619 h 466"/>
                <a:gd name="T8" fmla="*/ 2147483647 w 1923"/>
                <a:gd name="T9" fmla="*/ 40392282 h 466"/>
                <a:gd name="T10" fmla="*/ 2147483647 w 1923"/>
                <a:gd name="T11" fmla="*/ 46769780 h 466"/>
                <a:gd name="T12" fmla="*/ 2147483647 w 1923"/>
                <a:gd name="T13" fmla="*/ 150938505 h 466"/>
                <a:gd name="T14" fmla="*/ 2147483647 w 1923"/>
                <a:gd name="T15" fmla="*/ 952403728 h 466"/>
                <a:gd name="T16" fmla="*/ 0 60000 65536"/>
                <a:gd name="T17" fmla="*/ 0 60000 65536"/>
                <a:gd name="T18" fmla="*/ 0 60000 65536"/>
                <a:gd name="T19" fmla="*/ 0 60000 65536"/>
                <a:gd name="T20" fmla="*/ 0 60000 65536"/>
                <a:gd name="T21" fmla="*/ 0 60000 65536"/>
                <a:gd name="T22" fmla="*/ 0 60000 65536"/>
                <a:gd name="T23" fmla="*/ 0 60000 65536"/>
                <a:gd name="T24" fmla="*/ 0 w 1923"/>
                <a:gd name="T25" fmla="*/ 0 h 466"/>
                <a:gd name="T26" fmla="*/ 1923 w 1923"/>
                <a:gd name="T27" fmla="*/ 466 h 4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3" h="466">
                  <a:moveTo>
                    <a:pt x="201" y="466"/>
                  </a:moveTo>
                  <a:lnTo>
                    <a:pt x="0" y="104"/>
                  </a:lnTo>
                  <a:lnTo>
                    <a:pt x="6" y="73"/>
                  </a:lnTo>
                  <a:lnTo>
                    <a:pt x="105" y="11"/>
                  </a:lnTo>
                  <a:lnTo>
                    <a:pt x="1818" y="19"/>
                  </a:lnTo>
                  <a:lnTo>
                    <a:pt x="1872" y="22"/>
                  </a:lnTo>
                  <a:cubicBezTo>
                    <a:pt x="1889" y="31"/>
                    <a:pt x="1910" y="0"/>
                    <a:pt x="1918" y="71"/>
                  </a:cubicBezTo>
                  <a:lnTo>
                    <a:pt x="1923" y="448"/>
                  </a:lnTo>
                </a:path>
              </a:pathLst>
            </a:custGeom>
            <a:noFill/>
            <a:ln w="47625"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 name="Line 54"/>
            <p:cNvSpPr>
              <a:spLocks noChangeShapeType="1"/>
            </p:cNvSpPr>
            <p:nvPr/>
          </p:nvSpPr>
          <p:spPr bwMode="auto">
            <a:xfrm flipV="1">
              <a:off x="7649022" y="5362617"/>
              <a:ext cx="0" cy="477712"/>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 name="Freeform 55"/>
            <p:cNvSpPr>
              <a:spLocks/>
            </p:cNvSpPr>
            <p:nvPr/>
          </p:nvSpPr>
          <p:spPr bwMode="auto">
            <a:xfrm>
              <a:off x="8350886" y="4555923"/>
              <a:ext cx="122137" cy="782069"/>
            </a:xfrm>
            <a:custGeom>
              <a:avLst/>
              <a:gdLst>
                <a:gd name="T0" fmla="*/ 8895532 w 132"/>
                <a:gd name="T1" fmla="*/ 1838885678 h 864"/>
                <a:gd name="T2" fmla="*/ 0 w 132"/>
                <a:gd name="T3" fmla="*/ 349047994 h 864"/>
                <a:gd name="T4" fmla="*/ 40030641 w 132"/>
                <a:gd name="T5" fmla="*/ 240502715 h 864"/>
                <a:gd name="T6" fmla="*/ 293560019 w 132"/>
                <a:gd name="T7" fmla="*/ 0 h 864"/>
                <a:gd name="T8" fmla="*/ 0 60000 65536"/>
                <a:gd name="T9" fmla="*/ 0 60000 65536"/>
                <a:gd name="T10" fmla="*/ 0 60000 65536"/>
                <a:gd name="T11" fmla="*/ 0 60000 65536"/>
                <a:gd name="T12" fmla="*/ 0 w 132"/>
                <a:gd name="T13" fmla="*/ 0 h 864"/>
                <a:gd name="T14" fmla="*/ 132 w 132"/>
                <a:gd name="T15" fmla="*/ 864 h 864"/>
              </a:gdLst>
              <a:ahLst/>
              <a:cxnLst>
                <a:cxn ang="T8">
                  <a:pos x="T0" y="T1"/>
                </a:cxn>
                <a:cxn ang="T9">
                  <a:pos x="T2" y="T3"/>
                </a:cxn>
                <a:cxn ang="T10">
                  <a:pos x="T4" y="T5"/>
                </a:cxn>
                <a:cxn ang="T11">
                  <a:pos x="T6" y="T7"/>
                </a:cxn>
              </a:cxnLst>
              <a:rect l="T12" t="T13" r="T14" b="T15"/>
              <a:pathLst>
                <a:path w="132" h="864">
                  <a:moveTo>
                    <a:pt x="4" y="864"/>
                  </a:moveTo>
                  <a:lnTo>
                    <a:pt x="0" y="164"/>
                  </a:lnTo>
                  <a:lnTo>
                    <a:pt x="18" y="113"/>
                  </a:lnTo>
                  <a:lnTo>
                    <a:pt x="132" y="0"/>
                  </a:lnTo>
                </a:path>
              </a:pathLst>
            </a:custGeom>
            <a:noFill/>
            <a:ln w="3175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 name="Line 56"/>
            <p:cNvSpPr>
              <a:spLocks noChangeShapeType="1"/>
            </p:cNvSpPr>
            <p:nvPr/>
          </p:nvSpPr>
          <p:spPr bwMode="auto">
            <a:xfrm>
              <a:off x="7785935" y="5083099"/>
              <a:ext cx="926866" cy="0"/>
            </a:xfrm>
            <a:prstGeom prst="line">
              <a:avLst/>
            </a:prstGeom>
            <a:noFill/>
            <a:ln w="44450">
              <a:solidFill>
                <a:schemeClr val="bg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 name="Line 57"/>
            <p:cNvSpPr>
              <a:spLocks noChangeShapeType="1"/>
            </p:cNvSpPr>
            <p:nvPr/>
          </p:nvSpPr>
          <p:spPr bwMode="auto">
            <a:xfrm>
              <a:off x="7791845" y="4885885"/>
              <a:ext cx="551589" cy="0"/>
            </a:xfrm>
            <a:prstGeom prst="line">
              <a:avLst/>
            </a:prstGeom>
            <a:noFill/>
            <a:ln w="44450">
              <a:solidFill>
                <a:schemeClr val="bg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 name="Line 58"/>
            <p:cNvSpPr>
              <a:spLocks noChangeShapeType="1"/>
            </p:cNvSpPr>
            <p:nvPr/>
          </p:nvSpPr>
          <p:spPr bwMode="auto">
            <a:xfrm>
              <a:off x="8630065" y="4711544"/>
              <a:ext cx="286630" cy="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 name="Freeform 60"/>
            <p:cNvSpPr>
              <a:spLocks/>
            </p:cNvSpPr>
            <p:nvPr/>
          </p:nvSpPr>
          <p:spPr bwMode="auto">
            <a:xfrm>
              <a:off x="6003124" y="4669200"/>
              <a:ext cx="666831" cy="189434"/>
            </a:xfrm>
            <a:custGeom>
              <a:avLst/>
              <a:gdLst>
                <a:gd name="T0" fmla="*/ 0 w 726"/>
                <a:gd name="T1" fmla="*/ 467420253 h 220"/>
                <a:gd name="T2" fmla="*/ 865622195 w 726"/>
                <a:gd name="T3" fmla="*/ 0 h 220"/>
                <a:gd name="T4" fmla="*/ 1590991211 w 726"/>
                <a:gd name="T5" fmla="*/ 108356082 h 220"/>
                <a:gd name="T6" fmla="*/ 0 60000 65536"/>
                <a:gd name="T7" fmla="*/ 0 60000 65536"/>
                <a:gd name="T8" fmla="*/ 0 60000 65536"/>
                <a:gd name="T9" fmla="*/ 0 w 726"/>
                <a:gd name="T10" fmla="*/ 0 h 220"/>
                <a:gd name="T11" fmla="*/ 726 w 726"/>
                <a:gd name="T12" fmla="*/ 220 h 220"/>
                <a:gd name="connsiteX0" fmla="*/ 0 w 10000"/>
                <a:gd name="connsiteY0" fmla="*/ 9521 h 9521"/>
                <a:gd name="connsiteX1" fmla="*/ 5441 w 10000"/>
                <a:gd name="connsiteY1" fmla="*/ 0 h 9521"/>
                <a:gd name="connsiteX2" fmla="*/ 10000 w 10000"/>
                <a:gd name="connsiteY2" fmla="*/ 1839 h 9521"/>
              </a:gdLst>
              <a:ahLst/>
              <a:cxnLst>
                <a:cxn ang="0">
                  <a:pos x="connsiteX0" y="connsiteY0"/>
                </a:cxn>
                <a:cxn ang="0">
                  <a:pos x="connsiteX1" y="connsiteY1"/>
                </a:cxn>
                <a:cxn ang="0">
                  <a:pos x="connsiteX2" y="connsiteY2"/>
                </a:cxn>
              </a:cxnLst>
              <a:rect l="l" t="t" r="r" b="b"/>
              <a:pathLst>
                <a:path w="10000" h="9521">
                  <a:moveTo>
                    <a:pt x="0" y="9521"/>
                  </a:moveTo>
                  <a:lnTo>
                    <a:pt x="5441" y="0"/>
                  </a:lnTo>
                  <a:cubicBezTo>
                    <a:pt x="6961" y="773"/>
                    <a:pt x="8480" y="1066"/>
                    <a:pt x="10000" y="1839"/>
                  </a:cubicBezTo>
                </a:path>
              </a:pathLst>
            </a:custGeom>
            <a:noFill/>
            <a:ln w="6350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4" name="Freeform 61"/>
            <p:cNvSpPr>
              <a:spLocks/>
            </p:cNvSpPr>
            <p:nvPr/>
          </p:nvSpPr>
          <p:spPr bwMode="auto">
            <a:xfrm>
              <a:off x="6325317" y="4113665"/>
              <a:ext cx="695395" cy="1277511"/>
            </a:xfrm>
            <a:custGeom>
              <a:avLst/>
              <a:gdLst>
                <a:gd name="T0" fmla="*/ 145055860 w 756"/>
                <a:gd name="T1" fmla="*/ 2147483647 h 1412"/>
                <a:gd name="T2" fmla="*/ 0 w 756"/>
                <a:gd name="T3" fmla="*/ 2147483647 h 1412"/>
                <a:gd name="T4" fmla="*/ 1661556350 w 756"/>
                <a:gd name="T5" fmla="*/ 0 h 1412"/>
                <a:gd name="T6" fmla="*/ 0 60000 65536"/>
                <a:gd name="T7" fmla="*/ 0 60000 65536"/>
                <a:gd name="T8" fmla="*/ 0 60000 65536"/>
                <a:gd name="T9" fmla="*/ 0 w 756"/>
                <a:gd name="T10" fmla="*/ 0 h 1412"/>
                <a:gd name="T11" fmla="*/ 756 w 756"/>
                <a:gd name="T12" fmla="*/ 1412 h 1412"/>
              </a:gdLst>
              <a:ahLst/>
              <a:cxnLst>
                <a:cxn ang="T6">
                  <a:pos x="T0" y="T1"/>
                </a:cxn>
                <a:cxn ang="T7">
                  <a:pos x="T2" y="T3"/>
                </a:cxn>
                <a:cxn ang="T8">
                  <a:pos x="T4" y="T5"/>
                </a:cxn>
              </a:cxnLst>
              <a:rect l="T9" t="T10" r="T11" b="T12"/>
              <a:pathLst>
                <a:path w="756" h="1412">
                  <a:moveTo>
                    <a:pt x="66" y="1412"/>
                  </a:moveTo>
                  <a:lnTo>
                    <a:pt x="0" y="1287"/>
                  </a:lnTo>
                  <a:lnTo>
                    <a:pt x="756" y="0"/>
                  </a:lnTo>
                </a:path>
              </a:pathLst>
            </a:custGeom>
            <a:noFill/>
            <a:ln w="66675"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5" name="Freeform 62"/>
            <p:cNvSpPr>
              <a:spLocks/>
            </p:cNvSpPr>
            <p:nvPr/>
          </p:nvSpPr>
          <p:spPr bwMode="auto">
            <a:xfrm>
              <a:off x="7034314" y="3644742"/>
              <a:ext cx="285644" cy="472788"/>
            </a:xfrm>
            <a:custGeom>
              <a:avLst/>
              <a:gdLst>
                <a:gd name="T0" fmla="*/ 0 w 311"/>
                <a:gd name="T1" fmla="*/ 1110217973 h 523"/>
                <a:gd name="T2" fmla="*/ 681495629 w 311"/>
                <a:gd name="T3" fmla="*/ 0 h 523"/>
                <a:gd name="T4" fmla="*/ 0 60000 65536"/>
                <a:gd name="T5" fmla="*/ 0 60000 65536"/>
                <a:gd name="T6" fmla="*/ 0 w 311"/>
                <a:gd name="T7" fmla="*/ 0 h 523"/>
                <a:gd name="T8" fmla="*/ 311 w 311"/>
                <a:gd name="T9" fmla="*/ 523 h 523"/>
              </a:gdLst>
              <a:ahLst/>
              <a:cxnLst>
                <a:cxn ang="T4">
                  <a:pos x="T0" y="T1"/>
                </a:cxn>
                <a:cxn ang="T5">
                  <a:pos x="T2" y="T3"/>
                </a:cxn>
              </a:cxnLst>
              <a:rect l="T6" t="T7" r="T8" b="T9"/>
              <a:pathLst>
                <a:path w="311" h="523">
                  <a:moveTo>
                    <a:pt x="0" y="523"/>
                  </a:moveTo>
                  <a:lnTo>
                    <a:pt x="311" y="0"/>
                  </a:lnTo>
                </a:path>
              </a:pathLst>
            </a:custGeom>
            <a:noFill/>
            <a:ln w="69850" cap="rnd"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6" name="Freeform 63"/>
            <p:cNvSpPr>
              <a:spLocks/>
            </p:cNvSpPr>
            <p:nvPr/>
          </p:nvSpPr>
          <p:spPr bwMode="auto">
            <a:xfrm>
              <a:off x="6677832" y="4724573"/>
              <a:ext cx="1086433" cy="985"/>
            </a:xfrm>
            <a:custGeom>
              <a:avLst/>
              <a:gdLst>
                <a:gd name="T0" fmla="*/ 0 w 1182"/>
                <a:gd name="T1" fmla="*/ 0 h 1"/>
                <a:gd name="T2" fmla="*/ 2147483647 w 1182"/>
                <a:gd name="T3" fmla="*/ 0 h 1"/>
                <a:gd name="T4" fmla="*/ 0 60000 65536"/>
                <a:gd name="T5" fmla="*/ 0 60000 65536"/>
                <a:gd name="T6" fmla="*/ 0 w 1182"/>
                <a:gd name="T7" fmla="*/ 0 h 1"/>
                <a:gd name="T8" fmla="*/ 1182 w 1182"/>
                <a:gd name="T9" fmla="*/ 1 h 1"/>
              </a:gdLst>
              <a:ahLst/>
              <a:cxnLst>
                <a:cxn ang="T4">
                  <a:pos x="T0" y="T1"/>
                </a:cxn>
                <a:cxn ang="T5">
                  <a:pos x="T2" y="T3"/>
                </a:cxn>
              </a:cxnLst>
              <a:rect l="T6" t="T7" r="T8" b="T9"/>
              <a:pathLst>
                <a:path w="1182" h="1">
                  <a:moveTo>
                    <a:pt x="0" y="0"/>
                  </a:moveTo>
                  <a:lnTo>
                    <a:pt x="1182" y="0"/>
                  </a:lnTo>
                </a:path>
              </a:pathLst>
            </a:custGeom>
            <a:noFill/>
            <a:ln w="6350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7" name="Freeform 64"/>
            <p:cNvSpPr>
              <a:spLocks/>
            </p:cNvSpPr>
            <p:nvPr/>
          </p:nvSpPr>
          <p:spPr bwMode="auto">
            <a:xfrm>
              <a:off x="6309000" y="3534751"/>
              <a:ext cx="2000946" cy="879116"/>
            </a:xfrm>
            <a:custGeom>
              <a:avLst/>
              <a:gdLst>
                <a:gd name="T0" fmla="*/ 0 w 2155"/>
                <a:gd name="T1" fmla="*/ 0 h 977"/>
                <a:gd name="T2" fmla="*/ 1255010727 w 2155"/>
                <a:gd name="T3" fmla="*/ 2084743325 h 977"/>
                <a:gd name="T4" fmla="*/ 2147483647 w 2155"/>
                <a:gd name="T5" fmla="*/ 2084743325 h 977"/>
                <a:gd name="T6" fmla="*/ 0 60000 65536"/>
                <a:gd name="T7" fmla="*/ 0 60000 65536"/>
                <a:gd name="T8" fmla="*/ 0 60000 65536"/>
                <a:gd name="T9" fmla="*/ 0 w 2155"/>
                <a:gd name="T10" fmla="*/ 0 h 977"/>
                <a:gd name="T11" fmla="*/ 2155 w 2155"/>
                <a:gd name="T12" fmla="*/ 977 h 977"/>
                <a:gd name="connsiteX0" fmla="*/ 0 w 10128"/>
                <a:gd name="connsiteY0" fmla="*/ 0 h 9928"/>
                <a:gd name="connsiteX1" fmla="*/ 2787 w 10128"/>
                <a:gd name="connsiteY1" fmla="*/ 9928 h 9928"/>
                <a:gd name="connsiteX2" fmla="*/ 10128 w 10128"/>
                <a:gd name="connsiteY2" fmla="*/ 9928 h 9928"/>
                <a:gd name="connsiteX0" fmla="*/ 0 w 9984"/>
                <a:gd name="connsiteY0" fmla="*/ 0 h 10000"/>
                <a:gd name="connsiteX1" fmla="*/ 2736 w 9984"/>
                <a:gd name="connsiteY1" fmla="*/ 10000 h 10000"/>
                <a:gd name="connsiteX2" fmla="*/ 9984 w 9984"/>
                <a:gd name="connsiteY2" fmla="*/ 10000 h 10000"/>
              </a:gdLst>
              <a:ahLst/>
              <a:cxnLst>
                <a:cxn ang="0">
                  <a:pos x="connsiteX0" y="connsiteY0"/>
                </a:cxn>
                <a:cxn ang="0">
                  <a:pos x="connsiteX1" y="connsiteY1"/>
                </a:cxn>
                <a:cxn ang="0">
                  <a:pos x="connsiteX2" y="connsiteY2"/>
                </a:cxn>
              </a:cxnLst>
              <a:rect l="l" t="t" r="r" b="b"/>
              <a:pathLst>
                <a:path w="9984" h="10000">
                  <a:moveTo>
                    <a:pt x="0" y="0"/>
                  </a:moveTo>
                  <a:lnTo>
                    <a:pt x="2736" y="10000"/>
                  </a:lnTo>
                  <a:lnTo>
                    <a:pt x="9984" y="10000"/>
                  </a:lnTo>
                </a:path>
              </a:pathLst>
            </a:custGeom>
            <a:noFill/>
            <a:ln w="3810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8" name="Freeform 65"/>
            <p:cNvSpPr>
              <a:spLocks/>
            </p:cNvSpPr>
            <p:nvPr/>
          </p:nvSpPr>
          <p:spPr bwMode="auto">
            <a:xfrm>
              <a:off x="6794063" y="3369029"/>
              <a:ext cx="318149" cy="602804"/>
            </a:xfrm>
            <a:custGeom>
              <a:avLst/>
              <a:gdLst>
                <a:gd name="T0" fmla="*/ 762104041 w 345"/>
                <a:gd name="T1" fmla="*/ 1417281385 h 666"/>
                <a:gd name="T2" fmla="*/ 139166851 w 345"/>
                <a:gd name="T3" fmla="*/ 1027848843 h 666"/>
                <a:gd name="T4" fmla="*/ 0 w 345"/>
                <a:gd name="T5" fmla="*/ 778866544 h 666"/>
                <a:gd name="T6" fmla="*/ 6627276 w 345"/>
                <a:gd name="T7" fmla="*/ 0 h 666"/>
                <a:gd name="T8" fmla="*/ 0 60000 65536"/>
                <a:gd name="T9" fmla="*/ 0 60000 65536"/>
                <a:gd name="T10" fmla="*/ 0 60000 65536"/>
                <a:gd name="T11" fmla="*/ 0 60000 65536"/>
                <a:gd name="T12" fmla="*/ 0 w 345"/>
                <a:gd name="T13" fmla="*/ 0 h 666"/>
                <a:gd name="T14" fmla="*/ 345 w 345"/>
                <a:gd name="T15" fmla="*/ 666 h 666"/>
              </a:gdLst>
              <a:ahLst/>
              <a:cxnLst>
                <a:cxn ang="T8">
                  <a:pos x="T0" y="T1"/>
                </a:cxn>
                <a:cxn ang="T9">
                  <a:pos x="T2" y="T3"/>
                </a:cxn>
                <a:cxn ang="T10">
                  <a:pos x="T4" y="T5"/>
                </a:cxn>
                <a:cxn ang="T11">
                  <a:pos x="T6" y="T7"/>
                </a:cxn>
              </a:cxnLst>
              <a:rect l="T12" t="T13" r="T14" b="T15"/>
              <a:pathLst>
                <a:path w="345" h="666">
                  <a:moveTo>
                    <a:pt x="345" y="666"/>
                  </a:moveTo>
                  <a:lnTo>
                    <a:pt x="63" y="483"/>
                  </a:lnTo>
                  <a:cubicBezTo>
                    <a:pt x="6" y="433"/>
                    <a:pt x="10" y="446"/>
                    <a:pt x="0" y="366"/>
                  </a:cubicBezTo>
                  <a:lnTo>
                    <a:pt x="3" y="0"/>
                  </a:lnTo>
                </a:path>
              </a:pathLst>
            </a:custGeom>
            <a:noFill/>
            <a:ln w="4445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9" name="Freeform 66"/>
            <p:cNvSpPr>
              <a:spLocks/>
            </p:cNvSpPr>
            <p:nvPr/>
          </p:nvSpPr>
          <p:spPr bwMode="auto">
            <a:xfrm>
              <a:off x="6408309" y="3626107"/>
              <a:ext cx="378859" cy="65868"/>
            </a:xfrm>
            <a:custGeom>
              <a:avLst/>
              <a:gdLst>
                <a:gd name="T0" fmla="*/ 0 w 387"/>
                <a:gd name="T1" fmla="*/ 137463068 h 66"/>
                <a:gd name="T2" fmla="*/ 843959302 w 387"/>
                <a:gd name="T3" fmla="*/ 0 h 66"/>
                <a:gd name="T4" fmla="*/ 0 60000 65536"/>
                <a:gd name="T5" fmla="*/ 0 60000 65536"/>
                <a:gd name="T6" fmla="*/ 0 w 387"/>
                <a:gd name="T7" fmla="*/ 0 h 66"/>
                <a:gd name="T8" fmla="*/ 387 w 387"/>
                <a:gd name="T9" fmla="*/ 66 h 66"/>
              </a:gdLst>
              <a:ahLst/>
              <a:cxnLst>
                <a:cxn ang="T4">
                  <a:pos x="T0" y="T1"/>
                </a:cxn>
                <a:cxn ang="T5">
                  <a:pos x="T2" y="T3"/>
                </a:cxn>
              </a:cxnLst>
              <a:rect l="T6" t="T7" r="T8" b="T9"/>
              <a:pathLst>
                <a:path w="387" h="66">
                  <a:moveTo>
                    <a:pt x="0" y="66"/>
                  </a:moveTo>
                  <a:lnTo>
                    <a:pt x="387" y="0"/>
                  </a:lnTo>
                </a:path>
              </a:pathLst>
            </a:custGeom>
            <a:noFill/>
            <a:ln w="34925"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0" name="Freeform 67"/>
            <p:cNvSpPr>
              <a:spLocks/>
            </p:cNvSpPr>
            <p:nvPr/>
          </p:nvSpPr>
          <p:spPr bwMode="auto">
            <a:xfrm>
              <a:off x="6071518" y="3659592"/>
              <a:ext cx="595912" cy="1006643"/>
            </a:xfrm>
            <a:custGeom>
              <a:avLst/>
              <a:gdLst>
                <a:gd name="T0" fmla="*/ 0 w 648"/>
                <a:gd name="T1" fmla="*/ 0 h 1112"/>
                <a:gd name="T2" fmla="*/ 1423517332 w 648"/>
                <a:gd name="T3" fmla="*/ 2147483647 h 1112"/>
                <a:gd name="T4" fmla="*/ 0 60000 65536"/>
                <a:gd name="T5" fmla="*/ 0 60000 65536"/>
                <a:gd name="T6" fmla="*/ 0 w 648"/>
                <a:gd name="T7" fmla="*/ 0 h 1112"/>
                <a:gd name="T8" fmla="*/ 648 w 648"/>
                <a:gd name="T9" fmla="*/ 1112 h 1112"/>
              </a:gdLst>
              <a:ahLst/>
              <a:cxnLst>
                <a:cxn ang="T4">
                  <a:pos x="T0" y="T1"/>
                </a:cxn>
                <a:cxn ang="T5">
                  <a:pos x="T2" y="T3"/>
                </a:cxn>
              </a:cxnLst>
              <a:rect l="T6" t="T7" r="T8" b="T9"/>
              <a:pathLst>
                <a:path w="648" h="1112">
                  <a:moveTo>
                    <a:pt x="0" y="0"/>
                  </a:moveTo>
                  <a:lnTo>
                    <a:pt x="648" y="1112"/>
                  </a:lnTo>
                </a:path>
              </a:pathLst>
            </a:custGeom>
            <a:noFill/>
            <a:ln w="5080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1" name="Freeform 68"/>
            <p:cNvSpPr>
              <a:spLocks/>
            </p:cNvSpPr>
            <p:nvPr/>
          </p:nvSpPr>
          <p:spPr bwMode="auto">
            <a:xfrm>
              <a:off x="5839281" y="3778774"/>
              <a:ext cx="518099" cy="885492"/>
            </a:xfrm>
            <a:custGeom>
              <a:avLst/>
              <a:gdLst>
                <a:gd name="T0" fmla="*/ 0 w 564"/>
                <a:gd name="T1" fmla="*/ 0 h 978"/>
                <a:gd name="T2" fmla="*/ 1236288565 w 564"/>
                <a:gd name="T3" fmla="*/ 2082608767 h 978"/>
                <a:gd name="T4" fmla="*/ 0 60000 65536"/>
                <a:gd name="T5" fmla="*/ 0 60000 65536"/>
                <a:gd name="T6" fmla="*/ 0 w 564"/>
                <a:gd name="T7" fmla="*/ 0 h 978"/>
                <a:gd name="T8" fmla="*/ 564 w 564"/>
                <a:gd name="T9" fmla="*/ 978 h 978"/>
              </a:gdLst>
              <a:ahLst/>
              <a:cxnLst>
                <a:cxn ang="T4">
                  <a:pos x="T0" y="T1"/>
                </a:cxn>
                <a:cxn ang="T5">
                  <a:pos x="T2" y="T3"/>
                </a:cxn>
              </a:cxnLst>
              <a:rect l="T6" t="T7" r="T8" b="T9"/>
              <a:pathLst>
                <a:path w="564" h="978">
                  <a:moveTo>
                    <a:pt x="0" y="0"/>
                  </a:moveTo>
                  <a:lnTo>
                    <a:pt x="564" y="978"/>
                  </a:lnTo>
                </a:path>
              </a:pathLst>
            </a:custGeom>
            <a:noFill/>
            <a:ln w="53975"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2" name="Freeform 69"/>
            <p:cNvSpPr>
              <a:spLocks/>
            </p:cNvSpPr>
            <p:nvPr/>
          </p:nvSpPr>
          <p:spPr bwMode="auto">
            <a:xfrm>
              <a:off x="5342200" y="3962969"/>
              <a:ext cx="85694" cy="168431"/>
            </a:xfrm>
            <a:custGeom>
              <a:avLst/>
              <a:gdLst>
                <a:gd name="T0" fmla="*/ 205109686 w 93"/>
                <a:gd name="T1" fmla="*/ 0 h 186"/>
                <a:gd name="T2" fmla="*/ 0 w 93"/>
                <a:gd name="T3" fmla="*/ 95854169 h 186"/>
                <a:gd name="T4" fmla="*/ 152178250 w 93"/>
                <a:gd name="T5" fmla="*/ 396194411 h 186"/>
                <a:gd name="T6" fmla="*/ 0 60000 65536"/>
                <a:gd name="T7" fmla="*/ 0 60000 65536"/>
                <a:gd name="T8" fmla="*/ 0 60000 65536"/>
                <a:gd name="T9" fmla="*/ 0 w 93"/>
                <a:gd name="T10" fmla="*/ 0 h 186"/>
                <a:gd name="T11" fmla="*/ 93 w 93"/>
                <a:gd name="T12" fmla="*/ 186 h 186"/>
              </a:gdLst>
              <a:ahLst/>
              <a:cxnLst>
                <a:cxn ang="T6">
                  <a:pos x="T0" y="T1"/>
                </a:cxn>
                <a:cxn ang="T7">
                  <a:pos x="T2" y="T3"/>
                </a:cxn>
                <a:cxn ang="T8">
                  <a:pos x="T4" y="T5"/>
                </a:cxn>
              </a:cxnLst>
              <a:rect l="T9" t="T10" r="T11" b="T12"/>
              <a:pathLst>
                <a:path w="93" h="186">
                  <a:moveTo>
                    <a:pt x="93" y="0"/>
                  </a:moveTo>
                  <a:lnTo>
                    <a:pt x="0" y="45"/>
                  </a:lnTo>
                  <a:lnTo>
                    <a:pt x="69" y="186"/>
                  </a:lnTo>
                </a:path>
              </a:pathLst>
            </a:custGeom>
            <a:noFill/>
            <a:ln w="12700">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3" name="Freeform 70"/>
            <p:cNvSpPr>
              <a:spLocks/>
            </p:cNvSpPr>
            <p:nvPr/>
          </p:nvSpPr>
          <p:spPr bwMode="auto">
            <a:xfrm>
              <a:off x="5890834" y="3538440"/>
              <a:ext cx="45309" cy="157596"/>
            </a:xfrm>
            <a:custGeom>
              <a:avLst/>
              <a:gdLst>
                <a:gd name="T0" fmla="*/ 0 w 50"/>
                <a:gd name="T1" fmla="*/ 0 h 174"/>
                <a:gd name="T2" fmla="*/ 106653013 w 50"/>
                <a:gd name="T3" fmla="*/ 370781609 h 174"/>
                <a:gd name="T4" fmla="*/ 0 60000 65536"/>
                <a:gd name="T5" fmla="*/ 0 60000 65536"/>
                <a:gd name="T6" fmla="*/ 0 w 50"/>
                <a:gd name="T7" fmla="*/ 0 h 174"/>
                <a:gd name="T8" fmla="*/ 50 w 50"/>
                <a:gd name="T9" fmla="*/ 174 h 174"/>
              </a:gdLst>
              <a:ahLst/>
              <a:cxnLst>
                <a:cxn ang="T4">
                  <a:pos x="T0" y="T1"/>
                </a:cxn>
                <a:cxn ang="T5">
                  <a:pos x="T2" y="T3"/>
                </a:cxn>
              </a:cxnLst>
              <a:rect l="T6" t="T7" r="T8" b="T9"/>
              <a:pathLst>
                <a:path w="50" h="174">
                  <a:moveTo>
                    <a:pt x="0" y="0"/>
                  </a:moveTo>
                  <a:lnTo>
                    <a:pt x="50" y="174"/>
                  </a:lnTo>
                </a:path>
              </a:pathLst>
            </a:custGeom>
            <a:noFill/>
            <a:ln w="12700">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4" name="Freeform 71"/>
            <p:cNvSpPr>
              <a:spLocks/>
            </p:cNvSpPr>
            <p:nvPr/>
          </p:nvSpPr>
          <p:spPr bwMode="auto">
            <a:xfrm>
              <a:off x="6505462" y="3448807"/>
              <a:ext cx="23640" cy="100467"/>
            </a:xfrm>
            <a:custGeom>
              <a:avLst/>
              <a:gdLst>
                <a:gd name="T0" fmla="*/ 0 w 26"/>
                <a:gd name="T1" fmla="*/ 0 h 111"/>
                <a:gd name="T2" fmla="*/ 55831154 w 26"/>
                <a:gd name="T3" fmla="*/ 236213564 h 111"/>
                <a:gd name="T4" fmla="*/ 0 60000 65536"/>
                <a:gd name="T5" fmla="*/ 0 60000 65536"/>
                <a:gd name="T6" fmla="*/ 0 w 26"/>
                <a:gd name="T7" fmla="*/ 0 h 111"/>
                <a:gd name="T8" fmla="*/ 26 w 26"/>
                <a:gd name="T9" fmla="*/ 111 h 111"/>
              </a:gdLst>
              <a:ahLst/>
              <a:cxnLst>
                <a:cxn ang="T4">
                  <a:pos x="T0" y="T1"/>
                </a:cxn>
                <a:cxn ang="T5">
                  <a:pos x="T2" y="T3"/>
                </a:cxn>
              </a:cxnLst>
              <a:rect l="T6" t="T7" r="T8" b="T9"/>
              <a:pathLst>
                <a:path w="26" h="111">
                  <a:moveTo>
                    <a:pt x="0" y="0"/>
                  </a:moveTo>
                  <a:lnTo>
                    <a:pt x="26" y="111"/>
                  </a:lnTo>
                </a:path>
              </a:pathLst>
            </a:custGeom>
            <a:noFill/>
            <a:ln w="12700">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5" name="Freeform 72"/>
            <p:cNvSpPr>
              <a:spLocks/>
            </p:cNvSpPr>
            <p:nvPr/>
          </p:nvSpPr>
          <p:spPr bwMode="auto">
            <a:xfrm>
              <a:off x="4569976" y="4007288"/>
              <a:ext cx="190102" cy="173355"/>
            </a:xfrm>
            <a:custGeom>
              <a:avLst/>
              <a:gdLst>
                <a:gd name="T0" fmla="*/ 453495684 w 207"/>
                <a:gd name="T1" fmla="*/ 0 h 192"/>
                <a:gd name="T2" fmla="*/ 0 w 207"/>
                <a:gd name="T3" fmla="*/ 0 h 192"/>
                <a:gd name="T4" fmla="*/ 0 w 207"/>
                <a:gd name="T5" fmla="*/ 406585208 h 192"/>
                <a:gd name="T6" fmla="*/ 0 60000 65536"/>
                <a:gd name="T7" fmla="*/ 0 60000 65536"/>
                <a:gd name="T8" fmla="*/ 0 60000 65536"/>
                <a:gd name="T9" fmla="*/ 0 w 207"/>
                <a:gd name="T10" fmla="*/ 0 h 192"/>
                <a:gd name="T11" fmla="*/ 207 w 207"/>
                <a:gd name="T12" fmla="*/ 192 h 192"/>
              </a:gdLst>
              <a:ahLst/>
              <a:cxnLst>
                <a:cxn ang="T6">
                  <a:pos x="T0" y="T1"/>
                </a:cxn>
                <a:cxn ang="T7">
                  <a:pos x="T2" y="T3"/>
                </a:cxn>
                <a:cxn ang="T8">
                  <a:pos x="T4" y="T5"/>
                </a:cxn>
              </a:cxnLst>
              <a:rect l="T9" t="T10" r="T11" b="T12"/>
              <a:pathLst>
                <a:path w="207" h="192">
                  <a:moveTo>
                    <a:pt x="207" y="0"/>
                  </a:moveTo>
                  <a:lnTo>
                    <a:pt x="0" y="0"/>
                  </a:lnTo>
                  <a:lnTo>
                    <a:pt x="0" y="192"/>
                  </a:lnTo>
                </a:path>
              </a:pathLst>
            </a:custGeom>
            <a:noFill/>
            <a:ln w="12700">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6" name="Freeform 73"/>
            <p:cNvSpPr>
              <a:spLocks/>
            </p:cNvSpPr>
            <p:nvPr/>
          </p:nvSpPr>
          <p:spPr bwMode="auto">
            <a:xfrm>
              <a:off x="5911518" y="4444152"/>
              <a:ext cx="273339" cy="151164"/>
            </a:xfrm>
            <a:custGeom>
              <a:avLst/>
              <a:gdLst>
                <a:gd name="T0" fmla="*/ 694041348 w 316"/>
                <a:gd name="T1" fmla="*/ 0 h 186"/>
                <a:gd name="T2" fmla="*/ 0 w 316"/>
                <a:gd name="T3" fmla="*/ 396191492 h 186"/>
                <a:gd name="T4" fmla="*/ 0 60000 65536"/>
                <a:gd name="T5" fmla="*/ 0 60000 65536"/>
                <a:gd name="T6" fmla="*/ 0 w 316"/>
                <a:gd name="T7" fmla="*/ 0 h 186"/>
                <a:gd name="T8" fmla="*/ 316 w 316"/>
                <a:gd name="T9" fmla="*/ 186 h 186"/>
              </a:gdLst>
              <a:ahLst/>
              <a:cxnLst>
                <a:cxn ang="T4">
                  <a:pos x="T0" y="T1"/>
                </a:cxn>
                <a:cxn ang="T5">
                  <a:pos x="T2" y="T3"/>
                </a:cxn>
              </a:cxnLst>
              <a:rect l="T6" t="T7" r="T8" b="T9"/>
              <a:pathLst>
                <a:path w="316" h="186">
                  <a:moveTo>
                    <a:pt x="316" y="0"/>
                  </a:moveTo>
                  <a:lnTo>
                    <a:pt x="0" y="186"/>
                  </a:lnTo>
                </a:path>
              </a:pathLst>
            </a:custGeom>
            <a:noFill/>
            <a:ln w="12700">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7" name="Freeform 75"/>
            <p:cNvSpPr>
              <a:spLocks/>
            </p:cNvSpPr>
            <p:nvPr/>
          </p:nvSpPr>
          <p:spPr bwMode="auto">
            <a:xfrm>
              <a:off x="6329760" y="4738941"/>
              <a:ext cx="164913" cy="182646"/>
            </a:xfrm>
            <a:custGeom>
              <a:avLst/>
              <a:gdLst>
                <a:gd name="T0" fmla="*/ 445968827 w 204"/>
                <a:gd name="T1" fmla="*/ 482442655 h 226"/>
                <a:gd name="T2" fmla="*/ 0 w 204"/>
                <a:gd name="T3" fmla="*/ 0 h 226"/>
                <a:gd name="T4" fmla="*/ 0 60000 65536"/>
                <a:gd name="T5" fmla="*/ 0 60000 65536"/>
                <a:gd name="T6" fmla="*/ 0 w 204"/>
                <a:gd name="T7" fmla="*/ 0 h 226"/>
                <a:gd name="T8" fmla="*/ 204 w 204"/>
                <a:gd name="T9" fmla="*/ 226 h 226"/>
                <a:gd name="connsiteX0" fmla="*/ 8812 w 8812"/>
                <a:gd name="connsiteY0" fmla="*/ 8915 h 8915"/>
                <a:gd name="connsiteX1" fmla="*/ 0 w 8812"/>
                <a:gd name="connsiteY1" fmla="*/ 0 h 8915"/>
              </a:gdLst>
              <a:ahLst/>
              <a:cxnLst>
                <a:cxn ang="0">
                  <a:pos x="connsiteX0" y="connsiteY0"/>
                </a:cxn>
                <a:cxn ang="0">
                  <a:pos x="connsiteX1" y="connsiteY1"/>
                </a:cxn>
              </a:cxnLst>
              <a:rect l="l" t="t" r="r" b="b"/>
              <a:pathLst>
                <a:path w="8812" h="8915">
                  <a:moveTo>
                    <a:pt x="8812" y="8915"/>
                  </a:moveTo>
                  <a:cubicBezTo>
                    <a:pt x="5479" y="5582"/>
                    <a:pt x="3333" y="3333"/>
                    <a:pt x="0" y="0"/>
                  </a:cubicBezTo>
                </a:path>
              </a:pathLst>
            </a:custGeom>
            <a:noFill/>
            <a:ln w="12700">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8" name="Freeform 76"/>
            <p:cNvSpPr>
              <a:spLocks/>
            </p:cNvSpPr>
            <p:nvPr/>
          </p:nvSpPr>
          <p:spPr bwMode="auto">
            <a:xfrm>
              <a:off x="7809575" y="4674119"/>
              <a:ext cx="507265" cy="985"/>
            </a:xfrm>
            <a:custGeom>
              <a:avLst/>
              <a:gdLst>
                <a:gd name="T0" fmla="*/ 1210883377 w 552"/>
                <a:gd name="T1" fmla="*/ 2521744 h 1"/>
                <a:gd name="T2" fmla="*/ 0 w 552"/>
                <a:gd name="T3" fmla="*/ 0 h 1"/>
                <a:gd name="T4" fmla="*/ 0 60000 65536"/>
                <a:gd name="T5" fmla="*/ 0 60000 65536"/>
                <a:gd name="T6" fmla="*/ 0 w 552"/>
                <a:gd name="T7" fmla="*/ 0 h 1"/>
                <a:gd name="T8" fmla="*/ 552 w 552"/>
                <a:gd name="T9" fmla="*/ 1 h 1"/>
              </a:gdLst>
              <a:ahLst/>
              <a:cxnLst>
                <a:cxn ang="T4">
                  <a:pos x="T0" y="T1"/>
                </a:cxn>
                <a:cxn ang="T5">
                  <a:pos x="T2" y="T3"/>
                </a:cxn>
              </a:cxnLst>
              <a:rect l="T6" t="T7" r="T8" b="T9"/>
              <a:pathLst>
                <a:path w="552" h="1">
                  <a:moveTo>
                    <a:pt x="552" y="1"/>
                  </a:moveTo>
                  <a:lnTo>
                    <a:pt x="0" y="0"/>
                  </a:lnTo>
                </a:path>
              </a:pathLst>
            </a:custGeom>
            <a:noFill/>
            <a:ln w="12700">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9" name="Freeform 77"/>
            <p:cNvSpPr>
              <a:spLocks/>
            </p:cNvSpPr>
            <p:nvPr/>
          </p:nvSpPr>
          <p:spPr bwMode="auto">
            <a:xfrm>
              <a:off x="8060639" y="4437724"/>
              <a:ext cx="984" cy="435358"/>
            </a:xfrm>
            <a:custGeom>
              <a:avLst/>
              <a:gdLst>
                <a:gd name="T0" fmla="*/ 2518569 w 1"/>
                <a:gd name="T1" fmla="*/ 1025724595 h 480"/>
                <a:gd name="T2" fmla="*/ 0 w 1"/>
                <a:gd name="T3" fmla="*/ 0 h 480"/>
                <a:gd name="T4" fmla="*/ 0 60000 65536"/>
                <a:gd name="T5" fmla="*/ 0 60000 65536"/>
                <a:gd name="T6" fmla="*/ 0 w 1"/>
                <a:gd name="T7" fmla="*/ 0 h 480"/>
                <a:gd name="T8" fmla="*/ 1 w 1"/>
                <a:gd name="T9" fmla="*/ 480 h 480"/>
              </a:gdLst>
              <a:ahLst/>
              <a:cxnLst>
                <a:cxn ang="T4">
                  <a:pos x="T0" y="T1"/>
                </a:cxn>
                <a:cxn ang="T5">
                  <a:pos x="T2" y="T3"/>
                </a:cxn>
              </a:cxnLst>
              <a:rect l="T6" t="T7" r="T8" b="T9"/>
              <a:pathLst>
                <a:path w="1" h="480">
                  <a:moveTo>
                    <a:pt x="1" y="480"/>
                  </a:moveTo>
                  <a:lnTo>
                    <a:pt x="0" y="0"/>
                  </a:lnTo>
                </a:path>
              </a:pathLst>
            </a:custGeom>
            <a:noFill/>
            <a:ln w="12700">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0" name="Freeform 78"/>
            <p:cNvSpPr>
              <a:spLocks/>
            </p:cNvSpPr>
            <p:nvPr/>
          </p:nvSpPr>
          <p:spPr bwMode="auto">
            <a:xfrm>
              <a:off x="7948352" y="4905584"/>
              <a:ext cx="984" cy="158580"/>
            </a:xfrm>
            <a:custGeom>
              <a:avLst/>
              <a:gdLst>
                <a:gd name="T0" fmla="*/ 0 w 1"/>
                <a:gd name="T1" fmla="*/ 373284083 h 175"/>
                <a:gd name="T2" fmla="*/ 0 w 1"/>
                <a:gd name="T3" fmla="*/ 0 h 175"/>
                <a:gd name="T4" fmla="*/ 0 60000 65536"/>
                <a:gd name="T5" fmla="*/ 0 60000 65536"/>
                <a:gd name="T6" fmla="*/ 0 w 1"/>
                <a:gd name="T7" fmla="*/ 0 h 175"/>
                <a:gd name="T8" fmla="*/ 1 w 1"/>
                <a:gd name="T9" fmla="*/ 175 h 175"/>
              </a:gdLst>
              <a:ahLst/>
              <a:cxnLst>
                <a:cxn ang="T4">
                  <a:pos x="T0" y="T1"/>
                </a:cxn>
                <a:cxn ang="T5">
                  <a:pos x="T2" y="T3"/>
                </a:cxn>
              </a:cxnLst>
              <a:rect l="T6" t="T7" r="T8" b="T9"/>
              <a:pathLst>
                <a:path w="1" h="175">
                  <a:moveTo>
                    <a:pt x="0" y="175"/>
                  </a:moveTo>
                  <a:lnTo>
                    <a:pt x="0" y="0"/>
                  </a:lnTo>
                </a:path>
              </a:pathLst>
            </a:custGeom>
            <a:noFill/>
            <a:ln w="12700">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 name="Freeform 79"/>
            <p:cNvSpPr>
              <a:spLocks/>
            </p:cNvSpPr>
            <p:nvPr/>
          </p:nvSpPr>
          <p:spPr bwMode="auto">
            <a:xfrm>
              <a:off x="8078151" y="4906573"/>
              <a:ext cx="985" cy="158581"/>
            </a:xfrm>
            <a:custGeom>
              <a:avLst/>
              <a:gdLst>
                <a:gd name="T0" fmla="*/ 0 w 1"/>
                <a:gd name="T1" fmla="*/ 373287004 h 175"/>
                <a:gd name="T2" fmla="*/ 0 w 1"/>
                <a:gd name="T3" fmla="*/ 0 h 175"/>
                <a:gd name="T4" fmla="*/ 0 60000 65536"/>
                <a:gd name="T5" fmla="*/ 0 60000 65536"/>
                <a:gd name="T6" fmla="*/ 0 w 1"/>
                <a:gd name="T7" fmla="*/ 0 h 175"/>
                <a:gd name="T8" fmla="*/ 1 w 1"/>
                <a:gd name="T9" fmla="*/ 175 h 175"/>
              </a:gdLst>
              <a:ahLst/>
              <a:cxnLst>
                <a:cxn ang="T4">
                  <a:pos x="T0" y="T1"/>
                </a:cxn>
                <a:cxn ang="T5">
                  <a:pos x="T2" y="T3"/>
                </a:cxn>
              </a:cxnLst>
              <a:rect l="T6" t="T7" r="T8" b="T9"/>
              <a:pathLst>
                <a:path w="1" h="175">
                  <a:moveTo>
                    <a:pt x="0" y="175"/>
                  </a:moveTo>
                  <a:lnTo>
                    <a:pt x="0" y="0"/>
                  </a:lnTo>
                </a:path>
              </a:pathLst>
            </a:custGeom>
            <a:noFill/>
            <a:ln w="12700">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 name="Freeform 80"/>
            <p:cNvSpPr>
              <a:spLocks/>
            </p:cNvSpPr>
            <p:nvPr/>
          </p:nvSpPr>
          <p:spPr bwMode="auto">
            <a:xfrm>
              <a:off x="8070596" y="4903614"/>
              <a:ext cx="138883" cy="92587"/>
            </a:xfrm>
            <a:custGeom>
              <a:avLst/>
              <a:gdLst>
                <a:gd name="T0" fmla="*/ 0 w 151"/>
                <a:gd name="T1" fmla="*/ 218314712 h 102"/>
                <a:gd name="T2" fmla="*/ 331810929 w 151"/>
                <a:gd name="T3" fmla="*/ 209753293 h 102"/>
                <a:gd name="T4" fmla="*/ 325218826 w 151"/>
                <a:gd name="T5" fmla="*/ 0 h 102"/>
                <a:gd name="T6" fmla="*/ 0 60000 65536"/>
                <a:gd name="T7" fmla="*/ 0 60000 65536"/>
                <a:gd name="T8" fmla="*/ 0 60000 65536"/>
                <a:gd name="T9" fmla="*/ 0 w 151"/>
                <a:gd name="T10" fmla="*/ 0 h 102"/>
                <a:gd name="T11" fmla="*/ 151 w 151"/>
                <a:gd name="T12" fmla="*/ 102 h 102"/>
              </a:gdLst>
              <a:ahLst/>
              <a:cxnLst>
                <a:cxn ang="T6">
                  <a:pos x="T0" y="T1"/>
                </a:cxn>
                <a:cxn ang="T7">
                  <a:pos x="T2" y="T3"/>
                </a:cxn>
                <a:cxn ang="T8">
                  <a:pos x="T4" y="T5"/>
                </a:cxn>
              </a:cxnLst>
              <a:rect l="T9" t="T10" r="T11" b="T12"/>
              <a:pathLst>
                <a:path w="151" h="102">
                  <a:moveTo>
                    <a:pt x="0" y="102"/>
                  </a:moveTo>
                  <a:lnTo>
                    <a:pt x="151" y="98"/>
                  </a:lnTo>
                  <a:lnTo>
                    <a:pt x="148" y="0"/>
                  </a:lnTo>
                </a:path>
              </a:pathLst>
            </a:custGeom>
            <a:noFill/>
            <a:ln w="12700">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3" name="Freeform 81"/>
            <p:cNvSpPr>
              <a:spLocks/>
            </p:cNvSpPr>
            <p:nvPr/>
          </p:nvSpPr>
          <p:spPr bwMode="auto">
            <a:xfrm>
              <a:off x="8017300" y="5101594"/>
              <a:ext cx="984" cy="219650"/>
            </a:xfrm>
            <a:custGeom>
              <a:avLst/>
              <a:gdLst>
                <a:gd name="T0" fmla="*/ 0 w 1"/>
                <a:gd name="T1" fmla="*/ 517872744 h 242"/>
                <a:gd name="T2" fmla="*/ 0 w 1"/>
                <a:gd name="T3" fmla="*/ 0 h 242"/>
                <a:gd name="T4" fmla="*/ 0 60000 65536"/>
                <a:gd name="T5" fmla="*/ 0 60000 65536"/>
                <a:gd name="T6" fmla="*/ 0 w 1"/>
                <a:gd name="T7" fmla="*/ 0 h 242"/>
                <a:gd name="T8" fmla="*/ 1 w 1"/>
                <a:gd name="T9" fmla="*/ 242 h 242"/>
              </a:gdLst>
              <a:ahLst/>
              <a:cxnLst>
                <a:cxn ang="T4">
                  <a:pos x="T0" y="T1"/>
                </a:cxn>
                <a:cxn ang="T5">
                  <a:pos x="T2" y="T3"/>
                </a:cxn>
              </a:cxnLst>
              <a:rect l="T6" t="T7" r="T8" b="T9"/>
              <a:pathLst>
                <a:path w="1" h="242">
                  <a:moveTo>
                    <a:pt x="0" y="242"/>
                  </a:moveTo>
                  <a:lnTo>
                    <a:pt x="0" y="0"/>
                  </a:lnTo>
                </a:path>
              </a:pathLst>
            </a:custGeom>
            <a:noFill/>
            <a:ln w="12700">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4" name="Freeform 82"/>
            <p:cNvSpPr>
              <a:spLocks/>
            </p:cNvSpPr>
            <p:nvPr/>
          </p:nvSpPr>
          <p:spPr bwMode="auto">
            <a:xfrm>
              <a:off x="8185735" y="5101594"/>
              <a:ext cx="985" cy="218664"/>
            </a:xfrm>
            <a:custGeom>
              <a:avLst/>
              <a:gdLst>
                <a:gd name="T0" fmla="*/ 0 w 1"/>
                <a:gd name="T1" fmla="*/ 513237110 h 242"/>
                <a:gd name="T2" fmla="*/ 0 w 1"/>
                <a:gd name="T3" fmla="*/ 0 h 242"/>
                <a:gd name="T4" fmla="*/ 0 60000 65536"/>
                <a:gd name="T5" fmla="*/ 0 60000 65536"/>
                <a:gd name="T6" fmla="*/ 0 w 1"/>
                <a:gd name="T7" fmla="*/ 0 h 242"/>
                <a:gd name="T8" fmla="*/ 1 w 1"/>
                <a:gd name="T9" fmla="*/ 242 h 242"/>
              </a:gdLst>
              <a:ahLst/>
              <a:cxnLst>
                <a:cxn ang="T4">
                  <a:pos x="T0" y="T1"/>
                </a:cxn>
                <a:cxn ang="T5">
                  <a:pos x="T2" y="T3"/>
                </a:cxn>
              </a:cxnLst>
              <a:rect l="T6" t="T7" r="T8" b="T9"/>
              <a:pathLst>
                <a:path w="1" h="242">
                  <a:moveTo>
                    <a:pt x="0" y="242"/>
                  </a:moveTo>
                  <a:lnTo>
                    <a:pt x="0" y="0"/>
                  </a:lnTo>
                </a:path>
              </a:pathLst>
            </a:custGeom>
            <a:noFill/>
            <a:ln w="12700">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5" name="Line 83"/>
            <p:cNvSpPr>
              <a:spLocks noChangeShapeType="1"/>
            </p:cNvSpPr>
            <p:nvPr/>
          </p:nvSpPr>
          <p:spPr bwMode="auto">
            <a:xfrm flipH="1">
              <a:off x="6960688" y="4081644"/>
              <a:ext cx="47279" cy="7584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6" name="Line 84"/>
            <p:cNvSpPr>
              <a:spLocks noChangeShapeType="1"/>
            </p:cNvSpPr>
            <p:nvPr/>
          </p:nvSpPr>
          <p:spPr bwMode="auto">
            <a:xfrm flipH="1">
              <a:off x="7051501" y="4076803"/>
              <a:ext cx="46295" cy="76828"/>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7" name="Line 86"/>
            <p:cNvSpPr>
              <a:spLocks noChangeShapeType="1"/>
            </p:cNvSpPr>
            <p:nvPr/>
          </p:nvSpPr>
          <p:spPr bwMode="auto">
            <a:xfrm>
              <a:off x="6623951" y="4073502"/>
              <a:ext cx="44324" cy="76828"/>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8" name="Freeform 87"/>
            <p:cNvSpPr>
              <a:spLocks/>
            </p:cNvSpPr>
            <p:nvPr/>
          </p:nvSpPr>
          <p:spPr bwMode="auto">
            <a:xfrm>
              <a:off x="5567313" y="3668704"/>
              <a:ext cx="157597" cy="178193"/>
            </a:xfrm>
            <a:custGeom>
              <a:avLst/>
              <a:gdLst>
                <a:gd name="T0" fmla="*/ 377286550 w 171"/>
                <a:gd name="T1" fmla="*/ 0 h 210"/>
                <a:gd name="T2" fmla="*/ 0 w 171"/>
                <a:gd name="T3" fmla="*/ 191578580 h 210"/>
                <a:gd name="T4" fmla="*/ 156651158 w 171"/>
                <a:gd name="T5" fmla="*/ 447017174 h 210"/>
                <a:gd name="T6" fmla="*/ 0 60000 65536"/>
                <a:gd name="T7" fmla="*/ 0 60000 65536"/>
                <a:gd name="T8" fmla="*/ 0 60000 65536"/>
                <a:gd name="T9" fmla="*/ 0 w 171"/>
                <a:gd name="T10" fmla="*/ 0 h 210"/>
                <a:gd name="T11" fmla="*/ 171 w 171"/>
                <a:gd name="T12" fmla="*/ 210 h 210"/>
                <a:gd name="connsiteX0" fmla="*/ 10000 w 10000"/>
                <a:gd name="connsiteY0" fmla="*/ 0 h 9749"/>
                <a:gd name="connsiteX1" fmla="*/ 0 w 10000"/>
                <a:gd name="connsiteY1" fmla="*/ 4035 h 9749"/>
                <a:gd name="connsiteX2" fmla="*/ 4152 w 10000"/>
                <a:gd name="connsiteY2" fmla="*/ 9749 h 9749"/>
                <a:gd name="connsiteX0" fmla="*/ 10000 w 10000"/>
                <a:gd name="connsiteY0" fmla="*/ 0 h 9615"/>
                <a:gd name="connsiteX1" fmla="*/ 0 w 10000"/>
                <a:gd name="connsiteY1" fmla="*/ 4139 h 9615"/>
                <a:gd name="connsiteX2" fmla="*/ 3548 w 10000"/>
                <a:gd name="connsiteY2" fmla="*/ 9615 h 9615"/>
              </a:gdLst>
              <a:ahLst/>
              <a:cxnLst>
                <a:cxn ang="0">
                  <a:pos x="connsiteX0" y="connsiteY0"/>
                </a:cxn>
                <a:cxn ang="0">
                  <a:pos x="connsiteX1" y="connsiteY1"/>
                </a:cxn>
                <a:cxn ang="0">
                  <a:pos x="connsiteX2" y="connsiteY2"/>
                </a:cxn>
              </a:cxnLst>
              <a:rect l="l" t="t" r="r" b="b"/>
              <a:pathLst>
                <a:path w="10000" h="9615">
                  <a:moveTo>
                    <a:pt x="10000" y="0"/>
                  </a:moveTo>
                  <a:lnTo>
                    <a:pt x="0" y="4139"/>
                  </a:lnTo>
                  <a:lnTo>
                    <a:pt x="3548" y="9615"/>
                  </a:lnTo>
                </a:path>
              </a:pathLst>
            </a:custGeom>
            <a:noFill/>
            <a:ln w="12700">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9" name="Freeform 89"/>
            <p:cNvSpPr>
              <a:spLocks/>
            </p:cNvSpPr>
            <p:nvPr/>
          </p:nvSpPr>
          <p:spPr bwMode="auto">
            <a:xfrm>
              <a:off x="4817206" y="3997438"/>
              <a:ext cx="231470" cy="10835"/>
            </a:xfrm>
            <a:custGeom>
              <a:avLst/>
              <a:gdLst>
                <a:gd name="T0" fmla="*/ 552282761 w 252"/>
                <a:gd name="T1" fmla="*/ 0 h 12"/>
                <a:gd name="T2" fmla="*/ 460235634 w 252"/>
                <a:gd name="T3" fmla="*/ 25410120 h 12"/>
                <a:gd name="T4" fmla="*/ 0 w 252"/>
                <a:gd name="T5" fmla="*/ 19058318 h 12"/>
                <a:gd name="T6" fmla="*/ 0 60000 65536"/>
                <a:gd name="T7" fmla="*/ 0 60000 65536"/>
                <a:gd name="T8" fmla="*/ 0 60000 65536"/>
                <a:gd name="T9" fmla="*/ 0 w 252"/>
                <a:gd name="T10" fmla="*/ 0 h 12"/>
                <a:gd name="T11" fmla="*/ 252 w 252"/>
                <a:gd name="T12" fmla="*/ 12 h 12"/>
              </a:gdLst>
              <a:ahLst/>
              <a:cxnLst>
                <a:cxn ang="T6">
                  <a:pos x="T0" y="T1"/>
                </a:cxn>
                <a:cxn ang="T7">
                  <a:pos x="T2" y="T3"/>
                </a:cxn>
                <a:cxn ang="T8">
                  <a:pos x="T4" y="T5"/>
                </a:cxn>
              </a:cxnLst>
              <a:rect l="T9" t="T10" r="T11" b="T12"/>
              <a:pathLst>
                <a:path w="252" h="12">
                  <a:moveTo>
                    <a:pt x="252" y="0"/>
                  </a:moveTo>
                  <a:lnTo>
                    <a:pt x="210" y="12"/>
                  </a:lnTo>
                  <a:lnTo>
                    <a:pt x="0" y="9"/>
                  </a:lnTo>
                </a:path>
              </a:pathLst>
            </a:custGeom>
            <a:noFill/>
            <a:ln w="12700">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0" name="Freeform 90"/>
            <p:cNvSpPr>
              <a:spLocks/>
            </p:cNvSpPr>
            <p:nvPr/>
          </p:nvSpPr>
          <p:spPr bwMode="auto">
            <a:xfrm>
              <a:off x="5768500" y="4238623"/>
              <a:ext cx="53189" cy="101453"/>
            </a:xfrm>
            <a:custGeom>
              <a:avLst/>
              <a:gdLst>
                <a:gd name="T0" fmla="*/ 32767642 w 58"/>
                <a:gd name="T1" fmla="*/ 0 h 112"/>
                <a:gd name="T2" fmla="*/ 126703028 w 58"/>
                <a:gd name="T3" fmla="*/ 185433962 h 112"/>
                <a:gd name="T4" fmla="*/ 0 w 58"/>
                <a:gd name="T5" fmla="*/ 238718760 h 112"/>
                <a:gd name="T6" fmla="*/ 0 60000 65536"/>
                <a:gd name="T7" fmla="*/ 0 60000 65536"/>
                <a:gd name="T8" fmla="*/ 0 60000 65536"/>
                <a:gd name="T9" fmla="*/ 0 w 58"/>
                <a:gd name="T10" fmla="*/ 0 h 112"/>
                <a:gd name="T11" fmla="*/ 58 w 58"/>
                <a:gd name="T12" fmla="*/ 112 h 112"/>
              </a:gdLst>
              <a:ahLst/>
              <a:cxnLst>
                <a:cxn ang="T6">
                  <a:pos x="T0" y="T1"/>
                </a:cxn>
                <a:cxn ang="T7">
                  <a:pos x="T2" y="T3"/>
                </a:cxn>
                <a:cxn ang="T8">
                  <a:pos x="T4" y="T5"/>
                </a:cxn>
              </a:cxnLst>
              <a:rect l="T9" t="T10" r="T11" b="T12"/>
              <a:pathLst>
                <a:path w="58" h="112">
                  <a:moveTo>
                    <a:pt x="15" y="0"/>
                  </a:moveTo>
                  <a:lnTo>
                    <a:pt x="58" y="87"/>
                  </a:lnTo>
                  <a:lnTo>
                    <a:pt x="0" y="112"/>
                  </a:lnTo>
                </a:path>
              </a:pathLst>
            </a:custGeom>
            <a:noFill/>
            <a:ln w="12700">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1" name="Freeform 91"/>
            <p:cNvSpPr>
              <a:spLocks/>
            </p:cNvSpPr>
            <p:nvPr/>
          </p:nvSpPr>
          <p:spPr bwMode="auto">
            <a:xfrm>
              <a:off x="7072813" y="4432800"/>
              <a:ext cx="1970" cy="266928"/>
            </a:xfrm>
            <a:custGeom>
              <a:avLst/>
              <a:gdLst>
                <a:gd name="T0" fmla="*/ 3360208 w 3"/>
                <a:gd name="T1" fmla="*/ 0 h 295"/>
                <a:gd name="T2" fmla="*/ 0 w 3"/>
                <a:gd name="T3" fmla="*/ 627397847 h 295"/>
                <a:gd name="T4" fmla="*/ 0 60000 65536"/>
                <a:gd name="T5" fmla="*/ 0 60000 65536"/>
                <a:gd name="T6" fmla="*/ 0 w 3"/>
                <a:gd name="T7" fmla="*/ 0 h 295"/>
                <a:gd name="T8" fmla="*/ 3 w 3"/>
                <a:gd name="T9" fmla="*/ 295 h 295"/>
              </a:gdLst>
              <a:ahLst/>
              <a:cxnLst>
                <a:cxn ang="T4">
                  <a:pos x="T0" y="T1"/>
                </a:cxn>
                <a:cxn ang="T5">
                  <a:pos x="T2" y="T3"/>
                </a:cxn>
              </a:cxnLst>
              <a:rect l="T6" t="T7" r="T8" b="T9"/>
              <a:pathLst>
                <a:path w="3" h="295">
                  <a:moveTo>
                    <a:pt x="3" y="0"/>
                  </a:moveTo>
                  <a:lnTo>
                    <a:pt x="0" y="295"/>
                  </a:lnTo>
                </a:path>
              </a:pathLst>
            </a:custGeom>
            <a:noFill/>
            <a:ln w="12700">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2" name="Freeform 92"/>
            <p:cNvSpPr>
              <a:spLocks/>
            </p:cNvSpPr>
            <p:nvPr/>
          </p:nvSpPr>
          <p:spPr bwMode="auto">
            <a:xfrm>
              <a:off x="8347376" y="4846486"/>
              <a:ext cx="325043" cy="984"/>
            </a:xfrm>
            <a:custGeom>
              <a:avLst/>
              <a:gdLst>
                <a:gd name="T0" fmla="*/ 775268406 w 354"/>
                <a:gd name="T1" fmla="*/ 0 h 1"/>
                <a:gd name="T2" fmla="*/ 0 w 354"/>
                <a:gd name="T3" fmla="*/ 0 h 1"/>
                <a:gd name="T4" fmla="*/ 0 60000 65536"/>
                <a:gd name="T5" fmla="*/ 0 60000 65536"/>
                <a:gd name="T6" fmla="*/ 0 w 354"/>
                <a:gd name="T7" fmla="*/ 0 h 1"/>
                <a:gd name="T8" fmla="*/ 354 w 354"/>
                <a:gd name="T9" fmla="*/ 1 h 1"/>
              </a:gdLst>
              <a:ahLst/>
              <a:cxnLst>
                <a:cxn ang="T4">
                  <a:pos x="T0" y="T1"/>
                </a:cxn>
                <a:cxn ang="T5">
                  <a:pos x="T2" y="T3"/>
                </a:cxn>
              </a:cxnLst>
              <a:rect l="T6" t="T7" r="T8" b="T9"/>
              <a:pathLst>
                <a:path w="354" h="1">
                  <a:moveTo>
                    <a:pt x="354" y="0"/>
                  </a:moveTo>
                  <a:lnTo>
                    <a:pt x="0" y="0"/>
                  </a:lnTo>
                </a:path>
              </a:pathLst>
            </a:custGeom>
            <a:noFill/>
            <a:ln w="12700">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3" name="Freeform 93"/>
            <p:cNvSpPr>
              <a:spLocks/>
            </p:cNvSpPr>
            <p:nvPr/>
          </p:nvSpPr>
          <p:spPr bwMode="auto">
            <a:xfrm>
              <a:off x="5257493" y="3408428"/>
              <a:ext cx="1283429" cy="2408261"/>
            </a:xfrm>
            <a:custGeom>
              <a:avLst/>
              <a:gdLst>
                <a:gd name="T0" fmla="*/ 1424919481 w 1396"/>
                <a:gd name="T1" fmla="*/ 0 h 2659"/>
                <a:gd name="T2" fmla="*/ 680623755 w 1396"/>
                <a:gd name="T3" fmla="*/ 161943069 h 2659"/>
                <a:gd name="T4" fmla="*/ 210773473 w 1396"/>
                <a:gd name="T5" fmla="*/ 302576918 h 2659"/>
                <a:gd name="T6" fmla="*/ 21954984 w 1396"/>
                <a:gd name="T7" fmla="*/ 603024081 h 2659"/>
                <a:gd name="T8" fmla="*/ 79040608 w 1396"/>
                <a:gd name="T9" fmla="*/ 997227144 h 2659"/>
                <a:gd name="T10" fmla="*/ 243706690 w 1396"/>
                <a:gd name="T11" fmla="*/ 1291282125 h 2659"/>
                <a:gd name="T12" fmla="*/ 1945267558 w 1396"/>
                <a:gd name="T13" fmla="*/ 2147483647 h 2659"/>
                <a:gd name="T14" fmla="*/ 2147483647 w 1396"/>
                <a:gd name="T15" fmla="*/ 2147483647 h 2659"/>
                <a:gd name="T16" fmla="*/ 2147483647 w 1396"/>
                <a:gd name="T17" fmla="*/ 2147483647 h 2659"/>
                <a:gd name="T18" fmla="*/ 2147483647 w 1396"/>
                <a:gd name="T19" fmla="*/ 2147483647 h 2659"/>
                <a:gd name="T20" fmla="*/ 2147483647 w 1396"/>
                <a:gd name="T21" fmla="*/ 2147483647 h 26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6"/>
                <a:gd name="T34" fmla="*/ 0 h 2659"/>
                <a:gd name="T35" fmla="*/ 1396 w 1396"/>
                <a:gd name="T36" fmla="*/ 2659 h 26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6" h="2659">
                  <a:moveTo>
                    <a:pt x="649" y="0"/>
                  </a:moveTo>
                  <a:lnTo>
                    <a:pt x="310" y="76"/>
                  </a:lnTo>
                  <a:cubicBezTo>
                    <a:pt x="218" y="100"/>
                    <a:pt x="146" y="108"/>
                    <a:pt x="96" y="142"/>
                  </a:cubicBezTo>
                  <a:cubicBezTo>
                    <a:pt x="46" y="176"/>
                    <a:pt x="20" y="229"/>
                    <a:pt x="10" y="283"/>
                  </a:cubicBezTo>
                  <a:cubicBezTo>
                    <a:pt x="0" y="337"/>
                    <a:pt x="19" y="414"/>
                    <a:pt x="36" y="468"/>
                  </a:cubicBezTo>
                  <a:lnTo>
                    <a:pt x="111" y="606"/>
                  </a:lnTo>
                  <a:lnTo>
                    <a:pt x="886" y="1959"/>
                  </a:lnTo>
                  <a:lnTo>
                    <a:pt x="984" y="2110"/>
                  </a:lnTo>
                  <a:cubicBezTo>
                    <a:pt x="1017" y="2151"/>
                    <a:pt x="1052" y="2173"/>
                    <a:pt x="1086" y="2206"/>
                  </a:cubicBezTo>
                  <a:cubicBezTo>
                    <a:pt x="1120" y="2239"/>
                    <a:pt x="1137" y="2231"/>
                    <a:pt x="1189" y="2307"/>
                  </a:cubicBezTo>
                  <a:lnTo>
                    <a:pt x="1396" y="2659"/>
                  </a:lnTo>
                </a:path>
              </a:pathLst>
            </a:custGeom>
            <a:noFill/>
            <a:ln w="38100">
              <a:solidFill>
                <a:srgbClr val="006699"/>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4" name="Freeform 94"/>
            <p:cNvSpPr>
              <a:spLocks/>
            </p:cNvSpPr>
            <p:nvPr/>
          </p:nvSpPr>
          <p:spPr bwMode="auto">
            <a:xfrm>
              <a:off x="6006077" y="3128694"/>
              <a:ext cx="1201675" cy="248213"/>
            </a:xfrm>
            <a:custGeom>
              <a:avLst/>
              <a:gdLst>
                <a:gd name="T0" fmla="*/ 0 w 1308"/>
                <a:gd name="T1" fmla="*/ 584087600 h 274"/>
                <a:gd name="T2" fmla="*/ 2147483647 w 1308"/>
                <a:gd name="T3" fmla="*/ 0 h 274"/>
                <a:gd name="T4" fmla="*/ 0 60000 65536"/>
                <a:gd name="T5" fmla="*/ 0 60000 65536"/>
                <a:gd name="T6" fmla="*/ 0 w 1308"/>
                <a:gd name="T7" fmla="*/ 0 h 274"/>
                <a:gd name="T8" fmla="*/ 1308 w 1308"/>
                <a:gd name="T9" fmla="*/ 274 h 274"/>
              </a:gdLst>
              <a:ahLst/>
              <a:cxnLst>
                <a:cxn ang="T4">
                  <a:pos x="T0" y="T1"/>
                </a:cxn>
                <a:cxn ang="T5">
                  <a:pos x="T2" y="T3"/>
                </a:cxn>
              </a:cxnLst>
              <a:rect l="T6" t="T7" r="T8" b="T9"/>
              <a:pathLst>
                <a:path w="1308" h="274">
                  <a:moveTo>
                    <a:pt x="0" y="274"/>
                  </a:moveTo>
                  <a:lnTo>
                    <a:pt x="1308" y="0"/>
                  </a:lnTo>
                </a:path>
              </a:pathLst>
            </a:custGeom>
            <a:noFill/>
            <a:ln w="38100">
              <a:solidFill>
                <a:srgbClr val="3366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5" name="Rectangle 95"/>
            <p:cNvSpPr>
              <a:spLocks noChangeArrowheads="1"/>
            </p:cNvSpPr>
            <p:nvPr/>
          </p:nvSpPr>
          <p:spPr bwMode="auto">
            <a:xfrm rot="20896163">
              <a:off x="5831735" y="3357210"/>
              <a:ext cx="189116" cy="72888"/>
            </a:xfrm>
            <a:prstGeom prst="rect">
              <a:avLst/>
            </a:prstGeom>
            <a:solidFill>
              <a:schemeClr val="bg1"/>
            </a:solidFill>
            <a:ln w="19050">
              <a:solidFill>
                <a:srgbClr val="006699"/>
              </a:solidFill>
              <a:miter lim="800000"/>
              <a:headEnd/>
              <a:tailEnd/>
            </a:ln>
          </p:spPr>
          <p:txBody>
            <a:bodyPr wrap="none" anchor="ctr"/>
            <a:lstStyle/>
            <a:p>
              <a:endParaRPr lang="ja-JP" altLang="en-US"/>
            </a:p>
          </p:txBody>
        </p:sp>
        <p:sp>
          <p:nvSpPr>
            <p:cNvPr id="346" name="Rectangle 96"/>
            <p:cNvSpPr>
              <a:spLocks noChangeArrowheads="1"/>
            </p:cNvSpPr>
            <p:nvPr/>
          </p:nvSpPr>
          <p:spPr bwMode="auto">
            <a:xfrm rot="3554104">
              <a:off x="5557911" y="4409159"/>
              <a:ext cx="187145" cy="74858"/>
            </a:xfrm>
            <a:prstGeom prst="rect">
              <a:avLst/>
            </a:prstGeom>
            <a:solidFill>
              <a:schemeClr val="bg1"/>
            </a:solidFill>
            <a:ln w="19050">
              <a:solidFill>
                <a:srgbClr val="006699"/>
              </a:solidFill>
              <a:miter lim="800000"/>
              <a:headEnd/>
              <a:tailEnd/>
            </a:ln>
          </p:spPr>
          <p:txBody>
            <a:bodyPr wrap="none" anchor="ctr"/>
            <a:lstStyle/>
            <a:p>
              <a:endParaRPr lang="ja-JP" altLang="en-US"/>
            </a:p>
          </p:txBody>
        </p:sp>
        <p:sp>
          <p:nvSpPr>
            <p:cNvPr id="347" name="Rectangle 97"/>
            <p:cNvSpPr>
              <a:spLocks noChangeArrowheads="1"/>
            </p:cNvSpPr>
            <p:nvPr/>
          </p:nvSpPr>
          <p:spPr bwMode="auto">
            <a:xfrm rot="3554104">
              <a:off x="6312900" y="5548282"/>
              <a:ext cx="186160" cy="74858"/>
            </a:xfrm>
            <a:prstGeom prst="rect">
              <a:avLst/>
            </a:prstGeom>
            <a:solidFill>
              <a:schemeClr val="bg1"/>
            </a:solidFill>
            <a:ln w="19050">
              <a:solidFill>
                <a:srgbClr val="006699"/>
              </a:solidFill>
              <a:miter lim="800000"/>
              <a:headEnd/>
              <a:tailEnd/>
            </a:ln>
          </p:spPr>
          <p:txBody>
            <a:bodyPr wrap="none" anchor="ctr"/>
            <a:lstStyle/>
            <a:p>
              <a:endParaRPr lang="ja-JP" altLang="en-US"/>
            </a:p>
          </p:txBody>
        </p:sp>
        <p:sp>
          <p:nvSpPr>
            <p:cNvPr id="348" name="Rectangle 98"/>
            <p:cNvSpPr>
              <a:spLocks noChangeArrowheads="1"/>
            </p:cNvSpPr>
            <p:nvPr/>
          </p:nvSpPr>
          <p:spPr bwMode="auto">
            <a:xfrm>
              <a:off x="3712767" y="5792061"/>
              <a:ext cx="5293280" cy="393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sz="2400"/>
            </a:p>
          </p:txBody>
        </p:sp>
        <p:grpSp>
          <p:nvGrpSpPr>
            <p:cNvPr id="349" name="Group 99"/>
            <p:cNvGrpSpPr>
              <a:grpSpLocks/>
            </p:cNvGrpSpPr>
            <p:nvPr/>
          </p:nvGrpSpPr>
          <p:grpSpPr bwMode="auto">
            <a:xfrm>
              <a:off x="8626320" y="3489554"/>
              <a:ext cx="253140" cy="380473"/>
              <a:chOff x="5136" y="1290"/>
              <a:chExt cx="276" cy="420"/>
            </a:xfrm>
          </p:grpSpPr>
          <p:sp>
            <p:nvSpPr>
              <p:cNvPr id="417" name="Oval 100"/>
              <p:cNvSpPr>
                <a:spLocks noChangeArrowheads="1"/>
              </p:cNvSpPr>
              <p:nvPr/>
            </p:nvSpPr>
            <p:spPr bwMode="auto">
              <a:xfrm>
                <a:off x="5136" y="1431"/>
                <a:ext cx="276" cy="279"/>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418" name="AutoShape 101"/>
              <p:cNvSpPr>
                <a:spLocks noChangeArrowheads="1"/>
              </p:cNvSpPr>
              <p:nvPr/>
            </p:nvSpPr>
            <p:spPr bwMode="auto">
              <a:xfrm rot="1140000">
                <a:off x="5201" y="1440"/>
                <a:ext cx="151" cy="240"/>
              </a:xfrm>
              <a:prstGeom prst="triangle">
                <a:avLst>
                  <a:gd name="adj" fmla="val 50000"/>
                </a:avLst>
              </a:prstGeom>
              <a:solidFill>
                <a:schemeClr val="tx1"/>
              </a:solidFill>
              <a:ln w="9525">
                <a:solidFill>
                  <a:schemeClr val="bg1"/>
                </a:solidFill>
                <a:miter lim="800000"/>
                <a:headEnd/>
                <a:tailEnd/>
              </a:ln>
            </p:spPr>
            <p:txBody>
              <a:bodyPr wrap="none" anchor="ctr"/>
              <a:lstStyle/>
              <a:p>
                <a:endParaRPr lang="ja-JP" altLang="en-US" dirty="0"/>
              </a:p>
            </p:txBody>
          </p:sp>
          <p:sp>
            <p:nvSpPr>
              <p:cNvPr id="419" name="Text Box 102"/>
              <p:cNvSpPr txBox="1">
                <a:spLocks noChangeArrowheads="1"/>
              </p:cNvSpPr>
              <p:nvPr/>
            </p:nvSpPr>
            <p:spPr bwMode="auto">
              <a:xfrm>
                <a:off x="5263" y="1290"/>
                <a:ext cx="143"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kumimoji="1" sz="900">
                    <a:solidFill>
                      <a:schemeClr val="tx1"/>
                    </a:solidFill>
                    <a:latin typeface="Times New Roman" pitchFamily="18" charset="0"/>
                    <a:ea typeface="ＭＳ Ｐゴシック" pitchFamily="50" charset="-128"/>
                  </a:defRPr>
                </a:lvl1pPr>
                <a:lvl2pPr marL="742950" indent="-285750" eaLnBrk="0" hangingPunct="0">
                  <a:defRPr kumimoji="1" sz="900">
                    <a:solidFill>
                      <a:schemeClr val="tx1"/>
                    </a:solidFill>
                    <a:latin typeface="Times New Roman" pitchFamily="18" charset="0"/>
                    <a:ea typeface="ＭＳ Ｐゴシック" pitchFamily="50" charset="-128"/>
                  </a:defRPr>
                </a:lvl2pPr>
                <a:lvl3pPr marL="1143000" indent="-228600" eaLnBrk="0" hangingPunct="0">
                  <a:defRPr kumimoji="1" sz="900">
                    <a:solidFill>
                      <a:schemeClr val="tx1"/>
                    </a:solidFill>
                    <a:latin typeface="Times New Roman" pitchFamily="18" charset="0"/>
                    <a:ea typeface="ＭＳ Ｐゴシック" pitchFamily="50" charset="-128"/>
                  </a:defRPr>
                </a:lvl3pPr>
                <a:lvl4pPr marL="1600200" indent="-228600" eaLnBrk="0" hangingPunct="0">
                  <a:defRPr kumimoji="1" sz="900">
                    <a:solidFill>
                      <a:schemeClr val="tx1"/>
                    </a:solidFill>
                    <a:latin typeface="Times New Roman" pitchFamily="18" charset="0"/>
                    <a:ea typeface="ＭＳ Ｐゴシック" pitchFamily="50" charset="-128"/>
                  </a:defRPr>
                </a:lvl4pPr>
                <a:lvl5pPr marL="2057400" indent="-228600" eaLnBrk="0" hangingPunct="0">
                  <a:defRPr kumimoji="1" sz="900">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9pPr>
              </a:lstStyle>
              <a:p>
                <a:pPr algn="l" eaLnBrk="1" hangingPunct="1"/>
                <a:r>
                  <a:rPr lang="en-US" altLang="ja-JP" sz="1400" b="1" dirty="0">
                    <a:latin typeface="ＭＳ Ｐゴシック" pitchFamily="50" charset="-128"/>
                  </a:rPr>
                  <a:t>N</a:t>
                </a:r>
              </a:p>
            </p:txBody>
          </p:sp>
        </p:grpSp>
        <p:grpSp>
          <p:nvGrpSpPr>
            <p:cNvPr id="350" name="グループ化 219"/>
            <p:cNvGrpSpPr/>
            <p:nvPr/>
          </p:nvGrpSpPr>
          <p:grpSpPr>
            <a:xfrm>
              <a:off x="7633472" y="5475232"/>
              <a:ext cx="1407975" cy="271815"/>
              <a:chOff x="390400" y="4273184"/>
              <a:chExt cx="2042321" cy="394279"/>
            </a:xfrm>
          </p:grpSpPr>
          <p:sp>
            <p:nvSpPr>
              <p:cNvPr id="410" name="Line 104"/>
              <p:cNvSpPr>
                <a:spLocks noChangeShapeType="1"/>
              </p:cNvSpPr>
              <p:nvPr/>
            </p:nvSpPr>
            <p:spPr bwMode="auto">
              <a:xfrm>
                <a:off x="470386" y="4277131"/>
                <a:ext cx="0" cy="1894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1" name="Line 105"/>
              <p:cNvSpPr>
                <a:spLocks noChangeShapeType="1"/>
              </p:cNvSpPr>
              <p:nvPr/>
            </p:nvSpPr>
            <p:spPr bwMode="auto">
              <a:xfrm>
                <a:off x="1326237" y="4281077"/>
                <a:ext cx="0" cy="1894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2" name="Line 106"/>
              <p:cNvSpPr>
                <a:spLocks noChangeShapeType="1"/>
              </p:cNvSpPr>
              <p:nvPr/>
            </p:nvSpPr>
            <p:spPr bwMode="auto">
              <a:xfrm>
                <a:off x="2182088" y="4273184"/>
                <a:ext cx="0" cy="1894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3" name="Line 107"/>
              <p:cNvSpPr>
                <a:spLocks noChangeShapeType="1"/>
              </p:cNvSpPr>
              <p:nvPr/>
            </p:nvSpPr>
            <p:spPr bwMode="auto">
              <a:xfrm>
                <a:off x="466387" y="4360009"/>
                <a:ext cx="171570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4" name="Text Box 108"/>
              <p:cNvSpPr txBox="1">
                <a:spLocks noChangeArrowheads="1"/>
              </p:cNvSpPr>
              <p:nvPr/>
            </p:nvSpPr>
            <p:spPr bwMode="auto">
              <a:xfrm>
                <a:off x="390400" y="4447246"/>
                <a:ext cx="1279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kumimoji="1" sz="900">
                    <a:solidFill>
                      <a:schemeClr val="tx1"/>
                    </a:solidFill>
                    <a:latin typeface="Times New Roman" pitchFamily="18" charset="0"/>
                    <a:ea typeface="ＭＳ Ｐゴシック" pitchFamily="50" charset="-128"/>
                  </a:defRPr>
                </a:lvl1pPr>
                <a:lvl2pPr marL="742950" indent="-285750" eaLnBrk="0" hangingPunct="0">
                  <a:defRPr kumimoji="1" sz="900">
                    <a:solidFill>
                      <a:schemeClr val="tx1"/>
                    </a:solidFill>
                    <a:latin typeface="Times New Roman" pitchFamily="18" charset="0"/>
                    <a:ea typeface="ＭＳ Ｐゴシック" pitchFamily="50" charset="-128"/>
                  </a:defRPr>
                </a:lvl2pPr>
                <a:lvl3pPr marL="1143000" indent="-228600" eaLnBrk="0" hangingPunct="0">
                  <a:defRPr kumimoji="1" sz="900">
                    <a:solidFill>
                      <a:schemeClr val="tx1"/>
                    </a:solidFill>
                    <a:latin typeface="Times New Roman" pitchFamily="18" charset="0"/>
                    <a:ea typeface="ＭＳ Ｐゴシック" pitchFamily="50" charset="-128"/>
                  </a:defRPr>
                </a:lvl3pPr>
                <a:lvl4pPr marL="1600200" indent="-228600" eaLnBrk="0" hangingPunct="0">
                  <a:defRPr kumimoji="1" sz="900">
                    <a:solidFill>
                      <a:schemeClr val="tx1"/>
                    </a:solidFill>
                    <a:latin typeface="Times New Roman" pitchFamily="18" charset="0"/>
                    <a:ea typeface="ＭＳ Ｐゴシック" pitchFamily="50" charset="-128"/>
                  </a:defRPr>
                </a:lvl4pPr>
                <a:lvl5pPr marL="2057400" indent="-228600" eaLnBrk="0" hangingPunct="0">
                  <a:defRPr kumimoji="1" sz="900">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9pPr>
              </a:lstStyle>
              <a:p>
                <a:pPr algn="l" eaLnBrk="1" hangingPunct="1"/>
                <a:r>
                  <a:rPr lang="en-US" altLang="ja-JP" sz="1200" b="1" dirty="0">
                    <a:latin typeface="ＭＳ Ｐゴシック" pitchFamily="50" charset="-128"/>
                  </a:rPr>
                  <a:t>0</a:t>
                </a:r>
              </a:p>
            </p:txBody>
          </p:sp>
          <p:sp>
            <p:nvSpPr>
              <p:cNvPr id="415" name="Text Box 109"/>
              <p:cNvSpPr txBox="1">
                <a:spLocks noChangeArrowheads="1"/>
              </p:cNvSpPr>
              <p:nvPr/>
            </p:nvSpPr>
            <p:spPr bwMode="auto">
              <a:xfrm>
                <a:off x="1107994" y="4393863"/>
                <a:ext cx="509990" cy="267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eaLnBrk="0" hangingPunct="0">
                  <a:defRPr kumimoji="1" sz="900">
                    <a:solidFill>
                      <a:schemeClr val="tx1"/>
                    </a:solidFill>
                    <a:latin typeface="Times New Roman" pitchFamily="18" charset="0"/>
                    <a:ea typeface="ＭＳ Ｐゴシック" pitchFamily="50" charset="-128"/>
                  </a:defRPr>
                </a:lvl1pPr>
                <a:lvl2pPr marL="742950" indent="-285750" eaLnBrk="0" hangingPunct="0">
                  <a:defRPr kumimoji="1" sz="900">
                    <a:solidFill>
                      <a:schemeClr val="tx1"/>
                    </a:solidFill>
                    <a:latin typeface="Times New Roman" pitchFamily="18" charset="0"/>
                    <a:ea typeface="ＭＳ Ｐゴシック" pitchFamily="50" charset="-128"/>
                  </a:defRPr>
                </a:lvl2pPr>
                <a:lvl3pPr marL="1143000" indent="-228600" eaLnBrk="0" hangingPunct="0">
                  <a:defRPr kumimoji="1" sz="900">
                    <a:solidFill>
                      <a:schemeClr val="tx1"/>
                    </a:solidFill>
                    <a:latin typeface="Times New Roman" pitchFamily="18" charset="0"/>
                    <a:ea typeface="ＭＳ Ｐゴシック" pitchFamily="50" charset="-128"/>
                  </a:defRPr>
                </a:lvl3pPr>
                <a:lvl4pPr marL="1600200" indent="-228600" eaLnBrk="0" hangingPunct="0">
                  <a:defRPr kumimoji="1" sz="900">
                    <a:solidFill>
                      <a:schemeClr val="tx1"/>
                    </a:solidFill>
                    <a:latin typeface="Times New Roman" pitchFamily="18" charset="0"/>
                    <a:ea typeface="ＭＳ Ｐゴシック" pitchFamily="50" charset="-128"/>
                  </a:defRPr>
                </a:lvl4pPr>
                <a:lvl5pPr marL="2057400" indent="-228600" eaLnBrk="0" hangingPunct="0">
                  <a:defRPr kumimoji="1" sz="900">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9pPr>
              </a:lstStyle>
              <a:p>
                <a:pPr algn="l" eaLnBrk="1" hangingPunct="1"/>
                <a:r>
                  <a:rPr lang="en-US" altLang="ja-JP" sz="1200" b="1" dirty="0">
                    <a:latin typeface="ＭＳ Ｐゴシック" pitchFamily="50" charset="-128"/>
                  </a:rPr>
                  <a:t>250</a:t>
                </a:r>
              </a:p>
            </p:txBody>
          </p:sp>
          <p:sp>
            <p:nvSpPr>
              <p:cNvPr id="416" name="Text Box 110"/>
              <p:cNvSpPr txBox="1">
                <a:spLocks noChangeArrowheads="1"/>
              </p:cNvSpPr>
              <p:nvPr/>
            </p:nvSpPr>
            <p:spPr bwMode="auto">
              <a:xfrm>
                <a:off x="1830565" y="4399597"/>
                <a:ext cx="602156" cy="267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eaLnBrk="0" hangingPunct="0">
                  <a:defRPr kumimoji="1" sz="900">
                    <a:solidFill>
                      <a:schemeClr val="tx1"/>
                    </a:solidFill>
                    <a:latin typeface="Times New Roman" pitchFamily="18" charset="0"/>
                    <a:ea typeface="ＭＳ Ｐゴシック" pitchFamily="50" charset="-128"/>
                  </a:defRPr>
                </a:lvl1pPr>
                <a:lvl2pPr marL="742950" indent="-285750" eaLnBrk="0" hangingPunct="0">
                  <a:defRPr kumimoji="1" sz="900">
                    <a:solidFill>
                      <a:schemeClr val="tx1"/>
                    </a:solidFill>
                    <a:latin typeface="Times New Roman" pitchFamily="18" charset="0"/>
                    <a:ea typeface="ＭＳ Ｐゴシック" pitchFamily="50" charset="-128"/>
                  </a:defRPr>
                </a:lvl2pPr>
                <a:lvl3pPr marL="1143000" indent="-228600" eaLnBrk="0" hangingPunct="0">
                  <a:defRPr kumimoji="1" sz="900">
                    <a:solidFill>
                      <a:schemeClr val="tx1"/>
                    </a:solidFill>
                    <a:latin typeface="Times New Roman" pitchFamily="18" charset="0"/>
                    <a:ea typeface="ＭＳ Ｐゴシック" pitchFamily="50" charset="-128"/>
                  </a:defRPr>
                </a:lvl3pPr>
                <a:lvl4pPr marL="1600200" indent="-228600" eaLnBrk="0" hangingPunct="0">
                  <a:defRPr kumimoji="1" sz="900">
                    <a:solidFill>
                      <a:schemeClr val="tx1"/>
                    </a:solidFill>
                    <a:latin typeface="Times New Roman" pitchFamily="18" charset="0"/>
                    <a:ea typeface="ＭＳ Ｐゴシック" pitchFamily="50" charset="-128"/>
                  </a:defRPr>
                </a:lvl4pPr>
                <a:lvl5pPr marL="2057400" indent="-228600" eaLnBrk="0" hangingPunct="0">
                  <a:defRPr kumimoji="1" sz="900">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9pPr>
              </a:lstStyle>
              <a:p>
                <a:pPr algn="l" eaLnBrk="1" hangingPunct="1"/>
                <a:r>
                  <a:rPr lang="en-US" altLang="ja-JP" sz="1200" b="1" dirty="0">
                    <a:latin typeface="ＭＳ Ｐゴシック" pitchFamily="50" charset="-128"/>
                  </a:rPr>
                  <a:t>500m</a:t>
                </a:r>
              </a:p>
            </p:txBody>
          </p:sp>
        </p:grpSp>
        <p:sp>
          <p:nvSpPr>
            <p:cNvPr id="351" name="Text Box 114"/>
            <p:cNvSpPr txBox="1">
              <a:spLocks noChangeArrowheads="1"/>
            </p:cNvSpPr>
            <p:nvPr/>
          </p:nvSpPr>
          <p:spPr bwMode="auto">
            <a:xfrm>
              <a:off x="3903996" y="3706187"/>
              <a:ext cx="881890" cy="11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kumimoji="1" sz="900">
                  <a:solidFill>
                    <a:schemeClr val="tx1"/>
                  </a:solidFill>
                  <a:latin typeface="Times New Roman" pitchFamily="18" charset="0"/>
                  <a:ea typeface="ＭＳ Ｐゴシック" pitchFamily="50" charset="-128"/>
                </a:defRPr>
              </a:lvl1pPr>
              <a:lvl2pPr marL="742950" indent="-285750" eaLnBrk="0" hangingPunct="0">
                <a:defRPr kumimoji="1" sz="900">
                  <a:solidFill>
                    <a:schemeClr val="tx1"/>
                  </a:solidFill>
                  <a:latin typeface="Times New Roman" pitchFamily="18" charset="0"/>
                  <a:ea typeface="ＭＳ Ｐゴシック" pitchFamily="50" charset="-128"/>
                </a:defRPr>
              </a:lvl2pPr>
              <a:lvl3pPr marL="1143000" indent="-228600" eaLnBrk="0" hangingPunct="0">
                <a:defRPr kumimoji="1" sz="900">
                  <a:solidFill>
                    <a:schemeClr val="tx1"/>
                  </a:solidFill>
                  <a:latin typeface="Times New Roman" pitchFamily="18" charset="0"/>
                  <a:ea typeface="ＭＳ Ｐゴシック" pitchFamily="50" charset="-128"/>
                </a:defRPr>
              </a:lvl3pPr>
              <a:lvl4pPr marL="1600200" indent="-228600" eaLnBrk="0" hangingPunct="0">
                <a:defRPr kumimoji="1" sz="900">
                  <a:solidFill>
                    <a:schemeClr val="tx1"/>
                  </a:solidFill>
                  <a:latin typeface="Times New Roman" pitchFamily="18" charset="0"/>
                  <a:ea typeface="ＭＳ Ｐゴシック" pitchFamily="50" charset="-128"/>
                </a:defRPr>
              </a:lvl4pPr>
              <a:lvl5pPr marL="2057400" indent="-228600" eaLnBrk="0" hangingPunct="0">
                <a:defRPr kumimoji="1" sz="900">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9pPr>
            </a:lstStyle>
            <a:p>
              <a:pPr eaLnBrk="1" hangingPunct="1"/>
              <a:r>
                <a:rPr lang="ja-JP" altLang="en-US" sz="700" dirty="0">
                  <a:solidFill>
                    <a:srgbClr val="4D4D4D"/>
                  </a:solidFill>
                </a:rPr>
                <a:t>シーサイドコスモ</a:t>
              </a:r>
            </a:p>
          </p:txBody>
        </p:sp>
        <p:sp>
          <p:nvSpPr>
            <p:cNvPr id="352" name="Text Box 143"/>
            <p:cNvSpPr txBox="1">
              <a:spLocks noChangeArrowheads="1"/>
            </p:cNvSpPr>
            <p:nvPr/>
          </p:nvSpPr>
          <p:spPr bwMode="auto">
            <a:xfrm>
              <a:off x="5935596" y="5545861"/>
              <a:ext cx="42212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kumimoji="1" sz="900">
                  <a:solidFill>
                    <a:schemeClr val="tx1"/>
                  </a:solidFill>
                  <a:latin typeface="Times New Roman" pitchFamily="18" charset="0"/>
                  <a:ea typeface="ＭＳ Ｐゴシック" pitchFamily="50" charset="-128"/>
                </a:defRPr>
              </a:lvl1pPr>
              <a:lvl2pPr marL="742950" indent="-285750" eaLnBrk="0" hangingPunct="0">
                <a:defRPr kumimoji="1" sz="900">
                  <a:solidFill>
                    <a:schemeClr val="tx1"/>
                  </a:solidFill>
                  <a:latin typeface="Times New Roman" pitchFamily="18" charset="0"/>
                  <a:ea typeface="ＭＳ Ｐゴシック" pitchFamily="50" charset="-128"/>
                </a:defRPr>
              </a:lvl2pPr>
              <a:lvl3pPr marL="1143000" indent="-228600" eaLnBrk="0" hangingPunct="0">
                <a:defRPr kumimoji="1" sz="900">
                  <a:solidFill>
                    <a:schemeClr val="tx1"/>
                  </a:solidFill>
                  <a:latin typeface="Times New Roman" pitchFamily="18" charset="0"/>
                  <a:ea typeface="ＭＳ Ｐゴシック" pitchFamily="50" charset="-128"/>
                </a:defRPr>
              </a:lvl3pPr>
              <a:lvl4pPr marL="1600200" indent="-228600" eaLnBrk="0" hangingPunct="0">
                <a:defRPr kumimoji="1" sz="900">
                  <a:solidFill>
                    <a:schemeClr val="tx1"/>
                  </a:solidFill>
                  <a:latin typeface="Times New Roman" pitchFamily="18" charset="0"/>
                  <a:ea typeface="ＭＳ Ｐゴシック" pitchFamily="50" charset="-128"/>
                </a:defRPr>
              </a:lvl4pPr>
              <a:lvl5pPr marL="2057400" indent="-228600" eaLnBrk="0" hangingPunct="0">
                <a:defRPr kumimoji="1" sz="900">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9pPr>
            </a:lstStyle>
            <a:p>
              <a:pPr eaLnBrk="1" hangingPunct="1"/>
              <a:r>
                <a:rPr lang="ja-JP" altLang="en-US" sz="700" dirty="0">
                  <a:solidFill>
                    <a:srgbClr val="464646"/>
                  </a:solidFill>
                  <a:latin typeface="ＭＳ Ｐゴシック" pitchFamily="50" charset="-128"/>
                </a:rPr>
                <a:t>中ふ頭駅</a:t>
              </a:r>
            </a:p>
          </p:txBody>
        </p:sp>
        <p:sp>
          <p:nvSpPr>
            <p:cNvPr id="353" name="Text Box 144"/>
            <p:cNvSpPr txBox="1">
              <a:spLocks noChangeArrowheads="1"/>
            </p:cNvSpPr>
            <p:nvPr/>
          </p:nvSpPr>
          <p:spPr bwMode="auto">
            <a:xfrm>
              <a:off x="6547817" y="5539311"/>
              <a:ext cx="683199"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kumimoji="1" sz="900">
                  <a:solidFill>
                    <a:schemeClr val="tx1"/>
                  </a:solidFill>
                  <a:latin typeface="Times New Roman" pitchFamily="18" charset="0"/>
                  <a:ea typeface="ＭＳ Ｐゴシック" pitchFamily="50" charset="-128"/>
                </a:defRPr>
              </a:lvl1pPr>
              <a:lvl2pPr marL="742950" indent="-285750" eaLnBrk="0" hangingPunct="0">
                <a:defRPr kumimoji="1" sz="900">
                  <a:solidFill>
                    <a:schemeClr val="tx1"/>
                  </a:solidFill>
                  <a:latin typeface="Times New Roman" pitchFamily="18" charset="0"/>
                  <a:ea typeface="ＭＳ Ｐゴシック" pitchFamily="50" charset="-128"/>
                </a:defRPr>
              </a:lvl2pPr>
              <a:lvl3pPr marL="1143000" indent="-228600" eaLnBrk="0" hangingPunct="0">
                <a:defRPr kumimoji="1" sz="900">
                  <a:solidFill>
                    <a:schemeClr val="tx1"/>
                  </a:solidFill>
                  <a:latin typeface="Times New Roman" pitchFamily="18" charset="0"/>
                  <a:ea typeface="ＭＳ Ｐゴシック" pitchFamily="50" charset="-128"/>
                </a:defRPr>
              </a:lvl3pPr>
              <a:lvl4pPr marL="1600200" indent="-228600" eaLnBrk="0" hangingPunct="0">
                <a:defRPr kumimoji="1" sz="900">
                  <a:solidFill>
                    <a:schemeClr val="tx1"/>
                  </a:solidFill>
                  <a:latin typeface="Times New Roman" pitchFamily="18" charset="0"/>
                  <a:ea typeface="ＭＳ Ｐゴシック" pitchFamily="50" charset="-128"/>
                </a:defRPr>
              </a:lvl4pPr>
              <a:lvl5pPr marL="2057400" indent="-228600" eaLnBrk="0" hangingPunct="0">
                <a:defRPr kumimoji="1" sz="900">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9pPr>
            </a:lstStyle>
            <a:p>
              <a:pPr eaLnBrk="1" hangingPunct="1"/>
              <a:r>
                <a:rPr lang="ja-JP" altLang="en-US" sz="600" dirty="0">
                  <a:solidFill>
                    <a:srgbClr val="464646"/>
                  </a:solidFill>
                  <a:latin typeface="ＭＳ Ｐゴシック" pitchFamily="50" charset="-128"/>
                </a:rPr>
                <a:t>至　住之江公園駅</a:t>
              </a:r>
            </a:p>
          </p:txBody>
        </p:sp>
        <p:sp>
          <p:nvSpPr>
            <p:cNvPr id="354" name="Text Box 145"/>
            <p:cNvSpPr txBox="1">
              <a:spLocks noChangeArrowheads="1"/>
            </p:cNvSpPr>
            <p:nvPr/>
          </p:nvSpPr>
          <p:spPr bwMode="auto">
            <a:xfrm>
              <a:off x="7090539" y="3134123"/>
              <a:ext cx="58704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kumimoji="1" sz="900">
                  <a:solidFill>
                    <a:schemeClr val="tx1"/>
                  </a:solidFill>
                  <a:latin typeface="Times New Roman" pitchFamily="18" charset="0"/>
                  <a:ea typeface="ＭＳ Ｐゴシック" pitchFamily="50" charset="-128"/>
                </a:defRPr>
              </a:lvl1pPr>
              <a:lvl2pPr marL="742950" indent="-285750" eaLnBrk="0" hangingPunct="0">
                <a:defRPr kumimoji="1" sz="900">
                  <a:solidFill>
                    <a:schemeClr val="tx1"/>
                  </a:solidFill>
                  <a:latin typeface="Times New Roman" pitchFamily="18" charset="0"/>
                  <a:ea typeface="ＭＳ Ｐゴシック" pitchFamily="50" charset="-128"/>
                </a:defRPr>
              </a:lvl2pPr>
              <a:lvl3pPr marL="1143000" indent="-228600" eaLnBrk="0" hangingPunct="0">
                <a:defRPr kumimoji="1" sz="900">
                  <a:solidFill>
                    <a:schemeClr val="tx1"/>
                  </a:solidFill>
                  <a:latin typeface="Times New Roman" pitchFamily="18" charset="0"/>
                  <a:ea typeface="ＭＳ Ｐゴシック" pitchFamily="50" charset="-128"/>
                </a:defRPr>
              </a:lvl3pPr>
              <a:lvl4pPr marL="1600200" indent="-228600" eaLnBrk="0" hangingPunct="0">
                <a:defRPr kumimoji="1" sz="900">
                  <a:solidFill>
                    <a:schemeClr val="tx1"/>
                  </a:solidFill>
                  <a:latin typeface="Times New Roman" pitchFamily="18" charset="0"/>
                  <a:ea typeface="ＭＳ Ｐゴシック" pitchFamily="50" charset="-128"/>
                </a:defRPr>
              </a:lvl4pPr>
              <a:lvl5pPr marL="2057400" indent="-228600" eaLnBrk="0" hangingPunct="0">
                <a:defRPr kumimoji="1" sz="900">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9pPr>
            </a:lstStyle>
            <a:p>
              <a:pPr eaLnBrk="1" hangingPunct="1"/>
              <a:r>
                <a:rPr lang="ja-JP" altLang="en-US" sz="600" dirty="0">
                  <a:solidFill>
                    <a:srgbClr val="464646"/>
                  </a:solidFill>
                </a:rPr>
                <a:t>至　本町駅</a:t>
              </a:r>
            </a:p>
          </p:txBody>
        </p:sp>
        <p:sp>
          <p:nvSpPr>
            <p:cNvPr id="355" name="Freeform 148"/>
            <p:cNvSpPr>
              <a:spLocks/>
            </p:cNvSpPr>
            <p:nvPr/>
          </p:nvSpPr>
          <p:spPr bwMode="auto">
            <a:xfrm>
              <a:off x="3628274" y="4101541"/>
              <a:ext cx="726462" cy="501571"/>
            </a:xfrm>
            <a:custGeom>
              <a:avLst/>
              <a:gdLst>
                <a:gd name="T0" fmla="*/ 0 w 768"/>
                <a:gd name="T1" fmla="*/ 1257696439 h 546"/>
                <a:gd name="T2" fmla="*/ 1772721671 w 768"/>
                <a:gd name="T3" fmla="*/ 276416233 h 546"/>
                <a:gd name="T4" fmla="*/ 1613453352 w 768"/>
                <a:gd name="T5" fmla="*/ 0 h 546"/>
                <a:gd name="T6" fmla="*/ 159268319 w 768"/>
                <a:gd name="T7" fmla="*/ 214223112 h 546"/>
                <a:gd name="T8" fmla="*/ 0 w 768"/>
                <a:gd name="T9" fmla="*/ 1257696439 h 546"/>
                <a:gd name="T10" fmla="*/ 0 60000 65536"/>
                <a:gd name="T11" fmla="*/ 0 60000 65536"/>
                <a:gd name="T12" fmla="*/ 0 60000 65536"/>
                <a:gd name="T13" fmla="*/ 0 60000 65536"/>
                <a:gd name="T14" fmla="*/ 0 60000 65536"/>
                <a:gd name="T15" fmla="*/ 0 w 768"/>
                <a:gd name="T16" fmla="*/ 0 h 546"/>
                <a:gd name="T17" fmla="*/ 768 w 768"/>
                <a:gd name="T18" fmla="*/ 546 h 546"/>
                <a:gd name="connsiteX0" fmla="*/ 0 w 10000"/>
                <a:gd name="connsiteY0" fmla="*/ 10000 h 10000"/>
                <a:gd name="connsiteX1" fmla="*/ 10000 w 10000"/>
                <a:gd name="connsiteY1" fmla="*/ 2198 h 10000"/>
                <a:gd name="connsiteX2" fmla="*/ 9102 w 10000"/>
                <a:gd name="connsiteY2" fmla="*/ 0 h 10000"/>
                <a:gd name="connsiteX3" fmla="*/ 1027 w 10000"/>
                <a:gd name="connsiteY3" fmla="*/ 1975 h 10000"/>
                <a:gd name="connsiteX4" fmla="*/ 0 w 10000"/>
                <a:gd name="connsiteY4" fmla="*/ 10000 h 10000"/>
                <a:gd name="connsiteX0" fmla="*/ 0 w 10000"/>
                <a:gd name="connsiteY0" fmla="*/ 10000 h 10000"/>
                <a:gd name="connsiteX1" fmla="*/ 10000 w 10000"/>
                <a:gd name="connsiteY1" fmla="*/ 2198 h 10000"/>
                <a:gd name="connsiteX2" fmla="*/ 9102 w 10000"/>
                <a:gd name="connsiteY2" fmla="*/ 0 h 10000"/>
                <a:gd name="connsiteX3" fmla="*/ 1091 w 10000"/>
                <a:gd name="connsiteY3" fmla="*/ 1824 h 10000"/>
                <a:gd name="connsiteX4" fmla="*/ 0 w 10000"/>
                <a:gd name="connsiteY4" fmla="*/ 10000 h 10000"/>
                <a:gd name="connsiteX0" fmla="*/ 0 w 10000"/>
                <a:gd name="connsiteY0" fmla="*/ 9879 h 9879"/>
                <a:gd name="connsiteX1" fmla="*/ 10000 w 10000"/>
                <a:gd name="connsiteY1" fmla="*/ 2077 h 9879"/>
                <a:gd name="connsiteX2" fmla="*/ 9188 w 10000"/>
                <a:gd name="connsiteY2" fmla="*/ 0 h 9879"/>
                <a:gd name="connsiteX3" fmla="*/ 1091 w 10000"/>
                <a:gd name="connsiteY3" fmla="*/ 1703 h 9879"/>
                <a:gd name="connsiteX4" fmla="*/ 0 w 10000"/>
                <a:gd name="connsiteY4" fmla="*/ 9879 h 9879"/>
                <a:gd name="connsiteX0" fmla="*/ 0 w 9871"/>
                <a:gd name="connsiteY0" fmla="*/ 9969 h 9969"/>
                <a:gd name="connsiteX1" fmla="*/ 9871 w 9871"/>
                <a:gd name="connsiteY1" fmla="*/ 2102 h 9969"/>
                <a:gd name="connsiteX2" fmla="*/ 9059 w 9871"/>
                <a:gd name="connsiteY2" fmla="*/ 0 h 9969"/>
                <a:gd name="connsiteX3" fmla="*/ 962 w 9871"/>
                <a:gd name="connsiteY3" fmla="*/ 1724 h 9969"/>
                <a:gd name="connsiteX4" fmla="*/ 0 w 9871"/>
                <a:gd name="connsiteY4" fmla="*/ 9969 h 9969"/>
                <a:gd name="connsiteX0" fmla="*/ 0 w 10000"/>
                <a:gd name="connsiteY0" fmla="*/ 10000 h 10000"/>
                <a:gd name="connsiteX1" fmla="*/ 10000 w 10000"/>
                <a:gd name="connsiteY1" fmla="*/ 2109 h 10000"/>
                <a:gd name="connsiteX2" fmla="*/ 9177 w 10000"/>
                <a:gd name="connsiteY2" fmla="*/ 0 h 10000"/>
                <a:gd name="connsiteX3" fmla="*/ 888 w 10000"/>
                <a:gd name="connsiteY3" fmla="*/ 1760 h 10000"/>
                <a:gd name="connsiteX4" fmla="*/ 0 w 10000"/>
                <a:gd name="connsiteY4" fmla="*/ 10000 h 10000"/>
                <a:gd name="connsiteX0" fmla="*/ 0 w 10000"/>
                <a:gd name="connsiteY0" fmla="*/ 10705 h 10705"/>
                <a:gd name="connsiteX1" fmla="*/ 10000 w 10000"/>
                <a:gd name="connsiteY1" fmla="*/ 2814 h 10705"/>
                <a:gd name="connsiteX2" fmla="*/ 8144 w 10000"/>
                <a:gd name="connsiteY2" fmla="*/ 0 h 10705"/>
                <a:gd name="connsiteX3" fmla="*/ 888 w 10000"/>
                <a:gd name="connsiteY3" fmla="*/ 2465 h 10705"/>
                <a:gd name="connsiteX4" fmla="*/ 0 w 10000"/>
                <a:gd name="connsiteY4" fmla="*/ 10705 h 10705"/>
                <a:gd name="connsiteX0" fmla="*/ 0 w 9633"/>
                <a:gd name="connsiteY0" fmla="*/ 10705 h 10705"/>
                <a:gd name="connsiteX1" fmla="*/ 9633 w 9633"/>
                <a:gd name="connsiteY1" fmla="*/ 3613 h 10705"/>
                <a:gd name="connsiteX2" fmla="*/ 8144 w 9633"/>
                <a:gd name="connsiteY2" fmla="*/ 0 h 10705"/>
                <a:gd name="connsiteX3" fmla="*/ 888 w 9633"/>
                <a:gd name="connsiteY3" fmla="*/ 2465 h 10705"/>
                <a:gd name="connsiteX4" fmla="*/ 0 w 9633"/>
                <a:gd name="connsiteY4" fmla="*/ 10705 h 10705"/>
                <a:gd name="connsiteX0" fmla="*/ 0 w 10000"/>
                <a:gd name="connsiteY0" fmla="*/ 9077 h 9077"/>
                <a:gd name="connsiteX1" fmla="*/ 10000 w 10000"/>
                <a:gd name="connsiteY1" fmla="*/ 2452 h 9077"/>
                <a:gd name="connsiteX2" fmla="*/ 8765 w 10000"/>
                <a:gd name="connsiteY2" fmla="*/ 0 h 9077"/>
                <a:gd name="connsiteX3" fmla="*/ 922 w 10000"/>
                <a:gd name="connsiteY3" fmla="*/ 1380 h 9077"/>
                <a:gd name="connsiteX4" fmla="*/ 0 w 10000"/>
                <a:gd name="connsiteY4" fmla="*/ 9077 h 9077"/>
                <a:gd name="connsiteX0" fmla="*/ 0 w 10000"/>
                <a:gd name="connsiteY0" fmla="*/ 10000 h 10000"/>
                <a:gd name="connsiteX1" fmla="*/ 10000 w 10000"/>
                <a:gd name="connsiteY1" fmla="*/ 2701 h 10000"/>
                <a:gd name="connsiteX2" fmla="*/ 8765 w 10000"/>
                <a:gd name="connsiteY2" fmla="*/ 0 h 10000"/>
                <a:gd name="connsiteX3" fmla="*/ 265 w 10000"/>
                <a:gd name="connsiteY3" fmla="*/ 1762 h 10000"/>
                <a:gd name="connsiteX4" fmla="*/ 0 w 10000"/>
                <a:gd name="connsiteY4" fmla="*/ 10000 h 10000"/>
                <a:gd name="connsiteX0" fmla="*/ 0 w 10761"/>
                <a:gd name="connsiteY0" fmla="*/ 10194 h 10194"/>
                <a:gd name="connsiteX1" fmla="*/ 10761 w 10761"/>
                <a:gd name="connsiteY1" fmla="*/ 2701 h 10194"/>
                <a:gd name="connsiteX2" fmla="*/ 9526 w 10761"/>
                <a:gd name="connsiteY2" fmla="*/ 0 h 10194"/>
                <a:gd name="connsiteX3" fmla="*/ 1026 w 10761"/>
                <a:gd name="connsiteY3" fmla="*/ 1762 h 10194"/>
                <a:gd name="connsiteX4" fmla="*/ 0 w 10761"/>
                <a:gd name="connsiteY4" fmla="*/ 10194 h 10194"/>
                <a:gd name="connsiteX0" fmla="*/ 0 w 10553"/>
                <a:gd name="connsiteY0" fmla="*/ 10194 h 10194"/>
                <a:gd name="connsiteX1" fmla="*/ 10553 w 10553"/>
                <a:gd name="connsiteY1" fmla="*/ 2362 h 10194"/>
                <a:gd name="connsiteX2" fmla="*/ 9526 w 10553"/>
                <a:gd name="connsiteY2" fmla="*/ 0 h 10194"/>
                <a:gd name="connsiteX3" fmla="*/ 1026 w 10553"/>
                <a:gd name="connsiteY3" fmla="*/ 1762 h 10194"/>
                <a:gd name="connsiteX4" fmla="*/ 0 w 10553"/>
                <a:gd name="connsiteY4" fmla="*/ 10194 h 10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3" h="10194">
                  <a:moveTo>
                    <a:pt x="0" y="10194"/>
                  </a:moveTo>
                  <a:lnTo>
                    <a:pt x="10553" y="2362"/>
                  </a:lnTo>
                  <a:lnTo>
                    <a:pt x="9526" y="0"/>
                  </a:lnTo>
                  <a:lnTo>
                    <a:pt x="1026" y="1762"/>
                  </a:lnTo>
                  <a:cubicBezTo>
                    <a:pt x="719" y="4589"/>
                    <a:pt x="307" y="7367"/>
                    <a:pt x="0" y="10194"/>
                  </a:cubicBezTo>
                  <a:close/>
                </a:path>
              </a:pathLst>
            </a:custGeom>
            <a:solidFill>
              <a:srgbClr val="FF0000"/>
            </a:solidFill>
            <a:ln w="28575">
              <a:noFill/>
              <a:prstDash val="solid"/>
            </a:ln>
            <a:extLst/>
          </p:spPr>
          <p:style>
            <a:lnRef idx="2">
              <a:schemeClr val="accent2"/>
            </a:lnRef>
            <a:fillRef idx="1">
              <a:schemeClr val="lt1"/>
            </a:fillRef>
            <a:effectRef idx="0">
              <a:schemeClr val="accent2"/>
            </a:effectRef>
            <a:fontRef idx="minor">
              <a:schemeClr val="dk1"/>
            </a:fontRef>
          </p:style>
          <p:txBody>
            <a:bodyPr/>
            <a:lstStyle/>
            <a:p>
              <a:endParaRPr lang="ja-JP" altLang="en-US"/>
            </a:p>
          </p:txBody>
        </p:sp>
        <p:sp>
          <p:nvSpPr>
            <p:cNvPr id="356" name="Text Box 149"/>
            <p:cNvSpPr txBox="1">
              <a:spLocks noChangeArrowheads="1"/>
            </p:cNvSpPr>
            <p:nvPr/>
          </p:nvSpPr>
          <p:spPr bwMode="auto">
            <a:xfrm>
              <a:off x="3724843" y="3956798"/>
              <a:ext cx="634103" cy="224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900">
                  <a:solidFill>
                    <a:schemeClr val="tx1"/>
                  </a:solidFill>
                  <a:latin typeface="Times New Roman" pitchFamily="18" charset="0"/>
                  <a:ea typeface="ＭＳ Ｐゴシック" pitchFamily="50" charset="-128"/>
                </a:defRPr>
              </a:lvl1pPr>
              <a:lvl2pPr marL="742950" indent="-285750" eaLnBrk="0" hangingPunct="0">
                <a:defRPr kumimoji="1" sz="900">
                  <a:solidFill>
                    <a:schemeClr val="tx1"/>
                  </a:solidFill>
                  <a:latin typeface="Times New Roman" pitchFamily="18" charset="0"/>
                  <a:ea typeface="ＭＳ Ｐゴシック" pitchFamily="50" charset="-128"/>
                </a:defRPr>
              </a:lvl2pPr>
              <a:lvl3pPr marL="1143000" indent="-228600" eaLnBrk="0" hangingPunct="0">
                <a:defRPr kumimoji="1" sz="900">
                  <a:solidFill>
                    <a:schemeClr val="tx1"/>
                  </a:solidFill>
                  <a:latin typeface="Times New Roman" pitchFamily="18" charset="0"/>
                  <a:ea typeface="ＭＳ Ｐゴシック" pitchFamily="50" charset="-128"/>
                </a:defRPr>
              </a:lvl3pPr>
              <a:lvl4pPr marL="1600200" indent="-228600" eaLnBrk="0" hangingPunct="0">
                <a:defRPr kumimoji="1" sz="900">
                  <a:solidFill>
                    <a:schemeClr val="tx1"/>
                  </a:solidFill>
                  <a:latin typeface="Times New Roman" pitchFamily="18" charset="0"/>
                  <a:ea typeface="ＭＳ Ｐゴシック" pitchFamily="50" charset="-128"/>
                </a:defRPr>
              </a:lvl4pPr>
              <a:lvl5pPr marL="2057400" indent="-228600" eaLnBrk="0" hangingPunct="0">
                <a:defRPr kumimoji="1" sz="900">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9pPr>
            </a:lstStyle>
            <a:p>
              <a:pPr algn="l" eaLnBrk="1" hangingPunct="1"/>
              <a:r>
                <a:rPr lang="en-US" altLang="ja-JP" sz="800" dirty="0">
                  <a:latin typeface="ＭＳ Ｐゴシック" pitchFamily="50" charset="-128"/>
                </a:rPr>
                <a:t>(4.0ha)</a:t>
              </a:r>
            </a:p>
          </p:txBody>
        </p:sp>
        <p:sp>
          <p:nvSpPr>
            <p:cNvPr id="357" name="Freeform 151"/>
            <p:cNvSpPr>
              <a:spLocks/>
            </p:cNvSpPr>
            <p:nvPr/>
          </p:nvSpPr>
          <p:spPr bwMode="auto">
            <a:xfrm>
              <a:off x="5763390" y="4155961"/>
              <a:ext cx="424045" cy="433448"/>
            </a:xfrm>
            <a:custGeom>
              <a:avLst/>
              <a:gdLst>
                <a:gd name="T0" fmla="*/ 25474706 w 459"/>
                <a:gd name="T1" fmla="*/ 207161811 h 474"/>
                <a:gd name="T2" fmla="*/ 680854886 w 459"/>
                <a:gd name="T3" fmla="*/ 0 h 474"/>
                <a:gd name="T4" fmla="*/ 1062967865 w 459"/>
                <a:gd name="T5" fmla="*/ 676730098 h 474"/>
                <a:gd name="T6" fmla="*/ 340428204 w 459"/>
                <a:gd name="T7" fmla="*/ 1091053720 h 474"/>
                <a:gd name="T8" fmla="*/ 0 w 459"/>
                <a:gd name="T9" fmla="*/ 483377558 h 474"/>
                <a:gd name="T10" fmla="*/ 136633600 w 459"/>
                <a:gd name="T11" fmla="*/ 423531318 h 474"/>
                <a:gd name="T12" fmla="*/ 25474706 w 459"/>
                <a:gd name="T13" fmla="*/ 207161811 h 474"/>
                <a:gd name="T14" fmla="*/ 0 60000 65536"/>
                <a:gd name="T15" fmla="*/ 0 60000 65536"/>
                <a:gd name="T16" fmla="*/ 0 60000 65536"/>
                <a:gd name="T17" fmla="*/ 0 60000 65536"/>
                <a:gd name="T18" fmla="*/ 0 60000 65536"/>
                <a:gd name="T19" fmla="*/ 0 60000 65536"/>
                <a:gd name="T20" fmla="*/ 0 60000 65536"/>
                <a:gd name="T21" fmla="*/ 0 w 459"/>
                <a:gd name="T22" fmla="*/ 0 h 474"/>
                <a:gd name="T23" fmla="*/ 459 w 459"/>
                <a:gd name="T24" fmla="*/ 474 h 474"/>
                <a:gd name="connsiteX0" fmla="*/ 240 w 10000"/>
                <a:gd name="connsiteY0" fmla="*/ 1899 h 16898"/>
                <a:gd name="connsiteX1" fmla="*/ 6405 w 10000"/>
                <a:gd name="connsiteY1" fmla="*/ 0 h 16898"/>
                <a:gd name="connsiteX2" fmla="*/ 10000 w 10000"/>
                <a:gd name="connsiteY2" fmla="*/ 6203 h 16898"/>
                <a:gd name="connsiteX3" fmla="*/ 3026 w 10000"/>
                <a:gd name="connsiteY3" fmla="*/ 16898 h 16898"/>
                <a:gd name="connsiteX4" fmla="*/ 0 w 10000"/>
                <a:gd name="connsiteY4" fmla="*/ 4430 h 16898"/>
                <a:gd name="connsiteX5" fmla="*/ 1285 w 10000"/>
                <a:gd name="connsiteY5" fmla="*/ 3882 h 16898"/>
                <a:gd name="connsiteX6" fmla="*/ 240 w 10000"/>
                <a:gd name="connsiteY6" fmla="*/ 1899 h 16898"/>
                <a:gd name="connsiteX0" fmla="*/ 240 w 10000"/>
                <a:gd name="connsiteY0" fmla="*/ 1899 h 16898"/>
                <a:gd name="connsiteX1" fmla="*/ 6405 w 10000"/>
                <a:gd name="connsiteY1" fmla="*/ 0 h 16898"/>
                <a:gd name="connsiteX2" fmla="*/ 10000 w 10000"/>
                <a:gd name="connsiteY2" fmla="*/ 11283 h 16898"/>
                <a:gd name="connsiteX3" fmla="*/ 3026 w 10000"/>
                <a:gd name="connsiteY3" fmla="*/ 16898 h 16898"/>
                <a:gd name="connsiteX4" fmla="*/ 0 w 10000"/>
                <a:gd name="connsiteY4" fmla="*/ 4430 h 16898"/>
                <a:gd name="connsiteX5" fmla="*/ 1285 w 10000"/>
                <a:gd name="connsiteY5" fmla="*/ 3882 h 16898"/>
                <a:gd name="connsiteX6" fmla="*/ 240 w 10000"/>
                <a:gd name="connsiteY6" fmla="*/ 1899 h 16898"/>
                <a:gd name="connsiteX0" fmla="*/ 700 w 10460"/>
                <a:gd name="connsiteY0" fmla="*/ 1899 h 16898"/>
                <a:gd name="connsiteX1" fmla="*/ 6865 w 10460"/>
                <a:gd name="connsiteY1" fmla="*/ 0 h 16898"/>
                <a:gd name="connsiteX2" fmla="*/ 10460 w 10460"/>
                <a:gd name="connsiteY2" fmla="*/ 11283 h 16898"/>
                <a:gd name="connsiteX3" fmla="*/ 3486 w 10460"/>
                <a:gd name="connsiteY3" fmla="*/ 16898 h 16898"/>
                <a:gd name="connsiteX4" fmla="*/ 0 w 10460"/>
                <a:gd name="connsiteY4" fmla="*/ 7539 h 16898"/>
                <a:gd name="connsiteX5" fmla="*/ 1745 w 10460"/>
                <a:gd name="connsiteY5" fmla="*/ 3882 h 16898"/>
                <a:gd name="connsiteX6" fmla="*/ 700 w 10460"/>
                <a:gd name="connsiteY6" fmla="*/ 1899 h 16898"/>
                <a:gd name="connsiteX0" fmla="*/ 700 w 10460"/>
                <a:gd name="connsiteY0" fmla="*/ 1899 h 16898"/>
                <a:gd name="connsiteX1" fmla="*/ 6865 w 10460"/>
                <a:gd name="connsiteY1" fmla="*/ 0 h 16898"/>
                <a:gd name="connsiteX2" fmla="*/ 10460 w 10460"/>
                <a:gd name="connsiteY2" fmla="*/ 11283 h 16898"/>
                <a:gd name="connsiteX3" fmla="*/ 3486 w 10460"/>
                <a:gd name="connsiteY3" fmla="*/ 16898 h 16898"/>
                <a:gd name="connsiteX4" fmla="*/ 0 w 10460"/>
                <a:gd name="connsiteY4" fmla="*/ 7539 h 16898"/>
                <a:gd name="connsiteX5" fmla="*/ 2324 w 10460"/>
                <a:gd name="connsiteY5" fmla="*/ 5668 h 16898"/>
                <a:gd name="connsiteX6" fmla="*/ 700 w 10460"/>
                <a:gd name="connsiteY6" fmla="*/ 1899 h 16898"/>
                <a:gd name="connsiteX0" fmla="*/ 1162 w 10460"/>
                <a:gd name="connsiteY0" fmla="*/ 3796 h 16898"/>
                <a:gd name="connsiteX1" fmla="*/ 6865 w 10460"/>
                <a:gd name="connsiteY1" fmla="*/ 0 h 16898"/>
                <a:gd name="connsiteX2" fmla="*/ 10460 w 10460"/>
                <a:gd name="connsiteY2" fmla="*/ 11283 h 16898"/>
                <a:gd name="connsiteX3" fmla="*/ 3486 w 10460"/>
                <a:gd name="connsiteY3" fmla="*/ 16898 h 16898"/>
                <a:gd name="connsiteX4" fmla="*/ 0 w 10460"/>
                <a:gd name="connsiteY4" fmla="*/ 7539 h 16898"/>
                <a:gd name="connsiteX5" fmla="*/ 2324 w 10460"/>
                <a:gd name="connsiteY5" fmla="*/ 5668 h 16898"/>
                <a:gd name="connsiteX6" fmla="*/ 1162 w 10460"/>
                <a:gd name="connsiteY6" fmla="*/ 3796 h 16898"/>
                <a:gd name="connsiteX0" fmla="*/ 1162 w 10460"/>
                <a:gd name="connsiteY0" fmla="*/ 3796 h 16545"/>
                <a:gd name="connsiteX1" fmla="*/ 6865 w 10460"/>
                <a:gd name="connsiteY1" fmla="*/ 0 h 16545"/>
                <a:gd name="connsiteX2" fmla="*/ 10460 w 10460"/>
                <a:gd name="connsiteY2" fmla="*/ 11283 h 16545"/>
                <a:gd name="connsiteX3" fmla="*/ 3596 w 10460"/>
                <a:gd name="connsiteY3" fmla="*/ 16545 h 16545"/>
                <a:gd name="connsiteX4" fmla="*/ 0 w 10460"/>
                <a:gd name="connsiteY4" fmla="*/ 7539 h 16545"/>
                <a:gd name="connsiteX5" fmla="*/ 2324 w 10460"/>
                <a:gd name="connsiteY5" fmla="*/ 5668 h 16545"/>
                <a:gd name="connsiteX6" fmla="*/ 1162 w 10460"/>
                <a:gd name="connsiteY6" fmla="*/ 3796 h 16545"/>
                <a:gd name="connsiteX0" fmla="*/ 1162 w 10460"/>
                <a:gd name="connsiteY0" fmla="*/ 3796 h 16810"/>
                <a:gd name="connsiteX1" fmla="*/ 6865 w 10460"/>
                <a:gd name="connsiteY1" fmla="*/ 0 h 16810"/>
                <a:gd name="connsiteX2" fmla="*/ 10460 w 10460"/>
                <a:gd name="connsiteY2" fmla="*/ 11283 h 16810"/>
                <a:gd name="connsiteX3" fmla="*/ 3761 w 10460"/>
                <a:gd name="connsiteY3" fmla="*/ 16810 h 16810"/>
                <a:gd name="connsiteX4" fmla="*/ 0 w 10460"/>
                <a:gd name="connsiteY4" fmla="*/ 7539 h 16810"/>
                <a:gd name="connsiteX5" fmla="*/ 2324 w 10460"/>
                <a:gd name="connsiteY5" fmla="*/ 5668 h 16810"/>
                <a:gd name="connsiteX6" fmla="*/ 1162 w 10460"/>
                <a:gd name="connsiteY6" fmla="*/ 3796 h 16810"/>
                <a:gd name="connsiteX0" fmla="*/ 1162 w 10570"/>
                <a:gd name="connsiteY0" fmla="*/ 3796 h 16810"/>
                <a:gd name="connsiteX1" fmla="*/ 6865 w 10570"/>
                <a:gd name="connsiteY1" fmla="*/ 0 h 16810"/>
                <a:gd name="connsiteX2" fmla="*/ 10570 w 10570"/>
                <a:gd name="connsiteY2" fmla="*/ 10665 h 16810"/>
                <a:gd name="connsiteX3" fmla="*/ 3761 w 10570"/>
                <a:gd name="connsiteY3" fmla="*/ 16810 h 16810"/>
                <a:gd name="connsiteX4" fmla="*/ 0 w 10570"/>
                <a:gd name="connsiteY4" fmla="*/ 7539 h 16810"/>
                <a:gd name="connsiteX5" fmla="*/ 2324 w 10570"/>
                <a:gd name="connsiteY5" fmla="*/ 5668 h 16810"/>
                <a:gd name="connsiteX6" fmla="*/ 1162 w 10570"/>
                <a:gd name="connsiteY6" fmla="*/ 3796 h 16810"/>
                <a:gd name="connsiteX0" fmla="*/ 1162 w 10570"/>
                <a:gd name="connsiteY0" fmla="*/ 3089 h 16103"/>
                <a:gd name="connsiteX1" fmla="*/ 6810 w 10570"/>
                <a:gd name="connsiteY1" fmla="*/ 0 h 16103"/>
                <a:gd name="connsiteX2" fmla="*/ 10570 w 10570"/>
                <a:gd name="connsiteY2" fmla="*/ 9958 h 16103"/>
                <a:gd name="connsiteX3" fmla="*/ 3761 w 10570"/>
                <a:gd name="connsiteY3" fmla="*/ 16103 h 16103"/>
                <a:gd name="connsiteX4" fmla="*/ 0 w 10570"/>
                <a:gd name="connsiteY4" fmla="*/ 6832 h 16103"/>
                <a:gd name="connsiteX5" fmla="*/ 2324 w 10570"/>
                <a:gd name="connsiteY5" fmla="*/ 4961 h 16103"/>
                <a:gd name="connsiteX6" fmla="*/ 1162 w 10570"/>
                <a:gd name="connsiteY6" fmla="*/ 3089 h 16103"/>
                <a:gd name="connsiteX0" fmla="*/ 1162 w 10570"/>
                <a:gd name="connsiteY0" fmla="*/ 3442 h 16456"/>
                <a:gd name="connsiteX1" fmla="*/ 6810 w 10570"/>
                <a:gd name="connsiteY1" fmla="*/ 0 h 16456"/>
                <a:gd name="connsiteX2" fmla="*/ 10570 w 10570"/>
                <a:gd name="connsiteY2" fmla="*/ 10311 h 16456"/>
                <a:gd name="connsiteX3" fmla="*/ 3761 w 10570"/>
                <a:gd name="connsiteY3" fmla="*/ 16456 h 16456"/>
                <a:gd name="connsiteX4" fmla="*/ 0 w 10570"/>
                <a:gd name="connsiteY4" fmla="*/ 7185 h 16456"/>
                <a:gd name="connsiteX5" fmla="*/ 2324 w 10570"/>
                <a:gd name="connsiteY5" fmla="*/ 5314 h 16456"/>
                <a:gd name="connsiteX6" fmla="*/ 1162 w 10570"/>
                <a:gd name="connsiteY6" fmla="*/ 3442 h 16456"/>
                <a:gd name="connsiteX0" fmla="*/ 833 w 10570"/>
                <a:gd name="connsiteY0" fmla="*/ 3089 h 16456"/>
                <a:gd name="connsiteX1" fmla="*/ 6810 w 10570"/>
                <a:gd name="connsiteY1" fmla="*/ 0 h 16456"/>
                <a:gd name="connsiteX2" fmla="*/ 10570 w 10570"/>
                <a:gd name="connsiteY2" fmla="*/ 10311 h 16456"/>
                <a:gd name="connsiteX3" fmla="*/ 3761 w 10570"/>
                <a:gd name="connsiteY3" fmla="*/ 16456 h 16456"/>
                <a:gd name="connsiteX4" fmla="*/ 0 w 10570"/>
                <a:gd name="connsiteY4" fmla="*/ 7185 h 16456"/>
                <a:gd name="connsiteX5" fmla="*/ 2324 w 10570"/>
                <a:gd name="connsiteY5" fmla="*/ 5314 h 16456"/>
                <a:gd name="connsiteX6" fmla="*/ 833 w 10570"/>
                <a:gd name="connsiteY6" fmla="*/ 3089 h 16456"/>
                <a:gd name="connsiteX0" fmla="*/ 833 w 10570"/>
                <a:gd name="connsiteY0" fmla="*/ 3089 h 16456"/>
                <a:gd name="connsiteX1" fmla="*/ 6810 w 10570"/>
                <a:gd name="connsiteY1" fmla="*/ 0 h 16456"/>
                <a:gd name="connsiteX2" fmla="*/ 10570 w 10570"/>
                <a:gd name="connsiteY2" fmla="*/ 10311 h 16456"/>
                <a:gd name="connsiteX3" fmla="*/ 3761 w 10570"/>
                <a:gd name="connsiteY3" fmla="*/ 16456 h 16456"/>
                <a:gd name="connsiteX4" fmla="*/ 0 w 10570"/>
                <a:gd name="connsiteY4" fmla="*/ 7185 h 16456"/>
                <a:gd name="connsiteX5" fmla="*/ 1830 w 10570"/>
                <a:gd name="connsiteY5" fmla="*/ 6021 h 16456"/>
                <a:gd name="connsiteX6" fmla="*/ 833 w 10570"/>
                <a:gd name="connsiteY6" fmla="*/ 3089 h 16456"/>
                <a:gd name="connsiteX0" fmla="*/ 504 w 10241"/>
                <a:gd name="connsiteY0" fmla="*/ 3089 h 16456"/>
                <a:gd name="connsiteX1" fmla="*/ 6481 w 10241"/>
                <a:gd name="connsiteY1" fmla="*/ 0 h 16456"/>
                <a:gd name="connsiteX2" fmla="*/ 10241 w 10241"/>
                <a:gd name="connsiteY2" fmla="*/ 10311 h 16456"/>
                <a:gd name="connsiteX3" fmla="*/ 3432 w 10241"/>
                <a:gd name="connsiteY3" fmla="*/ 16456 h 16456"/>
                <a:gd name="connsiteX4" fmla="*/ 0 w 10241"/>
                <a:gd name="connsiteY4" fmla="*/ 7185 h 16456"/>
                <a:gd name="connsiteX5" fmla="*/ 1501 w 10241"/>
                <a:gd name="connsiteY5" fmla="*/ 6021 h 16456"/>
                <a:gd name="connsiteX6" fmla="*/ 504 w 10241"/>
                <a:gd name="connsiteY6" fmla="*/ 3089 h 16456"/>
                <a:gd name="connsiteX0" fmla="*/ 504 w 10241"/>
                <a:gd name="connsiteY0" fmla="*/ 3089 h 26053"/>
                <a:gd name="connsiteX1" fmla="*/ 6481 w 10241"/>
                <a:gd name="connsiteY1" fmla="*/ 0 h 26053"/>
                <a:gd name="connsiteX2" fmla="*/ 10241 w 10241"/>
                <a:gd name="connsiteY2" fmla="*/ 10311 h 26053"/>
                <a:gd name="connsiteX3" fmla="*/ 3157 w 10241"/>
                <a:gd name="connsiteY3" fmla="*/ 26053 h 26053"/>
                <a:gd name="connsiteX4" fmla="*/ 0 w 10241"/>
                <a:gd name="connsiteY4" fmla="*/ 7185 h 26053"/>
                <a:gd name="connsiteX5" fmla="*/ 1501 w 10241"/>
                <a:gd name="connsiteY5" fmla="*/ 6021 h 26053"/>
                <a:gd name="connsiteX6" fmla="*/ 504 w 10241"/>
                <a:gd name="connsiteY6" fmla="*/ 3089 h 26053"/>
                <a:gd name="connsiteX0" fmla="*/ 504 w 10131"/>
                <a:gd name="connsiteY0" fmla="*/ 3089 h 26053"/>
                <a:gd name="connsiteX1" fmla="*/ 6481 w 10131"/>
                <a:gd name="connsiteY1" fmla="*/ 0 h 26053"/>
                <a:gd name="connsiteX2" fmla="*/ 10131 w 10131"/>
                <a:gd name="connsiteY2" fmla="*/ 16813 h 26053"/>
                <a:gd name="connsiteX3" fmla="*/ 3157 w 10131"/>
                <a:gd name="connsiteY3" fmla="*/ 26053 h 26053"/>
                <a:gd name="connsiteX4" fmla="*/ 0 w 10131"/>
                <a:gd name="connsiteY4" fmla="*/ 7185 h 26053"/>
                <a:gd name="connsiteX5" fmla="*/ 1501 w 10131"/>
                <a:gd name="connsiteY5" fmla="*/ 6021 h 26053"/>
                <a:gd name="connsiteX6" fmla="*/ 504 w 10131"/>
                <a:gd name="connsiteY6" fmla="*/ 3089 h 26053"/>
                <a:gd name="connsiteX0" fmla="*/ 504 w 10131"/>
                <a:gd name="connsiteY0" fmla="*/ 3089 h 26897"/>
                <a:gd name="connsiteX1" fmla="*/ 6481 w 10131"/>
                <a:gd name="connsiteY1" fmla="*/ 0 h 26897"/>
                <a:gd name="connsiteX2" fmla="*/ 10131 w 10131"/>
                <a:gd name="connsiteY2" fmla="*/ 16813 h 26897"/>
                <a:gd name="connsiteX3" fmla="*/ 3529 w 10131"/>
                <a:gd name="connsiteY3" fmla="*/ 26897 h 26897"/>
                <a:gd name="connsiteX4" fmla="*/ 0 w 10131"/>
                <a:gd name="connsiteY4" fmla="*/ 7185 h 26897"/>
                <a:gd name="connsiteX5" fmla="*/ 1501 w 10131"/>
                <a:gd name="connsiteY5" fmla="*/ 6021 h 26897"/>
                <a:gd name="connsiteX6" fmla="*/ 504 w 10131"/>
                <a:gd name="connsiteY6" fmla="*/ 3089 h 26897"/>
                <a:gd name="connsiteX0" fmla="*/ 239 w 9866"/>
                <a:gd name="connsiteY0" fmla="*/ 3089 h 26897"/>
                <a:gd name="connsiteX1" fmla="*/ 6216 w 9866"/>
                <a:gd name="connsiteY1" fmla="*/ 0 h 26897"/>
                <a:gd name="connsiteX2" fmla="*/ 9866 w 9866"/>
                <a:gd name="connsiteY2" fmla="*/ 16813 h 26897"/>
                <a:gd name="connsiteX3" fmla="*/ 3264 w 9866"/>
                <a:gd name="connsiteY3" fmla="*/ 26897 h 26897"/>
                <a:gd name="connsiteX4" fmla="*/ 0 w 9866"/>
                <a:gd name="connsiteY4" fmla="*/ 11969 h 26897"/>
                <a:gd name="connsiteX5" fmla="*/ 1236 w 9866"/>
                <a:gd name="connsiteY5" fmla="*/ 6021 h 26897"/>
                <a:gd name="connsiteX6" fmla="*/ 239 w 9866"/>
                <a:gd name="connsiteY6" fmla="*/ 3089 h 26897"/>
                <a:gd name="connsiteX0" fmla="*/ 242 w 10000"/>
                <a:gd name="connsiteY0" fmla="*/ 1148 h 10000"/>
                <a:gd name="connsiteX1" fmla="*/ 6300 w 10000"/>
                <a:gd name="connsiteY1" fmla="*/ 0 h 10000"/>
                <a:gd name="connsiteX2" fmla="*/ 10000 w 10000"/>
                <a:gd name="connsiteY2" fmla="*/ 6251 h 10000"/>
                <a:gd name="connsiteX3" fmla="*/ 3308 w 10000"/>
                <a:gd name="connsiteY3" fmla="*/ 10000 h 10000"/>
                <a:gd name="connsiteX4" fmla="*/ 0 w 10000"/>
                <a:gd name="connsiteY4" fmla="*/ 4450 h 10000"/>
                <a:gd name="connsiteX5" fmla="*/ 1737 w 10000"/>
                <a:gd name="connsiteY5" fmla="*/ 3808 h 10000"/>
                <a:gd name="connsiteX6" fmla="*/ 242 w 10000"/>
                <a:gd name="connsiteY6" fmla="*/ 1148 h 10000"/>
                <a:gd name="connsiteX0" fmla="*/ 296 w 10000"/>
                <a:gd name="connsiteY0" fmla="*/ 2142 h 10000"/>
                <a:gd name="connsiteX1" fmla="*/ 6300 w 10000"/>
                <a:gd name="connsiteY1" fmla="*/ 0 h 10000"/>
                <a:gd name="connsiteX2" fmla="*/ 10000 w 10000"/>
                <a:gd name="connsiteY2" fmla="*/ 6251 h 10000"/>
                <a:gd name="connsiteX3" fmla="*/ 3308 w 10000"/>
                <a:gd name="connsiteY3" fmla="*/ 10000 h 10000"/>
                <a:gd name="connsiteX4" fmla="*/ 0 w 10000"/>
                <a:gd name="connsiteY4" fmla="*/ 4450 h 10000"/>
                <a:gd name="connsiteX5" fmla="*/ 1737 w 10000"/>
                <a:gd name="connsiteY5" fmla="*/ 3808 h 10000"/>
                <a:gd name="connsiteX6" fmla="*/ 296 w 10000"/>
                <a:gd name="connsiteY6" fmla="*/ 2142 h 10000"/>
                <a:gd name="connsiteX0" fmla="*/ 135 w 10000"/>
                <a:gd name="connsiteY0" fmla="*/ 1985 h 10000"/>
                <a:gd name="connsiteX1" fmla="*/ 6300 w 10000"/>
                <a:gd name="connsiteY1" fmla="*/ 0 h 10000"/>
                <a:gd name="connsiteX2" fmla="*/ 10000 w 10000"/>
                <a:gd name="connsiteY2" fmla="*/ 6251 h 10000"/>
                <a:gd name="connsiteX3" fmla="*/ 3308 w 10000"/>
                <a:gd name="connsiteY3" fmla="*/ 10000 h 10000"/>
                <a:gd name="connsiteX4" fmla="*/ 0 w 10000"/>
                <a:gd name="connsiteY4" fmla="*/ 4450 h 10000"/>
                <a:gd name="connsiteX5" fmla="*/ 1737 w 10000"/>
                <a:gd name="connsiteY5" fmla="*/ 3808 h 10000"/>
                <a:gd name="connsiteX6" fmla="*/ 135 w 10000"/>
                <a:gd name="connsiteY6" fmla="*/ 1985 h 10000"/>
                <a:gd name="connsiteX0" fmla="*/ 135 w 10000"/>
                <a:gd name="connsiteY0" fmla="*/ 1985 h 10000"/>
                <a:gd name="connsiteX1" fmla="*/ 6300 w 10000"/>
                <a:gd name="connsiteY1" fmla="*/ 0 h 10000"/>
                <a:gd name="connsiteX2" fmla="*/ 10000 w 10000"/>
                <a:gd name="connsiteY2" fmla="*/ 6251 h 10000"/>
                <a:gd name="connsiteX3" fmla="*/ 3308 w 10000"/>
                <a:gd name="connsiteY3" fmla="*/ 10000 h 10000"/>
                <a:gd name="connsiteX4" fmla="*/ 0 w 10000"/>
                <a:gd name="connsiteY4" fmla="*/ 4450 h 10000"/>
                <a:gd name="connsiteX5" fmla="*/ 1199 w 10000"/>
                <a:gd name="connsiteY5" fmla="*/ 3756 h 10000"/>
                <a:gd name="connsiteX6" fmla="*/ 135 w 10000"/>
                <a:gd name="connsiteY6" fmla="*/ 1985 h 10000"/>
                <a:gd name="connsiteX0" fmla="*/ 296 w 10161"/>
                <a:gd name="connsiteY0" fmla="*/ 1985 h 10000"/>
                <a:gd name="connsiteX1" fmla="*/ 6461 w 10161"/>
                <a:gd name="connsiteY1" fmla="*/ 0 h 10000"/>
                <a:gd name="connsiteX2" fmla="*/ 10161 w 10161"/>
                <a:gd name="connsiteY2" fmla="*/ 6251 h 10000"/>
                <a:gd name="connsiteX3" fmla="*/ 3469 w 10161"/>
                <a:gd name="connsiteY3" fmla="*/ 10000 h 10000"/>
                <a:gd name="connsiteX4" fmla="*/ 0 w 10161"/>
                <a:gd name="connsiteY4" fmla="*/ 4241 h 10000"/>
                <a:gd name="connsiteX5" fmla="*/ 1360 w 10161"/>
                <a:gd name="connsiteY5" fmla="*/ 3756 h 10000"/>
                <a:gd name="connsiteX6" fmla="*/ 296 w 10161"/>
                <a:gd name="connsiteY6" fmla="*/ 1985 h 10000"/>
                <a:gd name="connsiteX0" fmla="*/ 350 w 10215"/>
                <a:gd name="connsiteY0" fmla="*/ 1985 h 10000"/>
                <a:gd name="connsiteX1" fmla="*/ 6515 w 10215"/>
                <a:gd name="connsiteY1" fmla="*/ 0 h 10000"/>
                <a:gd name="connsiteX2" fmla="*/ 10215 w 10215"/>
                <a:gd name="connsiteY2" fmla="*/ 6251 h 10000"/>
                <a:gd name="connsiteX3" fmla="*/ 3523 w 10215"/>
                <a:gd name="connsiteY3" fmla="*/ 10000 h 10000"/>
                <a:gd name="connsiteX4" fmla="*/ 0 w 10215"/>
                <a:gd name="connsiteY4" fmla="*/ 4398 h 10000"/>
                <a:gd name="connsiteX5" fmla="*/ 1414 w 10215"/>
                <a:gd name="connsiteY5" fmla="*/ 3756 h 10000"/>
                <a:gd name="connsiteX6" fmla="*/ 350 w 10215"/>
                <a:gd name="connsiteY6" fmla="*/ 1985 h 10000"/>
                <a:gd name="connsiteX0" fmla="*/ 350 w 10215"/>
                <a:gd name="connsiteY0" fmla="*/ 1985 h 10105"/>
                <a:gd name="connsiteX1" fmla="*/ 6515 w 10215"/>
                <a:gd name="connsiteY1" fmla="*/ 0 h 10105"/>
                <a:gd name="connsiteX2" fmla="*/ 10215 w 10215"/>
                <a:gd name="connsiteY2" fmla="*/ 6251 h 10105"/>
                <a:gd name="connsiteX3" fmla="*/ 3631 w 10215"/>
                <a:gd name="connsiteY3" fmla="*/ 10105 h 10105"/>
                <a:gd name="connsiteX4" fmla="*/ 0 w 10215"/>
                <a:gd name="connsiteY4" fmla="*/ 4398 h 10105"/>
                <a:gd name="connsiteX5" fmla="*/ 1414 w 10215"/>
                <a:gd name="connsiteY5" fmla="*/ 3756 h 10105"/>
                <a:gd name="connsiteX6" fmla="*/ 350 w 10215"/>
                <a:gd name="connsiteY6" fmla="*/ 1985 h 10105"/>
                <a:gd name="connsiteX0" fmla="*/ 350 w 10430"/>
                <a:gd name="connsiteY0" fmla="*/ 1985 h 10105"/>
                <a:gd name="connsiteX1" fmla="*/ 6515 w 10430"/>
                <a:gd name="connsiteY1" fmla="*/ 0 h 10105"/>
                <a:gd name="connsiteX2" fmla="*/ 10430 w 10430"/>
                <a:gd name="connsiteY2" fmla="*/ 6408 h 10105"/>
                <a:gd name="connsiteX3" fmla="*/ 3631 w 10430"/>
                <a:gd name="connsiteY3" fmla="*/ 10105 h 10105"/>
                <a:gd name="connsiteX4" fmla="*/ 0 w 10430"/>
                <a:gd name="connsiteY4" fmla="*/ 4398 h 10105"/>
                <a:gd name="connsiteX5" fmla="*/ 1414 w 10430"/>
                <a:gd name="connsiteY5" fmla="*/ 3756 h 10105"/>
                <a:gd name="connsiteX6" fmla="*/ 350 w 10430"/>
                <a:gd name="connsiteY6" fmla="*/ 1985 h 10105"/>
                <a:gd name="connsiteX0" fmla="*/ 350 w 10372"/>
                <a:gd name="connsiteY0" fmla="*/ 1985 h 10105"/>
                <a:gd name="connsiteX1" fmla="*/ 6515 w 10372"/>
                <a:gd name="connsiteY1" fmla="*/ 0 h 10105"/>
                <a:gd name="connsiteX2" fmla="*/ 10372 w 10372"/>
                <a:gd name="connsiteY2" fmla="*/ 6684 h 10105"/>
                <a:gd name="connsiteX3" fmla="*/ 3631 w 10372"/>
                <a:gd name="connsiteY3" fmla="*/ 10105 h 10105"/>
                <a:gd name="connsiteX4" fmla="*/ 0 w 10372"/>
                <a:gd name="connsiteY4" fmla="*/ 4398 h 10105"/>
                <a:gd name="connsiteX5" fmla="*/ 1414 w 10372"/>
                <a:gd name="connsiteY5" fmla="*/ 3756 h 10105"/>
                <a:gd name="connsiteX6" fmla="*/ 350 w 10372"/>
                <a:gd name="connsiteY6" fmla="*/ 1985 h 10105"/>
                <a:gd name="connsiteX0" fmla="*/ 350 w 10372"/>
                <a:gd name="connsiteY0" fmla="*/ 1930 h 10050"/>
                <a:gd name="connsiteX1" fmla="*/ 6340 w 10372"/>
                <a:gd name="connsiteY1" fmla="*/ 0 h 10050"/>
                <a:gd name="connsiteX2" fmla="*/ 10372 w 10372"/>
                <a:gd name="connsiteY2" fmla="*/ 6629 h 10050"/>
                <a:gd name="connsiteX3" fmla="*/ 3631 w 10372"/>
                <a:gd name="connsiteY3" fmla="*/ 10050 h 10050"/>
                <a:gd name="connsiteX4" fmla="*/ 0 w 10372"/>
                <a:gd name="connsiteY4" fmla="*/ 4343 h 10050"/>
                <a:gd name="connsiteX5" fmla="*/ 1414 w 10372"/>
                <a:gd name="connsiteY5" fmla="*/ 3701 h 10050"/>
                <a:gd name="connsiteX6" fmla="*/ 350 w 10372"/>
                <a:gd name="connsiteY6" fmla="*/ 1930 h 10050"/>
                <a:gd name="connsiteX0" fmla="*/ 350 w 10372"/>
                <a:gd name="connsiteY0" fmla="*/ 1930 h 10050"/>
                <a:gd name="connsiteX1" fmla="*/ 6340 w 10372"/>
                <a:gd name="connsiteY1" fmla="*/ 0 h 10050"/>
                <a:gd name="connsiteX2" fmla="*/ 10372 w 10372"/>
                <a:gd name="connsiteY2" fmla="*/ 6629 h 10050"/>
                <a:gd name="connsiteX3" fmla="*/ 3631 w 10372"/>
                <a:gd name="connsiteY3" fmla="*/ 10050 h 10050"/>
                <a:gd name="connsiteX4" fmla="*/ 0 w 10372"/>
                <a:gd name="connsiteY4" fmla="*/ 4343 h 10050"/>
                <a:gd name="connsiteX5" fmla="*/ 1530 w 10372"/>
                <a:gd name="connsiteY5" fmla="*/ 3922 h 10050"/>
                <a:gd name="connsiteX6" fmla="*/ 350 w 10372"/>
                <a:gd name="connsiteY6" fmla="*/ 1930 h 1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 h="10050">
                  <a:moveTo>
                    <a:pt x="350" y="1930"/>
                  </a:moveTo>
                  <a:lnTo>
                    <a:pt x="6340" y="0"/>
                  </a:lnTo>
                  <a:lnTo>
                    <a:pt x="10372" y="6629"/>
                  </a:lnTo>
                  <a:lnTo>
                    <a:pt x="3631" y="10050"/>
                  </a:lnTo>
                  <a:lnTo>
                    <a:pt x="0" y="4343"/>
                  </a:lnTo>
                  <a:lnTo>
                    <a:pt x="1530" y="3922"/>
                  </a:lnTo>
                  <a:lnTo>
                    <a:pt x="350" y="1930"/>
                  </a:lnTo>
                  <a:close/>
                </a:path>
              </a:pathLst>
            </a:custGeom>
            <a:solidFill>
              <a:srgbClr val="FFFF00"/>
            </a:solidFill>
            <a:ln>
              <a:noFill/>
            </a:ln>
            <a:extLst/>
          </p:spPr>
          <p:txBody>
            <a:bodyPr wrap="square">
              <a:spAutoFit/>
            </a:bodyPr>
            <a:lstStyle/>
            <a:p>
              <a:endParaRPr lang="ja-JP" altLang="en-US"/>
            </a:p>
          </p:txBody>
        </p:sp>
        <p:sp>
          <p:nvSpPr>
            <p:cNvPr id="358" name="Freeform 152"/>
            <p:cNvSpPr>
              <a:spLocks/>
            </p:cNvSpPr>
            <p:nvPr/>
          </p:nvSpPr>
          <p:spPr bwMode="auto">
            <a:xfrm>
              <a:off x="6444957" y="4217676"/>
              <a:ext cx="362933" cy="400041"/>
            </a:xfrm>
            <a:custGeom>
              <a:avLst/>
              <a:gdLst>
                <a:gd name="T0" fmla="*/ 0 w 406"/>
                <a:gd name="T1" fmla="*/ 23071297 h 440"/>
                <a:gd name="T2" fmla="*/ 662874467 w 406"/>
                <a:gd name="T3" fmla="*/ 0 h 440"/>
                <a:gd name="T4" fmla="*/ 934468972 w 406"/>
                <a:gd name="T5" fmla="*/ 461441130 h 440"/>
                <a:gd name="T6" fmla="*/ 584618474 w 406"/>
                <a:gd name="T7" fmla="*/ 1015168967 h 440"/>
                <a:gd name="T8" fmla="*/ 0 w 406"/>
                <a:gd name="T9" fmla="*/ 23071297 h 440"/>
                <a:gd name="T10" fmla="*/ 0 60000 65536"/>
                <a:gd name="T11" fmla="*/ 0 60000 65536"/>
                <a:gd name="T12" fmla="*/ 0 60000 65536"/>
                <a:gd name="T13" fmla="*/ 0 60000 65536"/>
                <a:gd name="T14" fmla="*/ 0 60000 65536"/>
                <a:gd name="T15" fmla="*/ 0 w 406"/>
                <a:gd name="T16" fmla="*/ 0 h 440"/>
                <a:gd name="T17" fmla="*/ 406 w 406"/>
                <a:gd name="T18" fmla="*/ 440 h 440"/>
                <a:gd name="connsiteX0" fmla="*/ 0 w 10000"/>
                <a:gd name="connsiteY0" fmla="*/ 227 h 15478"/>
                <a:gd name="connsiteX1" fmla="*/ 7094 w 10000"/>
                <a:gd name="connsiteY1" fmla="*/ 0 h 15478"/>
                <a:gd name="connsiteX2" fmla="*/ 10000 w 10000"/>
                <a:gd name="connsiteY2" fmla="*/ 4545 h 15478"/>
                <a:gd name="connsiteX3" fmla="*/ 6317 w 10000"/>
                <a:gd name="connsiteY3" fmla="*/ 15478 h 15478"/>
                <a:gd name="connsiteX4" fmla="*/ 0 w 10000"/>
                <a:gd name="connsiteY4" fmla="*/ 227 h 15478"/>
                <a:gd name="connsiteX0" fmla="*/ 0 w 10000"/>
                <a:gd name="connsiteY0" fmla="*/ 227 h 15478"/>
                <a:gd name="connsiteX1" fmla="*/ 7094 w 10000"/>
                <a:gd name="connsiteY1" fmla="*/ 0 h 15478"/>
                <a:gd name="connsiteX2" fmla="*/ 10000 w 10000"/>
                <a:gd name="connsiteY2" fmla="*/ 6400 h 15478"/>
                <a:gd name="connsiteX3" fmla="*/ 6317 w 10000"/>
                <a:gd name="connsiteY3" fmla="*/ 15478 h 15478"/>
                <a:gd name="connsiteX4" fmla="*/ 0 w 10000"/>
                <a:gd name="connsiteY4" fmla="*/ 227 h 15478"/>
                <a:gd name="connsiteX0" fmla="*/ 0 w 10000"/>
                <a:gd name="connsiteY0" fmla="*/ 227 h 23753"/>
                <a:gd name="connsiteX1" fmla="*/ 7094 w 10000"/>
                <a:gd name="connsiteY1" fmla="*/ 0 h 23753"/>
                <a:gd name="connsiteX2" fmla="*/ 10000 w 10000"/>
                <a:gd name="connsiteY2" fmla="*/ 6400 h 23753"/>
                <a:gd name="connsiteX3" fmla="*/ 6331 w 10000"/>
                <a:gd name="connsiteY3" fmla="*/ 23753 h 23753"/>
                <a:gd name="connsiteX4" fmla="*/ 0 w 10000"/>
                <a:gd name="connsiteY4" fmla="*/ 227 h 23753"/>
                <a:gd name="connsiteX0" fmla="*/ 0 w 9822"/>
                <a:gd name="connsiteY0" fmla="*/ 227 h 23753"/>
                <a:gd name="connsiteX1" fmla="*/ 7094 w 9822"/>
                <a:gd name="connsiteY1" fmla="*/ 0 h 23753"/>
                <a:gd name="connsiteX2" fmla="*/ 9822 w 9822"/>
                <a:gd name="connsiteY2" fmla="*/ 10767 h 23753"/>
                <a:gd name="connsiteX3" fmla="*/ 6331 w 9822"/>
                <a:gd name="connsiteY3" fmla="*/ 23753 h 23753"/>
                <a:gd name="connsiteX4" fmla="*/ 0 w 9822"/>
                <a:gd name="connsiteY4" fmla="*/ 227 h 23753"/>
                <a:gd name="connsiteX0" fmla="*/ 0 w 10302"/>
                <a:gd name="connsiteY0" fmla="*/ 263 h 10000"/>
                <a:gd name="connsiteX1" fmla="*/ 7525 w 10302"/>
                <a:gd name="connsiteY1" fmla="*/ 0 h 10000"/>
                <a:gd name="connsiteX2" fmla="*/ 10302 w 10302"/>
                <a:gd name="connsiteY2" fmla="*/ 4533 h 10000"/>
                <a:gd name="connsiteX3" fmla="*/ 6748 w 10302"/>
                <a:gd name="connsiteY3" fmla="*/ 10000 h 10000"/>
                <a:gd name="connsiteX4" fmla="*/ 0 w 10302"/>
                <a:gd name="connsiteY4" fmla="*/ 263 h 10000"/>
                <a:gd name="connsiteX0" fmla="*/ 0 w 10302"/>
                <a:gd name="connsiteY0" fmla="*/ 263 h 11127"/>
                <a:gd name="connsiteX1" fmla="*/ 7525 w 10302"/>
                <a:gd name="connsiteY1" fmla="*/ 0 h 11127"/>
                <a:gd name="connsiteX2" fmla="*/ 10302 w 10302"/>
                <a:gd name="connsiteY2" fmla="*/ 4533 h 11127"/>
                <a:gd name="connsiteX3" fmla="*/ 6748 w 10302"/>
                <a:gd name="connsiteY3" fmla="*/ 11127 h 11127"/>
                <a:gd name="connsiteX4" fmla="*/ 0 w 10302"/>
                <a:gd name="connsiteY4" fmla="*/ 263 h 11127"/>
                <a:gd name="connsiteX0" fmla="*/ 0 w 9595"/>
                <a:gd name="connsiteY0" fmla="*/ 1390 h 11127"/>
                <a:gd name="connsiteX1" fmla="*/ 6818 w 9595"/>
                <a:gd name="connsiteY1" fmla="*/ 0 h 11127"/>
                <a:gd name="connsiteX2" fmla="*/ 9595 w 9595"/>
                <a:gd name="connsiteY2" fmla="*/ 4533 h 11127"/>
                <a:gd name="connsiteX3" fmla="*/ 6041 w 9595"/>
                <a:gd name="connsiteY3" fmla="*/ 11127 h 11127"/>
                <a:gd name="connsiteX4" fmla="*/ 0 w 9595"/>
                <a:gd name="connsiteY4" fmla="*/ 1390 h 11127"/>
                <a:gd name="connsiteX0" fmla="*/ 0 w 10000"/>
                <a:gd name="connsiteY0" fmla="*/ 405 h 9156"/>
                <a:gd name="connsiteX1" fmla="*/ 8027 w 10000"/>
                <a:gd name="connsiteY1" fmla="*/ 0 h 9156"/>
                <a:gd name="connsiteX2" fmla="*/ 10000 w 10000"/>
                <a:gd name="connsiteY2" fmla="*/ 3230 h 9156"/>
                <a:gd name="connsiteX3" fmla="*/ 6296 w 10000"/>
                <a:gd name="connsiteY3" fmla="*/ 9156 h 9156"/>
                <a:gd name="connsiteX4" fmla="*/ 0 w 10000"/>
                <a:gd name="connsiteY4" fmla="*/ 405 h 9156"/>
                <a:gd name="connsiteX0" fmla="*/ 0 w 8964"/>
                <a:gd name="connsiteY0" fmla="*/ 926 h 10000"/>
                <a:gd name="connsiteX1" fmla="*/ 6991 w 8964"/>
                <a:gd name="connsiteY1" fmla="*/ 0 h 10000"/>
                <a:gd name="connsiteX2" fmla="*/ 8964 w 8964"/>
                <a:gd name="connsiteY2" fmla="*/ 3528 h 10000"/>
                <a:gd name="connsiteX3" fmla="*/ 5260 w 8964"/>
                <a:gd name="connsiteY3" fmla="*/ 10000 h 10000"/>
                <a:gd name="connsiteX4" fmla="*/ 0 w 8964"/>
                <a:gd name="connsiteY4" fmla="*/ 926 h 10000"/>
                <a:gd name="connsiteX0" fmla="*/ 0 w 10000"/>
                <a:gd name="connsiteY0" fmla="*/ 719 h 9793"/>
                <a:gd name="connsiteX1" fmla="*/ 7491 w 10000"/>
                <a:gd name="connsiteY1" fmla="*/ 0 h 9793"/>
                <a:gd name="connsiteX2" fmla="*/ 10000 w 10000"/>
                <a:gd name="connsiteY2" fmla="*/ 3321 h 9793"/>
                <a:gd name="connsiteX3" fmla="*/ 5868 w 10000"/>
                <a:gd name="connsiteY3" fmla="*/ 9793 h 9793"/>
                <a:gd name="connsiteX4" fmla="*/ 0 w 10000"/>
                <a:gd name="connsiteY4" fmla="*/ 719 h 9793"/>
                <a:gd name="connsiteX0" fmla="*/ 0 w 9846"/>
                <a:gd name="connsiteY0" fmla="*/ 734 h 10000"/>
                <a:gd name="connsiteX1" fmla="*/ 7491 w 9846"/>
                <a:gd name="connsiteY1" fmla="*/ 0 h 10000"/>
                <a:gd name="connsiteX2" fmla="*/ 9846 w 9846"/>
                <a:gd name="connsiteY2" fmla="*/ 3673 h 10000"/>
                <a:gd name="connsiteX3" fmla="*/ 5868 w 9846"/>
                <a:gd name="connsiteY3" fmla="*/ 10000 h 10000"/>
                <a:gd name="connsiteX4" fmla="*/ 0 w 9846"/>
                <a:gd name="connsiteY4" fmla="*/ 734 h 10000"/>
                <a:gd name="connsiteX0" fmla="*/ 0 w 11017"/>
                <a:gd name="connsiteY0" fmla="*/ 0 h 10748"/>
                <a:gd name="connsiteX1" fmla="*/ 8625 w 11017"/>
                <a:gd name="connsiteY1" fmla="*/ 748 h 10748"/>
                <a:gd name="connsiteX2" fmla="*/ 11017 w 11017"/>
                <a:gd name="connsiteY2" fmla="*/ 4421 h 10748"/>
                <a:gd name="connsiteX3" fmla="*/ 6977 w 11017"/>
                <a:gd name="connsiteY3" fmla="*/ 10748 h 10748"/>
                <a:gd name="connsiteX4" fmla="*/ 0 w 11017"/>
                <a:gd name="connsiteY4" fmla="*/ 0 h 10748"/>
                <a:gd name="connsiteX0" fmla="*/ 0 w 11017"/>
                <a:gd name="connsiteY0" fmla="*/ 170 h 10918"/>
                <a:gd name="connsiteX1" fmla="*/ 8077 w 11017"/>
                <a:gd name="connsiteY1" fmla="*/ 0 h 10918"/>
                <a:gd name="connsiteX2" fmla="*/ 11017 w 11017"/>
                <a:gd name="connsiteY2" fmla="*/ 4591 h 10918"/>
                <a:gd name="connsiteX3" fmla="*/ 6977 w 11017"/>
                <a:gd name="connsiteY3" fmla="*/ 10918 h 10918"/>
                <a:gd name="connsiteX4" fmla="*/ 0 w 11017"/>
                <a:gd name="connsiteY4" fmla="*/ 170 h 10918"/>
                <a:gd name="connsiteX0" fmla="*/ 0 w 11095"/>
                <a:gd name="connsiteY0" fmla="*/ 170 h 10918"/>
                <a:gd name="connsiteX1" fmla="*/ 8077 w 11095"/>
                <a:gd name="connsiteY1" fmla="*/ 0 h 10918"/>
                <a:gd name="connsiteX2" fmla="*/ 11095 w 11095"/>
                <a:gd name="connsiteY2" fmla="*/ 4873 h 10918"/>
                <a:gd name="connsiteX3" fmla="*/ 6977 w 11095"/>
                <a:gd name="connsiteY3" fmla="*/ 10918 h 10918"/>
                <a:gd name="connsiteX4" fmla="*/ 0 w 11095"/>
                <a:gd name="connsiteY4" fmla="*/ 170 h 10918"/>
                <a:gd name="connsiteX0" fmla="*/ 0 w 11825"/>
                <a:gd name="connsiteY0" fmla="*/ 170 h 10918"/>
                <a:gd name="connsiteX1" fmla="*/ 8807 w 11825"/>
                <a:gd name="connsiteY1" fmla="*/ 0 h 10918"/>
                <a:gd name="connsiteX2" fmla="*/ 11825 w 11825"/>
                <a:gd name="connsiteY2" fmla="*/ 4873 h 10918"/>
                <a:gd name="connsiteX3" fmla="*/ 7707 w 11825"/>
                <a:gd name="connsiteY3" fmla="*/ 10918 h 10918"/>
                <a:gd name="connsiteX4" fmla="*/ 0 w 11825"/>
                <a:gd name="connsiteY4" fmla="*/ 170 h 10918"/>
                <a:gd name="connsiteX0" fmla="*/ 0 w 11825"/>
                <a:gd name="connsiteY0" fmla="*/ 170 h 11671"/>
                <a:gd name="connsiteX1" fmla="*/ 8807 w 11825"/>
                <a:gd name="connsiteY1" fmla="*/ 0 h 11671"/>
                <a:gd name="connsiteX2" fmla="*/ 11825 w 11825"/>
                <a:gd name="connsiteY2" fmla="*/ 4873 h 11671"/>
                <a:gd name="connsiteX3" fmla="*/ 7603 w 11825"/>
                <a:gd name="connsiteY3" fmla="*/ 11671 h 11671"/>
                <a:gd name="connsiteX4" fmla="*/ 0 w 11825"/>
                <a:gd name="connsiteY4" fmla="*/ 170 h 11671"/>
                <a:gd name="connsiteX0" fmla="*/ 0 w 11929"/>
                <a:gd name="connsiteY0" fmla="*/ 170 h 11671"/>
                <a:gd name="connsiteX1" fmla="*/ 8807 w 11929"/>
                <a:gd name="connsiteY1" fmla="*/ 0 h 11671"/>
                <a:gd name="connsiteX2" fmla="*/ 11929 w 11929"/>
                <a:gd name="connsiteY2" fmla="*/ 4873 h 11671"/>
                <a:gd name="connsiteX3" fmla="*/ 7603 w 11929"/>
                <a:gd name="connsiteY3" fmla="*/ 11671 h 11671"/>
                <a:gd name="connsiteX4" fmla="*/ 0 w 11929"/>
                <a:gd name="connsiteY4" fmla="*/ 170 h 11671"/>
                <a:gd name="connsiteX0" fmla="*/ 0 w 11929"/>
                <a:gd name="connsiteY0" fmla="*/ 358 h 11859"/>
                <a:gd name="connsiteX1" fmla="*/ 8390 w 11929"/>
                <a:gd name="connsiteY1" fmla="*/ 0 h 11859"/>
                <a:gd name="connsiteX2" fmla="*/ 11929 w 11929"/>
                <a:gd name="connsiteY2" fmla="*/ 5061 h 11859"/>
                <a:gd name="connsiteX3" fmla="*/ 7603 w 11929"/>
                <a:gd name="connsiteY3" fmla="*/ 11859 h 11859"/>
                <a:gd name="connsiteX4" fmla="*/ 0 w 11929"/>
                <a:gd name="connsiteY4" fmla="*/ 358 h 11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9" h="11859">
                  <a:moveTo>
                    <a:pt x="0" y="358"/>
                  </a:moveTo>
                  <a:lnTo>
                    <a:pt x="8390" y="0"/>
                  </a:lnTo>
                  <a:lnTo>
                    <a:pt x="11929" y="5061"/>
                  </a:lnTo>
                  <a:lnTo>
                    <a:pt x="7603" y="11859"/>
                  </a:lnTo>
                  <a:lnTo>
                    <a:pt x="0" y="358"/>
                  </a:lnTo>
                  <a:close/>
                </a:path>
              </a:pathLst>
            </a:custGeom>
            <a:solidFill>
              <a:srgbClr val="FFFF00"/>
            </a:solidFill>
            <a:ln>
              <a:noFill/>
            </a:ln>
            <a:extLst/>
          </p:spPr>
          <p:txBody>
            <a:bodyPr wrap="square">
              <a:spAutoFit/>
            </a:bodyPr>
            <a:lstStyle/>
            <a:p>
              <a:endParaRPr lang="ja-JP" altLang="en-US"/>
            </a:p>
          </p:txBody>
        </p:sp>
        <p:sp>
          <p:nvSpPr>
            <p:cNvPr id="359" name="Freeform 153"/>
            <p:cNvSpPr>
              <a:spLocks/>
            </p:cNvSpPr>
            <p:nvPr/>
          </p:nvSpPr>
          <p:spPr bwMode="auto">
            <a:xfrm>
              <a:off x="6096860" y="4149571"/>
              <a:ext cx="351454" cy="318854"/>
            </a:xfrm>
            <a:custGeom>
              <a:avLst/>
              <a:gdLst>
                <a:gd name="T0" fmla="*/ 0 w 400"/>
                <a:gd name="T1" fmla="*/ 4605505 h 340"/>
                <a:gd name="T2" fmla="*/ 637695146 w 400"/>
                <a:gd name="T3" fmla="*/ 0 h 340"/>
                <a:gd name="T4" fmla="*/ 924196480 w 400"/>
                <a:gd name="T5" fmla="*/ 501987947 h 340"/>
                <a:gd name="T6" fmla="*/ 462098240 w 400"/>
                <a:gd name="T7" fmla="*/ 782917705 h 340"/>
                <a:gd name="T8" fmla="*/ 0 w 400"/>
                <a:gd name="T9" fmla="*/ 4605505 h 340"/>
                <a:gd name="T10" fmla="*/ 0 60000 65536"/>
                <a:gd name="T11" fmla="*/ 0 60000 65536"/>
                <a:gd name="T12" fmla="*/ 0 60000 65536"/>
                <a:gd name="T13" fmla="*/ 0 60000 65536"/>
                <a:gd name="T14" fmla="*/ 0 60000 65536"/>
                <a:gd name="T15" fmla="*/ 0 w 400"/>
                <a:gd name="T16" fmla="*/ 0 h 340"/>
                <a:gd name="T17" fmla="*/ 400 w 400"/>
                <a:gd name="T18" fmla="*/ 340 h 340"/>
                <a:gd name="connsiteX0" fmla="*/ 0 w 10000"/>
                <a:gd name="connsiteY0" fmla="*/ 59 h 11944"/>
                <a:gd name="connsiteX1" fmla="*/ 6900 w 10000"/>
                <a:gd name="connsiteY1" fmla="*/ 0 h 11944"/>
                <a:gd name="connsiteX2" fmla="*/ 10000 w 10000"/>
                <a:gd name="connsiteY2" fmla="*/ 6412 h 11944"/>
                <a:gd name="connsiteX3" fmla="*/ 5000 w 10000"/>
                <a:gd name="connsiteY3" fmla="*/ 11944 h 11944"/>
                <a:gd name="connsiteX4" fmla="*/ 0 w 10000"/>
                <a:gd name="connsiteY4" fmla="*/ 59 h 11944"/>
                <a:gd name="connsiteX0" fmla="*/ 0 w 9814"/>
                <a:gd name="connsiteY0" fmla="*/ 59 h 11944"/>
                <a:gd name="connsiteX1" fmla="*/ 6900 w 9814"/>
                <a:gd name="connsiteY1" fmla="*/ 0 h 11944"/>
                <a:gd name="connsiteX2" fmla="*/ 9814 w 9814"/>
                <a:gd name="connsiteY2" fmla="*/ 7737 h 11944"/>
                <a:gd name="connsiteX3" fmla="*/ 5000 w 9814"/>
                <a:gd name="connsiteY3" fmla="*/ 11944 h 11944"/>
                <a:gd name="connsiteX4" fmla="*/ 0 w 9814"/>
                <a:gd name="connsiteY4" fmla="*/ 59 h 11944"/>
                <a:gd name="connsiteX0" fmla="*/ 0 w 10000"/>
                <a:gd name="connsiteY0" fmla="*/ 49 h 11881"/>
                <a:gd name="connsiteX1" fmla="*/ 7031 w 10000"/>
                <a:gd name="connsiteY1" fmla="*/ 0 h 11881"/>
                <a:gd name="connsiteX2" fmla="*/ 10000 w 10000"/>
                <a:gd name="connsiteY2" fmla="*/ 6478 h 11881"/>
                <a:gd name="connsiteX3" fmla="*/ 5156 w 10000"/>
                <a:gd name="connsiteY3" fmla="*/ 11881 h 11881"/>
                <a:gd name="connsiteX4" fmla="*/ 0 w 10000"/>
                <a:gd name="connsiteY4" fmla="*/ 49 h 11881"/>
                <a:gd name="connsiteX0" fmla="*/ 0 w 9939"/>
                <a:gd name="connsiteY0" fmla="*/ 49 h 11881"/>
                <a:gd name="connsiteX1" fmla="*/ 7031 w 9939"/>
                <a:gd name="connsiteY1" fmla="*/ 0 h 11881"/>
                <a:gd name="connsiteX2" fmla="*/ 9939 w 9939"/>
                <a:gd name="connsiteY2" fmla="*/ 7589 h 11881"/>
                <a:gd name="connsiteX3" fmla="*/ 5156 w 9939"/>
                <a:gd name="connsiteY3" fmla="*/ 11881 h 11881"/>
                <a:gd name="connsiteX4" fmla="*/ 0 w 9939"/>
                <a:gd name="connsiteY4" fmla="*/ 49 h 11881"/>
                <a:gd name="connsiteX0" fmla="*/ 0 w 10185"/>
                <a:gd name="connsiteY0" fmla="*/ 41 h 10000"/>
                <a:gd name="connsiteX1" fmla="*/ 7074 w 10185"/>
                <a:gd name="connsiteY1" fmla="*/ 0 h 10000"/>
                <a:gd name="connsiteX2" fmla="*/ 10185 w 10185"/>
                <a:gd name="connsiteY2" fmla="*/ 6388 h 10000"/>
                <a:gd name="connsiteX3" fmla="*/ 5188 w 10185"/>
                <a:gd name="connsiteY3" fmla="*/ 10000 h 10000"/>
                <a:gd name="connsiteX4" fmla="*/ 0 w 10185"/>
                <a:gd name="connsiteY4" fmla="*/ 41 h 10000"/>
                <a:gd name="connsiteX0" fmla="*/ 0 w 10457"/>
                <a:gd name="connsiteY0" fmla="*/ 41 h 10000"/>
                <a:gd name="connsiteX1" fmla="*/ 7074 w 10457"/>
                <a:gd name="connsiteY1" fmla="*/ 0 h 10000"/>
                <a:gd name="connsiteX2" fmla="*/ 10457 w 10457"/>
                <a:gd name="connsiteY2" fmla="*/ 6388 h 10000"/>
                <a:gd name="connsiteX3" fmla="*/ 5188 w 10457"/>
                <a:gd name="connsiteY3" fmla="*/ 10000 h 10000"/>
                <a:gd name="connsiteX4" fmla="*/ 0 w 10457"/>
                <a:gd name="connsiteY4" fmla="*/ 41 h 10000"/>
                <a:gd name="connsiteX0" fmla="*/ 0 w 10457"/>
                <a:gd name="connsiteY0" fmla="*/ 0 h 9959"/>
                <a:gd name="connsiteX1" fmla="*/ 7346 w 10457"/>
                <a:gd name="connsiteY1" fmla="*/ 1019 h 9959"/>
                <a:gd name="connsiteX2" fmla="*/ 10457 w 10457"/>
                <a:gd name="connsiteY2" fmla="*/ 6347 h 9959"/>
                <a:gd name="connsiteX3" fmla="*/ 5188 w 10457"/>
                <a:gd name="connsiteY3" fmla="*/ 9959 h 9959"/>
                <a:gd name="connsiteX4" fmla="*/ 0 w 10457"/>
                <a:gd name="connsiteY4" fmla="*/ 0 h 9959"/>
                <a:gd name="connsiteX0" fmla="*/ 0 w 8828"/>
                <a:gd name="connsiteY0" fmla="*/ 41 h 8977"/>
                <a:gd name="connsiteX1" fmla="*/ 5853 w 8828"/>
                <a:gd name="connsiteY1" fmla="*/ 0 h 8977"/>
                <a:gd name="connsiteX2" fmla="*/ 8828 w 8828"/>
                <a:gd name="connsiteY2" fmla="*/ 5350 h 8977"/>
                <a:gd name="connsiteX3" fmla="*/ 3789 w 8828"/>
                <a:gd name="connsiteY3" fmla="*/ 8977 h 8977"/>
                <a:gd name="connsiteX4" fmla="*/ 0 w 8828"/>
                <a:gd name="connsiteY4" fmla="*/ 41 h 8977"/>
                <a:gd name="connsiteX0" fmla="*/ 0 w 10000"/>
                <a:gd name="connsiteY0" fmla="*/ 46 h 9526"/>
                <a:gd name="connsiteX1" fmla="*/ 6630 w 10000"/>
                <a:gd name="connsiteY1" fmla="*/ 0 h 9526"/>
                <a:gd name="connsiteX2" fmla="*/ 10000 w 10000"/>
                <a:gd name="connsiteY2" fmla="*/ 5960 h 9526"/>
                <a:gd name="connsiteX3" fmla="*/ 4956 w 10000"/>
                <a:gd name="connsiteY3" fmla="*/ 9526 h 9526"/>
                <a:gd name="connsiteX4" fmla="*/ 0 w 10000"/>
                <a:gd name="connsiteY4" fmla="*/ 46 h 9526"/>
                <a:gd name="connsiteX0" fmla="*/ 0 w 10000"/>
                <a:gd name="connsiteY0" fmla="*/ 48 h 10332"/>
                <a:gd name="connsiteX1" fmla="*/ 6630 w 10000"/>
                <a:gd name="connsiteY1" fmla="*/ 0 h 10332"/>
                <a:gd name="connsiteX2" fmla="*/ 10000 w 10000"/>
                <a:gd name="connsiteY2" fmla="*/ 6257 h 10332"/>
                <a:gd name="connsiteX3" fmla="*/ 4169 w 10000"/>
                <a:gd name="connsiteY3" fmla="*/ 10332 h 10332"/>
                <a:gd name="connsiteX4" fmla="*/ 0 w 10000"/>
                <a:gd name="connsiteY4" fmla="*/ 48 h 10332"/>
                <a:gd name="connsiteX0" fmla="*/ 0 w 11475"/>
                <a:gd name="connsiteY0" fmla="*/ 0 h 10948"/>
                <a:gd name="connsiteX1" fmla="*/ 8105 w 11475"/>
                <a:gd name="connsiteY1" fmla="*/ 616 h 10948"/>
                <a:gd name="connsiteX2" fmla="*/ 11475 w 11475"/>
                <a:gd name="connsiteY2" fmla="*/ 6873 h 10948"/>
                <a:gd name="connsiteX3" fmla="*/ 5644 w 11475"/>
                <a:gd name="connsiteY3" fmla="*/ 10948 h 10948"/>
                <a:gd name="connsiteX4" fmla="*/ 0 w 11475"/>
                <a:gd name="connsiteY4" fmla="*/ 0 h 10948"/>
                <a:gd name="connsiteX0" fmla="*/ 0 w 11475"/>
                <a:gd name="connsiteY0" fmla="*/ 158 h 11106"/>
                <a:gd name="connsiteX1" fmla="*/ 7122 w 11475"/>
                <a:gd name="connsiteY1" fmla="*/ 0 h 11106"/>
                <a:gd name="connsiteX2" fmla="*/ 11475 w 11475"/>
                <a:gd name="connsiteY2" fmla="*/ 7031 h 11106"/>
                <a:gd name="connsiteX3" fmla="*/ 5644 w 11475"/>
                <a:gd name="connsiteY3" fmla="*/ 11106 h 11106"/>
                <a:gd name="connsiteX4" fmla="*/ 0 w 11475"/>
                <a:gd name="connsiteY4" fmla="*/ 158 h 11106"/>
                <a:gd name="connsiteX0" fmla="*/ 0 w 11180"/>
                <a:gd name="connsiteY0" fmla="*/ 158 h 11106"/>
                <a:gd name="connsiteX1" fmla="*/ 7122 w 11180"/>
                <a:gd name="connsiteY1" fmla="*/ 0 h 11106"/>
                <a:gd name="connsiteX2" fmla="*/ 11180 w 11180"/>
                <a:gd name="connsiteY2" fmla="*/ 7031 h 11106"/>
                <a:gd name="connsiteX3" fmla="*/ 5644 w 11180"/>
                <a:gd name="connsiteY3" fmla="*/ 11106 h 11106"/>
                <a:gd name="connsiteX4" fmla="*/ 0 w 11180"/>
                <a:gd name="connsiteY4" fmla="*/ 158 h 11106"/>
                <a:gd name="connsiteX0" fmla="*/ 0 w 10885"/>
                <a:gd name="connsiteY0" fmla="*/ 158 h 11106"/>
                <a:gd name="connsiteX1" fmla="*/ 7122 w 10885"/>
                <a:gd name="connsiteY1" fmla="*/ 0 h 11106"/>
                <a:gd name="connsiteX2" fmla="*/ 10885 w 10885"/>
                <a:gd name="connsiteY2" fmla="*/ 7142 h 11106"/>
                <a:gd name="connsiteX3" fmla="*/ 5644 w 10885"/>
                <a:gd name="connsiteY3" fmla="*/ 11106 h 11106"/>
                <a:gd name="connsiteX4" fmla="*/ 0 w 10885"/>
                <a:gd name="connsiteY4" fmla="*/ 158 h 1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85" h="11106">
                  <a:moveTo>
                    <a:pt x="0" y="158"/>
                  </a:moveTo>
                  <a:lnTo>
                    <a:pt x="7122" y="0"/>
                  </a:lnTo>
                  <a:lnTo>
                    <a:pt x="10885" y="7142"/>
                  </a:lnTo>
                  <a:lnTo>
                    <a:pt x="5644" y="11106"/>
                  </a:lnTo>
                  <a:lnTo>
                    <a:pt x="0" y="158"/>
                  </a:lnTo>
                  <a:close/>
                </a:path>
              </a:pathLst>
            </a:custGeom>
            <a:solidFill>
              <a:srgbClr val="FFFF00"/>
            </a:solidFill>
            <a:ln>
              <a:noFill/>
            </a:ln>
            <a:extLst/>
          </p:spPr>
          <p:txBody>
            <a:bodyPr wrap="square">
              <a:spAutoFit/>
            </a:bodyPr>
            <a:lstStyle/>
            <a:p>
              <a:endParaRPr lang="ja-JP" altLang="en-US"/>
            </a:p>
          </p:txBody>
        </p:sp>
        <p:sp>
          <p:nvSpPr>
            <p:cNvPr id="360" name="Freeform 154"/>
            <p:cNvSpPr>
              <a:spLocks/>
            </p:cNvSpPr>
            <p:nvPr/>
          </p:nvSpPr>
          <p:spPr bwMode="auto">
            <a:xfrm>
              <a:off x="5612434" y="3973884"/>
              <a:ext cx="379942" cy="235558"/>
            </a:xfrm>
            <a:custGeom>
              <a:avLst/>
              <a:gdLst>
                <a:gd name="T0" fmla="*/ 0 w 442"/>
                <a:gd name="T1" fmla="*/ 423406499 h 270"/>
                <a:gd name="T2" fmla="*/ 298642562 w 442"/>
                <a:gd name="T3" fmla="*/ 234713780 h 270"/>
                <a:gd name="T4" fmla="*/ 450260836 w 442"/>
                <a:gd name="T5" fmla="*/ 128862914 h 270"/>
                <a:gd name="T6" fmla="*/ 578906140 w 442"/>
                <a:gd name="T7" fmla="*/ 55227396 h 270"/>
                <a:gd name="T8" fmla="*/ 716740935 w 442"/>
                <a:gd name="T9" fmla="*/ 41420168 h 270"/>
                <a:gd name="T10" fmla="*/ 836198263 w 442"/>
                <a:gd name="T11" fmla="*/ 0 h 270"/>
                <a:gd name="T12" fmla="*/ 1015383497 w 442"/>
                <a:gd name="T13" fmla="*/ 312951707 h 270"/>
                <a:gd name="T14" fmla="*/ 114861824 w 442"/>
                <a:gd name="T15" fmla="*/ 621302521 h 270"/>
                <a:gd name="T16" fmla="*/ 0 w 442"/>
                <a:gd name="T17" fmla="*/ 423406499 h 2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2"/>
                <a:gd name="T28" fmla="*/ 0 h 270"/>
                <a:gd name="T29" fmla="*/ 442 w 442"/>
                <a:gd name="T30" fmla="*/ 270 h 270"/>
                <a:gd name="connsiteX0" fmla="*/ 0 w 10000"/>
                <a:gd name="connsiteY0" fmla="*/ 6815 h 9719"/>
                <a:gd name="connsiteX1" fmla="*/ 2941 w 10000"/>
                <a:gd name="connsiteY1" fmla="*/ 3778 h 9719"/>
                <a:gd name="connsiteX2" fmla="*/ 4434 w 10000"/>
                <a:gd name="connsiteY2" fmla="*/ 2074 h 9719"/>
                <a:gd name="connsiteX3" fmla="*/ 5701 w 10000"/>
                <a:gd name="connsiteY3" fmla="*/ 889 h 9719"/>
                <a:gd name="connsiteX4" fmla="*/ 7059 w 10000"/>
                <a:gd name="connsiteY4" fmla="*/ 667 h 9719"/>
                <a:gd name="connsiteX5" fmla="*/ 8235 w 10000"/>
                <a:gd name="connsiteY5" fmla="*/ 0 h 9719"/>
                <a:gd name="connsiteX6" fmla="*/ 10000 w 10000"/>
                <a:gd name="connsiteY6" fmla="*/ 5037 h 9719"/>
                <a:gd name="connsiteX7" fmla="*/ 1475 w 10000"/>
                <a:gd name="connsiteY7" fmla="*/ 9719 h 9719"/>
                <a:gd name="connsiteX8" fmla="*/ 0 w 10000"/>
                <a:gd name="connsiteY8" fmla="*/ 6815 h 9719"/>
                <a:gd name="connsiteX0" fmla="*/ 0 w 9599"/>
                <a:gd name="connsiteY0" fmla="*/ 7012 h 10000"/>
                <a:gd name="connsiteX1" fmla="*/ 2540 w 9599"/>
                <a:gd name="connsiteY1" fmla="*/ 3887 h 10000"/>
                <a:gd name="connsiteX2" fmla="*/ 4033 w 9599"/>
                <a:gd name="connsiteY2" fmla="*/ 2134 h 10000"/>
                <a:gd name="connsiteX3" fmla="*/ 5300 w 9599"/>
                <a:gd name="connsiteY3" fmla="*/ 915 h 10000"/>
                <a:gd name="connsiteX4" fmla="*/ 6658 w 9599"/>
                <a:gd name="connsiteY4" fmla="*/ 686 h 10000"/>
                <a:gd name="connsiteX5" fmla="*/ 7834 w 9599"/>
                <a:gd name="connsiteY5" fmla="*/ 0 h 10000"/>
                <a:gd name="connsiteX6" fmla="*/ 9599 w 9599"/>
                <a:gd name="connsiteY6" fmla="*/ 5183 h 10000"/>
                <a:gd name="connsiteX7" fmla="*/ 1074 w 9599"/>
                <a:gd name="connsiteY7" fmla="*/ 10000 h 10000"/>
                <a:gd name="connsiteX8" fmla="*/ 0 w 9599"/>
                <a:gd name="connsiteY8" fmla="*/ 7012 h 10000"/>
                <a:gd name="connsiteX0" fmla="*/ 0 w 9940"/>
                <a:gd name="connsiteY0" fmla="*/ 7012 h 10000"/>
                <a:gd name="connsiteX1" fmla="*/ 2586 w 9940"/>
                <a:gd name="connsiteY1" fmla="*/ 3887 h 10000"/>
                <a:gd name="connsiteX2" fmla="*/ 4141 w 9940"/>
                <a:gd name="connsiteY2" fmla="*/ 2134 h 10000"/>
                <a:gd name="connsiteX3" fmla="*/ 5461 w 9940"/>
                <a:gd name="connsiteY3" fmla="*/ 915 h 10000"/>
                <a:gd name="connsiteX4" fmla="*/ 6876 w 9940"/>
                <a:gd name="connsiteY4" fmla="*/ 686 h 10000"/>
                <a:gd name="connsiteX5" fmla="*/ 8101 w 9940"/>
                <a:gd name="connsiteY5" fmla="*/ 0 h 10000"/>
                <a:gd name="connsiteX6" fmla="*/ 9940 w 9940"/>
                <a:gd name="connsiteY6" fmla="*/ 5183 h 10000"/>
                <a:gd name="connsiteX7" fmla="*/ 1059 w 9940"/>
                <a:gd name="connsiteY7" fmla="*/ 10000 h 10000"/>
                <a:gd name="connsiteX8" fmla="*/ 0 w 9940"/>
                <a:gd name="connsiteY8" fmla="*/ 7012 h 10000"/>
                <a:gd name="connsiteX0" fmla="*/ 0 w 10000"/>
                <a:gd name="connsiteY0" fmla="*/ 7012 h 10000"/>
                <a:gd name="connsiteX1" fmla="*/ 2902 w 10000"/>
                <a:gd name="connsiteY1" fmla="*/ 4272 h 10000"/>
                <a:gd name="connsiteX2" fmla="*/ 4166 w 10000"/>
                <a:gd name="connsiteY2" fmla="*/ 2134 h 10000"/>
                <a:gd name="connsiteX3" fmla="*/ 5494 w 10000"/>
                <a:gd name="connsiteY3" fmla="*/ 915 h 10000"/>
                <a:gd name="connsiteX4" fmla="*/ 6918 w 10000"/>
                <a:gd name="connsiteY4" fmla="*/ 686 h 10000"/>
                <a:gd name="connsiteX5" fmla="*/ 8150 w 10000"/>
                <a:gd name="connsiteY5" fmla="*/ 0 h 10000"/>
                <a:gd name="connsiteX6" fmla="*/ 10000 w 10000"/>
                <a:gd name="connsiteY6" fmla="*/ 5183 h 10000"/>
                <a:gd name="connsiteX7" fmla="*/ 1065 w 10000"/>
                <a:gd name="connsiteY7" fmla="*/ 10000 h 10000"/>
                <a:gd name="connsiteX8" fmla="*/ 0 w 10000"/>
                <a:gd name="connsiteY8" fmla="*/ 7012 h 10000"/>
                <a:gd name="connsiteX0" fmla="*/ 0 w 10000"/>
                <a:gd name="connsiteY0" fmla="*/ 7012 h 10000"/>
                <a:gd name="connsiteX1" fmla="*/ 2902 w 10000"/>
                <a:gd name="connsiteY1" fmla="*/ 4272 h 10000"/>
                <a:gd name="connsiteX2" fmla="*/ 4526 w 10000"/>
                <a:gd name="connsiteY2" fmla="*/ 2423 h 10000"/>
                <a:gd name="connsiteX3" fmla="*/ 5494 w 10000"/>
                <a:gd name="connsiteY3" fmla="*/ 915 h 10000"/>
                <a:gd name="connsiteX4" fmla="*/ 6918 w 10000"/>
                <a:gd name="connsiteY4" fmla="*/ 686 h 10000"/>
                <a:gd name="connsiteX5" fmla="*/ 8150 w 10000"/>
                <a:gd name="connsiteY5" fmla="*/ 0 h 10000"/>
                <a:gd name="connsiteX6" fmla="*/ 10000 w 10000"/>
                <a:gd name="connsiteY6" fmla="*/ 5183 h 10000"/>
                <a:gd name="connsiteX7" fmla="*/ 1065 w 10000"/>
                <a:gd name="connsiteY7" fmla="*/ 10000 h 10000"/>
                <a:gd name="connsiteX8" fmla="*/ 0 w 10000"/>
                <a:gd name="connsiteY8" fmla="*/ 7012 h 10000"/>
                <a:gd name="connsiteX0" fmla="*/ 0 w 10000"/>
                <a:gd name="connsiteY0" fmla="*/ 7012 h 10000"/>
                <a:gd name="connsiteX1" fmla="*/ 2902 w 10000"/>
                <a:gd name="connsiteY1" fmla="*/ 4272 h 10000"/>
                <a:gd name="connsiteX2" fmla="*/ 4526 w 10000"/>
                <a:gd name="connsiteY2" fmla="*/ 2423 h 10000"/>
                <a:gd name="connsiteX3" fmla="*/ 5674 w 10000"/>
                <a:gd name="connsiteY3" fmla="*/ 1204 h 10000"/>
                <a:gd name="connsiteX4" fmla="*/ 6918 w 10000"/>
                <a:gd name="connsiteY4" fmla="*/ 686 h 10000"/>
                <a:gd name="connsiteX5" fmla="*/ 8150 w 10000"/>
                <a:gd name="connsiteY5" fmla="*/ 0 h 10000"/>
                <a:gd name="connsiteX6" fmla="*/ 10000 w 10000"/>
                <a:gd name="connsiteY6" fmla="*/ 5183 h 10000"/>
                <a:gd name="connsiteX7" fmla="*/ 1065 w 10000"/>
                <a:gd name="connsiteY7" fmla="*/ 10000 h 10000"/>
                <a:gd name="connsiteX8" fmla="*/ 0 w 10000"/>
                <a:gd name="connsiteY8" fmla="*/ 7012 h 10000"/>
                <a:gd name="connsiteX0" fmla="*/ 0 w 10000"/>
                <a:gd name="connsiteY0" fmla="*/ 7012 h 10000"/>
                <a:gd name="connsiteX1" fmla="*/ 2902 w 10000"/>
                <a:gd name="connsiteY1" fmla="*/ 4272 h 10000"/>
                <a:gd name="connsiteX2" fmla="*/ 4526 w 10000"/>
                <a:gd name="connsiteY2" fmla="*/ 2423 h 10000"/>
                <a:gd name="connsiteX3" fmla="*/ 5674 w 10000"/>
                <a:gd name="connsiteY3" fmla="*/ 1204 h 10000"/>
                <a:gd name="connsiteX4" fmla="*/ 6918 w 10000"/>
                <a:gd name="connsiteY4" fmla="*/ 1167 h 10000"/>
                <a:gd name="connsiteX5" fmla="*/ 8150 w 10000"/>
                <a:gd name="connsiteY5" fmla="*/ 0 h 10000"/>
                <a:gd name="connsiteX6" fmla="*/ 10000 w 10000"/>
                <a:gd name="connsiteY6" fmla="*/ 5183 h 10000"/>
                <a:gd name="connsiteX7" fmla="*/ 1065 w 10000"/>
                <a:gd name="connsiteY7" fmla="*/ 10000 h 10000"/>
                <a:gd name="connsiteX8" fmla="*/ 0 w 10000"/>
                <a:gd name="connsiteY8" fmla="*/ 7012 h 10000"/>
                <a:gd name="connsiteX0" fmla="*/ 0 w 10000"/>
                <a:gd name="connsiteY0" fmla="*/ 7012 h 10000"/>
                <a:gd name="connsiteX1" fmla="*/ 2902 w 10000"/>
                <a:gd name="connsiteY1" fmla="*/ 4272 h 10000"/>
                <a:gd name="connsiteX2" fmla="*/ 4526 w 10000"/>
                <a:gd name="connsiteY2" fmla="*/ 2423 h 10000"/>
                <a:gd name="connsiteX3" fmla="*/ 5674 w 10000"/>
                <a:gd name="connsiteY3" fmla="*/ 1204 h 10000"/>
                <a:gd name="connsiteX4" fmla="*/ 6918 w 10000"/>
                <a:gd name="connsiteY4" fmla="*/ 1167 h 10000"/>
                <a:gd name="connsiteX5" fmla="*/ 8150 w 10000"/>
                <a:gd name="connsiteY5" fmla="*/ 0 h 10000"/>
                <a:gd name="connsiteX6" fmla="*/ 10000 w 10000"/>
                <a:gd name="connsiteY6" fmla="*/ 5183 h 10000"/>
                <a:gd name="connsiteX7" fmla="*/ 1065 w 10000"/>
                <a:gd name="connsiteY7" fmla="*/ 10000 h 10000"/>
                <a:gd name="connsiteX8" fmla="*/ 0 w 10000"/>
                <a:gd name="connsiteY8" fmla="*/ 7012 h 10000"/>
                <a:gd name="connsiteX0" fmla="*/ 0 w 10000"/>
                <a:gd name="connsiteY0" fmla="*/ 6531 h 9519"/>
                <a:gd name="connsiteX1" fmla="*/ 2902 w 10000"/>
                <a:gd name="connsiteY1" fmla="*/ 3791 h 9519"/>
                <a:gd name="connsiteX2" fmla="*/ 4526 w 10000"/>
                <a:gd name="connsiteY2" fmla="*/ 1942 h 9519"/>
                <a:gd name="connsiteX3" fmla="*/ 5674 w 10000"/>
                <a:gd name="connsiteY3" fmla="*/ 723 h 9519"/>
                <a:gd name="connsiteX4" fmla="*/ 6918 w 10000"/>
                <a:gd name="connsiteY4" fmla="*/ 686 h 9519"/>
                <a:gd name="connsiteX5" fmla="*/ 7670 w 10000"/>
                <a:gd name="connsiteY5" fmla="*/ 0 h 9519"/>
                <a:gd name="connsiteX6" fmla="*/ 10000 w 10000"/>
                <a:gd name="connsiteY6" fmla="*/ 4702 h 9519"/>
                <a:gd name="connsiteX7" fmla="*/ 1065 w 10000"/>
                <a:gd name="connsiteY7" fmla="*/ 9519 h 9519"/>
                <a:gd name="connsiteX8" fmla="*/ 0 w 10000"/>
                <a:gd name="connsiteY8" fmla="*/ 6531 h 9519"/>
                <a:gd name="connsiteX0" fmla="*/ 0 w 9580"/>
                <a:gd name="connsiteY0" fmla="*/ 6861 h 10000"/>
                <a:gd name="connsiteX1" fmla="*/ 2902 w 9580"/>
                <a:gd name="connsiteY1" fmla="*/ 3983 h 10000"/>
                <a:gd name="connsiteX2" fmla="*/ 4526 w 9580"/>
                <a:gd name="connsiteY2" fmla="*/ 2040 h 10000"/>
                <a:gd name="connsiteX3" fmla="*/ 5674 w 9580"/>
                <a:gd name="connsiteY3" fmla="*/ 760 h 10000"/>
                <a:gd name="connsiteX4" fmla="*/ 6918 w 9580"/>
                <a:gd name="connsiteY4" fmla="*/ 721 h 10000"/>
                <a:gd name="connsiteX5" fmla="*/ 7670 w 9580"/>
                <a:gd name="connsiteY5" fmla="*/ 0 h 10000"/>
                <a:gd name="connsiteX6" fmla="*/ 9580 w 9580"/>
                <a:gd name="connsiteY6" fmla="*/ 5142 h 10000"/>
                <a:gd name="connsiteX7" fmla="*/ 1065 w 9580"/>
                <a:gd name="connsiteY7" fmla="*/ 10000 h 10000"/>
                <a:gd name="connsiteX8" fmla="*/ 0 w 9580"/>
                <a:gd name="connsiteY8" fmla="*/ 686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80" h="10000">
                  <a:moveTo>
                    <a:pt x="0" y="6861"/>
                  </a:moveTo>
                  <a:lnTo>
                    <a:pt x="2902" y="3983"/>
                  </a:lnTo>
                  <a:lnTo>
                    <a:pt x="4526" y="2040"/>
                  </a:lnTo>
                  <a:lnTo>
                    <a:pt x="5674" y="760"/>
                  </a:lnTo>
                  <a:lnTo>
                    <a:pt x="6918" y="721"/>
                  </a:lnTo>
                  <a:lnTo>
                    <a:pt x="7670" y="0"/>
                  </a:lnTo>
                  <a:lnTo>
                    <a:pt x="9580" y="5142"/>
                  </a:lnTo>
                  <a:lnTo>
                    <a:pt x="1065" y="10000"/>
                  </a:lnTo>
                  <a:lnTo>
                    <a:pt x="0" y="6861"/>
                  </a:lnTo>
                  <a:close/>
                </a:path>
              </a:pathLst>
            </a:custGeom>
            <a:solidFill>
              <a:srgbClr val="CC0066"/>
            </a:solidFill>
            <a:ln>
              <a:noFill/>
            </a:ln>
            <a:extLst/>
          </p:spPr>
          <p:txBody>
            <a:bodyPr>
              <a:spAutoFit/>
            </a:bodyPr>
            <a:lstStyle/>
            <a:p>
              <a:endParaRPr lang="ja-JP" altLang="en-US"/>
            </a:p>
          </p:txBody>
        </p:sp>
        <p:sp>
          <p:nvSpPr>
            <p:cNvPr id="361" name="Freeform 156"/>
            <p:cNvSpPr>
              <a:spLocks/>
            </p:cNvSpPr>
            <p:nvPr/>
          </p:nvSpPr>
          <p:spPr bwMode="auto">
            <a:xfrm>
              <a:off x="5760814" y="3537457"/>
              <a:ext cx="170489" cy="202219"/>
            </a:xfrm>
            <a:custGeom>
              <a:avLst/>
              <a:gdLst>
                <a:gd name="T0" fmla="*/ 0 w 184"/>
                <a:gd name="T1" fmla="*/ 111006294 h 214"/>
                <a:gd name="T2" fmla="*/ 308973883 w 184"/>
                <a:gd name="T3" fmla="*/ 0 h 214"/>
                <a:gd name="T4" fmla="*/ 424262826 w 184"/>
                <a:gd name="T5" fmla="*/ 374649092 h 214"/>
                <a:gd name="T6" fmla="*/ 202908176 w 184"/>
                <a:gd name="T7" fmla="*/ 494906037 h 214"/>
                <a:gd name="T8" fmla="*/ 0 w 184"/>
                <a:gd name="T9" fmla="*/ 111006294 h 214"/>
                <a:gd name="T10" fmla="*/ 0 60000 65536"/>
                <a:gd name="T11" fmla="*/ 0 60000 65536"/>
                <a:gd name="T12" fmla="*/ 0 60000 65536"/>
                <a:gd name="T13" fmla="*/ 0 60000 65536"/>
                <a:gd name="T14" fmla="*/ 0 60000 65536"/>
                <a:gd name="T15" fmla="*/ 0 w 184"/>
                <a:gd name="T16" fmla="*/ 0 h 214"/>
                <a:gd name="T17" fmla="*/ 184 w 184"/>
                <a:gd name="T18" fmla="*/ 214 h 214"/>
                <a:gd name="connsiteX0" fmla="*/ 0 w 10000"/>
                <a:gd name="connsiteY0" fmla="*/ 1713 h 10000"/>
                <a:gd name="connsiteX1" fmla="*/ 7283 w 10000"/>
                <a:gd name="connsiteY1" fmla="*/ 0 h 10000"/>
                <a:gd name="connsiteX2" fmla="*/ 10000 w 10000"/>
                <a:gd name="connsiteY2" fmla="*/ 7570 h 10000"/>
                <a:gd name="connsiteX3" fmla="*/ 4783 w 10000"/>
                <a:gd name="connsiteY3" fmla="*/ 10000 h 10000"/>
                <a:gd name="connsiteX4" fmla="*/ 0 w 10000"/>
                <a:gd name="connsiteY4" fmla="*/ 1713 h 10000"/>
                <a:gd name="connsiteX0" fmla="*/ 0 w 10000"/>
                <a:gd name="connsiteY0" fmla="*/ 1713 h 7614"/>
                <a:gd name="connsiteX1" fmla="*/ 7283 w 10000"/>
                <a:gd name="connsiteY1" fmla="*/ 0 h 7614"/>
                <a:gd name="connsiteX2" fmla="*/ 10000 w 10000"/>
                <a:gd name="connsiteY2" fmla="*/ 7570 h 7614"/>
                <a:gd name="connsiteX3" fmla="*/ 5189 w 10000"/>
                <a:gd name="connsiteY3" fmla="*/ 7614 h 7614"/>
                <a:gd name="connsiteX4" fmla="*/ 0 w 10000"/>
                <a:gd name="connsiteY4" fmla="*/ 1713 h 7614"/>
                <a:gd name="connsiteX0" fmla="*/ 0 w 10541"/>
                <a:gd name="connsiteY0" fmla="*/ 2250 h 10000"/>
                <a:gd name="connsiteX1" fmla="*/ 7283 w 10541"/>
                <a:gd name="connsiteY1" fmla="*/ 0 h 10000"/>
                <a:gd name="connsiteX2" fmla="*/ 10541 w 10541"/>
                <a:gd name="connsiteY2" fmla="*/ 7041 h 10000"/>
                <a:gd name="connsiteX3" fmla="*/ 5189 w 10541"/>
                <a:gd name="connsiteY3" fmla="*/ 10000 h 10000"/>
                <a:gd name="connsiteX4" fmla="*/ 0 w 10541"/>
                <a:gd name="connsiteY4" fmla="*/ 2250 h 10000"/>
                <a:gd name="connsiteX0" fmla="*/ 0 w 10541"/>
                <a:gd name="connsiteY0" fmla="*/ 2250 h 10000"/>
                <a:gd name="connsiteX1" fmla="*/ 7283 w 10541"/>
                <a:gd name="connsiteY1" fmla="*/ 0 h 10000"/>
                <a:gd name="connsiteX2" fmla="*/ 10541 w 10541"/>
                <a:gd name="connsiteY2" fmla="*/ 7041 h 10000"/>
                <a:gd name="connsiteX3" fmla="*/ 4513 w 10541"/>
                <a:gd name="connsiteY3" fmla="*/ 10000 h 10000"/>
                <a:gd name="connsiteX4" fmla="*/ 0 w 10541"/>
                <a:gd name="connsiteY4" fmla="*/ 2250 h 10000"/>
                <a:gd name="connsiteX0" fmla="*/ 0 w 10541"/>
                <a:gd name="connsiteY0" fmla="*/ 2250 h 7243"/>
                <a:gd name="connsiteX1" fmla="*/ 7283 w 10541"/>
                <a:gd name="connsiteY1" fmla="*/ 0 h 7243"/>
                <a:gd name="connsiteX2" fmla="*/ 10541 w 10541"/>
                <a:gd name="connsiteY2" fmla="*/ 7041 h 7243"/>
                <a:gd name="connsiteX3" fmla="*/ 4934 w 10541"/>
                <a:gd name="connsiteY3" fmla="*/ 7243 h 7243"/>
                <a:gd name="connsiteX4" fmla="*/ 0 w 10541"/>
                <a:gd name="connsiteY4" fmla="*/ 2250 h 7243"/>
                <a:gd name="connsiteX0" fmla="*/ 0 w 9876"/>
                <a:gd name="connsiteY0" fmla="*/ 2634 h 10000"/>
                <a:gd name="connsiteX1" fmla="*/ 6785 w 9876"/>
                <a:gd name="connsiteY1" fmla="*/ 0 h 10000"/>
                <a:gd name="connsiteX2" fmla="*/ 9876 w 9876"/>
                <a:gd name="connsiteY2" fmla="*/ 9721 h 10000"/>
                <a:gd name="connsiteX3" fmla="*/ 4557 w 9876"/>
                <a:gd name="connsiteY3" fmla="*/ 10000 h 10000"/>
                <a:gd name="connsiteX4" fmla="*/ 0 w 9876"/>
                <a:gd name="connsiteY4" fmla="*/ 2634 h 10000"/>
                <a:gd name="connsiteX0" fmla="*/ 0 w 9246"/>
                <a:gd name="connsiteY0" fmla="*/ 2634 h 10000"/>
                <a:gd name="connsiteX1" fmla="*/ 6870 w 9246"/>
                <a:gd name="connsiteY1" fmla="*/ 0 h 10000"/>
                <a:gd name="connsiteX2" fmla="*/ 9246 w 9246"/>
                <a:gd name="connsiteY2" fmla="*/ 8305 h 10000"/>
                <a:gd name="connsiteX3" fmla="*/ 4614 w 9246"/>
                <a:gd name="connsiteY3" fmla="*/ 10000 h 10000"/>
                <a:gd name="connsiteX4" fmla="*/ 0 w 9246"/>
                <a:gd name="connsiteY4" fmla="*/ 2634 h 10000"/>
                <a:gd name="connsiteX0" fmla="*/ 0 w 10679"/>
                <a:gd name="connsiteY0" fmla="*/ 2634 h 10000"/>
                <a:gd name="connsiteX1" fmla="*/ 7430 w 10679"/>
                <a:gd name="connsiteY1" fmla="*/ 0 h 10000"/>
                <a:gd name="connsiteX2" fmla="*/ 10679 w 10679"/>
                <a:gd name="connsiteY2" fmla="*/ 7833 h 10000"/>
                <a:gd name="connsiteX3" fmla="*/ 4990 w 10679"/>
                <a:gd name="connsiteY3" fmla="*/ 10000 h 10000"/>
                <a:gd name="connsiteX4" fmla="*/ 0 w 10679"/>
                <a:gd name="connsiteY4" fmla="*/ 2634 h 10000"/>
                <a:gd name="connsiteX0" fmla="*/ 0 w 10679"/>
                <a:gd name="connsiteY0" fmla="*/ 2634 h 10472"/>
                <a:gd name="connsiteX1" fmla="*/ 7430 w 10679"/>
                <a:gd name="connsiteY1" fmla="*/ 0 h 10472"/>
                <a:gd name="connsiteX2" fmla="*/ 10679 w 10679"/>
                <a:gd name="connsiteY2" fmla="*/ 7833 h 10472"/>
                <a:gd name="connsiteX3" fmla="*/ 4990 w 10679"/>
                <a:gd name="connsiteY3" fmla="*/ 10472 h 10472"/>
                <a:gd name="connsiteX4" fmla="*/ 0 w 10679"/>
                <a:gd name="connsiteY4" fmla="*/ 2634 h 10472"/>
                <a:gd name="connsiteX0" fmla="*/ 0 w 11223"/>
                <a:gd name="connsiteY0" fmla="*/ 2634 h 10472"/>
                <a:gd name="connsiteX1" fmla="*/ 7430 w 11223"/>
                <a:gd name="connsiteY1" fmla="*/ 0 h 10472"/>
                <a:gd name="connsiteX2" fmla="*/ 11223 w 11223"/>
                <a:gd name="connsiteY2" fmla="*/ 7715 h 10472"/>
                <a:gd name="connsiteX3" fmla="*/ 4990 w 11223"/>
                <a:gd name="connsiteY3" fmla="*/ 10472 h 10472"/>
                <a:gd name="connsiteX4" fmla="*/ 0 w 11223"/>
                <a:gd name="connsiteY4" fmla="*/ 2634 h 10472"/>
                <a:gd name="connsiteX0" fmla="*/ 0 w 11359"/>
                <a:gd name="connsiteY0" fmla="*/ 2162 h 10472"/>
                <a:gd name="connsiteX1" fmla="*/ 7566 w 11359"/>
                <a:gd name="connsiteY1" fmla="*/ 0 h 10472"/>
                <a:gd name="connsiteX2" fmla="*/ 11359 w 11359"/>
                <a:gd name="connsiteY2" fmla="*/ 7715 h 10472"/>
                <a:gd name="connsiteX3" fmla="*/ 5126 w 11359"/>
                <a:gd name="connsiteY3" fmla="*/ 10472 h 10472"/>
                <a:gd name="connsiteX4" fmla="*/ 0 w 11359"/>
                <a:gd name="connsiteY4" fmla="*/ 2162 h 10472"/>
                <a:gd name="connsiteX0" fmla="*/ 0 w 11359"/>
                <a:gd name="connsiteY0" fmla="*/ 2162 h 8317"/>
                <a:gd name="connsiteX1" fmla="*/ 7566 w 11359"/>
                <a:gd name="connsiteY1" fmla="*/ 0 h 8317"/>
                <a:gd name="connsiteX2" fmla="*/ 11359 w 11359"/>
                <a:gd name="connsiteY2" fmla="*/ 7715 h 8317"/>
                <a:gd name="connsiteX3" fmla="*/ 4270 w 11359"/>
                <a:gd name="connsiteY3" fmla="*/ 8317 h 8317"/>
                <a:gd name="connsiteX4" fmla="*/ 0 w 11359"/>
                <a:gd name="connsiteY4" fmla="*/ 2162 h 8317"/>
                <a:gd name="connsiteX0" fmla="*/ 0 w 8995"/>
                <a:gd name="connsiteY0" fmla="*/ 2599 h 10000"/>
                <a:gd name="connsiteX1" fmla="*/ 6661 w 8995"/>
                <a:gd name="connsiteY1" fmla="*/ 0 h 10000"/>
                <a:gd name="connsiteX2" fmla="*/ 8995 w 8995"/>
                <a:gd name="connsiteY2" fmla="*/ 7510 h 10000"/>
                <a:gd name="connsiteX3" fmla="*/ 3759 w 8995"/>
                <a:gd name="connsiteY3" fmla="*/ 10000 h 10000"/>
                <a:gd name="connsiteX4" fmla="*/ 0 w 8995"/>
                <a:gd name="connsiteY4" fmla="*/ 259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 h="10000">
                  <a:moveTo>
                    <a:pt x="0" y="2599"/>
                  </a:moveTo>
                  <a:lnTo>
                    <a:pt x="6661" y="0"/>
                  </a:lnTo>
                  <a:lnTo>
                    <a:pt x="8995" y="7510"/>
                  </a:lnTo>
                  <a:lnTo>
                    <a:pt x="3759" y="10000"/>
                  </a:lnTo>
                  <a:lnTo>
                    <a:pt x="0" y="2599"/>
                  </a:lnTo>
                  <a:close/>
                </a:path>
              </a:pathLst>
            </a:custGeom>
            <a:pattFill prst="wdDnDiag">
              <a:fgClr>
                <a:srgbClr val="CC0066"/>
              </a:fgClr>
              <a:bgClr>
                <a:schemeClr val="bg1"/>
              </a:bgClr>
            </a:pattFill>
            <a:ln w="34925">
              <a:solidFill>
                <a:srgbClr val="CC0066"/>
              </a:solidFill>
            </a:ln>
            <a:extLst/>
          </p:spPr>
          <p:txBody>
            <a:bodyPr>
              <a:spAutoFit/>
            </a:bodyPr>
            <a:lstStyle/>
            <a:p>
              <a:endParaRPr lang="ja-JP" altLang="en-US"/>
            </a:p>
          </p:txBody>
        </p:sp>
        <p:sp>
          <p:nvSpPr>
            <p:cNvPr id="362" name="Freeform 157"/>
            <p:cNvSpPr>
              <a:spLocks/>
            </p:cNvSpPr>
            <p:nvPr/>
          </p:nvSpPr>
          <p:spPr bwMode="auto">
            <a:xfrm>
              <a:off x="7805637" y="4138294"/>
              <a:ext cx="474760" cy="263973"/>
            </a:xfrm>
            <a:custGeom>
              <a:avLst/>
              <a:gdLst>
                <a:gd name="T0" fmla="*/ 0 w 504"/>
                <a:gd name="T1" fmla="*/ 0 h 280"/>
                <a:gd name="T2" fmla="*/ 424110389 w 504"/>
                <a:gd name="T3" fmla="*/ 0 h 280"/>
                <a:gd name="T4" fmla="*/ 567015930 w 504"/>
                <a:gd name="T5" fmla="*/ 23088260 h 280"/>
                <a:gd name="T6" fmla="*/ 732972367 w 504"/>
                <a:gd name="T7" fmla="*/ 184701520 h 280"/>
                <a:gd name="T8" fmla="*/ 1161692025 w 504"/>
                <a:gd name="T9" fmla="*/ 641838428 h 280"/>
                <a:gd name="T10" fmla="*/ 4609268 w 504"/>
                <a:gd name="T11" fmla="*/ 646456080 h 280"/>
                <a:gd name="T12" fmla="*/ 0 w 504"/>
                <a:gd name="T13" fmla="*/ 0 h 280"/>
                <a:gd name="T14" fmla="*/ 0 60000 65536"/>
                <a:gd name="T15" fmla="*/ 0 60000 65536"/>
                <a:gd name="T16" fmla="*/ 0 60000 65536"/>
                <a:gd name="T17" fmla="*/ 0 60000 65536"/>
                <a:gd name="T18" fmla="*/ 0 60000 65536"/>
                <a:gd name="T19" fmla="*/ 0 60000 65536"/>
                <a:gd name="T20" fmla="*/ 0 60000 65536"/>
                <a:gd name="T21" fmla="*/ 0 w 504"/>
                <a:gd name="T22" fmla="*/ 0 h 280"/>
                <a:gd name="T23" fmla="*/ 504 w 504"/>
                <a:gd name="T24" fmla="*/ 280 h 2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4" h="280">
                  <a:moveTo>
                    <a:pt x="0" y="0"/>
                  </a:moveTo>
                  <a:lnTo>
                    <a:pt x="184" y="0"/>
                  </a:lnTo>
                  <a:lnTo>
                    <a:pt x="246" y="10"/>
                  </a:lnTo>
                  <a:lnTo>
                    <a:pt x="318" y="80"/>
                  </a:lnTo>
                  <a:lnTo>
                    <a:pt x="504" y="278"/>
                  </a:lnTo>
                  <a:lnTo>
                    <a:pt x="2" y="280"/>
                  </a:lnTo>
                  <a:lnTo>
                    <a:pt x="0" y="0"/>
                  </a:lnTo>
                  <a:close/>
                </a:path>
              </a:pathLst>
            </a:custGeom>
            <a:solidFill>
              <a:srgbClr val="FFFF00"/>
            </a:soli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a:spAutoFit/>
            </a:bodyPr>
            <a:lstStyle/>
            <a:p>
              <a:endParaRPr lang="ja-JP" altLang="en-US"/>
            </a:p>
          </p:txBody>
        </p:sp>
        <p:sp>
          <p:nvSpPr>
            <p:cNvPr id="363" name="Freeform 165"/>
            <p:cNvSpPr>
              <a:spLocks/>
            </p:cNvSpPr>
            <p:nvPr/>
          </p:nvSpPr>
          <p:spPr bwMode="auto">
            <a:xfrm>
              <a:off x="3574621" y="3065049"/>
              <a:ext cx="5113211" cy="2379067"/>
            </a:xfrm>
            <a:custGeom>
              <a:avLst/>
              <a:gdLst>
                <a:gd name="T0" fmla="*/ 0 w 5472"/>
                <a:gd name="T1" fmla="*/ 1530751879 h 2456"/>
                <a:gd name="T2" fmla="*/ 2147483647 w 5472"/>
                <a:gd name="T3" fmla="*/ 0 h 2456"/>
                <a:gd name="T4" fmla="*/ 2147483647 w 5472"/>
                <a:gd name="T5" fmla="*/ 442627397 h 2456"/>
                <a:gd name="T6" fmla="*/ 2147483647 w 5472"/>
                <a:gd name="T7" fmla="*/ 313527676 h 2456"/>
                <a:gd name="T8" fmla="*/ 2147483647 w 5472"/>
                <a:gd name="T9" fmla="*/ 1991822527 h 2456"/>
                <a:gd name="T10" fmla="*/ 2147483647 w 5472"/>
                <a:gd name="T11" fmla="*/ 1973379276 h 2456"/>
                <a:gd name="T12" fmla="*/ 2147483647 w 5472"/>
                <a:gd name="T13" fmla="*/ 2147483647 h 2456"/>
                <a:gd name="T14" fmla="*/ 2147483647 w 5472"/>
                <a:gd name="T15" fmla="*/ 2147483647 h 2456"/>
                <a:gd name="T16" fmla="*/ 2147483647 w 5472"/>
                <a:gd name="T17" fmla="*/ 2147483647 h 2456"/>
                <a:gd name="T18" fmla="*/ 2147483647 w 5472"/>
                <a:gd name="T19" fmla="*/ 2147483647 h 2456"/>
                <a:gd name="T20" fmla="*/ 2147483647 w 5472"/>
                <a:gd name="T21" fmla="*/ 2147483647 h 2456"/>
                <a:gd name="T22" fmla="*/ 2147483647 w 5472"/>
                <a:gd name="T23" fmla="*/ 2147483647 h 2456"/>
                <a:gd name="T24" fmla="*/ 2147483647 w 5472"/>
                <a:gd name="T25" fmla="*/ 2147483647 h 2456"/>
                <a:gd name="T26" fmla="*/ 2147483647 w 5472"/>
                <a:gd name="T27" fmla="*/ 2147483647 h 2456"/>
                <a:gd name="T28" fmla="*/ 2147483647 w 5472"/>
                <a:gd name="T29" fmla="*/ 2147483647 h 2456"/>
                <a:gd name="T30" fmla="*/ 2147483647 w 5472"/>
                <a:gd name="T31" fmla="*/ 2147483647 h 2456"/>
                <a:gd name="T32" fmla="*/ 2147483647 w 5472"/>
                <a:gd name="T33" fmla="*/ 2147483647 h 2456"/>
                <a:gd name="T34" fmla="*/ 2147483647 w 5472"/>
                <a:gd name="T35" fmla="*/ 2147483647 h 2456"/>
                <a:gd name="T36" fmla="*/ 2147483647 w 5472"/>
                <a:gd name="T37" fmla="*/ 2147483647 h 2456"/>
                <a:gd name="T38" fmla="*/ 2147483647 w 5472"/>
                <a:gd name="T39" fmla="*/ 2147483647 h 2456"/>
                <a:gd name="T40" fmla="*/ 2147483647 w 5472"/>
                <a:gd name="T41" fmla="*/ 2147483647 h 2456"/>
                <a:gd name="T42" fmla="*/ 258238752 w 5472"/>
                <a:gd name="T43" fmla="*/ 2147483647 h 2456"/>
                <a:gd name="T44" fmla="*/ 461140520 w 5472"/>
                <a:gd name="T45" fmla="*/ 2147483647 h 2456"/>
                <a:gd name="T46" fmla="*/ 184455601 w 5472"/>
                <a:gd name="T47" fmla="*/ 2147483647 h 24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72"/>
                <a:gd name="T73" fmla="*/ 0 h 2456"/>
                <a:gd name="T74" fmla="*/ 5472 w 5472"/>
                <a:gd name="T75" fmla="*/ 2456 h 2456"/>
                <a:gd name="connsiteX0" fmla="*/ 0 w 10012"/>
                <a:gd name="connsiteY0" fmla="*/ 2704 h 10000"/>
                <a:gd name="connsiteX1" fmla="*/ 6316 w 10012"/>
                <a:gd name="connsiteY1" fmla="*/ 0 h 10000"/>
                <a:gd name="connsiteX2" fmla="*/ 6594 w 10012"/>
                <a:gd name="connsiteY2" fmla="*/ 782 h 10000"/>
                <a:gd name="connsiteX3" fmla="*/ 6813 w 10012"/>
                <a:gd name="connsiteY3" fmla="*/ 554 h 10000"/>
                <a:gd name="connsiteX4" fmla="*/ 9181 w 10012"/>
                <a:gd name="connsiteY4" fmla="*/ 3518 h 10000"/>
                <a:gd name="connsiteX5" fmla="*/ 9635 w 10012"/>
                <a:gd name="connsiteY5" fmla="*/ 3485 h 10000"/>
                <a:gd name="connsiteX6" fmla="*/ 9649 w 10012"/>
                <a:gd name="connsiteY6" fmla="*/ 4039 h 10000"/>
                <a:gd name="connsiteX7" fmla="*/ 8816 w 10012"/>
                <a:gd name="connsiteY7" fmla="*/ 4007 h 10000"/>
                <a:gd name="connsiteX8" fmla="*/ 8757 w 10012"/>
                <a:gd name="connsiteY8" fmla="*/ 4463 h 10000"/>
                <a:gd name="connsiteX9" fmla="*/ 9868 w 10012"/>
                <a:gd name="connsiteY9" fmla="*/ 7296 h 10000"/>
                <a:gd name="connsiteX10" fmla="*/ 9956 w 10012"/>
                <a:gd name="connsiteY10" fmla="*/ 7850 h 10000"/>
                <a:gd name="connsiteX11" fmla="*/ 10012 w 10012"/>
                <a:gd name="connsiteY11" fmla="*/ 9849 h 10000"/>
                <a:gd name="connsiteX12" fmla="*/ 5731 w 10012"/>
                <a:gd name="connsiteY12" fmla="*/ 9544 h 10000"/>
                <a:gd name="connsiteX13" fmla="*/ 5409 w 10012"/>
                <a:gd name="connsiteY13" fmla="*/ 9902 h 10000"/>
                <a:gd name="connsiteX14" fmla="*/ 5249 w 10012"/>
                <a:gd name="connsiteY14" fmla="*/ 9316 h 10000"/>
                <a:gd name="connsiteX15" fmla="*/ 4605 w 10012"/>
                <a:gd name="connsiteY15" fmla="*/ 10000 h 10000"/>
                <a:gd name="connsiteX16" fmla="*/ 3830 w 10012"/>
                <a:gd name="connsiteY16" fmla="*/ 7101 h 10000"/>
                <a:gd name="connsiteX17" fmla="*/ 3421 w 10012"/>
                <a:gd name="connsiteY17" fmla="*/ 7329 h 10000"/>
                <a:gd name="connsiteX18" fmla="*/ 3056 w 10012"/>
                <a:gd name="connsiteY18" fmla="*/ 5831 h 10000"/>
                <a:gd name="connsiteX19" fmla="*/ 3099 w 10012"/>
                <a:gd name="connsiteY19" fmla="*/ 4788 h 10000"/>
                <a:gd name="connsiteX20" fmla="*/ 1740 w 10012"/>
                <a:gd name="connsiteY20" fmla="*/ 4788 h 10000"/>
                <a:gd name="connsiteX21" fmla="*/ 205 w 10012"/>
                <a:gd name="connsiteY21" fmla="*/ 6645 h 10000"/>
                <a:gd name="connsiteX22" fmla="*/ 365 w 10012"/>
                <a:gd name="connsiteY22" fmla="*/ 4658 h 10000"/>
                <a:gd name="connsiteX23" fmla="*/ 146 w 10012"/>
                <a:gd name="connsiteY23" fmla="*/ 4723 h 10000"/>
                <a:gd name="connsiteX0" fmla="*/ 0 w 10012"/>
                <a:gd name="connsiteY0" fmla="*/ 2704 h 10000"/>
                <a:gd name="connsiteX1" fmla="*/ 6316 w 10012"/>
                <a:gd name="connsiteY1" fmla="*/ 0 h 10000"/>
                <a:gd name="connsiteX2" fmla="*/ 6594 w 10012"/>
                <a:gd name="connsiteY2" fmla="*/ 782 h 10000"/>
                <a:gd name="connsiteX3" fmla="*/ 6813 w 10012"/>
                <a:gd name="connsiteY3" fmla="*/ 554 h 10000"/>
                <a:gd name="connsiteX4" fmla="*/ 9181 w 10012"/>
                <a:gd name="connsiteY4" fmla="*/ 3518 h 10000"/>
                <a:gd name="connsiteX5" fmla="*/ 9635 w 10012"/>
                <a:gd name="connsiteY5" fmla="*/ 3485 h 10000"/>
                <a:gd name="connsiteX6" fmla="*/ 9649 w 10012"/>
                <a:gd name="connsiteY6" fmla="*/ 4039 h 10000"/>
                <a:gd name="connsiteX7" fmla="*/ 8816 w 10012"/>
                <a:gd name="connsiteY7" fmla="*/ 4007 h 10000"/>
                <a:gd name="connsiteX8" fmla="*/ 8757 w 10012"/>
                <a:gd name="connsiteY8" fmla="*/ 4463 h 10000"/>
                <a:gd name="connsiteX9" fmla="*/ 9868 w 10012"/>
                <a:gd name="connsiteY9" fmla="*/ 7296 h 10000"/>
                <a:gd name="connsiteX10" fmla="*/ 9956 w 10012"/>
                <a:gd name="connsiteY10" fmla="*/ 7850 h 10000"/>
                <a:gd name="connsiteX11" fmla="*/ 10012 w 10012"/>
                <a:gd name="connsiteY11" fmla="*/ 9849 h 10000"/>
                <a:gd name="connsiteX12" fmla="*/ 5803 w 10012"/>
                <a:gd name="connsiteY12" fmla="*/ 9890 h 10000"/>
                <a:gd name="connsiteX13" fmla="*/ 5409 w 10012"/>
                <a:gd name="connsiteY13" fmla="*/ 9902 h 10000"/>
                <a:gd name="connsiteX14" fmla="*/ 5249 w 10012"/>
                <a:gd name="connsiteY14" fmla="*/ 9316 h 10000"/>
                <a:gd name="connsiteX15" fmla="*/ 4605 w 10012"/>
                <a:gd name="connsiteY15" fmla="*/ 10000 h 10000"/>
                <a:gd name="connsiteX16" fmla="*/ 3830 w 10012"/>
                <a:gd name="connsiteY16" fmla="*/ 7101 h 10000"/>
                <a:gd name="connsiteX17" fmla="*/ 3421 w 10012"/>
                <a:gd name="connsiteY17" fmla="*/ 7329 h 10000"/>
                <a:gd name="connsiteX18" fmla="*/ 3056 w 10012"/>
                <a:gd name="connsiteY18" fmla="*/ 5831 h 10000"/>
                <a:gd name="connsiteX19" fmla="*/ 3099 w 10012"/>
                <a:gd name="connsiteY19" fmla="*/ 4788 h 10000"/>
                <a:gd name="connsiteX20" fmla="*/ 1740 w 10012"/>
                <a:gd name="connsiteY20" fmla="*/ 4788 h 10000"/>
                <a:gd name="connsiteX21" fmla="*/ 205 w 10012"/>
                <a:gd name="connsiteY21" fmla="*/ 6645 h 10000"/>
                <a:gd name="connsiteX22" fmla="*/ 365 w 10012"/>
                <a:gd name="connsiteY22" fmla="*/ 4658 h 10000"/>
                <a:gd name="connsiteX23" fmla="*/ 146 w 10012"/>
                <a:gd name="connsiteY23" fmla="*/ 4723 h 10000"/>
                <a:gd name="connsiteX0" fmla="*/ 0 w 10012"/>
                <a:gd name="connsiteY0" fmla="*/ 2704 h 10222"/>
                <a:gd name="connsiteX1" fmla="*/ 6316 w 10012"/>
                <a:gd name="connsiteY1" fmla="*/ 0 h 10222"/>
                <a:gd name="connsiteX2" fmla="*/ 6594 w 10012"/>
                <a:gd name="connsiteY2" fmla="*/ 782 h 10222"/>
                <a:gd name="connsiteX3" fmla="*/ 6813 w 10012"/>
                <a:gd name="connsiteY3" fmla="*/ 554 h 10222"/>
                <a:gd name="connsiteX4" fmla="*/ 9181 w 10012"/>
                <a:gd name="connsiteY4" fmla="*/ 3518 h 10222"/>
                <a:gd name="connsiteX5" fmla="*/ 9635 w 10012"/>
                <a:gd name="connsiteY5" fmla="*/ 3485 h 10222"/>
                <a:gd name="connsiteX6" fmla="*/ 9649 w 10012"/>
                <a:gd name="connsiteY6" fmla="*/ 4039 h 10222"/>
                <a:gd name="connsiteX7" fmla="*/ 8816 w 10012"/>
                <a:gd name="connsiteY7" fmla="*/ 4007 h 10222"/>
                <a:gd name="connsiteX8" fmla="*/ 8757 w 10012"/>
                <a:gd name="connsiteY8" fmla="*/ 4463 h 10222"/>
                <a:gd name="connsiteX9" fmla="*/ 9868 w 10012"/>
                <a:gd name="connsiteY9" fmla="*/ 7296 h 10222"/>
                <a:gd name="connsiteX10" fmla="*/ 9956 w 10012"/>
                <a:gd name="connsiteY10" fmla="*/ 7850 h 10222"/>
                <a:gd name="connsiteX11" fmla="*/ 10012 w 10012"/>
                <a:gd name="connsiteY11" fmla="*/ 9849 h 10222"/>
                <a:gd name="connsiteX12" fmla="*/ 5803 w 10012"/>
                <a:gd name="connsiteY12" fmla="*/ 9890 h 10222"/>
                <a:gd name="connsiteX13" fmla="*/ 5433 w 10012"/>
                <a:gd name="connsiteY13" fmla="*/ 10222 h 10222"/>
                <a:gd name="connsiteX14" fmla="*/ 5249 w 10012"/>
                <a:gd name="connsiteY14" fmla="*/ 9316 h 10222"/>
                <a:gd name="connsiteX15" fmla="*/ 4605 w 10012"/>
                <a:gd name="connsiteY15" fmla="*/ 10000 h 10222"/>
                <a:gd name="connsiteX16" fmla="*/ 3830 w 10012"/>
                <a:gd name="connsiteY16" fmla="*/ 7101 h 10222"/>
                <a:gd name="connsiteX17" fmla="*/ 3421 w 10012"/>
                <a:gd name="connsiteY17" fmla="*/ 7329 h 10222"/>
                <a:gd name="connsiteX18" fmla="*/ 3056 w 10012"/>
                <a:gd name="connsiteY18" fmla="*/ 5831 h 10222"/>
                <a:gd name="connsiteX19" fmla="*/ 3099 w 10012"/>
                <a:gd name="connsiteY19" fmla="*/ 4788 h 10222"/>
                <a:gd name="connsiteX20" fmla="*/ 1740 w 10012"/>
                <a:gd name="connsiteY20" fmla="*/ 4788 h 10222"/>
                <a:gd name="connsiteX21" fmla="*/ 205 w 10012"/>
                <a:gd name="connsiteY21" fmla="*/ 6645 h 10222"/>
                <a:gd name="connsiteX22" fmla="*/ 365 w 10012"/>
                <a:gd name="connsiteY22" fmla="*/ 4658 h 10222"/>
                <a:gd name="connsiteX23" fmla="*/ 146 w 10012"/>
                <a:gd name="connsiteY23" fmla="*/ 4723 h 10222"/>
                <a:gd name="connsiteX0" fmla="*/ 0 w 10012"/>
                <a:gd name="connsiteY0" fmla="*/ 2704 h 10222"/>
                <a:gd name="connsiteX1" fmla="*/ 6316 w 10012"/>
                <a:gd name="connsiteY1" fmla="*/ 0 h 10222"/>
                <a:gd name="connsiteX2" fmla="*/ 6594 w 10012"/>
                <a:gd name="connsiteY2" fmla="*/ 782 h 10222"/>
                <a:gd name="connsiteX3" fmla="*/ 6813 w 10012"/>
                <a:gd name="connsiteY3" fmla="*/ 554 h 10222"/>
                <a:gd name="connsiteX4" fmla="*/ 9181 w 10012"/>
                <a:gd name="connsiteY4" fmla="*/ 3518 h 10222"/>
                <a:gd name="connsiteX5" fmla="*/ 9635 w 10012"/>
                <a:gd name="connsiteY5" fmla="*/ 3485 h 10222"/>
                <a:gd name="connsiteX6" fmla="*/ 9649 w 10012"/>
                <a:gd name="connsiteY6" fmla="*/ 4039 h 10222"/>
                <a:gd name="connsiteX7" fmla="*/ 8816 w 10012"/>
                <a:gd name="connsiteY7" fmla="*/ 4007 h 10222"/>
                <a:gd name="connsiteX8" fmla="*/ 8757 w 10012"/>
                <a:gd name="connsiteY8" fmla="*/ 4463 h 10222"/>
                <a:gd name="connsiteX9" fmla="*/ 9868 w 10012"/>
                <a:gd name="connsiteY9" fmla="*/ 7296 h 10222"/>
                <a:gd name="connsiteX10" fmla="*/ 9956 w 10012"/>
                <a:gd name="connsiteY10" fmla="*/ 7850 h 10222"/>
                <a:gd name="connsiteX11" fmla="*/ 10012 w 10012"/>
                <a:gd name="connsiteY11" fmla="*/ 9849 h 10222"/>
                <a:gd name="connsiteX12" fmla="*/ 5767 w 10012"/>
                <a:gd name="connsiteY12" fmla="*/ 9837 h 10222"/>
                <a:gd name="connsiteX13" fmla="*/ 5433 w 10012"/>
                <a:gd name="connsiteY13" fmla="*/ 10222 h 10222"/>
                <a:gd name="connsiteX14" fmla="*/ 5249 w 10012"/>
                <a:gd name="connsiteY14" fmla="*/ 9316 h 10222"/>
                <a:gd name="connsiteX15" fmla="*/ 4605 w 10012"/>
                <a:gd name="connsiteY15" fmla="*/ 10000 h 10222"/>
                <a:gd name="connsiteX16" fmla="*/ 3830 w 10012"/>
                <a:gd name="connsiteY16" fmla="*/ 7101 h 10222"/>
                <a:gd name="connsiteX17" fmla="*/ 3421 w 10012"/>
                <a:gd name="connsiteY17" fmla="*/ 7329 h 10222"/>
                <a:gd name="connsiteX18" fmla="*/ 3056 w 10012"/>
                <a:gd name="connsiteY18" fmla="*/ 5831 h 10222"/>
                <a:gd name="connsiteX19" fmla="*/ 3099 w 10012"/>
                <a:gd name="connsiteY19" fmla="*/ 4788 h 10222"/>
                <a:gd name="connsiteX20" fmla="*/ 1740 w 10012"/>
                <a:gd name="connsiteY20" fmla="*/ 4788 h 10222"/>
                <a:gd name="connsiteX21" fmla="*/ 205 w 10012"/>
                <a:gd name="connsiteY21" fmla="*/ 6645 h 10222"/>
                <a:gd name="connsiteX22" fmla="*/ 365 w 10012"/>
                <a:gd name="connsiteY22" fmla="*/ 4658 h 10222"/>
                <a:gd name="connsiteX23" fmla="*/ 146 w 10012"/>
                <a:gd name="connsiteY23" fmla="*/ 4723 h 10222"/>
                <a:gd name="connsiteX0" fmla="*/ 0 w 10012"/>
                <a:gd name="connsiteY0" fmla="*/ 2704 h 10115"/>
                <a:gd name="connsiteX1" fmla="*/ 6316 w 10012"/>
                <a:gd name="connsiteY1" fmla="*/ 0 h 10115"/>
                <a:gd name="connsiteX2" fmla="*/ 6594 w 10012"/>
                <a:gd name="connsiteY2" fmla="*/ 782 h 10115"/>
                <a:gd name="connsiteX3" fmla="*/ 6813 w 10012"/>
                <a:gd name="connsiteY3" fmla="*/ 554 h 10115"/>
                <a:gd name="connsiteX4" fmla="*/ 9181 w 10012"/>
                <a:gd name="connsiteY4" fmla="*/ 3518 h 10115"/>
                <a:gd name="connsiteX5" fmla="*/ 9635 w 10012"/>
                <a:gd name="connsiteY5" fmla="*/ 3485 h 10115"/>
                <a:gd name="connsiteX6" fmla="*/ 9649 w 10012"/>
                <a:gd name="connsiteY6" fmla="*/ 4039 h 10115"/>
                <a:gd name="connsiteX7" fmla="*/ 8816 w 10012"/>
                <a:gd name="connsiteY7" fmla="*/ 4007 h 10115"/>
                <a:gd name="connsiteX8" fmla="*/ 8757 w 10012"/>
                <a:gd name="connsiteY8" fmla="*/ 4463 h 10115"/>
                <a:gd name="connsiteX9" fmla="*/ 9868 w 10012"/>
                <a:gd name="connsiteY9" fmla="*/ 7296 h 10115"/>
                <a:gd name="connsiteX10" fmla="*/ 9956 w 10012"/>
                <a:gd name="connsiteY10" fmla="*/ 7850 h 10115"/>
                <a:gd name="connsiteX11" fmla="*/ 10012 w 10012"/>
                <a:gd name="connsiteY11" fmla="*/ 9849 h 10115"/>
                <a:gd name="connsiteX12" fmla="*/ 5767 w 10012"/>
                <a:gd name="connsiteY12" fmla="*/ 9837 h 10115"/>
                <a:gd name="connsiteX13" fmla="*/ 5445 w 10012"/>
                <a:gd name="connsiteY13" fmla="*/ 10115 h 10115"/>
                <a:gd name="connsiteX14" fmla="*/ 5249 w 10012"/>
                <a:gd name="connsiteY14" fmla="*/ 9316 h 10115"/>
                <a:gd name="connsiteX15" fmla="*/ 4605 w 10012"/>
                <a:gd name="connsiteY15" fmla="*/ 10000 h 10115"/>
                <a:gd name="connsiteX16" fmla="*/ 3830 w 10012"/>
                <a:gd name="connsiteY16" fmla="*/ 7101 h 10115"/>
                <a:gd name="connsiteX17" fmla="*/ 3421 w 10012"/>
                <a:gd name="connsiteY17" fmla="*/ 7329 h 10115"/>
                <a:gd name="connsiteX18" fmla="*/ 3056 w 10012"/>
                <a:gd name="connsiteY18" fmla="*/ 5831 h 10115"/>
                <a:gd name="connsiteX19" fmla="*/ 3099 w 10012"/>
                <a:gd name="connsiteY19" fmla="*/ 4788 h 10115"/>
                <a:gd name="connsiteX20" fmla="*/ 1740 w 10012"/>
                <a:gd name="connsiteY20" fmla="*/ 4788 h 10115"/>
                <a:gd name="connsiteX21" fmla="*/ 205 w 10012"/>
                <a:gd name="connsiteY21" fmla="*/ 6645 h 10115"/>
                <a:gd name="connsiteX22" fmla="*/ 365 w 10012"/>
                <a:gd name="connsiteY22" fmla="*/ 4658 h 10115"/>
                <a:gd name="connsiteX23" fmla="*/ 146 w 10012"/>
                <a:gd name="connsiteY23" fmla="*/ 4723 h 10115"/>
                <a:gd name="connsiteX0" fmla="*/ 0 w 10012"/>
                <a:gd name="connsiteY0" fmla="*/ 2704 h 10115"/>
                <a:gd name="connsiteX1" fmla="*/ 6316 w 10012"/>
                <a:gd name="connsiteY1" fmla="*/ 0 h 10115"/>
                <a:gd name="connsiteX2" fmla="*/ 6594 w 10012"/>
                <a:gd name="connsiteY2" fmla="*/ 782 h 10115"/>
                <a:gd name="connsiteX3" fmla="*/ 6813 w 10012"/>
                <a:gd name="connsiteY3" fmla="*/ 554 h 10115"/>
                <a:gd name="connsiteX4" fmla="*/ 9181 w 10012"/>
                <a:gd name="connsiteY4" fmla="*/ 3518 h 10115"/>
                <a:gd name="connsiteX5" fmla="*/ 9635 w 10012"/>
                <a:gd name="connsiteY5" fmla="*/ 3485 h 10115"/>
                <a:gd name="connsiteX6" fmla="*/ 9649 w 10012"/>
                <a:gd name="connsiteY6" fmla="*/ 4039 h 10115"/>
                <a:gd name="connsiteX7" fmla="*/ 8816 w 10012"/>
                <a:gd name="connsiteY7" fmla="*/ 4007 h 10115"/>
                <a:gd name="connsiteX8" fmla="*/ 8757 w 10012"/>
                <a:gd name="connsiteY8" fmla="*/ 4463 h 10115"/>
                <a:gd name="connsiteX9" fmla="*/ 9868 w 10012"/>
                <a:gd name="connsiteY9" fmla="*/ 7296 h 10115"/>
                <a:gd name="connsiteX10" fmla="*/ 9956 w 10012"/>
                <a:gd name="connsiteY10" fmla="*/ 7850 h 10115"/>
                <a:gd name="connsiteX11" fmla="*/ 10012 w 10012"/>
                <a:gd name="connsiteY11" fmla="*/ 9849 h 10115"/>
                <a:gd name="connsiteX12" fmla="*/ 5767 w 10012"/>
                <a:gd name="connsiteY12" fmla="*/ 9837 h 10115"/>
                <a:gd name="connsiteX13" fmla="*/ 5445 w 10012"/>
                <a:gd name="connsiteY13" fmla="*/ 10115 h 10115"/>
                <a:gd name="connsiteX14" fmla="*/ 5237 w 10012"/>
                <a:gd name="connsiteY14" fmla="*/ 9396 h 10115"/>
                <a:gd name="connsiteX15" fmla="*/ 4605 w 10012"/>
                <a:gd name="connsiteY15" fmla="*/ 10000 h 10115"/>
                <a:gd name="connsiteX16" fmla="*/ 3830 w 10012"/>
                <a:gd name="connsiteY16" fmla="*/ 7101 h 10115"/>
                <a:gd name="connsiteX17" fmla="*/ 3421 w 10012"/>
                <a:gd name="connsiteY17" fmla="*/ 7329 h 10115"/>
                <a:gd name="connsiteX18" fmla="*/ 3056 w 10012"/>
                <a:gd name="connsiteY18" fmla="*/ 5831 h 10115"/>
                <a:gd name="connsiteX19" fmla="*/ 3099 w 10012"/>
                <a:gd name="connsiteY19" fmla="*/ 4788 h 10115"/>
                <a:gd name="connsiteX20" fmla="*/ 1740 w 10012"/>
                <a:gd name="connsiteY20" fmla="*/ 4788 h 10115"/>
                <a:gd name="connsiteX21" fmla="*/ 205 w 10012"/>
                <a:gd name="connsiteY21" fmla="*/ 6645 h 10115"/>
                <a:gd name="connsiteX22" fmla="*/ 365 w 10012"/>
                <a:gd name="connsiteY22" fmla="*/ 4658 h 10115"/>
                <a:gd name="connsiteX23" fmla="*/ 146 w 10012"/>
                <a:gd name="connsiteY23" fmla="*/ 4723 h 10115"/>
                <a:gd name="connsiteX0" fmla="*/ 0 w 10012"/>
                <a:gd name="connsiteY0" fmla="*/ 2704 h 10115"/>
                <a:gd name="connsiteX1" fmla="*/ 6316 w 10012"/>
                <a:gd name="connsiteY1" fmla="*/ 0 h 10115"/>
                <a:gd name="connsiteX2" fmla="*/ 6594 w 10012"/>
                <a:gd name="connsiteY2" fmla="*/ 782 h 10115"/>
                <a:gd name="connsiteX3" fmla="*/ 6813 w 10012"/>
                <a:gd name="connsiteY3" fmla="*/ 554 h 10115"/>
                <a:gd name="connsiteX4" fmla="*/ 9181 w 10012"/>
                <a:gd name="connsiteY4" fmla="*/ 3518 h 10115"/>
                <a:gd name="connsiteX5" fmla="*/ 9635 w 10012"/>
                <a:gd name="connsiteY5" fmla="*/ 3485 h 10115"/>
                <a:gd name="connsiteX6" fmla="*/ 9649 w 10012"/>
                <a:gd name="connsiteY6" fmla="*/ 4039 h 10115"/>
                <a:gd name="connsiteX7" fmla="*/ 8816 w 10012"/>
                <a:gd name="connsiteY7" fmla="*/ 4007 h 10115"/>
                <a:gd name="connsiteX8" fmla="*/ 8757 w 10012"/>
                <a:gd name="connsiteY8" fmla="*/ 4463 h 10115"/>
                <a:gd name="connsiteX9" fmla="*/ 9868 w 10012"/>
                <a:gd name="connsiteY9" fmla="*/ 7296 h 10115"/>
                <a:gd name="connsiteX10" fmla="*/ 9956 w 10012"/>
                <a:gd name="connsiteY10" fmla="*/ 7850 h 10115"/>
                <a:gd name="connsiteX11" fmla="*/ 10012 w 10012"/>
                <a:gd name="connsiteY11" fmla="*/ 9849 h 10115"/>
                <a:gd name="connsiteX12" fmla="*/ 5767 w 10012"/>
                <a:gd name="connsiteY12" fmla="*/ 9837 h 10115"/>
                <a:gd name="connsiteX13" fmla="*/ 5445 w 10012"/>
                <a:gd name="connsiteY13" fmla="*/ 10115 h 10115"/>
                <a:gd name="connsiteX14" fmla="*/ 5237 w 10012"/>
                <a:gd name="connsiteY14" fmla="*/ 9396 h 10115"/>
                <a:gd name="connsiteX15" fmla="*/ 4605 w 10012"/>
                <a:gd name="connsiteY15" fmla="*/ 10000 h 10115"/>
                <a:gd name="connsiteX16" fmla="*/ 3830 w 10012"/>
                <a:gd name="connsiteY16" fmla="*/ 7101 h 10115"/>
                <a:gd name="connsiteX17" fmla="*/ 3421 w 10012"/>
                <a:gd name="connsiteY17" fmla="*/ 7329 h 10115"/>
                <a:gd name="connsiteX18" fmla="*/ 3056 w 10012"/>
                <a:gd name="connsiteY18" fmla="*/ 5831 h 10115"/>
                <a:gd name="connsiteX19" fmla="*/ 3099 w 10012"/>
                <a:gd name="connsiteY19" fmla="*/ 4788 h 10115"/>
                <a:gd name="connsiteX20" fmla="*/ 1740 w 10012"/>
                <a:gd name="connsiteY20" fmla="*/ 4788 h 10115"/>
                <a:gd name="connsiteX21" fmla="*/ 205 w 10012"/>
                <a:gd name="connsiteY21" fmla="*/ 6645 h 10115"/>
                <a:gd name="connsiteX22" fmla="*/ 365 w 10012"/>
                <a:gd name="connsiteY22" fmla="*/ 4658 h 10115"/>
                <a:gd name="connsiteX23" fmla="*/ 47 w 10012"/>
                <a:gd name="connsiteY23" fmla="*/ 4806 h 10115"/>
                <a:gd name="connsiteX0" fmla="*/ 0 w 10012"/>
                <a:gd name="connsiteY0" fmla="*/ 2704 h 10115"/>
                <a:gd name="connsiteX1" fmla="*/ 6316 w 10012"/>
                <a:gd name="connsiteY1" fmla="*/ 0 h 10115"/>
                <a:gd name="connsiteX2" fmla="*/ 6594 w 10012"/>
                <a:gd name="connsiteY2" fmla="*/ 782 h 10115"/>
                <a:gd name="connsiteX3" fmla="*/ 6813 w 10012"/>
                <a:gd name="connsiteY3" fmla="*/ 554 h 10115"/>
                <a:gd name="connsiteX4" fmla="*/ 9181 w 10012"/>
                <a:gd name="connsiteY4" fmla="*/ 3518 h 10115"/>
                <a:gd name="connsiteX5" fmla="*/ 9635 w 10012"/>
                <a:gd name="connsiteY5" fmla="*/ 3485 h 10115"/>
                <a:gd name="connsiteX6" fmla="*/ 9649 w 10012"/>
                <a:gd name="connsiteY6" fmla="*/ 4039 h 10115"/>
                <a:gd name="connsiteX7" fmla="*/ 8816 w 10012"/>
                <a:gd name="connsiteY7" fmla="*/ 4007 h 10115"/>
                <a:gd name="connsiteX8" fmla="*/ 8757 w 10012"/>
                <a:gd name="connsiteY8" fmla="*/ 4463 h 10115"/>
                <a:gd name="connsiteX9" fmla="*/ 9868 w 10012"/>
                <a:gd name="connsiteY9" fmla="*/ 7296 h 10115"/>
                <a:gd name="connsiteX10" fmla="*/ 9956 w 10012"/>
                <a:gd name="connsiteY10" fmla="*/ 7850 h 10115"/>
                <a:gd name="connsiteX11" fmla="*/ 10012 w 10012"/>
                <a:gd name="connsiteY11" fmla="*/ 9849 h 10115"/>
                <a:gd name="connsiteX12" fmla="*/ 5767 w 10012"/>
                <a:gd name="connsiteY12" fmla="*/ 9837 h 10115"/>
                <a:gd name="connsiteX13" fmla="*/ 5445 w 10012"/>
                <a:gd name="connsiteY13" fmla="*/ 10115 h 10115"/>
                <a:gd name="connsiteX14" fmla="*/ 5237 w 10012"/>
                <a:gd name="connsiteY14" fmla="*/ 9396 h 10115"/>
                <a:gd name="connsiteX15" fmla="*/ 4605 w 10012"/>
                <a:gd name="connsiteY15" fmla="*/ 10000 h 10115"/>
                <a:gd name="connsiteX16" fmla="*/ 3830 w 10012"/>
                <a:gd name="connsiteY16" fmla="*/ 7101 h 10115"/>
                <a:gd name="connsiteX17" fmla="*/ 3421 w 10012"/>
                <a:gd name="connsiteY17" fmla="*/ 7329 h 10115"/>
                <a:gd name="connsiteX18" fmla="*/ 3056 w 10012"/>
                <a:gd name="connsiteY18" fmla="*/ 5831 h 10115"/>
                <a:gd name="connsiteX19" fmla="*/ 3099 w 10012"/>
                <a:gd name="connsiteY19" fmla="*/ 4788 h 10115"/>
                <a:gd name="connsiteX20" fmla="*/ 1740 w 10012"/>
                <a:gd name="connsiteY20" fmla="*/ 4788 h 10115"/>
                <a:gd name="connsiteX21" fmla="*/ 205 w 10012"/>
                <a:gd name="connsiteY21" fmla="*/ 6645 h 10115"/>
                <a:gd name="connsiteX22" fmla="*/ 328 w 10012"/>
                <a:gd name="connsiteY22" fmla="*/ 4658 h 10115"/>
                <a:gd name="connsiteX23" fmla="*/ 47 w 10012"/>
                <a:gd name="connsiteY23" fmla="*/ 4806 h 10115"/>
                <a:gd name="connsiteX0" fmla="*/ 0 w 10012"/>
                <a:gd name="connsiteY0" fmla="*/ 2704 h 10115"/>
                <a:gd name="connsiteX1" fmla="*/ 6316 w 10012"/>
                <a:gd name="connsiteY1" fmla="*/ 0 h 10115"/>
                <a:gd name="connsiteX2" fmla="*/ 6594 w 10012"/>
                <a:gd name="connsiteY2" fmla="*/ 782 h 10115"/>
                <a:gd name="connsiteX3" fmla="*/ 6813 w 10012"/>
                <a:gd name="connsiteY3" fmla="*/ 554 h 10115"/>
                <a:gd name="connsiteX4" fmla="*/ 9181 w 10012"/>
                <a:gd name="connsiteY4" fmla="*/ 3518 h 10115"/>
                <a:gd name="connsiteX5" fmla="*/ 9635 w 10012"/>
                <a:gd name="connsiteY5" fmla="*/ 3485 h 10115"/>
                <a:gd name="connsiteX6" fmla="*/ 9649 w 10012"/>
                <a:gd name="connsiteY6" fmla="*/ 4039 h 10115"/>
                <a:gd name="connsiteX7" fmla="*/ 8816 w 10012"/>
                <a:gd name="connsiteY7" fmla="*/ 4007 h 10115"/>
                <a:gd name="connsiteX8" fmla="*/ 8757 w 10012"/>
                <a:gd name="connsiteY8" fmla="*/ 4463 h 10115"/>
                <a:gd name="connsiteX9" fmla="*/ 9868 w 10012"/>
                <a:gd name="connsiteY9" fmla="*/ 7296 h 10115"/>
                <a:gd name="connsiteX10" fmla="*/ 9956 w 10012"/>
                <a:gd name="connsiteY10" fmla="*/ 7850 h 10115"/>
                <a:gd name="connsiteX11" fmla="*/ 10012 w 10012"/>
                <a:gd name="connsiteY11" fmla="*/ 9849 h 10115"/>
                <a:gd name="connsiteX12" fmla="*/ 5767 w 10012"/>
                <a:gd name="connsiteY12" fmla="*/ 9837 h 10115"/>
                <a:gd name="connsiteX13" fmla="*/ 5445 w 10012"/>
                <a:gd name="connsiteY13" fmla="*/ 10115 h 10115"/>
                <a:gd name="connsiteX14" fmla="*/ 5237 w 10012"/>
                <a:gd name="connsiteY14" fmla="*/ 9396 h 10115"/>
                <a:gd name="connsiteX15" fmla="*/ 4605 w 10012"/>
                <a:gd name="connsiteY15" fmla="*/ 10000 h 10115"/>
                <a:gd name="connsiteX16" fmla="*/ 3830 w 10012"/>
                <a:gd name="connsiteY16" fmla="*/ 7101 h 10115"/>
                <a:gd name="connsiteX17" fmla="*/ 3421 w 10012"/>
                <a:gd name="connsiteY17" fmla="*/ 7329 h 10115"/>
                <a:gd name="connsiteX18" fmla="*/ 3056 w 10012"/>
                <a:gd name="connsiteY18" fmla="*/ 5831 h 10115"/>
                <a:gd name="connsiteX19" fmla="*/ 3099 w 10012"/>
                <a:gd name="connsiteY19" fmla="*/ 4788 h 10115"/>
                <a:gd name="connsiteX20" fmla="*/ 1740 w 10012"/>
                <a:gd name="connsiteY20" fmla="*/ 4788 h 10115"/>
                <a:gd name="connsiteX21" fmla="*/ 180 w 10012"/>
                <a:gd name="connsiteY21" fmla="*/ 6810 h 10115"/>
                <a:gd name="connsiteX22" fmla="*/ 328 w 10012"/>
                <a:gd name="connsiteY22" fmla="*/ 4658 h 10115"/>
                <a:gd name="connsiteX23" fmla="*/ 47 w 10012"/>
                <a:gd name="connsiteY23" fmla="*/ 4806 h 10115"/>
                <a:gd name="connsiteX0" fmla="*/ 0 w 10012"/>
                <a:gd name="connsiteY0" fmla="*/ 2704 h 10115"/>
                <a:gd name="connsiteX1" fmla="*/ 6316 w 10012"/>
                <a:gd name="connsiteY1" fmla="*/ 0 h 10115"/>
                <a:gd name="connsiteX2" fmla="*/ 6594 w 10012"/>
                <a:gd name="connsiteY2" fmla="*/ 782 h 10115"/>
                <a:gd name="connsiteX3" fmla="*/ 6813 w 10012"/>
                <a:gd name="connsiteY3" fmla="*/ 554 h 10115"/>
                <a:gd name="connsiteX4" fmla="*/ 9181 w 10012"/>
                <a:gd name="connsiteY4" fmla="*/ 3518 h 10115"/>
                <a:gd name="connsiteX5" fmla="*/ 9635 w 10012"/>
                <a:gd name="connsiteY5" fmla="*/ 3485 h 10115"/>
                <a:gd name="connsiteX6" fmla="*/ 9649 w 10012"/>
                <a:gd name="connsiteY6" fmla="*/ 4039 h 10115"/>
                <a:gd name="connsiteX7" fmla="*/ 8816 w 10012"/>
                <a:gd name="connsiteY7" fmla="*/ 4007 h 10115"/>
                <a:gd name="connsiteX8" fmla="*/ 8757 w 10012"/>
                <a:gd name="connsiteY8" fmla="*/ 4463 h 10115"/>
                <a:gd name="connsiteX9" fmla="*/ 9868 w 10012"/>
                <a:gd name="connsiteY9" fmla="*/ 7296 h 10115"/>
                <a:gd name="connsiteX10" fmla="*/ 9956 w 10012"/>
                <a:gd name="connsiteY10" fmla="*/ 7850 h 10115"/>
                <a:gd name="connsiteX11" fmla="*/ 10012 w 10012"/>
                <a:gd name="connsiteY11" fmla="*/ 9849 h 10115"/>
                <a:gd name="connsiteX12" fmla="*/ 5767 w 10012"/>
                <a:gd name="connsiteY12" fmla="*/ 9837 h 10115"/>
                <a:gd name="connsiteX13" fmla="*/ 5445 w 10012"/>
                <a:gd name="connsiteY13" fmla="*/ 10115 h 10115"/>
                <a:gd name="connsiteX14" fmla="*/ 5237 w 10012"/>
                <a:gd name="connsiteY14" fmla="*/ 9396 h 10115"/>
                <a:gd name="connsiteX15" fmla="*/ 4605 w 10012"/>
                <a:gd name="connsiteY15" fmla="*/ 10000 h 10115"/>
                <a:gd name="connsiteX16" fmla="*/ 3830 w 10012"/>
                <a:gd name="connsiteY16" fmla="*/ 7101 h 10115"/>
                <a:gd name="connsiteX17" fmla="*/ 3421 w 10012"/>
                <a:gd name="connsiteY17" fmla="*/ 7329 h 10115"/>
                <a:gd name="connsiteX18" fmla="*/ 3056 w 10012"/>
                <a:gd name="connsiteY18" fmla="*/ 5831 h 10115"/>
                <a:gd name="connsiteX19" fmla="*/ 3099 w 10012"/>
                <a:gd name="connsiteY19" fmla="*/ 4788 h 10115"/>
                <a:gd name="connsiteX20" fmla="*/ 1740 w 10012"/>
                <a:gd name="connsiteY20" fmla="*/ 4788 h 10115"/>
                <a:gd name="connsiteX21" fmla="*/ 180 w 10012"/>
                <a:gd name="connsiteY21" fmla="*/ 6810 h 10115"/>
                <a:gd name="connsiteX22" fmla="*/ 254 w 10012"/>
                <a:gd name="connsiteY22" fmla="*/ 4713 h 10115"/>
                <a:gd name="connsiteX23" fmla="*/ 47 w 10012"/>
                <a:gd name="connsiteY23" fmla="*/ 4806 h 10115"/>
                <a:gd name="connsiteX0" fmla="*/ 0 w 10012"/>
                <a:gd name="connsiteY0" fmla="*/ 2704 h 10115"/>
                <a:gd name="connsiteX1" fmla="*/ 6316 w 10012"/>
                <a:gd name="connsiteY1" fmla="*/ 0 h 10115"/>
                <a:gd name="connsiteX2" fmla="*/ 6594 w 10012"/>
                <a:gd name="connsiteY2" fmla="*/ 782 h 10115"/>
                <a:gd name="connsiteX3" fmla="*/ 6813 w 10012"/>
                <a:gd name="connsiteY3" fmla="*/ 554 h 10115"/>
                <a:gd name="connsiteX4" fmla="*/ 9181 w 10012"/>
                <a:gd name="connsiteY4" fmla="*/ 3518 h 10115"/>
                <a:gd name="connsiteX5" fmla="*/ 9635 w 10012"/>
                <a:gd name="connsiteY5" fmla="*/ 3485 h 10115"/>
                <a:gd name="connsiteX6" fmla="*/ 9649 w 10012"/>
                <a:gd name="connsiteY6" fmla="*/ 4039 h 10115"/>
                <a:gd name="connsiteX7" fmla="*/ 8816 w 10012"/>
                <a:gd name="connsiteY7" fmla="*/ 4007 h 10115"/>
                <a:gd name="connsiteX8" fmla="*/ 8757 w 10012"/>
                <a:gd name="connsiteY8" fmla="*/ 4463 h 10115"/>
                <a:gd name="connsiteX9" fmla="*/ 9868 w 10012"/>
                <a:gd name="connsiteY9" fmla="*/ 7296 h 10115"/>
                <a:gd name="connsiteX10" fmla="*/ 9956 w 10012"/>
                <a:gd name="connsiteY10" fmla="*/ 7850 h 10115"/>
                <a:gd name="connsiteX11" fmla="*/ 10012 w 10012"/>
                <a:gd name="connsiteY11" fmla="*/ 9849 h 10115"/>
                <a:gd name="connsiteX12" fmla="*/ 5767 w 10012"/>
                <a:gd name="connsiteY12" fmla="*/ 9837 h 10115"/>
                <a:gd name="connsiteX13" fmla="*/ 5445 w 10012"/>
                <a:gd name="connsiteY13" fmla="*/ 10115 h 10115"/>
                <a:gd name="connsiteX14" fmla="*/ 5237 w 10012"/>
                <a:gd name="connsiteY14" fmla="*/ 9396 h 10115"/>
                <a:gd name="connsiteX15" fmla="*/ 4605 w 10012"/>
                <a:gd name="connsiteY15" fmla="*/ 10000 h 10115"/>
                <a:gd name="connsiteX16" fmla="*/ 3830 w 10012"/>
                <a:gd name="connsiteY16" fmla="*/ 7101 h 10115"/>
                <a:gd name="connsiteX17" fmla="*/ 3421 w 10012"/>
                <a:gd name="connsiteY17" fmla="*/ 7329 h 10115"/>
                <a:gd name="connsiteX18" fmla="*/ 3056 w 10012"/>
                <a:gd name="connsiteY18" fmla="*/ 5831 h 10115"/>
                <a:gd name="connsiteX19" fmla="*/ 3099 w 10012"/>
                <a:gd name="connsiteY19" fmla="*/ 4788 h 10115"/>
                <a:gd name="connsiteX20" fmla="*/ 1740 w 10012"/>
                <a:gd name="connsiteY20" fmla="*/ 4788 h 10115"/>
                <a:gd name="connsiteX21" fmla="*/ 155 w 10012"/>
                <a:gd name="connsiteY21" fmla="*/ 6782 h 10115"/>
                <a:gd name="connsiteX22" fmla="*/ 254 w 10012"/>
                <a:gd name="connsiteY22" fmla="*/ 4713 h 10115"/>
                <a:gd name="connsiteX23" fmla="*/ 47 w 10012"/>
                <a:gd name="connsiteY23" fmla="*/ 4806 h 10115"/>
                <a:gd name="connsiteX0" fmla="*/ 0 w 10012"/>
                <a:gd name="connsiteY0" fmla="*/ 2704 h 10115"/>
                <a:gd name="connsiteX1" fmla="*/ 6316 w 10012"/>
                <a:gd name="connsiteY1" fmla="*/ 0 h 10115"/>
                <a:gd name="connsiteX2" fmla="*/ 6594 w 10012"/>
                <a:gd name="connsiteY2" fmla="*/ 782 h 10115"/>
                <a:gd name="connsiteX3" fmla="*/ 6813 w 10012"/>
                <a:gd name="connsiteY3" fmla="*/ 554 h 10115"/>
                <a:gd name="connsiteX4" fmla="*/ 9181 w 10012"/>
                <a:gd name="connsiteY4" fmla="*/ 3518 h 10115"/>
                <a:gd name="connsiteX5" fmla="*/ 9635 w 10012"/>
                <a:gd name="connsiteY5" fmla="*/ 3485 h 10115"/>
                <a:gd name="connsiteX6" fmla="*/ 9649 w 10012"/>
                <a:gd name="connsiteY6" fmla="*/ 4039 h 10115"/>
                <a:gd name="connsiteX7" fmla="*/ 8816 w 10012"/>
                <a:gd name="connsiteY7" fmla="*/ 4007 h 10115"/>
                <a:gd name="connsiteX8" fmla="*/ 8757 w 10012"/>
                <a:gd name="connsiteY8" fmla="*/ 4463 h 10115"/>
                <a:gd name="connsiteX9" fmla="*/ 9868 w 10012"/>
                <a:gd name="connsiteY9" fmla="*/ 7296 h 10115"/>
                <a:gd name="connsiteX10" fmla="*/ 9956 w 10012"/>
                <a:gd name="connsiteY10" fmla="*/ 7850 h 10115"/>
                <a:gd name="connsiteX11" fmla="*/ 10012 w 10012"/>
                <a:gd name="connsiteY11" fmla="*/ 9849 h 10115"/>
                <a:gd name="connsiteX12" fmla="*/ 5767 w 10012"/>
                <a:gd name="connsiteY12" fmla="*/ 9837 h 10115"/>
                <a:gd name="connsiteX13" fmla="*/ 5445 w 10012"/>
                <a:gd name="connsiteY13" fmla="*/ 10115 h 10115"/>
                <a:gd name="connsiteX14" fmla="*/ 5237 w 10012"/>
                <a:gd name="connsiteY14" fmla="*/ 9396 h 10115"/>
                <a:gd name="connsiteX15" fmla="*/ 4605 w 10012"/>
                <a:gd name="connsiteY15" fmla="*/ 10000 h 10115"/>
                <a:gd name="connsiteX16" fmla="*/ 3830 w 10012"/>
                <a:gd name="connsiteY16" fmla="*/ 7101 h 10115"/>
                <a:gd name="connsiteX17" fmla="*/ 3421 w 10012"/>
                <a:gd name="connsiteY17" fmla="*/ 7329 h 10115"/>
                <a:gd name="connsiteX18" fmla="*/ 3056 w 10012"/>
                <a:gd name="connsiteY18" fmla="*/ 5831 h 10115"/>
                <a:gd name="connsiteX19" fmla="*/ 3099 w 10012"/>
                <a:gd name="connsiteY19" fmla="*/ 4788 h 10115"/>
                <a:gd name="connsiteX20" fmla="*/ 1740 w 10012"/>
                <a:gd name="connsiteY20" fmla="*/ 4788 h 10115"/>
                <a:gd name="connsiteX21" fmla="*/ 155 w 10012"/>
                <a:gd name="connsiteY21" fmla="*/ 6782 h 10115"/>
                <a:gd name="connsiteX22" fmla="*/ 291 w 10012"/>
                <a:gd name="connsiteY22" fmla="*/ 4768 h 10115"/>
                <a:gd name="connsiteX23" fmla="*/ 47 w 10012"/>
                <a:gd name="connsiteY23" fmla="*/ 4806 h 10115"/>
                <a:gd name="connsiteX0" fmla="*/ 0 w 10012"/>
                <a:gd name="connsiteY0" fmla="*/ 2704 h 10115"/>
                <a:gd name="connsiteX1" fmla="*/ 6316 w 10012"/>
                <a:gd name="connsiteY1" fmla="*/ 0 h 10115"/>
                <a:gd name="connsiteX2" fmla="*/ 6594 w 10012"/>
                <a:gd name="connsiteY2" fmla="*/ 782 h 10115"/>
                <a:gd name="connsiteX3" fmla="*/ 6813 w 10012"/>
                <a:gd name="connsiteY3" fmla="*/ 554 h 10115"/>
                <a:gd name="connsiteX4" fmla="*/ 9181 w 10012"/>
                <a:gd name="connsiteY4" fmla="*/ 3518 h 10115"/>
                <a:gd name="connsiteX5" fmla="*/ 9635 w 10012"/>
                <a:gd name="connsiteY5" fmla="*/ 3485 h 10115"/>
                <a:gd name="connsiteX6" fmla="*/ 9649 w 10012"/>
                <a:gd name="connsiteY6" fmla="*/ 4039 h 10115"/>
                <a:gd name="connsiteX7" fmla="*/ 8816 w 10012"/>
                <a:gd name="connsiteY7" fmla="*/ 4007 h 10115"/>
                <a:gd name="connsiteX8" fmla="*/ 8757 w 10012"/>
                <a:gd name="connsiteY8" fmla="*/ 4463 h 10115"/>
                <a:gd name="connsiteX9" fmla="*/ 9868 w 10012"/>
                <a:gd name="connsiteY9" fmla="*/ 7296 h 10115"/>
                <a:gd name="connsiteX10" fmla="*/ 9956 w 10012"/>
                <a:gd name="connsiteY10" fmla="*/ 7850 h 10115"/>
                <a:gd name="connsiteX11" fmla="*/ 10012 w 10012"/>
                <a:gd name="connsiteY11" fmla="*/ 9849 h 10115"/>
                <a:gd name="connsiteX12" fmla="*/ 5767 w 10012"/>
                <a:gd name="connsiteY12" fmla="*/ 9837 h 10115"/>
                <a:gd name="connsiteX13" fmla="*/ 5445 w 10012"/>
                <a:gd name="connsiteY13" fmla="*/ 10115 h 10115"/>
                <a:gd name="connsiteX14" fmla="*/ 5237 w 10012"/>
                <a:gd name="connsiteY14" fmla="*/ 9396 h 10115"/>
                <a:gd name="connsiteX15" fmla="*/ 4605 w 10012"/>
                <a:gd name="connsiteY15" fmla="*/ 10000 h 10115"/>
                <a:gd name="connsiteX16" fmla="*/ 3830 w 10012"/>
                <a:gd name="connsiteY16" fmla="*/ 7101 h 10115"/>
                <a:gd name="connsiteX17" fmla="*/ 3421 w 10012"/>
                <a:gd name="connsiteY17" fmla="*/ 7329 h 10115"/>
                <a:gd name="connsiteX18" fmla="*/ 3056 w 10012"/>
                <a:gd name="connsiteY18" fmla="*/ 5831 h 10115"/>
                <a:gd name="connsiteX19" fmla="*/ 3099 w 10012"/>
                <a:gd name="connsiteY19" fmla="*/ 4788 h 10115"/>
                <a:gd name="connsiteX20" fmla="*/ 1740 w 10012"/>
                <a:gd name="connsiteY20" fmla="*/ 4788 h 10115"/>
                <a:gd name="connsiteX21" fmla="*/ 155 w 10012"/>
                <a:gd name="connsiteY21" fmla="*/ 6782 h 10115"/>
                <a:gd name="connsiteX22" fmla="*/ 291 w 10012"/>
                <a:gd name="connsiteY22" fmla="*/ 4630 h 10115"/>
                <a:gd name="connsiteX23" fmla="*/ 47 w 10012"/>
                <a:gd name="connsiteY23" fmla="*/ 4806 h 10115"/>
                <a:gd name="connsiteX0" fmla="*/ 52 w 9965"/>
                <a:gd name="connsiteY0" fmla="*/ 2704 h 10115"/>
                <a:gd name="connsiteX1" fmla="*/ 6269 w 9965"/>
                <a:gd name="connsiteY1" fmla="*/ 0 h 10115"/>
                <a:gd name="connsiteX2" fmla="*/ 6547 w 9965"/>
                <a:gd name="connsiteY2" fmla="*/ 782 h 10115"/>
                <a:gd name="connsiteX3" fmla="*/ 6766 w 9965"/>
                <a:gd name="connsiteY3" fmla="*/ 554 h 10115"/>
                <a:gd name="connsiteX4" fmla="*/ 9134 w 9965"/>
                <a:gd name="connsiteY4" fmla="*/ 3518 h 10115"/>
                <a:gd name="connsiteX5" fmla="*/ 9588 w 9965"/>
                <a:gd name="connsiteY5" fmla="*/ 3485 h 10115"/>
                <a:gd name="connsiteX6" fmla="*/ 9602 w 9965"/>
                <a:gd name="connsiteY6" fmla="*/ 4039 h 10115"/>
                <a:gd name="connsiteX7" fmla="*/ 8769 w 9965"/>
                <a:gd name="connsiteY7" fmla="*/ 4007 h 10115"/>
                <a:gd name="connsiteX8" fmla="*/ 8710 w 9965"/>
                <a:gd name="connsiteY8" fmla="*/ 4463 h 10115"/>
                <a:gd name="connsiteX9" fmla="*/ 9821 w 9965"/>
                <a:gd name="connsiteY9" fmla="*/ 7296 h 10115"/>
                <a:gd name="connsiteX10" fmla="*/ 9909 w 9965"/>
                <a:gd name="connsiteY10" fmla="*/ 7850 h 10115"/>
                <a:gd name="connsiteX11" fmla="*/ 9965 w 9965"/>
                <a:gd name="connsiteY11" fmla="*/ 9849 h 10115"/>
                <a:gd name="connsiteX12" fmla="*/ 5720 w 9965"/>
                <a:gd name="connsiteY12" fmla="*/ 9837 h 10115"/>
                <a:gd name="connsiteX13" fmla="*/ 5398 w 9965"/>
                <a:gd name="connsiteY13" fmla="*/ 10115 h 10115"/>
                <a:gd name="connsiteX14" fmla="*/ 5190 w 9965"/>
                <a:gd name="connsiteY14" fmla="*/ 9396 h 10115"/>
                <a:gd name="connsiteX15" fmla="*/ 4558 w 9965"/>
                <a:gd name="connsiteY15" fmla="*/ 10000 h 10115"/>
                <a:gd name="connsiteX16" fmla="*/ 3783 w 9965"/>
                <a:gd name="connsiteY16" fmla="*/ 7101 h 10115"/>
                <a:gd name="connsiteX17" fmla="*/ 3374 w 9965"/>
                <a:gd name="connsiteY17" fmla="*/ 7329 h 10115"/>
                <a:gd name="connsiteX18" fmla="*/ 3009 w 9965"/>
                <a:gd name="connsiteY18" fmla="*/ 5831 h 10115"/>
                <a:gd name="connsiteX19" fmla="*/ 3052 w 9965"/>
                <a:gd name="connsiteY19" fmla="*/ 4788 h 10115"/>
                <a:gd name="connsiteX20" fmla="*/ 1693 w 9965"/>
                <a:gd name="connsiteY20" fmla="*/ 4788 h 10115"/>
                <a:gd name="connsiteX21" fmla="*/ 108 w 9965"/>
                <a:gd name="connsiteY21" fmla="*/ 6782 h 10115"/>
                <a:gd name="connsiteX22" fmla="*/ 244 w 9965"/>
                <a:gd name="connsiteY22" fmla="*/ 4630 h 10115"/>
                <a:gd name="connsiteX23" fmla="*/ 0 w 9965"/>
                <a:gd name="connsiteY23" fmla="*/ 4806 h 10115"/>
                <a:gd name="connsiteX0" fmla="*/ 52 w 10000"/>
                <a:gd name="connsiteY0" fmla="*/ 2673 h 10000"/>
                <a:gd name="connsiteX1" fmla="*/ 6291 w 10000"/>
                <a:gd name="connsiteY1" fmla="*/ 0 h 10000"/>
                <a:gd name="connsiteX2" fmla="*/ 6570 w 10000"/>
                <a:gd name="connsiteY2" fmla="*/ 773 h 10000"/>
                <a:gd name="connsiteX3" fmla="*/ 6790 w 10000"/>
                <a:gd name="connsiteY3" fmla="*/ 548 h 10000"/>
                <a:gd name="connsiteX4" fmla="*/ 9166 w 10000"/>
                <a:gd name="connsiteY4" fmla="*/ 3478 h 10000"/>
                <a:gd name="connsiteX5" fmla="*/ 9622 w 10000"/>
                <a:gd name="connsiteY5" fmla="*/ 3445 h 10000"/>
                <a:gd name="connsiteX6" fmla="*/ 9636 w 10000"/>
                <a:gd name="connsiteY6" fmla="*/ 3993 h 10000"/>
                <a:gd name="connsiteX7" fmla="*/ 8800 w 10000"/>
                <a:gd name="connsiteY7" fmla="*/ 3961 h 10000"/>
                <a:gd name="connsiteX8" fmla="*/ 8741 w 10000"/>
                <a:gd name="connsiteY8" fmla="*/ 4412 h 10000"/>
                <a:gd name="connsiteX9" fmla="*/ 9855 w 10000"/>
                <a:gd name="connsiteY9" fmla="*/ 7213 h 10000"/>
                <a:gd name="connsiteX10" fmla="*/ 9944 w 10000"/>
                <a:gd name="connsiteY10" fmla="*/ 7761 h 10000"/>
                <a:gd name="connsiteX11" fmla="*/ 10000 w 10000"/>
                <a:gd name="connsiteY11" fmla="*/ 9737 h 10000"/>
                <a:gd name="connsiteX12" fmla="*/ 5740 w 10000"/>
                <a:gd name="connsiteY12" fmla="*/ 9725 h 10000"/>
                <a:gd name="connsiteX13" fmla="*/ 5417 w 10000"/>
                <a:gd name="connsiteY13" fmla="*/ 10000 h 10000"/>
                <a:gd name="connsiteX14" fmla="*/ 5208 w 10000"/>
                <a:gd name="connsiteY14" fmla="*/ 9289 h 10000"/>
                <a:gd name="connsiteX15" fmla="*/ 4574 w 10000"/>
                <a:gd name="connsiteY15" fmla="*/ 9886 h 10000"/>
                <a:gd name="connsiteX16" fmla="*/ 3796 w 10000"/>
                <a:gd name="connsiteY16" fmla="*/ 7020 h 10000"/>
                <a:gd name="connsiteX17" fmla="*/ 3386 w 10000"/>
                <a:gd name="connsiteY17" fmla="*/ 7246 h 10000"/>
                <a:gd name="connsiteX18" fmla="*/ 3020 w 10000"/>
                <a:gd name="connsiteY18" fmla="*/ 5765 h 10000"/>
                <a:gd name="connsiteX19" fmla="*/ 3063 w 10000"/>
                <a:gd name="connsiteY19" fmla="*/ 4734 h 10000"/>
                <a:gd name="connsiteX20" fmla="*/ 1649 w 10000"/>
                <a:gd name="connsiteY20" fmla="*/ 4897 h 10000"/>
                <a:gd name="connsiteX21" fmla="*/ 108 w 10000"/>
                <a:gd name="connsiteY21" fmla="*/ 6705 h 10000"/>
                <a:gd name="connsiteX22" fmla="*/ 245 w 10000"/>
                <a:gd name="connsiteY22" fmla="*/ 4577 h 10000"/>
                <a:gd name="connsiteX23" fmla="*/ 0 w 10000"/>
                <a:gd name="connsiteY23" fmla="*/ 4751 h 10000"/>
                <a:gd name="connsiteX0" fmla="*/ 52 w 10000"/>
                <a:gd name="connsiteY0" fmla="*/ 2673 h 10000"/>
                <a:gd name="connsiteX1" fmla="*/ 6291 w 10000"/>
                <a:gd name="connsiteY1" fmla="*/ 0 h 10000"/>
                <a:gd name="connsiteX2" fmla="*/ 6570 w 10000"/>
                <a:gd name="connsiteY2" fmla="*/ 773 h 10000"/>
                <a:gd name="connsiteX3" fmla="*/ 6790 w 10000"/>
                <a:gd name="connsiteY3" fmla="*/ 548 h 10000"/>
                <a:gd name="connsiteX4" fmla="*/ 9166 w 10000"/>
                <a:gd name="connsiteY4" fmla="*/ 3478 h 10000"/>
                <a:gd name="connsiteX5" fmla="*/ 9622 w 10000"/>
                <a:gd name="connsiteY5" fmla="*/ 3445 h 10000"/>
                <a:gd name="connsiteX6" fmla="*/ 9636 w 10000"/>
                <a:gd name="connsiteY6" fmla="*/ 3993 h 10000"/>
                <a:gd name="connsiteX7" fmla="*/ 8800 w 10000"/>
                <a:gd name="connsiteY7" fmla="*/ 3961 h 10000"/>
                <a:gd name="connsiteX8" fmla="*/ 8741 w 10000"/>
                <a:gd name="connsiteY8" fmla="*/ 4412 h 10000"/>
                <a:gd name="connsiteX9" fmla="*/ 9855 w 10000"/>
                <a:gd name="connsiteY9" fmla="*/ 7213 h 10000"/>
                <a:gd name="connsiteX10" fmla="*/ 9944 w 10000"/>
                <a:gd name="connsiteY10" fmla="*/ 7761 h 10000"/>
                <a:gd name="connsiteX11" fmla="*/ 10000 w 10000"/>
                <a:gd name="connsiteY11" fmla="*/ 9737 h 10000"/>
                <a:gd name="connsiteX12" fmla="*/ 5740 w 10000"/>
                <a:gd name="connsiteY12" fmla="*/ 9725 h 10000"/>
                <a:gd name="connsiteX13" fmla="*/ 5417 w 10000"/>
                <a:gd name="connsiteY13" fmla="*/ 10000 h 10000"/>
                <a:gd name="connsiteX14" fmla="*/ 5208 w 10000"/>
                <a:gd name="connsiteY14" fmla="*/ 9289 h 10000"/>
                <a:gd name="connsiteX15" fmla="*/ 4574 w 10000"/>
                <a:gd name="connsiteY15" fmla="*/ 9886 h 10000"/>
                <a:gd name="connsiteX16" fmla="*/ 3796 w 10000"/>
                <a:gd name="connsiteY16" fmla="*/ 7020 h 10000"/>
                <a:gd name="connsiteX17" fmla="*/ 3386 w 10000"/>
                <a:gd name="connsiteY17" fmla="*/ 7246 h 10000"/>
                <a:gd name="connsiteX18" fmla="*/ 3020 w 10000"/>
                <a:gd name="connsiteY18" fmla="*/ 5765 h 10000"/>
                <a:gd name="connsiteX19" fmla="*/ 2939 w 10000"/>
                <a:gd name="connsiteY19" fmla="*/ 4897 h 10000"/>
                <a:gd name="connsiteX20" fmla="*/ 1649 w 10000"/>
                <a:gd name="connsiteY20" fmla="*/ 4897 h 10000"/>
                <a:gd name="connsiteX21" fmla="*/ 108 w 10000"/>
                <a:gd name="connsiteY21" fmla="*/ 6705 h 10000"/>
                <a:gd name="connsiteX22" fmla="*/ 245 w 10000"/>
                <a:gd name="connsiteY22" fmla="*/ 4577 h 10000"/>
                <a:gd name="connsiteX23" fmla="*/ 0 w 10000"/>
                <a:gd name="connsiteY23" fmla="*/ 4751 h 10000"/>
                <a:gd name="connsiteX0" fmla="*/ 52 w 10000"/>
                <a:gd name="connsiteY0" fmla="*/ 2673 h 10000"/>
                <a:gd name="connsiteX1" fmla="*/ 6291 w 10000"/>
                <a:gd name="connsiteY1" fmla="*/ 0 h 10000"/>
                <a:gd name="connsiteX2" fmla="*/ 6570 w 10000"/>
                <a:gd name="connsiteY2" fmla="*/ 773 h 10000"/>
                <a:gd name="connsiteX3" fmla="*/ 6790 w 10000"/>
                <a:gd name="connsiteY3" fmla="*/ 548 h 10000"/>
                <a:gd name="connsiteX4" fmla="*/ 9166 w 10000"/>
                <a:gd name="connsiteY4" fmla="*/ 3478 h 10000"/>
                <a:gd name="connsiteX5" fmla="*/ 9622 w 10000"/>
                <a:gd name="connsiteY5" fmla="*/ 3445 h 10000"/>
                <a:gd name="connsiteX6" fmla="*/ 9636 w 10000"/>
                <a:gd name="connsiteY6" fmla="*/ 3993 h 10000"/>
                <a:gd name="connsiteX7" fmla="*/ 8800 w 10000"/>
                <a:gd name="connsiteY7" fmla="*/ 3961 h 10000"/>
                <a:gd name="connsiteX8" fmla="*/ 8741 w 10000"/>
                <a:gd name="connsiteY8" fmla="*/ 4412 h 10000"/>
                <a:gd name="connsiteX9" fmla="*/ 9855 w 10000"/>
                <a:gd name="connsiteY9" fmla="*/ 7213 h 10000"/>
                <a:gd name="connsiteX10" fmla="*/ 9944 w 10000"/>
                <a:gd name="connsiteY10" fmla="*/ 7761 h 10000"/>
                <a:gd name="connsiteX11" fmla="*/ 10000 w 10000"/>
                <a:gd name="connsiteY11" fmla="*/ 9737 h 10000"/>
                <a:gd name="connsiteX12" fmla="*/ 5740 w 10000"/>
                <a:gd name="connsiteY12" fmla="*/ 9725 h 10000"/>
                <a:gd name="connsiteX13" fmla="*/ 5417 w 10000"/>
                <a:gd name="connsiteY13" fmla="*/ 10000 h 10000"/>
                <a:gd name="connsiteX14" fmla="*/ 5208 w 10000"/>
                <a:gd name="connsiteY14" fmla="*/ 9289 h 10000"/>
                <a:gd name="connsiteX15" fmla="*/ 4574 w 10000"/>
                <a:gd name="connsiteY15" fmla="*/ 9886 h 10000"/>
                <a:gd name="connsiteX16" fmla="*/ 3796 w 10000"/>
                <a:gd name="connsiteY16" fmla="*/ 7020 h 10000"/>
                <a:gd name="connsiteX17" fmla="*/ 3386 w 10000"/>
                <a:gd name="connsiteY17" fmla="*/ 7246 h 10000"/>
                <a:gd name="connsiteX18" fmla="*/ 2983 w 10000"/>
                <a:gd name="connsiteY18" fmla="*/ 5874 h 10000"/>
                <a:gd name="connsiteX19" fmla="*/ 2939 w 10000"/>
                <a:gd name="connsiteY19" fmla="*/ 4897 h 10000"/>
                <a:gd name="connsiteX20" fmla="*/ 1649 w 10000"/>
                <a:gd name="connsiteY20" fmla="*/ 4897 h 10000"/>
                <a:gd name="connsiteX21" fmla="*/ 108 w 10000"/>
                <a:gd name="connsiteY21" fmla="*/ 6705 h 10000"/>
                <a:gd name="connsiteX22" fmla="*/ 245 w 10000"/>
                <a:gd name="connsiteY22" fmla="*/ 4577 h 10000"/>
                <a:gd name="connsiteX23" fmla="*/ 0 w 10000"/>
                <a:gd name="connsiteY23" fmla="*/ 4751 h 10000"/>
                <a:gd name="connsiteX0" fmla="*/ 52 w 10000"/>
                <a:gd name="connsiteY0" fmla="*/ 2673 h 10000"/>
                <a:gd name="connsiteX1" fmla="*/ 6291 w 10000"/>
                <a:gd name="connsiteY1" fmla="*/ 0 h 10000"/>
                <a:gd name="connsiteX2" fmla="*/ 6570 w 10000"/>
                <a:gd name="connsiteY2" fmla="*/ 773 h 10000"/>
                <a:gd name="connsiteX3" fmla="*/ 6790 w 10000"/>
                <a:gd name="connsiteY3" fmla="*/ 548 h 10000"/>
                <a:gd name="connsiteX4" fmla="*/ 9166 w 10000"/>
                <a:gd name="connsiteY4" fmla="*/ 3478 h 10000"/>
                <a:gd name="connsiteX5" fmla="*/ 9622 w 10000"/>
                <a:gd name="connsiteY5" fmla="*/ 3445 h 10000"/>
                <a:gd name="connsiteX6" fmla="*/ 9636 w 10000"/>
                <a:gd name="connsiteY6" fmla="*/ 3993 h 10000"/>
                <a:gd name="connsiteX7" fmla="*/ 8800 w 10000"/>
                <a:gd name="connsiteY7" fmla="*/ 3961 h 10000"/>
                <a:gd name="connsiteX8" fmla="*/ 8741 w 10000"/>
                <a:gd name="connsiteY8" fmla="*/ 4412 h 10000"/>
                <a:gd name="connsiteX9" fmla="*/ 9855 w 10000"/>
                <a:gd name="connsiteY9" fmla="*/ 7213 h 10000"/>
                <a:gd name="connsiteX10" fmla="*/ 9944 w 10000"/>
                <a:gd name="connsiteY10" fmla="*/ 7761 h 10000"/>
                <a:gd name="connsiteX11" fmla="*/ 10000 w 10000"/>
                <a:gd name="connsiteY11" fmla="*/ 9737 h 10000"/>
                <a:gd name="connsiteX12" fmla="*/ 5740 w 10000"/>
                <a:gd name="connsiteY12" fmla="*/ 9725 h 10000"/>
                <a:gd name="connsiteX13" fmla="*/ 5417 w 10000"/>
                <a:gd name="connsiteY13" fmla="*/ 10000 h 10000"/>
                <a:gd name="connsiteX14" fmla="*/ 5208 w 10000"/>
                <a:gd name="connsiteY14" fmla="*/ 9289 h 10000"/>
                <a:gd name="connsiteX15" fmla="*/ 4574 w 10000"/>
                <a:gd name="connsiteY15" fmla="*/ 9886 h 10000"/>
                <a:gd name="connsiteX16" fmla="*/ 3796 w 10000"/>
                <a:gd name="connsiteY16" fmla="*/ 7020 h 10000"/>
                <a:gd name="connsiteX17" fmla="*/ 3386 w 10000"/>
                <a:gd name="connsiteY17" fmla="*/ 7246 h 10000"/>
                <a:gd name="connsiteX18" fmla="*/ 2958 w 10000"/>
                <a:gd name="connsiteY18" fmla="*/ 5792 h 10000"/>
                <a:gd name="connsiteX19" fmla="*/ 2939 w 10000"/>
                <a:gd name="connsiteY19" fmla="*/ 4897 h 10000"/>
                <a:gd name="connsiteX20" fmla="*/ 1649 w 10000"/>
                <a:gd name="connsiteY20" fmla="*/ 4897 h 10000"/>
                <a:gd name="connsiteX21" fmla="*/ 108 w 10000"/>
                <a:gd name="connsiteY21" fmla="*/ 6705 h 10000"/>
                <a:gd name="connsiteX22" fmla="*/ 245 w 10000"/>
                <a:gd name="connsiteY22" fmla="*/ 4577 h 10000"/>
                <a:gd name="connsiteX23" fmla="*/ 0 w 10000"/>
                <a:gd name="connsiteY23" fmla="*/ 4751 h 10000"/>
                <a:gd name="connsiteX0" fmla="*/ 52 w 10000"/>
                <a:gd name="connsiteY0" fmla="*/ 2673 h 10000"/>
                <a:gd name="connsiteX1" fmla="*/ 6291 w 10000"/>
                <a:gd name="connsiteY1" fmla="*/ 0 h 10000"/>
                <a:gd name="connsiteX2" fmla="*/ 6570 w 10000"/>
                <a:gd name="connsiteY2" fmla="*/ 773 h 10000"/>
                <a:gd name="connsiteX3" fmla="*/ 6790 w 10000"/>
                <a:gd name="connsiteY3" fmla="*/ 548 h 10000"/>
                <a:gd name="connsiteX4" fmla="*/ 9166 w 10000"/>
                <a:gd name="connsiteY4" fmla="*/ 3478 h 10000"/>
                <a:gd name="connsiteX5" fmla="*/ 9622 w 10000"/>
                <a:gd name="connsiteY5" fmla="*/ 3445 h 10000"/>
                <a:gd name="connsiteX6" fmla="*/ 9636 w 10000"/>
                <a:gd name="connsiteY6" fmla="*/ 3993 h 10000"/>
                <a:gd name="connsiteX7" fmla="*/ 8800 w 10000"/>
                <a:gd name="connsiteY7" fmla="*/ 3961 h 10000"/>
                <a:gd name="connsiteX8" fmla="*/ 8741 w 10000"/>
                <a:gd name="connsiteY8" fmla="*/ 4412 h 10000"/>
                <a:gd name="connsiteX9" fmla="*/ 9855 w 10000"/>
                <a:gd name="connsiteY9" fmla="*/ 7213 h 10000"/>
                <a:gd name="connsiteX10" fmla="*/ 9944 w 10000"/>
                <a:gd name="connsiteY10" fmla="*/ 7761 h 10000"/>
                <a:gd name="connsiteX11" fmla="*/ 10000 w 10000"/>
                <a:gd name="connsiteY11" fmla="*/ 9737 h 10000"/>
                <a:gd name="connsiteX12" fmla="*/ 5740 w 10000"/>
                <a:gd name="connsiteY12" fmla="*/ 9725 h 10000"/>
                <a:gd name="connsiteX13" fmla="*/ 5417 w 10000"/>
                <a:gd name="connsiteY13" fmla="*/ 10000 h 10000"/>
                <a:gd name="connsiteX14" fmla="*/ 5208 w 10000"/>
                <a:gd name="connsiteY14" fmla="*/ 9289 h 10000"/>
                <a:gd name="connsiteX15" fmla="*/ 4574 w 10000"/>
                <a:gd name="connsiteY15" fmla="*/ 9886 h 10000"/>
                <a:gd name="connsiteX16" fmla="*/ 3796 w 10000"/>
                <a:gd name="connsiteY16" fmla="*/ 7020 h 10000"/>
                <a:gd name="connsiteX17" fmla="*/ 3411 w 10000"/>
                <a:gd name="connsiteY17" fmla="*/ 7464 h 10000"/>
                <a:gd name="connsiteX18" fmla="*/ 2958 w 10000"/>
                <a:gd name="connsiteY18" fmla="*/ 5792 h 10000"/>
                <a:gd name="connsiteX19" fmla="*/ 2939 w 10000"/>
                <a:gd name="connsiteY19" fmla="*/ 4897 h 10000"/>
                <a:gd name="connsiteX20" fmla="*/ 1649 w 10000"/>
                <a:gd name="connsiteY20" fmla="*/ 4897 h 10000"/>
                <a:gd name="connsiteX21" fmla="*/ 108 w 10000"/>
                <a:gd name="connsiteY21" fmla="*/ 6705 h 10000"/>
                <a:gd name="connsiteX22" fmla="*/ 245 w 10000"/>
                <a:gd name="connsiteY22" fmla="*/ 4577 h 10000"/>
                <a:gd name="connsiteX23" fmla="*/ 0 w 10000"/>
                <a:gd name="connsiteY23" fmla="*/ 4751 h 10000"/>
                <a:gd name="connsiteX0" fmla="*/ 52 w 10000"/>
                <a:gd name="connsiteY0" fmla="*/ 2673 h 10000"/>
                <a:gd name="connsiteX1" fmla="*/ 6291 w 10000"/>
                <a:gd name="connsiteY1" fmla="*/ 0 h 10000"/>
                <a:gd name="connsiteX2" fmla="*/ 6570 w 10000"/>
                <a:gd name="connsiteY2" fmla="*/ 773 h 10000"/>
                <a:gd name="connsiteX3" fmla="*/ 6790 w 10000"/>
                <a:gd name="connsiteY3" fmla="*/ 548 h 10000"/>
                <a:gd name="connsiteX4" fmla="*/ 9166 w 10000"/>
                <a:gd name="connsiteY4" fmla="*/ 3478 h 10000"/>
                <a:gd name="connsiteX5" fmla="*/ 9622 w 10000"/>
                <a:gd name="connsiteY5" fmla="*/ 3445 h 10000"/>
                <a:gd name="connsiteX6" fmla="*/ 9636 w 10000"/>
                <a:gd name="connsiteY6" fmla="*/ 3993 h 10000"/>
                <a:gd name="connsiteX7" fmla="*/ 8800 w 10000"/>
                <a:gd name="connsiteY7" fmla="*/ 3961 h 10000"/>
                <a:gd name="connsiteX8" fmla="*/ 8741 w 10000"/>
                <a:gd name="connsiteY8" fmla="*/ 4412 h 10000"/>
                <a:gd name="connsiteX9" fmla="*/ 9855 w 10000"/>
                <a:gd name="connsiteY9" fmla="*/ 7213 h 10000"/>
                <a:gd name="connsiteX10" fmla="*/ 9944 w 10000"/>
                <a:gd name="connsiteY10" fmla="*/ 7761 h 10000"/>
                <a:gd name="connsiteX11" fmla="*/ 10000 w 10000"/>
                <a:gd name="connsiteY11" fmla="*/ 9737 h 10000"/>
                <a:gd name="connsiteX12" fmla="*/ 5740 w 10000"/>
                <a:gd name="connsiteY12" fmla="*/ 9725 h 10000"/>
                <a:gd name="connsiteX13" fmla="*/ 5417 w 10000"/>
                <a:gd name="connsiteY13" fmla="*/ 10000 h 10000"/>
                <a:gd name="connsiteX14" fmla="*/ 5109 w 10000"/>
                <a:gd name="connsiteY14" fmla="*/ 9207 h 10000"/>
                <a:gd name="connsiteX15" fmla="*/ 4574 w 10000"/>
                <a:gd name="connsiteY15" fmla="*/ 9886 h 10000"/>
                <a:gd name="connsiteX16" fmla="*/ 3796 w 10000"/>
                <a:gd name="connsiteY16" fmla="*/ 7020 h 10000"/>
                <a:gd name="connsiteX17" fmla="*/ 3411 w 10000"/>
                <a:gd name="connsiteY17" fmla="*/ 7464 h 10000"/>
                <a:gd name="connsiteX18" fmla="*/ 2958 w 10000"/>
                <a:gd name="connsiteY18" fmla="*/ 5792 h 10000"/>
                <a:gd name="connsiteX19" fmla="*/ 2939 w 10000"/>
                <a:gd name="connsiteY19" fmla="*/ 4897 h 10000"/>
                <a:gd name="connsiteX20" fmla="*/ 1649 w 10000"/>
                <a:gd name="connsiteY20" fmla="*/ 4897 h 10000"/>
                <a:gd name="connsiteX21" fmla="*/ 108 w 10000"/>
                <a:gd name="connsiteY21" fmla="*/ 6705 h 10000"/>
                <a:gd name="connsiteX22" fmla="*/ 245 w 10000"/>
                <a:gd name="connsiteY22" fmla="*/ 4577 h 10000"/>
                <a:gd name="connsiteX23" fmla="*/ 0 w 10000"/>
                <a:gd name="connsiteY23" fmla="*/ 4751 h 10000"/>
                <a:gd name="connsiteX0" fmla="*/ 52 w 10000"/>
                <a:gd name="connsiteY0" fmla="*/ 2673 h 10054"/>
                <a:gd name="connsiteX1" fmla="*/ 6291 w 10000"/>
                <a:gd name="connsiteY1" fmla="*/ 0 h 10054"/>
                <a:gd name="connsiteX2" fmla="*/ 6570 w 10000"/>
                <a:gd name="connsiteY2" fmla="*/ 773 h 10054"/>
                <a:gd name="connsiteX3" fmla="*/ 6790 w 10000"/>
                <a:gd name="connsiteY3" fmla="*/ 548 h 10054"/>
                <a:gd name="connsiteX4" fmla="*/ 9166 w 10000"/>
                <a:gd name="connsiteY4" fmla="*/ 3478 h 10054"/>
                <a:gd name="connsiteX5" fmla="*/ 9622 w 10000"/>
                <a:gd name="connsiteY5" fmla="*/ 3445 h 10054"/>
                <a:gd name="connsiteX6" fmla="*/ 9636 w 10000"/>
                <a:gd name="connsiteY6" fmla="*/ 3993 h 10054"/>
                <a:gd name="connsiteX7" fmla="*/ 8800 w 10000"/>
                <a:gd name="connsiteY7" fmla="*/ 3961 h 10054"/>
                <a:gd name="connsiteX8" fmla="*/ 8741 w 10000"/>
                <a:gd name="connsiteY8" fmla="*/ 4412 h 10054"/>
                <a:gd name="connsiteX9" fmla="*/ 9855 w 10000"/>
                <a:gd name="connsiteY9" fmla="*/ 7213 h 10054"/>
                <a:gd name="connsiteX10" fmla="*/ 9944 w 10000"/>
                <a:gd name="connsiteY10" fmla="*/ 7761 h 10054"/>
                <a:gd name="connsiteX11" fmla="*/ 10000 w 10000"/>
                <a:gd name="connsiteY11" fmla="*/ 9737 h 10054"/>
                <a:gd name="connsiteX12" fmla="*/ 5740 w 10000"/>
                <a:gd name="connsiteY12" fmla="*/ 9725 h 10054"/>
                <a:gd name="connsiteX13" fmla="*/ 5343 w 10000"/>
                <a:gd name="connsiteY13" fmla="*/ 10054 h 10054"/>
                <a:gd name="connsiteX14" fmla="*/ 5109 w 10000"/>
                <a:gd name="connsiteY14" fmla="*/ 9207 h 10054"/>
                <a:gd name="connsiteX15" fmla="*/ 4574 w 10000"/>
                <a:gd name="connsiteY15" fmla="*/ 9886 h 10054"/>
                <a:gd name="connsiteX16" fmla="*/ 3796 w 10000"/>
                <a:gd name="connsiteY16" fmla="*/ 7020 h 10054"/>
                <a:gd name="connsiteX17" fmla="*/ 3411 w 10000"/>
                <a:gd name="connsiteY17" fmla="*/ 7464 h 10054"/>
                <a:gd name="connsiteX18" fmla="*/ 2958 w 10000"/>
                <a:gd name="connsiteY18" fmla="*/ 5792 h 10054"/>
                <a:gd name="connsiteX19" fmla="*/ 2939 w 10000"/>
                <a:gd name="connsiteY19" fmla="*/ 4897 h 10054"/>
                <a:gd name="connsiteX20" fmla="*/ 1649 w 10000"/>
                <a:gd name="connsiteY20" fmla="*/ 4897 h 10054"/>
                <a:gd name="connsiteX21" fmla="*/ 108 w 10000"/>
                <a:gd name="connsiteY21" fmla="*/ 6705 h 10054"/>
                <a:gd name="connsiteX22" fmla="*/ 245 w 10000"/>
                <a:gd name="connsiteY22" fmla="*/ 4577 h 10054"/>
                <a:gd name="connsiteX23" fmla="*/ 0 w 10000"/>
                <a:gd name="connsiteY23" fmla="*/ 4751 h 10054"/>
                <a:gd name="connsiteX0" fmla="*/ 52 w 9963"/>
                <a:gd name="connsiteY0" fmla="*/ 2673 h 10054"/>
                <a:gd name="connsiteX1" fmla="*/ 6291 w 9963"/>
                <a:gd name="connsiteY1" fmla="*/ 0 h 10054"/>
                <a:gd name="connsiteX2" fmla="*/ 6570 w 9963"/>
                <a:gd name="connsiteY2" fmla="*/ 773 h 10054"/>
                <a:gd name="connsiteX3" fmla="*/ 6790 w 9963"/>
                <a:gd name="connsiteY3" fmla="*/ 548 h 10054"/>
                <a:gd name="connsiteX4" fmla="*/ 9166 w 9963"/>
                <a:gd name="connsiteY4" fmla="*/ 3478 h 10054"/>
                <a:gd name="connsiteX5" fmla="*/ 9622 w 9963"/>
                <a:gd name="connsiteY5" fmla="*/ 3445 h 10054"/>
                <a:gd name="connsiteX6" fmla="*/ 9636 w 9963"/>
                <a:gd name="connsiteY6" fmla="*/ 3993 h 10054"/>
                <a:gd name="connsiteX7" fmla="*/ 8800 w 9963"/>
                <a:gd name="connsiteY7" fmla="*/ 3961 h 10054"/>
                <a:gd name="connsiteX8" fmla="*/ 8741 w 9963"/>
                <a:gd name="connsiteY8" fmla="*/ 4412 h 10054"/>
                <a:gd name="connsiteX9" fmla="*/ 9855 w 9963"/>
                <a:gd name="connsiteY9" fmla="*/ 7213 h 10054"/>
                <a:gd name="connsiteX10" fmla="*/ 9944 w 9963"/>
                <a:gd name="connsiteY10" fmla="*/ 7761 h 10054"/>
                <a:gd name="connsiteX11" fmla="*/ 9963 w 9963"/>
                <a:gd name="connsiteY11" fmla="*/ 9764 h 10054"/>
                <a:gd name="connsiteX12" fmla="*/ 5740 w 9963"/>
                <a:gd name="connsiteY12" fmla="*/ 9725 h 10054"/>
                <a:gd name="connsiteX13" fmla="*/ 5343 w 9963"/>
                <a:gd name="connsiteY13" fmla="*/ 10054 h 10054"/>
                <a:gd name="connsiteX14" fmla="*/ 5109 w 9963"/>
                <a:gd name="connsiteY14" fmla="*/ 9207 h 10054"/>
                <a:gd name="connsiteX15" fmla="*/ 4574 w 9963"/>
                <a:gd name="connsiteY15" fmla="*/ 9886 h 10054"/>
                <a:gd name="connsiteX16" fmla="*/ 3796 w 9963"/>
                <a:gd name="connsiteY16" fmla="*/ 7020 h 10054"/>
                <a:gd name="connsiteX17" fmla="*/ 3411 w 9963"/>
                <a:gd name="connsiteY17" fmla="*/ 7464 h 10054"/>
                <a:gd name="connsiteX18" fmla="*/ 2958 w 9963"/>
                <a:gd name="connsiteY18" fmla="*/ 5792 h 10054"/>
                <a:gd name="connsiteX19" fmla="*/ 2939 w 9963"/>
                <a:gd name="connsiteY19" fmla="*/ 4897 h 10054"/>
                <a:gd name="connsiteX20" fmla="*/ 1649 w 9963"/>
                <a:gd name="connsiteY20" fmla="*/ 4897 h 10054"/>
                <a:gd name="connsiteX21" fmla="*/ 108 w 9963"/>
                <a:gd name="connsiteY21" fmla="*/ 6705 h 10054"/>
                <a:gd name="connsiteX22" fmla="*/ 245 w 9963"/>
                <a:gd name="connsiteY22" fmla="*/ 4577 h 10054"/>
                <a:gd name="connsiteX23" fmla="*/ 0 w 9963"/>
                <a:gd name="connsiteY23" fmla="*/ 4751 h 10054"/>
                <a:gd name="connsiteX0" fmla="*/ 52 w 9996"/>
                <a:gd name="connsiteY0" fmla="*/ 2659 h 10000"/>
                <a:gd name="connsiteX1" fmla="*/ 6314 w 9996"/>
                <a:gd name="connsiteY1" fmla="*/ 0 h 10000"/>
                <a:gd name="connsiteX2" fmla="*/ 6594 w 9996"/>
                <a:gd name="connsiteY2" fmla="*/ 769 h 10000"/>
                <a:gd name="connsiteX3" fmla="*/ 6815 w 9996"/>
                <a:gd name="connsiteY3" fmla="*/ 545 h 10000"/>
                <a:gd name="connsiteX4" fmla="*/ 9200 w 9996"/>
                <a:gd name="connsiteY4" fmla="*/ 3459 h 10000"/>
                <a:gd name="connsiteX5" fmla="*/ 9658 w 9996"/>
                <a:gd name="connsiteY5" fmla="*/ 3426 h 10000"/>
                <a:gd name="connsiteX6" fmla="*/ 9672 w 9996"/>
                <a:gd name="connsiteY6" fmla="*/ 3972 h 10000"/>
                <a:gd name="connsiteX7" fmla="*/ 8833 w 9996"/>
                <a:gd name="connsiteY7" fmla="*/ 3940 h 10000"/>
                <a:gd name="connsiteX8" fmla="*/ 8773 w 9996"/>
                <a:gd name="connsiteY8" fmla="*/ 4388 h 10000"/>
                <a:gd name="connsiteX9" fmla="*/ 9892 w 9996"/>
                <a:gd name="connsiteY9" fmla="*/ 7174 h 10000"/>
                <a:gd name="connsiteX10" fmla="*/ 9981 w 9996"/>
                <a:gd name="connsiteY10" fmla="*/ 7719 h 10000"/>
                <a:gd name="connsiteX11" fmla="*/ 9975 w 9996"/>
                <a:gd name="connsiteY11" fmla="*/ 9685 h 10000"/>
                <a:gd name="connsiteX12" fmla="*/ 5761 w 9996"/>
                <a:gd name="connsiteY12" fmla="*/ 9673 h 10000"/>
                <a:gd name="connsiteX13" fmla="*/ 5363 w 9996"/>
                <a:gd name="connsiteY13" fmla="*/ 10000 h 10000"/>
                <a:gd name="connsiteX14" fmla="*/ 5128 w 9996"/>
                <a:gd name="connsiteY14" fmla="*/ 9158 h 10000"/>
                <a:gd name="connsiteX15" fmla="*/ 4591 w 9996"/>
                <a:gd name="connsiteY15" fmla="*/ 9833 h 10000"/>
                <a:gd name="connsiteX16" fmla="*/ 3810 w 9996"/>
                <a:gd name="connsiteY16" fmla="*/ 6982 h 10000"/>
                <a:gd name="connsiteX17" fmla="*/ 3424 w 9996"/>
                <a:gd name="connsiteY17" fmla="*/ 7424 h 10000"/>
                <a:gd name="connsiteX18" fmla="*/ 2969 w 9996"/>
                <a:gd name="connsiteY18" fmla="*/ 5761 h 10000"/>
                <a:gd name="connsiteX19" fmla="*/ 2950 w 9996"/>
                <a:gd name="connsiteY19" fmla="*/ 4871 h 10000"/>
                <a:gd name="connsiteX20" fmla="*/ 1655 w 9996"/>
                <a:gd name="connsiteY20" fmla="*/ 4871 h 10000"/>
                <a:gd name="connsiteX21" fmla="*/ 108 w 9996"/>
                <a:gd name="connsiteY21" fmla="*/ 6669 h 10000"/>
                <a:gd name="connsiteX22" fmla="*/ 246 w 9996"/>
                <a:gd name="connsiteY22" fmla="*/ 4552 h 10000"/>
                <a:gd name="connsiteX23" fmla="*/ 0 w 9996"/>
                <a:gd name="connsiteY23" fmla="*/ 4725 h 10000"/>
                <a:gd name="connsiteX0" fmla="*/ 52 w 10000"/>
                <a:gd name="connsiteY0" fmla="*/ 2659 h 10000"/>
                <a:gd name="connsiteX1" fmla="*/ 6317 w 10000"/>
                <a:gd name="connsiteY1" fmla="*/ 0 h 10000"/>
                <a:gd name="connsiteX2" fmla="*/ 6597 w 10000"/>
                <a:gd name="connsiteY2" fmla="*/ 769 h 10000"/>
                <a:gd name="connsiteX3" fmla="*/ 6818 w 10000"/>
                <a:gd name="connsiteY3" fmla="*/ 545 h 10000"/>
                <a:gd name="connsiteX4" fmla="*/ 9204 w 10000"/>
                <a:gd name="connsiteY4" fmla="*/ 3459 h 10000"/>
                <a:gd name="connsiteX5" fmla="*/ 9662 w 10000"/>
                <a:gd name="connsiteY5" fmla="*/ 3426 h 10000"/>
                <a:gd name="connsiteX6" fmla="*/ 9676 w 10000"/>
                <a:gd name="connsiteY6" fmla="*/ 3972 h 10000"/>
                <a:gd name="connsiteX7" fmla="*/ 8837 w 10000"/>
                <a:gd name="connsiteY7" fmla="*/ 3940 h 10000"/>
                <a:gd name="connsiteX8" fmla="*/ 8777 w 10000"/>
                <a:gd name="connsiteY8" fmla="*/ 4388 h 10000"/>
                <a:gd name="connsiteX9" fmla="*/ 9896 w 10000"/>
                <a:gd name="connsiteY9" fmla="*/ 7174 h 10000"/>
                <a:gd name="connsiteX10" fmla="*/ 9985 w 10000"/>
                <a:gd name="connsiteY10" fmla="*/ 7719 h 10000"/>
                <a:gd name="connsiteX11" fmla="*/ 9979 w 10000"/>
                <a:gd name="connsiteY11" fmla="*/ 9685 h 10000"/>
                <a:gd name="connsiteX12" fmla="*/ 5763 w 10000"/>
                <a:gd name="connsiteY12" fmla="*/ 9673 h 10000"/>
                <a:gd name="connsiteX13" fmla="*/ 5365 w 10000"/>
                <a:gd name="connsiteY13" fmla="*/ 10000 h 10000"/>
                <a:gd name="connsiteX14" fmla="*/ 5130 w 10000"/>
                <a:gd name="connsiteY14" fmla="*/ 9158 h 10000"/>
                <a:gd name="connsiteX15" fmla="*/ 4593 w 10000"/>
                <a:gd name="connsiteY15" fmla="*/ 9833 h 10000"/>
                <a:gd name="connsiteX16" fmla="*/ 3812 w 10000"/>
                <a:gd name="connsiteY16" fmla="*/ 6982 h 10000"/>
                <a:gd name="connsiteX17" fmla="*/ 3425 w 10000"/>
                <a:gd name="connsiteY17" fmla="*/ 7424 h 10000"/>
                <a:gd name="connsiteX18" fmla="*/ 2970 w 10000"/>
                <a:gd name="connsiteY18" fmla="*/ 5761 h 10000"/>
                <a:gd name="connsiteX19" fmla="*/ 2951 w 10000"/>
                <a:gd name="connsiteY19" fmla="*/ 4871 h 10000"/>
                <a:gd name="connsiteX20" fmla="*/ 1656 w 10000"/>
                <a:gd name="connsiteY20" fmla="*/ 4871 h 10000"/>
                <a:gd name="connsiteX21" fmla="*/ 67 w 10000"/>
                <a:gd name="connsiteY21" fmla="*/ 6691 h 10000"/>
                <a:gd name="connsiteX22" fmla="*/ 246 w 10000"/>
                <a:gd name="connsiteY22" fmla="*/ 4552 h 10000"/>
                <a:gd name="connsiteX23" fmla="*/ 0 w 10000"/>
                <a:gd name="connsiteY23" fmla="*/ 4725 h 10000"/>
                <a:gd name="connsiteX0" fmla="*/ 52 w 10000"/>
                <a:gd name="connsiteY0" fmla="*/ 2659 h 10000"/>
                <a:gd name="connsiteX1" fmla="*/ 6317 w 10000"/>
                <a:gd name="connsiteY1" fmla="*/ 0 h 10000"/>
                <a:gd name="connsiteX2" fmla="*/ 6597 w 10000"/>
                <a:gd name="connsiteY2" fmla="*/ 769 h 10000"/>
                <a:gd name="connsiteX3" fmla="*/ 6818 w 10000"/>
                <a:gd name="connsiteY3" fmla="*/ 545 h 10000"/>
                <a:gd name="connsiteX4" fmla="*/ 9204 w 10000"/>
                <a:gd name="connsiteY4" fmla="*/ 3459 h 10000"/>
                <a:gd name="connsiteX5" fmla="*/ 9662 w 10000"/>
                <a:gd name="connsiteY5" fmla="*/ 3426 h 10000"/>
                <a:gd name="connsiteX6" fmla="*/ 9676 w 10000"/>
                <a:gd name="connsiteY6" fmla="*/ 3972 h 10000"/>
                <a:gd name="connsiteX7" fmla="*/ 8837 w 10000"/>
                <a:gd name="connsiteY7" fmla="*/ 3940 h 10000"/>
                <a:gd name="connsiteX8" fmla="*/ 8777 w 10000"/>
                <a:gd name="connsiteY8" fmla="*/ 4388 h 10000"/>
                <a:gd name="connsiteX9" fmla="*/ 9896 w 10000"/>
                <a:gd name="connsiteY9" fmla="*/ 7174 h 10000"/>
                <a:gd name="connsiteX10" fmla="*/ 9985 w 10000"/>
                <a:gd name="connsiteY10" fmla="*/ 7719 h 10000"/>
                <a:gd name="connsiteX11" fmla="*/ 9979 w 10000"/>
                <a:gd name="connsiteY11" fmla="*/ 9685 h 10000"/>
                <a:gd name="connsiteX12" fmla="*/ 5763 w 10000"/>
                <a:gd name="connsiteY12" fmla="*/ 9673 h 10000"/>
                <a:gd name="connsiteX13" fmla="*/ 5365 w 10000"/>
                <a:gd name="connsiteY13" fmla="*/ 10000 h 10000"/>
                <a:gd name="connsiteX14" fmla="*/ 5130 w 10000"/>
                <a:gd name="connsiteY14" fmla="*/ 9158 h 10000"/>
                <a:gd name="connsiteX15" fmla="*/ 4593 w 10000"/>
                <a:gd name="connsiteY15" fmla="*/ 9833 h 10000"/>
                <a:gd name="connsiteX16" fmla="*/ 3812 w 10000"/>
                <a:gd name="connsiteY16" fmla="*/ 6982 h 10000"/>
                <a:gd name="connsiteX17" fmla="*/ 3425 w 10000"/>
                <a:gd name="connsiteY17" fmla="*/ 7424 h 10000"/>
                <a:gd name="connsiteX18" fmla="*/ 2970 w 10000"/>
                <a:gd name="connsiteY18" fmla="*/ 5761 h 10000"/>
                <a:gd name="connsiteX19" fmla="*/ 2951 w 10000"/>
                <a:gd name="connsiteY19" fmla="*/ 4871 h 10000"/>
                <a:gd name="connsiteX20" fmla="*/ 1656 w 10000"/>
                <a:gd name="connsiteY20" fmla="*/ 4871 h 10000"/>
                <a:gd name="connsiteX21" fmla="*/ 88 w 10000"/>
                <a:gd name="connsiteY21" fmla="*/ 6713 h 10000"/>
                <a:gd name="connsiteX22" fmla="*/ 246 w 10000"/>
                <a:gd name="connsiteY22" fmla="*/ 4552 h 10000"/>
                <a:gd name="connsiteX23" fmla="*/ 0 w 10000"/>
                <a:gd name="connsiteY23" fmla="*/ 4725 h 10000"/>
                <a:gd name="connsiteX0" fmla="*/ 52 w 10000"/>
                <a:gd name="connsiteY0" fmla="*/ 2659 h 10000"/>
                <a:gd name="connsiteX1" fmla="*/ 6317 w 10000"/>
                <a:gd name="connsiteY1" fmla="*/ 0 h 10000"/>
                <a:gd name="connsiteX2" fmla="*/ 6597 w 10000"/>
                <a:gd name="connsiteY2" fmla="*/ 769 h 10000"/>
                <a:gd name="connsiteX3" fmla="*/ 6818 w 10000"/>
                <a:gd name="connsiteY3" fmla="*/ 545 h 10000"/>
                <a:gd name="connsiteX4" fmla="*/ 9204 w 10000"/>
                <a:gd name="connsiteY4" fmla="*/ 3459 h 10000"/>
                <a:gd name="connsiteX5" fmla="*/ 9662 w 10000"/>
                <a:gd name="connsiteY5" fmla="*/ 3426 h 10000"/>
                <a:gd name="connsiteX6" fmla="*/ 9676 w 10000"/>
                <a:gd name="connsiteY6" fmla="*/ 3972 h 10000"/>
                <a:gd name="connsiteX7" fmla="*/ 8837 w 10000"/>
                <a:gd name="connsiteY7" fmla="*/ 3940 h 10000"/>
                <a:gd name="connsiteX8" fmla="*/ 8777 w 10000"/>
                <a:gd name="connsiteY8" fmla="*/ 4388 h 10000"/>
                <a:gd name="connsiteX9" fmla="*/ 9896 w 10000"/>
                <a:gd name="connsiteY9" fmla="*/ 7174 h 10000"/>
                <a:gd name="connsiteX10" fmla="*/ 9985 w 10000"/>
                <a:gd name="connsiteY10" fmla="*/ 7719 h 10000"/>
                <a:gd name="connsiteX11" fmla="*/ 9979 w 10000"/>
                <a:gd name="connsiteY11" fmla="*/ 9685 h 10000"/>
                <a:gd name="connsiteX12" fmla="*/ 5763 w 10000"/>
                <a:gd name="connsiteY12" fmla="*/ 9673 h 10000"/>
                <a:gd name="connsiteX13" fmla="*/ 5365 w 10000"/>
                <a:gd name="connsiteY13" fmla="*/ 10000 h 10000"/>
                <a:gd name="connsiteX14" fmla="*/ 5068 w 10000"/>
                <a:gd name="connsiteY14" fmla="*/ 9225 h 10000"/>
                <a:gd name="connsiteX15" fmla="*/ 4593 w 10000"/>
                <a:gd name="connsiteY15" fmla="*/ 9833 h 10000"/>
                <a:gd name="connsiteX16" fmla="*/ 3812 w 10000"/>
                <a:gd name="connsiteY16" fmla="*/ 6982 h 10000"/>
                <a:gd name="connsiteX17" fmla="*/ 3425 w 10000"/>
                <a:gd name="connsiteY17" fmla="*/ 7424 h 10000"/>
                <a:gd name="connsiteX18" fmla="*/ 2970 w 10000"/>
                <a:gd name="connsiteY18" fmla="*/ 5761 h 10000"/>
                <a:gd name="connsiteX19" fmla="*/ 2951 w 10000"/>
                <a:gd name="connsiteY19" fmla="*/ 4871 h 10000"/>
                <a:gd name="connsiteX20" fmla="*/ 1656 w 10000"/>
                <a:gd name="connsiteY20" fmla="*/ 4871 h 10000"/>
                <a:gd name="connsiteX21" fmla="*/ 88 w 10000"/>
                <a:gd name="connsiteY21" fmla="*/ 6713 h 10000"/>
                <a:gd name="connsiteX22" fmla="*/ 246 w 10000"/>
                <a:gd name="connsiteY22" fmla="*/ 4552 h 10000"/>
                <a:gd name="connsiteX23" fmla="*/ 0 w 10000"/>
                <a:gd name="connsiteY23" fmla="*/ 4725 h 10000"/>
                <a:gd name="connsiteX0" fmla="*/ 52 w 10000"/>
                <a:gd name="connsiteY0" fmla="*/ 2659 h 10022"/>
                <a:gd name="connsiteX1" fmla="*/ 6317 w 10000"/>
                <a:gd name="connsiteY1" fmla="*/ 0 h 10022"/>
                <a:gd name="connsiteX2" fmla="*/ 6597 w 10000"/>
                <a:gd name="connsiteY2" fmla="*/ 769 h 10022"/>
                <a:gd name="connsiteX3" fmla="*/ 6818 w 10000"/>
                <a:gd name="connsiteY3" fmla="*/ 545 h 10022"/>
                <a:gd name="connsiteX4" fmla="*/ 9204 w 10000"/>
                <a:gd name="connsiteY4" fmla="*/ 3459 h 10022"/>
                <a:gd name="connsiteX5" fmla="*/ 9662 w 10000"/>
                <a:gd name="connsiteY5" fmla="*/ 3426 h 10022"/>
                <a:gd name="connsiteX6" fmla="*/ 9676 w 10000"/>
                <a:gd name="connsiteY6" fmla="*/ 3972 h 10022"/>
                <a:gd name="connsiteX7" fmla="*/ 8837 w 10000"/>
                <a:gd name="connsiteY7" fmla="*/ 3940 h 10022"/>
                <a:gd name="connsiteX8" fmla="*/ 8777 w 10000"/>
                <a:gd name="connsiteY8" fmla="*/ 4388 h 10022"/>
                <a:gd name="connsiteX9" fmla="*/ 9896 w 10000"/>
                <a:gd name="connsiteY9" fmla="*/ 7174 h 10022"/>
                <a:gd name="connsiteX10" fmla="*/ 9985 w 10000"/>
                <a:gd name="connsiteY10" fmla="*/ 7719 h 10022"/>
                <a:gd name="connsiteX11" fmla="*/ 9979 w 10000"/>
                <a:gd name="connsiteY11" fmla="*/ 9685 h 10022"/>
                <a:gd name="connsiteX12" fmla="*/ 5763 w 10000"/>
                <a:gd name="connsiteY12" fmla="*/ 9673 h 10022"/>
                <a:gd name="connsiteX13" fmla="*/ 5314 w 10000"/>
                <a:gd name="connsiteY13" fmla="*/ 10022 h 10022"/>
                <a:gd name="connsiteX14" fmla="*/ 5068 w 10000"/>
                <a:gd name="connsiteY14" fmla="*/ 9225 h 10022"/>
                <a:gd name="connsiteX15" fmla="*/ 4593 w 10000"/>
                <a:gd name="connsiteY15" fmla="*/ 9833 h 10022"/>
                <a:gd name="connsiteX16" fmla="*/ 3812 w 10000"/>
                <a:gd name="connsiteY16" fmla="*/ 6982 h 10022"/>
                <a:gd name="connsiteX17" fmla="*/ 3425 w 10000"/>
                <a:gd name="connsiteY17" fmla="*/ 7424 h 10022"/>
                <a:gd name="connsiteX18" fmla="*/ 2970 w 10000"/>
                <a:gd name="connsiteY18" fmla="*/ 5761 h 10022"/>
                <a:gd name="connsiteX19" fmla="*/ 2951 w 10000"/>
                <a:gd name="connsiteY19" fmla="*/ 4871 h 10022"/>
                <a:gd name="connsiteX20" fmla="*/ 1656 w 10000"/>
                <a:gd name="connsiteY20" fmla="*/ 4871 h 10022"/>
                <a:gd name="connsiteX21" fmla="*/ 88 w 10000"/>
                <a:gd name="connsiteY21" fmla="*/ 6713 h 10022"/>
                <a:gd name="connsiteX22" fmla="*/ 246 w 10000"/>
                <a:gd name="connsiteY22" fmla="*/ 4552 h 10022"/>
                <a:gd name="connsiteX23" fmla="*/ 0 w 10000"/>
                <a:gd name="connsiteY23" fmla="*/ 4725 h 10022"/>
                <a:gd name="connsiteX0" fmla="*/ 52 w 10000"/>
                <a:gd name="connsiteY0" fmla="*/ 2659 h 10022"/>
                <a:gd name="connsiteX1" fmla="*/ 6317 w 10000"/>
                <a:gd name="connsiteY1" fmla="*/ 0 h 10022"/>
                <a:gd name="connsiteX2" fmla="*/ 6597 w 10000"/>
                <a:gd name="connsiteY2" fmla="*/ 769 h 10022"/>
                <a:gd name="connsiteX3" fmla="*/ 6818 w 10000"/>
                <a:gd name="connsiteY3" fmla="*/ 545 h 10022"/>
                <a:gd name="connsiteX4" fmla="*/ 9204 w 10000"/>
                <a:gd name="connsiteY4" fmla="*/ 3459 h 10022"/>
                <a:gd name="connsiteX5" fmla="*/ 9662 w 10000"/>
                <a:gd name="connsiteY5" fmla="*/ 3426 h 10022"/>
                <a:gd name="connsiteX6" fmla="*/ 9676 w 10000"/>
                <a:gd name="connsiteY6" fmla="*/ 3972 h 10022"/>
                <a:gd name="connsiteX7" fmla="*/ 8837 w 10000"/>
                <a:gd name="connsiteY7" fmla="*/ 3940 h 10022"/>
                <a:gd name="connsiteX8" fmla="*/ 8777 w 10000"/>
                <a:gd name="connsiteY8" fmla="*/ 4388 h 10022"/>
                <a:gd name="connsiteX9" fmla="*/ 9896 w 10000"/>
                <a:gd name="connsiteY9" fmla="*/ 7174 h 10022"/>
                <a:gd name="connsiteX10" fmla="*/ 9985 w 10000"/>
                <a:gd name="connsiteY10" fmla="*/ 7719 h 10022"/>
                <a:gd name="connsiteX11" fmla="*/ 9979 w 10000"/>
                <a:gd name="connsiteY11" fmla="*/ 9685 h 10022"/>
                <a:gd name="connsiteX12" fmla="*/ 5763 w 10000"/>
                <a:gd name="connsiteY12" fmla="*/ 9673 h 10022"/>
                <a:gd name="connsiteX13" fmla="*/ 5314 w 10000"/>
                <a:gd name="connsiteY13" fmla="*/ 10022 h 10022"/>
                <a:gd name="connsiteX14" fmla="*/ 5078 w 10000"/>
                <a:gd name="connsiteY14" fmla="*/ 9203 h 10022"/>
                <a:gd name="connsiteX15" fmla="*/ 4593 w 10000"/>
                <a:gd name="connsiteY15" fmla="*/ 9833 h 10022"/>
                <a:gd name="connsiteX16" fmla="*/ 3812 w 10000"/>
                <a:gd name="connsiteY16" fmla="*/ 6982 h 10022"/>
                <a:gd name="connsiteX17" fmla="*/ 3425 w 10000"/>
                <a:gd name="connsiteY17" fmla="*/ 7424 h 10022"/>
                <a:gd name="connsiteX18" fmla="*/ 2970 w 10000"/>
                <a:gd name="connsiteY18" fmla="*/ 5761 h 10022"/>
                <a:gd name="connsiteX19" fmla="*/ 2951 w 10000"/>
                <a:gd name="connsiteY19" fmla="*/ 4871 h 10022"/>
                <a:gd name="connsiteX20" fmla="*/ 1656 w 10000"/>
                <a:gd name="connsiteY20" fmla="*/ 4871 h 10022"/>
                <a:gd name="connsiteX21" fmla="*/ 88 w 10000"/>
                <a:gd name="connsiteY21" fmla="*/ 6713 h 10022"/>
                <a:gd name="connsiteX22" fmla="*/ 246 w 10000"/>
                <a:gd name="connsiteY22" fmla="*/ 4552 h 10022"/>
                <a:gd name="connsiteX23" fmla="*/ 0 w 10000"/>
                <a:gd name="connsiteY23" fmla="*/ 4725 h 10022"/>
                <a:gd name="connsiteX0" fmla="*/ 52 w 10000"/>
                <a:gd name="connsiteY0" fmla="*/ 2659 h 10111"/>
                <a:gd name="connsiteX1" fmla="*/ 6317 w 10000"/>
                <a:gd name="connsiteY1" fmla="*/ 0 h 10111"/>
                <a:gd name="connsiteX2" fmla="*/ 6597 w 10000"/>
                <a:gd name="connsiteY2" fmla="*/ 769 h 10111"/>
                <a:gd name="connsiteX3" fmla="*/ 6818 w 10000"/>
                <a:gd name="connsiteY3" fmla="*/ 545 h 10111"/>
                <a:gd name="connsiteX4" fmla="*/ 9204 w 10000"/>
                <a:gd name="connsiteY4" fmla="*/ 3459 h 10111"/>
                <a:gd name="connsiteX5" fmla="*/ 9662 w 10000"/>
                <a:gd name="connsiteY5" fmla="*/ 3426 h 10111"/>
                <a:gd name="connsiteX6" fmla="*/ 9676 w 10000"/>
                <a:gd name="connsiteY6" fmla="*/ 3972 h 10111"/>
                <a:gd name="connsiteX7" fmla="*/ 8837 w 10000"/>
                <a:gd name="connsiteY7" fmla="*/ 3940 h 10111"/>
                <a:gd name="connsiteX8" fmla="*/ 8777 w 10000"/>
                <a:gd name="connsiteY8" fmla="*/ 4388 h 10111"/>
                <a:gd name="connsiteX9" fmla="*/ 9896 w 10000"/>
                <a:gd name="connsiteY9" fmla="*/ 7174 h 10111"/>
                <a:gd name="connsiteX10" fmla="*/ 9985 w 10000"/>
                <a:gd name="connsiteY10" fmla="*/ 7719 h 10111"/>
                <a:gd name="connsiteX11" fmla="*/ 9979 w 10000"/>
                <a:gd name="connsiteY11" fmla="*/ 9685 h 10111"/>
                <a:gd name="connsiteX12" fmla="*/ 5763 w 10000"/>
                <a:gd name="connsiteY12" fmla="*/ 9673 h 10111"/>
                <a:gd name="connsiteX13" fmla="*/ 5345 w 10000"/>
                <a:gd name="connsiteY13" fmla="*/ 10111 h 10111"/>
                <a:gd name="connsiteX14" fmla="*/ 5078 w 10000"/>
                <a:gd name="connsiteY14" fmla="*/ 9203 h 10111"/>
                <a:gd name="connsiteX15" fmla="*/ 4593 w 10000"/>
                <a:gd name="connsiteY15" fmla="*/ 9833 h 10111"/>
                <a:gd name="connsiteX16" fmla="*/ 3812 w 10000"/>
                <a:gd name="connsiteY16" fmla="*/ 6982 h 10111"/>
                <a:gd name="connsiteX17" fmla="*/ 3425 w 10000"/>
                <a:gd name="connsiteY17" fmla="*/ 7424 h 10111"/>
                <a:gd name="connsiteX18" fmla="*/ 2970 w 10000"/>
                <a:gd name="connsiteY18" fmla="*/ 5761 h 10111"/>
                <a:gd name="connsiteX19" fmla="*/ 2951 w 10000"/>
                <a:gd name="connsiteY19" fmla="*/ 4871 h 10111"/>
                <a:gd name="connsiteX20" fmla="*/ 1656 w 10000"/>
                <a:gd name="connsiteY20" fmla="*/ 4871 h 10111"/>
                <a:gd name="connsiteX21" fmla="*/ 88 w 10000"/>
                <a:gd name="connsiteY21" fmla="*/ 6713 h 10111"/>
                <a:gd name="connsiteX22" fmla="*/ 246 w 10000"/>
                <a:gd name="connsiteY22" fmla="*/ 4552 h 10111"/>
                <a:gd name="connsiteX23" fmla="*/ 0 w 10000"/>
                <a:gd name="connsiteY23" fmla="*/ 4725 h 10111"/>
                <a:gd name="connsiteX0" fmla="*/ 52 w 10000"/>
                <a:gd name="connsiteY0" fmla="*/ 2659 h 10111"/>
                <a:gd name="connsiteX1" fmla="*/ 6317 w 10000"/>
                <a:gd name="connsiteY1" fmla="*/ 0 h 10111"/>
                <a:gd name="connsiteX2" fmla="*/ 6597 w 10000"/>
                <a:gd name="connsiteY2" fmla="*/ 769 h 10111"/>
                <a:gd name="connsiteX3" fmla="*/ 6818 w 10000"/>
                <a:gd name="connsiteY3" fmla="*/ 545 h 10111"/>
                <a:gd name="connsiteX4" fmla="*/ 9204 w 10000"/>
                <a:gd name="connsiteY4" fmla="*/ 3459 h 10111"/>
                <a:gd name="connsiteX5" fmla="*/ 9662 w 10000"/>
                <a:gd name="connsiteY5" fmla="*/ 3426 h 10111"/>
                <a:gd name="connsiteX6" fmla="*/ 9676 w 10000"/>
                <a:gd name="connsiteY6" fmla="*/ 3972 h 10111"/>
                <a:gd name="connsiteX7" fmla="*/ 8837 w 10000"/>
                <a:gd name="connsiteY7" fmla="*/ 3940 h 10111"/>
                <a:gd name="connsiteX8" fmla="*/ 8777 w 10000"/>
                <a:gd name="connsiteY8" fmla="*/ 4388 h 10111"/>
                <a:gd name="connsiteX9" fmla="*/ 9896 w 10000"/>
                <a:gd name="connsiteY9" fmla="*/ 7174 h 10111"/>
                <a:gd name="connsiteX10" fmla="*/ 9985 w 10000"/>
                <a:gd name="connsiteY10" fmla="*/ 7719 h 10111"/>
                <a:gd name="connsiteX11" fmla="*/ 9979 w 10000"/>
                <a:gd name="connsiteY11" fmla="*/ 9685 h 10111"/>
                <a:gd name="connsiteX12" fmla="*/ 5671 w 10000"/>
                <a:gd name="connsiteY12" fmla="*/ 9695 h 10111"/>
                <a:gd name="connsiteX13" fmla="*/ 5345 w 10000"/>
                <a:gd name="connsiteY13" fmla="*/ 10111 h 10111"/>
                <a:gd name="connsiteX14" fmla="*/ 5078 w 10000"/>
                <a:gd name="connsiteY14" fmla="*/ 9203 h 10111"/>
                <a:gd name="connsiteX15" fmla="*/ 4593 w 10000"/>
                <a:gd name="connsiteY15" fmla="*/ 9833 h 10111"/>
                <a:gd name="connsiteX16" fmla="*/ 3812 w 10000"/>
                <a:gd name="connsiteY16" fmla="*/ 6982 h 10111"/>
                <a:gd name="connsiteX17" fmla="*/ 3425 w 10000"/>
                <a:gd name="connsiteY17" fmla="*/ 7424 h 10111"/>
                <a:gd name="connsiteX18" fmla="*/ 2970 w 10000"/>
                <a:gd name="connsiteY18" fmla="*/ 5761 h 10111"/>
                <a:gd name="connsiteX19" fmla="*/ 2951 w 10000"/>
                <a:gd name="connsiteY19" fmla="*/ 4871 h 10111"/>
                <a:gd name="connsiteX20" fmla="*/ 1656 w 10000"/>
                <a:gd name="connsiteY20" fmla="*/ 4871 h 10111"/>
                <a:gd name="connsiteX21" fmla="*/ 88 w 10000"/>
                <a:gd name="connsiteY21" fmla="*/ 6713 h 10111"/>
                <a:gd name="connsiteX22" fmla="*/ 246 w 10000"/>
                <a:gd name="connsiteY22" fmla="*/ 4552 h 10111"/>
                <a:gd name="connsiteX23" fmla="*/ 0 w 10000"/>
                <a:gd name="connsiteY23" fmla="*/ 4725 h 10111"/>
                <a:gd name="connsiteX0" fmla="*/ 52 w 10000"/>
                <a:gd name="connsiteY0" fmla="*/ 2659 h 10111"/>
                <a:gd name="connsiteX1" fmla="*/ 6317 w 10000"/>
                <a:gd name="connsiteY1" fmla="*/ 0 h 10111"/>
                <a:gd name="connsiteX2" fmla="*/ 6597 w 10000"/>
                <a:gd name="connsiteY2" fmla="*/ 769 h 10111"/>
                <a:gd name="connsiteX3" fmla="*/ 6818 w 10000"/>
                <a:gd name="connsiteY3" fmla="*/ 545 h 10111"/>
                <a:gd name="connsiteX4" fmla="*/ 9204 w 10000"/>
                <a:gd name="connsiteY4" fmla="*/ 3459 h 10111"/>
                <a:gd name="connsiteX5" fmla="*/ 9662 w 10000"/>
                <a:gd name="connsiteY5" fmla="*/ 3426 h 10111"/>
                <a:gd name="connsiteX6" fmla="*/ 9676 w 10000"/>
                <a:gd name="connsiteY6" fmla="*/ 3972 h 10111"/>
                <a:gd name="connsiteX7" fmla="*/ 8837 w 10000"/>
                <a:gd name="connsiteY7" fmla="*/ 3940 h 10111"/>
                <a:gd name="connsiteX8" fmla="*/ 8777 w 10000"/>
                <a:gd name="connsiteY8" fmla="*/ 4388 h 10111"/>
                <a:gd name="connsiteX9" fmla="*/ 9896 w 10000"/>
                <a:gd name="connsiteY9" fmla="*/ 7174 h 10111"/>
                <a:gd name="connsiteX10" fmla="*/ 9985 w 10000"/>
                <a:gd name="connsiteY10" fmla="*/ 7719 h 10111"/>
                <a:gd name="connsiteX11" fmla="*/ 9989 w 10000"/>
                <a:gd name="connsiteY11" fmla="*/ 9685 h 10111"/>
                <a:gd name="connsiteX12" fmla="*/ 5671 w 10000"/>
                <a:gd name="connsiteY12" fmla="*/ 9695 h 10111"/>
                <a:gd name="connsiteX13" fmla="*/ 5345 w 10000"/>
                <a:gd name="connsiteY13" fmla="*/ 10111 h 10111"/>
                <a:gd name="connsiteX14" fmla="*/ 5078 w 10000"/>
                <a:gd name="connsiteY14" fmla="*/ 9203 h 10111"/>
                <a:gd name="connsiteX15" fmla="*/ 4593 w 10000"/>
                <a:gd name="connsiteY15" fmla="*/ 9833 h 10111"/>
                <a:gd name="connsiteX16" fmla="*/ 3812 w 10000"/>
                <a:gd name="connsiteY16" fmla="*/ 6982 h 10111"/>
                <a:gd name="connsiteX17" fmla="*/ 3425 w 10000"/>
                <a:gd name="connsiteY17" fmla="*/ 7424 h 10111"/>
                <a:gd name="connsiteX18" fmla="*/ 2970 w 10000"/>
                <a:gd name="connsiteY18" fmla="*/ 5761 h 10111"/>
                <a:gd name="connsiteX19" fmla="*/ 2951 w 10000"/>
                <a:gd name="connsiteY19" fmla="*/ 4871 h 10111"/>
                <a:gd name="connsiteX20" fmla="*/ 1656 w 10000"/>
                <a:gd name="connsiteY20" fmla="*/ 4871 h 10111"/>
                <a:gd name="connsiteX21" fmla="*/ 88 w 10000"/>
                <a:gd name="connsiteY21" fmla="*/ 6713 h 10111"/>
                <a:gd name="connsiteX22" fmla="*/ 246 w 10000"/>
                <a:gd name="connsiteY22" fmla="*/ 4552 h 10111"/>
                <a:gd name="connsiteX23" fmla="*/ 0 w 10000"/>
                <a:gd name="connsiteY23" fmla="*/ 4725 h 10111"/>
                <a:gd name="connsiteX0" fmla="*/ 52 w 9989"/>
                <a:gd name="connsiteY0" fmla="*/ 2659 h 10111"/>
                <a:gd name="connsiteX1" fmla="*/ 6317 w 9989"/>
                <a:gd name="connsiteY1" fmla="*/ 0 h 10111"/>
                <a:gd name="connsiteX2" fmla="*/ 6597 w 9989"/>
                <a:gd name="connsiteY2" fmla="*/ 769 h 10111"/>
                <a:gd name="connsiteX3" fmla="*/ 6818 w 9989"/>
                <a:gd name="connsiteY3" fmla="*/ 545 h 10111"/>
                <a:gd name="connsiteX4" fmla="*/ 9204 w 9989"/>
                <a:gd name="connsiteY4" fmla="*/ 3459 h 10111"/>
                <a:gd name="connsiteX5" fmla="*/ 9662 w 9989"/>
                <a:gd name="connsiteY5" fmla="*/ 3426 h 10111"/>
                <a:gd name="connsiteX6" fmla="*/ 9676 w 9989"/>
                <a:gd name="connsiteY6" fmla="*/ 3972 h 10111"/>
                <a:gd name="connsiteX7" fmla="*/ 8837 w 9989"/>
                <a:gd name="connsiteY7" fmla="*/ 3940 h 10111"/>
                <a:gd name="connsiteX8" fmla="*/ 8777 w 9989"/>
                <a:gd name="connsiteY8" fmla="*/ 4388 h 10111"/>
                <a:gd name="connsiteX9" fmla="*/ 9896 w 9989"/>
                <a:gd name="connsiteY9" fmla="*/ 7174 h 10111"/>
                <a:gd name="connsiteX10" fmla="*/ 9985 w 9989"/>
                <a:gd name="connsiteY10" fmla="*/ 7719 h 10111"/>
                <a:gd name="connsiteX11" fmla="*/ 9989 w 9989"/>
                <a:gd name="connsiteY11" fmla="*/ 9685 h 10111"/>
                <a:gd name="connsiteX12" fmla="*/ 5671 w 9989"/>
                <a:gd name="connsiteY12" fmla="*/ 9695 h 10111"/>
                <a:gd name="connsiteX13" fmla="*/ 5345 w 9989"/>
                <a:gd name="connsiteY13" fmla="*/ 10111 h 10111"/>
                <a:gd name="connsiteX14" fmla="*/ 5078 w 9989"/>
                <a:gd name="connsiteY14" fmla="*/ 9203 h 10111"/>
                <a:gd name="connsiteX15" fmla="*/ 4593 w 9989"/>
                <a:gd name="connsiteY15" fmla="*/ 9833 h 10111"/>
                <a:gd name="connsiteX16" fmla="*/ 3812 w 9989"/>
                <a:gd name="connsiteY16" fmla="*/ 6982 h 10111"/>
                <a:gd name="connsiteX17" fmla="*/ 3425 w 9989"/>
                <a:gd name="connsiteY17" fmla="*/ 7424 h 10111"/>
                <a:gd name="connsiteX18" fmla="*/ 2970 w 9989"/>
                <a:gd name="connsiteY18" fmla="*/ 5761 h 10111"/>
                <a:gd name="connsiteX19" fmla="*/ 2951 w 9989"/>
                <a:gd name="connsiteY19" fmla="*/ 4871 h 10111"/>
                <a:gd name="connsiteX20" fmla="*/ 1656 w 9989"/>
                <a:gd name="connsiteY20" fmla="*/ 4871 h 10111"/>
                <a:gd name="connsiteX21" fmla="*/ 88 w 9989"/>
                <a:gd name="connsiteY21" fmla="*/ 6713 h 10111"/>
                <a:gd name="connsiteX22" fmla="*/ 246 w 9989"/>
                <a:gd name="connsiteY22" fmla="*/ 4552 h 10111"/>
                <a:gd name="connsiteX23" fmla="*/ 0 w 9989"/>
                <a:gd name="connsiteY23" fmla="*/ 4846 h 10111"/>
                <a:gd name="connsiteX0" fmla="*/ 52 w 10000"/>
                <a:gd name="connsiteY0" fmla="*/ 2630 h 10000"/>
                <a:gd name="connsiteX1" fmla="*/ 6324 w 10000"/>
                <a:gd name="connsiteY1" fmla="*/ 0 h 10000"/>
                <a:gd name="connsiteX2" fmla="*/ 6604 w 10000"/>
                <a:gd name="connsiteY2" fmla="*/ 761 h 10000"/>
                <a:gd name="connsiteX3" fmla="*/ 6826 w 10000"/>
                <a:gd name="connsiteY3" fmla="*/ 539 h 10000"/>
                <a:gd name="connsiteX4" fmla="*/ 9214 w 10000"/>
                <a:gd name="connsiteY4" fmla="*/ 3421 h 10000"/>
                <a:gd name="connsiteX5" fmla="*/ 9673 w 10000"/>
                <a:gd name="connsiteY5" fmla="*/ 3388 h 10000"/>
                <a:gd name="connsiteX6" fmla="*/ 9687 w 10000"/>
                <a:gd name="connsiteY6" fmla="*/ 3928 h 10000"/>
                <a:gd name="connsiteX7" fmla="*/ 8847 w 10000"/>
                <a:gd name="connsiteY7" fmla="*/ 3897 h 10000"/>
                <a:gd name="connsiteX8" fmla="*/ 8787 w 10000"/>
                <a:gd name="connsiteY8" fmla="*/ 4340 h 10000"/>
                <a:gd name="connsiteX9" fmla="*/ 9907 w 10000"/>
                <a:gd name="connsiteY9" fmla="*/ 7095 h 10000"/>
                <a:gd name="connsiteX10" fmla="*/ 9996 w 10000"/>
                <a:gd name="connsiteY10" fmla="*/ 7634 h 10000"/>
                <a:gd name="connsiteX11" fmla="*/ 10000 w 10000"/>
                <a:gd name="connsiteY11" fmla="*/ 9579 h 10000"/>
                <a:gd name="connsiteX12" fmla="*/ 5677 w 10000"/>
                <a:gd name="connsiteY12" fmla="*/ 9589 h 10000"/>
                <a:gd name="connsiteX13" fmla="*/ 5351 w 10000"/>
                <a:gd name="connsiteY13" fmla="*/ 10000 h 10000"/>
                <a:gd name="connsiteX14" fmla="*/ 5084 w 10000"/>
                <a:gd name="connsiteY14" fmla="*/ 9102 h 10000"/>
                <a:gd name="connsiteX15" fmla="*/ 4598 w 10000"/>
                <a:gd name="connsiteY15" fmla="*/ 9725 h 10000"/>
                <a:gd name="connsiteX16" fmla="*/ 3816 w 10000"/>
                <a:gd name="connsiteY16" fmla="*/ 6905 h 10000"/>
                <a:gd name="connsiteX17" fmla="*/ 3429 w 10000"/>
                <a:gd name="connsiteY17" fmla="*/ 7342 h 10000"/>
                <a:gd name="connsiteX18" fmla="*/ 2973 w 10000"/>
                <a:gd name="connsiteY18" fmla="*/ 5698 h 10000"/>
                <a:gd name="connsiteX19" fmla="*/ 2954 w 10000"/>
                <a:gd name="connsiteY19" fmla="*/ 4818 h 10000"/>
                <a:gd name="connsiteX20" fmla="*/ 1658 w 10000"/>
                <a:gd name="connsiteY20" fmla="*/ 4818 h 10000"/>
                <a:gd name="connsiteX21" fmla="*/ 88 w 10000"/>
                <a:gd name="connsiteY21" fmla="*/ 6639 h 10000"/>
                <a:gd name="connsiteX22" fmla="*/ 218 w 10000"/>
                <a:gd name="connsiteY22" fmla="*/ 5022 h 10000"/>
                <a:gd name="connsiteX23" fmla="*/ 0 w 10000"/>
                <a:gd name="connsiteY23" fmla="*/ 4793 h 10000"/>
                <a:gd name="connsiteX0" fmla="*/ 52 w 10000"/>
                <a:gd name="connsiteY0" fmla="*/ 2630 h 10000"/>
                <a:gd name="connsiteX1" fmla="*/ 6324 w 10000"/>
                <a:gd name="connsiteY1" fmla="*/ 0 h 10000"/>
                <a:gd name="connsiteX2" fmla="*/ 6604 w 10000"/>
                <a:gd name="connsiteY2" fmla="*/ 761 h 10000"/>
                <a:gd name="connsiteX3" fmla="*/ 6826 w 10000"/>
                <a:gd name="connsiteY3" fmla="*/ 539 h 10000"/>
                <a:gd name="connsiteX4" fmla="*/ 9214 w 10000"/>
                <a:gd name="connsiteY4" fmla="*/ 3421 h 10000"/>
                <a:gd name="connsiteX5" fmla="*/ 9673 w 10000"/>
                <a:gd name="connsiteY5" fmla="*/ 3388 h 10000"/>
                <a:gd name="connsiteX6" fmla="*/ 9687 w 10000"/>
                <a:gd name="connsiteY6" fmla="*/ 3928 h 10000"/>
                <a:gd name="connsiteX7" fmla="*/ 8847 w 10000"/>
                <a:gd name="connsiteY7" fmla="*/ 3897 h 10000"/>
                <a:gd name="connsiteX8" fmla="*/ 8787 w 10000"/>
                <a:gd name="connsiteY8" fmla="*/ 4340 h 10000"/>
                <a:gd name="connsiteX9" fmla="*/ 9907 w 10000"/>
                <a:gd name="connsiteY9" fmla="*/ 7095 h 10000"/>
                <a:gd name="connsiteX10" fmla="*/ 9996 w 10000"/>
                <a:gd name="connsiteY10" fmla="*/ 7634 h 10000"/>
                <a:gd name="connsiteX11" fmla="*/ 10000 w 10000"/>
                <a:gd name="connsiteY11" fmla="*/ 9579 h 10000"/>
                <a:gd name="connsiteX12" fmla="*/ 5677 w 10000"/>
                <a:gd name="connsiteY12" fmla="*/ 9589 h 10000"/>
                <a:gd name="connsiteX13" fmla="*/ 5351 w 10000"/>
                <a:gd name="connsiteY13" fmla="*/ 10000 h 10000"/>
                <a:gd name="connsiteX14" fmla="*/ 5084 w 10000"/>
                <a:gd name="connsiteY14" fmla="*/ 9102 h 10000"/>
                <a:gd name="connsiteX15" fmla="*/ 4598 w 10000"/>
                <a:gd name="connsiteY15" fmla="*/ 9725 h 10000"/>
                <a:gd name="connsiteX16" fmla="*/ 3816 w 10000"/>
                <a:gd name="connsiteY16" fmla="*/ 6905 h 10000"/>
                <a:gd name="connsiteX17" fmla="*/ 3429 w 10000"/>
                <a:gd name="connsiteY17" fmla="*/ 7342 h 10000"/>
                <a:gd name="connsiteX18" fmla="*/ 2973 w 10000"/>
                <a:gd name="connsiteY18" fmla="*/ 5698 h 10000"/>
                <a:gd name="connsiteX19" fmla="*/ 2954 w 10000"/>
                <a:gd name="connsiteY19" fmla="*/ 4818 h 10000"/>
                <a:gd name="connsiteX20" fmla="*/ 1658 w 10000"/>
                <a:gd name="connsiteY20" fmla="*/ 4818 h 10000"/>
                <a:gd name="connsiteX21" fmla="*/ 88 w 10000"/>
                <a:gd name="connsiteY21" fmla="*/ 6639 h 10000"/>
                <a:gd name="connsiteX22" fmla="*/ 213 w 10000"/>
                <a:gd name="connsiteY22" fmla="*/ 4752 h 10000"/>
                <a:gd name="connsiteX23" fmla="*/ 0 w 10000"/>
                <a:gd name="connsiteY23" fmla="*/ 4793 h 10000"/>
                <a:gd name="connsiteX0" fmla="*/ 57 w 10005"/>
                <a:gd name="connsiteY0" fmla="*/ 2630 h 10000"/>
                <a:gd name="connsiteX1" fmla="*/ 6329 w 10005"/>
                <a:gd name="connsiteY1" fmla="*/ 0 h 10000"/>
                <a:gd name="connsiteX2" fmla="*/ 6609 w 10005"/>
                <a:gd name="connsiteY2" fmla="*/ 761 h 10000"/>
                <a:gd name="connsiteX3" fmla="*/ 6831 w 10005"/>
                <a:gd name="connsiteY3" fmla="*/ 539 h 10000"/>
                <a:gd name="connsiteX4" fmla="*/ 9219 w 10005"/>
                <a:gd name="connsiteY4" fmla="*/ 3421 h 10000"/>
                <a:gd name="connsiteX5" fmla="*/ 9678 w 10005"/>
                <a:gd name="connsiteY5" fmla="*/ 3388 h 10000"/>
                <a:gd name="connsiteX6" fmla="*/ 9692 w 10005"/>
                <a:gd name="connsiteY6" fmla="*/ 3928 h 10000"/>
                <a:gd name="connsiteX7" fmla="*/ 8852 w 10005"/>
                <a:gd name="connsiteY7" fmla="*/ 3897 h 10000"/>
                <a:gd name="connsiteX8" fmla="*/ 8792 w 10005"/>
                <a:gd name="connsiteY8" fmla="*/ 4340 h 10000"/>
                <a:gd name="connsiteX9" fmla="*/ 9912 w 10005"/>
                <a:gd name="connsiteY9" fmla="*/ 7095 h 10000"/>
                <a:gd name="connsiteX10" fmla="*/ 10001 w 10005"/>
                <a:gd name="connsiteY10" fmla="*/ 7634 h 10000"/>
                <a:gd name="connsiteX11" fmla="*/ 10005 w 10005"/>
                <a:gd name="connsiteY11" fmla="*/ 9579 h 10000"/>
                <a:gd name="connsiteX12" fmla="*/ 5682 w 10005"/>
                <a:gd name="connsiteY12" fmla="*/ 9589 h 10000"/>
                <a:gd name="connsiteX13" fmla="*/ 5356 w 10005"/>
                <a:gd name="connsiteY13" fmla="*/ 10000 h 10000"/>
                <a:gd name="connsiteX14" fmla="*/ 5089 w 10005"/>
                <a:gd name="connsiteY14" fmla="*/ 9102 h 10000"/>
                <a:gd name="connsiteX15" fmla="*/ 4603 w 10005"/>
                <a:gd name="connsiteY15" fmla="*/ 9725 h 10000"/>
                <a:gd name="connsiteX16" fmla="*/ 3821 w 10005"/>
                <a:gd name="connsiteY16" fmla="*/ 6905 h 10000"/>
                <a:gd name="connsiteX17" fmla="*/ 3434 w 10005"/>
                <a:gd name="connsiteY17" fmla="*/ 7342 h 10000"/>
                <a:gd name="connsiteX18" fmla="*/ 2978 w 10005"/>
                <a:gd name="connsiteY18" fmla="*/ 5698 h 10000"/>
                <a:gd name="connsiteX19" fmla="*/ 2959 w 10005"/>
                <a:gd name="connsiteY19" fmla="*/ 4818 h 10000"/>
                <a:gd name="connsiteX20" fmla="*/ 1663 w 10005"/>
                <a:gd name="connsiteY20" fmla="*/ 4818 h 10000"/>
                <a:gd name="connsiteX21" fmla="*/ 93 w 10005"/>
                <a:gd name="connsiteY21" fmla="*/ 6639 h 10000"/>
                <a:gd name="connsiteX22" fmla="*/ 218 w 10005"/>
                <a:gd name="connsiteY22" fmla="*/ 4752 h 10000"/>
                <a:gd name="connsiteX23" fmla="*/ 0 w 10005"/>
                <a:gd name="connsiteY23" fmla="*/ 4823 h 10000"/>
                <a:gd name="connsiteX0" fmla="*/ 57 w 10005"/>
                <a:gd name="connsiteY0" fmla="*/ 2630 h 10000"/>
                <a:gd name="connsiteX1" fmla="*/ 6329 w 10005"/>
                <a:gd name="connsiteY1" fmla="*/ 0 h 10000"/>
                <a:gd name="connsiteX2" fmla="*/ 6609 w 10005"/>
                <a:gd name="connsiteY2" fmla="*/ 761 h 10000"/>
                <a:gd name="connsiteX3" fmla="*/ 6831 w 10005"/>
                <a:gd name="connsiteY3" fmla="*/ 539 h 10000"/>
                <a:gd name="connsiteX4" fmla="*/ 9219 w 10005"/>
                <a:gd name="connsiteY4" fmla="*/ 3421 h 10000"/>
                <a:gd name="connsiteX5" fmla="*/ 9678 w 10005"/>
                <a:gd name="connsiteY5" fmla="*/ 3388 h 10000"/>
                <a:gd name="connsiteX6" fmla="*/ 9692 w 10005"/>
                <a:gd name="connsiteY6" fmla="*/ 3928 h 10000"/>
                <a:gd name="connsiteX7" fmla="*/ 8852 w 10005"/>
                <a:gd name="connsiteY7" fmla="*/ 3897 h 10000"/>
                <a:gd name="connsiteX8" fmla="*/ 8792 w 10005"/>
                <a:gd name="connsiteY8" fmla="*/ 4340 h 10000"/>
                <a:gd name="connsiteX9" fmla="*/ 9912 w 10005"/>
                <a:gd name="connsiteY9" fmla="*/ 7095 h 10000"/>
                <a:gd name="connsiteX10" fmla="*/ 10001 w 10005"/>
                <a:gd name="connsiteY10" fmla="*/ 7634 h 10000"/>
                <a:gd name="connsiteX11" fmla="*/ 10005 w 10005"/>
                <a:gd name="connsiteY11" fmla="*/ 9579 h 10000"/>
                <a:gd name="connsiteX12" fmla="*/ 5682 w 10005"/>
                <a:gd name="connsiteY12" fmla="*/ 9589 h 10000"/>
                <a:gd name="connsiteX13" fmla="*/ 5356 w 10005"/>
                <a:gd name="connsiteY13" fmla="*/ 10000 h 10000"/>
                <a:gd name="connsiteX14" fmla="*/ 5089 w 10005"/>
                <a:gd name="connsiteY14" fmla="*/ 9102 h 10000"/>
                <a:gd name="connsiteX15" fmla="*/ 4603 w 10005"/>
                <a:gd name="connsiteY15" fmla="*/ 9725 h 10000"/>
                <a:gd name="connsiteX16" fmla="*/ 3821 w 10005"/>
                <a:gd name="connsiteY16" fmla="*/ 6905 h 10000"/>
                <a:gd name="connsiteX17" fmla="*/ 3434 w 10005"/>
                <a:gd name="connsiteY17" fmla="*/ 7342 h 10000"/>
                <a:gd name="connsiteX18" fmla="*/ 2978 w 10005"/>
                <a:gd name="connsiteY18" fmla="*/ 5698 h 10000"/>
                <a:gd name="connsiteX19" fmla="*/ 2959 w 10005"/>
                <a:gd name="connsiteY19" fmla="*/ 4818 h 10000"/>
                <a:gd name="connsiteX20" fmla="*/ 1663 w 10005"/>
                <a:gd name="connsiteY20" fmla="*/ 4818 h 10000"/>
                <a:gd name="connsiteX21" fmla="*/ 93 w 10005"/>
                <a:gd name="connsiteY21" fmla="*/ 6639 h 10000"/>
                <a:gd name="connsiteX22" fmla="*/ 218 w 10005"/>
                <a:gd name="connsiteY22" fmla="*/ 4752 h 10000"/>
                <a:gd name="connsiteX23" fmla="*/ 0 w 10005"/>
                <a:gd name="connsiteY23" fmla="*/ 4823 h 10000"/>
                <a:gd name="connsiteX0" fmla="*/ 57 w 10005"/>
                <a:gd name="connsiteY0" fmla="*/ 2630 h 10000"/>
                <a:gd name="connsiteX1" fmla="*/ 6329 w 10005"/>
                <a:gd name="connsiteY1" fmla="*/ 0 h 10000"/>
                <a:gd name="connsiteX2" fmla="*/ 6609 w 10005"/>
                <a:gd name="connsiteY2" fmla="*/ 761 h 10000"/>
                <a:gd name="connsiteX3" fmla="*/ 6831 w 10005"/>
                <a:gd name="connsiteY3" fmla="*/ 539 h 10000"/>
                <a:gd name="connsiteX4" fmla="*/ 9219 w 10005"/>
                <a:gd name="connsiteY4" fmla="*/ 3421 h 10000"/>
                <a:gd name="connsiteX5" fmla="*/ 9678 w 10005"/>
                <a:gd name="connsiteY5" fmla="*/ 3388 h 10000"/>
                <a:gd name="connsiteX6" fmla="*/ 9692 w 10005"/>
                <a:gd name="connsiteY6" fmla="*/ 3928 h 10000"/>
                <a:gd name="connsiteX7" fmla="*/ 8852 w 10005"/>
                <a:gd name="connsiteY7" fmla="*/ 3897 h 10000"/>
                <a:gd name="connsiteX8" fmla="*/ 8792 w 10005"/>
                <a:gd name="connsiteY8" fmla="*/ 4340 h 10000"/>
                <a:gd name="connsiteX9" fmla="*/ 9912 w 10005"/>
                <a:gd name="connsiteY9" fmla="*/ 7095 h 10000"/>
                <a:gd name="connsiteX10" fmla="*/ 10001 w 10005"/>
                <a:gd name="connsiteY10" fmla="*/ 7634 h 10000"/>
                <a:gd name="connsiteX11" fmla="*/ 10005 w 10005"/>
                <a:gd name="connsiteY11" fmla="*/ 9579 h 10000"/>
                <a:gd name="connsiteX12" fmla="*/ 5682 w 10005"/>
                <a:gd name="connsiteY12" fmla="*/ 9589 h 10000"/>
                <a:gd name="connsiteX13" fmla="*/ 5356 w 10005"/>
                <a:gd name="connsiteY13" fmla="*/ 10000 h 10000"/>
                <a:gd name="connsiteX14" fmla="*/ 5089 w 10005"/>
                <a:gd name="connsiteY14" fmla="*/ 9102 h 10000"/>
                <a:gd name="connsiteX15" fmla="*/ 4603 w 10005"/>
                <a:gd name="connsiteY15" fmla="*/ 9725 h 10000"/>
                <a:gd name="connsiteX16" fmla="*/ 3821 w 10005"/>
                <a:gd name="connsiteY16" fmla="*/ 6905 h 10000"/>
                <a:gd name="connsiteX17" fmla="*/ 3434 w 10005"/>
                <a:gd name="connsiteY17" fmla="*/ 7342 h 10000"/>
                <a:gd name="connsiteX18" fmla="*/ 2978 w 10005"/>
                <a:gd name="connsiteY18" fmla="*/ 5698 h 10000"/>
                <a:gd name="connsiteX19" fmla="*/ 2959 w 10005"/>
                <a:gd name="connsiteY19" fmla="*/ 4818 h 10000"/>
                <a:gd name="connsiteX20" fmla="*/ 1663 w 10005"/>
                <a:gd name="connsiteY20" fmla="*/ 4818 h 10000"/>
                <a:gd name="connsiteX21" fmla="*/ 93 w 10005"/>
                <a:gd name="connsiteY21" fmla="*/ 6639 h 10000"/>
                <a:gd name="connsiteX22" fmla="*/ 218 w 10005"/>
                <a:gd name="connsiteY22" fmla="*/ 4752 h 10000"/>
                <a:gd name="connsiteX23" fmla="*/ 0 w 10005"/>
                <a:gd name="connsiteY23" fmla="*/ 4823 h 10000"/>
                <a:gd name="connsiteX0" fmla="*/ 57 w 10005"/>
                <a:gd name="connsiteY0" fmla="*/ 2630 h 10000"/>
                <a:gd name="connsiteX1" fmla="*/ 6329 w 10005"/>
                <a:gd name="connsiteY1" fmla="*/ 0 h 10000"/>
                <a:gd name="connsiteX2" fmla="*/ 6609 w 10005"/>
                <a:gd name="connsiteY2" fmla="*/ 761 h 10000"/>
                <a:gd name="connsiteX3" fmla="*/ 6831 w 10005"/>
                <a:gd name="connsiteY3" fmla="*/ 539 h 10000"/>
                <a:gd name="connsiteX4" fmla="*/ 9219 w 10005"/>
                <a:gd name="connsiteY4" fmla="*/ 3421 h 10000"/>
                <a:gd name="connsiteX5" fmla="*/ 9678 w 10005"/>
                <a:gd name="connsiteY5" fmla="*/ 3388 h 10000"/>
                <a:gd name="connsiteX6" fmla="*/ 9692 w 10005"/>
                <a:gd name="connsiteY6" fmla="*/ 3928 h 10000"/>
                <a:gd name="connsiteX7" fmla="*/ 8852 w 10005"/>
                <a:gd name="connsiteY7" fmla="*/ 3897 h 10000"/>
                <a:gd name="connsiteX8" fmla="*/ 8792 w 10005"/>
                <a:gd name="connsiteY8" fmla="*/ 4340 h 10000"/>
                <a:gd name="connsiteX9" fmla="*/ 9912 w 10005"/>
                <a:gd name="connsiteY9" fmla="*/ 7095 h 10000"/>
                <a:gd name="connsiteX10" fmla="*/ 10001 w 10005"/>
                <a:gd name="connsiteY10" fmla="*/ 7634 h 10000"/>
                <a:gd name="connsiteX11" fmla="*/ 10005 w 10005"/>
                <a:gd name="connsiteY11" fmla="*/ 9579 h 10000"/>
                <a:gd name="connsiteX12" fmla="*/ 5682 w 10005"/>
                <a:gd name="connsiteY12" fmla="*/ 9589 h 10000"/>
                <a:gd name="connsiteX13" fmla="*/ 5356 w 10005"/>
                <a:gd name="connsiteY13" fmla="*/ 10000 h 10000"/>
                <a:gd name="connsiteX14" fmla="*/ 5089 w 10005"/>
                <a:gd name="connsiteY14" fmla="*/ 9102 h 10000"/>
                <a:gd name="connsiteX15" fmla="*/ 4603 w 10005"/>
                <a:gd name="connsiteY15" fmla="*/ 9725 h 10000"/>
                <a:gd name="connsiteX16" fmla="*/ 3821 w 10005"/>
                <a:gd name="connsiteY16" fmla="*/ 6905 h 10000"/>
                <a:gd name="connsiteX17" fmla="*/ 3434 w 10005"/>
                <a:gd name="connsiteY17" fmla="*/ 7342 h 10000"/>
                <a:gd name="connsiteX18" fmla="*/ 2978 w 10005"/>
                <a:gd name="connsiteY18" fmla="*/ 5698 h 10000"/>
                <a:gd name="connsiteX19" fmla="*/ 2959 w 10005"/>
                <a:gd name="connsiteY19" fmla="*/ 4818 h 10000"/>
                <a:gd name="connsiteX20" fmla="*/ 1663 w 10005"/>
                <a:gd name="connsiteY20" fmla="*/ 4818 h 10000"/>
                <a:gd name="connsiteX21" fmla="*/ 56 w 10005"/>
                <a:gd name="connsiteY21" fmla="*/ 6649 h 10000"/>
                <a:gd name="connsiteX22" fmla="*/ 218 w 10005"/>
                <a:gd name="connsiteY22" fmla="*/ 4752 h 10000"/>
                <a:gd name="connsiteX23" fmla="*/ 0 w 10005"/>
                <a:gd name="connsiteY23" fmla="*/ 4823 h 10000"/>
                <a:gd name="connsiteX0" fmla="*/ 57 w 10005"/>
                <a:gd name="connsiteY0" fmla="*/ 2630 h 10000"/>
                <a:gd name="connsiteX1" fmla="*/ 6329 w 10005"/>
                <a:gd name="connsiteY1" fmla="*/ 0 h 10000"/>
                <a:gd name="connsiteX2" fmla="*/ 6609 w 10005"/>
                <a:gd name="connsiteY2" fmla="*/ 761 h 10000"/>
                <a:gd name="connsiteX3" fmla="*/ 6831 w 10005"/>
                <a:gd name="connsiteY3" fmla="*/ 539 h 10000"/>
                <a:gd name="connsiteX4" fmla="*/ 9219 w 10005"/>
                <a:gd name="connsiteY4" fmla="*/ 3421 h 10000"/>
                <a:gd name="connsiteX5" fmla="*/ 9678 w 10005"/>
                <a:gd name="connsiteY5" fmla="*/ 3388 h 10000"/>
                <a:gd name="connsiteX6" fmla="*/ 9692 w 10005"/>
                <a:gd name="connsiteY6" fmla="*/ 3928 h 10000"/>
                <a:gd name="connsiteX7" fmla="*/ 8852 w 10005"/>
                <a:gd name="connsiteY7" fmla="*/ 3897 h 10000"/>
                <a:gd name="connsiteX8" fmla="*/ 8792 w 10005"/>
                <a:gd name="connsiteY8" fmla="*/ 4340 h 10000"/>
                <a:gd name="connsiteX9" fmla="*/ 9912 w 10005"/>
                <a:gd name="connsiteY9" fmla="*/ 7095 h 10000"/>
                <a:gd name="connsiteX10" fmla="*/ 10001 w 10005"/>
                <a:gd name="connsiteY10" fmla="*/ 7634 h 10000"/>
                <a:gd name="connsiteX11" fmla="*/ 10005 w 10005"/>
                <a:gd name="connsiteY11" fmla="*/ 9579 h 10000"/>
                <a:gd name="connsiteX12" fmla="*/ 5682 w 10005"/>
                <a:gd name="connsiteY12" fmla="*/ 9589 h 10000"/>
                <a:gd name="connsiteX13" fmla="*/ 5356 w 10005"/>
                <a:gd name="connsiteY13" fmla="*/ 10000 h 10000"/>
                <a:gd name="connsiteX14" fmla="*/ 5089 w 10005"/>
                <a:gd name="connsiteY14" fmla="*/ 9102 h 10000"/>
                <a:gd name="connsiteX15" fmla="*/ 4603 w 10005"/>
                <a:gd name="connsiteY15" fmla="*/ 9725 h 10000"/>
                <a:gd name="connsiteX16" fmla="*/ 3821 w 10005"/>
                <a:gd name="connsiteY16" fmla="*/ 6905 h 10000"/>
                <a:gd name="connsiteX17" fmla="*/ 3434 w 10005"/>
                <a:gd name="connsiteY17" fmla="*/ 7342 h 10000"/>
                <a:gd name="connsiteX18" fmla="*/ 2978 w 10005"/>
                <a:gd name="connsiteY18" fmla="*/ 5698 h 10000"/>
                <a:gd name="connsiteX19" fmla="*/ 2968 w 10005"/>
                <a:gd name="connsiteY19" fmla="*/ 4878 h 10000"/>
                <a:gd name="connsiteX20" fmla="*/ 1663 w 10005"/>
                <a:gd name="connsiteY20" fmla="*/ 4818 h 10000"/>
                <a:gd name="connsiteX21" fmla="*/ 56 w 10005"/>
                <a:gd name="connsiteY21" fmla="*/ 6649 h 10000"/>
                <a:gd name="connsiteX22" fmla="*/ 218 w 10005"/>
                <a:gd name="connsiteY22" fmla="*/ 4752 h 10000"/>
                <a:gd name="connsiteX23" fmla="*/ 0 w 10005"/>
                <a:gd name="connsiteY23" fmla="*/ 4823 h 10000"/>
                <a:gd name="connsiteX0" fmla="*/ 57 w 10005"/>
                <a:gd name="connsiteY0" fmla="*/ 2630 h 10000"/>
                <a:gd name="connsiteX1" fmla="*/ 6329 w 10005"/>
                <a:gd name="connsiteY1" fmla="*/ 0 h 10000"/>
                <a:gd name="connsiteX2" fmla="*/ 6609 w 10005"/>
                <a:gd name="connsiteY2" fmla="*/ 761 h 10000"/>
                <a:gd name="connsiteX3" fmla="*/ 6831 w 10005"/>
                <a:gd name="connsiteY3" fmla="*/ 539 h 10000"/>
                <a:gd name="connsiteX4" fmla="*/ 9219 w 10005"/>
                <a:gd name="connsiteY4" fmla="*/ 3421 h 10000"/>
                <a:gd name="connsiteX5" fmla="*/ 9678 w 10005"/>
                <a:gd name="connsiteY5" fmla="*/ 3388 h 10000"/>
                <a:gd name="connsiteX6" fmla="*/ 9692 w 10005"/>
                <a:gd name="connsiteY6" fmla="*/ 3928 h 10000"/>
                <a:gd name="connsiteX7" fmla="*/ 8852 w 10005"/>
                <a:gd name="connsiteY7" fmla="*/ 3897 h 10000"/>
                <a:gd name="connsiteX8" fmla="*/ 8792 w 10005"/>
                <a:gd name="connsiteY8" fmla="*/ 4340 h 10000"/>
                <a:gd name="connsiteX9" fmla="*/ 9912 w 10005"/>
                <a:gd name="connsiteY9" fmla="*/ 7095 h 10000"/>
                <a:gd name="connsiteX10" fmla="*/ 10001 w 10005"/>
                <a:gd name="connsiteY10" fmla="*/ 7634 h 10000"/>
                <a:gd name="connsiteX11" fmla="*/ 10005 w 10005"/>
                <a:gd name="connsiteY11" fmla="*/ 9579 h 10000"/>
                <a:gd name="connsiteX12" fmla="*/ 5682 w 10005"/>
                <a:gd name="connsiteY12" fmla="*/ 9589 h 10000"/>
                <a:gd name="connsiteX13" fmla="*/ 5356 w 10005"/>
                <a:gd name="connsiteY13" fmla="*/ 10000 h 10000"/>
                <a:gd name="connsiteX14" fmla="*/ 5089 w 10005"/>
                <a:gd name="connsiteY14" fmla="*/ 9102 h 10000"/>
                <a:gd name="connsiteX15" fmla="*/ 4603 w 10005"/>
                <a:gd name="connsiteY15" fmla="*/ 9725 h 10000"/>
                <a:gd name="connsiteX16" fmla="*/ 3821 w 10005"/>
                <a:gd name="connsiteY16" fmla="*/ 6905 h 10000"/>
                <a:gd name="connsiteX17" fmla="*/ 3434 w 10005"/>
                <a:gd name="connsiteY17" fmla="*/ 7342 h 10000"/>
                <a:gd name="connsiteX18" fmla="*/ 2978 w 10005"/>
                <a:gd name="connsiteY18" fmla="*/ 5698 h 10000"/>
                <a:gd name="connsiteX19" fmla="*/ 2968 w 10005"/>
                <a:gd name="connsiteY19" fmla="*/ 4878 h 10000"/>
                <a:gd name="connsiteX20" fmla="*/ 1663 w 10005"/>
                <a:gd name="connsiteY20" fmla="*/ 5048 h 10000"/>
                <a:gd name="connsiteX21" fmla="*/ 56 w 10005"/>
                <a:gd name="connsiteY21" fmla="*/ 6649 h 10000"/>
                <a:gd name="connsiteX22" fmla="*/ 218 w 10005"/>
                <a:gd name="connsiteY22" fmla="*/ 4752 h 10000"/>
                <a:gd name="connsiteX23" fmla="*/ 0 w 10005"/>
                <a:gd name="connsiteY23" fmla="*/ 4823 h 10000"/>
                <a:gd name="connsiteX0" fmla="*/ 57 w 10005"/>
                <a:gd name="connsiteY0" fmla="*/ 2630 h 10000"/>
                <a:gd name="connsiteX1" fmla="*/ 6329 w 10005"/>
                <a:gd name="connsiteY1" fmla="*/ 0 h 10000"/>
                <a:gd name="connsiteX2" fmla="*/ 6609 w 10005"/>
                <a:gd name="connsiteY2" fmla="*/ 761 h 10000"/>
                <a:gd name="connsiteX3" fmla="*/ 6831 w 10005"/>
                <a:gd name="connsiteY3" fmla="*/ 539 h 10000"/>
                <a:gd name="connsiteX4" fmla="*/ 9219 w 10005"/>
                <a:gd name="connsiteY4" fmla="*/ 3421 h 10000"/>
                <a:gd name="connsiteX5" fmla="*/ 9678 w 10005"/>
                <a:gd name="connsiteY5" fmla="*/ 3388 h 10000"/>
                <a:gd name="connsiteX6" fmla="*/ 9692 w 10005"/>
                <a:gd name="connsiteY6" fmla="*/ 3928 h 10000"/>
                <a:gd name="connsiteX7" fmla="*/ 8852 w 10005"/>
                <a:gd name="connsiteY7" fmla="*/ 3897 h 10000"/>
                <a:gd name="connsiteX8" fmla="*/ 8792 w 10005"/>
                <a:gd name="connsiteY8" fmla="*/ 4340 h 10000"/>
                <a:gd name="connsiteX9" fmla="*/ 9912 w 10005"/>
                <a:gd name="connsiteY9" fmla="*/ 7095 h 10000"/>
                <a:gd name="connsiteX10" fmla="*/ 10001 w 10005"/>
                <a:gd name="connsiteY10" fmla="*/ 7634 h 10000"/>
                <a:gd name="connsiteX11" fmla="*/ 10005 w 10005"/>
                <a:gd name="connsiteY11" fmla="*/ 9579 h 10000"/>
                <a:gd name="connsiteX12" fmla="*/ 5682 w 10005"/>
                <a:gd name="connsiteY12" fmla="*/ 9589 h 10000"/>
                <a:gd name="connsiteX13" fmla="*/ 5356 w 10005"/>
                <a:gd name="connsiteY13" fmla="*/ 10000 h 10000"/>
                <a:gd name="connsiteX14" fmla="*/ 5089 w 10005"/>
                <a:gd name="connsiteY14" fmla="*/ 9102 h 10000"/>
                <a:gd name="connsiteX15" fmla="*/ 4603 w 10005"/>
                <a:gd name="connsiteY15" fmla="*/ 9725 h 10000"/>
                <a:gd name="connsiteX16" fmla="*/ 3821 w 10005"/>
                <a:gd name="connsiteY16" fmla="*/ 6905 h 10000"/>
                <a:gd name="connsiteX17" fmla="*/ 3434 w 10005"/>
                <a:gd name="connsiteY17" fmla="*/ 7342 h 10000"/>
                <a:gd name="connsiteX18" fmla="*/ 2978 w 10005"/>
                <a:gd name="connsiteY18" fmla="*/ 5698 h 10000"/>
                <a:gd name="connsiteX19" fmla="*/ 2968 w 10005"/>
                <a:gd name="connsiteY19" fmla="*/ 4878 h 10000"/>
                <a:gd name="connsiteX20" fmla="*/ 1654 w 10005"/>
                <a:gd name="connsiteY20" fmla="*/ 4888 h 10000"/>
                <a:gd name="connsiteX21" fmla="*/ 56 w 10005"/>
                <a:gd name="connsiteY21" fmla="*/ 6649 h 10000"/>
                <a:gd name="connsiteX22" fmla="*/ 218 w 10005"/>
                <a:gd name="connsiteY22" fmla="*/ 4752 h 10000"/>
                <a:gd name="connsiteX23" fmla="*/ 0 w 10005"/>
                <a:gd name="connsiteY23" fmla="*/ 4823 h 10000"/>
                <a:gd name="connsiteX0" fmla="*/ 57 w 10005"/>
                <a:gd name="connsiteY0" fmla="*/ 2630 h 10000"/>
                <a:gd name="connsiteX1" fmla="*/ 6329 w 10005"/>
                <a:gd name="connsiteY1" fmla="*/ 0 h 10000"/>
                <a:gd name="connsiteX2" fmla="*/ 6609 w 10005"/>
                <a:gd name="connsiteY2" fmla="*/ 761 h 10000"/>
                <a:gd name="connsiteX3" fmla="*/ 6831 w 10005"/>
                <a:gd name="connsiteY3" fmla="*/ 539 h 10000"/>
                <a:gd name="connsiteX4" fmla="*/ 9219 w 10005"/>
                <a:gd name="connsiteY4" fmla="*/ 3421 h 10000"/>
                <a:gd name="connsiteX5" fmla="*/ 9678 w 10005"/>
                <a:gd name="connsiteY5" fmla="*/ 3388 h 10000"/>
                <a:gd name="connsiteX6" fmla="*/ 9692 w 10005"/>
                <a:gd name="connsiteY6" fmla="*/ 3928 h 10000"/>
                <a:gd name="connsiteX7" fmla="*/ 8852 w 10005"/>
                <a:gd name="connsiteY7" fmla="*/ 3897 h 10000"/>
                <a:gd name="connsiteX8" fmla="*/ 8792 w 10005"/>
                <a:gd name="connsiteY8" fmla="*/ 4340 h 10000"/>
                <a:gd name="connsiteX9" fmla="*/ 9912 w 10005"/>
                <a:gd name="connsiteY9" fmla="*/ 7095 h 10000"/>
                <a:gd name="connsiteX10" fmla="*/ 10001 w 10005"/>
                <a:gd name="connsiteY10" fmla="*/ 7634 h 10000"/>
                <a:gd name="connsiteX11" fmla="*/ 10005 w 10005"/>
                <a:gd name="connsiteY11" fmla="*/ 9579 h 10000"/>
                <a:gd name="connsiteX12" fmla="*/ 5682 w 10005"/>
                <a:gd name="connsiteY12" fmla="*/ 9589 h 10000"/>
                <a:gd name="connsiteX13" fmla="*/ 5356 w 10005"/>
                <a:gd name="connsiteY13" fmla="*/ 10000 h 10000"/>
                <a:gd name="connsiteX14" fmla="*/ 5089 w 10005"/>
                <a:gd name="connsiteY14" fmla="*/ 9102 h 10000"/>
                <a:gd name="connsiteX15" fmla="*/ 4603 w 10005"/>
                <a:gd name="connsiteY15" fmla="*/ 9725 h 10000"/>
                <a:gd name="connsiteX16" fmla="*/ 3821 w 10005"/>
                <a:gd name="connsiteY16" fmla="*/ 6905 h 10000"/>
                <a:gd name="connsiteX17" fmla="*/ 3434 w 10005"/>
                <a:gd name="connsiteY17" fmla="*/ 7342 h 10000"/>
                <a:gd name="connsiteX18" fmla="*/ 2978 w 10005"/>
                <a:gd name="connsiteY18" fmla="*/ 5698 h 10000"/>
                <a:gd name="connsiteX19" fmla="*/ 3005 w 10005"/>
                <a:gd name="connsiteY19" fmla="*/ 4878 h 10000"/>
                <a:gd name="connsiteX20" fmla="*/ 1654 w 10005"/>
                <a:gd name="connsiteY20" fmla="*/ 4888 h 10000"/>
                <a:gd name="connsiteX21" fmla="*/ 56 w 10005"/>
                <a:gd name="connsiteY21" fmla="*/ 6649 h 10000"/>
                <a:gd name="connsiteX22" fmla="*/ 218 w 10005"/>
                <a:gd name="connsiteY22" fmla="*/ 4752 h 10000"/>
                <a:gd name="connsiteX23" fmla="*/ 0 w 10005"/>
                <a:gd name="connsiteY23" fmla="*/ 482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05" h="10000">
                  <a:moveTo>
                    <a:pt x="57" y="2630"/>
                  </a:moveTo>
                  <a:lnTo>
                    <a:pt x="6329" y="0"/>
                  </a:lnTo>
                  <a:cubicBezTo>
                    <a:pt x="6422" y="254"/>
                    <a:pt x="6516" y="507"/>
                    <a:pt x="6609" y="761"/>
                  </a:cubicBezTo>
                  <a:lnTo>
                    <a:pt x="6831" y="539"/>
                  </a:lnTo>
                  <a:lnTo>
                    <a:pt x="9219" y="3421"/>
                  </a:lnTo>
                  <a:lnTo>
                    <a:pt x="9678" y="3388"/>
                  </a:lnTo>
                  <a:cubicBezTo>
                    <a:pt x="9683" y="3569"/>
                    <a:pt x="9687" y="3748"/>
                    <a:pt x="9692" y="3928"/>
                  </a:cubicBezTo>
                  <a:lnTo>
                    <a:pt x="8852" y="3897"/>
                  </a:lnTo>
                  <a:cubicBezTo>
                    <a:pt x="8832" y="4045"/>
                    <a:pt x="8813" y="4192"/>
                    <a:pt x="8792" y="4340"/>
                  </a:cubicBezTo>
                  <a:lnTo>
                    <a:pt x="9912" y="7095"/>
                  </a:lnTo>
                  <a:cubicBezTo>
                    <a:pt x="9942" y="7275"/>
                    <a:pt x="9972" y="7454"/>
                    <a:pt x="10001" y="7634"/>
                  </a:cubicBezTo>
                  <a:cubicBezTo>
                    <a:pt x="10016" y="8204"/>
                    <a:pt x="9990" y="9009"/>
                    <a:pt x="10005" y="9579"/>
                  </a:cubicBezTo>
                  <a:lnTo>
                    <a:pt x="5682" y="9589"/>
                  </a:lnTo>
                  <a:lnTo>
                    <a:pt x="5356" y="10000"/>
                  </a:lnTo>
                  <a:cubicBezTo>
                    <a:pt x="5303" y="9810"/>
                    <a:pt x="5142" y="9292"/>
                    <a:pt x="5089" y="9102"/>
                  </a:cubicBezTo>
                  <a:lnTo>
                    <a:pt x="4603" y="9725"/>
                  </a:lnTo>
                  <a:lnTo>
                    <a:pt x="3821" y="6905"/>
                  </a:lnTo>
                  <a:lnTo>
                    <a:pt x="3434" y="7342"/>
                  </a:lnTo>
                  <a:cubicBezTo>
                    <a:pt x="3310" y="6857"/>
                    <a:pt x="3100" y="6182"/>
                    <a:pt x="2978" y="5698"/>
                  </a:cubicBezTo>
                  <a:cubicBezTo>
                    <a:pt x="2992" y="5360"/>
                    <a:pt x="2991" y="5216"/>
                    <a:pt x="3005" y="4878"/>
                  </a:cubicBezTo>
                  <a:lnTo>
                    <a:pt x="1654" y="4888"/>
                  </a:lnTo>
                  <a:lnTo>
                    <a:pt x="56" y="6649"/>
                  </a:lnTo>
                  <a:cubicBezTo>
                    <a:pt x="111" y="6005"/>
                    <a:pt x="165" y="5397"/>
                    <a:pt x="218" y="4752"/>
                  </a:cubicBezTo>
                  <a:lnTo>
                    <a:pt x="0" y="4823"/>
                  </a:lnTo>
                </a:path>
              </a:pathLst>
            </a:custGeom>
            <a:noFill/>
            <a:ln w="31750" cap="rnd">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4" name="Freeform 167"/>
            <p:cNvSpPr>
              <a:spLocks/>
            </p:cNvSpPr>
            <p:nvPr/>
          </p:nvSpPr>
          <p:spPr bwMode="auto">
            <a:xfrm>
              <a:off x="4883733" y="3599531"/>
              <a:ext cx="333643" cy="161982"/>
            </a:xfrm>
            <a:custGeom>
              <a:avLst/>
              <a:gdLst>
                <a:gd name="T0" fmla="*/ 0 w 378"/>
                <a:gd name="T1" fmla="*/ 276963000 h 186"/>
                <a:gd name="T2" fmla="*/ 138679112 w 378"/>
                <a:gd name="T3" fmla="*/ 170793799 h 186"/>
                <a:gd name="T4" fmla="*/ 614812552 w 378"/>
                <a:gd name="T5" fmla="*/ 0 h 186"/>
                <a:gd name="T6" fmla="*/ 804341279 w 378"/>
                <a:gd name="T7" fmla="*/ 46159994 h 186"/>
                <a:gd name="T8" fmla="*/ 873680835 w 378"/>
                <a:gd name="T9" fmla="*/ 147713802 h 186"/>
                <a:gd name="T10" fmla="*/ 291226438 w 378"/>
                <a:gd name="T11" fmla="*/ 318507602 h 186"/>
                <a:gd name="T12" fmla="*/ 110944201 w 378"/>
                <a:gd name="T13" fmla="*/ 429293713 h 186"/>
                <a:gd name="T14" fmla="*/ 0 w 378"/>
                <a:gd name="T15" fmla="*/ 276963000 h 186"/>
                <a:gd name="T16" fmla="*/ 0 60000 65536"/>
                <a:gd name="T17" fmla="*/ 0 60000 65536"/>
                <a:gd name="T18" fmla="*/ 0 60000 65536"/>
                <a:gd name="T19" fmla="*/ 0 60000 65536"/>
                <a:gd name="T20" fmla="*/ 0 60000 65536"/>
                <a:gd name="T21" fmla="*/ 0 60000 65536"/>
                <a:gd name="T22" fmla="*/ 0 60000 65536"/>
                <a:gd name="T23" fmla="*/ 0 60000 65536"/>
                <a:gd name="T24" fmla="*/ 0 w 378"/>
                <a:gd name="T25" fmla="*/ 0 h 186"/>
                <a:gd name="T26" fmla="*/ 378 w 378"/>
                <a:gd name="T27" fmla="*/ 186 h 186"/>
                <a:gd name="connsiteX0" fmla="*/ 0 w 10000"/>
                <a:gd name="connsiteY0" fmla="*/ 6452 h 10000"/>
                <a:gd name="connsiteX1" fmla="*/ 1892 w 10000"/>
                <a:gd name="connsiteY1" fmla="*/ 4599 h 10000"/>
                <a:gd name="connsiteX2" fmla="*/ 7037 w 10000"/>
                <a:gd name="connsiteY2" fmla="*/ 0 h 10000"/>
                <a:gd name="connsiteX3" fmla="*/ 9206 w 10000"/>
                <a:gd name="connsiteY3" fmla="*/ 1075 h 10000"/>
                <a:gd name="connsiteX4" fmla="*/ 10000 w 10000"/>
                <a:gd name="connsiteY4" fmla="*/ 3441 h 10000"/>
                <a:gd name="connsiteX5" fmla="*/ 3333 w 10000"/>
                <a:gd name="connsiteY5" fmla="*/ 7419 h 10000"/>
                <a:gd name="connsiteX6" fmla="*/ 1270 w 10000"/>
                <a:gd name="connsiteY6" fmla="*/ 10000 h 10000"/>
                <a:gd name="connsiteX7" fmla="*/ 0 w 10000"/>
                <a:gd name="connsiteY7" fmla="*/ 6452 h 10000"/>
                <a:gd name="connsiteX0" fmla="*/ 0 w 9913"/>
                <a:gd name="connsiteY0" fmla="*/ 6984 h 10000"/>
                <a:gd name="connsiteX1" fmla="*/ 1805 w 9913"/>
                <a:gd name="connsiteY1" fmla="*/ 4599 h 10000"/>
                <a:gd name="connsiteX2" fmla="*/ 6950 w 9913"/>
                <a:gd name="connsiteY2" fmla="*/ 0 h 10000"/>
                <a:gd name="connsiteX3" fmla="*/ 9119 w 9913"/>
                <a:gd name="connsiteY3" fmla="*/ 1075 h 10000"/>
                <a:gd name="connsiteX4" fmla="*/ 9913 w 9913"/>
                <a:gd name="connsiteY4" fmla="*/ 3441 h 10000"/>
                <a:gd name="connsiteX5" fmla="*/ 3246 w 9913"/>
                <a:gd name="connsiteY5" fmla="*/ 7419 h 10000"/>
                <a:gd name="connsiteX6" fmla="*/ 1183 w 9913"/>
                <a:gd name="connsiteY6" fmla="*/ 10000 h 10000"/>
                <a:gd name="connsiteX7" fmla="*/ 0 w 9913"/>
                <a:gd name="connsiteY7" fmla="*/ 6984 h 10000"/>
                <a:gd name="connsiteX0" fmla="*/ 0 w 10000"/>
                <a:gd name="connsiteY0" fmla="*/ 6984 h 10000"/>
                <a:gd name="connsiteX1" fmla="*/ 1821 w 10000"/>
                <a:gd name="connsiteY1" fmla="*/ 4599 h 10000"/>
                <a:gd name="connsiteX2" fmla="*/ 4128 w 10000"/>
                <a:gd name="connsiteY2" fmla="*/ 2086 h 10000"/>
                <a:gd name="connsiteX3" fmla="*/ 7011 w 10000"/>
                <a:gd name="connsiteY3" fmla="*/ 0 h 10000"/>
                <a:gd name="connsiteX4" fmla="*/ 9199 w 10000"/>
                <a:gd name="connsiteY4" fmla="*/ 1075 h 10000"/>
                <a:gd name="connsiteX5" fmla="*/ 10000 w 10000"/>
                <a:gd name="connsiteY5" fmla="*/ 3441 h 10000"/>
                <a:gd name="connsiteX6" fmla="*/ 3274 w 10000"/>
                <a:gd name="connsiteY6" fmla="*/ 7419 h 10000"/>
                <a:gd name="connsiteX7" fmla="*/ 1193 w 10000"/>
                <a:gd name="connsiteY7" fmla="*/ 10000 h 10000"/>
                <a:gd name="connsiteX8" fmla="*/ 0 w 10000"/>
                <a:gd name="connsiteY8" fmla="*/ 6984 h 10000"/>
                <a:gd name="connsiteX0" fmla="*/ 0 w 10000"/>
                <a:gd name="connsiteY0" fmla="*/ 6807 h 9823"/>
                <a:gd name="connsiteX1" fmla="*/ 1821 w 10000"/>
                <a:gd name="connsiteY1" fmla="*/ 4422 h 9823"/>
                <a:gd name="connsiteX2" fmla="*/ 4128 w 10000"/>
                <a:gd name="connsiteY2" fmla="*/ 1909 h 9823"/>
                <a:gd name="connsiteX3" fmla="*/ 6791 w 10000"/>
                <a:gd name="connsiteY3" fmla="*/ 0 h 9823"/>
                <a:gd name="connsiteX4" fmla="*/ 9199 w 10000"/>
                <a:gd name="connsiteY4" fmla="*/ 898 h 9823"/>
                <a:gd name="connsiteX5" fmla="*/ 10000 w 10000"/>
                <a:gd name="connsiteY5" fmla="*/ 3264 h 9823"/>
                <a:gd name="connsiteX6" fmla="*/ 3274 w 10000"/>
                <a:gd name="connsiteY6" fmla="*/ 7242 h 9823"/>
                <a:gd name="connsiteX7" fmla="*/ 1193 w 10000"/>
                <a:gd name="connsiteY7" fmla="*/ 9823 h 9823"/>
                <a:gd name="connsiteX8" fmla="*/ 0 w 10000"/>
                <a:gd name="connsiteY8" fmla="*/ 6807 h 9823"/>
                <a:gd name="connsiteX0" fmla="*/ 0 w 9912"/>
                <a:gd name="connsiteY0" fmla="*/ 6930 h 10000"/>
                <a:gd name="connsiteX1" fmla="*/ 1821 w 9912"/>
                <a:gd name="connsiteY1" fmla="*/ 4502 h 10000"/>
                <a:gd name="connsiteX2" fmla="*/ 4128 w 9912"/>
                <a:gd name="connsiteY2" fmla="*/ 1943 h 10000"/>
                <a:gd name="connsiteX3" fmla="*/ 6791 w 9912"/>
                <a:gd name="connsiteY3" fmla="*/ 0 h 10000"/>
                <a:gd name="connsiteX4" fmla="*/ 9199 w 9912"/>
                <a:gd name="connsiteY4" fmla="*/ 914 h 10000"/>
                <a:gd name="connsiteX5" fmla="*/ 9912 w 9912"/>
                <a:gd name="connsiteY5" fmla="*/ 3413 h 10000"/>
                <a:gd name="connsiteX6" fmla="*/ 3274 w 9912"/>
                <a:gd name="connsiteY6" fmla="*/ 7372 h 10000"/>
                <a:gd name="connsiteX7" fmla="*/ 1193 w 9912"/>
                <a:gd name="connsiteY7" fmla="*/ 10000 h 10000"/>
                <a:gd name="connsiteX8" fmla="*/ 0 w 9912"/>
                <a:gd name="connsiteY8" fmla="*/ 6930 h 10000"/>
                <a:gd name="connsiteX0" fmla="*/ 0 w 10000"/>
                <a:gd name="connsiteY0" fmla="*/ 6930 h 9189"/>
                <a:gd name="connsiteX1" fmla="*/ 1837 w 10000"/>
                <a:gd name="connsiteY1" fmla="*/ 4502 h 9189"/>
                <a:gd name="connsiteX2" fmla="*/ 4165 w 10000"/>
                <a:gd name="connsiteY2" fmla="*/ 1943 h 9189"/>
                <a:gd name="connsiteX3" fmla="*/ 6851 w 10000"/>
                <a:gd name="connsiteY3" fmla="*/ 0 h 9189"/>
                <a:gd name="connsiteX4" fmla="*/ 9281 w 10000"/>
                <a:gd name="connsiteY4" fmla="*/ 914 h 9189"/>
                <a:gd name="connsiteX5" fmla="*/ 10000 w 10000"/>
                <a:gd name="connsiteY5" fmla="*/ 3413 h 9189"/>
                <a:gd name="connsiteX6" fmla="*/ 3303 w 10000"/>
                <a:gd name="connsiteY6" fmla="*/ 7372 h 9189"/>
                <a:gd name="connsiteX7" fmla="*/ 1918 w 10000"/>
                <a:gd name="connsiteY7" fmla="*/ 9189 h 9189"/>
                <a:gd name="connsiteX8" fmla="*/ 0 w 10000"/>
                <a:gd name="connsiteY8" fmla="*/ 6930 h 9189"/>
                <a:gd name="connsiteX0" fmla="*/ 0 w 10000"/>
                <a:gd name="connsiteY0" fmla="*/ 6366 h 10000"/>
                <a:gd name="connsiteX1" fmla="*/ 1837 w 10000"/>
                <a:gd name="connsiteY1" fmla="*/ 4899 h 10000"/>
                <a:gd name="connsiteX2" fmla="*/ 4165 w 10000"/>
                <a:gd name="connsiteY2" fmla="*/ 2114 h 10000"/>
                <a:gd name="connsiteX3" fmla="*/ 6851 w 10000"/>
                <a:gd name="connsiteY3" fmla="*/ 0 h 10000"/>
                <a:gd name="connsiteX4" fmla="*/ 9281 w 10000"/>
                <a:gd name="connsiteY4" fmla="*/ 995 h 10000"/>
                <a:gd name="connsiteX5" fmla="*/ 10000 w 10000"/>
                <a:gd name="connsiteY5" fmla="*/ 3714 h 10000"/>
                <a:gd name="connsiteX6" fmla="*/ 3303 w 10000"/>
                <a:gd name="connsiteY6" fmla="*/ 8023 h 10000"/>
                <a:gd name="connsiteX7" fmla="*/ 1918 w 10000"/>
                <a:gd name="connsiteY7" fmla="*/ 10000 h 10000"/>
                <a:gd name="connsiteX8" fmla="*/ 0 w 10000"/>
                <a:gd name="connsiteY8" fmla="*/ 636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0" y="6366"/>
                  </a:moveTo>
                  <a:lnTo>
                    <a:pt x="1837" y="4899"/>
                  </a:lnTo>
                  <a:lnTo>
                    <a:pt x="4165" y="2114"/>
                  </a:lnTo>
                  <a:lnTo>
                    <a:pt x="6851" y="0"/>
                  </a:lnTo>
                  <a:lnTo>
                    <a:pt x="9281" y="995"/>
                  </a:lnTo>
                  <a:lnTo>
                    <a:pt x="10000" y="3714"/>
                  </a:lnTo>
                  <a:lnTo>
                    <a:pt x="3303" y="8023"/>
                  </a:lnTo>
                  <a:lnTo>
                    <a:pt x="1918" y="10000"/>
                  </a:lnTo>
                  <a:lnTo>
                    <a:pt x="0" y="6366"/>
                  </a:lnTo>
                  <a:close/>
                </a:path>
              </a:pathLst>
            </a:custGeom>
            <a:solidFill>
              <a:srgbClr val="FF0000"/>
            </a:solidFill>
            <a:ln w="28575">
              <a:noFill/>
              <a:prstDash val="solid"/>
            </a:ln>
            <a:extLst/>
          </p:spPr>
          <p:style>
            <a:lnRef idx="2">
              <a:schemeClr val="accent2"/>
            </a:lnRef>
            <a:fillRef idx="1">
              <a:schemeClr val="lt1"/>
            </a:fillRef>
            <a:effectRef idx="0">
              <a:schemeClr val="accent2"/>
            </a:effectRef>
            <a:fontRef idx="minor">
              <a:schemeClr val="dk1"/>
            </a:fontRef>
          </p:style>
          <p:txBody>
            <a:bodyPr/>
            <a:lstStyle/>
            <a:p>
              <a:endParaRPr lang="ja-JP" altLang="en-US"/>
            </a:p>
          </p:txBody>
        </p:sp>
        <p:sp>
          <p:nvSpPr>
            <p:cNvPr id="365" name="Text Box 170"/>
            <p:cNvSpPr txBox="1">
              <a:spLocks noChangeArrowheads="1"/>
            </p:cNvSpPr>
            <p:nvPr/>
          </p:nvSpPr>
          <p:spPr bwMode="auto">
            <a:xfrm>
              <a:off x="4736310" y="3513882"/>
              <a:ext cx="627285" cy="224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900">
                  <a:solidFill>
                    <a:schemeClr val="tx1"/>
                  </a:solidFill>
                  <a:latin typeface="Times New Roman" pitchFamily="18" charset="0"/>
                  <a:ea typeface="ＭＳ Ｐゴシック" pitchFamily="50" charset="-128"/>
                </a:defRPr>
              </a:lvl1pPr>
              <a:lvl2pPr marL="742950" indent="-285750" eaLnBrk="0" hangingPunct="0">
                <a:defRPr kumimoji="1" sz="900">
                  <a:solidFill>
                    <a:schemeClr val="tx1"/>
                  </a:solidFill>
                  <a:latin typeface="Times New Roman" pitchFamily="18" charset="0"/>
                  <a:ea typeface="ＭＳ Ｐゴシック" pitchFamily="50" charset="-128"/>
                </a:defRPr>
              </a:lvl2pPr>
              <a:lvl3pPr marL="1143000" indent="-228600" eaLnBrk="0" hangingPunct="0">
                <a:defRPr kumimoji="1" sz="900">
                  <a:solidFill>
                    <a:schemeClr val="tx1"/>
                  </a:solidFill>
                  <a:latin typeface="Times New Roman" pitchFamily="18" charset="0"/>
                  <a:ea typeface="ＭＳ Ｐゴシック" pitchFamily="50" charset="-128"/>
                </a:defRPr>
              </a:lvl3pPr>
              <a:lvl4pPr marL="1600200" indent="-228600" eaLnBrk="0" hangingPunct="0">
                <a:defRPr kumimoji="1" sz="900">
                  <a:solidFill>
                    <a:schemeClr val="tx1"/>
                  </a:solidFill>
                  <a:latin typeface="Times New Roman" pitchFamily="18" charset="0"/>
                  <a:ea typeface="ＭＳ Ｐゴシック" pitchFamily="50" charset="-128"/>
                </a:defRPr>
              </a:lvl4pPr>
              <a:lvl5pPr marL="2057400" indent="-228600" eaLnBrk="0" hangingPunct="0">
                <a:defRPr kumimoji="1" sz="900">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9pPr>
            </a:lstStyle>
            <a:p>
              <a:pPr eaLnBrk="1" hangingPunct="1"/>
              <a:r>
                <a:rPr lang="en-US" altLang="ja-JP" sz="800" dirty="0">
                  <a:latin typeface="ＭＳ Ｐゴシック" pitchFamily="50" charset="-128"/>
                </a:rPr>
                <a:t>(0.8ha)</a:t>
              </a:r>
            </a:p>
          </p:txBody>
        </p:sp>
        <p:sp>
          <p:nvSpPr>
            <p:cNvPr id="366" name="Text Box 175"/>
            <p:cNvSpPr txBox="1">
              <a:spLocks noChangeArrowheads="1"/>
            </p:cNvSpPr>
            <p:nvPr/>
          </p:nvSpPr>
          <p:spPr bwMode="auto">
            <a:xfrm>
              <a:off x="8306004" y="4694796"/>
              <a:ext cx="597989" cy="224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900">
                  <a:solidFill>
                    <a:schemeClr val="tx1"/>
                  </a:solidFill>
                  <a:latin typeface="Times New Roman" pitchFamily="18" charset="0"/>
                  <a:ea typeface="ＭＳ Ｐゴシック" pitchFamily="50" charset="-128"/>
                </a:defRPr>
              </a:lvl1pPr>
              <a:lvl2pPr marL="742950" indent="-285750" eaLnBrk="0" hangingPunct="0">
                <a:defRPr kumimoji="1" sz="900">
                  <a:solidFill>
                    <a:schemeClr val="tx1"/>
                  </a:solidFill>
                  <a:latin typeface="Times New Roman" pitchFamily="18" charset="0"/>
                  <a:ea typeface="ＭＳ Ｐゴシック" pitchFamily="50" charset="-128"/>
                </a:defRPr>
              </a:lvl2pPr>
              <a:lvl3pPr marL="1143000" indent="-228600" eaLnBrk="0" hangingPunct="0">
                <a:defRPr kumimoji="1" sz="900">
                  <a:solidFill>
                    <a:schemeClr val="tx1"/>
                  </a:solidFill>
                  <a:latin typeface="Times New Roman" pitchFamily="18" charset="0"/>
                  <a:ea typeface="ＭＳ Ｐゴシック" pitchFamily="50" charset="-128"/>
                </a:defRPr>
              </a:lvl3pPr>
              <a:lvl4pPr marL="1600200" indent="-228600" eaLnBrk="0" hangingPunct="0">
                <a:defRPr kumimoji="1" sz="900">
                  <a:solidFill>
                    <a:schemeClr val="tx1"/>
                  </a:solidFill>
                  <a:latin typeface="Times New Roman" pitchFamily="18" charset="0"/>
                  <a:ea typeface="ＭＳ Ｐゴシック" pitchFamily="50" charset="-128"/>
                </a:defRPr>
              </a:lvl4pPr>
              <a:lvl5pPr marL="2057400" indent="-228600" eaLnBrk="0" hangingPunct="0">
                <a:defRPr kumimoji="1" sz="900">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9pPr>
            </a:lstStyle>
            <a:p>
              <a:pPr eaLnBrk="1" hangingPunct="1"/>
              <a:r>
                <a:rPr lang="en-US" altLang="ja-JP" sz="800" dirty="0">
                  <a:latin typeface="ＭＳ Ｐゴシック" pitchFamily="50" charset="-128"/>
                </a:rPr>
                <a:t>(1.1ha)</a:t>
              </a:r>
            </a:p>
          </p:txBody>
        </p:sp>
        <p:sp>
          <p:nvSpPr>
            <p:cNvPr id="367" name="Line 181"/>
            <p:cNvSpPr>
              <a:spLocks noChangeShapeType="1"/>
            </p:cNvSpPr>
            <p:nvPr/>
          </p:nvSpPr>
          <p:spPr bwMode="auto">
            <a:xfrm>
              <a:off x="6290461" y="5793045"/>
              <a:ext cx="11327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lIns="90000" tIns="46800" rIns="90000" bIns="46800" anchor="ctr"/>
            <a:lstStyle/>
            <a:p>
              <a:endParaRPr lang="ja-JP" altLang="en-US" sz="2400"/>
            </a:p>
          </p:txBody>
        </p:sp>
        <p:sp>
          <p:nvSpPr>
            <p:cNvPr id="368" name="Text Box 195"/>
            <p:cNvSpPr txBox="1">
              <a:spLocks noChangeArrowheads="1"/>
            </p:cNvSpPr>
            <p:nvPr/>
          </p:nvSpPr>
          <p:spPr bwMode="auto">
            <a:xfrm>
              <a:off x="7539194" y="3341085"/>
              <a:ext cx="89593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kumimoji="1" sz="900">
                  <a:solidFill>
                    <a:schemeClr val="tx1"/>
                  </a:solidFill>
                  <a:latin typeface="Times New Roman" pitchFamily="18" charset="0"/>
                  <a:ea typeface="ＭＳ Ｐゴシック" pitchFamily="50" charset="-128"/>
                </a:defRPr>
              </a:lvl1pPr>
              <a:lvl2pPr marL="742950" indent="-285750" eaLnBrk="0" hangingPunct="0">
                <a:defRPr kumimoji="1" sz="900">
                  <a:solidFill>
                    <a:schemeClr val="tx1"/>
                  </a:solidFill>
                  <a:latin typeface="Times New Roman" pitchFamily="18" charset="0"/>
                  <a:ea typeface="ＭＳ Ｐゴシック" pitchFamily="50" charset="-128"/>
                </a:defRPr>
              </a:lvl2pPr>
              <a:lvl3pPr marL="1143000" indent="-228600" eaLnBrk="0" hangingPunct="0">
                <a:defRPr kumimoji="1" sz="900">
                  <a:solidFill>
                    <a:schemeClr val="tx1"/>
                  </a:solidFill>
                  <a:latin typeface="Times New Roman" pitchFamily="18" charset="0"/>
                  <a:ea typeface="ＭＳ Ｐゴシック" pitchFamily="50" charset="-128"/>
                </a:defRPr>
              </a:lvl3pPr>
              <a:lvl4pPr marL="1600200" indent="-228600" eaLnBrk="0" hangingPunct="0">
                <a:defRPr kumimoji="1" sz="900">
                  <a:solidFill>
                    <a:schemeClr val="tx1"/>
                  </a:solidFill>
                  <a:latin typeface="Times New Roman" pitchFamily="18" charset="0"/>
                  <a:ea typeface="ＭＳ Ｐゴシック" pitchFamily="50" charset="-128"/>
                </a:defRPr>
              </a:lvl4pPr>
              <a:lvl5pPr marL="2057400" indent="-228600" eaLnBrk="0" hangingPunct="0">
                <a:defRPr kumimoji="1" sz="900">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9pPr>
            </a:lstStyle>
            <a:p>
              <a:pPr eaLnBrk="1" hangingPunct="1"/>
              <a:r>
                <a:rPr lang="ja-JP" altLang="en-US" sz="700" dirty="0">
                  <a:solidFill>
                    <a:srgbClr val="464646"/>
                  </a:solidFill>
                </a:rPr>
                <a:t>国際フェリーターミナル</a:t>
              </a:r>
            </a:p>
          </p:txBody>
        </p:sp>
        <p:sp>
          <p:nvSpPr>
            <p:cNvPr id="369" name="Freeform 209"/>
            <p:cNvSpPr>
              <a:spLocks/>
            </p:cNvSpPr>
            <p:nvPr/>
          </p:nvSpPr>
          <p:spPr bwMode="auto">
            <a:xfrm>
              <a:off x="6391207" y="3498061"/>
              <a:ext cx="393007" cy="105393"/>
            </a:xfrm>
            <a:custGeom>
              <a:avLst/>
              <a:gdLst>
                <a:gd name="T0" fmla="*/ 0 w 427"/>
                <a:gd name="T1" fmla="*/ 246610588 h 117"/>
                <a:gd name="T2" fmla="*/ 325670189 w 427"/>
                <a:gd name="T3" fmla="*/ 115927868 h 117"/>
                <a:gd name="T4" fmla="*/ 939603657 w 427"/>
                <a:gd name="T5" fmla="*/ 0 h 117"/>
                <a:gd name="T6" fmla="*/ 0 60000 65536"/>
                <a:gd name="T7" fmla="*/ 0 60000 65536"/>
                <a:gd name="T8" fmla="*/ 0 60000 65536"/>
                <a:gd name="T9" fmla="*/ 0 w 427"/>
                <a:gd name="T10" fmla="*/ 0 h 117"/>
                <a:gd name="T11" fmla="*/ 427 w 427"/>
                <a:gd name="T12" fmla="*/ 117 h 117"/>
              </a:gdLst>
              <a:ahLst/>
              <a:cxnLst>
                <a:cxn ang="T6">
                  <a:pos x="T0" y="T1"/>
                </a:cxn>
                <a:cxn ang="T7">
                  <a:pos x="T2" y="T3"/>
                </a:cxn>
                <a:cxn ang="T8">
                  <a:pos x="T4" y="T5"/>
                </a:cxn>
              </a:cxnLst>
              <a:rect l="T9" t="T10" r="T11" b="T12"/>
              <a:pathLst>
                <a:path w="427" h="117">
                  <a:moveTo>
                    <a:pt x="0" y="117"/>
                  </a:moveTo>
                  <a:lnTo>
                    <a:pt x="148" y="55"/>
                  </a:lnTo>
                  <a:lnTo>
                    <a:pt x="427" y="0"/>
                  </a:lnTo>
                </a:path>
              </a:pathLst>
            </a:custGeom>
            <a:noFill/>
            <a:ln w="12700">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0" name="Freeform 210"/>
            <p:cNvSpPr>
              <a:spLocks/>
            </p:cNvSpPr>
            <p:nvPr/>
          </p:nvSpPr>
          <p:spPr bwMode="auto">
            <a:xfrm>
              <a:off x="6560620" y="3542380"/>
              <a:ext cx="15760" cy="103422"/>
            </a:xfrm>
            <a:custGeom>
              <a:avLst/>
              <a:gdLst>
                <a:gd name="T0" fmla="*/ 0 w 17"/>
                <a:gd name="T1" fmla="*/ 0 h 114"/>
                <a:gd name="T2" fmla="*/ 37950588 w 17"/>
                <a:gd name="T3" fmla="*/ 243724175 h 114"/>
                <a:gd name="T4" fmla="*/ 0 60000 65536"/>
                <a:gd name="T5" fmla="*/ 0 60000 65536"/>
                <a:gd name="T6" fmla="*/ 0 w 17"/>
                <a:gd name="T7" fmla="*/ 0 h 114"/>
                <a:gd name="T8" fmla="*/ 17 w 17"/>
                <a:gd name="T9" fmla="*/ 114 h 114"/>
              </a:gdLst>
              <a:ahLst/>
              <a:cxnLst>
                <a:cxn ang="T4">
                  <a:pos x="T0" y="T1"/>
                </a:cxn>
                <a:cxn ang="T5">
                  <a:pos x="T2" y="T3"/>
                </a:cxn>
              </a:cxnLst>
              <a:rect l="T6" t="T7" r="T8" b="T9"/>
              <a:pathLst>
                <a:path w="17" h="114">
                  <a:moveTo>
                    <a:pt x="0" y="0"/>
                  </a:moveTo>
                  <a:lnTo>
                    <a:pt x="17" y="114"/>
                  </a:lnTo>
                </a:path>
              </a:pathLst>
            </a:custGeom>
            <a:noFill/>
            <a:ln w="12700">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 name="Freeform 213"/>
            <p:cNvSpPr>
              <a:spLocks/>
            </p:cNvSpPr>
            <p:nvPr/>
          </p:nvSpPr>
          <p:spPr bwMode="auto">
            <a:xfrm>
              <a:off x="6617643" y="3676067"/>
              <a:ext cx="83307" cy="198060"/>
            </a:xfrm>
            <a:custGeom>
              <a:avLst/>
              <a:gdLst>
                <a:gd name="T0" fmla="*/ 0 w 94"/>
                <a:gd name="T1" fmla="*/ 0 h 237"/>
                <a:gd name="T2" fmla="*/ 73399713 w 94"/>
                <a:gd name="T3" fmla="*/ 262270821 h 237"/>
                <a:gd name="T4" fmla="*/ 202927668 w 94"/>
                <a:gd name="T5" fmla="*/ 505349813 h 237"/>
                <a:gd name="T6" fmla="*/ 0 60000 65536"/>
                <a:gd name="T7" fmla="*/ 0 60000 65536"/>
                <a:gd name="T8" fmla="*/ 0 60000 65536"/>
                <a:gd name="T9" fmla="*/ 0 w 94"/>
                <a:gd name="T10" fmla="*/ 0 h 237"/>
                <a:gd name="T11" fmla="*/ 94 w 94"/>
                <a:gd name="T12" fmla="*/ 237 h 237"/>
                <a:gd name="connsiteX0" fmla="*/ 0 w 9166"/>
                <a:gd name="connsiteY0" fmla="*/ 0 h 9335"/>
                <a:gd name="connsiteX1" fmla="*/ 2783 w 9166"/>
                <a:gd name="connsiteY1" fmla="*/ 4525 h 9335"/>
                <a:gd name="connsiteX2" fmla="*/ 9166 w 9166"/>
                <a:gd name="connsiteY2" fmla="*/ 9335 h 9335"/>
                <a:gd name="connsiteX0" fmla="*/ 0 w 10606"/>
                <a:gd name="connsiteY0" fmla="*/ 0 h 9881"/>
                <a:gd name="connsiteX1" fmla="*/ 3036 w 10606"/>
                <a:gd name="connsiteY1" fmla="*/ 4847 h 9881"/>
                <a:gd name="connsiteX2" fmla="*/ 10606 w 10606"/>
                <a:gd name="connsiteY2" fmla="*/ 9881 h 9881"/>
              </a:gdLst>
              <a:ahLst/>
              <a:cxnLst>
                <a:cxn ang="0">
                  <a:pos x="connsiteX0" y="connsiteY0"/>
                </a:cxn>
                <a:cxn ang="0">
                  <a:pos x="connsiteX1" y="connsiteY1"/>
                </a:cxn>
                <a:cxn ang="0">
                  <a:pos x="connsiteX2" y="connsiteY2"/>
                </a:cxn>
              </a:cxnLst>
              <a:rect l="l" t="t" r="r" b="b"/>
              <a:pathLst>
                <a:path w="10606" h="9881">
                  <a:moveTo>
                    <a:pt x="0" y="0"/>
                  </a:moveTo>
                  <a:lnTo>
                    <a:pt x="3036" y="4847"/>
                  </a:lnTo>
                  <a:lnTo>
                    <a:pt x="10606" y="9881"/>
                  </a:lnTo>
                </a:path>
              </a:pathLst>
            </a:custGeom>
            <a:noFill/>
            <a:ln w="12700">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 name="Text Box 119"/>
            <p:cNvSpPr txBox="1">
              <a:spLocks noChangeArrowheads="1"/>
            </p:cNvSpPr>
            <p:nvPr/>
          </p:nvSpPr>
          <p:spPr bwMode="auto">
            <a:xfrm>
              <a:off x="5649514" y="3324359"/>
              <a:ext cx="657215" cy="9233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kumimoji="1" sz="900">
                  <a:solidFill>
                    <a:schemeClr val="tx1"/>
                  </a:solidFill>
                  <a:latin typeface="Times New Roman" pitchFamily="18" charset="0"/>
                  <a:ea typeface="ＭＳ Ｐゴシック" pitchFamily="50" charset="-128"/>
                </a:defRPr>
              </a:lvl1pPr>
              <a:lvl2pPr marL="742950" indent="-285750" eaLnBrk="0" hangingPunct="0">
                <a:defRPr kumimoji="1" sz="900">
                  <a:solidFill>
                    <a:schemeClr val="tx1"/>
                  </a:solidFill>
                  <a:latin typeface="Times New Roman" pitchFamily="18" charset="0"/>
                  <a:ea typeface="ＭＳ Ｐゴシック" pitchFamily="50" charset="-128"/>
                </a:defRPr>
              </a:lvl2pPr>
              <a:lvl3pPr marL="1143000" indent="-228600" eaLnBrk="0" hangingPunct="0">
                <a:defRPr kumimoji="1" sz="900">
                  <a:solidFill>
                    <a:schemeClr val="tx1"/>
                  </a:solidFill>
                  <a:latin typeface="Times New Roman" pitchFamily="18" charset="0"/>
                  <a:ea typeface="ＭＳ Ｐゴシック" pitchFamily="50" charset="-128"/>
                </a:defRPr>
              </a:lvl3pPr>
              <a:lvl4pPr marL="1600200" indent="-228600" eaLnBrk="0" hangingPunct="0">
                <a:defRPr kumimoji="1" sz="900">
                  <a:solidFill>
                    <a:schemeClr val="tx1"/>
                  </a:solidFill>
                  <a:latin typeface="Times New Roman" pitchFamily="18" charset="0"/>
                  <a:ea typeface="ＭＳ Ｐゴシック" pitchFamily="50" charset="-128"/>
                </a:defRPr>
              </a:lvl4pPr>
              <a:lvl5pPr marL="2057400" indent="-228600" eaLnBrk="0" hangingPunct="0">
                <a:defRPr kumimoji="1" sz="900">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9pPr>
            </a:lstStyle>
            <a:p>
              <a:pPr eaLnBrk="1" hangingPunct="1"/>
              <a:r>
                <a:rPr lang="ja-JP" altLang="en-US" sz="600" dirty="0">
                  <a:solidFill>
                    <a:srgbClr val="4D4D4D"/>
                  </a:solidFill>
                </a:rPr>
                <a:t>コスモスクエア駅</a:t>
              </a:r>
            </a:p>
          </p:txBody>
        </p:sp>
        <p:sp>
          <p:nvSpPr>
            <p:cNvPr id="373" name="Freeform 74"/>
            <p:cNvSpPr>
              <a:spLocks/>
            </p:cNvSpPr>
            <p:nvPr/>
          </p:nvSpPr>
          <p:spPr bwMode="auto">
            <a:xfrm>
              <a:off x="6276455" y="4359404"/>
              <a:ext cx="180293" cy="113913"/>
            </a:xfrm>
            <a:custGeom>
              <a:avLst/>
              <a:gdLst>
                <a:gd name="T0" fmla="*/ 440638204 w 200"/>
                <a:gd name="T1" fmla="*/ 0 h 122"/>
                <a:gd name="T2" fmla="*/ 0 w 200"/>
                <a:gd name="T3" fmla="*/ 259121639 h 122"/>
                <a:gd name="T4" fmla="*/ 0 60000 65536"/>
                <a:gd name="T5" fmla="*/ 0 60000 65536"/>
                <a:gd name="T6" fmla="*/ 0 w 200"/>
                <a:gd name="T7" fmla="*/ 0 h 122"/>
                <a:gd name="T8" fmla="*/ 200 w 200"/>
                <a:gd name="T9" fmla="*/ 122 h 122"/>
              </a:gdLst>
              <a:ahLst/>
              <a:cxnLst>
                <a:cxn ang="T4">
                  <a:pos x="T0" y="T1"/>
                </a:cxn>
                <a:cxn ang="T5">
                  <a:pos x="T2" y="T3"/>
                </a:cxn>
              </a:cxnLst>
              <a:rect l="T6" t="T7" r="T8" b="T9"/>
              <a:pathLst>
                <a:path w="200" h="122">
                  <a:moveTo>
                    <a:pt x="200" y="0"/>
                  </a:moveTo>
                  <a:lnTo>
                    <a:pt x="0" y="122"/>
                  </a:lnTo>
                </a:path>
              </a:pathLst>
            </a:custGeom>
            <a:noFill/>
            <a:ln w="12700">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4" name="フリーフォーム 373"/>
            <p:cNvSpPr/>
            <p:nvPr/>
          </p:nvSpPr>
          <p:spPr bwMode="auto">
            <a:xfrm rot="1333228">
              <a:off x="7255764" y="3744961"/>
              <a:ext cx="593804" cy="247486"/>
            </a:xfrm>
            <a:custGeom>
              <a:avLst/>
              <a:gdLst>
                <a:gd name="connsiteX0" fmla="*/ 0 w 599704"/>
                <a:gd name="connsiteY0" fmla="*/ 0 h 2689761"/>
                <a:gd name="connsiteX1" fmla="*/ 457200 w 599704"/>
                <a:gd name="connsiteY1" fmla="*/ 255320 h 2689761"/>
                <a:gd name="connsiteX2" fmla="*/ 552203 w 599704"/>
                <a:gd name="connsiteY2" fmla="*/ 368136 h 2689761"/>
                <a:gd name="connsiteX3" fmla="*/ 593766 w 599704"/>
                <a:gd name="connsiteY3" fmla="*/ 469076 h 2689761"/>
                <a:gd name="connsiteX4" fmla="*/ 593766 w 599704"/>
                <a:gd name="connsiteY4" fmla="*/ 605642 h 2689761"/>
                <a:gd name="connsiteX5" fmla="*/ 599704 w 599704"/>
                <a:gd name="connsiteY5" fmla="*/ 2689761 h 2689761"/>
                <a:gd name="connsiteX0" fmla="*/ 0 w 469846"/>
                <a:gd name="connsiteY0" fmla="*/ -7 h 4264286"/>
                <a:gd name="connsiteX1" fmla="*/ 327342 w 469846"/>
                <a:gd name="connsiteY1" fmla="*/ 1829845 h 4264286"/>
                <a:gd name="connsiteX2" fmla="*/ 422345 w 469846"/>
                <a:gd name="connsiteY2" fmla="*/ 1942661 h 4264286"/>
                <a:gd name="connsiteX3" fmla="*/ 463908 w 469846"/>
                <a:gd name="connsiteY3" fmla="*/ 2043601 h 4264286"/>
                <a:gd name="connsiteX4" fmla="*/ 463908 w 469846"/>
                <a:gd name="connsiteY4" fmla="*/ 2180167 h 4264286"/>
                <a:gd name="connsiteX5" fmla="*/ 469846 w 469846"/>
                <a:gd name="connsiteY5" fmla="*/ 4264286 h 4264286"/>
                <a:gd name="connsiteX0" fmla="*/ 0 w 469846"/>
                <a:gd name="connsiteY0" fmla="*/ -7 h 4264286"/>
                <a:gd name="connsiteX1" fmla="*/ 318751 w 469846"/>
                <a:gd name="connsiteY1" fmla="*/ 396121 h 4264286"/>
                <a:gd name="connsiteX2" fmla="*/ 422345 w 469846"/>
                <a:gd name="connsiteY2" fmla="*/ 1942661 h 4264286"/>
                <a:gd name="connsiteX3" fmla="*/ 463908 w 469846"/>
                <a:gd name="connsiteY3" fmla="*/ 2043601 h 4264286"/>
                <a:gd name="connsiteX4" fmla="*/ 463908 w 469846"/>
                <a:gd name="connsiteY4" fmla="*/ 2180167 h 4264286"/>
                <a:gd name="connsiteX5" fmla="*/ 469846 w 469846"/>
                <a:gd name="connsiteY5" fmla="*/ 4264286 h 4264286"/>
                <a:gd name="connsiteX0" fmla="*/ 0 w 469846"/>
                <a:gd name="connsiteY0" fmla="*/ -7 h 4264286"/>
                <a:gd name="connsiteX1" fmla="*/ 318751 w 469846"/>
                <a:gd name="connsiteY1" fmla="*/ 396121 h 4264286"/>
                <a:gd name="connsiteX2" fmla="*/ 415460 w 469846"/>
                <a:gd name="connsiteY2" fmla="*/ 1305909 h 4264286"/>
                <a:gd name="connsiteX3" fmla="*/ 463908 w 469846"/>
                <a:gd name="connsiteY3" fmla="*/ 2043601 h 4264286"/>
                <a:gd name="connsiteX4" fmla="*/ 463908 w 469846"/>
                <a:gd name="connsiteY4" fmla="*/ 2180167 h 4264286"/>
                <a:gd name="connsiteX5" fmla="*/ 469846 w 469846"/>
                <a:gd name="connsiteY5" fmla="*/ 4264286 h 4264286"/>
                <a:gd name="connsiteX0" fmla="*/ 0 w 469846"/>
                <a:gd name="connsiteY0" fmla="*/ -7 h 4264286"/>
                <a:gd name="connsiteX1" fmla="*/ 318751 w 469846"/>
                <a:gd name="connsiteY1" fmla="*/ 396121 h 4264286"/>
                <a:gd name="connsiteX2" fmla="*/ 415460 w 469846"/>
                <a:gd name="connsiteY2" fmla="*/ 1305909 h 4264286"/>
                <a:gd name="connsiteX3" fmla="*/ 463908 w 469846"/>
                <a:gd name="connsiteY3" fmla="*/ 2043601 h 4264286"/>
                <a:gd name="connsiteX4" fmla="*/ 469846 w 469846"/>
                <a:gd name="connsiteY4" fmla="*/ 4264286 h 4264286"/>
                <a:gd name="connsiteX0" fmla="*/ 0 w 479337"/>
                <a:gd name="connsiteY0" fmla="*/ -7 h 4183104"/>
                <a:gd name="connsiteX1" fmla="*/ 318751 w 479337"/>
                <a:gd name="connsiteY1" fmla="*/ 396121 h 4183104"/>
                <a:gd name="connsiteX2" fmla="*/ 415460 w 479337"/>
                <a:gd name="connsiteY2" fmla="*/ 1305909 h 4183104"/>
                <a:gd name="connsiteX3" fmla="*/ 463908 w 479337"/>
                <a:gd name="connsiteY3" fmla="*/ 2043601 h 4183104"/>
                <a:gd name="connsiteX4" fmla="*/ 479337 w 479337"/>
                <a:gd name="connsiteY4" fmla="*/ 4183112 h 4183104"/>
                <a:gd name="connsiteX0" fmla="*/ 0 w 479337"/>
                <a:gd name="connsiteY0" fmla="*/ -7 h 4183104"/>
                <a:gd name="connsiteX1" fmla="*/ 318751 w 479337"/>
                <a:gd name="connsiteY1" fmla="*/ 396121 h 4183104"/>
                <a:gd name="connsiteX2" fmla="*/ 415460 w 479337"/>
                <a:gd name="connsiteY2" fmla="*/ 1305909 h 4183104"/>
                <a:gd name="connsiteX3" fmla="*/ 452045 w 479337"/>
                <a:gd name="connsiteY3" fmla="*/ 2145080 h 4183104"/>
                <a:gd name="connsiteX4" fmla="*/ 479337 w 479337"/>
                <a:gd name="connsiteY4" fmla="*/ 4183112 h 4183104"/>
                <a:gd name="connsiteX0" fmla="*/ 0 w 479337"/>
                <a:gd name="connsiteY0" fmla="*/ -7 h 4183104"/>
                <a:gd name="connsiteX1" fmla="*/ 318751 w 479337"/>
                <a:gd name="connsiteY1" fmla="*/ 396121 h 4183104"/>
                <a:gd name="connsiteX2" fmla="*/ 415460 w 479337"/>
                <a:gd name="connsiteY2" fmla="*/ 1305909 h 4183104"/>
                <a:gd name="connsiteX3" fmla="*/ 452045 w 479337"/>
                <a:gd name="connsiteY3" fmla="*/ 2145080 h 4183104"/>
                <a:gd name="connsiteX4" fmla="*/ 479337 w 479337"/>
                <a:gd name="connsiteY4" fmla="*/ 4183112 h 4183104"/>
                <a:gd name="connsiteX0" fmla="*/ 0 w 479337"/>
                <a:gd name="connsiteY0" fmla="*/ -7 h 4183104"/>
                <a:gd name="connsiteX1" fmla="*/ 318751 w 479337"/>
                <a:gd name="connsiteY1" fmla="*/ 396121 h 4183104"/>
                <a:gd name="connsiteX2" fmla="*/ 392067 w 479337"/>
                <a:gd name="connsiteY2" fmla="*/ 1100201 h 4183104"/>
                <a:gd name="connsiteX3" fmla="*/ 452045 w 479337"/>
                <a:gd name="connsiteY3" fmla="*/ 2145080 h 4183104"/>
                <a:gd name="connsiteX4" fmla="*/ 479337 w 479337"/>
                <a:gd name="connsiteY4" fmla="*/ 4183112 h 4183104"/>
                <a:gd name="connsiteX0" fmla="*/ 0 w 479337"/>
                <a:gd name="connsiteY0" fmla="*/ -7 h 4183104"/>
                <a:gd name="connsiteX1" fmla="*/ 294924 w 479337"/>
                <a:gd name="connsiteY1" fmla="*/ 310082 h 4183104"/>
                <a:gd name="connsiteX2" fmla="*/ 392067 w 479337"/>
                <a:gd name="connsiteY2" fmla="*/ 1100201 h 4183104"/>
                <a:gd name="connsiteX3" fmla="*/ 452045 w 479337"/>
                <a:gd name="connsiteY3" fmla="*/ 2145080 h 4183104"/>
                <a:gd name="connsiteX4" fmla="*/ 479337 w 479337"/>
                <a:gd name="connsiteY4" fmla="*/ 4183112 h 4183104"/>
                <a:gd name="connsiteX0" fmla="*/ 0 w 479337"/>
                <a:gd name="connsiteY0" fmla="*/ -7 h 4183104"/>
                <a:gd name="connsiteX1" fmla="*/ 294924 w 479337"/>
                <a:gd name="connsiteY1" fmla="*/ 310082 h 4183104"/>
                <a:gd name="connsiteX2" fmla="*/ 391966 w 479337"/>
                <a:gd name="connsiteY2" fmla="*/ 811213 h 4183104"/>
                <a:gd name="connsiteX3" fmla="*/ 452045 w 479337"/>
                <a:gd name="connsiteY3" fmla="*/ 2145080 h 4183104"/>
                <a:gd name="connsiteX4" fmla="*/ 479337 w 479337"/>
                <a:gd name="connsiteY4" fmla="*/ 4183112 h 4183104"/>
                <a:gd name="connsiteX0" fmla="*/ 0 w 479337"/>
                <a:gd name="connsiteY0" fmla="*/ -7 h 4183104"/>
                <a:gd name="connsiteX1" fmla="*/ 294924 w 479337"/>
                <a:gd name="connsiteY1" fmla="*/ 310082 h 4183104"/>
                <a:gd name="connsiteX2" fmla="*/ 392936 w 479337"/>
                <a:gd name="connsiteY2" fmla="*/ 860893 h 4183104"/>
                <a:gd name="connsiteX3" fmla="*/ 452045 w 479337"/>
                <a:gd name="connsiteY3" fmla="*/ 2145080 h 4183104"/>
                <a:gd name="connsiteX4" fmla="*/ 479337 w 479337"/>
                <a:gd name="connsiteY4" fmla="*/ 4183112 h 4183104"/>
                <a:gd name="connsiteX0" fmla="*/ 0 w 479337"/>
                <a:gd name="connsiteY0" fmla="*/ -7 h 4183104"/>
                <a:gd name="connsiteX1" fmla="*/ 294924 w 479337"/>
                <a:gd name="connsiteY1" fmla="*/ 310082 h 4183104"/>
                <a:gd name="connsiteX2" fmla="*/ 392936 w 479337"/>
                <a:gd name="connsiteY2" fmla="*/ 860893 h 4183104"/>
                <a:gd name="connsiteX3" fmla="*/ 479337 w 479337"/>
                <a:gd name="connsiteY3" fmla="*/ 4183112 h 4183104"/>
                <a:gd name="connsiteX0" fmla="*/ 0 w 479337"/>
                <a:gd name="connsiteY0" fmla="*/ -7 h 4183104"/>
                <a:gd name="connsiteX1" fmla="*/ 294924 w 479337"/>
                <a:gd name="connsiteY1" fmla="*/ 310082 h 4183104"/>
                <a:gd name="connsiteX2" fmla="*/ 414926 w 479337"/>
                <a:gd name="connsiteY2" fmla="*/ 1136541 h 4183104"/>
                <a:gd name="connsiteX3" fmla="*/ 479337 w 479337"/>
                <a:gd name="connsiteY3" fmla="*/ 4183112 h 4183104"/>
                <a:gd name="connsiteX0" fmla="*/ 0 w 479337"/>
                <a:gd name="connsiteY0" fmla="*/ -7 h 4183104"/>
                <a:gd name="connsiteX1" fmla="*/ 294924 w 479337"/>
                <a:gd name="connsiteY1" fmla="*/ 310082 h 4183104"/>
                <a:gd name="connsiteX2" fmla="*/ 414926 w 479337"/>
                <a:gd name="connsiteY2" fmla="*/ 1136541 h 4183104"/>
                <a:gd name="connsiteX3" fmla="*/ 446089 w 479337"/>
                <a:gd name="connsiteY3" fmla="*/ 2384451 h 4183104"/>
                <a:gd name="connsiteX4" fmla="*/ 479337 w 479337"/>
                <a:gd name="connsiteY4" fmla="*/ 4183112 h 4183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337" h="4183104">
                  <a:moveTo>
                    <a:pt x="0" y="-7"/>
                  </a:moveTo>
                  <a:lnTo>
                    <a:pt x="294924" y="310082"/>
                  </a:lnTo>
                  <a:lnTo>
                    <a:pt x="414926" y="1136541"/>
                  </a:lnTo>
                  <a:cubicBezTo>
                    <a:pt x="424234" y="1639046"/>
                    <a:pt x="436781" y="1881946"/>
                    <a:pt x="446089" y="2384451"/>
                  </a:cubicBezTo>
                  <a:lnTo>
                    <a:pt x="479337" y="4183112"/>
                  </a:lnTo>
                </a:path>
              </a:pathLst>
            </a:custGeom>
            <a:noFill/>
            <a:ln w="60325" cap="rnd" cmpd="sng" algn="ctr">
              <a:solidFill>
                <a:schemeClr val="bg1"/>
              </a:solidFill>
              <a:prstDash val="solid"/>
              <a:round/>
              <a:headEnd type="none" w="med" len="med"/>
              <a:tailEnd type="none" w="med" len="lg"/>
            </a:ln>
            <a:effec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pPr>
              <a:endParaRPr lang="ja-JP" altLang="en-US" sz="900">
                <a:latin typeface="Times New Roman" pitchFamily="18" charset="0"/>
                <a:ea typeface="ＭＳ Ｐゴシック" pitchFamily="50" charset="-128"/>
              </a:endParaRPr>
            </a:p>
          </p:txBody>
        </p:sp>
        <p:sp>
          <p:nvSpPr>
            <p:cNvPr id="375" name="Freeform 18"/>
            <p:cNvSpPr>
              <a:spLocks/>
            </p:cNvSpPr>
            <p:nvPr/>
          </p:nvSpPr>
          <p:spPr bwMode="auto">
            <a:xfrm>
              <a:off x="6395687" y="4137861"/>
              <a:ext cx="308601" cy="84492"/>
            </a:xfrm>
            <a:custGeom>
              <a:avLst/>
              <a:gdLst>
                <a:gd name="T0" fmla="*/ 0 w 345"/>
                <a:gd name="T1" fmla="*/ 6405971 h 88"/>
                <a:gd name="T2" fmla="*/ 669323844 w 345"/>
                <a:gd name="T3" fmla="*/ 0 h 88"/>
                <a:gd name="T4" fmla="*/ 762101069 w 345"/>
                <a:gd name="T5" fmla="*/ 162270949 h 88"/>
                <a:gd name="T6" fmla="*/ 101613079 w 345"/>
                <a:gd name="T7" fmla="*/ 187893370 h 88"/>
                <a:gd name="T8" fmla="*/ 0 w 345"/>
                <a:gd name="T9" fmla="*/ 6405971 h 88"/>
                <a:gd name="T10" fmla="*/ 0 60000 65536"/>
                <a:gd name="T11" fmla="*/ 0 60000 65536"/>
                <a:gd name="T12" fmla="*/ 0 60000 65536"/>
                <a:gd name="T13" fmla="*/ 0 60000 65536"/>
                <a:gd name="T14" fmla="*/ 0 60000 65536"/>
                <a:gd name="T15" fmla="*/ 0 w 345"/>
                <a:gd name="T16" fmla="*/ 0 h 88"/>
                <a:gd name="T17" fmla="*/ 345 w 345"/>
                <a:gd name="T18" fmla="*/ 88 h 88"/>
                <a:gd name="connsiteX0" fmla="*/ 0 w 10000"/>
                <a:gd name="connsiteY0" fmla="*/ 0 h 9659"/>
                <a:gd name="connsiteX1" fmla="*/ 8831 w 10000"/>
                <a:gd name="connsiteY1" fmla="*/ 610 h 9659"/>
                <a:gd name="connsiteX2" fmla="*/ 10000 w 10000"/>
                <a:gd name="connsiteY2" fmla="*/ 8295 h 9659"/>
                <a:gd name="connsiteX3" fmla="*/ 1333 w 10000"/>
                <a:gd name="connsiteY3" fmla="*/ 9659 h 9659"/>
                <a:gd name="connsiteX4" fmla="*/ 0 w 10000"/>
                <a:gd name="connsiteY4" fmla="*/ 0 h 9659"/>
                <a:gd name="connsiteX0" fmla="*/ 0 w 10048"/>
                <a:gd name="connsiteY0" fmla="*/ 0 h 10000"/>
                <a:gd name="connsiteX1" fmla="*/ 8831 w 10048"/>
                <a:gd name="connsiteY1" fmla="*/ 632 h 10000"/>
                <a:gd name="connsiteX2" fmla="*/ 10048 w 10048"/>
                <a:gd name="connsiteY2" fmla="*/ 9375 h 10000"/>
                <a:gd name="connsiteX3" fmla="*/ 1333 w 10048"/>
                <a:gd name="connsiteY3" fmla="*/ 10000 h 10000"/>
                <a:gd name="connsiteX4" fmla="*/ 0 w 10048"/>
                <a:gd name="connsiteY4" fmla="*/ 0 h 10000"/>
                <a:gd name="connsiteX0" fmla="*/ 0 w 9857"/>
                <a:gd name="connsiteY0" fmla="*/ 155 h 9368"/>
                <a:gd name="connsiteX1" fmla="*/ 8640 w 9857"/>
                <a:gd name="connsiteY1" fmla="*/ 0 h 9368"/>
                <a:gd name="connsiteX2" fmla="*/ 9857 w 9857"/>
                <a:gd name="connsiteY2" fmla="*/ 8743 h 9368"/>
                <a:gd name="connsiteX3" fmla="*/ 1142 w 9857"/>
                <a:gd name="connsiteY3" fmla="*/ 9368 h 9368"/>
                <a:gd name="connsiteX4" fmla="*/ 0 w 9857"/>
                <a:gd name="connsiteY4" fmla="*/ 155 h 9368"/>
                <a:gd name="connsiteX0" fmla="*/ 0 w 10000"/>
                <a:gd name="connsiteY0" fmla="*/ 0 h 9835"/>
                <a:gd name="connsiteX1" fmla="*/ 8717 w 10000"/>
                <a:gd name="connsiteY1" fmla="*/ 255 h 9835"/>
                <a:gd name="connsiteX2" fmla="*/ 10000 w 10000"/>
                <a:gd name="connsiteY2" fmla="*/ 9168 h 9835"/>
                <a:gd name="connsiteX3" fmla="*/ 1159 w 10000"/>
                <a:gd name="connsiteY3" fmla="*/ 9835 h 9835"/>
                <a:gd name="connsiteX4" fmla="*/ 0 w 10000"/>
                <a:gd name="connsiteY4" fmla="*/ 0 h 9835"/>
                <a:gd name="connsiteX0" fmla="*/ 0 w 10265"/>
                <a:gd name="connsiteY0" fmla="*/ 2678 h 9741"/>
                <a:gd name="connsiteX1" fmla="*/ 8982 w 10265"/>
                <a:gd name="connsiteY1" fmla="*/ 0 h 9741"/>
                <a:gd name="connsiteX2" fmla="*/ 10265 w 10265"/>
                <a:gd name="connsiteY2" fmla="*/ 9063 h 9741"/>
                <a:gd name="connsiteX3" fmla="*/ 1424 w 10265"/>
                <a:gd name="connsiteY3" fmla="*/ 9741 h 9741"/>
                <a:gd name="connsiteX4" fmla="*/ 0 w 10265"/>
                <a:gd name="connsiteY4" fmla="*/ 2678 h 9741"/>
                <a:gd name="connsiteX0" fmla="*/ 0 w 10000"/>
                <a:gd name="connsiteY0" fmla="*/ 282 h 7533"/>
                <a:gd name="connsiteX1" fmla="*/ 9094 w 10000"/>
                <a:gd name="connsiteY1" fmla="*/ 0 h 7533"/>
                <a:gd name="connsiteX2" fmla="*/ 10000 w 10000"/>
                <a:gd name="connsiteY2" fmla="*/ 6837 h 7533"/>
                <a:gd name="connsiteX3" fmla="*/ 1387 w 10000"/>
                <a:gd name="connsiteY3" fmla="*/ 7533 h 7533"/>
                <a:gd name="connsiteX4" fmla="*/ 0 w 10000"/>
                <a:gd name="connsiteY4" fmla="*/ 282 h 7533"/>
                <a:gd name="connsiteX0" fmla="*/ 0 w 10000"/>
                <a:gd name="connsiteY0" fmla="*/ 1344 h 10970"/>
                <a:gd name="connsiteX1" fmla="*/ 9667 w 10000"/>
                <a:gd name="connsiteY1" fmla="*/ 0 h 10970"/>
                <a:gd name="connsiteX2" fmla="*/ 10000 w 10000"/>
                <a:gd name="connsiteY2" fmla="*/ 10046 h 10970"/>
                <a:gd name="connsiteX3" fmla="*/ 1387 w 10000"/>
                <a:gd name="connsiteY3" fmla="*/ 10970 h 10970"/>
                <a:gd name="connsiteX4" fmla="*/ 0 w 10000"/>
                <a:gd name="connsiteY4" fmla="*/ 1344 h 10970"/>
                <a:gd name="connsiteX0" fmla="*/ 0 w 10917"/>
                <a:gd name="connsiteY0" fmla="*/ 1344 h 11987"/>
                <a:gd name="connsiteX1" fmla="*/ 9667 w 10917"/>
                <a:gd name="connsiteY1" fmla="*/ 0 h 11987"/>
                <a:gd name="connsiteX2" fmla="*/ 10917 w 10917"/>
                <a:gd name="connsiteY2" fmla="*/ 11987 h 11987"/>
                <a:gd name="connsiteX3" fmla="*/ 1387 w 10917"/>
                <a:gd name="connsiteY3" fmla="*/ 10970 h 11987"/>
                <a:gd name="connsiteX4" fmla="*/ 0 w 10917"/>
                <a:gd name="connsiteY4" fmla="*/ 1344 h 11987"/>
                <a:gd name="connsiteX0" fmla="*/ 0 w 10917"/>
                <a:gd name="connsiteY0" fmla="*/ 1344 h 12910"/>
                <a:gd name="connsiteX1" fmla="*/ 9667 w 10917"/>
                <a:gd name="connsiteY1" fmla="*/ 0 h 12910"/>
                <a:gd name="connsiteX2" fmla="*/ 10917 w 10917"/>
                <a:gd name="connsiteY2" fmla="*/ 11987 h 12910"/>
                <a:gd name="connsiteX3" fmla="*/ 1731 w 10917"/>
                <a:gd name="connsiteY3" fmla="*/ 12910 h 12910"/>
                <a:gd name="connsiteX4" fmla="*/ 0 w 10917"/>
                <a:gd name="connsiteY4" fmla="*/ 1344 h 12910"/>
                <a:gd name="connsiteX0" fmla="*/ 0 w 11146"/>
                <a:gd name="connsiteY0" fmla="*/ 1344 h 12910"/>
                <a:gd name="connsiteX1" fmla="*/ 9667 w 11146"/>
                <a:gd name="connsiteY1" fmla="*/ 0 h 12910"/>
                <a:gd name="connsiteX2" fmla="*/ 11146 w 11146"/>
                <a:gd name="connsiteY2" fmla="*/ 11502 h 12910"/>
                <a:gd name="connsiteX3" fmla="*/ 1731 w 11146"/>
                <a:gd name="connsiteY3" fmla="*/ 12910 h 12910"/>
                <a:gd name="connsiteX4" fmla="*/ 0 w 11146"/>
                <a:gd name="connsiteY4" fmla="*/ 1344 h 12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6" h="12910">
                  <a:moveTo>
                    <a:pt x="0" y="1344"/>
                  </a:moveTo>
                  <a:lnTo>
                    <a:pt x="9667" y="0"/>
                  </a:lnTo>
                  <a:lnTo>
                    <a:pt x="11146" y="11502"/>
                  </a:lnTo>
                  <a:lnTo>
                    <a:pt x="1731" y="12910"/>
                  </a:lnTo>
                  <a:lnTo>
                    <a:pt x="0" y="1344"/>
                  </a:lnTo>
                  <a:close/>
                </a:path>
              </a:pathLst>
            </a:custGeom>
            <a:solidFill>
              <a:srgbClr val="FF0000"/>
            </a:solidFill>
            <a:ln w="28575">
              <a:noFill/>
              <a:prstDash val="solid"/>
            </a:ln>
            <a:extLst/>
          </p:spPr>
          <p:style>
            <a:lnRef idx="2">
              <a:schemeClr val="accent2"/>
            </a:lnRef>
            <a:fillRef idx="1">
              <a:schemeClr val="lt1"/>
            </a:fillRef>
            <a:effectRef idx="0">
              <a:schemeClr val="accent2"/>
            </a:effectRef>
            <a:fontRef idx="minor">
              <a:schemeClr val="dk1"/>
            </a:fontRef>
          </p:style>
          <p:txBody>
            <a:bodyPr/>
            <a:lstStyle/>
            <a:p>
              <a:endParaRPr lang="ja-JP" altLang="en-US"/>
            </a:p>
          </p:txBody>
        </p:sp>
        <p:sp>
          <p:nvSpPr>
            <p:cNvPr id="376" name="Text Box 168"/>
            <p:cNvSpPr txBox="1">
              <a:spLocks noChangeArrowheads="1"/>
            </p:cNvSpPr>
            <p:nvPr/>
          </p:nvSpPr>
          <p:spPr bwMode="auto">
            <a:xfrm>
              <a:off x="6308045" y="4191621"/>
              <a:ext cx="549831" cy="224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900">
                  <a:solidFill>
                    <a:schemeClr val="tx1"/>
                  </a:solidFill>
                  <a:latin typeface="Times New Roman" pitchFamily="18" charset="0"/>
                  <a:ea typeface="ＭＳ Ｐゴシック" pitchFamily="50" charset="-128"/>
                </a:defRPr>
              </a:lvl1pPr>
              <a:lvl2pPr marL="742950" indent="-285750" eaLnBrk="0" hangingPunct="0">
                <a:defRPr kumimoji="1" sz="900">
                  <a:solidFill>
                    <a:schemeClr val="tx1"/>
                  </a:solidFill>
                  <a:latin typeface="Times New Roman" pitchFamily="18" charset="0"/>
                  <a:ea typeface="ＭＳ Ｐゴシック" pitchFamily="50" charset="-128"/>
                </a:defRPr>
              </a:lvl2pPr>
              <a:lvl3pPr marL="1143000" indent="-228600" eaLnBrk="0" hangingPunct="0">
                <a:defRPr kumimoji="1" sz="900">
                  <a:solidFill>
                    <a:schemeClr val="tx1"/>
                  </a:solidFill>
                  <a:latin typeface="Times New Roman" pitchFamily="18" charset="0"/>
                  <a:ea typeface="ＭＳ Ｐゴシック" pitchFamily="50" charset="-128"/>
                </a:defRPr>
              </a:lvl3pPr>
              <a:lvl4pPr marL="1600200" indent="-228600" eaLnBrk="0" hangingPunct="0">
                <a:defRPr kumimoji="1" sz="900">
                  <a:solidFill>
                    <a:schemeClr val="tx1"/>
                  </a:solidFill>
                  <a:latin typeface="Times New Roman" pitchFamily="18" charset="0"/>
                  <a:ea typeface="ＭＳ Ｐゴシック" pitchFamily="50" charset="-128"/>
                </a:defRPr>
              </a:lvl4pPr>
              <a:lvl5pPr marL="2057400" indent="-228600" eaLnBrk="0" hangingPunct="0">
                <a:defRPr kumimoji="1" sz="900">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9pPr>
            </a:lstStyle>
            <a:p>
              <a:pPr eaLnBrk="1" hangingPunct="1"/>
              <a:r>
                <a:rPr lang="en-US" altLang="ja-JP" sz="800" dirty="0">
                  <a:latin typeface="ＭＳ Ｐゴシック" pitchFamily="50" charset="-128"/>
                </a:rPr>
                <a:t>(0.5ha)</a:t>
              </a:r>
            </a:p>
          </p:txBody>
        </p:sp>
        <p:sp>
          <p:nvSpPr>
            <p:cNvPr id="377" name="フリーフォーム 376"/>
            <p:cNvSpPr/>
            <p:nvPr/>
          </p:nvSpPr>
          <p:spPr bwMode="auto">
            <a:xfrm>
              <a:off x="6603279" y="3920534"/>
              <a:ext cx="475907" cy="159140"/>
            </a:xfrm>
            <a:custGeom>
              <a:avLst/>
              <a:gdLst>
                <a:gd name="connsiteX0" fmla="*/ 623455 w 782375"/>
                <a:gd name="connsiteY0" fmla="*/ 0 h 261606"/>
                <a:gd name="connsiteX1" fmla="*/ 567222 w 782375"/>
                <a:gd name="connsiteY1" fmla="*/ 36674 h 261606"/>
                <a:gd name="connsiteX2" fmla="*/ 488984 w 782375"/>
                <a:gd name="connsiteY2" fmla="*/ 53788 h 261606"/>
                <a:gd name="connsiteX3" fmla="*/ 427861 w 782375"/>
                <a:gd name="connsiteY3" fmla="*/ 56233 h 261606"/>
                <a:gd name="connsiteX4" fmla="*/ 354514 w 782375"/>
                <a:gd name="connsiteY4" fmla="*/ 44009 h 261606"/>
                <a:gd name="connsiteX5" fmla="*/ 286056 w 782375"/>
                <a:gd name="connsiteY5" fmla="*/ 29339 h 261606"/>
                <a:gd name="connsiteX6" fmla="*/ 224933 w 782375"/>
                <a:gd name="connsiteY6" fmla="*/ 17114 h 261606"/>
                <a:gd name="connsiteX7" fmla="*/ 146695 w 782375"/>
                <a:gd name="connsiteY7" fmla="*/ 17114 h 261606"/>
                <a:gd name="connsiteX8" fmla="*/ 70903 w 782375"/>
                <a:gd name="connsiteY8" fmla="*/ 26894 h 261606"/>
                <a:gd name="connsiteX9" fmla="*/ 0 w 782375"/>
                <a:gd name="connsiteY9" fmla="*/ 48898 h 261606"/>
                <a:gd name="connsiteX10" fmla="*/ 127136 w 782375"/>
                <a:gd name="connsiteY10" fmla="*/ 261606 h 261606"/>
                <a:gd name="connsiteX11" fmla="*/ 687023 w 782375"/>
                <a:gd name="connsiteY11" fmla="*/ 261606 h 261606"/>
                <a:gd name="connsiteX12" fmla="*/ 782375 w 782375"/>
                <a:gd name="connsiteY12" fmla="*/ 95352 h 261606"/>
                <a:gd name="connsiteX13" fmla="*/ 623455 w 782375"/>
                <a:gd name="connsiteY13" fmla="*/ 0 h 261606"/>
                <a:gd name="connsiteX0" fmla="*/ 613221 w 772141"/>
                <a:gd name="connsiteY0" fmla="*/ 0 h 261606"/>
                <a:gd name="connsiteX1" fmla="*/ 556988 w 772141"/>
                <a:gd name="connsiteY1" fmla="*/ 36674 h 261606"/>
                <a:gd name="connsiteX2" fmla="*/ 478750 w 772141"/>
                <a:gd name="connsiteY2" fmla="*/ 53788 h 261606"/>
                <a:gd name="connsiteX3" fmla="*/ 417627 w 772141"/>
                <a:gd name="connsiteY3" fmla="*/ 56233 h 261606"/>
                <a:gd name="connsiteX4" fmla="*/ 344280 w 772141"/>
                <a:gd name="connsiteY4" fmla="*/ 44009 h 261606"/>
                <a:gd name="connsiteX5" fmla="*/ 275822 w 772141"/>
                <a:gd name="connsiteY5" fmla="*/ 29339 h 261606"/>
                <a:gd name="connsiteX6" fmla="*/ 214699 w 772141"/>
                <a:gd name="connsiteY6" fmla="*/ 17114 h 261606"/>
                <a:gd name="connsiteX7" fmla="*/ 136461 w 772141"/>
                <a:gd name="connsiteY7" fmla="*/ 17114 h 261606"/>
                <a:gd name="connsiteX8" fmla="*/ 60669 w 772141"/>
                <a:gd name="connsiteY8" fmla="*/ 26894 h 261606"/>
                <a:gd name="connsiteX9" fmla="*/ 0 w 772141"/>
                <a:gd name="connsiteY9" fmla="*/ 69367 h 261606"/>
                <a:gd name="connsiteX10" fmla="*/ 116902 w 772141"/>
                <a:gd name="connsiteY10" fmla="*/ 261606 h 261606"/>
                <a:gd name="connsiteX11" fmla="*/ 676789 w 772141"/>
                <a:gd name="connsiteY11" fmla="*/ 261606 h 261606"/>
                <a:gd name="connsiteX12" fmla="*/ 772141 w 772141"/>
                <a:gd name="connsiteY12" fmla="*/ 95352 h 261606"/>
                <a:gd name="connsiteX13" fmla="*/ 613221 w 772141"/>
                <a:gd name="connsiteY13" fmla="*/ 0 h 261606"/>
                <a:gd name="connsiteX0" fmla="*/ 613221 w 772141"/>
                <a:gd name="connsiteY0" fmla="*/ 0 h 261606"/>
                <a:gd name="connsiteX1" fmla="*/ 556988 w 772141"/>
                <a:gd name="connsiteY1" fmla="*/ 36674 h 261606"/>
                <a:gd name="connsiteX2" fmla="*/ 478750 w 772141"/>
                <a:gd name="connsiteY2" fmla="*/ 53788 h 261606"/>
                <a:gd name="connsiteX3" fmla="*/ 417627 w 772141"/>
                <a:gd name="connsiteY3" fmla="*/ 56233 h 261606"/>
                <a:gd name="connsiteX4" fmla="*/ 344280 w 772141"/>
                <a:gd name="connsiteY4" fmla="*/ 44009 h 261606"/>
                <a:gd name="connsiteX5" fmla="*/ 280939 w 772141"/>
                <a:gd name="connsiteY5" fmla="*/ 34457 h 261606"/>
                <a:gd name="connsiteX6" fmla="*/ 214699 w 772141"/>
                <a:gd name="connsiteY6" fmla="*/ 17114 h 261606"/>
                <a:gd name="connsiteX7" fmla="*/ 136461 w 772141"/>
                <a:gd name="connsiteY7" fmla="*/ 17114 h 261606"/>
                <a:gd name="connsiteX8" fmla="*/ 60669 w 772141"/>
                <a:gd name="connsiteY8" fmla="*/ 26894 h 261606"/>
                <a:gd name="connsiteX9" fmla="*/ 0 w 772141"/>
                <a:gd name="connsiteY9" fmla="*/ 69367 h 261606"/>
                <a:gd name="connsiteX10" fmla="*/ 116902 w 772141"/>
                <a:gd name="connsiteY10" fmla="*/ 261606 h 261606"/>
                <a:gd name="connsiteX11" fmla="*/ 676789 w 772141"/>
                <a:gd name="connsiteY11" fmla="*/ 261606 h 261606"/>
                <a:gd name="connsiteX12" fmla="*/ 772141 w 772141"/>
                <a:gd name="connsiteY12" fmla="*/ 95352 h 261606"/>
                <a:gd name="connsiteX13" fmla="*/ 613221 w 772141"/>
                <a:gd name="connsiteY13" fmla="*/ 0 h 261606"/>
                <a:gd name="connsiteX0" fmla="*/ 592753 w 772141"/>
                <a:gd name="connsiteY0" fmla="*/ 0 h 251372"/>
                <a:gd name="connsiteX1" fmla="*/ 556988 w 772141"/>
                <a:gd name="connsiteY1" fmla="*/ 26440 h 251372"/>
                <a:gd name="connsiteX2" fmla="*/ 478750 w 772141"/>
                <a:gd name="connsiteY2" fmla="*/ 43554 h 251372"/>
                <a:gd name="connsiteX3" fmla="*/ 417627 w 772141"/>
                <a:gd name="connsiteY3" fmla="*/ 45999 h 251372"/>
                <a:gd name="connsiteX4" fmla="*/ 344280 w 772141"/>
                <a:gd name="connsiteY4" fmla="*/ 33775 h 251372"/>
                <a:gd name="connsiteX5" fmla="*/ 280939 w 772141"/>
                <a:gd name="connsiteY5" fmla="*/ 24223 h 251372"/>
                <a:gd name="connsiteX6" fmla="*/ 214699 w 772141"/>
                <a:gd name="connsiteY6" fmla="*/ 6880 h 251372"/>
                <a:gd name="connsiteX7" fmla="*/ 136461 w 772141"/>
                <a:gd name="connsiteY7" fmla="*/ 6880 h 251372"/>
                <a:gd name="connsiteX8" fmla="*/ 60669 w 772141"/>
                <a:gd name="connsiteY8" fmla="*/ 16660 h 251372"/>
                <a:gd name="connsiteX9" fmla="*/ 0 w 772141"/>
                <a:gd name="connsiteY9" fmla="*/ 59133 h 251372"/>
                <a:gd name="connsiteX10" fmla="*/ 116902 w 772141"/>
                <a:gd name="connsiteY10" fmla="*/ 251372 h 251372"/>
                <a:gd name="connsiteX11" fmla="*/ 676789 w 772141"/>
                <a:gd name="connsiteY11" fmla="*/ 251372 h 251372"/>
                <a:gd name="connsiteX12" fmla="*/ 772141 w 772141"/>
                <a:gd name="connsiteY12" fmla="*/ 85118 h 251372"/>
                <a:gd name="connsiteX13" fmla="*/ 592753 w 772141"/>
                <a:gd name="connsiteY13" fmla="*/ 0 h 251372"/>
                <a:gd name="connsiteX0" fmla="*/ 592753 w 767024"/>
                <a:gd name="connsiteY0" fmla="*/ 0 h 251372"/>
                <a:gd name="connsiteX1" fmla="*/ 556988 w 767024"/>
                <a:gd name="connsiteY1" fmla="*/ 26440 h 251372"/>
                <a:gd name="connsiteX2" fmla="*/ 478750 w 767024"/>
                <a:gd name="connsiteY2" fmla="*/ 43554 h 251372"/>
                <a:gd name="connsiteX3" fmla="*/ 417627 w 767024"/>
                <a:gd name="connsiteY3" fmla="*/ 45999 h 251372"/>
                <a:gd name="connsiteX4" fmla="*/ 344280 w 767024"/>
                <a:gd name="connsiteY4" fmla="*/ 33775 h 251372"/>
                <a:gd name="connsiteX5" fmla="*/ 280939 w 767024"/>
                <a:gd name="connsiteY5" fmla="*/ 24223 h 251372"/>
                <a:gd name="connsiteX6" fmla="*/ 214699 w 767024"/>
                <a:gd name="connsiteY6" fmla="*/ 6880 h 251372"/>
                <a:gd name="connsiteX7" fmla="*/ 136461 w 767024"/>
                <a:gd name="connsiteY7" fmla="*/ 6880 h 251372"/>
                <a:gd name="connsiteX8" fmla="*/ 60669 w 767024"/>
                <a:gd name="connsiteY8" fmla="*/ 16660 h 251372"/>
                <a:gd name="connsiteX9" fmla="*/ 0 w 767024"/>
                <a:gd name="connsiteY9" fmla="*/ 59133 h 251372"/>
                <a:gd name="connsiteX10" fmla="*/ 116902 w 767024"/>
                <a:gd name="connsiteY10" fmla="*/ 251372 h 251372"/>
                <a:gd name="connsiteX11" fmla="*/ 676789 w 767024"/>
                <a:gd name="connsiteY11" fmla="*/ 251372 h 251372"/>
                <a:gd name="connsiteX12" fmla="*/ 767024 w 767024"/>
                <a:gd name="connsiteY12" fmla="*/ 100470 h 251372"/>
                <a:gd name="connsiteX13" fmla="*/ 592753 w 767024"/>
                <a:gd name="connsiteY13" fmla="*/ 0 h 251372"/>
                <a:gd name="connsiteX0" fmla="*/ 592753 w 767024"/>
                <a:gd name="connsiteY0" fmla="*/ 0 h 256489"/>
                <a:gd name="connsiteX1" fmla="*/ 556988 w 767024"/>
                <a:gd name="connsiteY1" fmla="*/ 26440 h 256489"/>
                <a:gd name="connsiteX2" fmla="*/ 478750 w 767024"/>
                <a:gd name="connsiteY2" fmla="*/ 43554 h 256489"/>
                <a:gd name="connsiteX3" fmla="*/ 417627 w 767024"/>
                <a:gd name="connsiteY3" fmla="*/ 45999 h 256489"/>
                <a:gd name="connsiteX4" fmla="*/ 344280 w 767024"/>
                <a:gd name="connsiteY4" fmla="*/ 33775 h 256489"/>
                <a:gd name="connsiteX5" fmla="*/ 280939 w 767024"/>
                <a:gd name="connsiteY5" fmla="*/ 24223 h 256489"/>
                <a:gd name="connsiteX6" fmla="*/ 214699 w 767024"/>
                <a:gd name="connsiteY6" fmla="*/ 6880 h 256489"/>
                <a:gd name="connsiteX7" fmla="*/ 136461 w 767024"/>
                <a:gd name="connsiteY7" fmla="*/ 6880 h 256489"/>
                <a:gd name="connsiteX8" fmla="*/ 60669 w 767024"/>
                <a:gd name="connsiteY8" fmla="*/ 16660 h 256489"/>
                <a:gd name="connsiteX9" fmla="*/ 0 w 767024"/>
                <a:gd name="connsiteY9" fmla="*/ 59133 h 256489"/>
                <a:gd name="connsiteX10" fmla="*/ 116902 w 767024"/>
                <a:gd name="connsiteY10" fmla="*/ 256489 h 256489"/>
                <a:gd name="connsiteX11" fmla="*/ 676789 w 767024"/>
                <a:gd name="connsiteY11" fmla="*/ 251372 h 256489"/>
                <a:gd name="connsiteX12" fmla="*/ 767024 w 767024"/>
                <a:gd name="connsiteY12" fmla="*/ 100470 h 256489"/>
                <a:gd name="connsiteX13" fmla="*/ 592753 w 767024"/>
                <a:gd name="connsiteY13" fmla="*/ 0 h 256489"/>
                <a:gd name="connsiteX0" fmla="*/ 592753 w 767024"/>
                <a:gd name="connsiteY0" fmla="*/ 0 h 256489"/>
                <a:gd name="connsiteX1" fmla="*/ 556988 w 767024"/>
                <a:gd name="connsiteY1" fmla="*/ 26440 h 256489"/>
                <a:gd name="connsiteX2" fmla="*/ 478750 w 767024"/>
                <a:gd name="connsiteY2" fmla="*/ 43554 h 256489"/>
                <a:gd name="connsiteX3" fmla="*/ 417627 w 767024"/>
                <a:gd name="connsiteY3" fmla="*/ 45999 h 256489"/>
                <a:gd name="connsiteX4" fmla="*/ 344280 w 767024"/>
                <a:gd name="connsiteY4" fmla="*/ 33775 h 256489"/>
                <a:gd name="connsiteX5" fmla="*/ 280939 w 767024"/>
                <a:gd name="connsiteY5" fmla="*/ 24223 h 256489"/>
                <a:gd name="connsiteX6" fmla="*/ 214699 w 767024"/>
                <a:gd name="connsiteY6" fmla="*/ 6880 h 256489"/>
                <a:gd name="connsiteX7" fmla="*/ 136461 w 767024"/>
                <a:gd name="connsiteY7" fmla="*/ 6880 h 256489"/>
                <a:gd name="connsiteX8" fmla="*/ 60669 w 767024"/>
                <a:gd name="connsiteY8" fmla="*/ 16660 h 256489"/>
                <a:gd name="connsiteX9" fmla="*/ 0 w 767024"/>
                <a:gd name="connsiteY9" fmla="*/ 59133 h 256489"/>
                <a:gd name="connsiteX10" fmla="*/ 116902 w 767024"/>
                <a:gd name="connsiteY10" fmla="*/ 256489 h 256489"/>
                <a:gd name="connsiteX11" fmla="*/ 676789 w 767024"/>
                <a:gd name="connsiteY11" fmla="*/ 256489 h 256489"/>
                <a:gd name="connsiteX12" fmla="*/ 767024 w 767024"/>
                <a:gd name="connsiteY12" fmla="*/ 100470 h 256489"/>
                <a:gd name="connsiteX13" fmla="*/ 592753 w 767024"/>
                <a:gd name="connsiteY13" fmla="*/ 0 h 25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7024" h="256489">
                  <a:moveTo>
                    <a:pt x="592753" y="0"/>
                  </a:moveTo>
                  <a:lnTo>
                    <a:pt x="556988" y="26440"/>
                  </a:lnTo>
                  <a:lnTo>
                    <a:pt x="478750" y="43554"/>
                  </a:lnTo>
                  <a:lnTo>
                    <a:pt x="417627" y="45999"/>
                  </a:lnTo>
                  <a:lnTo>
                    <a:pt x="344280" y="33775"/>
                  </a:lnTo>
                  <a:lnTo>
                    <a:pt x="280939" y="24223"/>
                  </a:lnTo>
                  <a:lnTo>
                    <a:pt x="214699" y="6880"/>
                  </a:lnTo>
                  <a:lnTo>
                    <a:pt x="136461" y="6880"/>
                  </a:lnTo>
                  <a:lnTo>
                    <a:pt x="60669" y="16660"/>
                  </a:lnTo>
                  <a:lnTo>
                    <a:pt x="0" y="59133"/>
                  </a:lnTo>
                  <a:lnTo>
                    <a:pt x="116902" y="256489"/>
                  </a:lnTo>
                  <a:lnTo>
                    <a:pt x="676789" y="256489"/>
                  </a:lnTo>
                  <a:lnTo>
                    <a:pt x="767024" y="100470"/>
                  </a:lnTo>
                  <a:lnTo>
                    <a:pt x="592753" y="0"/>
                  </a:lnTo>
                  <a:close/>
                </a:path>
              </a:pathLst>
            </a:custGeom>
            <a:solidFill>
              <a:srgbClr val="FF0000"/>
            </a:solidFill>
            <a:ln w="0">
              <a:solidFill>
                <a:srgbClr val="FF0000"/>
              </a:solidFill>
              <a:prstDash val="solid"/>
              <a:headEnd type="none" w="med" len="med"/>
              <a:tailEnd type="stealth" w="med" len="lg"/>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pPr>
              <a:endParaRPr lang="ja-JP" altLang="en-US" sz="900">
                <a:solidFill>
                  <a:schemeClr val="tx1"/>
                </a:solidFill>
                <a:latin typeface="Times New Roman" pitchFamily="18" charset="0"/>
                <a:ea typeface="ＭＳ Ｐゴシック" pitchFamily="50" charset="-128"/>
              </a:endParaRPr>
            </a:p>
          </p:txBody>
        </p:sp>
        <p:sp>
          <p:nvSpPr>
            <p:cNvPr id="379" name="Text Box 171"/>
            <p:cNvSpPr txBox="1">
              <a:spLocks noChangeArrowheads="1"/>
            </p:cNvSpPr>
            <p:nvPr/>
          </p:nvSpPr>
          <p:spPr bwMode="auto">
            <a:xfrm>
              <a:off x="6629194" y="3900360"/>
              <a:ext cx="608774" cy="224549"/>
            </a:xfrm>
            <a:prstGeom prst="rect">
              <a:avLst/>
            </a:prstGeom>
            <a:noFill/>
            <a:ln>
              <a:noFill/>
              <a:prstDash val="sysDot"/>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kumimoji="1" sz="900">
                  <a:solidFill>
                    <a:schemeClr val="tx1"/>
                  </a:solidFill>
                  <a:latin typeface="Times New Roman" pitchFamily="18" charset="0"/>
                  <a:ea typeface="ＭＳ Ｐゴシック" pitchFamily="50" charset="-128"/>
                </a:defRPr>
              </a:lvl1pPr>
              <a:lvl2pPr marL="742950" indent="-285750" eaLnBrk="0" hangingPunct="0">
                <a:defRPr kumimoji="1" sz="900">
                  <a:solidFill>
                    <a:schemeClr val="tx1"/>
                  </a:solidFill>
                  <a:latin typeface="Times New Roman" pitchFamily="18" charset="0"/>
                  <a:ea typeface="ＭＳ Ｐゴシック" pitchFamily="50" charset="-128"/>
                </a:defRPr>
              </a:lvl2pPr>
              <a:lvl3pPr marL="1143000" indent="-228600" eaLnBrk="0" hangingPunct="0">
                <a:defRPr kumimoji="1" sz="900">
                  <a:solidFill>
                    <a:schemeClr val="tx1"/>
                  </a:solidFill>
                  <a:latin typeface="Times New Roman" pitchFamily="18" charset="0"/>
                  <a:ea typeface="ＭＳ Ｐゴシック" pitchFamily="50" charset="-128"/>
                </a:defRPr>
              </a:lvl3pPr>
              <a:lvl4pPr marL="1600200" indent="-228600" eaLnBrk="0" hangingPunct="0">
                <a:defRPr kumimoji="1" sz="900">
                  <a:solidFill>
                    <a:schemeClr val="tx1"/>
                  </a:solidFill>
                  <a:latin typeface="Times New Roman" pitchFamily="18" charset="0"/>
                  <a:ea typeface="ＭＳ Ｐゴシック" pitchFamily="50" charset="-128"/>
                </a:defRPr>
              </a:lvl4pPr>
              <a:lvl5pPr marL="2057400" indent="-228600" eaLnBrk="0" hangingPunct="0">
                <a:defRPr kumimoji="1" sz="900">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9pPr>
            </a:lstStyle>
            <a:p>
              <a:pPr eaLnBrk="1" hangingPunct="1"/>
              <a:r>
                <a:rPr lang="en-US" altLang="ja-JP" sz="800" dirty="0">
                  <a:latin typeface="ＭＳ Ｐゴシック" pitchFamily="50" charset="-128"/>
                </a:rPr>
                <a:t>(1.2ha)</a:t>
              </a:r>
            </a:p>
          </p:txBody>
        </p:sp>
        <p:sp>
          <p:nvSpPr>
            <p:cNvPr id="381" name="フリーフォーム 380"/>
            <p:cNvSpPr/>
            <p:nvPr/>
          </p:nvSpPr>
          <p:spPr bwMode="auto">
            <a:xfrm>
              <a:off x="7099524" y="3856283"/>
              <a:ext cx="644503" cy="229092"/>
            </a:xfrm>
            <a:custGeom>
              <a:avLst/>
              <a:gdLst>
                <a:gd name="connsiteX0" fmla="*/ 1060396 w 1060396"/>
                <a:gd name="connsiteY0" fmla="*/ 376517 h 407253"/>
                <a:gd name="connsiteX1" fmla="*/ 253573 w 1060396"/>
                <a:gd name="connsiteY1" fmla="*/ 0 h 407253"/>
                <a:gd name="connsiteX2" fmla="*/ 0 w 1060396"/>
                <a:gd name="connsiteY2" fmla="*/ 407253 h 407253"/>
                <a:gd name="connsiteX3" fmla="*/ 1060396 w 1060396"/>
                <a:gd name="connsiteY3" fmla="*/ 376517 h 407253"/>
                <a:gd name="connsiteX0" fmla="*/ 1037344 w 1037344"/>
                <a:gd name="connsiteY0" fmla="*/ 376517 h 391885"/>
                <a:gd name="connsiteX1" fmla="*/ 230521 w 1037344"/>
                <a:gd name="connsiteY1" fmla="*/ 0 h 391885"/>
                <a:gd name="connsiteX2" fmla="*/ 0 w 1037344"/>
                <a:gd name="connsiteY2" fmla="*/ 391885 h 391885"/>
                <a:gd name="connsiteX3" fmla="*/ 1037344 w 1037344"/>
                <a:gd name="connsiteY3" fmla="*/ 376517 h 391885"/>
                <a:gd name="connsiteX0" fmla="*/ 1078891 w 1078891"/>
                <a:gd name="connsiteY0" fmla="*/ 376517 h 409198"/>
                <a:gd name="connsiteX1" fmla="*/ 272068 w 1078891"/>
                <a:gd name="connsiteY1" fmla="*/ 0 h 409198"/>
                <a:gd name="connsiteX2" fmla="*/ 0 w 1078891"/>
                <a:gd name="connsiteY2" fmla="*/ 409198 h 409198"/>
                <a:gd name="connsiteX3" fmla="*/ 1078891 w 1078891"/>
                <a:gd name="connsiteY3" fmla="*/ 376517 h 409198"/>
                <a:gd name="connsiteX0" fmla="*/ 1445255 w 1445255"/>
                <a:gd name="connsiteY0" fmla="*/ 416914 h 416914"/>
                <a:gd name="connsiteX1" fmla="*/ 272068 w 1445255"/>
                <a:gd name="connsiteY1" fmla="*/ 0 h 416914"/>
                <a:gd name="connsiteX2" fmla="*/ 0 w 1445255"/>
                <a:gd name="connsiteY2" fmla="*/ 409198 h 416914"/>
                <a:gd name="connsiteX3" fmla="*/ 1445255 w 1445255"/>
                <a:gd name="connsiteY3" fmla="*/ 416914 h 416914"/>
                <a:gd name="connsiteX0" fmla="*/ 1445255 w 1445255"/>
                <a:gd name="connsiteY0" fmla="*/ 572729 h 572729"/>
                <a:gd name="connsiteX1" fmla="*/ 222969 w 1445255"/>
                <a:gd name="connsiteY1" fmla="*/ 0 h 572729"/>
                <a:gd name="connsiteX2" fmla="*/ 0 w 1445255"/>
                <a:gd name="connsiteY2" fmla="*/ 565013 h 572729"/>
                <a:gd name="connsiteX3" fmla="*/ 1445255 w 1445255"/>
                <a:gd name="connsiteY3" fmla="*/ 572729 h 572729"/>
                <a:gd name="connsiteX0" fmla="*/ 1445255 w 1445255"/>
                <a:gd name="connsiteY0" fmla="*/ 572729 h 714651"/>
                <a:gd name="connsiteX1" fmla="*/ 222969 w 1445255"/>
                <a:gd name="connsiteY1" fmla="*/ 0 h 714651"/>
                <a:gd name="connsiteX2" fmla="*/ 0 w 1445255"/>
                <a:gd name="connsiteY2" fmla="*/ 714651 h 714651"/>
                <a:gd name="connsiteX3" fmla="*/ 1445255 w 1445255"/>
                <a:gd name="connsiteY3" fmla="*/ 572729 h 714651"/>
                <a:gd name="connsiteX0" fmla="*/ 1440159 w 1440159"/>
                <a:gd name="connsiteY0" fmla="*/ 714651 h 714651"/>
                <a:gd name="connsiteX1" fmla="*/ 222969 w 1440159"/>
                <a:gd name="connsiteY1" fmla="*/ 0 h 714651"/>
                <a:gd name="connsiteX2" fmla="*/ 0 w 1440159"/>
                <a:gd name="connsiteY2" fmla="*/ 714651 h 714651"/>
                <a:gd name="connsiteX3" fmla="*/ 1440159 w 1440159"/>
                <a:gd name="connsiteY3" fmla="*/ 714651 h 714651"/>
                <a:gd name="connsiteX0" fmla="*/ 1440159 w 1440159"/>
                <a:gd name="connsiteY0" fmla="*/ 877310 h 877310"/>
                <a:gd name="connsiteX1" fmla="*/ 265355 w 1440159"/>
                <a:gd name="connsiteY1" fmla="*/ 0 h 877310"/>
                <a:gd name="connsiteX2" fmla="*/ 0 w 1440159"/>
                <a:gd name="connsiteY2" fmla="*/ 877310 h 877310"/>
                <a:gd name="connsiteX3" fmla="*/ 1440159 w 1440159"/>
                <a:gd name="connsiteY3" fmla="*/ 877310 h 877310"/>
                <a:gd name="connsiteX0" fmla="*/ 1484015 w 1484015"/>
                <a:gd name="connsiteY0" fmla="*/ 877310 h 877310"/>
                <a:gd name="connsiteX1" fmla="*/ 265355 w 1484015"/>
                <a:gd name="connsiteY1" fmla="*/ 0 h 877310"/>
                <a:gd name="connsiteX2" fmla="*/ 0 w 1484015"/>
                <a:gd name="connsiteY2" fmla="*/ 877310 h 877310"/>
                <a:gd name="connsiteX3" fmla="*/ 1484015 w 1484015"/>
                <a:gd name="connsiteY3" fmla="*/ 877310 h 877310"/>
                <a:gd name="connsiteX0" fmla="*/ 1451123 w 1451123"/>
                <a:gd name="connsiteY0" fmla="*/ 877310 h 877310"/>
                <a:gd name="connsiteX1" fmla="*/ 232463 w 1451123"/>
                <a:gd name="connsiteY1" fmla="*/ 0 h 877310"/>
                <a:gd name="connsiteX2" fmla="*/ 0 w 1451123"/>
                <a:gd name="connsiteY2" fmla="*/ 869147 h 877310"/>
                <a:gd name="connsiteX3" fmla="*/ 1451123 w 1451123"/>
                <a:gd name="connsiteY3" fmla="*/ 877310 h 877310"/>
                <a:gd name="connsiteX0" fmla="*/ 1462087 w 1462087"/>
                <a:gd name="connsiteY0" fmla="*/ 877310 h 877310"/>
                <a:gd name="connsiteX1" fmla="*/ 243427 w 1462087"/>
                <a:gd name="connsiteY1" fmla="*/ 0 h 877310"/>
                <a:gd name="connsiteX2" fmla="*/ 0 w 1462087"/>
                <a:gd name="connsiteY2" fmla="*/ 869147 h 877310"/>
                <a:gd name="connsiteX3" fmla="*/ 1462087 w 1462087"/>
                <a:gd name="connsiteY3" fmla="*/ 877310 h 877310"/>
                <a:gd name="connsiteX0" fmla="*/ 1462087 w 1462087"/>
                <a:gd name="connsiteY0" fmla="*/ 999836 h 999836"/>
                <a:gd name="connsiteX1" fmla="*/ 268106 w 1462087"/>
                <a:gd name="connsiteY1" fmla="*/ 0 h 999836"/>
                <a:gd name="connsiteX2" fmla="*/ 0 w 1462087"/>
                <a:gd name="connsiteY2" fmla="*/ 991673 h 999836"/>
                <a:gd name="connsiteX3" fmla="*/ 1462087 w 1462087"/>
                <a:gd name="connsiteY3" fmla="*/ 999836 h 999836"/>
                <a:gd name="connsiteX0" fmla="*/ 1462087 w 1462087"/>
                <a:gd name="connsiteY0" fmla="*/ 1139866 h 1139866"/>
                <a:gd name="connsiteX1" fmla="*/ 309235 w 1462087"/>
                <a:gd name="connsiteY1" fmla="*/ 0 h 1139866"/>
                <a:gd name="connsiteX2" fmla="*/ 0 w 1462087"/>
                <a:gd name="connsiteY2" fmla="*/ 1131703 h 1139866"/>
                <a:gd name="connsiteX3" fmla="*/ 1462087 w 1462087"/>
                <a:gd name="connsiteY3" fmla="*/ 1139866 h 1139866"/>
                <a:gd name="connsiteX0" fmla="*/ 1527894 w 1527894"/>
                <a:gd name="connsiteY0" fmla="*/ 1122362 h 1131701"/>
                <a:gd name="connsiteX1" fmla="*/ 309235 w 1527894"/>
                <a:gd name="connsiteY1" fmla="*/ 0 h 1131701"/>
                <a:gd name="connsiteX2" fmla="*/ 0 w 1527894"/>
                <a:gd name="connsiteY2" fmla="*/ 1131703 h 1131701"/>
                <a:gd name="connsiteX3" fmla="*/ 1527894 w 1527894"/>
                <a:gd name="connsiteY3" fmla="*/ 1122362 h 1131701"/>
                <a:gd name="connsiteX0" fmla="*/ 1620435 w 1620435"/>
                <a:gd name="connsiteY0" fmla="*/ 1253637 h 1253637"/>
                <a:gd name="connsiteX1" fmla="*/ 309235 w 1620435"/>
                <a:gd name="connsiteY1" fmla="*/ 0 h 1253637"/>
                <a:gd name="connsiteX2" fmla="*/ 0 w 1620435"/>
                <a:gd name="connsiteY2" fmla="*/ 1131703 h 1253637"/>
                <a:gd name="connsiteX3" fmla="*/ 1620435 w 1620435"/>
                <a:gd name="connsiteY3" fmla="*/ 1253637 h 1253637"/>
                <a:gd name="connsiteX0" fmla="*/ 1669790 w 1669790"/>
                <a:gd name="connsiteY0" fmla="*/ 1253637 h 1262982"/>
                <a:gd name="connsiteX1" fmla="*/ 358590 w 1669790"/>
                <a:gd name="connsiteY1" fmla="*/ 0 h 1262982"/>
                <a:gd name="connsiteX2" fmla="*/ 0 w 1669790"/>
                <a:gd name="connsiteY2" fmla="*/ 1262982 h 1262982"/>
                <a:gd name="connsiteX3" fmla="*/ 1669790 w 1669790"/>
                <a:gd name="connsiteY3" fmla="*/ 1253637 h 1262982"/>
              </a:gdLst>
              <a:ahLst/>
              <a:cxnLst>
                <a:cxn ang="0">
                  <a:pos x="connsiteX0" y="connsiteY0"/>
                </a:cxn>
                <a:cxn ang="0">
                  <a:pos x="connsiteX1" y="connsiteY1"/>
                </a:cxn>
                <a:cxn ang="0">
                  <a:pos x="connsiteX2" y="connsiteY2"/>
                </a:cxn>
                <a:cxn ang="0">
                  <a:pos x="connsiteX3" y="connsiteY3"/>
                </a:cxn>
              </a:cxnLst>
              <a:rect l="l" t="t" r="r" b="b"/>
              <a:pathLst>
                <a:path w="1669790" h="1262982">
                  <a:moveTo>
                    <a:pt x="1669790" y="1253637"/>
                  </a:moveTo>
                  <a:lnTo>
                    <a:pt x="358590" y="0"/>
                  </a:lnTo>
                  <a:lnTo>
                    <a:pt x="0" y="1262982"/>
                  </a:lnTo>
                  <a:lnTo>
                    <a:pt x="1669790" y="1253637"/>
                  </a:lnTo>
                  <a:close/>
                </a:path>
              </a:pathLst>
            </a:custGeom>
            <a:solidFill>
              <a:srgbClr val="FF0000"/>
            </a:solidFill>
            <a:ln w="28575" cap="flat" cmpd="sng" algn="ctr">
              <a:noFill/>
              <a:prstDash val="solid"/>
              <a:round/>
              <a:headEnd type="none" w="med" len="med"/>
              <a:tailEnd type="stealth" w="med" len="lg"/>
            </a:ln>
            <a:effec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pPr>
              <a:endParaRPr lang="ja-JP" altLang="en-US" sz="900">
                <a:latin typeface="Times New Roman" pitchFamily="18" charset="0"/>
                <a:ea typeface="ＭＳ Ｐゴシック" pitchFamily="50" charset="-128"/>
              </a:endParaRPr>
            </a:p>
          </p:txBody>
        </p:sp>
        <p:sp>
          <p:nvSpPr>
            <p:cNvPr id="382" name="Text Box 171"/>
            <p:cNvSpPr txBox="1">
              <a:spLocks noChangeArrowheads="1"/>
            </p:cNvSpPr>
            <p:nvPr/>
          </p:nvSpPr>
          <p:spPr bwMode="auto">
            <a:xfrm>
              <a:off x="7138443" y="3914008"/>
              <a:ext cx="562998" cy="215444"/>
            </a:xfrm>
            <a:prstGeom prst="rect">
              <a:avLst/>
            </a:prstGeom>
            <a:noFill/>
            <a:ln>
              <a:noFill/>
              <a:prstDash val="sysDot"/>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kumimoji="1" sz="900">
                  <a:solidFill>
                    <a:schemeClr val="tx1"/>
                  </a:solidFill>
                  <a:latin typeface="Times New Roman" pitchFamily="18" charset="0"/>
                  <a:ea typeface="ＭＳ Ｐゴシック" pitchFamily="50" charset="-128"/>
                </a:defRPr>
              </a:lvl1pPr>
              <a:lvl2pPr marL="742950" indent="-285750" eaLnBrk="0" hangingPunct="0">
                <a:defRPr kumimoji="1" sz="900">
                  <a:solidFill>
                    <a:schemeClr val="tx1"/>
                  </a:solidFill>
                  <a:latin typeface="Times New Roman" pitchFamily="18" charset="0"/>
                  <a:ea typeface="ＭＳ Ｐゴシック" pitchFamily="50" charset="-128"/>
                </a:defRPr>
              </a:lvl2pPr>
              <a:lvl3pPr marL="1143000" indent="-228600" eaLnBrk="0" hangingPunct="0">
                <a:defRPr kumimoji="1" sz="900">
                  <a:solidFill>
                    <a:schemeClr val="tx1"/>
                  </a:solidFill>
                  <a:latin typeface="Times New Roman" pitchFamily="18" charset="0"/>
                  <a:ea typeface="ＭＳ Ｐゴシック" pitchFamily="50" charset="-128"/>
                </a:defRPr>
              </a:lvl3pPr>
              <a:lvl4pPr marL="1600200" indent="-228600" eaLnBrk="0" hangingPunct="0">
                <a:defRPr kumimoji="1" sz="900">
                  <a:solidFill>
                    <a:schemeClr val="tx1"/>
                  </a:solidFill>
                  <a:latin typeface="Times New Roman" pitchFamily="18" charset="0"/>
                  <a:ea typeface="ＭＳ Ｐゴシック" pitchFamily="50" charset="-128"/>
                </a:defRPr>
              </a:lvl4pPr>
              <a:lvl5pPr marL="2057400" indent="-228600" eaLnBrk="0" hangingPunct="0">
                <a:defRPr kumimoji="1" sz="900">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9pPr>
            </a:lstStyle>
            <a:p>
              <a:pPr eaLnBrk="1" hangingPunct="1"/>
              <a:r>
                <a:rPr lang="en-US" altLang="ja-JP" sz="800" dirty="0">
                  <a:latin typeface="ＭＳ Ｐゴシック" pitchFamily="50" charset="-128"/>
                </a:rPr>
                <a:t>(</a:t>
              </a:r>
              <a:r>
                <a:rPr lang="en-US" altLang="ja-JP" sz="800" dirty="0" smtClean="0">
                  <a:latin typeface="ＭＳ Ｐゴシック" pitchFamily="50" charset="-128"/>
                </a:rPr>
                <a:t>1.2ha</a:t>
              </a:r>
              <a:r>
                <a:rPr lang="en-US" altLang="ja-JP" sz="800" dirty="0">
                  <a:latin typeface="ＭＳ Ｐゴシック" pitchFamily="50" charset="-128"/>
                </a:rPr>
                <a:t>)</a:t>
              </a:r>
            </a:p>
          </p:txBody>
        </p:sp>
        <p:sp>
          <p:nvSpPr>
            <p:cNvPr id="383" name="Freeform 91"/>
            <p:cNvSpPr>
              <a:spLocks/>
            </p:cNvSpPr>
            <p:nvPr/>
          </p:nvSpPr>
          <p:spPr bwMode="auto">
            <a:xfrm flipH="1">
              <a:off x="6505987" y="5090538"/>
              <a:ext cx="72564" cy="198323"/>
            </a:xfrm>
            <a:custGeom>
              <a:avLst/>
              <a:gdLst>
                <a:gd name="T0" fmla="*/ 3360208 w 3"/>
                <a:gd name="T1" fmla="*/ 0 h 295"/>
                <a:gd name="T2" fmla="*/ 0 w 3"/>
                <a:gd name="T3" fmla="*/ 627397847 h 295"/>
                <a:gd name="T4" fmla="*/ 0 60000 65536"/>
                <a:gd name="T5" fmla="*/ 0 60000 65536"/>
                <a:gd name="T6" fmla="*/ 0 w 3"/>
                <a:gd name="T7" fmla="*/ 0 h 295"/>
                <a:gd name="T8" fmla="*/ 3 w 3"/>
                <a:gd name="T9" fmla="*/ 295 h 295"/>
                <a:gd name="connsiteX0" fmla="*/ 11511 w 11511"/>
                <a:gd name="connsiteY0" fmla="*/ 0 h 13160"/>
                <a:gd name="connsiteX1" fmla="*/ 0 w 11511"/>
                <a:gd name="connsiteY1" fmla="*/ 13160 h 13160"/>
              </a:gdLst>
              <a:ahLst/>
              <a:cxnLst>
                <a:cxn ang="0">
                  <a:pos x="connsiteX0" y="connsiteY0"/>
                </a:cxn>
                <a:cxn ang="0">
                  <a:pos x="connsiteX1" y="connsiteY1"/>
                </a:cxn>
              </a:cxnLst>
              <a:rect l="l" t="t" r="r" b="b"/>
              <a:pathLst>
                <a:path w="11511" h="13160">
                  <a:moveTo>
                    <a:pt x="11511" y="0"/>
                  </a:moveTo>
                  <a:cubicBezTo>
                    <a:pt x="8178" y="3333"/>
                    <a:pt x="3333" y="9827"/>
                    <a:pt x="0" y="13160"/>
                  </a:cubicBezTo>
                </a:path>
              </a:pathLst>
            </a:custGeom>
            <a:noFill/>
            <a:ln w="12700">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4" name="Text Box 118"/>
            <p:cNvSpPr txBox="1">
              <a:spLocks noChangeArrowheads="1"/>
            </p:cNvSpPr>
            <p:nvPr/>
          </p:nvSpPr>
          <p:spPr bwMode="auto">
            <a:xfrm>
              <a:off x="5247997" y="4568468"/>
              <a:ext cx="68104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kumimoji="1" sz="900">
                  <a:solidFill>
                    <a:schemeClr val="tx1"/>
                  </a:solidFill>
                  <a:latin typeface="Times New Roman" pitchFamily="18" charset="0"/>
                  <a:ea typeface="ＭＳ Ｐゴシック" pitchFamily="50" charset="-128"/>
                </a:defRPr>
              </a:lvl1pPr>
              <a:lvl2pPr marL="742950" indent="-285750" eaLnBrk="0" hangingPunct="0">
                <a:defRPr kumimoji="1" sz="900">
                  <a:solidFill>
                    <a:schemeClr val="tx1"/>
                  </a:solidFill>
                  <a:latin typeface="Times New Roman" pitchFamily="18" charset="0"/>
                  <a:ea typeface="ＭＳ Ｐゴシック" pitchFamily="50" charset="-128"/>
                </a:defRPr>
              </a:lvl2pPr>
              <a:lvl3pPr marL="1143000" indent="-228600" eaLnBrk="0" hangingPunct="0">
                <a:defRPr kumimoji="1" sz="900">
                  <a:solidFill>
                    <a:schemeClr val="tx1"/>
                  </a:solidFill>
                  <a:latin typeface="Times New Roman" pitchFamily="18" charset="0"/>
                  <a:ea typeface="ＭＳ Ｐゴシック" pitchFamily="50" charset="-128"/>
                </a:defRPr>
              </a:lvl3pPr>
              <a:lvl4pPr marL="1600200" indent="-228600" eaLnBrk="0" hangingPunct="0">
                <a:defRPr kumimoji="1" sz="900">
                  <a:solidFill>
                    <a:schemeClr val="tx1"/>
                  </a:solidFill>
                  <a:latin typeface="Times New Roman" pitchFamily="18" charset="0"/>
                  <a:ea typeface="ＭＳ Ｐゴシック" pitchFamily="50" charset="-128"/>
                </a:defRPr>
              </a:lvl4pPr>
              <a:lvl5pPr marL="2057400" indent="-228600" eaLnBrk="0" hangingPunct="0">
                <a:defRPr kumimoji="1" sz="900">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9pPr>
            </a:lstStyle>
            <a:p>
              <a:pPr eaLnBrk="1" hangingPunct="1"/>
              <a:r>
                <a:rPr lang="ja-JP" altLang="en-US" sz="600" dirty="0">
                  <a:solidFill>
                    <a:srgbClr val="4D4D4D"/>
                  </a:solidFill>
                </a:rPr>
                <a:t>トレードセンター前駅</a:t>
              </a:r>
            </a:p>
          </p:txBody>
        </p:sp>
        <p:sp>
          <p:nvSpPr>
            <p:cNvPr id="385" name="フリーフォーム 384"/>
            <p:cNvSpPr/>
            <p:nvPr/>
          </p:nvSpPr>
          <p:spPr bwMode="auto">
            <a:xfrm>
              <a:off x="4843217" y="4012119"/>
              <a:ext cx="616414" cy="163836"/>
            </a:xfrm>
            <a:custGeom>
              <a:avLst/>
              <a:gdLst>
                <a:gd name="connsiteX0" fmla="*/ 1060396 w 1060396"/>
                <a:gd name="connsiteY0" fmla="*/ 376517 h 407253"/>
                <a:gd name="connsiteX1" fmla="*/ 253573 w 1060396"/>
                <a:gd name="connsiteY1" fmla="*/ 0 h 407253"/>
                <a:gd name="connsiteX2" fmla="*/ 0 w 1060396"/>
                <a:gd name="connsiteY2" fmla="*/ 407253 h 407253"/>
                <a:gd name="connsiteX3" fmla="*/ 1060396 w 1060396"/>
                <a:gd name="connsiteY3" fmla="*/ 376517 h 407253"/>
                <a:gd name="connsiteX0" fmla="*/ 1037344 w 1037344"/>
                <a:gd name="connsiteY0" fmla="*/ 376517 h 391885"/>
                <a:gd name="connsiteX1" fmla="*/ 230521 w 1037344"/>
                <a:gd name="connsiteY1" fmla="*/ 0 h 391885"/>
                <a:gd name="connsiteX2" fmla="*/ 0 w 1037344"/>
                <a:gd name="connsiteY2" fmla="*/ 391885 h 391885"/>
                <a:gd name="connsiteX3" fmla="*/ 1037344 w 1037344"/>
                <a:gd name="connsiteY3" fmla="*/ 376517 h 391885"/>
                <a:gd name="connsiteX0" fmla="*/ 1037344 w 1037344"/>
                <a:gd name="connsiteY0" fmla="*/ 304509 h 319877"/>
                <a:gd name="connsiteX1" fmla="*/ 72008 w 1037344"/>
                <a:gd name="connsiteY1" fmla="*/ 0 h 319877"/>
                <a:gd name="connsiteX2" fmla="*/ 0 w 1037344"/>
                <a:gd name="connsiteY2" fmla="*/ 319877 h 319877"/>
                <a:gd name="connsiteX3" fmla="*/ 1037344 w 1037344"/>
                <a:gd name="connsiteY3" fmla="*/ 304509 h 319877"/>
                <a:gd name="connsiteX0" fmla="*/ 1037344 w 1037344"/>
                <a:gd name="connsiteY0" fmla="*/ 304509 h 319877"/>
                <a:gd name="connsiteX1" fmla="*/ 72008 w 1037344"/>
                <a:gd name="connsiteY1" fmla="*/ 0 h 319877"/>
                <a:gd name="connsiteX2" fmla="*/ 0 w 1037344"/>
                <a:gd name="connsiteY2" fmla="*/ 319877 h 319877"/>
                <a:gd name="connsiteX3" fmla="*/ 1037344 w 1037344"/>
                <a:gd name="connsiteY3" fmla="*/ 304509 h 319877"/>
                <a:gd name="connsiteX0" fmla="*/ 1037344 w 1037344"/>
                <a:gd name="connsiteY0" fmla="*/ 232501 h 247869"/>
                <a:gd name="connsiteX1" fmla="*/ 144016 w 1037344"/>
                <a:gd name="connsiteY1" fmla="*/ 0 h 247869"/>
                <a:gd name="connsiteX2" fmla="*/ 0 w 1037344"/>
                <a:gd name="connsiteY2" fmla="*/ 247869 h 247869"/>
                <a:gd name="connsiteX3" fmla="*/ 1037344 w 1037344"/>
                <a:gd name="connsiteY3" fmla="*/ 232501 h 247869"/>
                <a:gd name="connsiteX0" fmla="*/ 1037344 w 1037344"/>
                <a:gd name="connsiteY0" fmla="*/ 304509 h 319877"/>
                <a:gd name="connsiteX1" fmla="*/ 0 w 1037344"/>
                <a:gd name="connsiteY1" fmla="*/ 0 h 319877"/>
                <a:gd name="connsiteX2" fmla="*/ 0 w 1037344"/>
                <a:gd name="connsiteY2" fmla="*/ 319877 h 319877"/>
                <a:gd name="connsiteX3" fmla="*/ 1037344 w 1037344"/>
                <a:gd name="connsiteY3" fmla="*/ 304509 h 319877"/>
                <a:gd name="connsiteX0" fmla="*/ 1037344 w 1114695"/>
                <a:gd name="connsiteY0" fmla="*/ 336401 h 351769"/>
                <a:gd name="connsiteX1" fmla="*/ 432048 w 1114695"/>
                <a:gd name="connsiteY1" fmla="*/ 103900 h 351769"/>
                <a:gd name="connsiteX2" fmla="*/ 0 w 1114695"/>
                <a:gd name="connsiteY2" fmla="*/ 31892 h 351769"/>
                <a:gd name="connsiteX3" fmla="*/ 0 w 1114695"/>
                <a:gd name="connsiteY3" fmla="*/ 351769 h 351769"/>
                <a:gd name="connsiteX4" fmla="*/ 1037344 w 1114695"/>
                <a:gd name="connsiteY4" fmla="*/ 336401 h 351769"/>
                <a:gd name="connsiteX0" fmla="*/ 648072 w 725423"/>
                <a:gd name="connsiteY0" fmla="*/ 319924 h 351769"/>
                <a:gd name="connsiteX1" fmla="*/ 432048 w 725423"/>
                <a:gd name="connsiteY1" fmla="*/ 103900 h 351769"/>
                <a:gd name="connsiteX2" fmla="*/ 0 w 725423"/>
                <a:gd name="connsiteY2" fmla="*/ 31892 h 351769"/>
                <a:gd name="connsiteX3" fmla="*/ 0 w 725423"/>
                <a:gd name="connsiteY3" fmla="*/ 351769 h 351769"/>
                <a:gd name="connsiteX4" fmla="*/ 648072 w 725423"/>
                <a:gd name="connsiteY4" fmla="*/ 319924 h 351769"/>
                <a:gd name="connsiteX0" fmla="*/ 648072 w 648072"/>
                <a:gd name="connsiteY0" fmla="*/ 293339 h 325184"/>
                <a:gd name="connsiteX1" fmla="*/ 0 w 648072"/>
                <a:gd name="connsiteY1" fmla="*/ 5307 h 325184"/>
                <a:gd name="connsiteX2" fmla="*/ 0 w 648072"/>
                <a:gd name="connsiteY2" fmla="*/ 325184 h 325184"/>
                <a:gd name="connsiteX3" fmla="*/ 648072 w 648072"/>
                <a:gd name="connsiteY3" fmla="*/ 293339 h 325184"/>
                <a:gd name="connsiteX0" fmla="*/ 648072 w 709589"/>
                <a:gd name="connsiteY0" fmla="*/ 319924 h 351769"/>
                <a:gd name="connsiteX1" fmla="*/ 369101 w 709589"/>
                <a:gd name="connsiteY1" fmla="*/ 160418 h 351769"/>
                <a:gd name="connsiteX2" fmla="*/ 0 w 709589"/>
                <a:gd name="connsiteY2" fmla="*/ 31892 h 351769"/>
                <a:gd name="connsiteX3" fmla="*/ 0 w 709589"/>
                <a:gd name="connsiteY3" fmla="*/ 351769 h 351769"/>
                <a:gd name="connsiteX4" fmla="*/ 648072 w 709589"/>
                <a:gd name="connsiteY4" fmla="*/ 319924 h 351769"/>
                <a:gd name="connsiteX0" fmla="*/ 648072 w 709589"/>
                <a:gd name="connsiteY0" fmla="*/ 319924 h 351769"/>
                <a:gd name="connsiteX1" fmla="*/ 432048 w 709589"/>
                <a:gd name="connsiteY1" fmla="*/ 103900 h 351769"/>
                <a:gd name="connsiteX2" fmla="*/ 0 w 709589"/>
                <a:gd name="connsiteY2" fmla="*/ 31892 h 351769"/>
                <a:gd name="connsiteX3" fmla="*/ 0 w 709589"/>
                <a:gd name="connsiteY3" fmla="*/ 351769 h 351769"/>
                <a:gd name="connsiteX4" fmla="*/ 648072 w 709589"/>
                <a:gd name="connsiteY4" fmla="*/ 319924 h 351769"/>
                <a:gd name="connsiteX0" fmla="*/ 720080 w 781597"/>
                <a:gd name="connsiteY0" fmla="*/ 319924 h 351769"/>
                <a:gd name="connsiteX1" fmla="*/ 432048 w 781597"/>
                <a:gd name="connsiteY1" fmla="*/ 103900 h 351769"/>
                <a:gd name="connsiteX2" fmla="*/ 0 w 781597"/>
                <a:gd name="connsiteY2" fmla="*/ 31892 h 351769"/>
                <a:gd name="connsiteX3" fmla="*/ 0 w 781597"/>
                <a:gd name="connsiteY3" fmla="*/ 351769 h 351769"/>
                <a:gd name="connsiteX4" fmla="*/ 720080 w 781597"/>
                <a:gd name="connsiteY4" fmla="*/ 319924 h 351769"/>
                <a:gd name="connsiteX0" fmla="*/ 720080 w 781597"/>
                <a:gd name="connsiteY0" fmla="*/ 288032 h 319877"/>
                <a:gd name="connsiteX1" fmla="*/ 432048 w 781597"/>
                <a:gd name="connsiteY1" fmla="*/ 72008 h 319877"/>
                <a:gd name="connsiteX2" fmla="*/ 0 w 781597"/>
                <a:gd name="connsiteY2" fmla="*/ 0 h 319877"/>
                <a:gd name="connsiteX3" fmla="*/ 0 w 781597"/>
                <a:gd name="connsiteY3" fmla="*/ 319877 h 319877"/>
                <a:gd name="connsiteX4" fmla="*/ 720080 w 781597"/>
                <a:gd name="connsiteY4" fmla="*/ 288032 h 319877"/>
                <a:gd name="connsiteX0" fmla="*/ 720080 w 781597"/>
                <a:gd name="connsiteY0" fmla="*/ 288032 h 319877"/>
                <a:gd name="connsiteX1" fmla="*/ 432048 w 781597"/>
                <a:gd name="connsiteY1" fmla="*/ 0 h 319877"/>
                <a:gd name="connsiteX2" fmla="*/ 0 w 781597"/>
                <a:gd name="connsiteY2" fmla="*/ 0 h 319877"/>
                <a:gd name="connsiteX3" fmla="*/ 0 w 781597"/>
                <a:gd name="connsiteY3" fmla="*/ 319877 h 319877"/>
                <a:gd name="connsiteX4" fmla="*/ 720080 w 781597"/>
                <a:gd name="connsiteY4" fmla="*/ 288032 h 319877"/>
                <a:gd name="connsiteX0" fmla="*/ 720080 w 720080"/>
                <a:gd name="connsiteY0" fmla="*/ 288032 h 319877"/>
                <a:gd name="connsiteX1" fmla="*/ 432048 w 720080"/>
                <a:gd name="connsiteY1" fmla="*/ 0 h 319877"/>
                <a:gd name="connsiteX2" fmla="*/ 0 w 720080"/>
                <a:gd name="connsiteY2" fmla="*/ 0 h 319877"/>
                <a:gd name="connsiteX3" fmla="*/ 0 w 720080"/>
                <a:gd name="connsiteY3" fmla="*/ 319877 h 319877"/>
                <a:gd name="connsiteX4" fmla="*/ 720080 w 720080"/>
                <a:gd name="connsiteY4" fmla="*/ 288032 h 319877"/>
                <a:gd name="connsiteX0" fmla="*/ 720080 w 720080"/>
                <a:gd name="connsiteY0" fmla="*/ 288032 h 319877"/>
                <a:gd name="connsiteX1" fmla="*/ 432048 w 720080"/>
                <a:gd name="connsiteY1" fmla="*/ 72008 h 319877"/>
                <a:gd name="connsiteX2" fmla="*/ 0 w 720080"/>
                <a:gd name="connsiteY2" fmla="*/ 0 h 319877"/>
                <a:gd name="connsiteX3" fmla="*/ 0 w 720080"/>
                <a:gd name="connsiteY3" fmla="*/ 319877 h 319877"/>
                <a:gd name="connsiteX4" fmla="*/ 720080 w 720080"/>
                <a:gd name="connsiteY4" fmla="*/ 288032 h 319877"/>
                <a:gd name="connsiteX0" fmla="*/ 720080 w 720080"/>
                <a:gd name="connsiteY0" fmla="*/ 257439 h 289284"/>
                <a:gd name="connsiteX1" fmla="*/ 432048 w 720080"/>
                <a:gd name="connsiteY1" fmla="*/ 41415 h 289284"/>
                <a:gd name="connsiteX2" fmla="*/ 13597 w 720080"/>
                <a:gd name="connsiteY2" fmla="*/ 0 h 289284"/>
                <a:gd name="connsiteX3" fmla="*/ 0 w 720080"/>
                <a:gd name="connsiteY3" fmla="*/ 289284 h 289284"/>
                <a:gd name="connsiteX4" fmla="*/ 720080 w 720080"/>
                <a:gd name="connsiteY4" fmla="*/ 257439 h 289284"/>
                <a:gd name="connsiteX0" fmla="*/ 720080 w 720080"/>
                <a:gd name="connsiteY0" fmla="*/ 260214 h 292059"/>
                <a:gd name="connsiteX1" fmla="*/ 398056 w 720080"/>
                <a:gd name="connsiteY1" fmla="*/ 0 h 292059"/>
                <a:gd name="connsiteX2" fmla="*/ 13597 w 720080"/>
                <a:gd name="connsiteY2" fmla="*/ 2775 h 292059"/>
                <a:gd name="connsiteX3" fmla="*/ 0 w 720080"/>
                <a:gd name="connsiteY3" fmla="*/ 292059 h 292059"/>
                <a:gd name="connsiteX4" fmla="*/ 720080 w 720080"/>
                <a:gd name="connsiteY4" fmla="*/ 260214 h 292059"/>
                <a:gd name="connsiteX0" fmla="*/ 864096 w 864096"/>
                <a:gd name="connsiteY0" fmla="*/ 260214 h 292059"/>
                <a:gd name="connsiteX1" fmla="*/ 398056 w 864096"/>
                <a:gd name="connsiteY1" fmla="*/ 0 h 292059"/>
                <a:gd name="connsiteX2" fmla="*/ 13597 w 864096"/>
                <a:gd name="connsiteY2" fmla="*/ 2775 h 292059"/>
                <a:gd name="connsiteX3" fmla="*/ 0 w 864096"/>
                <a:gd name="connsiteY3" fmla="*/ 292059 h 292059"/>
                <a:gd name="connsiteX4" fmla="*/ 864096 w 864096"/>
                <a:gd name="connsiteY4" fmla="*/ 260214 h 292059"/>
                <a:gd name="connsiteX0" fmla="*/ 864096 w 864096"/>
                <a:gd name="connsiteY0" fmla="*/ 260214 h 292059"/>
                <a:gd name="connsiteX1" fmla="*/ 649782 w 864096"/>
                <a:gd name="connsiteY1" fmla="*/ 135010 h 292059"/>
                <a:gd name="connsiteX2" fmla="*/ 398056 w 864096"/>
                <a:gd name="connsiteY2" fmla="*/ 0 h 292059"/>
                <a:gd name="connsiteX3" fmla="*/ 13597 w 864096"/>
                <a:gd name="connsiteY3" fmla="*/ 2775 h 292059"/>
                <a:gd name="connsiteX4" fmla="*/ 0 w 864096"/>
                <a:gd name="connsiteY4" fmla="*/ 292059 h 292059"/>
                <a:gd name="connsiteX5" fmla="*/ 864096 w 864096"/>
                <a:gd name="connsiteY5" fmla="*/ 260214 h 292059"/>
                <a:gd name="connsiteX0" fmla="*/ 864096 w 864096"/>
                <a:gd name="connsiteY0" fmla="*/ 260214 h 292059"/>
                <a:gd name="connsiteX1" fmla="*/ 648072 w 864096"/>
                <a:gd name="connsiteY1" fmla="*/ 188206 h 292059"/>
                <a:gd name="connsiteX2" fmla="*/ 398056 w 864096"/>
                <a:gd name="connsiteY2" fmla="*/ 0 h 292059"/>
                <a:gd name="connsiteX3" fmla="*/ 13597 w 864096"/>
                <a:gd name="connsiteY3" fmla="*/ 2775 h 292059"/>
                <a:gd name="connsiteX4" fmla="*/ 0 w 864096"/>
                <a:gd name="connsiteY4" fmla="*/ 292059 h 292059"/>
                <a:gd name="connsiteX5" fmla="*/ 864096 w 864096"/>
                <a:gd name="connsiteY5" fmla="*/ 260214 h 292059"/>
                <a:gd name="connsiteX0" fmla="*/ 857498 w 857498"/>
                <a:gd name="connsiteY0" fmla="*/ 260214 h 284547"/>
                <a:gd name="connsiteX1" fmla="*/ 641474 w 857498"/>
                <a:gd name="connsiteY1" fmla="*/ 188206 h 284547"/>
                <a:gd name="connsiteX2" fmla="*/ 391458 w 857498"/>
                <a:gd name="connsiteY2" fmla="*/ 0 h 284547"/>
                <a:gd name="connsiteX3" fmla="*/ 6999 w 857498"/>
                <a:gd name="connsiteY3" fmla="*/ 2775 h 284547"/>
                <a:gd name="connsiteX4" fmla="*/ 0 w 857498"/>
                <a:gd name="connsiteY4" fmla="*/ 284547 h 284547"/>
                <a:gd name="connsiteX5" fmla="*/ 857498 w 857498"/>
                <a:gd name="connsiteY5" fmla="*/ 260214 h 284547"/>
                <a:gd name="connsiteX0" fmla="*/ 850499 w 850499"/>
                <a:gd name="connsiteY0" fmla="*/ 260214 h 307085"/>
                <a:gd name="connsiteX1" fmla="*/ 634475 w 850499"/>
                <a:gd name="connsiteY1" fmla="*/ 188206 h 307085"/>
                <a:gd name="connsiteX2" fmla="*/ 384459 w 850499"/>
                <a:gd name="connsiteY2" fmla="*/ 0 h 307085"/>
                <a:gd name="connsiteX3" fmla="*/ 0 w 850499"/>
                <a:gd name="connsiteY3" fmla="*/ 2775 h 307085"/>
                <a:gd name="connsiteX4" fmla="*/ 12793 w 850499"/>
                <a:gd name="connsiteY4" fmla="*/ 307085 h 307085"/>
                <a:gd name="connsiteX5" fmla="*/ 850499 w 850499"/>
                <a:gd name="connsiteY5" fmla="*/ 260214 h 307085"/>
                <a:gd name="connsiteX0" fmla="*/ 1002239 w 1002239"/>
                <a:gd name="connsiteY0" fmla="*/ 297777 h 307085"/>
                <a:gd name="connsiteX1" fmla="*/ 634475 w 1002239"/>
                <a:gd name="connsiteY1" fmla="*/ 188206 h 307085"/>
                <a:gd name="connsiteX2" fmla="*/ 384459 w 1002239"/>
                <a:gd name="connsiteY2" fmla="*/ 0 h 307085"/>
                <a:gd name="connsiteX3" fmla="*/ 0 w 1002239"/>
                <a:gd name="connsiteY3" fmla="*/ 2775 h 307085"/>
                <a:gd name="connsiteX4" fmla="*/ 12793 w 1002239"/>
                <a:gd name="connsiteY4" fmla="*/ 307085 h 307085"/>
                <a:gd name="connsiteX5" fmla="*/ 1002239 w 1002239"/>
                <a:gd name="connsiteY5" fmla="*/ 297777 h 307085"/>
                <a:gd name="connsiteX0" fmla="*/ 989446 w 989446"/>
                <a:gd name="connsiteY0" fmla="*/ 297777 h 307085"/>
                <a:gd name="connsiteX1" fmla="*/ 621682 w 989446"/>
                <a:gd name="connsiteY1" fmla="*/ 188206 h 307085"/>
                <a:gd name="connsiteX2" fmla="*/ 371666 w 989446"/>
                <a:gd name="connsiteY2" fmla="*/ 0 h 307085"/>
                <a:gd name="connsiteX3" fmla="*/ 13597 w 989446"/>
                <a:gd name="connsiteY3" fmla="*/ 2775 h 307085"/>
                <a:gd name="connsiteX4" fmla="*/ 0 w 989446"/>
                <a:gd name="connsiteY4" fmla="*/ 307085 h 307085"/>
                <a:gd name="connsiteX5" fmla="*/ 989446 w 989446"/>
                <a:gd name="connsiteY5" fmla="*/ 297777 h 307085"/>
                <a:gd name="connsiteX0" fmla="*/ 1008836 w 1008836"/>
                <a:gd name="connsiteY0" fmla="*/ 297777 h 307085"/>
                <a:gd name="connsiteX1" fmla="*/ 641072 w 1008836"/>
                <a:gd name="connsiteY1" fmla="*/ 188206 h 307085"/>
                <a:gd name="connsiteX2" fmla="*/ 391056 w 1008836"/>
                <a:gd name="connsiteY2" fmla="*/ 0 h 307085"/>
                <a:gd name="connsiteX3" fmla="*/ 0 w 1008836"/>
                <a:gd name="connsiteY3" fmla="*/ 2775 h 307085"/>
                <a:gd name="connsiteX4" fmla="*/ 19390 w 1008836"/>
                <a:gd name="connsiteY4" fmla="*/ 307085 h 307085"/>
                <a:gd name="connsiteX5" fmla="*/ 1008836 w 1008836"/>
                <a:gd name="connsiteY5" fmla="*/ 297777 h 307085"/>
                <a:gd name="connsiteX0" fmla="*/ 1008836 w 1008836"/>
                <a:gd name="connsiteY0" fmla="*/ 297777 h 307085"/>
                <a:gd name="connsiteX1" fmla="*/ 614208 w 1008836"/>
                <a:gd name="connsiteY1" fmla="*/ 247943 h 307085"/>
                <a:gd name="connsiteX2" fmla="*/ 391056 w 1008836"/>
                <a:gd name="connsiteY2" fmla="*/ 0 h 307085"/>
                <a:gd name="connsiteX3" fmla="*/ 0 w 1008836"/>
                <a:gd name="connsiteY3" fmla="*/ 2775 h 307085"/>
                <a:gd name="connsiteX4" fmla="*/ 19390 w 1008836"/>
                <a:gd name="connsiteY4" fmla="*/ 307085 h 307085"/>
                <a:gd name="connsiteX5" fmla="*/ 1008836 w 1008836"/>
                <a:gd name="connsiteY5" fmla="*/ 297777 h 307085"/>
                <a:gd name="connsiteX0" fmla="*/ 1008836 w 1008836"/>
                <a:gd name="connsiteY0" fmla="*/ 297777 h 307085"/>
                <a:gd name="connsiteX1" fmla="*/ 614208 w 1008836"/>
                <a:gd name="connsiteY1" fmla="*/ 247943 h 307085"/>
                <a:gd name="connsiteX2" fmla="*/ 391056 w 1008836"/>
                <a:gd name="connsiteY2" fmla="*/ 0 h 307085"/>
                <a:gd name="connsiteX3" fmla="*/ 0 w 1008836"/>
                <a:gd name="connsiteY3" fmla="*/ 2775 h 307085"/>
                <a:gd name="connsiteX4" fmla="*/ 19390 w 1008836"/>
                <a:gd name="connsiteY4" fmla="*/ 307085 h 307085"/>
                <a:gd name="connsiteX5" fmla="*/ 1008836 w 1008836"/>
                <a:gd name="connsiteY5" fmla="*/ 297777 h 307085"/>
                <a:gd name="connsiteX0" fmla="*/ 1008836 w 1008836"/>
                <a:gd name="connsiteY0" fmla="*/ 297777 h 307085"/>
                <a:gd name="connsiteX1" fmla="*/ 614208 w 1008836"/>
                <a:gd name="connsiteY1" fmla="*/ 247943 h 307085"/>
                <a:gd name="connsiteX2" fmla="*/ 356515 w 1008836"/>
                <a:gd name="connsiteY2" fmla="*/ 0 h 307085"/>
                <a:gd name="connsiteX3" fmla="*/ 0 w 1008836"/>
                <a:gd name="connsiteY3" fmla="*/ 2775 h 307085"/>
                <a:gd name="connsiteX4" fmla="*/ 19390 w 1008836"/>
                <a:gd name="connsiteY4" fmla="*/ 307085 h 307085"/>
                <a:gd name="connsiteX5" fmla="*/ 1008836 w 1008836"/>
                <a:gd name="connsiteY5" fmla="*/ 297777 h 307085"/>
                <a:gd name="connsiteX0" fmla="*/ 989446 w 989446"/>
                <a:gd name="connsiteY0" fmla="*/ 297777 h 307085"/>
                <a:gd name="connsiteX1" fmla="*/ 594818 w 989446"/>
                <a:gd name="connsiteY1" fmla="*/ 247943 h 307085"/>
                <a:gd name="connsiteX2" fmla="*/ 337125 w 989446"/>
                <a:gd name="connsiteY2" fmla="*/ 0 h 307085"/>
                <a:gd name="connsiteX3" fmla="*/ 7476 w 989446"/>
                <a:gd name="connsiteY3" fmla="*/ 2775 h 307085"/>
                <a:gd name="connsiteX4" fmla="*/ 0 w 989446"/>
                <a:gd name="connsiteY4" fmla="*/ 307085 h 307085"/>
                <a:gd name="connsiteX5" fmla="*/ 989446 w 989446"/>
                <a:gd name="connsiteY5" fmla="*/ 297777 h 307085"/>
                <a:gd name="connsiteX0" fmla="*/ 981969 w 981969"/>
                <a:gd name="connsiteY0" fmla="*/ 297777 h 307085"/>
                <a:gd name="connsiteX1" fmla="*/ 587341 w 981969"/>
                <a:gd name="connsiteY1" fmla="*/ 247943 h 307085"/>
                <a:gd name="connsiteX2" fmla="*/ 329648 w 981969"/>
                <a:gd name="connsiteY2" fmla="*/ 0 h 307085"/>
                <a:gd name="connsiteX3" fmla="*/ -1 w 981969"/>
                <a:gd name="connsiteY3" fmla="*/ 2775 h 307085"/>
                <a:gd name="connsiteX4" fmla="*/ 198 w 981969"/>
                <a:gd name="connsiteY4" fmla="*/ 307085 h 307085"/>
                <a:gd name="connsiteX5" fmla="*/ 981969 w 981969"/>
                <a:gd name="connsiteY5" fmla="*/ 297777 h 307085"/>
                <a:gd name="connsiteX0" fmla="*/ 981971 w 981971"/>
                <a:gd name="connsiteY0" fmla="*/ 297777 h 307085"/>
                <a:gd name="connsiteX1" fmla="*/ 587343 w 981971"/>
                <a:gd name="connsiteY1" fmla="*/ 247943 h 307085"/>
                <a:gd name="connsiteX2" fmla="*/ 329650 w 981971"/>
                <a:gd name="connsiteY2" fmla="*/ 0 h 307085"/>
                <a:gd name="connsiteX3" fmla="*/ 1 w 981971"/>
                <a:gd name="connsiteY3" fmla="*/ 2775 h 307085"/>
                <a:gd name="connsiteX4" fmla="*/ 4038 w 981971"/>
                <a:gd name="connsiteY4" fmla="*/ 307085 h 307085"/>
                <a:gd name="connsiteX5" fmla="*/ 981971 w 981971"/>
                <a:gd name="connsiteY5" fmla="*/ 297777 h 307085"/>
                <a:gd name="connsiteX0" fmla="*/ 977934 w 977934"/>
                <a:gd name="connsiteY0" fmla="*/ 297777 h 307085"/>
                <a:gd name="connsiteX1" fmla="*/ 583306 w 977934"/>
                <a:gd name="connsiteY1" fmla="*/ 247943 h 307085"/>
                <a:gd name="connsiteX2" fmla="*/ 325613 w 977934"/>
                <a:gd name="connsiteY2" fmla="*/ 0 h 307085"/>
                <a:gd name="connsiteX3" fmla="*/ 3641 w 977934"/>
                <a:gd name="connsiteY3" fmla="*/ 7372 h 307085"/>
                <a:gd name="connsiteX4" fmla="*/ 1 w 977934"/>
                <a:gd name="connsiteY4" fmla="*/ 307085 h 307085"/>
                <a:gd name="connsiteX5" fmla="*/ 977934 w 977934"/>
                <a:gd name="connsiteY5" fmla="*/ 297777 h 307085"/>
                <a:gd name="connsiteX0" fmla="*/ 978131 w 978131"/>
                <a:gd name="connsiteY0" fmla="*/ 297777 h 307085"/>
                <a:gd name="connsiteX1" fmla="*/ 583503 w 978131"/>
                <a:gd name="connsiteY1" fmla="*/ 247943 h 307085"/>
                <a:gd name="connsiteX2" fmla="*/ 325810 w 978131"/>
                <a:gd name="connsiteY2" fmla="*/ 0 h 307085"/>
                <a:gd name="connsiteX3" fmla="*/ 0 w 978131"/>
                <a:gd name="connsiteY3" fmla="*/ 7372 h 307085"/>
                <a:gd name="connsiteX4" fmla="*/ 198 w 978131"/>
                <a:gd name="connsiteY4" fmla="*/ 307085 h 307085"/>
                <a:gd name="connsiteX5" fmla="*/ 978131 w 978131"/>
                <a:gd name="connsiteY5" fmla="*/ 297777 h 307085"/>
                <a:gd name="connsiteX0" fmla="*/ 978131 w 978131"/>
                <a:gd name="connsiteY0" fmla="*/ 297777 h 307085"/>
                <a:gd name="connsiteX1" fmla="*/ 583503 w 978131"/>
                <a:gd name="connsiteY1" fmla="*/ 247943 h 307085"/>
                <a:gd name="connsiteX2" fmla="*/ 283595 w 978131"/>
                <a:gd name="connsiteY2" fmla="*/ 0 h 307085"/>
                <a:gd name="connsiteX3" fmla="*/ 0 w 978131"/>
                <a:gd name="connsiteY3" fmla="*/ 7372 h 307085"/>
                <a:gd name="connsiteX4" fmla="*/ 198 w 978131"/>
                <a:gd name="connsiteY4" fmla="*/ 307085 h 307085"/>
                <a:gd name="connsiteX5" fmla="*/ 978131 w 978131"/>
                <a:gd name="connsiteY5" fmla="*/ 297777 h 307085"/>
                <a:gd name="connsiteX0" fmla="*/ 978131 w 978131"/>
                <a:gd name="connsiteY0" fmla="*/ 297777 h 307085"/>
                <a:gd name="connsiteX1" fmla="*/ 560477 w 978131"/>
                <a:gd name="connsiteY1" fmla="*/ 257132 h 307085"/>
                <a:gd name="connsiteX2" fmla="*/ 283595 w 978131"/>
                <a:gd name="connsiteY2" fmla="*/ 0 h 307085"/>
                <a:gd name="connsiteX3" fmla="*/ 0 w 978131"/>
                <a:gd name="connsiteY3" fmla="*/ 7372 h 307085"/>
                <a:gd name="connsiteX4" fmla="*/ 198 w 978131"/>
                <a:gd name="connsiteY4" fmla="*/ 307085 h 307085"/>
                <a:gd name="connsiteX5" fmla="*/ 978131 w 978131"/>
                <a:gd name="connsiteY5" fmla="*/ 297777 h 307085"/>
                <a:gd name="connsiteX0" fmla="*/ 978131 w 978131"/>
                <a:gd name="connsiteY0" fmla="*/ 297777 h 307085"/>
                <a:gd name="connsiteX1" fmla="*/ 560477 w 978131"/>
                <a:gd name="connsiteY1" fmla="*/ 257132 h 307085"/>
                <a:gd name="connsiteX2" fmla="*/ 283595 w 978131"/>
                <a:gd name="connsiteY2" fmla="*/ 0 h 307085"/>
                <a:gd name="connsiteX3" fmla="*/ 0 w 978131"/>
                <a:gd name="connsiteY3" fmla="*/ 7372 h 307085"/>
                <a:gd name="connsiteX4" fmla="*/ 198 w 978131"/>
                <a:gd name="connsiteY4" fmla="*/ 307085 h 307085"/>
                <a:gd name="connsiteX5" fmla="*/ 978131 w 978131"/>
                <a:gd name="connsiteY5" fmla="*/ 297777 h 307085"/>
                <a:gd name="connsiteX0" fmla="*/ 985806 w 985806"/>
                <a:gd name="connsiteY0" fmla="*/ 316157 h 316157"/>
                <a:gd name="connsiteX1" fmla="*/ 560477 w 985806"/>
                <a:gd name="connsiteY1" fmla="*/ 257132 h 316157"/>
                <a:gd name="connsiteX2" fmla="*/ 283595 w 985806"/>
                <a:gd name="connsiteY2" fmla="*/ 0 h 316157"/>
                <a:gd name="connsiteX3" fmla="*/ 0 w 985806"/>
                <a:gd name="connsiteY3" fmla="*/ 7372 h 316157"/>
                <a:gd name="connsiteX4" fmla="*/ 198 w 985806"/>
                <a:gd name="connsiteY4" fmla="*/ 307085 h 316157"/>
                <a:gd name="connsiteX5" fmla="*/ 985806 w 985806"/>
                <a:gd name="connsiteY5" fmla="*/ 316157 h 316157"/>
                <a:gd name="connsiteX0" fmla="*/ 993481 w 993481"/>
                <a:gd name="connsiteY0" fmla="*/ 316157 h 316157"/>
                <a:gd name="connsiteX1" fmla="*/ 560477 w 993481"/>
                <a:gd name="connsiteY1" fmla="*/ 257132 h 316157"/>
                <a:gd name="connsiteX2" fmla="*/ 283595 w 993481"/>
                <a:gd name="connsiteY2" fmla="*/ 0 h 316157"/>
                <a:gd name="connsiteX3" fmla="*/ 0 w 993481"/>
                <a:gd name="connsiteY3" fmla="*/ 7372 h 316157"/>
                <a:gd name="connsiteX4" fmla="*/ 198 w 993481"/>
                <a:gd name="connsiteY4" fmla="*/ 307085 h 316157"/>
                <a:gd name="connsiteX5" fmla="*/ 993481 w 993481"/>
                <a:gd name="connsiteY5" fmla="*/ 316157 h 316157"/>
                <a:gd name="connsiteX0" fmla="*/ 993481 w 993481"/>
                <a:gd name="connsiteY0" fmla="*/ 316157 h 316157"/>
                <a:gd name="connsiteX1" fmla="*/ 560477 w 993481"/>
                <a:gd name="connsiteY1" fmla="*/ 257132 h 316157"/>
                <a:gd name="connsiteX2" fmla="*/ 283595 w 993481"/>
                <a:gd name="connsiteY2" fmla="*/ 0 h 316157"/>
                <a:gd name="connsiteX3" fmla="*/ 0 w 993481"/>
                <a:gd name="connsiteY3" fmla="*/ 7372 h 316157"/>
                <a:gd name="connsiteX4" fmla="*/ 198 w 993481"/>
                <a:gd name="connsiteY4" fmla="*/ 307085 h 316157"/>
                <a:gd name="connsiteX5" fmla="*/ 993481 w 993481"/>
                <a:gd name="connsiteY5" fmla="*/ 316157 h 316157"/>
                <a:gd name="connsiteX0" fmla="*/ 993481 w 993481"/>
                <a:gd name="connsiteY0" fmla="*/ 316157 h 316157"/>
                <a:gd name="connsiteX1" fmla="*/ 533612 w 993481"/>
                <a:gd name="connsiteY1" fmla="*/ 257133 h 316157"/>
                <a:gd name="connsiteX2" fmla="*/ 283595 w 993481"/>
                <a:gd name="connsiteY2" fmla="*/ 0 h 316157"/>
                <a:gd name="connsiteX3" fmla="*/ 0 w 993481"/>
                <a:gd name="connsiteY3" fmla="*/ 7372 h 316157"/>
                <a:gd name="connsiteX4" fmla="*/ 198 w 993481"/>
                <a:gd name="connsiteY4" fmla="*/ 307085 h 316157"/>
                <a:gd name="connsiteX5" fmla="*/ 993481 w 993481"/>
                <a:gd name="connsiteY5" fmla="*/ 316157 h 316157"/>
                <a:gd name="connsiteX0" fmla="*/ 993481 w 993481"/>
                <a:gd name="connsiteY0" fmla="*/ 316157 h 316157"/>
                <a:gd name="connsiteX1" fmla="*/ 545126 w 993481"/>
                <a:gd name="connsiteY1" fmla="*/ 275513 h 316157"/>
                <a:gd name="connsiteX2" fmla="*/ 283595 w 993481"/>
                <a:gd name="connsiteY2" fmla="*/ 0 h 316157"/>
                <a:gd name="connsiteX3" fmla="*/ 0 w 993481"/>
                <a:gd name="connsiteY3" fmla="*/ 7372 h 316157"/>
                <a:gd name="connsiteX4" fmla="*/ 198 w 993481"/>
                <a:gd name="connsiteY4" fmla="*/ 307085 h 316157"/>
                <a:gd name="connsiteX5" fmla="*/ 993481 w 993481"/>
                <a:gd name="connsiteY5" fmla="*/ 316157 h 31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481" h="316157">
                  <a:moveTo>
                    <a:pt x="993481" y="316157"/>
                  </a:moveTo>
                  <a:cubicBezTo>
                    <a:pt x="854263" y="311800"/>
                    <a:pt x="684344" y="325823"/>
                    <a:pt x="545126" y="275513"/>
                  </a:cubicBezTo>
                  <a:cubicBezTo>
                    <a:pt x="397823" y="169890"/>
                    <a:pt x="357979" y="82648"/>
                    <a:pt x="283595" y="0"/>
                  </a:cubicBezTo>
                  <a:lnTo>
                    <a:pt x="0" y="7372"/>
                  </a:lnTo>
                  <a:cubicBezTo>
                    <a:pt x="66" y="108809"/>
                    <a:pt x="132" y="205648"/>
                    <a:pt x="198" y="307085"/>
                  </a:cubicBezTo>
                  <a:lnTo>
                    <a:pt x="993481" y="316157"/>
                  </a:lnTo>
                  <a:close/>
                </a:path>
              </a:pathLst>
            </a:custGeom>
            <a:pattFill prst="wdDnDiag">
              <a:fgClr>
                <a:srgbClr val="CC0066"/>
              </a:fgClr>
              <a:bgClr>
                <a:schemeClr val="bg1"/>
              </a:bgClr>
            </a:pattFill>
            <a:ln w="34925" cap="flat" cmpd="sng" algn="ctr">
              <a:solidFill>
                <a:srgbClr val="CC0066"/>
              </a:solidFill>
              <a:prstDash val="solid"/>
              <a:round/>
              <a:headEnd type="none" w="med" len="med"/>
              <a:tailEnd type="stealth" w="med" len="lg"/>
            </a:ln>
            <a:effec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pPr>
              <a:endParaRPr lang="ja-JP" altLang="en-US" sz="900">
                <a:latin typeface="Times New Roman" pitchFamily="18" charset="0"/>
                <a:ea typeface="ＭＳ Ｐゴシック" pitchFamily="50" charset="-128"/>
              </a:endParaRPr>
            </a:p>
          </p:txBody>
        </p:sp>
        <p:sp>
          <p:nvSpPr>
            <p:cNvPr id="386" name="Freeform 154"/>
            <p:cNvSpPr>
              <a:spLocks/>
            </p:cNvSpPr>
            <p:nvPr/>
          </p:nvSpPr>
          <p:spPr bwMode="auto">
            <a:xfrm>
              <a:off x="6720015" y="4436536"/>
              <a:ext cx="342611" cy="248748"/>
            </a:xfrm>
            <a:custGeom>
              <a:avLst/>
              <a:gdLst>
                <a:gd name="T0" fmla="*/ 0 w 442"/>
                <a:gd name="T1" fmla="*/ 423406499 h 270"/>
                <a:gd name="T2" fmla="*/ 298642562 w 442"/>
                <a:gd name="T3" fmla="*/ 234713780 h 270"/>
                <a:gd name="T4" fmla="*/ 450260836 w 442"/>
                <a:gd name="T5" fmla="*/ 128862914 h 270"/>
                <a:gd name="T6" fmla="*/ 578906140 w 442"/>
                <a:gd name="T7" fmla="*/ 55227396 h 270"/>
                <a:gd name="T8" fmla="*/ 716740935 w 442"/>
                <a:gd name="T9" fmla="*/ 41420168 h 270"/>
                <a:gd name="T10" fmla="*/ 836198263 w 442"/>
                <a:gd name="T11" fmla="*/ 0 h 270"/>
                <a:gd name="T12" fmla="*/ 1015383497 w 442"/>
                <a:gd name="T13" fmla="*/ 312951707 h 270"/>
                <a:gd name="T14" fmla="*/ 114861824 w 442"/>
                <a:gd name="T15" fmla="*/ 621302521 h 270"/>
                <a:gd name="T16" fmla="*/ 0 w 442"/>
                <a:gd name="T17" fmla="*/ 423406499 h 2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2"/>
                <a:gd name="T28" fmla="*/ 0 h 270"/>
                <a:gd name="T29" fmla="*/ 442 w 442"/>
                <a:gd name="T30" fmla="*/ 270 h 270"/>
                <a:gd name="connsiteX0" fmla="*/ 0 w 10000"/>
                <a:gd name="connsiteY0" fmla="*/ 6815 h 10549"/>
                <a:gd name="connsiteX1" fmla="*/ 2941 w 10000"/>
                <a:gd name="connsiteY1" fmla="*/ 3778 h 10549"/>
                <a:gd name="connsiteX2" fmla="*/ 4434 w 10000"/>
                <a:gd name="connsiteY2" fmla="*/ 2074 h 10549"/>
                <a:gd name="connsiteX3" fmla="*/ 5701 w 10000"/>
                <a:gd name="connsiteY3" fmla="*/ 889 h 10549"/>
                <a:gd name="connsiteX4" fmla="*/ 7059 w 10000"/>
                <a:gd name="connsiteY4" fmla="*/ 667 h 10549"/>
                <a:gd name="connsiteX5" fmla="*/ 8235 w 10000"/>
                <a:gd name="connsiteY5" fmla="*/ 0 h 10549"/>
                <a:gd name="connsiteX6" fmla="*/ 10000 w 10000"/>
                <a:gd name="connsiteY6" fmla="*/ 5037 h 10549"/>
                <a:gd name="connsiteX7" fmla="*/ 0 w 10000"/>
                <a:gd name="connsiteY7" fmla="*/ 10549 h 10549"/>
                <a:gd name="connsiteX8" fmla="*/ 0 w 10000"/>
                <a:gd name="connsiteY8" fmla="*/ 6815 h 10549"/>
                <a:gd name="connsiteX0" fmla="*/ 0 w 8235"/>
                <a:gd name="connsiteY0" fmla="*/ 6815 h 10549"/>
                <a:gd name="connsiteX1" fmla="*/ 2941 w 8235"/>
                <a:gd name="connsiteY1" fmla="*/ 3778 h 10549"/>
                <a:gd name="connsiteX2" fmla="*/ 4434 w 8235"/>
                <a:gd name="connsiteY2" fmla="*/ 2074 h 10549"/>
                <a:gd name="connsiteX3" fmla="*/ 5701 w 8235"/>
                <a:gd name="connsiteY3" fmla="*/ 889 h 10549"/>
                <a:gd name="connsiteX4" fmla="*/ 7059 w 8235"/>
                <a:gd name="connsiteY4" fmla="*/ 667 h 10549"/>
                <a:gd name="connsiteX5" fmla="*/ 8235 w 8235"/>
                <a:gd name="connsiteY5" fmla="*/ 0 h 10549"/>
                <a:gd name="connsiteX6" fmla="*/ 5374 w 8235"/>
                <a:gd name="connsiteY6" fmla="*/ 10549 h 10549"/>
                <a:gd name="connsiteX7" fmla="*/ 0 w 8235"/>
                <a:gd name="connsiteY7" fmla="*/ 10549 h 10549"/>
                <a:gd name="connsiteX8" fmla="*/ 0 w 8235"/>
                <a:gd name="connsiteY8" fmla="*/ 6815 h 10549"/>
                <a:gd name="connsiteX0" fmla="*/ 5221 w 10000"/>
                <a:gd name="connsiteY0" fmla="*/ 0 h 10000"/>
                <a:gd name="connsiteX1" fmla="*/ 3571 w 10000"/>
                <a:gd name="connsiteY1" fmla="*/ 3581 h 10000"/>
                <a:gd name="connsiteX2" fmla="*/ 5384 w 10000"/>
                <a:gd name="connsiteY2" fmla="*/ 1966 h 10000"/>
                <a:gd name="connsiteX3" fmla="*/ 6923 w 10000"/>
                <a:gd name="connsiteY3" fmla="*/ 843 h 10000"/>
                <a:gd name="connsiteX4" fmla="*/ 8572 w 10000"/>
                <a:gd name="connsiteY4" fmla="*/ 632 h 10000"/>
                <a:gd name="connsiteX5" fmla="*/ 10000 w 10000"/>
                <a:gd name="connsiteY5" fmla="*/ 0 h 10000"/>
                <a:gd name="connsiteX6" fmla="*/ 6526 w 10000"/>
                <a:gd name="connsiteY6" fmla="*/ 10000 h 10000"/>
                <a:gd name="connsiteX7" fmla="*/ 0 w 10000"/>
                <a:gd name="connsiteY7" fmla="*/ 10000 h 10000"/>
                <a:gd name="connsiteX8" fmla="*/ 5221 w 10000"/>
                <a:gd name="connsiteY8" fmla="*/ 0 h 10000"/>
                <a:gd name="connsiteX0" fmla="*/ 5221 w 10000"/>
                <a:gd name="connsiteY0" fmla="*/ 0 h 10000"/>
                <a:gd name="connsiteX1" fmla="*/ 5384 w 10000"/>
                <a:gd name="connsiteY1" fmla="*/ 1966 h 10000"/>
                <a:gd name="connsiteX2" fmla="*/ 6923 w 10000"/>
                <a:gd name="connsiteY2" fmla="*/ 843 h 10000"/>
                <a:gd name="connsiteX3" fmla="*/ 8572 w 10000"/>
                <a:gd name="connsiteY3" fmla="*/ 632 h 10000"/>
                <a:gd name="connsiteX4" fmla="*/ 10000 w 10000"/>
                <a:gd name="connsiteY4" fmla="*/ 0 h 10000"/>
                <a:gd name="connsiteX5" fmla="*/ 6526 w 10000"/>
                <a:gd name="connsiteY5" fmla="*/ 10000 h 10000"/>
                <a:gd name="connsiteX6" fmla="*/ 0 w 10000"/>
                <a:gd name="connsiteY6" fmla="*/ 10000 h 10000"/>
                <a:gd name="connsiteX7" fmla="*/ 5221 w 10000"/>
                <a:gd name="connsiteY7" fmla="*/ 0 h 10000"/>
                <a:gd name="connsiteX0" fmla="*/ 5221 w 10000"/>
                <a:gd name="connsiteY0" fmla="*/ 1526 h 11526"/>
                <a:gd name="connsiteX1" fmla="*/ 6923 w 10000"/>
                <a:gd name="connsiteY1" fmla="*/ 2369 h 11526"/>
                <a:gd name="connsiteX2" fmla="*/ 8572 w 10000"/>
                <a:gd name="connsiteY2" fmla="*/ 2158 h 11526"/>
                <a:gd name="connsiteX3" fmla="*/ 10000 w 10000"/>
                <a:gd name="connsiteY3" fmla="*/ 1526 h 11526"/>
                <a:gd name="connsiteX4" fmla="*/ 6526 w 10000"/>
                <a:gd name="connsiteY4" fmla="*/ 11526 h 11526"/>
                <a:gd name="connsiteX5" fmla="*/ 0 w 10000"/>
                <a:gd name="connsiteY5" fmla="*/ 11526 h 11526"/>
                <a:gd name="connsiteX6" fmla="*/ 5221 w 10000"/>
                <a:gd name="connsiteY6" fmla="*/ 1526 h 11526"/>
                <a:gd name="connsiteX0" fmla="*/ 5221 w 10000"/>
                <a:gd name="connsiteY0" fmla="*/ 1561 h 11561"/>
                <a:gd name="connsiteX1" fmla="*/ 8572 w 10000"/>
                <a:gd name="connsiteY1" fmla="*/ 2193 h 11561"/>
                <a:gd name="connsiteX2" fmla="*/ 10000 w 10000"/>
                <a:gd name="connsiteY2" fmla="*/ 1561 h 11561"/>
                <a:gd name="connsiteX3" fmla="*/ 6526 w 10000"/>
                <a:gd name="connsiteY3" fmla="*/ 11561 h 11561"/>
                <a:gd name="connsiteX4" fmla="*/ 0 w 10000"/>
                <a:gd name="connsiteY4" fmla="*/ 11561 h 11561"/>
                <a:gd name="connsiteX5" fmla="*/ 5221 w 10000"/>
                <a:gd name="connsiteY5" fmla="*/ 1561 h 11561"/>
                <a:gd name="connsiteX0" fmla="*/ 5221 w 10000"/>
                <a:gd name="connsiteY0" fmla="*/ 1667 h 11667"/>
                <a:gd name="connsiteX1" fmla="*/ 10000 w 10000"/>
                <a:gd name="connsiteY1" fmla="*/ 1667 h 11667"/>
                <a:gd name="connsiteX2" fmla="*/ 6526 w 10000"/>
                <a:gd name="connsiteY2" fmla="*/ 11667 h 11667"/>
                <a:gd name="connsiteX3" fmla="*/ 0 w 10000"/>
                <a:gd name="connsiteY3" fmla="*/ 11667 h 11667"/>
                <a:gd name="connsiteX4" fmla="*/ 5221 w 10000"/>
                <a:gd name="connsiteY4" fmla="*/ 1667 h 11667"/>
                <a:gd name="connsiteX0" fmla="*/ 5221 w 7831"/>
                <a:gd name="connsiteY0" fmla="*/ 1667 h 11667"/>
                <a:gd name="connsiteX1" fmla="*/ 7831 w 7831"/>
                <a:gd name="connsiteY1" fmla="*/ 1667 h 11667"/>
                <a:gd name="connsiteX2" fmla="*/ 6526 w 7831"/>
                <a:gd name="connsiteY2" fmla="*/ 11667 h 11667"/>
                <a:gd name="connsiteX3" fmla="*/ 0 w 7831"/>
                <a:gd name="connsiteY3" fmla="*/ 11667 h 11667"/>
                <a:gd name="connsiteX4" fmla="*/ 5221 w 7831"/>
                <a:gd name="connsiteY4" fmla="*/ 1667 h 11667"/>
                <a:gd name="connsiteX0" fmla="*/ 6667 w 10277"/>
                <a:gd name="connsiteY0" fmla="*/ 1429 h 10000"/>
                <a:gd name="connsiteX1" fmla="*/ 10000 w 10277"/>
                <a:gd name="connsiteY1" fmla="*/ 1429 h 10000"/>
                <a:gd name="connsiteX2" fmla="*/ 8334 w 10277"/>
                <a:gd name="connsiteY2" fmla="*/ 10000 h 10000"/>
                <a:gd name="connsiteX3" fmla="*/ 0 w 10277"/>
                <a:gd name="connsiteY3" fmla="*/ 10000 h 10000"/>
                <a:gd name="connsiteX4" fmla="*/ 6667 w 10277"/>
                <a:gd name="connsiteY4" fmla="*/ 1429 h 10000"/>
                <a:gd name="connsiteX0" fmla="*/ 6667 w 10277"/>
                <a:gd name="connsiteY0" fmla="*/ 1429 h 10000"/>
                <a:gd name="connsiteX1" fmla="*/ 10000 w 10277"/>
                <a:gd name="connsiteY1" fmla="*/ 1429 h 10000"/>
                <a:gd name="connsiteX2" fmla="*/ 8334 w 10277"/>
                <a:gd name="connsiteY2" fmla="*/ 10000 h 10000"/>
                <a:gd name="connsiteX3" fmla="*/ 0 w 10277"/>
                <a:gd name="connsiteY3" fmla="*/ 10000 h 10000"/>
                <a:gd name="connsiteX4" fmla="*/ 6667 w 10277"/>
                <a:gd name="connsiteY4" fmla="*/ 1429 h 10000"/>
                <a:gd name="connsiteX0" fmla="*/ 6945 w 10555"/>
                <a:gd name="connsiteY0" fmla="*/ 1429 h 10000"/>
                <a:gd name="connsiteX1" fmla="*/ 10278 w 10555"/>
                <a:gd name="connsiteY1" fmla="*/ 1429 h 10000"/>
                <a:gd name="connsiteX2" fmla="*/ 8612 w 10555"/>
                <a:gd name="connsiteY2" fmla="*/ 10000 h 10000"/>
                <a:gd name="connsiteX3" fmla="*/ 278 w 10555"/>
                <a:gd name="connsiteY3" fmla="*/ 10000 h 10000"/>
                <a:gd name="connsiteX4" fmla="*/ 6945 w 10555"/>
                <a:gd name="connsiteY4" fmla="*/ 1429 h 10000"/>
                <a:gd name="connsiteX0" fmla="*/ 6667 w 10277"/>
                <a:gd name="connsiteY0" fmla="*/ 1429 h 10000"/>
                <a:gd name="connsiteX1" fmla="*/ 10000 w 10277"/>
                <a:gd name="connsiteY1" fmla="*/ 1429 h 10000"/>
                <a:gd name="connsiteX2" fmla="*/ 8334 w 10277"/>
                <a:gd name="connsiteY2" fmla="*/ 10000 h 10000"/>
                <a:gd name="connsiteX3" fmla="*/ 0 w 10277"/>
                <a:gd name="connsiteY3" fmla="*/ 10000 h 10000"/>
                <a:gd name="connsiteX4" fmla="*/ 6667 w 10277"/>
                <a:gd name="connsiteY4" fmla="*/ 1429 h 10000"/>
                <a:gd name="connsiteX0" fmla="*/ 6667 w 10278"/>
                <a:gd name="connsiteY0" fmla="*/ 1429 h 10000"/>
                <a:gd name="connsiteX1" fmla="*/ 10000 w 10278"/>
                <a:gd name="connsiteY1" fmla="*/ 1429 h 10000"/>
                <a:gd name="connsiteX2" fmla="*/ 8334 w 10278"/>
                <a:gd name="connsiteY2" fmla="*/ 10000 h 10000"/>
                <a:gd name="connsiteX3" fmla="*/ 0 w 10278"/>
                <a:gd name="connsiteY3" fmla="*/ 10000 h 10000"/>
                <a:gd name="connsiteX4" fmla="*/ 6667 w 10278"/>
                <a:gd name="connsiteY4" fmla="*/ 1429 h 10000"/>
                <a:gd name="connsiteX0" fmla="*/ 6667 w 10278"/>
                <a:gd name="connsiteY0" fmla="*/ 1429 h 10000"/>
                <a:gd name="connsiteX1" fmla="*/ 10000 w 10278"/>
                <a:gd name="connsiteY1" fmla="*/ 1429 h 10000"/>
                <a:gd name="connsiteX2" fmla="*/ 8334 w 10278"/>
                <a:gd name="connsiteY2" fmla="*/ 10000 h 10000"/>
                <a:gd name="connsiteX3" fmla="*/ 0 w 10278"/>
                <a:gd name="connsiteY3" fmla="*/ 10000 h 10000"/>
                <a:gd name="connsiteX4" fmla="*/ 6667 w 10278"/>
                <a:gd name="connsiteY4" fmla="*/ 1429 h 10000"/>
                <a:gd name="connsiteX0" fmla="*/ 6667 w 10278"/>
                <a:gd name="connsiteY0" fmla="*/ 0 h 8571"/>
                <a:gd name="connsiteX1" fmla="*/ 10000 w 10278"/>
                <a:gd name="connsiteY1" fmla="*/ 0 h 8571"/>
                <a:gd name="connsiteX2" fmla="*/ 8334 w 10278"/>
                <a:gd name="connsiteY2" fmla="*/ 8571 h 8571"/>
                <a:gd name="connsiteX3" fmla="*/ 0 w 10278"/>
                <a:gd name="connsiteY3" fmla="*/ 8571 h 8571"/>
                <a:gd name="connsiteX4" fmla="*/ 6667 w 10278"/>
                <a:gd name="connsiteY4" fmla="*/ 0 h 8571"/>
                <a:gd name="connsiteX0" fmla="*/ 6487 w 10000"/>
                <a:gd name="connsiteY0" fmla="*/ 0 h 10000"/>
                <a:gd name="connsiteX1" fmla="*/ 9730 w 10000"/>
                <a:gd name="connsiteY1" fmla="*/ 0 h 10000"/>
                <a:gd name="connsiteX2" fmla="*/ 8109 w 10000"/>
                <a:gd name="connsiteY2" fmla="*/ 10000 h 10000"/>
                <a:gd name="connsiteX3" fmla="*/ 0 w 10000"/>
                <a:gd name="connsiteY3" fmla="*/ 10000 h 10000"/>
                <a:gd name="connsiteX4" fmla="*/ 6487 w 10000"/>
                <a:gd name="connsiteY4" fmla="*/ 0 h 10000"/>
                <a:gd name="connsiteX0" fmla="*/ 5921 w 10000"/>
                <a:gd name="connsiteY0" fmla="*/ 116 h 10000"/>
                <a:gd name="connsiteX1" fmla="*/ 9730 w 10000"/>
                <a:gd name="connsiteY1" fmla="*/ 0 h 10000"/>
                <a:gd name="connsiteX2" fmla="*/ 8109 w 10000"/>
                <a:gd name="connsiteY2" fmla="*/ 10000 h 10000"/>
                <a:gd name="connsiteX3" fmla="*/ 0 w 10000"/>
                <a:gd name="connsiteY3" fmla="*/ 10000 h 10000"/>
                <a:gd name="connsiteX4" fmla="*/ 5921 w 10000"/>
                <a:gd name="connsiteY4" fmla="*/ 116 h 10000"/>
                <a:gd name="connsiteX0" fmla="*/ 5921 w 10000"/>
                <a:gd name="connsiteY0" fmla="*/ 116 h 10000"/>
                <a:gd name="connsiteX1" fmla="*/ 9730 w 10000"/>
                <a:gd name="connsiteY1" fmla="*/ 0 h 10000"/>
                <a:gd name="connsiteX2" fmla="*/ 8109 w 10000"/>
                <a:gd name="connsiteY2" fmla="*/ 10000 h 10000"/>
                <a:gd name="connsiteX3" fmla="*/ 0 w 10000"/>
                <a:gd name="connsiteY3" fmla="*/ 10000 h 10000"/>
                <a:gd name="connsiteX4" fmla="*/ 5921 w 10000"/>
                <a:gd name="connsiteY4" fmla="*/ 116 h 10000"/>
                <a:gd name="connsiteX0" fmla="*/ 5921 w 9730"/>
                <a:gd name="connsiteY0" fmla="*/ 116 h 10000"/>
                <a:gd name="connsiteX1" fmla="*/ 9730 w 9730"/>
                <a:gd name="connsiteY1" fmla="*/ 0 h 10000"/>
                <a:gd name="connsiteX2" fmla="*/ 8109 w 9730"/>
                <a:gd name="connsiteY2" fmla="*/ 10000 h 10000"/>
                <a:gd name="connsiteX3" fmla="*/ 0 w 9730"/>
                <a:gd name="connsiteY3" fmla="*/ 10000 h 10000"/>
                <a:gd name="connsiteX4" fmla="*/ 5921 w 9730"/>
                <a:gd name="connsiteY4" fmla="*/ 116 h 10000"/>
                <a:gd name="connsiteX0" fmla="*/ 6085 w 10000"/>
                <a:gd name="connsiteY0" fmla="*/ 116 h 10000"/>
                <a:gd name="connsiteX1" fmla="*/ 10000 w 10000"/>
                <a:gd name="connsiteY1" fmla="*/ 0 h 10000"/>
                <a:gd name="connsiteX2" fmla="*/ 9497 w 10000"/>
                <a:gd name="connsiteY2" fmla="*/ 10000 h 10000"/>
                <a:gd name="connsiteX3" fmla="*/ 0 w 10000"/>
                <a:gd name="connsiteY3" fmla="*/ 10000 h 10000"/>
                <a:gd name="connsiteX4" fmla="*/ 6085 w 10000"/>
                <a:gd name="connsiteY4" fmla="*/ 116 h 10000"/>
                <a:gd name="connsiteX0" fmla="*/ 6085 w 9665"/>
                <a:gd name="connsiteY0" fmla="*/ 0 h 9884"/>
                <a:gd name="connsiteX1" fmla="*/ 9651 w 9665"/>
                <a:gd name="connsiteY1" fmla="*/ 233 h 9884"/>
                <a:gd name="connsiteX2" fmla="*/ 9497 w 9665"/>
                <a:gd name="connsiteY2" fmla="*/ 9884 h 9884"/>
                <a:gd name="connsiteX3" fmla="*/ 0 w 9665"/>
                <a:gd name="connsiteY3" fmla="*/ 9884 h 9884"/>
                <a:gd name="connsiteX4" fmla="*/ 6085 w 9665"/>
                <a:gd name="connsiteY4" fmla="*/ 0 h 9884"/>
                <a:gd name="connsiteX0" fmla="*/ 6296 w 10000"/>
                <a:gd name="connsiteY0" fmla="*/ 117 h 10117"/>
                <a:gd name="connsiteX1" fmla="*/ 9986 w 10000"/>
                <a:gd name="connsiteY1" fmla="*/ 0 h 10117"/>
                <a:gd name="connsiteX2" fmla="*/ 9826 w 10000"/>
                <a:gd name="connsiteY2" fmla="*/ 10117 h 10117"/>
                <a:gd name="connsiteX3" fmla="*/ 0 w 10000"/>
                <a:gd name="connsiteY3" fmla="*/ 10117 h 10117"/>
                <a:gd name="connsiteX4" fmla="*/ 6296 w 10000"/>
                <a:gd name="connsiteY4" fmla="*/ 117 h 10117"/>
                <a:gd name="connsiteX0" fmla="*/ 5000 w 9986"/>
                <a:gd name="connsiteY0" fmla="*/ 369 h 10117"/>
                <a:gd name="connsiteX1" fmla="*/ 9986 w 9986"/>
                <a:gd name="connsiteY1" fmla="*/ 0 h 10117"/>
                <a:gd name="connsiteX2" fmla="*/ 9826 w 9986"/>
                <a:gd name="connsiteY2" fmla="*/ 10117 h 10117"/>
                <a:gd name="connsiteX3" fmla="*/ 0 w 9986"/>
                <a:gd name="connsiteY3" fmla="*/ 10117 h 10117"/>
                <a:gd name="connsiteX4" fmla="*/ 5000 w 9986"/>
                <a:gd name="connsiteY4" fmla="*/ 369 h 10117"/>
                <a:gd name="connsiteX0" fmla="*/ 5007 w 10000"/>
                <a:gd name="connsiteY0" fmla="*/ 365 h 10000"/>
                <a:gd name="connsiteX1" fmla="*/ 10000 w 10000"/>
                <a:gd name="connsiteY1" fmla="*/ 0 h 10000"/>
                <a:gd name="connsiteX2" fmla="*/ 9840 w 10000"/>
                <a:gd name="connsiteY2" fmla="*/ 10000 h 10000"/>
                <a:gd name="connsiteX3" fmla="*/ 0 w 10000"/>
                <a:gd name="connsiteY3" fmla="*/ 10000 h 10000"/>
                <a:gd name="connsiteX4" fmla="*/ 5007 w 10000"/>
                <a:gd name="connsiteY4" fmla="*/ 365 h 10000"/>
                <a:gd name="connsiteX0" fmla="*/ 4451 w 10000"/>
                <a:gd name="connsiteY0" fmla="*/ 365 h 10000"/>
                <a:gd name="connsiteX1" fmla="*/ 10000 w 10000"/>
                <a:gd name="connsiteY1" fmla="*/ 0 h 10000"/>
                <a:gd name="connsiteX2" fmla="*/ 9840 w 10000"/>
                <a:gd name="connsiteY2" fmla="*/ 10000 h 10000"/>
                <a:gd name="connsiteX3" fmla="*/ 0 w 10000"/>
                <a:gd name="connsiteY3" fmla="*/ 10000 h 10000"/>
                <a:gd name="connsiteX4" fmla="*/ 4451 w 10000"/>
                <a:gd name="connsiteY4" fmla="*/ 365 h 10000"/>
                <a:gd name="connsiteX0" fmla="*/ 4451 w 10000"/>
                <a:gd name="connsiteY0" fmla="*/ 116 h 9751"/>
                <a:gd name="connsiteX1" fmla="*/ 10000 w 10000"/>
                <a:gd name="connsiteY1" fmla="*/ 0 h 9751"/>
                <a:gd name="connsiteX2" fmla="*/ 9840 w 10000"/>
                <a:gd name="connsiteY2" fmla="*/ 9751 h 9751"/>
                <a:gd name="connsiteX3" fmla="*/ 0 w 10000"/>
                <a:gd name="connsiteY3" fmla="*/ 9751 h 9751"/>
                <a:gd name="connsiteX4" fmla="*/ 4451 w 10000"/>
                <a:gd name="connsiteY4" fmla="*/ 116 h 9751"/>
                <a:gd name="connsiteX0" fmla="*/ 4729 w 10000"/>
                <a:gd name="connsiteY0" fmla="*/ 10 h 10019"/>
                <a:gd name="connsiteX1" fmla="*/ 10000 w 10000"/>
                <a:gd name="connsiteY1" fmla="*/ 19 h 10019"/>
                <a:gd name="connsiteX2" fmla="*/ 9840 w 10000"/>
                <a:gd name="connsiteY2" fmla="*/ 10019 h 10019"/>
                <a:gd name="connsiteX3" fmla="*/ 0 w 10000"/>
                <a:gd name="connsiteY3" fmla="*/ 10019 h 10019"/>
                <a:gd name="connsiteX4" fmla="*/ 4729 w 10000"/>
                <a:gd name="connsiteY4" fmla="*/ 10 h 10019"/>
                <a:gd name="connsiteX0" fmla="*/ 4729 w 10000"/>
                <a:gd name="connsiteY0" fmla="*/ 10 h 10019"/>
                <a:gd name="connsiteX1" fmla="*/ 10000 w 10000"/>
                <a:gd name="connsiteY1" fmla="*/ 19 h 10019"/>
                <a:gd name="connsiteX2" fmla="*/ 9933 w 10000"/>
                <a:gd name="connsiteY2" fmla="*/ 10019 h 10019"/>
                <a:gd name="connsiteX3" fmla="*/ 0 w 10000"/>
                <a:gd name="connsiteY3" fmla="*/ 10019 h 10019"/>
                <a:gd name="connsiteX4" fmla="*/ 4729 w 10000"/>
                <a:gd name="connsiteY4" fmla="*/ 10 h 10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19">
                  <a:moveTo>
                    <a:pt x="4729" y="10"/>
                  </a:moveTo>
                  <a:cubicBezTo>
                    <a:pt x="5961" y="-30"/>
                    <a:pt x="8768" y="59"/>
                    <a:pt x="10000" y="19"/>
                  </a:cubicBezTo>
                  <a:cubicBezTo>
                    <a:pt x="9826" y="3437"/>
                    <a:pt x="10107" y="6601"/>
                    <a:pt x="9933" y="10019"/>
                  </a:cubicBezTo>
                  <a:lnTo>
                    <a:pt x="0" y="10019"/>
                  </a:lnTo>
                  <a:lnTo>
                    <a:pt x="4729" y="10"/>
                  </a:lnTo>
                  <a:close/>
                </a:path>
              </a:pathLst>
            </a:custGeom>
            <a:solidFill>
              <a:srgbClr val="FFFF00"/>
            </a:solidFill>
            <a:ln>
              <a:noFill/>
            </a:ln>
            <a:extLst/>
          </p:spPr>
          <p:txBody>
            <a:bodyPr wrap="square">
              <a:spAutoFit/>
            </a:bodyPr>
            <a:lstStyle/>
            <a:p>
              <a:endParaRPr lang="ja-JP" altLang="en-US"/>
            </a:p>
          </p:txBody>
        </p:sp>
        <p:cxnSp>
          <p:nvCxnSpPr>
            <p:cNvPr id="387" name="直線コネクタ 386"/>
            <p:cNvCxnSpPr/>
            <p:nvPr/>
          </p:nvCxnSpPr>
          <p:spPr>
            <a:xfrm flipV="1">
              <a:off x="5425686" y="3339749"/>
              <a:ext cx="1253370" cy="64854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8" name="直線コネクタ 387"/>
            <p:cNvCxnSpPr/>
            <p:nvPr/>
          </p:nvCxnSpPr>
          <p:spPr>
            <a:xfrm flipH="1" flipV="1">
              <a:off x="7776598" y="4143569"/>
              <a:ext cx="12150" cy="119343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9" name="直線コネクタ 388"/>
            <p:cNvCxnSpPr/>
            <p:nvPr/>
          </p:nvCxnSpPr>
          <p:spPr>
            <a:xfrm flipH="1" flipV="1">
              <a:off x="6789229" y="3354084"/>
              <a:ext cx="574600" cy="296208"/>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390" name="フリーフォーム 389"/>
            <p:cNvSpPr/>
            <p:nvPr/>
          </p:nvSpPr>
          <p:spPr bwMode="auto">
            <a:xfrm>
              <a:off x="7519913" y="4003995"/>
              <a:ext cx="224712" cy="79143"/>
            </a:xfrm>
            <a:custGeom>
              <a:avLst/>
              <a:gdLst>
                <a:gd name="connsiteX0" fmla="*/ 1060396 w 1060396"/>
                <a:gd name="connsiteY0" fmla="*/ 376517 h 407253"/>
                <a:gd name="connsiteX1" fmla="*/ 253573 w 1060396"/>
                <a:gd name="connsiteY1" fmla="*/ 0 h 407253"/>
                <a:gd name="connsiteX2" fmla="*/ 0 w 1060396"/>
                <a:gd name="connsiteY2" fmla="*/ 407253 h 407253"/>
                <a:gd name="connsiteX3" fmla="*/ 1060396 w 1060396"/>
                <a:gd name="connsiteY3" fmla="*/ 376517 h 407253"/>
                <a:gd name="connsiteX0" fmla="*/ 1037344 w 1037344"/>
                <a:gd name="connsiteY0" fmla="*/ 376517 h 391885"/>
                <a:gd name="connsiteX1" fmla="*/ 230521 w 1037344"/>
                <a:gd name="connsiteY1" fmla="*/ 0 h 391885"/>
                <a:gd name="connsiteX2" fmla="*/ 0 w 1037344"/>
                <a:gd name="connsiteY2" fmla="*/ 391885 h 391885"/>
                <a:gd name="connsiteX3" fmla="*/ 1037344 w 1037344"/>
                <a:gd name="connsiteY3" fmla="*/ 376517 h 391885"/>
                <a:gd name="connsiteX0" fmla="*/ 1078891 w 1078891"/>
                <a:gd name="connsiteY0" fmla="*/ 376517 h 409198"/>
                <a:gd name="connsiteX1" fmla="*/ 272068 w 1078891"/>
                <a:gd name="connsiteY1" fmla="*/ 0 h 409198"/>
                <a:gd name="connsiteX2" fmla="*/ 0 w 1078891"/>
                <a:gd name="connsiteY2" fmla="*/ 409198 h 409198"/>
                <a:gd name="connsiteX3" fmla="*/ 1078891 w 1078891"/>
                <a:gd name="connsiteY3" fmla="*/ 376517 h 409198"/>
                <a:gd name="connsiteX0" fmla="*/ 1445255 w 1445255"/>
                <a:gd name="connsiteY0" fmla="*/ 416914 h 416914"/>
                <a:gd name="connsiteX1" fmla="*/ 272068 w 1445255"/>
                <a:gd name="connsiteY1" fmla="*/ 0 h 416914"/>
                <a:gd name="connsiteX2" fmla="*/ 0 w 1445255"/>
                <a:gd name="connsiteY2" fmla="*/ 409198 h 416914"/>
                <a:gd name="connsiteX3" fmla="*/ 1445255 w 1445255"/>
                <a:gd name="connsiteY3" fmla="*/ 416914 h 416914"/>
                <a:gd name="connsiteX0" fmla="*/ 1445255 w 1445255"/>
                <a:gd name="connsiteY0" fmla="*/ 572729 h 572729"/>
                <a:gd name="connsiteX1" fmla="*/ 222969 w 1445255"/>
                <a:gd name="connsiteY1" fmla="*/ 0 h 572729"/>
                <a:gd name="connsiteX2" fmla="*/ 0 w 1445255"/>
                <a:gd name="connsiteY2" fmla="*/ 565013 h 572729"/>
                <a:gd name="connsiteX3" fmla="*/ 1445255 w 1445255"/>
                <a:gd name="connsiteY3" fmla="*/ 572729 h 572729"/>
                <a:gd name="connsiteX0" fmla="*/ 1445255 w 1445255"/>
                <a:gd name="connsiteY0" fmla="*/ 572729 h 714651"/>
                <a:gd name="connsiteX1" fmla="*/ 222969 w 1445255"/>
                <a:gd name="connsiteY1" fmla="*/ 0 h 714651"/>
                <a:gd name="connsiteX2" fmla="*/ 0 w 1445255"/>
                <a:gd name="connsiteY2" fmla="*/ 714651 h 714651"/>
                <a:gd name="connsiteX3" fmla="*/ 1445255 w 1445255"/>
                <a:gd name="connsiteY3" fmla="*/ 572729 h 714651"/>
                <a:gd name="connsiteX0" fmla="*/ 1440159 w 1440159"/>
                <a:gd name="connsiteY0" fmla="*/ 714651 h 714651"/>
                <a:gd name="connsiteX1" fmla="*/ 222969 w 1440159"/>
                <a:gd name="connsiteY1" fmla="*/ 0 h 714651"/>
                <a:gd name="connsiteX2" fmla="*/ 0 w 1440159"/>
                <a:gd name="connsiteY2" fmla="*/ 714651 h 714651"/>
                <a:gd name="connsiteX3" fmla="*/ 1440159 w 1440159"/>
                <a:gd name="connsiteY3" fmla="*/ 714651 h 714651"/>
                <a:gd name="connsiteX0" fmla="*/ 1440159 w 1440159"/>
                <a:gd name="connsiteY0" fmla="*/ 877310 h 877310"/>
                <a:gd name="connsiteX1" fmla="*/ 265355 w 1440159"/>
                <a:gd name="connsiteY1" fmla="*/ 0 h 877310"/>
                <a:gd name="connsiteX2" fmla="*/ 0 w 1440159"/>
                <a:gd name="connsiteY2" fmla="*/ 877310 h 877310"/>
                <a:gd name="connsiteX3" fmla="*/ 1440159 w 1440159"/>
                <a:gd name="connsiteY3" fmla="*/ 877310 h 877310"/>
                <a:gd name="connsiteX0" fmla="*/ 1484015 w 1484015"/>
                <a:gd name="connsiteY0" fmla="*/ 877310 h 877310"/>
                <a:gd name="connsiteX1" fmla="*/ 265355 w 1484015"/>
                <a:gd name="connsiteY1" fmla="*/ 0 h 877310"/>
                <a:gd name="connsiteX2" fmla="*/ 0 w 1484015"/>
                <a:gd name="connsiteY2" fmla="*/ 877310 h 877310"/>
                <a:gd name="connsiteX3" fmla="*/ 1484015 w 1484015"/>
                <a:gd name="connsiteY3" fmla="*/ 877310 h 877310"/>
                <a:gd name="connsiteX0" fmla="*/ 1451123 w 1451123"/>
                <a:gd name="connsiteY0" fmla="*/ 877310 h 877310"/>
                <a:gd name="connsiteX1" fmla="*/ 232463 w 1451123"/>
                <a:gd name="connsiteY1" fmla="*/ 0 h 877310"/>
                <a:gd name="connsiteX2" fmla="*/ 0 w 1451123"/>
                <a:gd name="connsiteY2" fmla="*/ 869147 h 877310"/>
                <a:gd name="connsiteX3" fmla="*/ 1451123 w 1451123"/>
                <a:gd name="connsiteY3" fmla="*/ 877310 h 877310"/>
                <a:gd name="connsiteX0" fmla="*/ 1462087 w 1462087"/>
                <a:gd name="connsiteY0" fmla="*/ 877310 h 877310"/>
                <a:gd name="connsiteX1" fmla="*/ 243427 w 1462087"/>
                <a:gd name="connsiteY1" fmla="*/ 0 h 877310"/>
                <a:gd name="connsiteX2" fmla="*/ 0 w 1462087"/>
                <a:gd name="connsiteY2" fmla="*/ 869147 h 877310"/>
                <a:gd name="connsiteX3" fmla="*/ 1462087 w 1462087"/>
                <a:gd name="connsiteY3" fmla="*/ 877310 h 877310"/>
                <a:gd name="connsiteX0" fmla="*/ 1462087 w 1462087"/>
                <a:gd name="connsiteY0" fmla="*/ 999836 h 999836"/>
                <a:gd name="connsiteX1" fmla="*/ 268106 w 1462087"/>
                <a:gd name="connsiteY1" fmla="*/ 0 h 999836"/>
                <a:gd name="connsiteX2" fmla="*/ 0 w 1462087"/>
                <a:gd name="connsiteY2" fmla="*/ 991673 h 999836"/>
                <a:gd name="connsiteX3" fmla="*/ 1462087 w 1462087"/>
                <a:gd name="connsiteY3" fmla="*/ 999836 h 999836"/>
                <a:gd name="connsiteX0" fmla="*/ 1462087 w 1462087"/>
                <a:gd name="connsiteY0" fmla="*/ 1139866 h 1139866"/>
                <a:gd name="connsiteX1" fmla="*/ 309235 w 1462087"/>
                <a:gd name="connsiteY1" fmla="*/ 0 h 1139866"/>
                <a:gd name="connsiteX2" fmla="*/ 0 w 1462087"/>
                <a:gd name="connsiteY2" fmla="*/ 1131703 h 1139866"/>
                <a:gd name="connsiteX3" fmla="*/ 1462087 w 1462087"/>
                <a:gd name="connsiteY3" fmla="*/ 1139866 h 1139866"/>
                <a:gd name="connsiteX0" fmla="*/ 1527894 w 1527894"/>
                <a:gd name="connsiteY0" fmla="*/ 1122362 h 1131701"/>
                <a:gd name="connsiteX1" fmla="*/ 309235 w 1527894"/>
                <a:gd name="connsiteY1" fmla="*/ 0 h 1131701"/>
                <a:gd name="connsiteX2" fmla="*/ 0 w 1527894"/>
                <a:gd name="connsiteY2" fmla="*/ 1131703 h 1131701"/>
                <a:gd name="connsiteX3" fmla="*/ 1527894 w 1527894"/>
                <a:gd name="connsiteY3" fmla="*/ 1122362 h 1131701"/>
                <a:gd name="connsiteX0" fmla="*/ 1527894 w 1527894"/>
                <a:gd name="connsiteY0" fmla="*/ 321567 h 330906"/>
                <a:gd name="connsiteX1" fmla="*/ 288112 w 1527894"/>
                <a:gd name="connsiteY1" fmla="*/ 0 h 330906"/>
                <a:gd name="connsiteX2" fmla="*/ 0 w 1527894"/>
                <a:gd name="connsiteY2" fmla="*/ 330908 h 330906"/>
                <a:gd name="connsiteX3" fmla="*/ 1527894 w 1527894"/>
                <a:gd name="connsiteY3" fmla="*/ 321567 h 330906"/>
                <a:gd name="connsiteX0" fmla="*/ 1549005 w 1549005"/>
                <a:gd name="connsiteY0" fmla="*/ 347820 h 347820"/>
                <a:gd name="connsiteX1" fmla="*/ 288112 w 1549005"/>
                <a:gd name="connsiteY1" fmla="*/ 0 h 347820"/>
                <a:gd name="connsiteX2" fmla="*/ 0 w 1549005"/>
                <a:gd name="connsiteY2" fmla="*/ 330908 h 347820"/>
                <a:gd name="connsiteX3" fmla="*/ 1549005 w 1549005"/>
                <a:gd name="connsiteY3" fmla="*/ 347820 h 347820"/>
                <a:gd name="connsiteX0" fmla="*/ 1929035 w 1929035"/>
                <a:gd name="connsiteY0" fmla="*/ 382327 h 382327"/>
                <a:gd name="connsiteX1" fmla="*/ 288112 w 1929035"/>
                <a:gd name="connsiteY1" fmla="*/ 0 h 382327"/>
                <a:gd name="connsiteX2" fmla="*/ 0 w 1929035"/>
                <a:gd name="connsiteY2" fmla="*/ 330908 h 382327"/>
                <a:gd name="connsiteX3" fmla="*/ 1929035 w 1929035"/>
                <a:gd name="connsiteY3" fmla="*/ 382327 h 382327"/>
                <a:gd name="connsiteX0" fmla="*/ 1992376 w 1992376"/>
                <a:gd name="connsiteY0" fmla="*/ 382327 h 382327"/>
                <a:gd name="connsiteX1" fmla="*/ 351453 w 1992376"/>
                <a:gd name="connsiteY1" fmla="*/ 0 h 382327"/>
                <a:gd name="connsiteX2" fmla="*/ 0 w 1992376"/>
                <a:gd name="connsiteY2" fmla="*/ 376921 h 382327"/>
                <a:gd name="connsiteX3" fmla="*/ 1992376 w 1992376"/>
                <a:gd name="connsiteY3" fmla="*/ 382327 h 382327"/>
              </a:gdLst>
              <a:ahLst/>
              <a:cxnLst>
                <a:cxn ang="0">
                  <a:pos x="connsiteX0" y="connsiteY0"/>
                </a:cxn>
                <a:cxn ang="0">
                  <a:pos x="connsiteX1" y="connsiteY1"/>
                </a:cxn>
                <a:cxn ang="0">
                  <a:pos x="connsiteX2" y="connsiteY2"/>
                </a:cxn>
                <a:cxn ang="0">
                  <a:pos x="connsiteX3" y="connsiteY3"/>
                </a:cxn>
              </a:cxnLst>
              <a:rect l="l" t="t" r="r" b="b"/>
              <a:pathLst>
                <a:path w="1992376" h="382327">
                  <a:moveTo>
                    <a:pt x="1992376" y="382327"/>
                  </a:moveTo>
                  <a:lnTo>
                    <a:pt x="351453" y="0"/>
                  </a:lnTo>
                  <a:lnTo>
                    <a:pt x="0" y="376921"/>
                  </a:lnTo>
                  <a:lnTo>
                    <a:pt x="1992376" y="382327"/>
                  </a:lnTo>
                  <a:close/>
                </a:path>
              </a:pathLst>
            </a:custGeom>
            <a:solidFill>
              <a:srgbClr val="CC0066"/>
            </a:solidFill>
            <a:ln w="28575" cap="flat" cmpd="sng" algn="ctr">
              <a:noFill/>
              <a:prstDash val="solid"/>
              <a:round/>
              <a:headEnd type="none" w="med" len="med"/>
              <a:tailEnd type="stealth" w="med" len="lg"/>
            </a:ln>
            <a:effec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pPr>
              <a:endParaRPr lang="ja-JP" altLang="en-US" sz="900">
                <a:latin typeface="Times New Roman" pitchFamily="18" charset="0"/>
                <a:ea typeface="ＭＳ Ｐゴシック" pitchFamily="50" charset="-128"/>
              </a:endParaRPr>
            </a:p>
          </p:txBody>
        </p:sp>
        <p:sp>
          <p:nvSpPr>
            <p:cNvPr id="391" name="フリーフォーム 390"/>
            <p:cNvSpPr/>
            <p:nvPr/>
          </p:nvSpPr>
          <p:spPr bwMode="auto">
            <a:xfrm>
              <a:off x="7098155" y="4001348"/>
              <a:ext cx="130567" cy="84524"/>
            </a:xfrm>
            <a:custGeom>
              <a:avLst/>
              <a:gdLst>
                <a:gd name="connsiteX0" fmla="*/ 1060396 w 1060396"/>
                <a:gd name="connsiteY0" fmla="*/ 376517 h 407253"/>
                <a:gd name="connsiteX1" fmla="*/ 253573 w 1060396"/>
                <a:gd name="connsiteY1" fmla="*/ 0 h 407253"/>
                <a:gd name="connsiteX2" fmla="*/ 0 w 1060396"/>
                <a:gd name="connsiteY2" fmla="*/ 407253 h 407253"/>
                <a:gd name="connsiteX3" fmla="*/ 1060396 w 1060396"/>
                <a:gd name="connsiteY3" fmla="*/ 376517 h 407253"/>
                <a:gd name="connsiteX0" fmla="*/ 1037344 w 1037344"/>
                <a:gd name="connsiteY0" fmla="*/ 376517 h 391885"/>
                <a:gd name="connsiteX1" fmla="*/ 230521 w 1037344"/>
                <a:gd name="connsiteY1" fmla="*/ 0 h 391885"/>
                <a:gd name="connsiteX2" fmla="*/ 0 w 1037344"/>
                <a:gd name="connsiteY2" fmla="*/ 391885 h 391885"/>
                <a:gd name="connsiteX3" fmla="*/ 1037344 w 1037344"/>
                <a:gd name="connsiteY3" fmla="*/ 376517 h 391885"/>
                <a:gd name="connsiteX0" fmla="*/ 1078891 w 1078891"/>
                <a:gd name="connsiteY0" fmla="*/ 376517 h 409198"/>
                <a:gd name="connsiteX1" fmla="*/ 272068 w 1078891"/>
                <a:gd name="connsiteY1" fmla="*/ 0 h 409198"/>
                <a:gd name="connsiteX2" fmla="*/ 0 w 1078891"/>
                <a:gd name="connsiteY2" fmla="*/ 409198 h 409198"/>
                <a:gd name="connsiteX3" fmla="*/ 1078891 w 1078891"/>
                <a:gd name="connsiteY3" fmla="*/ 376517 h 409198"/>
                <a:gd name="connsiteX0" fmla="*/ 1445255 w 1445255"/>
                <a:gd name="connsiteY0" fmla="*/ 416914 h 416914"/>
                <a:gd name="connsiteX1" fmla="*/ 272068 w 1445255"/>
                <a:gd name="connsiteY1" fmla="*/ 0 h 416914"/>
                <a:gd name="connsiteX2" fmla="*/ 0 w 1445255"/>
                <a:gd name="connsiteY2" fmla="*/ 409198 h 416914"/>
                <a:gd name="connsiteX3" fmla="*/ 1445255 w 1445255"/>
                <a:gd name="connsiteY3" fmla="*/ 416914 h 416914"/>
                <a:gd name="connsiteX0" fmla="*/ 1445255 w 1445255"/>
                <a:gd name="connsiteY0" fmla="*/ 572729 h 572729"/>
                <a:gd name="connsiteX1" fmla="*/ 222969 w 1445255"/>
                <a:gd name="connsiteY1" fmla="*/ 0 h 572729"/>
                <a:gd name="connsiteX2" fmla="*/ 0 w 1445255"/>
                <a:gd name="connsiteY2" fmla="*/ 565013 h 572729"/>
                <a:gd name="connsiteX3" fmla="*/ 1445255 w 1445255"/>
                <a:gd name="connsiteY3" fmla="*/ 572729 h 572729"/>
                <a:gd name="connsiteX0" fmla="*/ 1445255 w 1445255"/>
                <a:gd name="connsiteY0" fmla="*/ 572729 h 714651"/>
                <a:gd name="connsiteX1" fmla="*/ 222969 w 1445255"/>
                <a:gd name="connsiteY1" fmla="*/ 0 h 714651"/>
                <a:gd name="connsiteX2" fmla="*/ 0 w 1445255"/>
                <a:gd name="connsiteY2" fmla="*/ 714651 h 714651"/>
                <a:gd name="connsiteX3" fmla="*/ 1445255 w 1445255"/>
                <a:gd name="connsiteY3" fmla="*/ 572729 h 714651"/>
                <a:gd name="connsiteX0" fmla="*/ 1440159 w 1440159"/>
                <a:gd name="connsiteY0" fmla="*/ 714651 h 714651"/>
                <a:gd name="connsiteX1" fmla="*/ 222969 w 1440159"/>
                <a:gd name="connsiteY1" fmla="*/ 0 h 714651"/>
                <a:gd name="connsiteX2" fmla="*/ 0 w 1440159"/>
                <a:gd name="connsiteY2" fmla="*/ 714651 h 714651"/>
                <a:gd name="connsiteX3" fmla="*/ 1440159 w 1440159"/>
                <a:gd name="connsiteY3" fmla="*/ 714651 h 714651"/>
                <a:gd name="connsiteX0" fmla="*/ 1440159 w 1440159"/>
                <a:gd name="connsiteY0" fmla="*/ 877310 h 877310"/>
                <a:gd name="connsiteX1" fmla="*/ 265355 w 1440159"/>
                <a:gd name="connsiteY1" fmla="*/ 0 h 877310"/>
                <a:gd name="connsiteX2" fmla="*/ 0 w 1440159"/>
                <a:gd name="connsiteY2" fmla="*/ 877310 h 877310"/>
                <a:gd name="connsiteX3" fmla="*/ 1440159 w 1440159"/>
                <a:gd name="connsiteY3" fmla="*/ 877310 h 877310"/>
                <a:gd name="connsiteX0" fmla="*/ 1484015 w 1484015"/>
                <a:gd name="connsiteY0" fmla="*/ 877310 h 877310"/>
                <a:gd name="connsiteX1" fmla="*/ 265355 w 1484015"/>
                <a:gd name="connsiteY1" fmla="*/ 0 h 877310"/>
                <a:gd name="connsiteX2" fmla="*/ 0 w 1484015"/>
                <a:gd name="connsiteY2" fmla="*/ 877310 h 877310"/>
                <a:gd name="connsiteX3" fmla="*/ 1484015 w 1484015"/>
                <a:gd name="connsiteY3" fmla="*/ 877310 h 877310"/>
                <a:gd name="connsiteX0" fmla="*/ 1451123 w 1451123"/>
                <a:gd name="connsiteY0" fmla="*/ 877310 h 877310"/>
                <a:gd name="connsiteX1" fmla="*/ 232463 w 1451123"/>
                <a:gd name="connsiteY1" fmla="*/ 0 h 877310"/>
                <a:gd name="connsiteX2" fmla="*/ 0 w 1451123"/>
                <a:gd name="connsiteY2" fmla="*/ 869147 h 877310"/>
                <a:gd name="connsiteX3" fmla="*/ 1451123 w 1451123"/>
                <a:gd name="connsiteY3" fmla="*/ 877310 h 877310"/>
                <a:gd name="connsiteX0" fmla="*/ 1462087 w 1462087"/>
                <a:gd name="connsiteY0" fmla="*/ 877310 h 877310"/>
                <a:gd name="connsiteX1" fmla="*/ 243427 w 1462087"/>
                <a:gd name="connsiteY1" fmla="*/ 0 h 877310"/>
                <a:gd name="connsiteX2" fmla="*/ 0 w 1462087"/>
                <a:gd name="connsiteY2" fmla="*/ 869147 h 877310"/>
                <a:gd name="connsiteX3" fmla="*/ 1462087 w 1462087"/>
                <a:gd name="connsiteY3" fmla="*/ 877310 h 877310"/>
                <a:gd name="connsiteX0" fmla="*/ 1462087 w 1462087"/>
                <a:gd name="connsiteY0" fmla="*/ 999836 h 999836"/>
                <a:gd name="connsiteX1" fmla="*/ 268106 w 1462087"/>
                <a:gd name="connsiteY1" fmla="*/ 0 h 999836"/>
                <a:gd name="connsiteX2" fmla="*/ 0 w 1462087"/>
                <a:gd name="connsiteY2" fmla="*/ 991673 h 999836"/>
                <a:gd name="connsiteX3" fmla="*/ 1462087 w 1462087"/>
                <a:gd name="connsiteY3" fmla="*/ 999836 h 999836"/>
                <a:gd name="connsiteX0" fmla="*/ 1462087 w 1462087"/>
                <a:gd name="connsiteY0" fmla="*/ 1139866 h 1139866"/>
                <a:gd name="connsiteX1" fmla="*/ 309235 w 1462087"/>
                <a:gd name="connsiteY1" fmla="*/ 0 h 1139866"/>
                <a:gd name="connsiteX2" fmla="*/ 0 w 1462087"/>
                <a:gd name="connsiteY2" fmla="*/ 1131703 h 1139866"/>
                <a:gd name="connsiteX3" fmla="*/ 1462087 w 1462087"/>
                <a:gd name="connsiteY3" fmla="*/ 1139866 h 1139866"/>
                <a:gd name="connsiteX0" fmla="*/ 1527894 w 1527894"/>
                <a:gd name="connsiteY0" fmla="*/ 1122362 h 1131701"/>
                <a:gd name="connsiteX1" fmla="*/ 309235 w 1527894"/>
                <a:gd name="connsiteY1" fmla="*/ 0 h 1131701"/>
                <a:gd name="connsiteX2" fmla="*/ 0 w 1527894"/>
                <a:gd name="connsiteY2" fmla="*/ 1131703 h 1131701"/>
                <a:gd name="connsiteX3" fmla="*/ 1527894 w 1527894"/>
                <a:gd name="connsiteY3" fmla="*/ 1122362 h 1131701"/>
                <a:gd name="connsiteX0" fmla="*/ 1527894 w 1527894"/>
                <a:gd name="connsiteY0" fmla="*/ 308441 h 317780"/>
                <a:gd name="connsiteX1" fmla="*/ 641111 w 1527894"/>
                <a:gd name="connsiteY1" fmla="*/ 0 h 317780"/>
                <a:gd name="connsiteX2" fmla="*/ 0 w 1527894"/>
                <a:gd name="connsiteY2" fmla="*/ 317782 h 317780"/>
                <a:gd name="connsiteX3" fmla="*/ 1527894 w 1527894"/>
                <a:gd name="connsiteY3" fmla="*/ 308441 h 317780"/>
                <a:gd name="connsiteX0" fmla="*/ 1444935 w 1444935"/>
                <a:gd name="connsiteY0" fmla="*/ 321573 h 321573"/>
                <a:gd name="connsiteX1" fmla="*/ 641111 w 1444935"/>
                <a:gd name="connsiteY1" fmla="*/ 0 h 321573"/>
                <a:gd name="connsiteX2" fmla="*/ 0 w 1444935"/>
                <a:gd name="connsiteY2" fmla="*/ 317782 h 321573"/>
                <a:gd name="connsiteX3" fmla="*/ 1444935 w 1444935"/>
                <a:gd name="connsiteY3" fmla="*/ 321573 h 321573"/>
                <a:gd name="connsiteX0" fmla="*/ 1444935 w 1444935"/>
                <a:gd name="connsiteY0" fmla="*/ 308447 h 308447"/>
                <a:gd name="connsiteX1" fmla="*/ 516655 w 1444935"/>
                <a:gd name="connsiteY1" fmla="*/ 0 h 308447"/>
                <a:gd name="connsiteX2" fmla="*/ 0 w 1444935"/>
                <a:gd name="connsiteY2" fmla="*/ 304656 h 308447"/>
                <a:gd name="connsiteX3" fmla="*/ 1444935 w 1444935"/>
                <a:gd name="connsiteY3" fmla="*/ 308447 h 308447"/>
                <a:gd name="connsiteX0" fmla="*/ 1444935 w 1444935"/>
                <a:gd name="connsiteY0" fmla="*/ 465981 h 465981"/>
                <a:gd name="connsiteX1" fmla="*/ 848526 w 1444935"/>
                <a:gd name="connsiteY1" fmla="*/ 0 h 465981"/>
                <a:gd name="connsiteX2" fmla="*/ 0 w 1444935"/>
                <a:gd name="connsiteY2" fmla="*/ 462190 h 465981"/>
                <a:gd name="connsiteX3" fmla="*/ 1444935 w 1444935"/>
                <a:gd name="connsiteY3" fmla="*/ 465981 h 465981"/>
                <a:gd name="connsiteX0" fmla="*/ 2274612 w 2274612"/>
                <a:gd name="connsiteY0" fmla="*/ 465981 h 465981"/>
                <a:gd name="connsiteX1" fmla="*/ 848526 w 2274612"/>
                <a:gd name="connsiteY1" fmla="*/ 0 h 465981"/>
                <a:gd name="connsiteX2" fmla="*/ 0 w 2274612"/>
                <a:gd name="connsiteY2" fmla="*/ 462190 h 465981"/>
                <a:gd name="connsiteX3" fmla="*/ 2274612 w 2274612"/>
                <a:gd name="connsiteY3" fmla="*/ 465981 h 465981"/>
              </a:gdLst>
              <a:ahLst/>
              <a:cxnLst>
                <a:cxn ang="0">
                  <a:pos x="connsiteX0" y="connsiteY0"/>
                </a:cxn>
                <a:cxn ang="0">
                  <a:pos x="connsiteX1" y="connsiteY1"/>
                </a:cxn>
                <a:cxn ang="0">
                  <a:pos x="connsiteX2" y="connsiteY2"/>
                </a:cxn>
                <a:cxn ang="0">
                  <a:pos x="connsiteX3" y="connsiteY3"/>
                </a:cxn>
              </a:cxnLst>
              <a:rect l="l" t="t" r="r" b="b"/>
              <a:pathLst>
                <a:path w="2274612" h="465981">
                  <a:moveTo>
                    <a:pt x="2274612" y="465981"/>
                  </a:moveTo>
                  <a:lnTo>
                    <a:pt x="848526" y="0"/>
                  </a:lnTo>
                  <a:lnTo>
                    <a:pt x="0" y="462190"/>
                  </a:lnTo>
                  <a:lnTo>
                    <a:pt x="2274612" y="465981"/>
                  </a:lnTo>
                  <a:close/>
                </a:path>
              </a:pathLst>
            </a:custGeom>
            <a:solidFill>
              <a:srgbClr val="CC0066"/>
            </a:solidFill>
            <a:ln w="28575" cap="flat" cmpd="sng" algn="ctr">
              <a:solidFill>
                <a:srgbClr val="CC0066"/>
              </a:solidFill>
              <a:prstDash val="solid"/>
              <a:round/>
              <a:headEnd type="none" w="med" len="med"/>
              <a:tailEnd type="stealth" w="med" len="lg"/>
            </a:ln>
            <a:effec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pPr>
              <a:endParaRPr lang="ja-JP" altLang="en-US" sz="900">
                <a:latin typeface="Times New Roman" pitchFamily="18" charset="0"/>
                <a:ea typeface="ＭＳ Ｐゴシック" pitchFamily="50" charset="-128"/>
              </a:endParaRPr>
            </a:p>
          </p:txBody>
        </p:sp>
        <p:sp>
          <p:nvSpPr>
            <p:cNvPr id="392" name="Line 85"/>
            <p:cNvSpPr>
              <a:spLocks noChangeShapeType="1"/>
            </p:cNvSpPr>
            <p:nvPr/>
          </p:nvSpPr>
          <p:spPr bwMode="auto">
            <a:xfrm>
              <a:off x="6674717" y="4070889"/>
              <a:ext cx="43339" cy="75842"/>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4" name="Freeform 17"/>
            <p:cNvSpPr>
              <a:spLocks/>
            </p:cNvSpPr>
            <p:nvPr/>
          </p:nvSpPr>
          <p:spPr bwMode="auto">
            <a:xfrm>
              <a:off x="5314296" y="3520919"/>
              <a:ext cx="403729" cy="396647"/>
            </a:xfrm>
            <a:custGeom>
              <a:avLst/>
              <a:gdLst>
                <a:gd name="T0" fmla="*/ 59117287 w 486"/>
                <a:gd name="T1" fmla="*/ 402251007 h 469"/>
                <a:gd name="T2" fmla="*/ 19705269 w 486"/>
                <a:gd name="T3" fmla="*/ 327760890 h 469"/>
                <a:gd name="T4" fmla="*/ 0 w 486"/>
                <a:gd name="T5" fmla="*/ 280936864 h 469"/>
                <a:gd name="T6" fmla="*/ 10948358 w 486"/>
                <a:gd name="T7" fmla="*/ 236242794 h 469"/>
                <a:gd name="T8" fmla="*/ 43790473 w 486"/>
                <a:gd name="T9" fmla="*/ 193677221 h 469"/>
                <a:gd name="T10" fmla="*/ 83202491 w 486"/>
                <a:gd name="T11" fmla="*/ 172393705 h 469"/>
                <a:gd name="T12" fmla="*/ 162025047 w 486"/>
                <a:gd name="T13" fmla="*/ 148981692 h 469"/>
                <a:gd name="T14" fmla="*/ 628396398 w 486"/>
                <a:gd name="T15" fmla="*/ 102159125 h 469"/>
                <a:gd name="T16" fmla="*/ 761957785 w 486"/>
                <a:gd name="T17" fmla="*/ 76618614 h 469"/>
                <a:gd name="T18" fmla="*/ 983101598 w 486"/>
                <a:gd name="T19" fmla="*/ 0 h 469"/>
                <a:gd name="T20" fmla="*/ 998428412 w 486"/>
                <a:gd name="T21" fmla="*/ 0 h 469"/>
                <a:gd name="T22" fmla="*/ 959016394 w 486"/>
                <a:gd name="T23" fmla="*/ 46822567 h 469"/>
                <a:gd name="T24" fmla="*/ 969964752 w 486"/>
                <a:gd name="T25" fmla="*/ 108544617 h 469"/>
                <a:gd name="T26" fmla="*/ 978721663 w 486"/>
                <a:gd name="T27" fmla="*/ 153238687 h 469"/>
                <a:gd name="T28" fmla="*/ 1064114121 w 486"/>
                <a:gd name="T29" fmla="*/ 325632393 h 469"/>
                <a:gd name="T30" fmla="*/ 683135229 w 486"/>
                <a:gd name="T31" fmla="*/ 517179657 h 469"/>
                <a:gd name="T32" fmla="*/ 840781820 w 486"/>
                <a:gd name="T33" fmla="*/ 766193436 h 469"/>
                <a:gd name="T34" fmla="*/ 394115738 w 486"/>
                <a:gd name="T35" fmla="*/ 998179234 h 469"/>
                <a:gd name="T36" fmla="*/ 59117287 w 486"/>
                <a:gd name="T37" fmla="*/ 402251007 h 4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6"/>
                <a:gd name="T58" fmla="*/ 0 h 469"/>
                <a:gd name="T59" fmla="*/ 486 w 486"/>
                <a:gd name="T60" fmla="*/ 469 h 469"/>
                <a:gd name="connsiteX0" fmla="*/ 556 w 10000"/>
                <a:gd name="connsiteY0" fmla="*/ 4030 h 10000"/>
                <a:gd name="connsiteX1" fmla="*/ 185 w 10000"/>
                <a:gd name="connsiteY1" fmla="*/ 3284 h 10000"/>
                <a:gd name="connsiteX2" fmla="*/ 0 w 10000"/>
                <a:gd name="connsiteY2" fmla="*/ 2814 h 10000"/>
                <a:gd name="connsiteX3" fmla="*/ 103 w 10000"/>
                <a:gd name="connsiteY3" fmla="*/ 2367 h 10000"/>
                <a:gd name="connsiteX4" fmla="*/ 412 w 10000"/>
                <a:gd name="connsiteY4" fmla="*/ 1940 h 10000"/>
                <a:gd name="connsiteX5" fmla="*/ 782 w 10000"/>
                <a:gd name="connsiteY5" fmla="*/ 1727 h 10000"/>
                <a:gd name="connsiteX6" fmla="*/ 1523 w 10000"/>
                <a:gd name="connsiteY6" fmla="*/ 1493 h 10000"/>
                <a:gd name="connsiteX7" fmla="*/ 5905 w 10000"/>
                <a:gd name="connsiteY7" fmla="*/ 1023 h 10000"/>
                <a:gd name="connsiteX8" fmla="*/ 7160 w 10000"/>
                <a:gd name="connsiteY8" fmla="*/ 768 h 10000"/>
                <a:gd name="connsiteX9" fmla="*/ 9239 w 10000"/>
                <a:gd name="connsiteY9" fmla="*/ 0 h 10000"/>
                <a:gd name="connsiteX10" fmla="*/ 9383 w 10000"/>
                <a:gd name="connsiteY10" fmla="*/ 0 h 10000"/>
                <a:gd name="connsiteX11" fmla="*/ 9012 w 10000"/>
                <a:gd name="connsiteY11" fmla="*/ 469 h 10000"/>
                <a:gd name="connsiteX12" fmla="*/ 9115 w 10000"/>
                <a:gd name="connsiteY12" fmla="*/ 1087 h 10000"/>
                <a:gd name="connsiteX13" fmla="*/ 9198 w 10000"/>
                <a:gd name="connsiteY13" fmla="*/ 1535 h 10000"/>
                <a:gd name="connsiteX14" fmla="*/ 10000 w 10000"/>
                <a:gd name="connsiteY14" fmla="*/ 3262 h 10000"/>
                <a:gd name="connsiteX15" fmla="*/ 6420 w 10000"/>
                <a:gd name="connsiteY15" fmla="*/ 5181 h 10000"/>
                <a:gd name="connsiteX16" fmla="*/ 7483 w 10000"/>
                <a:gd name="connsiteY16" fmla="*/ 7054 h 10000"/>
                <a:gd name="connsiteX17" fmla="*/ 3704 w 10000"/>
                <a:gd name="connsiteY17" fmla="*/ 10000 h 10000"/>
                <a:gd name="connsiteX18" fmla="*/ 556 w 10000"/>
                <a:gd name="connsiteY18" fmla="*/ 4030 h 10000"/>
                <a:gd name="connsiteX0" fmla="*/ 556 w 10000"/>
                <a:gd name="connsiteY0" fmla="*/ 4030 h 9634"/>
                <a:gd name="connsiteX1" fmla="*/ 185 w 10000"/>
                <a:gd name="connsiteY1" fmla="*/ 3284 h 9634"/>
                <a:gd name="connsiteX2" fmla="*/ 0 w 10000"/>
                <a:gd name="connsiteY2" fmla="*/ 2814 h 9634"/>
                <a:gd name="connsiteX3" fmla="*/ 103 w 10000"/>
                <a:gd name="connsiteY3" fmla="*/ 2367 h 9634"/>
                <a:gd name="connsiteX4" fmla="*/ 412 w 10000"/>
                <a:gd name="connsiteY4" fmla="*/ 1940 h 9634"/>
                <a:gd name="connsiteX5" fmla="*/ 782 w 10000"/>
                <a:gd name="connsiteY5" fmla="*/ 1727 h 9634"/>
                <a:gd name="connsiteX6" fmla="*/ 1523 w 10000"/>
                <a:gd name="connsiteY6" fmla="*/ 1493 h 9634"/>
                <a:gd name="connsiteX7" fmla="*/ 5905 w 10000"/>
                <a:gd name="connsiteY7" fmla="*/ 1023 h 9634"/>
                <a:gd name="connsiteX8" fmla="*/ 7160 w 10000"/>
                <a:gd name="connsiteY8" fmla="*/ 768 h 9634"/>
                <a:gd name="connsiteX9" fmla="*/ 9239 w 10000"/>
                <a:gd name="connsiteY9" fmla="*/ 0 h 9634"/>
                <a:gd name="connsiteX10" fmla="*/ 9383 w 10000"/>
                <a:gd name="connsiteY10" fmla="*/ 0 h 9634"/>
                <a:gd name="connsiteX11" fmla="*/ 9012 w 10000"/>
                <a:gd name="connsiteY11" fmla="*/ 469 h 9634"/>
                <a:gd name="connsiteX12" fmla="*/ 9115 w 10000"/>
                <a:gd name="connsiteY12" fmla="*/ 1087 h 9634"/>
                <a:gd name="connsiteX13" fmla="*/ 9198 w 10000"/>
                <a:gd name="connsiteY13" fmla="*/ 1535 h 9634"/>
                <a:gd name="connsiteX14" fmla="*/ 10000 w 10000"/>
                <a:gd name="connsiteY14" fmla="*/ 3262 h 9634"/>
                <a:gd name="connsiteX15" fmla="*/ 6420 w 10000"/>
                <a:gd name="connsiteY15" fmla="*/ 5181 h 9634"/>
                <a:gd name="connsiteX16" fmla="*/ 7483 w 10000"/>
                <a:gd name="connsiteY16" fmla="*/ 7054 h 9634"/>
                <a:gd name="connsiteX17" fmla="*/ 3739 w 10000"/>
                <a:gd name="connsiteY17" fmla="*/ 9634 h 9634"/>
                <a:gd name="connsiteX18" fmla="*/ 556 w 10000"/>
                <a:gd name="connsiteY18" fmla="*/ 4030 h 9634"/>
                <a:gd name="connsiteX0" fmla="*/ 556 w 10000"/>
                <a:gd name="connsiteY0" fmla="*/ 4183 h 9582"/>
                <a:gd name="connsiteX1" fmla="*/ 185 w 10000"/>
                <a:gd name="connsiteY1" fmla="*/ 3409 h 9582"/>
                <a:gd name="connsiteX2" fmla="*/ 0 w 10000"/>
                <a:gd name="connsiteY2" fmla="*/ 2921 h 9582"/>
                <a:gd name="connsiteX3" fmla="*/ 103 w 10000"/>
                <a:gd name="connsiteY3" fmla="*/ 2457 h 9582"/>
                <a:gd name="connsiteX4" fmla="*/ 412 w 10000"/>
                <a:gd name="connsiteY4" fmla="*/ 2014 h 9582"/>
                <a:gd name="connsiteX5" fmla="*/ 782 w 10000"/>
                <a:gd name="connsiteY5" fmla="*/ 1793 h 9582"/>
                <a:gd name="connsiteX6" fmla="*/ 1523 w 10000"/>
                <a:gd name="connsiteY6" fmla="*/ 1550 h 9582"/>
                <a:gd name="connsiteX7" fmla="*/ 5905 w 10000"/>
                <a:gd name="connsiteY7" fmla="*/ 1062 h 9582"/>
                <a:gd name="connsiteX8" fmla="*/ 7160 w 10000"/>
                <a:gd name="connsiteY8" fmla="*/ 797 h 9582"/>
                <a:gd name="connsiteX9" fmla="*/ 9239 w 10000"/>
                <a:gd name="connsiteY9" fmla="*/ 0 h 9582"/>
                <a:gd name="connsiteX10" fmla="*/ 9383 w 10000"/>
                <a:gd name="connsiteY10" fmla="*/ 0 h 9582"/>
                <a:gd name="connsiteX11" fmla="*/ 9012 w 10000"/>
                <a:gd name="connsiteY11" fmla="*/ 487 h 9582"/>
                <a:gd name="connsiteX12" fmla="*/ 9115 w 10000"/>
                <a:gd name="connsiteY12" fmla="*/ 1128 h 9582"/>
                <a:gd name="connsiteX13" fmla="*/ 9198 w 10000"/>
                <a:gd name="connsiteY13" fmla="*/ 1593 h 9582"/>
                <a:gd name="connsiteX14" fmla="*/ 10000 w 10000"/>
                <a:gd name="connsiteY14" fmla="*/ 3386 h 9582"/>
                <a:gd name="connsiteX15" fmla="*/ 6420 w 10000"/>
                <a:gd name="connsiteY15" fmla="*/ 5378 h 9582"/>
                <a:gd name="connsiteX16" fmla="*/ 7483 w 10000"/>
                <a:gd name="connsiteY16" fmla="*/ 7322 h 9582"/>
                <a:gd name="connsiteX17" fmla="*/ 3774 w 10000"/>
                <a:gd name="connsiteY17" fmla="*/ 9582 h 9582"/>
                <a:gd name="connsiteX18" fmla="*/ 556 w 10000"/>
                <a:gd name="connsiteY18" fmla="*/ 4183 h 9582"/>
                <a:gd name="connsiteX0" fmla="*/ 487 w 9931"/>
                <a:gd name="connsiteY0" fmla="*/ 4365 h 10000"/>
                <a:gd name="connsiteX1" fmla="*/ 116 w 9931"/>
                <a:gd name="connsiteY1" fmla="*/ 3558 h 10000"/>
                <a:gd name="connsiteX2" fmla="*/ 105 w 9931"/>
                <a:gd name="connsiteY2" fmla="*/ 3008 h 10000"/>
                <a:gd name="connsiteX3" fmla="*/ 34 w 9931"/>
                <a:gd name="connsiteY3" fmla="*/ 2564 h 10000"/>
                <a:gd name="connsiteX4" fmla="*/ 343 w 9931"/>
                <a:gd name="connsiteY4" fmla="*/ 2102 h 10000"/>
                <a:gd name="connsiteX5" fmla="*/ 713 w 9931"/>
                <a:gd name="connsiteY5" fmla="*/ 1871 h 10000"/>
                <a:gd name="connsiteX6" fmla="*/ 1454 w 9931"/>
                <a:gd name="connsiteY6" fmla="*/ 1618 h 10000"/>
                <a:gd name="connsiteX7" fmla="*/ 5836 w 9931"/>
                <a:gd name="connsiteY7" fmla="*/ 1108 h 10000"/>
                <a:gd name="connsiteX8" fmla="*/ 7091 w 9931"/>
                <a:gd name="connsiteY8" fmla="*/ 832 h 10000"/>
                <a:gd name="connsiteX9" fmla="*/ 9170 w 9931"/>
                <a:gd name="connsiteY9" fmla="*/ 0 h 10000"/>
                <a:gd name="connsiteX10" fmla="*/ 9314 w 9931"/>
                <a:gd name="connsiteY10" fmla="*/ 0 h 10000"/>
                <a:gd name="connsiteX11" fmla="*/ 8943 w 9931"/>
                <a:gd name="connsiteY11" fmla="*/ 508 h 10000"/>
                <a:gd name="connsiteX12" fmla="*/ 9046 w 9931"/>
                <a:gd name="connsiteY12" fmla="*/ 1177 h 10000"/>
                <a:gd name="connsiteX13" fmla="*/ 9129 w 9931"/>
                <a:gd name="connsiteY13" fmla="*/ 1662 h 10000"/>
                <a:gd name="connsiteX14" fmla="*/ 9931 w 9931"/>
                <a:gd name="connsiteY14" fmla="*/ 3534 h 10000"/>
                <a:gd name="connsiteX15" fmla="*/ 6351 w 9931"/>
                <a:gd name="connsiteY15" fmla="*/ 5613 h 10000"/>
                <a:gd name="connsiteX16" fmla="*/ 7414 w 9931"/>
                <a:gd name="connsiteY16" fmla="*/ 7641 h 10000"/>
                <a:gd name="connsiteX17" fmla="*/ 3705 w 9931"/>
                <a:gd name="connsiteY17" fmla="*/ 10000 h 10000"/>
                <a:gd name="connsiteX18" fmla="*/ 487 w 9931"/>
                <a:gd name="connsiteY18" fmla="*/ 4365 h 10000"/>
                <a:gd name="connsiteX0" fmla="*/ 490 w 10000"/>
                <a:gd name="connsiteY0" fmla="*/ 4365 h 10000"/>
                <a:gd name="connsiteX1" fmla="*/ 292 w 10000"/>
                <a:gd name="connsiteY1" fmla="*/ 3558 h 10000"/>
                <a:gd name="connsiteX2" fmla="*/ 106 w 10000"/>
                <a:gd name="connsiteY2" fmla="*/ 3008 h 10000"/>
                <a:gd name="connsiteX3" fmla="*/ 34 w 10000"/>
                <a:gd name="connsiteY3" fmla="*/ 2564 h 10000"/>
                <a:gd name="connsiteX4" fmla="*/ 345 w 10000"/>
                <a:gd name="connsiteY4" fmla="*/ 2102 h 10000"/>
                <a:gd name="connsiteX5" fmla="*/ 718 w 10000"/>
                <a:gd name="connsiteY5" fmla="*/ 1871 h 10000"/>
                <a:gd name="connsiteX6" fmla="*/ 1464 w 10000"/>
                <a:gd name="connsiteY6" fmla="*/ 1618 h 10000"/>
                <a:gd name="connsiteX7" fmla="*/ 5877 w 10000"/>
                <a:gd name="connsiteY7" fmla="*/ 1108 h 10000"/>
                <a:gd name="connsiteX8" fmla="*/ 7140 w 10000"/>
                <a:gd name="connsiteY8" fmla="*/ 832 h 10000"/>
                <a:gd name="connsiteX9" fmla="*/ 9234 w 10000"/>
                <a:gd name="connsiteY9" fmla="*/ 0 h 10000"/>
                <a:gd name="connsiteX10" fmla="*/ 9379 w 10000"/>
                <a:gd name="connsiteY10" fmla="*/ 0 h 10000"/>
                <a:gd name="connsiteX11" fmla="*/ 9005 w 10000"/>
                <a:gd name="connsiteY11" fmla="*/ 508 h 10000"/>
                <a:gd name="connsiteX12" fmla="*/ 9109 w 10000"/>
                <a:gd name="connsiteY12" fmla="*/ 1177 h 10000"/>
                <a:gd name="connsiteX13" fmla="*/ 9192 w 10000"/>
                <a:gd name="connsiteY13" fmla="*/ 1662 h 10000"/>
                <a:gd name="connsiteX14" fmla="*/ 10000 w 10000"/>
                <a:gd name="connsiteY14" fmla="*/ 3534 h 10000"/>
                <a:gd name="connsiteX15" fmla="*/ 6395 w 10000"/>
                <a:gd name="connsiteY15" fmla="*/ 5613 h 10000"/>
                <a:gd name="connsiteX16" fmla="*/ 7466 w 10000"/>
                <a:gd name="connsiteY16" fmla="*/ 7641 h 10000"/>
                <a:gd name="connsiteX17" fmla="*/ 3731 w 10000"/>
                <a:gd name="connsiteY17" fmla="*/ 10000 h 10000"/>
                <a:gd name="connsiteX18" fmla="*/ 490 w 10000"/>
                <a:gd name="connsiteY18" fmla="*/ 4365 h 10000"/>
                <a:gd name="connsiteX0" fmla="*/ 736 w 10000"/>
                <a:gd name="connsiteY0" fmla="*/ 4365 h 10000"/>
                <a:gd name="connsiteX1" fmla="*/ 292 w 10000"/>
                <a:gd name="connsiteY1" fmla="*/ 3558 h 10000"/>
                <a:gd name="connsiteX2" fmla="*/ 106 w 10000"/>
                <a:gd name="connsiteY2" fmla="*/ 3008 h 10000"/>
                <a:gd name="connsiteX3" fmla="*/ 34 w 10000"/>
                <a:gd name="connsiteY3" fmla="*/ 2564 h 10000"/>
                <a:gd name="connsiteX4" fmla="*/ 345 w 10000"/>
                <a:gd name="connsiteY4" fmla="*/ 2102 h 10000"/>
                <a:gd name="connsiteX5" fmla="*/ 718 w 10000"/>
                <a:gd name="connsiteY5" fmla="*/ 1871 h 10000"/>
                <a:gd name="connsiteX6" fmla="*/ 1464 w 10000"/>
                <a:gd name="connsiteY6" fmla="*/ 1618 h 10000"/>
                <a:gd name="connsiteX7" fmla="*/ 5877 w 10000"/>
                <a:gd name="connsiteY7" fmla="*/ 1108 h 10000"/>
                <a:gd name="connsiteX8" fmla="*/ 7140 w 10000"/>
                <a:gd name="connsiteY8" fmla="*/ 832 h 10000"/>
                <a:gd name="connsiteX9" fmla="*/ 9234 w 10000"/>
                <a:gd name="connsiteY9" fmla="*/ 0 h 10000"/>
                <a:gd name="connsiteX10" fmla="*/ 9379 w 10000"/>
                <a:gd name="connsiteY10" fmla="*/ 0 h 10000"/>
                <a:gd name="connsiteX11" fmla="*/ 9005 w 10000"/>
                <a:gd name="connsiteY11" fmla="*/ 508 h 10000"/>
                <a:gd name="connsiteX12" fmla="*/ 9109 w 10000"/>
                <a:gd name="connsiteY12" fmla="*/ 1177 h 10000"/>
                <a:gd name="connsiteX13" fmla="*/ 9192 w 10000"/>
                <a:gd name="connsiteY13" fmla="*/ 1662 h 10000"/>
                <a:gd name="connsiteX14" fmla="*/ 10000 w 10000"/>
                <a:gd name="connsiteY14" fmla="*/ 3534 h 10000"/>
                <a:gd name="connsiteX15" fmla="*/ 6395 w 10000"/>
                <a:gd name="connsiteY15" fmla="*/ 5613 h 10000"/>
                <a:gd name="connsiteX16" fmla="*/ 7466 w 10000"/>
                <a:gd name="connsiteY16" fmla="*/ 7641 h 10000"/>
                <a:gd name="connsiteX17" fmla="*/ 3731 w 10000"/>
                <a:gd name="connsiteY17" fmla="*/ 10000 h 10000"/>
                <a:gd name="connsiteX18" fmla="*/ 736 w 10000"/>
                <a:gd name="connsiteY18" fmla="*/ 4365 h 10000"/>
                <a:gd name="connsiteX0" fmla="*/ 708 w 9972"/>
                <a:gd name="connsiteY0" fmla="*/ 4365 h 10000"/>
                <a:gd name="connsiteX1" fmla="*/ 264 w 9972"/>
                <a:gd name="connsiteY1" fmla="*/ 3558 h 10000"/>
                <a:gd name="connsiteX2" fmla="*/ 78 w 9972"/>
                <a:gd name="connsiteY2" fmla="*/ 3008 h 10000"/>
                <a:gd name="connsiteX3" fmla="*/ 6 w 9972"/>
                <a:gd name="connsiteY3" fmla="*/ 2564 h 10000"/>
                <a:gd name="connsiteX4" fmla="*/ 317 w 9972"/>
                <a:gd name="connsiteY4" fmla="*/ 2102 h 10000"/>
                <a:gd name="connsiteX5" fmla="*/ 690 w 9972"/>
                <a:gd name="connsiteY5" fmla="*/ 1871 h 10000"/>
                <a:gd name="connsiteX6" fmla="*/ 1436 w 9972"/>
                <a:gd name="connsiteY6" fmla="*/ 1618 h 10000"/>
                <a:gd name="connsiteX7" fmla="*/ 5849 w 9972"/>
                <a:gd name="connsiteY7" fmla="*/ 1108 h 10000"/>
                <a:gd name="connsiteX8" fmla="*/ 7112 w 9972"/>
                <a:gd name="connsiteY8" fmla="*/ 832 h 10000"/>
                <a:gd name="connsiteX9" fmla="*/ 9206 w 9972"/>
                <a:gd name="connsiteY9" fmla="*/ 0 h 10000"/>
                <a:gd name="connsiteX10" fmla="*/ 8977 w 9972"/>
                <a:gd name="connsiteY10" fmla="*/ 508 h 10000"/>
                <a:gd name="connsiteX11" fmla="*/ 9081 w 9972"/>
                <a:gd name="connsiteY11" fmla="*/ 1177 h 10000"/>
                <a:gd name="connsiteX12" fmla="*/ 9164 w 9972"/>
                <a:gd name="connsiteY12" fmla="*/ 1662 h 10000"/>
                <a:gd name="connsiteX13" fmla="*/ 9972 w 9972"/>
                <a:gd name="connsiteY13" fmla="*/ 3534 h 10000"/>
                <a:gd name="connsiteX14" fmla="*/ 6367 w 9972"/>
                <a:gd name="connsiteY14" fmla="*/ 5613 h 10000"/>
                <a:gd name="connsiteX15" fmla="*/ 7438 w 9972"/>
                <a:gd name="connsiteY15" fmla="*/ 7641 h 10000"/>
                <a:gd name="connsiteX16" fmla="*/ 3703 w 9972"/>
                <a:gd name="connsiteY16" fmla="*/ 10000 h 10000"/>
                <a:gd name="connsiteX17" fmla="*/ 708 w 9972"/>
                <a:gd name="connsiteY17" fmla="*/ 4365 h 10000"/>
                <a:gd name="connsiteX0" fmla="*/ 710 w 10000"/>
                <a:gd name="connsiteY0" fmla="*/ 4426 h 10061"/>
                <a:gd name="connsiteX1" fmla="*/ 265 w 10000"/>
                <a:gd name="connsiteY1" fmla="*/ 3619 h 10061"/>
                <a:gd name="connsiteX2" fmla="*/ 78 w 10000"/>
                <a:gd name="connsiteY2" fmla="*/ 3069 h 10061"/>
                <a:gd name="connsiteX3" fmla="*/ 6 w 10000"/>
                <a:gd name="connsiteY3" fmla="*/ 2625 h 10061"/>
                <a:gd name="connsiteX4" fmla="*/ 318 w 10000"/>
                <a:gd name="connsiteY4" fmla="*/ 2163 h 10061"/>
                <a:gd name="connsiteX5" fmla="*/ 692 w 10000"/>
                <a:gd name="connsiteY5" fmla="*/ 1932 h 10061"/>
                <a:gd name="connsiteX6" fmla="*/ 1440 w 10000"/>
                <a:gd name="connsiteY6" fmla="*/ 1679 h 10061"/>
                <a:gd name="connsiteX7" fmla="*/ 5865 w 10000"/>
                <a:gd name="connsiteY7" fmla="*/ 1169 h 10061"/>
                <a:gd name="connsiteX8" fmla="*/ 7132 w 10000"/>
                <a:gd name="connsiteY8" fmla="*/ 893 h 10061"/>
                <a:gd name="connsiteX9" fmla="*/ 8963 w 10000"/>
                <a:gd name="connsiteY9" fmla="*/ 0 h 10061"/>
                <a:gd name="connsiteX10" fmla="*/ 9002 w 10000"/>
                <a:gd name="connsiteY10" fmla="*/ 569 h 10061"/>
                <a:gd name="connsiteX11" fmla="*/ 9106 w 10000"/>
                <a:gd name="connsiteY11" fmla="*/ 1238 h 10061"/>
                <a:gd name="connsiteX12" fmla="*/ 9190 w 10000"/>
                <a:gd name="connsiteY12" fmla="*/ 1723 h 10061"/>
                <a:gd name="connsiteX13" fmla="*/ 10000 w 10000"/>
                <a:gd name="connsiteY13" fmla="*/ 3595 h 10061"/>
                <a:gd name="connsiteX14" fmla="*/ 6385 w 10000"/>
                <a:gd name="connsiteY14" fmla="*/ 5674 h 10061"/>
                <a:gd name="connsiteX15" fmla="*/ 7459 w 10000"/>
                <a:gd name="connsiteY15" fmla="*/ 7702 h 10061"/>
                <a:gd name="connsiteX16" fmla="*/ 3713 w 10000"/>
                <a:gd name="connsiteY16" fmla="*/ 10061 h 10061"/>
                <a:gd name="connsiteX17" fmla="*/ 710 w 10000"/>
                <a:gd name="connsiteY17" fmla="*/ 4426 h 10061"/>
                <a:gd name="connsiteX0" fmla="*/ 710 w 9190"/>
                <a:gd name="connsiteY0" fmla="*/ 4426 h 10061"/>
                <a:gd name="connsiteX1" fmla="*/ 265 w 9190"/>
                <a:gd name="connsiteY1" fmla="*/ 3619 h 10061"/>
                <a:gd name="connsiteX2" fmla="*/ 78 w 9190"/>
                <a:gd name="connsiteY2" fmla="*/ 3069 h 10061"/>
                <a:gd name="connsiteX3" fmla="*/ 6 w 9190"/>
                <a:gd name="connsiteY3" fmla="*/ 2625 h 10061"/>
                <a:gd name="connsiteX4" fmla="*/ 318 w 9190"/>
                <a:gd name="connsiteY4" fmla="*/ 2163 h 10061"/>
                <a:gd name="connsiteX5" fmla="*/ 692 w 9190"/>
                <a:gd name="connsiteY5" fmla="*/ 1932 h 10061"/>
                <a:gd name="connsiteX6" fmla="*/ 1440 w 9190"/>
                <a:gd name="connsiteY6" fmla="*/ 1679 h 10061"/>
                <a:gd name="connsiteX7" fmla="*/ 5865 w 9190"/>
                <a:gd name="connsiteY7" fmla="*/ 1169 h 10061"/>
                <a:gd name="connsiteX8" fmla="*/ 7132 w 9190"/>
                <a:gd name="connsiteY8" fmla="*/ 893 h 10061"/>
                <a:gd name="connsiteX9" fmla="*/ 8963 w 9190"/>
                <a:gd name="connsiteY9" fmla="*/ 0 h 10061"/>
                <a:gd name="connsiteX10" fmla="*/ 9002 w 9190"/>
                <a:gd name="connsiteY10" fmla="*/ 569 h 10061"/>
                <a:gd name="connsiteX11" fmla="*/ 9106 w 9190"/>
                <a:gd name="connsiteY11" fmla="*/ 1238 h 10061"/>
                <a:gd name="connsiteX12" fmla="*/ 9190 w 9190"/>
                <a:gd name="connsiteY12" fmla="*/ 1723 h 10061"/>
                <a:gd name="connsiteX13" fmla="*/ 9138 w 9190"/>
                <a:gd name="connsiteY13" fmla="*/ 3838 h 10061"/>
                <a:gd name="connsiteX14" fmla="*/ 6385 w 9190"/>
                <a:gd name="connsiteY14" fmla="*/ 5674 h 10061"/>
                <a:gd name="connsiteX15" fmla="*/ 7459 w 9190"/>
                <a:gd name="connsiteY15" fmla="*/ 7702 h 10061"/>
                <a:gd name="connsiteX16" fmla="*/ 3713 w 9190"/>
                <a:gd name="connsiteY16" fmla="*/ 10061 h 10061"/>
                <a:gd name="connsiteX17" fmla="*/ 710 w 9190"/>
                <a:gd name="connsiteY17" fmla="*/ 4426 h 10061"/>
                <a:gd name="connsiteX0" fmla="*/ 772 w 9999"/>
                <a:gd name="connsiteY0" fmla="*/ 4399 h 10000"/>
                <a:gd name="connsiteX1" fmla="*/ 287 w 9999"/>
                <a:gd name="connsiteY1" fmla="*/ 3597 h 10000"/>
                <a:gd name="connsiteX2" fmla="*/ 84 w 9999"/>
                <a:gd name="connsiteY2" fmla="*/ 3050 h 10000"/>
                <a:gd name="connsiteX3" fmla="*/ 6 w 9999"/>
                <a:gd name="connsiteY3" fmla="*/ 2609 h 10000"/>
                <a:gd name="connsiteX4" fmla="*/ 345 w 9999"/>
                <a:gd name="connsiteY4" fmla="*/ 2150 h 10000"/>
                <a:gd name="connsiteX5" fmla="*/ 752 w 9999"/>
                <a:gd name="connsiteY5" fmla="*/ 1920 h 10000"/>
                <a:gd name="connsiteX6" fmla="*/ 1566 w 9999"/>
                <a:gd name="connsiteY6" fmla="*/ 1669 h 10000"/>
                <a:gd name="connsiteX7" fmla="*/ 6381 w 9999"/>
                <a:gd name="connsiteY7" fmla="*/ 1162 h 10000"/>
                <a:gd name="connsiteX8" fmla="*/ 7760 w 9999"/>
                <a:gd name="connsiteY8" fmla="*/ 888 h 10000"/>
                <a:gd name="connsiteX9" fmla="*/ 9752 w 9999"/>
                <a:gd name="connsiteY9" fmla="*/ 0 h 10000"/>
                <a:gd name="connsiteX10" fmla="*/ 9794 w 9999"/>
                <a:gd name="connsiteY10" fmla="*/ 566 h 10000"/>
                <a:gd name="connsiteX11" fmla="*/ 9908 w 9999"/>
                <a:gd name="connsiteY11" fmla="*/ 1230 h 10000"/>
                <a:gd name="connsiteX12" fmla="*/ 9999 w 9999"/>
                <a:gd name="connsiteY12" fmla="*/ 1713 h 10000"/>
                <a:gd name="connsiteX13" fmla="*/ 9942 w 9999"/>
                <a:gd name="connsiteY13" fmla="*/ 3815 h 10000"/>
                <a:gd name="connsiteX14" fmla="*/ 5950 w 9999"/>
                <a:gd name="connsiteY14" fmla="*/ 5761 h 10000"/>
                <a:gd name="connsiteX15" fmla="*/ 8115 w 9999"/>
                <a:gd name="connsiteY15" fmla="*/ 7655 h 10000"/>
                <a:gd name="connsiteX16" fmla="*/ 4039 w 9999"/>
                <a:gd name="connsiteY16" fmla="*/ 10000 h 10000"/>
                <a:gd name="connsiteX17" fmla="*/ 772 w 9999"/>
                <a:gd name="connsiteY17" fmla="*/ 4399 h 10000"/>
                <a:gd name="connsiteX0" fmla="*/ 772 w 10000"/>
                <a:gd name="connsiteY0" fmla="*/ 4399 h 10000"/>
                <a:gd name="connsiteX1" fmla="*/ 287 w 10000"/>
                <a:gd name="connsiteY1" fmla="*/ 3597 h 10000"/>
                <a:gd name="connsiteX2" fmla="*/ 84 w 10000"/>
                <a:gd name="connsiteY2" fmla="*/ 3050 h 10000"/>
                <a:gd name="connsiteX3" fmla="*/ 6 w 10000"/>
                <a:gd name="connsiteY3" fmla="*/ 2609 h 10000"/>
                <a:gd name="connsiteX4" fmla="*/ 345 w 10000"/>
                <a:gd name="connsiteY4" fmla="*/ 2150 h 10000"/>
                <a:gd name="connsiteX5" fmla="*/ 752 w 10000"/>
                <a:gd name="connsiteY5" fmla="*/ 1920 h 10000"/>
                <a:gd name="connsiteX6" fmla="*/ 1566 w 10000"/>
                <a:gd name="connsiteY6" fmla="*/ 1669 h 10000"/>
                <a:gd name="connsiteX7" fmla="*/ 6382 w 10000"/>
                <a:gd name="connsiteY7" fmla="*/ 1162 h 10000"/>
                <a:gd name="connsiteX8" fmla="*/ 7761 w 10000"/>
                <a:gd name="connsiteY8" fmla="*/ 888 h 10000"/>
                <a:gd name="connsiteX9" fmla="*/ 9753 w 10000"/>
                <a:gd name="connsiteY9" fmla="*/ 0 h 10000"/>
                <a:gd name="connsiteX10" fmla="*/ 9795 w 10000"/>
                <a:gd name="connsiteY10" fmla="*/ 566 h 10000"/>
                <a:gd name="connsiteX11" fmla="*/ 9909 w 10000"/>
                <a:gd name="connsiteY11" fmla="*/ 1230 h 10000"/>
                <a:gd name="connsiteX12" fmla="*/ 10000 w 10000"/>
                <a:gd name="connsiteY12" fmla="*/ 1713 h 10000"/>
                <a:gd name="connsiteX13" fmla="*/ 9943 w 10000"/>
                <a:gd name="connsiteY13" fmla="*/ 3815 h 10000"/>
                <a:gd name="connsiteX14" fmla="*/ 5951 w 10000"/>
                <a:gd name="connsiteY14" fmla="*/ 5761 h 10000"/>
                <a:gd name="connsiteX15" fmla="*/ 7705 w 10000"/>
                <a:gd name="connsiteY15" fmla="*/ 8380 h 10000"/>
                <a:gd name="connsiteX16" fmla="*/ 4039 w 10000"/>
                <a:gd name="connsiteY16" fmla="*/ 10000 h 10000"/>
                <a:gd name="connsiteX17" fmla="*/ 772 w 10000"/>
                <a:gd name="connsiteY17" fmla="*/ 4399 h 10000"/>
                <a:gd name="connsiteX0" fmla="*/ 772 w 10000"/>
                <a:gd name="connsiteY0" fmla="*/ 4399 h 10000"/>
                <a:gd name="connsiteX1" fmla="*/ 287 w 10000"/>
                <a:gd name="connsiteY1" fmla="*/ 3597 h 10000"/>
                <a:gd name="connsiteX2" fmla="*/ 84 w 10000"/>
                <a:gd name="connsiteY2" fmla="*/ 3050 h 10000"/>
                <a:gd name="connsiteX3" fmla="*/ 6 w 10000"/>
                <a:gd name="connsiteY3" fmla="*/ 2609 h 10000"/>
                <a:gd name="connsiteX4" fmla="*/ 345 w 10000"/>
                <a:gd name="connsiteY4" fmla="*/ 2150 h 10000"/>
                <a:gd name="connsiteX5" fmla="*/ 752 w 10000"/>
                <a:gd name="connsiteY5" fmla="*/ 1920 h 10000"/>
                <a:gd name="connsiteX6" fmla="*/ 1566 w 10000"/>
                <a:gd name="connsiteY6" fmla="*/ 1669 h 10000"/>
                <a:gd name="connsiteX7" fmla="*/ 6382 w 10000"/>
                <a:gd name="connsiteY7" fmla="*/ 1162 h 10000"/>
                <a:gd name="connsiteX8" fmla="*/ 7761 w 10000"/>
                <a:gd name="connsiteY8" fmla="*/ 888 h 10000"/>
                <a:gd name="connsiteX9" fmla="*/ 9753 w 10000"/>
                <a:gd name="connsiteY9" fmla="*/ 0 h 10000"/>
                <a:gd name="connsiteX10" fmla="*/ 9795 w 10000"/>
                <a:gd name="connsiteY10" fmla="*/ 566 h 10000"/>
                <a:gd name="connsiteX11" fmla="*/ 9909 w 10000"/>
                <a:gd name="connsiteY11" fmla="*/ 1230 h 10000"/>
                <a:gd name="connsiteX12" fmla="*/ 10000 w 10000"/>
                <a:gd name="connsiteY12" fmla="*/ 1713 h 10000"/>
                <a:gd name="connsiteX13" fmla="*/ 9943 w 10000"/>
                <a:gd name="connsiteY13" fmla="*/ 3815 h 10000"/>
                <a:gd name="connsiteX14" fmla="*/ 6068 w 10000"/>
                <a:gd name="connsiteY14" fmla="*/ 5640 h 10000"/>
                <a:gd name="connsiteX15" fmla="*/ 7705 w 10000"/>
                <a:gd name="connsiteY15" fmla="*/ 8380 h 10000"/>
                <a:gd name="connsiteX16" fmla="*/ 4039 w 10000"/>
                <a:gd name="connsiteY16" fmla="*/ 10000 h 10000"/>
                <a:gd name="connsiteX17" fmla="*/ 772 w 10000"/>
                <a:gd name="connsiteY17" fmla="*/ 4399 h 10000"/>
                <a:gd name="connsiteX0" fmla="*/ 772 w 10000"/>
                <a:gd name="connsiteY0" fmla="*/ 4399 h 10060"/>
                <a:gd name="connsiteX1" fmla="*/ 287 w 10000"/>
                <a:gd name="connsiteY1" fmla="*/ 3597 h 10060"/>
                <a:gd name="connsiteX2" fmla="*/ 84 w 10000"/>
                <a:gd name="connsiteY2" fmla="*/ 3050 h 10060"/>
                <a:gd name="connsiteX3" fmla="*/ 6 w 10000"/>
                <a:gd name="connsiteY3" fmla="*/ 2609 h 10060"/>
                <a:gd name="connsiteX4" fmla="*/ 345 w 10000"/>
                <a:gd name="connsiteY4" fmla="*/ 2150 h 10060"/>
                <a:gd name="connsiteX5" fmla="*/ 752 w 10000"/>
                <a:gd name="connsiteY5" fmla="*/ 1920 h 10060"/>
                <a:gd name="connsiteX6" fmla="*/ 1566 w 10000"/>
                <a:gd name="connsiteY6" fmla="*/ 1669 h 10060"/>
                <a:gd name="connsiteX7" fmla="*/ 6382 w 10000"/>
                <a:gd name="connsiteY7" fmla="*/ 1162 h 10060"/>
                <a:gd name="connsiteX8" fmla="*/ 7761 w 10000"/>
                <a:gd name="connsiteY8" fmla="*/ 888 h 10060"/>
                <a:gd name="connsiteX9" fmla="*/ 9753 w 10000"/>
                <a:gd name="connsiteY9" fmla="*/ 0 h 10060"/>
                <a:gd name="connsiteX10" fmla="*/ 9795 w 10000"/>
                <a:gd name="connsiteY10" fmla="*/ 566 h 10060"/>
                <a:gd name="connsiteX11" fmla="*/ 9909 w 10000"/>
                <a:gd name="connsiteY11" fmla="*/ 1230 h 10060"/>
                <a:gd name="connsiteX12" fmla="*/ 10000 w 10000"/>
                <a:gd name="connsiteY12" fmla="*/ 1713 h 10060"/>
                <a:gd name="connsiteX13" fmla="*/ 9943 w 10000"/>
                <a:gd name="connsiteY13" fmla="*/ 3815 h 10060"/>
                <a:gd name="connsiteX14" fmla="*/ 6068 w 10000"/>
                <a:gd name="connsiteY14" fmla="*/ 5640 h 10060"/>
                <a:gd name="connsiteX15" fmla="*/ 7705 w 10000"/>
                <a:gd name="connsiteY15" fmla="*/ 8380 h 10060"/>
                <a:gd name="connsiteX16" fmla="*/ 4215 w 10000"/>
                <a:gd name="connsiteY16" fmla="*/ 10060 h 10060"/>
                <a:gd name="connsiteX17" fmla="*/ 772 w 10000"/>
                <a:gd name="connsiteY17" fmla="*/ 4399 h 10060"/>
                <a:gd name="connsiteX0" fmla="*/ 948 w 10000"/>
                <a:gd name="connsiteY0" fmla="*/ 4339 h 10060"/>
                <a:gd name="connsiteX1" fmla="*/ 287 w 10000"/>
                <a:gd name="connsiteY1" fmla="*/ 3597 h 10060"/>
                <a:gd name="connsiteX2" fmla="*/ 84 w 10000"/>
                <a:gd name="connsiteY2" fmla="*/ 3050 h 10060"/>
                <a:gd name="connsiteX3" fmla="*/ 6 w 10000"/>
                <a:gd name="connsiteY3" fmla="*/ 2609 h 10060"/>
                <a:gd name="connsiteX4" fmla="*/ 345 w 10000"/>
                <a:gd name="connsiteY4" fmla="*/ 2150 h 10060"/>
                <a:gd name="connsiteX5" fmla="*/ 752 w 10000"/>
                <a:gd name="connsiteY5" fmla="*/ 1920 h 10060"/>
                <a:gd name="connsiteX6" fmla="*/ 1566 w 10000"/>
                <a:gd name="connsiteY6" fmla="*/ 1669 h 10060"/>
                <a:gd name="connsiteX7" fmla="*/ 6382 w 10000"/>
                <a:gd name="connsiteY7" fmla="*/ 1162 h 10060"/>
                <a:gd name="connsiteX8" fmla="*/ 7761 w 10000"/>
                <a:gd name="connsiteY8" fmla="*/ 888 h 10060"/>
                <a:gd name="connsiteX9" fmla="*/ 9753 w 10000"/>
                <a:gd name="connsiteY9" fmla="*/ 0 h 10060"/>
                <a:gd name="connsiteX10" fmla="*/ 9795 w 10000"/>
                <a:gd name="connsiteY10" fmla="*/ 566 h 10060"/>
                <a:gd name="connsiteX11" fmla="*/ 9909 w 10000"/>
                <a:gd name="connsiteY11" fmla="*/ 1230 h 10060"/>
                <a:gd name="connsiteX12" fmla="*/ 10000 w 10000"/>
                <a:gd name="connsiteY12" fmla="*/ 1713 h 10060"/>
                <a:gd name="connsiteX13" fmla="*/ 9943 w 10000"/>
                <a:gd name="connsiteY13" fmla="*/ 3815 h 10060"/>
                <a:gd name="connsiteX14" fmla="*/ 6068 w 10000"/>
                <a:gd name="connsiteY14" fmla="*/ 5640 h 10060"/>
                <a:gd name="connsiteX15" fmla="*/ 7705 w 10000"/>
                <a:gd name="connsiteY15" fmla="*/ 8380 h 10060"/>
                <a:gd name="connsiteX16" fmla="*/ 4215 w 10000"/>
                <a:gd name="connsiteY16" fmla="*/ 10060 h 10060"/>
                <a:gd name="connsiteX17" fmla="*/ 948 w 10000"/>
                <a:gd name="connsiteY17" fmla="*/ 4339 h 10060"/>
                <a:gd name="connsiteX0" fmla="*/ 948 w 10000"/>
                <a:gd name="connsiteY0" fmla="*/ 4339 h 10060"/>
                <a:gd name="connsiteX1" fmla="*/ 287 w 10000"/>
                <a:gd name="connsiteY1" fmla="*/ 3597 h 10060"/>
                <a:gd name="connsiteX2" fmla="*/ 84 w 10000"/>
                <a:gd name="connsiteY2" fmla="*/ 3050 h 10060"/>
                <a:gd name="connsiteX3" fmla="*/ 6 w 10000"/>
                <a:gd name="connsiteY3" fmla="*/ 2609 h 10060"/>
                <a:gd name="connsiteX4" fmla="*/ 345 w 10000"/>
                <a:gd name="connsiteY4" fmla="*/ 2150 h 10060"/>
                <a:gd name="connsiteX5" fmla="*/ 752 w 10000"/>
                <a:gd name="connsiteY5" fmla="*/ 1860 h 10060"/>
                <a:gd name="connsiteX6" fmla="*/ 1566 w 10000"/>
                <a:gd name="connsiteY6" fmla="*/ 1669 h 10060"/>
                <a:gd name="connsiteX7" fmla="*/ 6382 w 10000"/>
                <a:gd name="connsiteY7" fmla="*/ 1162 h 10060"/>
                <a:gd name="connsiteX8" fmla="*/ 7761 w 10000"/>
                <a:gd name="connsiteY8" fmla="*/ 888 h 10060"/>
                <a:gd name="connsiteX9" fmla="*/ 9753 w 10000"/>
                <a:gd name="connsiteY9" fmla="*/ 0 h 10060"/>
                <a:gd name="connsiteX10" fmla="*/ 9795 w 10000"/>
                <a:gd name="connsiteY10" fmla="*/ 566 h 10060"/>
                <a:gd name="connsiteX11" fmla="*/ 9909 w 10000"/>
                <a:gd name="connsiteY11" fmla="*/ 1230 h 10060"/>
                <a:gd name="connsiteX12" fmla="*/ 10000 w 10000"/>
                <a:gd name="connsiteY12" fmla="*/ 1713 h 10060"/>
                <a:gd name="connsiteX13" fmla="*/ 9943 w 10000"/>
                <a:gd name="connsiteY13" fmla="*/ 3815 h 10060"/>
                <a:gd name="connsiteX14" fmla="*/ 6068 w 10000"/>
                <a:gd name="connsiteY14" fmla="*/ 5640 h 10060"/>
                <a:gd name="connsiteX15" fmla="*/ 7705 w 10000"/>
                <a:gd name="connsiteY15" fmla="*/ 8380 h 10060"/>
                <a:gd name="connsiteX16" fmla="*/ 4215 w 10000"/>
                <a:gd name="connsiteY16" fmla="*/ 10060 h 10060"/>
                <a:gd name="connsiteX17" fmla="*/ 948 w 10000"/>
                <a:gd name="connsiteY17" fmla="*/ 4339 h 10060"/>
                <a:gd name="connsiteX0" fmla="*/ 948 w 10000"/>
                <a:gd name="connsiteY0" fmla="*/ 4339 h 10060"/>
                <a:gd name="connsiteX1" fmla="*/ 287 w 10000"/>
                <a:gd name="connsiteY1" fmla="*/ 3597 h 10060"/>
                <a:gd name="connsiteX2" fmla="*/ 84 w 10000"/>
                <a:gd name="connsiteY2" fmla="*/ 3050 h 10060"/>
                <a:gd name="connsiteX3" fmla="*/ 6 w 10000"/>
                <a:gd name="connsiteY3" fmla="*/ 2609 h 10060"/>
                <a:gd name="connsiteX4" fmla="*/ 345 w 10000"/>
                <a:gd name="connsiteY4" fmla="*/ 2150 h 10060"/>
                <a:gd name="connsiteX5" fmla="*/ 752 w 10000"/>
                <a:gd name="connsiteY5" fmla="*/ 1860 h 10060"/>
                <a:gd name="connsiteX6" fmla="*/ 1507 w 10000"/>
                <a:gd name="connsiteY6" fmla="*/ 1548 h 10060"/>
                <a:gd name="connsiteX7" fmla="*/ 6382 w 10000"/>
                <a:gd name="connsiteY7" fmla="*/ 1162 h 10060"/>
                <a:gd name="connsiteX8" fmla="*/ 7761 w 10000"/>
                <a:gd name="connsiteY8" fmla="*/ 888 h 10060"/>
                <a:gd name="connsiteX9" fmla="*/ 9753 w 10000"/>
                <a:gd name="connsiteY9" fmla="*/ 0 h 10060"/>
                <a:gd name="connsiteX10" fmla="*/ 9795 w 10000"/>
                <a:gd name="connsiteY10" fmla="*/ 566 h 10060"/>
                <a:gd name="connsiteX11" fmla="*/ 9909 w 10000"/>
                <a:gd name="connsiteY11" fmla="*/ 1230 h 10060"/>
                <a:gd name="connsiteX12" fmla="*/ 10000 w 10000"/>
                <a:gd name="connsiteY12" fmla="*/ 1713 h 10060"/>
                <a:gd name="connsiteX13" fmla="*/ 9943 w 10000"/>
                <a:gd name="connsiteY13" fmla="*/ 3815 h 10060"/>
                <a:gd name="connsiteX14" fmla="*/ 6068 w 10000"/>
                <a:gd name="connsiteY14" fmla="*/ 5640 h 10060"/>
                <a:gd name="connsiteX15" fmla="*/ 7705 w 10000"/>
                <a:gd name="connsiteY15" fmla="*/ 8380 h 10060"/>
                <a:gd name="connsiteX16" fmla="*/ 4215 w 10000"/>
                <a:gd name="connsiteY16" fmla="*/ 10060 h 10060"/>
                <a:gd name="connsiteX17" fmla="*/ 948 w 10000"/>
                <a:gd name="connsiteY17" fmla="*/ 4339 h 10060"/>
                <a:gd name="connsiteX0" fmla="*/ 948 w 10000"/>
                <a:gd name="connsiteY0" fmla="*/ 4339 h 10060"/>
                <a:gd name="connsiteX1" fmla="*/ 287 w 10000"/>
                <a:gd name="connsiteY1" fmla="*/ 3597 h 10060"/>
                <a:gd name="connsiteX2" fmla="*/ 84 w 10000"/>
                <a:gd name="connsiteY2" fmla="*/ 3050 h 10060"/>
                <a:gd name="connsiteX3" fmla="*/ 6 w 10000"/>
                <a:gd name="connsiteY3" fmla="*/ 2609 h 10060"/>
                <a:gd name="connsiteX4" fmla="*/ 345 w 10000"/>
                <a:gd name="connsiteY4" fmla="*/ 2150 h 10060"/>
                <a:gd name="connsiteX5" fmla="*/ 752 w 10000"/>
                <a:gd name="connsiteY5" fmla="*/ 1860 h 10060"/>
                <a:gd name="connsiteX6" fmla="*/ 1507 w 10000"/>
                <a:gd name="connsiteY6" fmla="*/ 1548 h 10060"/>
                <a:gd name="connsiteX7" fmla="*/ 3616 w 10000"/>
                <a:gd name="connsiteY7" fmla="*/ 1594 h 10060"/>
                <a:gd name="connsiteX8" fmla="*/ 6382 w 10000"/>
                <a:gd name="connsiteY8" fmla="*/ 1162 h 10060"/>
                <a:gd name="connsiteX9" fmla="*/ 7761 w 10000"/>
                <a:gd name="connsiteY9" fmla="*/ 888 h 10060"/>
                <a:gd name="connsiteX10" fmla="*/ 9753 w 10000"/>
                <a:gd name="connsiteY10" fmla="*/ 0 h 10060"/>
                <a:gd name="connsiteX11" fmla="*/ 9795 w 10000"/>
                <a:gd name="connsiteY11" fmla="*/ 566 h 10060"/>
                <a:gd name="connsiteX12" fmla="*/ 9909 w 10000"/>
                <a:gd name="connsiteY12" fmla="*/ 1230 h 10060"/>
                <a:gd name="connsiteX13" fmla="*/ 10000 w 10000"/>
                <a:gd name="connsiteY13" fmla="*/ 1713 h 10060"/>
                <a:gd name="connsiteX14" fmla="*/ 9943 w 10000"/>
                <a:gd name="connsiteY14" fmla="*/ 3815 h 10060"/>
                <a:gd name="connsiteX15" fmla="*/ 6068 w 10000"/>
                <a:gd name="connsiteY15" fmla="*/ 5640 h 10060"/>
                <a:gd name="connsiteX16" fmla="*/ 7705 w 10000"/>
                <a:gd name="connsiteY16" fmla="*/ 8380 h 10060"/>
                <a:gd name="connsiteX17" fmla="*/ 4215 w 10000"/>
                <a:gd name="connsiteY17" fmla="*/ 10060 h 10060"/>
                <a:gd name="connsiteX18" fmla="*/ 948 w 10000"/>
                <a:gd name="connsiteY18" fmla="*/ 4339 h 10060"/>
                <a:gd name="connsiteX0" fmla="*/ 948 w 9943"/>
                <a:gd name="connsiteY0" fmla="*/ 4339 h 10060"/>
                <a:gd name="connsiteX1" fmla="*/ 287 w 9943"/>
                <a:gd name="connsiteY1" fmla="*/ 3597 h 10060"/>
                <a:gd name="connsiteX2" fmla="*/ 84 w 9943"/>
                <a:gd name="connsiteY2" fmla="*/ 3050 h 10060"/>
                <a:gd name="connsiteX3" fmla="*/ 6 w 9943"/>
                <a:gd name="connsiteY3" fmla="*/ 2609 h 10060"/>
                <a:gd name="connsiteX4" fmla="*/ 345 w 9943"/>
                <a:gd name="connsiteY4" fmla="*/ 2150 h 10060"/>
                <a:gd name="connsiteX5" fmla="*/ 752 w 9943"/>
                <a:gd name="connsiteY5" fmla="*/ 1860 h 10060"/>
                <a:gd name="connsiteX6" fmla="*/ 1507 w 9943"/>
                <a:gd name="connsiteY6" fmla="*/ 1548 h 10060"/>
                <a:gd name="connsiteX7" fmla="*/ 3616 w 9943"/>
                <a:gd name="connsiteY7" fmla="*/ 1594 h 10060"/>
                <a:gd name="connsiteX8" fmla="*/ 6382 w 9943"/>
                <a:gd name="connsiteY8" fmla="*/ 1162 h 10060"/>
                <a:gd name="connsiteX9" fmla="*/ 7761 w 9943"/>
                <a:gd name="connsiteY9" fmla="*/ 888 h 10060"/>
                <a:gd name="connsiteX10" fmla="*/ 9753 w 9943"/>
                <a:gd name="connsiteY10" fmla="*/ 0 h 10060"/>
                <a:gd name="connsiteX11" fmla="*/ 9795 w 9943"/>
                <a:gd name="connsiteY11" fmla="*/ 566 h 10060"/>
                <a:gd name="connsiteX12" fmla="*/ 9909 w 9943"/>
                <a:gd name="connsiteY12" fmla="*/ 1230 h 10060"/>
                <a:gd name="connsiteX13" fmla="*/ 9296 w 9943"/>
                <a:gd name="connsiteY13" fmla="*/ 2257 h 10060"/>
                <a:gd name="connsiteX14" fmla="*/ 9943 w 9943"/>
                <a:gd name="connsiteY14" fmla="*/ 3815 h 10060"/>
                <a:gd name="connsiteX15" fmla="*/ 6068 w 9943"/>
                <a:gd name="connsiteY15" fmla="*/ 5640 h 10060"/>
                <a:gd name="connsiteX16" fmla="*/ 7705 w 9943"/>
                <a:gd name="connsiteY16" fmla="*/ 8380 h 10060"/>
                <a:gd name="connsiteX17" fmla="*/ 4215 w 9943"/>
                <a:gd name="connsiteY17" fmla="*/ 10060 h 10060"/>
                <a:gd name="connsiteX18" fmla="*/ 948 w 9943"/>
                <a:gd name="connsiteY18" fmla="*/ 4339 h 10060"/>
                <a:gd name="connsiteX0" fmla="*/ 953 w 10000"/>
                <a:gd name="connsiteY0" fmla="*/ 4313 h 10000"/>
                <a:gd name="connsiteX1" fmla="*/ 289 w 10000"/>
                <a:gd name="connsiteY1" fmla="*/ 3576 h 10000"/>
                <a:gd name="connsiteX2" fmla="*/ 84 w 10000"/>
                <a:gd name="connsiteY2" fmla="*/ 3032 h 10000"/>
                <a:gd name="connsiteX3" fmla="*/ 6 w 10000"/>
                <a:gd name="connsiteY3" fmla="*/ 2593 h 10000"/>
                <a:gd name="connsiteX4" fmla="*/ 347 w 10000"/>
                <a:gd name="connsiteY4" fmla="*/ 2137 h 10000"/>
                <a:gd name="connsiteX5" fmla="*/ 756 w 10000"/>
                <a:gd name="connsiteY5" fmla="*/ 1849 h 10000"/>
                <a:gd name="connsiteX6" fmla="*/ 1516 w 10000"/>
                <a:gd name="connsiteY6" fmla="*/ 1539 h 10000"/>
                <a:gd name="connsiteX7" fmla="*/ 3637 w 10000"/>
                <a:gd name="connsiteY7" fmla="*/ 1584 h 10000"/>
                <a:gd name="connsiteX8" fmla="*/ 6419 w 10000"/>
                <a:gd name="connsiteY8" fmla="*/ 1155 h 10000"/>
                <a:gd name="connsiteX9" fmla="*/ 7805 w 10000"/>
                <a:gd name="connsiteY9" fmla="*/ 883 h 10000"/>
                <a:gd name="connsiteX10" fmla="*/ 9809 w 10000"/>
                <a:gd name="connsiteY10" fmla="*/ 0 h 10000"/>
                <a:gd name="connsiteX11" fmla="*/ 9851 w 10000"/>
                <a:gd name="connsiteY11" fmla="*/ 563 h 10000"/>
                <a:gd name="connsiteX12" fmla="*/ 9258 w 10000"/>
                <a:gd name="connsiteY12" fmla="*/ 1223 h 10000"/>
                <a:gd name="connsiteX13" fmla="*/ 9349 w 10000"/>
                <a:gd name="connsiteY13" fmla="*/ 2244 h 10000"/>
                <a:gd name="connsiteX14" fmla="*/ 10000 w 10000"/>
                <a:gd name="connsiteY14" fmla="*/ 3792 h 10000"/>
                <a:gd name="connsiteX15" fmla="*/ 6103 w 10000"/>
                <a:gd name="connsiteY15" fmla="*/ 5606 h 10000"/>
                <a:gd name="connsiteX16" fmla="*/ 7749 w 10000"/>
                <a:gd name="connsiteY16" fmla="*/ 8330 h 10000"/>
                <a:gd name="connsiteX17" fmla="*/ 4239 w 10000"/>
                <a:gd name="connsiteY17" fmla="*/ 10000 h 10000"/>
                <a:gd name="connsiteX18" fmla="*/ 953 w 10000"/>
                <a:gd name="connsiteY18" fmla="*/ 4313 h 10000"/>
                <a:gd name="connsiteX0" fmla="*/ 953 w 10000"/>
                <a:gd name="connsiteY0" fmla="*/ 4313 h 10000"/>
                <a:gd name="connsiteX1" fmla="*/ 289 w 10000"/>
                <a:gd name="connsiteY1" fmla="*/ 3576 h 10000"/>
                <a:gd name="connsiteX2" fmla="*/ 84 w 10000"/>
                <a:gd name="connsiteY2" fmla="*/ 3032 h 10000"/>
                <a:gd name="connsiteX3" fmla="*/ 6 w 10000"/>
                <a:gd name="connsiteY3" fmla="*/ 2593 h 10000"/>
                <a:gd name="connsiteX4" fmla="*/ 347 w 10000"/>
                <a:gd name="connsiteY4" fmla="*/ 2137 h 10000"/>
                <a:gd name="connsiteX5" fmla="*/ 756 w 10000"/>
                <a:gd name="connsiteY5" fmla="*/ 1849 h 10000"/>
                <a:gd name="connsiteX6" fmla="*/ 1516 w 10000"/>
                <a:gd name="connsiteY6" fmla="*/ 1539 h 10000"/>
                <a:gd name="connsiteX7" fmla="*/ 3637 w 10000"/>
                <a:gd name="connsiteY7" fmla="*/ 1584 h 10000"/>
                <a:gd name="connsiteX8" fmla="*/ 6419 w 10000"/>
                <a:gd name="connsiteY8" fmla="*/ 1155 h 10000"/>
                <a:gd name="connsiteX9" fmla="*/ 7805 w 10000"/>
                <a:gd name="connsiteY9" fmla="*/ 883 h 10000"/>
                <a:gd name="connsiteX10" fmla="*/ 9809 w 10000"/>
                <a:gd name="connsiteY10" fmla="*/ 0 h 10000"/>
                <a:gd name="connsiteX11" fmla="*/ 9438 w 10000"/>
                <a:gd name="connsiteY11" fmla="*/ 443 h 10000"/>
                <a:gd name="connsiteX12" fmla="*/ 9258 w 10000"/>
                <a:gd name="connsiteY12" fmla="*/ 1223 h 10000"/>
                <a:gd name="connsiteX13" fmla="*/ 9349 w 10000"/>
                <a:gd name="connsiteY13" fmla="*/ 2244 h 10000"/>
                <a:gd name="connsiteX14" fmla="*/ 10000 w 10000"/>
                <a:gd name="connsiteY14" fmla="*/ 3792 h 10000"/>
                <a:gd name="connsiteX15" fmla="*/ 6103 w 10000"/>
                <a:gd name="connsiteY15" fmla="*/ 5606 h 10000"/>
                <a:gd name="connsiteX16" fmla="*/ 7749 w 10000"/>
                <a:gd name="connsiteY16" fmla="*/ 8330 h 10000"/>
                <a:gd name="connsiteX17" fmla="*/ 4239 w 10000"/>
                <a:gd name="connsiteY17" fmla="*/ 10000 h 10000"/>
                <a:gd name="connsiteX18" fmla="*/ 953 w 10000"/>
                <a:gd name="connsiteY18" fmla="*/ 43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00" h="10000">
                  <a:moveTo>
                    <a:pt x="953" y="4313"/>
                  </a:moveTo>
                  <a:lnTo>
                    <a:pt x="289" y="3576"/>
                  </a:lnTo>
                  <a:cubicBezTo>
                    <a:pt x="220" y="3408"/>
                    <a:pt x="152" y="3200"/>
                    <a:pt x="84" y="3032"/>
                  </a:cubicBezTo>
                  <a:cubicBezTo>
                    <a:pt x="122" y="2873"/>
                    <a:pt x="-31" y="2753"/>
                    <a:pt x="6" y="2593"/>
                  </a:cubicBezTo>
                  <a:lnTo>
                    <a:pt x="347" y="2137"/>
                  </a:lnTo>
                  <a:lnTo>
                    <a:pt x="756" y="1849"/>
                  </a:lnTo>
                  <a:lnTo>
                    <a:pt x="1516" y="1539"/>
                  </a:lnTo>
                  <a:cubicBezTo>
                    <a:pt x="2223" y="1474"/>
                    <a:pt x="2930" y="1649"/>
                    <a:pt x="3637" y="1584"/>
                  </a:cubicBezTo>
                  <a:lnTo>
                    <a:pt x="6419" y="1155"/>
                  </a:lnTo>
                  <a:lnTo>
                    <a:pt x="7805" y="883"/>
                  </a:lnTo>
                  <a:lnTo>
                    <a:pt x="9809" y="0"/>
                  </a:lnTo>
                  <a:cubicBezTo>
                    <a:pt x="9823" y="188"/>
                    <a:pt x="9424" y="255"/>
                    <a:pt x="9438" y="443"/>
                  </a:cubicBezTo>
                  <a:cubicBezTo>
                    <a:pt x="9475" y="663"/>
                    <a:pt x="9221" y="1003"/>
                    <a:pt x="9258" y="1223"/>
                  </a:cubicBezTo>
                  <a:cubicBezTo>
                    <a:pt x="9289" y="1384"/>
                    <a:pt x="9319" y="2085"/>
                    <a:pt x="9349" y="2244"/>
                  </a:cubicBezTo>
                  <a:cubicBezTo>
                    <a:pt x="9331" y="2939"/>
                    <a:pt x="10019" y="3095"/>
                    <a:pt x="10000" y="3792"/>
                  </a:cubicBezTo>
                  <a:lnTo>
                    <a:pt x="6103" y="5606"/>
                  </a:lnTo>
                  <a:lnTo>
                    <a:pt x="7749" y="8330"/>
                  </a:lnTo>
                  <a:lnTo>
                    <a:pt x="4239" y="10000"/>
                  </a:lnTo>
                  <a:lnTo>
                    <a:pt x="953" y="4313"/>
                  </a:lnTo>
                  <a:close/>
                </a:path>
              </a:pathLst>
            </a:custGeom>
            <a:pattFill prst="wdDnDiag">
              <a:fgClr>
                <a:srgbClr val="CC0066"/>
              </a:fgClr>
              <a:bgClr>
                <a:schemeClr val="bg1"/>
              </a:bgClr>
            </a:pattFill>
            <a:ln w="34925">
              <a:solidFill>
                <a:srgbClr val="CC0066"/>
              </a:solidFill>
              <a:prstDash val="solid"/>
            </a:ln>
            <a:extLst/>
          </p:spPr>
          <p:style>
            <a:lnRef idx="2">
              <a:schemeClr val="accent2"/>
            </a:lnRef>
            <a:fillRef idx="1">
              <a:schemeClr val="lt1"/>
            </a:fillRef>
            <a:effectRef idx="0">
              <a:schemeClr val="accent2"/>
            </a:effectRef>
            <a:fontRef idx="minor">
              <a:schemeClr val="dk1"/>
            </a:fontRef>
          </p:style>
          <p:txBody>
            <a:bodyPr/>
            <a:lstStyle/>
            <a:p>
              <a:endParaRPr lang="ja-JP" altLang="en-US"/>
            </a:p>
          </p:txBody>
        </p:sp>
        <p:sp>
          <p:nvSpPr>
            <p:cNvPr id="395" name="Freeform 155"/>
            <p:cNvSpPr>
              <a:spLocks/>
            </p:cNvSpPr>
            <p:nvPr/>
          </p:nvSpPr>
          <p:spPr bwMode="auto">
            <a:xfrm>
              <a:off x="5516119" y="3822236"/>
              <a:ext cx="368283" cy="258925"/>
            </a:xfrm>
            <a:custGeom>
              <a:avLst/>
              <a:gdLst>
                <a:gd name="T0" fmla="*/ 0 w 430"/>
                <a:gd name="T1" fmla="*/ 448764368 h 310"/>
                <a:gd name="T2" fmla="*/ 833454959 w 430"/>
                <a:gd name="T3" fmla="*/ 0 h 310"/>
                <a:gd name="T4" fmla="*/ 990015492 w 430"/>
                <a:gd name="T5" fmla="*/ 305344107 h 310"/>
                <a:gd name="T6" fmla="*/ 888710903 w 430"/>
                <a:gd name="T7" fmla="*/ 346982493 h 310"/>
                <a:gd name="T8" fmla="*/ 768988678 w 430"/>
                <a:gd name="T9" fmla="*/ 356235805 h 310"/>
                <a:gd name="T10" fmla="*/ 607822978 w 430"/>
                <a:gd name="T11" fmla="*/ 434884400 h 310"/>
                <a:gd name="T12" fmla="*/ 557172201 w 430"/>
                <a:gd name="T13" fmla="*/ 360860941 h 310"/>
                <a:gd name="T14" fmla="*/ 492705921 w 430"/>
                <a:gd name="T15" fmla="*/ 388620878 h 310"/>
                <a:gd name="T16" fmla="*/ 543356697 w 430"/>
                <a:gd name="T17" fmla="*/ 490401233 h 310"/>
                <a:gd name="T18" fmla="*/ 161165701 w 430"/>
                <a:gd name="T19" fmla="*/ 717096746 h 310"/>
                <a:gd name="T20" fmla="*/ 0 w 430"/>
                <a:gd name="T21" fmla="*/ 448764368 h 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0"/>
                <a:gd name="T34" fmla="*/ 0 h 310"/>
                <a:gd name="T35" fmla="*/ 430 w 430"/>
                <a:gd name="T36" fmla="*/ 310 h 310"/>
                <a:gd name="connsiteX0" fmla="*/ 0 w 10091"/>
                <a:gd name="connsiteY0" fmla="*/ 5881 h 10000"/>
                <a:gd name="connsiteX1" fmla="*/ 8510 w 10091"/>
                <a:gd name="connsiteY1" fmla="*/ 0 h 10000"/>
                <a:gd name="connsiteX2" fmla="*/ 10091 w 10091"/>
                <a:gd name="connsiteY2" fmla="*/ 4258 h 10000"/>
                <a:gd name="connsiteX3" fmla="*/ 9068 w 10091"/>
                <a:gd name="connsiteY3" fmla="*/ 4839 h 10000"/>
                <a:gd name="connsiteX4" fmla="*/ 7858 w 10091"/>
                <a:gd name="connsiteY4" fmla="*/ 4968 h 10000"/>
                <a:gd name="connsiteX5" fmla="*/ 6231 w 10091"/>
                <a:gd name="connsiteY5" fmla="*/ 6065 h 10000"/>
                <a:gd name="connsiteX6" fmla="*/ 5719 w 10091"/>
                <a:gd name="connsiteY6" fmla="*/ 5032 h 10000"/>
                <a:gd name="connsiteX7" fmla="*/ 5068 w 10091"/>
                <a:gd name="connsiteY7" fmla="*/ 5419 h 10000"/>
                <a:gd name="connsiteX8" fmla="*/ 5579 w 10091"/>
                <a:gd name="connsiteY8" fmla="*/ 6839 h 10000"/>
                <a:gd name="connsiteX9" fmla="*/ 1719 w 10091"/>
                <a:gd name="connsiteY9" fmla="*/ 10000 h 10000"/>
                <a:gd name="connsiteX10" fmla="*/ 0 w 10091"/>
                <a:gd name="connsiteY10" fmla="*/ 5881 h 10000"/>
                <a:gd name="connsiteX0" fmla="*/ 0 w 10091"/>
                <a:gd name="connsiteY0" fmla="*/ 6132 h 10251"/>
                <a:gd name="connsiteX1" fmla="*/ 8419 w 10091"/>
                <a:gd name="connsiteY1" fmla="*/ 0 h 10251"/>
                <a:gd name="connsiteX2" fmla="*/ 10091 w 10091"/>
                <a:gd name="connsiteY2" fmla="*/ 4509 h 10251"/>
                <a:gd name="connsiteX3" fmla="*/ 9068 w 10091"/>
                <a:gd name="connsiteY3" fmla="*/ 5090 h 10251"/>
                <a:gd name="connsiteX4" fmla="*/ 7858 w 10091"/>
                <a:gd name="connsiteY4" fmla="*/ 5219 h 10251"/>
                <a:gd name="connsiteX5" fmla="*/ 6231 w 10091"/>
                <a:gd name="connsiteY5" fmla="*/ 6316 h 10251"/>
                <a:gd name="connsiteX6" fmla="*/ 5719 w 10091"/>
                <a:gd name="connsiteY6" fmla="*/ 5283 h 10251"/>
                <a:gd name="connsiteX7" fmla="*/ 5068 w 10091"/>
                <a:gd name="connsiteY7" fmla="*/ 5670 h 10251"/>
                <a:gd name="connsiteX8" fmla="*/ 5579 w 10091"/>
                <a:gd name="connsiteY8" fmla="*/ 7090 h 10251"/>
                <a:gd name="connsiteX9" fmla="*/ 1719 w 10091"/>
                <a:gd name="connsiteY9" fmla="*/ 10251 h 10251"/>
                <a:gd name="connsiteX10" fmla="*/ 0 w 10091"/>
                <a:gd name="connsiteY10" fmla="*/ 6132 h 10251"/>
                <a:gd name="connsiteX0" fmla="*/ 0 w 10091"/>
                <a:gd name="connsiteY0" fmla="*/ 6132 h 10439"/>
                <a:gd name="connsiteX1" fmla="*/ 8419 w 10091"/>
                <a:gd name="connsiteY1" fmla="*/ 0 h 10439"/>
                <a:gd name="connsiteX2" fmla="*/ 10091 w 10091"/>
                <a:gd name="connsiteY2" fmla="*/ 4509 h 10439"/>
                <a:gd name="connsiteX3" fmla="*/ 9068 w 10091"/>
                <a:gd name="connsiteY3" fmla="*/ 5090 h 10439"/>
                <a:gd name="connsiteX4" fmla="*/ 7858 w 10091"/>
                <a:gd name="connsiteY4" fmla="*/ 5219 h 10439"/>
                <a:gd name="connsiteX5" fmla="*/ 6231 w 10091"/>
                <a:gd name="connsiteY5" fmla="*/ 6316 h 10439"/>
                <a:gd name="connsiteX6" fmla="*/ 5719 w 10091"/>
                <a:gd name="connsiteY6" fmla="*/ 5283 h 10439"/>
                <a:gd name="connsiteX7" fmla="*/ 5068 w 10091"/>
                <a:gd name="connsiteY7" fmla="*/ 5670 h 10439"/>
                <a:gd name="connsiteX8" fmla="*/ 5579 w 10091"/>
                <a:gd name="connsiteY8" fmla="*/ 7090 h 10439"/>
                <a:gd name="connsiteX9" fmla="*/ 1764 w 10091"/>
                <a:gd name="connsiteY9" fmla="*/ 10439 h 10439"/>
                <a:gd name="connsiteX10" fmla="*/ 0 w 10091"/>
                <a:gd name="connsiteY10" fmla="*/ 6132 h 10439"/>
                <a:gd name="connsiteX0" fmla="*/ 0 w 10091"/>
                <a:gd name="connsiteY0" fmla="*/ 6132 h 10439"/>
                <a:gd name="connsiteX1" fmla="*/ 8419 w 10091"/>
                <a:gd name="connsiteY1" fmla="*/ 0 h 10439"/>
                <a:gd name="connsiteX2" fmla="*/ 10091 w 10091"/>
                <a:gd name="connsiteY2" fmla="*/ 4509 h 10439"/>
                <a:gd name="connsiteX3" fmla="*/ 9068 w 10091"/>
                <a:gd name="connsiteY3" fmla="*/ 5090 h 10439"/>
                <a:gd name="connsiteX4" fmla="*/ 7858 w 10091"/>
                <a:gd name="connsiteY4" fmla="*/ 5219 h 10439"/>
                <a:gd name="connsiteX5" fmla="*/ 6231 w 10091"/>
                <a:gd name="connsiteY5" fmla="*/ 6316 h 10439"/>
                <a:gd name="connsiteX6" fmla="*/ 5719 w 10091"/>
                <a:gd name="connsiteY6" fmla="*/ 5283 h 10439"/>
                <a:gd name="connsiteX7" fmla="*/ 5068 w 10091"/>
                <a:gd name="connsiteY7" fmla="*/ 5670 h 10439"/>
                <a:gd name="connsiteX8" fmla="*/ 5534 w 10091"/>
                <a:gd name="connsiteY8" fmla="*/ 7216 h 10439"/>
                <a:gd name="connsiteX9" fmla="*/ 1764 w 10091"/>
                <a:gd name="connsiteY9" fmla="*/ 10439 h 10439"/>
                <a:gd name="connsiteX10" fmla="*/ 0 w 10091"/>
                <a:gd name="connsiteY10" fmla="*/ 6132 h 10439"/>
                <a:gd name="connsiteX0" fmla="*/ 0 w 10091"/>
                <a:gd name="connsiteY0" fmla="*/ 6132 h 10439"/>
                <a:gd name="connsiteX1" fmla="*/ 8419 w 10091"/>
                <a:gd name="connsiteY1" fmla="*/ 0 h 10439"/>
                <a:gd name="connsiteX2" fmla="*/ 10091 w 10091"/>
                <a:gd name="connsiteY2" fmla="*/ 4509 h 10439"/>
                <a:gd name="connsiteX3" fmla="*/ 9068 w 10091"/>
                <a:gd name="connsiteY3" fmla="*/ 5090 h 10439"/>
                <a:gd name="connsiteX4" fmla="*/ 7858 w 10091"/>
                <a:gd name="connsiteY4" fmla="*/ 5219 h 10439"/>
                <a:gd name="connsiteX5" fmla="*/ 6322 w 10091"/>
                <a:gd name="connsiteY5" fmla="*/ 6567 h 10439"/>
                <a:gd name="connsiteX6" fmla="*/ 5719 w 10091"/>
                <a:gd name="connsiteY6" fmla="*/ 5283 h 10439"/>
                <a:gd name="connsiteX7" fmla="*/ 5068 w 10091"/>
                <a:gd name="connsiteY7" fmla="*/ 5670 h 10439"/>
                <a:gd name="connsiteX8" fmla="*/ 5534 w 10091"/>
                <a:gd name="connsiteY8" fmla="*/ 7216 h 10439"/>
                <a:gd name="connsiteX9" fmla="*/ 1764 w 10091"/>
                <a:gd name="connsiteY9" fmla="*/ 10439 h 10439"/>
                <a:gd name="connsiteX10" fmla="*/ 0 w 10091"/>
                <a:gd name="connsiteY10" fmla="*/ 6132 h 10439"/>
                <a:gd name="connsiteX0" fmla="*/ 0 w 10091"/>
                <a:gd name="connsiteY0" fmla="*/ 6132 h 10439"/>
                <a:gd name="connsiteX1" fmla="*/ 8419 w 10091"/>
                <a:gd name="connsiteY1" fmla="*/ 0 h 10439"/>
                <a:gd name="connsiteX2" fmla="*/ 10091 w 10091"/>
                <a:gd name="connsiteY2" fmla="*/ 4509 h 10439"/>
                <a:gd name="connsiteX3" fmla="*/ 9068 w 10091"/>
                <a:gd name="connsiteY3" fmla="*/ 5090 h 10439"/>
                <a:gd name="connsiteX4" fmla="*/ 7858 w 10091"/>
                <a:gd name="connsiteY4" fmla="*/ 5219 h 10439"/>
                <a:gd name="connsiteX5" fmla="*/ 6322 w 10091"/>
                <a:gd name="connsiteY5" fmla="*/ 6567 h 10439"/>
                <a:gd name="connsiteX6" fmla="*/ 5719 w 10091"/>
                <a:gd name="connsiteY6" fmla="*/ 5283 h 10439"/>
                <a:gd name="connsiteX7" fmla="*/ 5023 w 10091"/>
                <a:gd name="connsiteY7" fmla="*/ 5607 h 10439"/>
                <a:gd name="connsiteX8" fmla="*/ 5534 w 10091"/>
                <a:gd name="connsiteY8" fmla="*/ 7216 h 10439"/>
                <a:gd name="connsiteX9" fmla="*/ 1764 w 10091"/>
                <a:gd name="connsiteY9" fmla="*/ 10439 h 10439"/>
                <a:gd name="connsiteX10" fmla="*/ 0 w 10091"/>
                <a:gd name="connsiteY10" fmla="*/ 6132 h 10439"/>
                <a:gd name="connsiteX0" fmla="*/ 0 w 10091"/>
                <a:gd name="connsiteY0" fmla="*/ 6132 h 10439"/>
                <a:gd name="connsiteX1" fmla="*/ 8419 w 10091"/>
                <a:gd name="connsiteY1" fmla="*/ 0 h 10439"/>
                <a:gd name="connsiteX2" fmla="*/ 10091 w 10091"/>
                <a:gd name="connsiteY2" fmla="*/ 4509 h 10439"/>
                <a:gd name="connsiteX3" fmla="*/ 9068 w 10091"/>
                <a:gd name="connsiteY3" fmla="*/ 5090 h 10439"/>
                <a:gd name="connsiteX4" fmla="*/ 7858 w 10091"/>
                <a:gd name="connsiteY4" fmla="*/ 5219 h 10439"/>
                <a:gd name="connsiteX5" fmla="*/ 6322 w 10091"/>
                <a:gd name="connsiteY5" fmla="*/ 6567 h 10439"/>
                <a:gd name="connsiteX6" fmla="*/ 5719 w 10091"/>
                <a:gd name="connsiteY6" fmla="*/ 5283 h 10439"/>
                <a:gd name="connsiteX7" fmla="*/ 4932 w 10091"/>
                <a:gd name="connsiteY7" fmla="*/ 5858 h 10439"/>
                <a:gd name="connsiteX8" fmla="*/ 5534 w 10091"/>
                <a:gd name="connsiteY8" fmla="*/ 7216 h 10439"/>
                <a:gd name="connsiteX9" fmla="*/ 1764 w 10091"/>
                <a:gd name="connsiteY9" fmla="*/ 10439 h 10439"/>
                <a:gd name="connsiteX10" fmla="*/ 0 w 10091"/>
                <a:gd name="connsiteY10" fmla="*/ 6132 h 10439"/>
                <a:gd name="connsiteX0" fmla="*/ 0 w 10091"/>
                <a:gd name="connsiteY0" fmla="*/ 6132 h 10439"/>
                <a:gd name="connsiteX1" fmla="*/ 8419 w 10091"/>
                <a:gd name="connsiteY1" fmla="*/ 0 h 10439"/>
                <a:gd name="connsiteX2" fmla="*/ 10091 w 10091"/>
                <a:gd name="connsiteY2" fmla="*/ 4509 h 10439"/>
                <a:gd name="connsiteX3" fmla="*/ 9340 w 10091"/>
                <a:gd name="connsiteY3" fmla="*/ 5027 h 10439"/>
                <a:gd name="connsiteX4" fmla="*/ 7858 w 10091"/>
                <a:gd name="connsiteY4" fmla="*/ 5219 h 10439"/>
                <a:gd name="connsiteX5" fmla="*/ 6322 w 10091"/>
                <a:gd name="connsiteY5" fmla="*/ 6567 h 10439"/>
                <a:gd name="connsiteX6" fmla="*/ 5719 w 10091"/>
                <a:gd name="connsiteY6" fmla="*/ 5283 h 10439"/>
                <a:gd name="connsiteX7" fmla="*/ 4932 w 10091"/>
                <a:gd name="connsiteY7" fmla="*/ 5858 h 10439"/>
                <a:gd name="connsiteX8" fmla="*/ 5534 w 10091"/>
                <a:gd name="connsiteY8" fmla="*/ 7216 h 10439"/>
                <a:gd name="connsiteX9" fmla="*/ 1764 w 10091"/>
                <a:gd name="connsiteY9" fmla="*/ 10439 h 10439"/>
                <a:gd name="connsiteX10" fmla="*/ 0 w 10091"/>
                <a:gd name="connsiteY10" fmla="*/ 6132 h 10439"/>
                <a:gd name="connsiteX0" fmla="*/ 0 w 10136"/>
                <a:gd name="connsiteY0" fmla="*/ 6132 h 10439"/>
                <a:gd name="connsiteX1" fmla="*/ 8419 w 10136"/>
                <a:gd name="connsiteY1" fmla="*/ 0 h 10439"/>
                <a:gd name="connsiteX2" fmla="*/ 10136 w 10136"/>
                <a:gd name="connsiteY2" fmla="*/ 4572 h 10439"/>
                <a:gd name="connsiteX3" fmla="*/ 9340 w 10136"/>
                <a:gd name="connsiteY3" fmla="*/ 5027 h 10439"/>
                <a:gd name="connsiteX4" fmla="*/ 7858 w 10136"/>
                <a:gd name="connsiteY4" fmla="*/ 5219 h 10439"/>
                <a:gd name="connsiteX5" fmla="*/ 6322 w 10136"/>
                <a:gd name="connsiteY5" fmla="*/ 6567 h 10439"/>
                <a:gd name="connsiteX6" fmla="*/ 5719 w 10136"/>
                <a:gd name="connsiteY6" fmla="*/ 5283 h 10439"/>
                <a:gd name="connsiteX7" fmla="*/ 4932 w 10136"/>
                <a:gd name="connsiteY7" fmla="*/ 5858 h 10439"/>
                <a:gd name="connsiteX8" fmla="*/ 5534 w 10136"/>
                <a:gd name="connsiteY8" fmla="*/ 7216 h 10439"/>
                <a:gd name="connsiteX9" fmla="*/ 1764 w 10136"/>
                <a:gd name="connsiteY9" fmla="*/ 10439 h 10439"/>
                <a:gd name="connsiteX10" fmla="*/ 0 w 10136"/>
                <a:gd name="connsiteY10" fmla="*/ 6132 h 10439"/>
                <a:gd name="connsiteX0" fmla="*/ 0 w 10272"/>
                <a:gd name="connsiteY0" fmla="*/ 6132 h 10439"/>
                <a:gd name="connsiteX1" fmla="*/ 8419 w 10272"/>
                <a:gd name="connsiteY1" fmla="*/ 0 h 10439"/>
                <a:gd name="connsiteX2" fmla="*/ 10272 w 10272"/>
                <a:gd name="connsiteY2" fmla="*/ 4760 h 10439"/>
                <a:gd name="connsiteX3" fmla="*/ 9340 w 10272"/>
                <a:gd name="connsiteY3" fmla="*/ 5027 h 10439"/>
                <a:gd name="connsiteX4" fmla="*/ 7858 w 10272"/>
                <a:gd name="connsiteY4" fmla="*/ 5219 h 10439"/>
                <a:gd name="connsiteX5" fmla="*/ 6322 w 10272"/>
                <a:gd name="connsiteY5" fmla="*/ 6567 h 10439"/>
                <a:gd name="connsiteX6" fmla="*/ 5719 w 10272"/>
                <a:gd name="connsiteY6" fmla="*/ 5283 h 10439"/>
                <a:gd name="connsiteX7" fmla="*/ 4932 w 10272"/>
                <a:gd name="connsiteY7" fmla="*/ 5858 h 10439"/>
                <a:gd name="connsiteX8" fmla="*/ 5534 w 10272"/>
                <a:gd name="connsiteY8" fmla="*/ 7216 h 10439"/>
                <a:gd name="connsiteX9" fmla="*/ 1764 w 10272"/>
                <a:gd name="connsiteY9" fmla="*/ 10439 h 10439"/>
                <a:gd name="connsiteX10" fmla="*/ 0 w 10272"/>
                <a:gd name="connsiteY10" fmla="*/ 6132 h 10439"/>
                <a:gd name="connsiteX0" fmla="*/ 0 w 10272"/>
                <a:gd name="connsiteY0" fmla="*/ 6132 h 11546"/>
                <a:gd name="connsiteX1" fmla="*/ 8419 w 10272"/>
                <a:gd name="connsiteY1" fmla="*/ 0 h 11546"/>
                <a:gd name="connsiteX2" fmla="*/ 10272 w 10272"/>
                <a:gd name="connsiteY2" fmla="*/ 4760 h 11546"/>
                <a:gd name="connsiteX3" fmla="*/ 9340 w 10272"/>
                <a:gd name="connsiteY3" fmla="*/ 5027 h 11546"/>
                <a:gd name="connsiteX4" fmla="*/ 7858 w 10272"/>
                <a:gd name="connsiteY4" fmla="*/ 5219 h 11546"/>
                <a:gd name="connsiteX5" fmla="*/ 6322 w 10272"/>
                <a:gd name="connsiteY5" fmla="*/ 6567 h 11546"/>
                <a:gd name="connsiteX6" fmla="*/ 5719 w 10272"/>
                <a:gd name="connsiteY6" fmla="*/ 5283 h 11546"/>
                <a:gd name="connsiteX7" fmla="*/ 4932 w 10272"/>
                <a:gd name="connsiteY7" fmla="*/ 5858 h 11546"/>
                <a:gd name="connsiteX8" fmla="*/ 5534 w 10272"/>
                <a:gd name="connsiteY8" fmla="*/ 7216 h 11546"/>
                <a:gd name="connsiteX9" fmla="*/ 2227 w 10272"/>
                <a:gd name="connsiteY9" fmla="*/ 11546 h 11546"/>
                <a:gd name="connsiteX10" fmla="*/ 0 w 10272"/>
                <a:gd name="connsiteY10" fmla="*/ 6132 h 11546"/>
                <a:gd name="connsiteX0" fmla="*/ 0 w 10272"/>
                <a:gd name="connsiteY0" fmla="*/ 6132 h 11546"/>
                <a:gd name="connsiteX1" fmla="*/ 8419 w 10272"/>
                <a:gd name="connsiteY1" fmla="*/ 0 h 11546"/>
                <a:gd name="connsiteX2" fmla="*/ 10272 w 10272"/>
                <a:gd name="connsiteY2" fmla="*/ 4760 h 11546"/>
                <a:gd name="connsiteX3" fmla="*/ 9340 w 10272"/>
                <a:gd name="connsiteY3" fmla="*/ 5027 h 11546"/>
                <a:gd name="connsiteX4" fmla="*/ 7858 w 10272"/>
                <a:gd name="connsiteY4" fmla="*/ 5219 h 11546"/>
                <a:gd name="connsiteX5" fmla="*/ 6322 w 10272"/>
                <a:gd name="connsiteY5" fmla="*/ 6567 h 11546"/>
                <a:gd name="connsiteX6" fmla="*/ 5719 w 10272"/>
                <a:gd name="connsiteY6" fmla="*/ 5283 h 11546"/>
                <a:gd name="connsiteX7" fmla="*/ 4932 w 10272"/>
                <a:gd name="connsiteY7" fmla="*/ 5858 h 11546"/>
                <a:gd name="connsiteX8" fmla="*/ 5650 w 10272"/>
                <a:gd name="connsiteY8" fmla="*/ 7954 h 11546"/>
                <a:gd name="connsiteX9" fmla="*/ 2227 w 10272"/>
                <a:gd name="connsiteY9" fmla="*/ 11546 h 11546"/>
                <a:gd name="connsiteX10" fmla="*/ 0 w 10272"/>
                <a:gd name="connsiteY10" fmla="*/ 6132 h 11546"/>
                <a:gd name="connsiteX0" fmla="*/ 0 w 10272"/>
                <a:gd name="connsiteY0" fmla="*/ 6132 h 11546"/>
                <a:gd name="connsiteX1" fmla="*/ 8419 w 10272"/>
                <a:gd name="connsiteY1" fmla="*/ 0 h 11546"/>
                <a:gd name="connsiteX2" fmla="*/ 10272 w 10272"/>
                <a:gd name="connsiteY2" fmla="*/ 4760 h 11546"/>
                <a:gd name="connsiteX3" fmla="*/ 9340 w 10272"/>
                <a:gd name="connsiteY3" fmla="*/ 5027 h 11546"/>
                <a:gd name="connsiteX4" fmla="*/ 7858 w 10272"/>
                <a:gd name="connsiteY4" fmla="*/ 5219 h 11546"/>
                <a:gd name="connsiteX5" fmla="*/ 6554 w 10272"/>
                <a:gd name="connsiteY5" fmla="*/ 7028 h 11546"/>
                <a:gd name="connsiteX6" fmla="*/ 5719 w 10272"/>
                <a:gd name="connsiteY6" fmla="*/ 5283 h 11546"/>
                <a:gd name="connsiteX7" fmla="*/ 4932 w 10272"/>
                <a:gd name="connsiteY7" fmla="*/ 5858 h 11546"/>
                <a:gd name="connsiteX8" fmla="*/ 5650 w 10272"/>
                <a:gd name="connsiteY8" fmla="*/ 7954 h 11546"/>
                <a:gd name="connsiteX9" fmla="*/ 2227 w 10272"/>
                <a:gd name="connsiteY9" fmla="*/ 11546 h 11546"/>
                <a:gd name="connsiteX10" fmla="*/ 0 w 10272"/>
                <a:gd name="connsiteY10" fmla="*/ 6132 h 11546"/>
                <a:gd name="connsiteX0" fmla="*/ 0 w 10272"/>
                <a:gd name="connsiteY0" fmla="*/ 6132 h 11546"/>
                <a:gd name="connsiteX1" fmla="*/ 8419 w 10272"/>
                <a:gd name="connsiteY1" fmla="*/ 0 h 11546"/>
                <a:gd name="connsiteX2" fmla="*/ 10272 w 10272"/>
                <a:gd name="connsiteY2" fmla="*/ 4760 h 11546"/>
                <a:gd name="connsiteX3" fmla="*/ 9340 w 10272"/>
                <a:gd name="connsiteY3" fmla="*/ 5027 h 11546"/>
                <a:gd name="connsiteX4" fmla="*/ 7974 w 10272"/>
                <a:gd name="connsiteY4" fmla="*/ 5680 h 11546"/>
                <a:gd name="connsiteX5" fmla="*/ 6554 w 10272"/>
                <a:gd name="connsiteY5" fmla="*/ 7028 h 11546"/>
                <a:gd name="connsiteX6" fmla="*/ 5719 w 10272"/>
                <a:gd name="connsiteY6" fmla="*/ 5283 h 11546"/>
                <a:gd name="connsiteX7" fmla="*/ 4932 w 10272"/>
                <a:gd name="connsiteY7" fmla="*/ 5858 h 11546"/>
                <a:gd name="connsiteX8" fmla="*/ 5650 w 10272"/>
                <a:gd name="connsiteY8" fmla="*/ 7954 h 11546"/>
                <a:gd name="connsiteX9" fmla="*/ 2227 w 10272"/>
                <a:gd name="connsiteY9" fmla="*/ 11546 h 11546"/>
                <a:gd name="connsiteX10" fmla="*/ 0 w 10272"/>
                <a:gd name="connsiteY10" fmla="*/ 6132 h 11546"/>
                <a:gd name="connsiteX0" fmla="*/ 0 w 10446"/>
                <a:gd name="connsiteY0" fmla="*/ 6132 h 11546"/>
                <a:gd name="connsiteX1" fmla="*/ 8419 w 10446"/>
                <a:gd name="connsiteY1" fmla="*/ 0 h 11546"/>
                <a:gd name="connsiteX2" fmla="*/ 10446 w 10446"/>
                <a:gd name="connsiteY2" fmla="*/ 4760 h 11546"/>
                <a:gd name="connsiteX3" fmla="*/ 9340 w 10446"/>
                <a:gd name="connsiteY3" fmla="*/ 5027 h 11546"/>
                <a:gd name="connsiteX4" fmla="*/ 7974 w 10446"/>
                <a:gd name="connsiteY4" fmla="*/ 5680 h 11546"/>
                <a:gd name="connsiteX5" fmla="*/ 6554 w 10446"/>
                <a:gd name="connsiteY5" fmla="*/ 7028 h 11546"/>
                <a:gd name="connsiteX6" fmla="*/ 5719 w 10446"/>
                <a:gd name="connsiteY6" fmla="*/ 5283 h 11546"/>
                <a:gd name="connsiteX7" fmla="*/ 4932 w 10446"/>
                <a:gd name="connsiteY7" fmla="*/ 5858 h 11546"/>
                <a:gd name="connsiteX8" fmla="*/ 5650 w 10446"/>
                <a:gd name="connsiteY8" fmla="*/ 7954 h 11546"/>
                <a:gd name="connsiteX9" fmla="*/ 2227 w 10446"/>
                <a:gd name="connsiteY9" fmla="*/ 11546 h 11546"/>
                <a:gd name="connsiteX10" fmla="*/ 0 w 10446"/>
                <a:gd name="connsiteY10" fmla="*/ 6132 h 11546"/>
                <a:gd name="connsiteX0" fmla="*/ 0 w 10446"/>
                <a:gd name="connsiteY0" fmla="*/ 6593 h 12007"/>
                <a:gd name="connsiteX1" fmla="*/ 8419 w 10446"/>
                <a:gd name="connsiteY1" fmla="*/ 0 h 12007"/>
                <a:gd name="connsiteX2" fmla="*/ 10446 w 10446"/>
                <a:gd name="connsiteY2" fmla="*/ 5221 h 12007"/>
                <a:gd name="connsiteX3" fmla="*/ 9340 w 10446"/>
                <a:gd name="connsiteY3" fmla="*/ 5488 h 12007"/>
                <a:gd name="connsiteX4" fmla="*/ 7974 w 10446"/>
                <a:gd name="connsiteY4" fmla="*/ 6141 h 12007"/>
                <a:gd name="connsiteX5" fmla="*/ 6554 w 10446"/>
                <a:gd name="connsiteY5" fmla="*/ 7489 h 12007"/>
                <a:gd name="connsiteX6" fmla="*/ 5719 w 10446"/>
                <a:gd name="connsiteY6" fmla="*/ 5744 h 12007"/>
                <a:gd name="connsiteX7" fmla="*/ 4932 w 10446"/>
                <a:gd name="connsiteY7" fmla="*/ 6319 h 12007"/>
                <a:gd name="connsiteX8" fmla="*/ 5650 w 10446"/>
                <a:gd name="connsiteY8" fmla="*/ 8415 h 12007"/>
                <a:gd name="connsiteX9" fmla="*/ 2227 w 10446"/>
                <a:gd name="connsiteY9" fmla="*/ 12007 h 12007"/>
                <a:gd name="connsiteX10" fmla="*/ 0 w 10446"/>
                <a:gd name="connsiteY10" fmla="*/ 6593 h 12007"/>
                <a:gd name="connsiteX0" fmla="*/ 0 w 10446"/>
                <a:gd name="connsiteY0" fmla="*/ 8030 h 13444"/>
                <a:gd name="connsiteX1" fmla="*/ 8643 w 10446"/>
                <a:gd name="connsiteY1" fmla="*/ 0 h 13444"/>
                <a:gd name="connsiteX2" fmla="*/ 10446 w 10446"/>
                <a:gd name="connsiteY2" fmla="*/ 6658 h 13444"/>
                <a:gd name="connsiteX3" fmla="*/ 9340 w 10446"/>
                <a:gd name="connsiteY3" fmla="*/ 6925 h 13444"/>
                <a:gd name="connsiteX4" fmla="*/ 7974 w 10446"/>
                <a:gd name="connsiteY4" fmla="*/ 7578 h 13444"/>
                <a:gd name="connsiteX5" fmla="*/ 6554 w 10446"/>
                <a:gd name="connsiteY5" fmla="*/ 8926 h 13444"/>
                <a:gd name="connsiteX6" fmla="*/ 5719 w 10446"/>
                <a:gd name="connsiteY6" fmla="*/ 7181 h 13444"/>
                <a:gd name="connsiteX7" fmla="*/ 4932 w 10446"/>
                <a:gd name="connsiteY7" fmla="*/ 7756 h 13444"/>
                <a:gd name="connsiteX8" fmla="*/ 5650 w 10446"/>
                <a:gd name="connsiteY8" fmla="*/ 9852 h 13444"/>
                <a:gd name="connsiteX9" fmla="*/ 2227 w 10446"/>
                <a:gd name="connsiteY9" fmla="*/ 13444 h 13444"/>
                <a:gd name="connsiteX10" fmla="*/ 0 w 10446"/>
                <a:gd name="connsiteY10" fmla="*/ 8030 h 13444"/>
                <a:gd name="connsiteX0" fmla="*/ 0 w 10670"/>
                <a:gd name="connsiteY0" fmla="*/ 8030 h 13444"/>
                <a:gd name="connsiteX1" fmla="*/ 8643 w 10670"/>
                <a:gd name="connsiteY1" fmla="*/ 0 h 13444"/>
                <a:gd name="connsiteX2" fmla="*/ 10670 w 10670"/>
                <a:gd name="connsiteY2" fmla="*/ 6350 h 13444"/>
                <a:gd name="connsiteX3" fmla="*/ 9340 w 10670"/>
                <a:gd name="connsiteY3" fmla="*/ 6925 h 13444"/>
                <a:gd name="connsiteX4" fmla="*/ 7974 w 10670"/>
                <a:gd name="connsiteY4" fmla="*/ 7578 h 13444"/>
                <a:gd name="connsiteX5" fmla="*/ 6554 w 10670"/>
                <a:gd name="connsiteY5" fmla="*/ 8926 h 13444"/>
                <a:gd name="connsiteX6" fmla="*/ 5719 w 10670"/>
                <a:gd name="connsiteY6" fmla="*/ 7181 h 13444"/>
                <a:gd name="connsiteX7" fmla="*/ 4932 w 10670"/>
                <a:gd name="connsiteY7" fmla="*/ 7756 h 13444"/>
                <a:gd name="connsiteX8" fmla="*/ 5650 w 10670"/>
                <a:gd name="connsiteY8" fmla="*/ 9852 h 13444"/>
                <a:gd name="connsiteX9" fmla="*/ 2227 w 10670"/>
                <a:gd name="connsiteY9" fmla="*/ 13444 h 13444"/>
                <a:gd name="connsiteX10" fmla="*/ 0 w 10670"/>
                <a:gd name="connsiteY10" fmla="*/ 8030 h 13444"/>
                <a:gd name="connsiteX0" fmla="*/ 0 w 10222"/>
                <a:gd name="connsiteY0" fmla="*/ 7722 h 13444"/>
                <a:gd name="connsiteX1" fmla="*/ 8195 w 10222"/>
                <a:gd name="connsiteY1" fmla="*/ 0 h 13444"/>
                <a:gd name="connsiteX2" fmla="*/ 10222 w 10222"/>
                <a:gd name="connsiteY2" fmla="*/ 6350 h 13444"/>
                <a:gd name="connsiteX3" fmla="*/ 8892 w 10222"/>
                <a:gd name="connsiteY3" fmla="*/ 6925 h 13444"/>
                <a:gd name="connsiteX4" fmla="*/ 7526 w 10222"/>
                <a:gd name="connsiteY4" fmla="*/ 7578 h 13444"/>
                <a:gd name="connsiteX5" fmla="*/ 6106 w 10222"/>
                <a:gd name="connsiteY5" fmla="*/ 8926 h 13444"/>
                <a:gd name="connsiteX6" fmla="*/ 5271 w 10222"/>
                <a:gd name="connsiteY6" fmla="*/ 7181 h 13444"/>
                <a:gd name="connsiteX7" fmla="*/ 4484 w 10222"/>
                <a:gd name="connsiteY7" fmla="*/ 7756 h 13444"/>
                <a:gd name="connsiteX8" fmla="*/ 5202 w 10222"/>
                <a:gd name="connsiteY8" fmla="*/ 9852 h 13444"/>
                <a:gd name="connsiteX9" fmla="*/ 1779 w 10222"/>
                <a:gd name="connsiteY9" fmla="*/ 13444 h 13444"/>
                <a:gd name="connsiteX10" fmla="*/ 0 w 10222"/>
                <a:gd name="connsiteY10" fmla="*/ 7722 h 13444"/>
                <a:gd name="connsiteX0" fmla="*/ 0 w 10390"/>
                <a:gd name="connsiteY0" fmla="*/ 7825 h 13444"/>
                <a:gd name="connsiteX1" fmla="*/ 8363 w 10390"/>
                <a:gd name="connsiteY1" fmla="*/ 0 h 13444"/>
                <a:gd name="connsiteX2" fmla="*/ 10390 w 10390"/>
                <a:gd name="connsiteY2" fmla="*/ 6350 h 13444"/>
                <a:gd name="connsiteX3" fmla="*/ 9060 w 10390"/>
                <a:gd name="connsiteY3" fmla="*/ 6925 h 13444"/>
                <a:gd name="connsiteX4" fmla="*/ 7694 w 10390"/>
                <a:gd name="connsiteY4" fmla="*/ 7578 h 13444"/>
                <a:gd name="connsiteX5" fmla="*/ 6274 w 10390"/>
                <a:gd name="connsiteY5" fmla="*/ 8926 h 13444"/>
                <a:gd name="connsiteX6" fmla="*/ 5439 w 10390"/>
                <a:gd name="connsiteY6" fmla="*/ 7181 h 13444"/>
                <a:gd name="connsiteX7" fmla="*/ 4652 w 10390"/>
                <a:gd name="connsiteY7" fmla="*/ 7756 h 13444"/>
                <a:gd name="connsiteX8" fmla="*/ 5370 w 10390"/>
                <a:gd name="connsiteY8" fmla="*/ 9852 h 13444"/>
                <a:gd name="connsiteX9" fmla="*/ 1947 w 10390"/>
                <a:gd name="connsiteY9" fmla="*/ 13444 h 13444"/>
                <a:gd name="connsiteX10" fmla="*/ 0 w 10390"/>
                <a:gd name="connsiteY10" fmla="*/ 7825 h 13444"/>
                <a:gd name="connsiteX0" fmla="*/ 0 w 10390"/>
                <a:gd name="connsiteY0" fmla="*/ 7825 h 13444"/>
                <a:gd name="connsiteX1" fmla="*/ 8363 w 10390"/>
                <a:gd name="connsiteY1" fmla="*/ 0 h 13444"/>
                <a:gd name="connsiteX2" fmla="*/ 10390 w 10390"/>
                <a:gd name="connsiteY2" fmla="*/ 6350 h 13444"/>
                <a:gd name="connsiteX3" fmla="*/ 9060 w 10390"/>
                <a:gd name="connsiteY3" fmla="*/ 6925 h 13444"/>
                <a:gd name="connsiteX4" fmla="*/ 7694 w 10390"/>
                <a:gd name="connsiteY4" fmla="*/ 7578 h 13444"/>
                <a:gd name="connsiteX5" fmla="*/ 6274 w 10390"/>
                <a:gd name="connsiteY5" fmla="*/ 8926 h 13444"/>
                <a:gd name="connsiteX6" fmla="*/ 5439 w 10390"/>
                <a:gd name="connsiteY6" fmla="*/ 7181 h 13444"/>
                <a:gd name="connsiteX7" fmla="*/ 4652 w 10390"/>
                <a:gd name="connsiteY7" fmla="*/ 7756 h 13444"/>
                <a:gd name="connsiteX8" fmla="*/ 5041 w 10390"/>
                <a:gd name="connsiteY8" fmla="*/ 10147 h 13444"/>
                <a:gd name="connsiteX9" fmla="*/ 1947 w 10390"/>
                <a:gd name="connsiteY9" fmla="*/ 13444 h 13444"/>
                <a:gd name="connsiteX10" fmla="*/ 0 w 10390"/>
                <a:gd name="connsiteY10" fmla="*/ 7825 h 13444"/>
                <a:gd name="connsiteX0" fmla="*/ 0 w 10390"/>
                <a:gd name="connsiteY0" fmla="*/ 7825 h 13444"/>
                <a:gd name="connsiteX1" fmla="*/ 8363 w 10390"/>
                <a:gd name="connsiteY1" fmla="*/ 0 h 13444"/>
                <a:gd name="connsiteX2" fmla="*/ 10390 w 10390"/>
                <a:gd name="connsiteY2" fmla="*/ 6350 h 13444"/>
                <a:gd name="connsiteX3" fmla="*/ 9060 w 10390"/>
                <a:gd name="connsiteY3" fmla="*/ 6925 h 13444"/>
                <a:gd name="connsiteX4" fmla="*/ 7694 w 10390"/>
                <a:gd name="connsiteY4" fmla="*/ 7578 h 13444"/>
                <a:gd name="connsiteX5" fmla="*/ 6274 w 10390"/>
                <a:gd name="connsiteY5" fmla="*/ 8926 h 13444"/>
                <a:gd name="connsiteX6" fmla="*/ 5439 w 10390"/>
                <a:gd name="connsiteY6" fmla="*/ 7181 h 13444"/>
                <a:gd name="connsiteX7" fmla="*/ 4406 w 10390"/>
                <a:gd name="connsiteY7" fmla="*/ 7756 h 13444"/>
                <a:gd name="connsiteX8" fmla="*/ 5041 w 10390"/>
                <a:gd name="connsiteY8" fmla="*/ 10147 h 13444"/>
                <a:gd name="connsiteX9" fmla="*/ 1947 w 10390"/>
                <a:gd name="connsiteY9" fmla="*/ 13444 h 13444"/>
                <a:gd name="connsiteX10" fmla="*/ 0 w 10390"/>
                <a:gd name="connsiteY10" fmla="*/ 7825 h 13444"/>
                <a:gd name="connsiteX0" fmla="*/ 0 w 10390"/>
                <a:gd name="connsiteY0" fmla="*/ 7825 h 13444"/>
                <a:gd name="connsiteX1" fmla="*/ 8363 w 10390"/>
                <a:gd name="connsiteY1" fmla="*/ 0 h 13444"/>
                <a:gd name="connsiteX2" fmla="*/ 10390 w 10390"/>
                <a:gd name="connsiteY2" fmla="*/ 6350 h 13444"/>
                <a:gd name="connsiteX3" fmla="*/ 9060 w 10390"/>
                <a:gd name="connsiteY3" fmla="*/ 6925 h 13444"/>
                <a:gd name="connsiteX4" fmla="*/ 7694 w 10390"/>
                <a:gd name="connsiteY4" fmla="*/ 7578 h 13444"/>
                <a:gd name="connsiteX5" fmla="*/ 6274 w 10390"/>
                <a:gd name="connsiteY5" fmla="*/ 8926 h 13444"/>
                <a:gd name="connsiteX6" fmla="*/ 5603 w 10390"/>
                <a:gd name="connsiteY6" fmla="*/ 6445 h 13444"/>
                <a:gd name="connsiteX7" fmla="*/ 4406 w 10390"/>
                <a:gd name="connsiteY7" fmla="*/ 7756 h 13444"/>
                <a:gd name="connsiteX8" fmla="*/ 5041 w 10390"/>
                <a:gd name="connsiteY8" fmla="*/ 10147 h 13444"/>
                <a:gd name="connsiteX9" fmla="*/ 1947 w 10390"/>
                <a:gd name="connsiteY9" fmla="*/ 13444 h 13444"/>
                <a:gd name="connsiteX10" fmla="*/ 0 w 10390"/>
                <a:gd name="connsiteY10" fmla="*/ 7825 h 13444"/>
                <a:gd name="connsiteX0" fmla="*/ 0 w 10390"/>
                <a:gd name="connsiteY0" fmla="*/ 7825 h 13444"/>
                <a:gd name="connsiteX1" fmla="*/ 8363 w 10390"/>
                <a:gd name="connsiteY1" fmla="*/ 0 h 13444"/>
                <a:gd name="connsiteX2" fmla="*/ 10390 w 10390"/>
                <a:gd name="connsiteY2" fmla="*/ 6350 h 13444"/>
                <a:gd name="connsiteX3" fmla="*/ 9060 w 10390"/>
                <a:gd name="connsiteY3" fmla="*/ 6925 h 13444"/>
                <a:gd name="connsiteX4" fmla="*/ 7694 w 10390"/>
                <a:gd name="connsiteY4" fmla="*/ 7578 h 13444"/>
                <a:gd name="connsiteX5" fmla="*/ 6274 w 10390"/>
                <a:gd name="connsiteY5" fmla="*/ 8926 h 13444"/>
                <a:gd name="connsiteX6" fmla="*/ 5603 w 10390"/>
                <a:gd name="connsiteY6" fmla="*/ 6445 h 13444"/>
                <a:gd name="connsiteX7" fmla="*/ 4406 w 10390"/>
                <a:gd name="connsiteY7" fmla="*/ 7756 h 13444"/>
                <a:gd name="connsiteX8" fmla="*/ 5041 w 10390"/>
                <a:gd name="connsiteY8" fmla="*/ 10147 h 13444"/>
                <a:gd name="connsiteX9" fmla="*/ 1947 w 10390"/>
                <a:gd name="connsiteY9" fmla="*/ 13444 h 13444"/>
                <a:gd name="connsiteX10" fmla="*/ 0 w 10390"/>
                <a:gd name="connsiteY10" fmla="*/ 7825 h 13444"/>
                <a:gd name="connsiteX0" fmla="*/ 0 w 9836"/>
                <a:gd name="connsiteY0" fmla="*/ 8488 h 13444"/>
                <a:gd name="connsiteX1" fmla="*/ 7809 w 9836"/>
                <a:gd name="connsiteY1" fmla="*/ 0 h 13444"/>
                <a:gd name="connsiteX2" fmla="*/ 9836 w 9836"/>
                <a:gd name="connsiteY2" fmla="*/ 6350 h 13444"/>
                <a:gd name="connsiteX3" fmla="*/ 8506 w 9836"/>
                <a:gd name="connsiteY3" fmla="*/ 6925 h 13444"/>
                <a:gd name="connsiteX4" fmla="*/ 7140 w 9836"/>
                <a:gd name="connsiteY4" fmla="*/ 7578 h 13444"/>
                <a:gd name="connsiteX5" fmla="*/ 5720 w 9836"/>
                <a:gd name="connsiteY5" fmla="*/ 8926 h 13444"/>
                <a:gd name="connsiteX6" fmla="*/ 5049 w 9836"/>
                <a:gd name="connsiteY6" fmla="*/ 6445 h 13444"/>
                <a:gd name="connsiteX7" fmla="*/ 3852 w 9836"/>
                <a:gd name="connsiteY7" fmla="*/ 7756 h 13444"/>
                <a:gd name="connsiteX8" fmla="*/ 4487 w 9836"/>
                <a:gd name="connsiteY8" fmla="*/ 10147 h 13444"/>
                <a:gd name="connsiteX9" fmla="*/ 1393 w 9836"/>
                <a:gd name="connsiteY9" fmla="*/ 13444 h 13444"/>
                <a:gd name="connsiteX10" fmla="*/ 0 w 9836"/>
                <a:gd name="connsiteY10" fmla="*/ 8488 h 13444"/>
                <a:gd name="connsiteX0" fmla="*/ 0 w 10000"/>
                <a:gd name="connsiteY0" fmla="*/ 5164 h 8850"/>
                <a:gd name="connsiteX1" fmla="*/ 7939 w 10000"/>
                <a:gd name="connsiteY1" fmla="*/ 0 h 8850"/>
                <a:gd name="connsiteX2" fmla="*/ 10000 w 10000"/>
                <a:gd name="connsiteY2" fmla="*/ 3573 h 8850"/>
                <a:gd name="connsiteX3" fmla="*/ 8648 w 10000"/>
                <a:gd name="connsiteY3" fmla="*/ 4001 h 8850"/>
                <a:gd name="connsiteX4" fmla="*/ 7259 w 10000"/>
                <a:gd name="connsiteY4" fmla="*/ 4487 h 8850"/>
                <a:gd name="connsiteX5" fmla="*/ 5815 w 10000"/>
                <a:gd name="connsiteY5" fmla="*/ 5489 h 8850"/>
                <a:gd name="connsiteX6" fmla="*/ 5133 w 10000"/>
                <a:gd name="connsiteY6" fmla="*/ 3644 h 8850"/>
                <a:gd name="connsiteX7" fmla="*/ 3916 w 10000"/>
                <a:gd name="connsiteY7" fmla="*/ 4619 h 8850"/>
                <a:gd name="connsiteX8" fmla="*/ 4562 w 10000"/>
                <a:gd name="connsiteY8" fmla="*/ 6398 h 8850"/>
                <a:gd name="connsiteX9" fmla="*/ 1416 w 10000"/>
                <a:gd name="connsiteY9" fmla="*/ 8850 h 8850"/>
                <a:gd name="connsiteX10" fmla="*/ 0 w 10000"/>
                <a:gd name="connsiteY10" fmla="*/ 5164 h 8850"/>
                <a:gd name="connsiteX0" fmla="*/ 0 w 9687"/>
                <a:gd name="connsiteY0" fmla="*/ 5835 h 10000"/>
                <a:gd name="connsiteX1" fmla="*/ 7939 w 9687"/>
                <a:gd name="connsiteY1" fmla="*/ 0 h 10000"/>
                <a:gd name="connsiteX2" fmla="*/ 9687 w 9687"/>
                <a:gd name="connsiteY2" fmla="*/ 4315 h 10000"/>
                <a:gd name="connsiteX3" fmla="*/ 8648 w 9687"/>
                <a:gd name="connsiteY3" fmla="*/ 4521 h 10000"/>
                <a:gd name="connsiteX4" fmla="*/ 7259 w 9687"/>
                <a:gd name="connsiteY4" fmla="*/ 5070 h 10000"/>
                <a:gd name="connsiteX5" fmla="*/ 5815 w 9687"/>
                <a:gd name="connsiteY5" fmla="*/ 6202 h 10000"/>
                <a:gd name="connsiteX6" fmla="*/ 5133 w 9687"/>
                <a:gd name="connsiteY6" fmla="*/ 4118 h 10000"/>
                <a:gd name="connsiteX7" fmla="*/ 3916 w 9687"/>
                <a:gd name="connsiteY7" fmla="*/ 5219 h 10000"/>
                <a:gd name="connsiteX8" fmla="*/ 4562 w 9687"/>
                <a:gd name="connsiteY8" fmla="*/ 7229 h 10000"/>
                <a:gd name="connsiteX9" fmla="*/ 1416 w 9687"/>
                <a:gd name="connsiteY9" fmla="*/ 10000 h 10000"/>
                <a:gd name="connsiteX10" fmla="*/ 0 w 9687"/>
                <a:gd name="connsiteY10" fmla="*/ 5835 h 10000"/>
                <a:gd name="connsiteX0" fmla="*/ 0 w 10000"/>
                <a:gd name="connsiteY0" fmla="*/ 5835 h 10000"/>
                <a:gd name="connsiteX1" fmla="*/ 8196 w 10000"/>
                <a:gd name="connsiteY1" fmla="*/ 0 h 10000"/>
                <a:gd name="connsiteX2" fmla="*/ 10000 w 10000"/>
                <a:gd name="connsiteY2" fmla="*/ 4315 h 10000"/>
                <a:gd name="connsiteX3" fmla="*/ 8927 w 10000"/>
                <a:gd name="connsiteY3" fmla="*/ 4521 h 10000"/>
                <a:gd name="connsiteX4" fmla="*/ 7494 w 10000"/>
                <a:gd name="connsiteY4" fmla="*/ 5070 h 10000"/>
                <a:gd name="connsiteX5" fmla="*/ 6068 w 10000"/>
                <a:gd name="connsiteY5" fmla="*/ 5831 h 10000"/>
                <a:gd name="connsiteX6" fmla="*/ 5299 w 10000"/>
                <a:gd name="connsiteY6" fmla="*/ 4118 h 10000"/>
                <a:gd name="connsiteX7" fmla="*/ 4043 w 10000"/>
                <a:gd name="connsiteY7" fmla="*/ 5219 h 10000"/>
                <a:gd name="connsiteX8" fmla="*/ 4709 w 10000"/>
                <a:gd name="connsiteY8" fmla="*/ 7229 h 10000"/>
                <a:gd name="connsiteX9" fmla="*/ 1462 w 10000"/>
                <a:gd name="connsiteY9" fmla="*/ 10000 h 10000"/>
                <a:gd name="connsiteX10" fmla="*/ 0 w 10000"/>
                <a:gd name="connsiteY10" fmla="*/ 5835 h 10000"/>
                <a:gd name="connsiteX0" fmla="*/ 0 w 10000"/>
                <a:gd name="connsiteY0" fmla="*/ 5835 h 10000"/>
                <a:gd name="connsiteX1" fmla="*/ 8196 w 10000"/>
                <a:gd name="connsiteY1" fmla="*/ 0 h 10000"/>
                <a:gd name="connsiteX2" fmla="*/ 10000 w 10000"/>
                <a:gd name="connsiteY2" fmla="*/ 4315 h 10000"/>
                <a:gd name="connsiteX3" fmla="*/ 8927 w 10000"/>
                <a:gd name="connsiteY3" fmla="*/ 4521 h 10000"/>
                <a:gd name="connsiteX4" fmla="*/ 7494 w 10000"/>
                <a:gd name="connsiteY4" fmla="*/ 5070 h 10000"/>
                <a:gd name="connsiteX5" fmla="*/ 6068 w 10000"/>
                <a:gd name="connsiteY5" fmla="*/ 5831 h 10000"/>
                <a:gd name="connsiteX6" fmla="*/ 5299 w 10000"/>
                <a:gd name="connsiteY6" fmla="*/ 4118 h 10000"/>
                <a:gd name="connsiteX7" fmla="*/ 4043 w 10000"/>
                <a:gd name="connsiteY7" fmla="*/ 5219 h 10000"/>
                <a:gd name="connsiteX8" fmla="*/ 4709 w 10000"/>
                <a:gd name="connsiteY8" fmla="*/ 7229 h 10000"/>
                <a:gd name="connsiteX9" fmla="*/ 1591 w 10000"/>
                <a:gd name="connsiteY9" fmla="*/ 10000 h 10000"/>
                <a:gd name="connsiteX10" fmla="*/ 0 w 10000"/>
                <a:gd name="connsiteY10" fmla="*/ 5835 h 10000"/>
                <a:gd name="connsiteX0" fmla="*/ 0 w 10000"/>
                <a:gd name="connsiteY0" fmla="*/ 5928 h 10093"/>
                <a:gd name="connsiteX1" fmla="*/ 8067 w 10000"/>
                <a:gd name="connsiteY1" fmla="*/ 0 h 10093"/>
                <a:gd name="connsiteX2" fmla="*/ 10000 w 10000"/>
                <a:gd name="connsiteY2" fmla="*/ 4408 h 10093"/>
                <a:gd name="connsiteX3" fmla="*/ 8927 w 10000"/>
                <a:gd name="connsiteY3" fmla="*/ 4614 h 10093"/>
                <a:gd name="connsiteX4" fmla="*/ 7494 w 10000"/>
                <a:gd name="connsiteY4" fmla="*/ 5163 h 10093"/>
                <a:gd name="connsiteX5" fmla="*/ 6068 w 10000"/>
                <a:gd name="connsiteY5" fmla="*/ 5924 h 10093"/>
                <a:gd name="connsiteX6" fmla="*/ 5299 w 10000"/>
                <a:gd name="connsiteY6" fmla="*/ 4211 h 10093"/>
                <a:gd name="connsiteX7" fmla="*/ 4043 w 10000"/>
                <a:gd name="connsiteY7" fmla="*/ 5312 h 10093"/>
                <a:gd name="connsiteX8" fmla="*/ 4709 w 10000"/>
                <a:gd name="connsiteY8" fmla="*/ 7322 h 10093"/>
                <a:gd name="connsiteX9" fmla="*/ 1591 w 10000"/>
                <a:gd name="connsiteY9" fmla="*/ 10093 h 10093"/>
                <a:gd name="connsiteX10" fmla="*/ 0 w 10000"/>
                <a:gd name="connsiteY10" fmla="*/ 5928 h 1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93">
                  <a:moveTo>
                    <a:pt x="0" y="5928"/>
                  </a:moveTo>
                  <a:lnTo>
                    <a:pt x="8067" y="0"/>
                  </a:lnTo>
                  <a:lnTo>
                    <a:pt x="10000" y="4408"/>
                  </a:lnTo>
                  <a:lnTo>
                    <a:pt x="8927" y="4614"/>
                  </a:lnTo>
                  <a:lnTo>
                    <a:pt x="7494" y="5163"/>
                  </a:lnTo>
                  <a:lnTo>
                    <a:pt x="6068" y="5924"/>
                  </a:lnTo>
                  <a:lnTo>
                    <a:pt x="5299" y="4211"/>
                  </a:lnTo>
                  <a:lnTo>
                    <a:pt x="4043" y="5312"/>
                  </a:lnTo>
                  <a:cubicBezTo>
                    <a:pt x="4179" y="5982"/>
                    <a:pt x="4573" y="6652"/>
                    <a:pt x="4709" y="7322"/>
                  </a:cubicBezTo>
                  <a:lnTo>
                    <a:pt x="1591" y="10093"/>
                  </a:lnTo>
                  <a:lnTo>
                    <a:pt x="0" y="5928"/>
                  </a:lnTo>
                  <a:close/>
                </a:path>
              </a:pathLst>
            </a:custGeom>
            <a:pattFill prst="wdDnDiag">
              <a:fgClr>
                <a:srgbClr val="CC0066"/>
              </a:fgClr>
              <a:bgClr>
                <a:schemeClr val="bg1"/>
              </a:bgClr>
            </a:pattFill>
            <a:ln w="34925">
              <a:solidFill>
                <a:srgbClr val="CC0066"/>
              </a:solidFill>
            </a:ln>
            <a:extLst/>
          </p:spPr>
          <p:txBody>
            <a:bodyPr wrap="square">
              <a:spAutoFit/>
            </a:bodyPr>
            <a:lstStyle/>
            <a:p>
              <a:endParaRPr lang="ja-JP" altLang="en-US"/>
            </a:p>
          </p:txBody>
        </p:sp>
        <p:sp>
          <p:nvSpPr>
            <p:cNvPr id="396" name="Rectangle 98"/>
            <p:cNvSpPr>
              <a:spLocks noChangeArrowheads="1"/>
            </p:cNvSpPr>
            <p:nvPr/>
          </p:nvSpPr>
          <p:spPr bwMode="auto">
            <a:xfrm>
              <a:off x="3712767" y="5792061"/>
              <a:ext cx="5293280" cy="393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sz="2400"/>
            </a:p>
          </p:txBody>
        </p:sp>
        <p:sp>
          <p:nvSpPr>
            <p:cNvPr id="397" name="Line 181"/>
            <p:cNvSpPr>
              <a:spLocks noChangeShapeType="1"/>
            </p:cNvSpPr>
            <p:nvPr/>
          </p:nvSpPr>
          <p:spPr bwMode="auto">
            <a:xfrm>
              <a:off x="6290461" y="5793045"/>
              <a:ext cx="11327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lIns="90000" tIns="46800" rIns="90000" bIns="46800" anchor="ctr"/>
            <a:lstStyle/>
            <a:p>
              <a:endParaRPr lang="ja-JP" altLang="en-US" sz="2400"/>
            </a:p>
          </p:txBody>
        </p:sp>
        <p:sp>
          <p:nvSpPr>
            <p:cNvPr id="398" name="正方形/長方形 397"/>
            <p:cNvSpPr/>
            <p:nvPr/>
          </p:nvSpPr>
          <p:spPr>
            <a:xfrm>
              <a:off x="3633730" y="5814537"/>
              <a:ext cx="5324706" cy="677181"/>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99" name="Rectangle 184"/>
            <p:cNvSpPr>
              <a:spLocks noChangeArrowheads="1"/>
            </p:cNvSpPr>
            <p:nvPr/>
          </p:nvSpPr>
          <p:spPr bwMode="auto">
            <a:xfrm>
              <a:off x="4059227" y="5893212"/>
              <a:ext cx="294528" cy="10777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sz="2400"/>
            </a:p>
          </p:txBody>
        </p:sp>
        <p:sp>
          <p:nvSpPr>
            <p:cNvPr id="400" name="Text Box 185"/>
            <p:cNvSpPr txBox="1">
              <a:spLocks noChangeArrowheads="1"/>
            </p:cNvSpPr>
            <p:nvPr/>
          </p:nvSpPr>
          <p:spPr bwMode="auto">
            <a:xfrm>
              <a:off x="4316321" y="5835955"/>
              <a:ext cx="1225677" cy="24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900">
                  <a:solidFill>
                    <a:schemeClr val="tx1"/>
                  </a:solidFill>
                  <a:latin typeface="Times New Roman" pitchFamily="18" charset="0"/>
                  <a:ea typeface="ＭＳ Ｐゴシック" pitchFamily="50" charset="-128"/>
                </a:defRPr>
              </a:lvl1pPr>
              <a:lvl2pPr marL="742950" indent="-285750" eaLnBrk="0" hangingPunct="0">
                <a:defRPr kumimoji="1" sz="900">
                  <a:solidFill>
                    <a:schemeClr val="tx1"/>
                  </a:solidFill>
                  <a:latin typeface="Times New Roman" pitchFamily="18" charset="0"/>
                  <a:ea typeface="ＭＳ Ｐゴシック" pitchFamily="50" charset="-128"/>
                </a:defRPr>
              </a:lvl2pPr>
              <a:lvl3pPr marL="1143000" indent="-228600" eaLnBrk="0" hangingPunct="0">
                <a:defRPr kumimoji="1" sz="900">
                  <a:solidFill>
                    <a:schemeClr val="tx1"/>
                  </a:solidFill>
                  <a:latin typeface="Times New Roman" pitchFamily="18" charset="0"/>
                  <a:ea typeface="ＭＳ Ｐゴシック" pitchFamily="50" charset="-128"/>
                </a:defRPr>
              </a:lvl3pPr>
              <a:lvl4pPr marL="1600200" indent="-228600" eaLnBrk="0" hangingPunct="0">
                <a:defRPr kumimoji="1" sz="900">
                  <a:solidFill>
                    <a:schemeClr val="tx1"/>
                  </a:solidFill>
                  <a:latin typeface="Times New Roman" pitchFamily="18" charset="0"/>
                  <a:ea typeface="ＭＳ Ｐゴシック" pitchFamily="50" charset="-128"/>
                </a:defRPr>
              </a:lvl4pPr>
              <a:lvl5pPr marL="2057400" indent="-228600" eaLnBrk="0" hangingPunct="0">
                <a:defRPr kumimoji="1" sz="900">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9pPr>
            </a:lstStyle>
            <a:p>
              <a:pPr algn="l" eaLnBrk="1" hangingPunct="1"/>
              <a:r>
                <a:rPr lang="ja-JP" altLang="en-US" dirty="0"/>
                <a:t>施設立地済の区画</a:t>
              </a:r>
            </a:p>
          </p:txBody>
        </p:sp>
        <p:sp>
          <p:nvSpPr>
            <p:cNvPr id="401" name="Rectangle 186"/>
            <p:cNvSpPr>
              <a:spLocks noChangeArrowheads="1"/>
            </p:cNvSpPr>
            <p:nvPr/>
          </p:nvSpPr>
          <p:spPr bwMode="auto">
            <a:xfrm>
              <a:off x="4059227" y="6123486"/>
              <a:ext cx="297854" cy="116763"/>
            </a:xfrm>
            <a:prstGeom prst="rect">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sz="2400"/>
            </a:p>
          </p:txBody>
        </p:sp>
        <p:sp>
          <p:nvSpPr>
            <p:cNvPr id="402" name="Text Box 191"/>
            <p:cNvSpPr txBox="1">
              <a:spLocks noChangeArrowheads="1"/>
            </p:cNvSpPr>
            <p:nvPr/>
          </p:nvSpPr>
          <p:spPr bwMode="auto">
            <a:xfrm>
              <a:off x="5747067" y="6038961"/>
              <a:ext cx="1411633" cy="24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900">
                  <a:solidFill>
                    <a:schemeClr val="tx1"/>
                  </a:solidFill>
                  <a:latin typeface="Times New Roman" pitchFamily="18" charset="0"/>
                  <a:ea typeface="ＭＳ Ｐゴシック" pitchFamily="50" charset="-128"/>
                </a:defRPr>
              </a:lvl1pPr>
              <a:lvl2pPr marL="742950" indent="-285750" eaLnBrk="0" hangingPunct="0">
                <a:defRPr kumimoji="1" sz="900">
                  <a:solidFill>
                    <a:schemeClr val="tx1"/>
                  </a:solidFill>
                  <a:latin typeface="Times New Roman" pitchFamily="18" charset="0"/>
                  <a:ea typeface="ＭＳ Ｐゴシック" pitchFamily="50" charset="-128"/>
                </a:defRPr>
              </a:lvl2pPr>
              <a:lvl3pPr marL="1143000" indent="-228600" eaLnBrk="0" hangingPunct="0">
                <a:defRPr kumimoji="1" sz="900">
                  <a:solidFill>
                    <a:schemeClr val="tx1"/>
                  </a:solidFill>
                  <a:latin typeface="Times New Roman" pitchFamily="18" charset="0"/>
                  <a:ea typeface="ＭＳ Ｐゴシック" pitchFamily="50" charset="-128"/>
                </a:defRPr>
              </a:lvl3pPr>
              <a:lvl4pPr marL="1600200" indent="-228600" eaLnBrk="0" hangingPunct="0">
                <a:defRPr kumimoji="1" sz="900">
                  <a:solidFill>
                    <a:schemeClr val="tx1"/>
                  </a:solidFill>
                  <a:latin typeface="Times New Roman" pitchFamily="18" charset="0"/>
                  <a:ea typeface="ＭＳ Ｐゴシック" pitchFamily="50" charset="-128"/>
                </a:defRPr>
              </a:lvl4pPr>
              <a:lvl5pPr marL="2057400" indent="-228600" eaLnBrk="0" hangingPunct="0">
                <a:defRPr kumimoji="1" sz="900">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9pPr>
            </a:lstStyle>
            <a:p>
              <a:pPr algn="l" eaLnBrk="1" hangingPunct="1"/>
              <a:r>
                <a:rPr lang="ja-JP" altLang="en-US" dirty="0"/>
                <a:t>未利用地（民間所有地）</a:t>
              </a:r>
            </a:p>
          </p:txBody>
        </p:sp>
        <p:sp>
          <p:nvSpPr>
            <p:cNvPr id="403" name="Rectangle 182"/>
            <p:cNvSpPr>
              <a:spLocks noChangeArrowheads="1"/>
            </p:cNvSpPr>
            <p:nvPr/>
          </p:nvSpPr>
          <p:spPr bwMode="auto">
            <a:xfrm>
              <a:off x="5506362" y="6108311"/>
              <a:ext cx="297854" cy="91821"/>
            </a:xfrm>
            <a:prstGeom prst="rect">
              <a:avLst/>
            </a:prstGeom>
            <a:solidFill>
              <a:srgbClr val="FFFF00"/>
            </a:solidFill>
            <a:ln>
              <a:noFill/>
              <a:prstDash val="sysDot"/>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wrap="none" anchor="ctr"/>
            <a:lstStyle/>
            <a:p>
              <a:endParaRPr lang="ja-JP" altLang="en-US" sz="2400"/>
            </a:p>
          </p:txBody>
        </p:sp>
        <p:sp>
          <p:nvSpPr>
            <p:cNvPr id="404" name="Text Box 192"/>
            <p:cNvSpPr txBox="1">
              <a:spLocks noChangeArrowheads="1"/>
            </p:cNvSpPr>
            <p:nvPr/>
          </p:nvSpPr>
          <p:spPr bwMode="auto">
            <a:xfrm>
              <a:off x="5747067" y="5828497"/>
              <a:ext cx="15471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900">
                  <a:solidFill>
                    <a:schemeClr val="tx1"/>
                  </a:solidFill>
                  <a:latin typeface="Times New Roman" pitchFamily="18" charset="0"/>
                  <a:ea typeface="ＭＳ Ｐゴシック" pitchFamily="50" charset="-128"/>
                </a:defRPr>
              </a:lvl1pPr>
              <a:lvl2pPr marL="742950" indent="-285750" eaLnBrk="0" hangingPunct="0">
                <a:defRPr kumimoji="1" sz="900">
                  <a:solidFill>
                    <a:schemeClr val="tx1"/>
                  </a:solidFill>
                  <a:latin typeface="Times New Roman" pitchFamily="18" charset="0"/>
                  <a:ea typeface="ＭＳ Ｐゴシック" pitchFamily="50" charset="-128"/>
                </a:defRPr>
              </a:lvl2pPr>
              <a:lvl3pPr marL="1143000" indent="-228600" eaLnBrk="0" hangingPunct="0">
                <a:defRPr kumimoji="1" sz="900">
                  <a:solidFill>
                    <a:schemeClr val="tx1"/>
                  </a:solidFill>
                  <a:latin typeface="Times New Roman" pitchFamily="18" charset="0"/>
                  <a:ea typeface="ＭＳ Ｐゴシック" pitchFamily="50" charset="-128"/>
                </a:defRPr>
              </a:lvl3pPr>
              <a:lvl4pPr marL="1600200" indent="-228600" eaLnBrk="0" hangingPunct="0">
                <a:defRPr kumimoji="1" sz="900">
                  <a:solidFill>
                    <a:schemeClr val="tx1"/>
                  </a:solidFill>
                  <a:latin typeface="Times New Roman" pitchFamily="18" charset="0"/>
                  <a:ea typeface="ＭＳ Ｐゴシック" pitchFamily="50" charset="-128"/>
                </a:defRPr>
              </a:lvl4pPr>
              <a:lvl5pPr marL="2057400" indent="-228600" eaLnBrk="0" hangingPunct="0">
                <a:defRPr kumimoji="1" sz="900">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9pPr>
            </a:lstStyle>
            <a:p>
              <a:pPr algn="l" eaLnBrk="1" hangingPunct="1"/>
              <a:r>
                <a:rPr lang="ja-JP" altLang="en-US" dirty="0" smtClean="0"/>
                <a:t>未利用地（</a:t>
              </a:r>
              <a:r>
                <a:rPr lang="ja-JP" altLang="en-US" dirty="0"/>
                <a:t>市有地）</a:t>
              </a:r>
            </a:p>
          </p:txBody>
        </p:sp>
        <p:sp>
          <p:nvSpPr>
            <p:cNvPr id="405" name="Rectangle 182"/>
            <p:cNvSpPr>
              <a:spLocks noChangeArrowheads="1"/>
            </p:cNvSpPr>
            <p:nvPr/>
          </p:nvSpPr>
          <p:spPr bwMode="auto">
            <a:xfrm>
              <a:off x="5506361" y="5894508"/>
              <a:ext cx="294528" cy="9959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sz="2400"/>
            </a:p>
          </p:txBody>
        </p:sp>
        <p:sp>
          <p:nvSpPr>
            <p:cNvPr id="406" name="Text Box 192"/>
            <p:cNvSpPr txBox="1">
              <a:spLocks noChangeArrowheads="1"/>
            </p:cNvSpPr>
            <p:nvPr/>
          </p:nvSpPr>
          <p:spPr bwMode="auto">
            <a:xfrm>
              <a:off x="4313035" y="6067747"/>
              <a:ext cx="127473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900">
                  <a:solidFill>
                    <a:schemeClr val="tx1"/>
                  </a:solidFill>
                  <a:latin typeface="Times New Roman" pitchFamily="18" charset="0"/>
                  <a:ea typeface="ＭＳ Ｐゴシック" pitchFamily="50" charset="-128"/>
                </a:defRPr>
              </a:lvl1pPr>
              <a:lvl2pPr marL="742950" indent="-285750" eaLnBrk="0" hangingPunct="0">
                <a:defRPr kumimoji="1" sz="900">
                  <a:solidFill>
                    <a:schemeClr val="tx1"/>
                  </a:solidFill>
                  <a:latin typeface="Times New Roman" pitchFamily="18" charset="0"/>
                  <a:ea typeface="ＭＳ Ｐゴシック" pitchFamily="50" charset="-128"/>
                </a:defRPr>
              </a:lvl2pPr>
              <a:lvl3pPr marL="1143000" indent="-228600" eaLnBrk="0" hangingPunct="0">
                <a:defRPr kumimoji="1" sz="900">
                  <a:solidFill>
                    <a:schemeClr val="tx1"/>
                  </a:solidFill>
                  <a:latin typeface="Times New Roman" pitchFamily="18" charset="0"/>
                  <a:ea typeface="ＭＳ Ｐゴシック" pitchFamily="50" charset="-128"/>
                </a:defRPr>
              </a:lvl3pPr>
              <a:lvl4pPr marL="1600200" indent="-228600" eaLnBrk="0" hangingPunct="0">
                <a:defRPr kumimoji="1" sz="900">
                  <a:solidFill>
                    <a:schemeClr val="tx1"/>
                  </a:solidFill>
                  <a:latin typeface="Times New Roman" pitchFamily="18" charset="0"/>
                  <a:ea typeface="ＭＳ Ｐゴシック" pitchFamily="50" charset="-128"/>
                </a:defRPr>
              </a:lvl4pPr>
              <a:lvl5pPr marL="2057400" indent="-228600" eaLnBrk="0" hangingPunct="0">
                <a:defRPr kumimoji="1" sz="900">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9pPr>
            </a:lstStyle>
            <a:p>
              <a:pPr algn="l" eaLnBrk="1" hangingPunct="1"/>
              <a:r>
                <a:rPr lang="en-US" altLang="ja-JP" dirty="0" smtClean="0"/>
                <a:t>2014</a:t>
              </a:r>
              <a:r>
                <a:rPr lang="ja-JP" altLang="en-US" dirty="0" smtClean="0"/>
                <a:t>以降施設立地済</a:t>
              </a:r>
              <a:endParaRPr lang="ja-JP" altLang="en-US" dirty="0"/>
            </a:p>
          </p:txBody>
        </p:sp>
        <p:sp>
          <p:nvSpPr>
            <p:cNvPr id="407" name="Rectangle 188"/>
            <p:cNvSpPr>
              <a:spLocks noChangeArrowheads="1"/>
            </p:cNvSpPr>
            <p:nvPr/>
          </p:nvSpPr>
          <p:spPr bwMode="auto">
            <a:xfrm>
              <a:off x="7233037" y="5871647"/>
              <a:ext cx="294528" cy="99592"/>
            </a:xfrm>
            <a:prstGeom prst="rect">
              <a:avLst/>
            </a:prstGeom>
            <a:noFill/>
            <a:ln w="31750"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sz="2400"/>
            </a:p>
          </p:txBody>
        </p:sp>
        <p:sp>
          <p:nvSpPr>
            <p:cNvPr id="408" name="Text Box 187"/>
            <p:cNvSpPr txBox="1">
              <a:spLocks noChangeArrowheads="1"/>
            </p:cNvSpPr>
            <p:nvPr/>
          </p:nvSpPr>
          <p:spPr bwMode="auto">
            <a:xfrm>
              <a:off x="7489284" y="5791036"/>
              <a:ext cx="1616918" cy="384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900">
                  <a:solidFill>
                    <a:schemeClr val="tx1"/>
                  </a:solidFill>
                  <a:latin typeface="Times New Roman" pitchFamily="18" charset="0"/>
                  <a:ea typeface="ＭＳ Ｐゴシック" pitchFamily="50" charset="-128"/>
                </a:defRPr>
              </a:lvl1pPr>
              <a:lvl2pPr marL="742950" indent="-285750" eaLnBrk="0" hangingPunct="0">
                <a:defRPr kumimoji="1" sz="900">
                  <a:solidFill>
                    <a:schemeClr val="tx1"/>
                  </a:solidFill>
                  <a:latin typeface="Times New Roman" pitchFamily="18" charset="0"/>
                  <a:ea typeface="ＭＳ Ｐゴシック" pitchFamily="50" charset="-128"/>
                </a:defRPr>
              </a:lvl2pPr>
              <a:lvl3pPr marL="1143000" indent="-228600" eaLnBrk="0" hangingPunct="0">
                <a:defRPr kumimoji="1" sz="900">
                  <a:solidFill>
                    <a:schemeClr val="tx1"/>
                  </a:solidFill>
                  <a:latin typeface="Times New Roman" pitchFamily="18" charset="0"/>
                  <a:ea typeface="ＭＳ Ｐゴシック" pitchFamily="50" charset="-128"/>
                </a:defRPr>
              </a:lvl3pPr>
              <a:lvl4pPr marL="1600200" indent="-228600" eaLnBrk="0" hangingPunct="0">
                <a:defRPr kumimoji="1" sz="900">
                  <a:solidFill>
                    <a:schemeClr val="tx1"/>
                  </a:solidFill>
                  <a:latin typeface="Times New Roman" pitchFamily="18" charset="0"/>
                  <a:ea typeface="ＭＳ Ｐゴシック" pitchFamily="50" charset="-128"/>
                </a:defRPr>
              </a:lvl4pPr>
              <a:lvl5pPr marL="2057400" indent="-228600" eaLnBrk="0" hangingPunct="0">
                <a:defRPr kumimoji="1" sz="900">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9pPr>
            </a:lstStyle>
            <a:p>
              <a:pPr algn="l" eaLnBrk="1" hangingPunct="1"/>
              <a:r>
                <a:rPr lang="ja-JP" altLang="en-US" dirty="0"/>
                <a:t>コスモスクエア駅周辺地域</a:t>
              </a:r>
              <a:endParaRPr lang="en-US" altLang="ja-JP" dirty="0"/>
            </a:p>
            <a:p>
              <a:pPr algn="l" eaLnBrk="1" hangingPunct="1"/>
              <a:endParaRPr lang="ja-JP" altLang="en-US" dirty="0"/>
            </a:p>
          </p:txBody>
        </p:sp>
        <p:sp>
          <p:nvSpPr>
            <p:cNvPr id="409" name="Text Box 183"/>
            <p:cNvSpPr txBox="1">
              <a:spLocks noChangeArrowheads="1"/>
            </p:cNvSpPr>
            <p:nvPr/>
          </p:nvSpPr>
          <p:spPr bwMode="auto">
            <a:xfrm>
              <a:off x="3637829" y="5825835"/>
              <a:ext cx="436803" cy="449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900">
                  <a:solidFill>
                    <a:schemeClr val="tx1"/>
                  </a:solidFill>
                  <a:latin typeface="Times New Roman" pitchFamily="18" charset="0"/>
                  <a:ea typeface="ＭＳ Ｐゴシック" pitchFamily="50" charset="-128"/>
                </a:defRPr>
              </a:lvl1pPr>
              <a:lvl2pPr marL="742950" indent="-285750" eaLnBrk="0" hangingPunct="0">
                <a:defRPr kumimoji="1" sz="900">
                  <a:solidFill>
                    <a:schemeClr val="tx1"/>
                  </a:solidFill>
                  <a:latin typeface="Times New Roman" pitchFamily="18" charset="0"/>
                  <a:ea typeface="ＭＳ Ｐゴシック" pitchFamily="50" charset="-128"/>
                </a:defRPr>
              </a:lvl2pPr>
              <a:lvl3pPr marL="1143000" indent="-228600" eaLnBrk="0" hangingPunct="0">
                <a:defRPr kumimoji="1" sz="900">
                  <a:solidFill>
                    <a:schemeClr val="tx1"/>
                  </a:solidFill>
                  <a:latin typeface="Times New Roman" pitchFamily="18" charset="0"/>
                  <a:ea typeface="ＭＳ Ｐゴシック" pitchFamily="50" charset="-128"/>
                </a:defRPr>
              </a:lvl3pPr>
              <a:lvl4pPr marL="1600200" indent="-228600" eaLnBrk="0" hangingPunct="0">
                <a:defRPr kumimoji="1" sz="900">
                  <a:solidFill>
                    <a:schemeClr val="tx1"/>
                  </a:solidFill>
                  <a:latin typeface="Times New Roman" pitchFamily="18" charset="0"/>
                  <a:ea typeface="ＭＳ Ｐゴシック" pitchFamily="50" charset="-128"/>
                </a:defRPr>
              </a:lvl4pPr>
              <a:lvl5pPr marL="2057400" indent="-228600" eaLnBrk="0" hangingPunct="0">
                <a:defRPr kumimoji="1" sz="900">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9pPr>
            </a:lstStyle>
            <a:p>
              <a:pPr eaLnBrk="1" hangingPunct="1"/>
              <a:r>
                <a:rPr lang="ja-JP" altLang="en-US" sz="1100" dirty="0"/>
                <a:t>凡　　例</a:t>
              </a:r>
            </a:p>
          </p:txBody>
        </p:sp>
        <p:sp>
          <p:nvSpPr>
            <p:cNvPr id="393" name="Freeform 25"/>
            <p:cNvSpPr>
              <a:spLocks/>
            </p:cNvSpPr>
            <p:nvPr/>
          </p:nvSpPr>
          <p:spPr bwMode="auto">
            <a:xfrm>
              <a:off x="4344942" y="3767679"/>
              <a:ext cx="405812" cy="400885"/>
            </a:xfrm>
            <a:custGeom>
              <a:avLst/>
              <a:gdLst>
                <a:gd name="T0" fmla="*/ 224359913 w 441"/>
                <a:gd name="T1" fmla="*/ 944484183 h 442"/>
                <a:gd name="T2" fmla="*/ 0 w 441"/>
                <a:gd name="T3" fmla="*/ 591905289 h 442"/>
                <a:gd name="T4" fmla="*/ 26394848 w 441"/>
                <a:gd name="T5" fmla="*/ 540621166 h 442"/>
                <a:gd name="T6" fmla="*/ 917234677 w 441"/>
                <a:gd name="T7" fmla="*/ 21368506 h 442"/>
                <a:gd name="T8" fmla="*/ 963427515 w 441"/>
                <a:gd name="T9" fmla="*/ 0 h 442"/>
                <a:gd name="T10" fmla="*/ 970025856 w 441"/>
                <a:gd name="T11" fmla="*/ 66242662 h 442"/>
                <a:gd name="T12" fmla="*/ 970025856 w 441"/>
                <a:gd name="T13" fmla="*/ 540621166 h 442"/>
                <a:gd name="T14" fmla="*/ 512508241 w 441"/>
                <a:gd name="T15" fmla="*/ 544895452 h 442"/>
                <a:gd name="T16" fmla="*/ 508109347 w 441"/>
                <a:gd name="T17" fmla="*/ 929525644 h 442"/>
                <a:gd name="T18" fmla="*/ 224359913 w 441"/>
                <a:gd name="T19" fmla="*/ 944484183 h 4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1"/>
                <a:gd name="T31" fmla="*/ 0 h 442"/>
                <a:gd name="T32" fmla="*/ 441 w 441"/>
                <a:gd name="T33" fmla="*/ 442 h 4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1" h="442">
                  <a:moveTo>
                    <a:pt x="102" y="442"/>
                  </a:moveTo>
                  <a:lnTo>
                    <a:pt x="0" y="277"/>
                  </a:lnTo>
                  <a:lnTo>
                    <a:pt x="12" y="253"/>
                  </a:lnTo>
                  <a:lnTo>
                    <a:pt x="417" y="10"/>
                  </a:lnTo>
                  <a:lnTo>
                    <a:pt x="438" y="0"/>
                  </a:lnTo>
                  <a:lnTo>
                    <a:pt x="441" y="31"/>
                  </a:lnTo>
                  <a:lnTo>
                    <a:pt x="441" y="253"/>
                  </a:lnTo>
                  <a:lnTo>
                    <a:pt x="233" y="255"/>
                  </a:lnTo>
                  <a:lnTo>
                    <a:pt x="231" y="435"/>
                  </a:lnTo>
                  <a:lnTo>
                    <a:pt x="102" y="442"/>
                  </a:lnTo>
                  <a:close/>
                </a:path>
              </a:pathLst>
            </a:custGeom>
            <a:pattFill prst="wdDnDiag">
              <a:fgClr>
                <a:srgbClr val="CC0066"/>
              </a:fgClr>
              <a:bgClr>
                <a:schemeClr val="bg1"/>
              </a:bgClr>
            </a:pattFill>
            <a:ln w="34925">
              <a:solidFill>
                <a:srgbClr val="CC0066"/>
              </a:solidFill>
              <a:prstDash val="solid"/>
            </a:ln>
            <a:extLst/>
          </p:spPr>
          <p:txBody>
            <a:bodyPr/>
            <a:lstStyle/>
            <a:p>
              <a:endParaRPr lang="ja-JP" altLang="en-US"/>
            </a:p>
          </p:txBody>
        </p:sp>
        <p:sp>
          <p:nvSpPr>
            <p:cNvPr id="380" name="Text Box 169"/>
            <p:cNvSpPr txBox="1">
              <a:spLocks noChangeArrowheads="1"/>
            </p:cNvSpPr>
            <p:nvPr/>
          </p:nvSpPr>
          <p:spPr bwMode="auto">
            <a:xfrm>
              <a:off x="5765600" y="4153992"/>
              <a:ext cx="509711" cy="224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900">
                  <a:solidFill>
                    <a:schemeClr val="tx1"/>
                  </a:solidFill>
                  <a:latin typeface="Times New Roman" pitchFamily="18" charset="0"/>
                  <a:ea typeface="ＭＳ Ｐゴシック" pitchFamily="50" charset="-128"/>
                </a:defRPr>
              </a:lvl1pPr>
              <a:lvl2pPr marL="742950" indent="-285750" eaLnBrk="0" hangingPunct="0">
                <a:defRPr kumimoji="1" sz="900">
                  <a:solidFill>
                    <a:schemeClr val="tx1"/>
                  </a:solidFill>
                  <a:latin typeface="Times New Roman" pitchFamily="18" charset="0"/>
                  <a:ea typeface="ＭＳ Ｐゴシック" pitchFamily="50" charset="-128"/>
                </a:defRPr>
              </a:lvl2pPr>
              <a:lvl3pPr marL="1143000" indent="-228600" eaLnBrk="0" hangingPunct="0">
                <a:defRPr kumimoji="1" sz="900">
                  <a:solidFill>
                    <a:schemeClr val="tx1"/>
                  </a:solidFill>
                  <a:latin typeface="Times New Roman" pitchFamily="18" charset="0"/>
                  <a:ea typeface="ＭＳ Ｐゴシック" pitchFamily="50" charset="-128"/>
                </a:defRPr>
              </a:lvl3pPr>
              <a:lvl4pPr marL="1600200" indent="-228600" eaLnBrk="0" hangingPunct="0">
                <a:defRPr kumimoji="1" sz="900">
                  <a:solidFill>
                    <a:schemeClr val="tx1"/>
                  </a:solidFill>
                  <a:latin typeface="Times New Roman" pitchFamily="18" charset="0"/>
                  <a:ea typeface="ＭＳ Ｐゴシック" pitchFamily="50" charset="-128"/>
                </a:defRPr>
              </a:lvl4pPr>
              <a:lvl5pPr marL="2057400" indent="-228600" eaLnBrk="0" hangingPunct="0">
                <a:defRPr kumimoji="1" sz="900">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9pPr>
            </a:lstStyle>
            <a:p>
              <a:pPr eaLnBrk="1" hangingPunct="1"/>
              <a:r>
                <a:rPr lang="en-US" altLang="ja-JP" sz="800" dirty="0">
                  <a:latin typeface="ＭＳ Ｐゴシック" pitchFamily="50" charset="-128"/>
                </a:rPr>
                <a:t>(0.1ha)</a:t>
              </a:r>
            </a:p>
          </p:txBody>
        </p:sp>
      </p:grpSp>
      <p:sp>
        <p:nvSpPr>
          <p:cNvPr id="208" name="角丸四角形 207"/>
          <p:cNvSpPr/>
          <p:nvPr/>
        </p:nvSpPr>
        <p:spPr>
          <a:xfrm>
            <a:off x="1284894" y="443398"/>
            <a:ext cx="9633520" cy="834681"/>
          </a:xfrm>
          <a:prstGeom prst="roundRect">
            <a:avLst>
              <a:gd name="adj" fmla="val 12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endParaRPr lang="en-US" altLang="ja-JP" sz="1600" dirty="0">
              <a:solidFill>
                <a:schemeClr val="tx1"/>
              </a:solidFill>
              <a:latin typeface="ＭＳ Ｐ明朝" pitchFamily="18" charset="-128"/>
              <a:ea typeface="ＭＳ Ｐ明朝" pitchFamily="18" charset="-128"/>
            </a:endParaRPr>
          </a:p>
        </p:txBody>
      </p:sp>
      <p:sp>
        <p:nvSpPr>
          <p:cNvPr id="230" name="正方形/長方形 229"/>
          <p:cNvSpPr/>
          <p:nvPr/>
        </p:nvSpPr>
        <p:spPr>
          <a:xfrm>
            <a:off x="1343472" y="447082"/>
            <a:ext cx="9505056" cy="1077218"/>
          </a:xfrm>
          <a:prstGeom prst="rect">
            <a:avLst/>
          </a:prstGeom>
        </p:spPr>
        <p:txBody>
          <a:bodyPr wrap="square">
            <a:spAutoFit/>
          </a:bodyPr>
          <a:lstStyle/>
          <a:p>
            <a:r>
              <a:rPr lang="ja-JP" altLang="en-US" sz="1600" dirty="0">
                <a:latin typeface="+mn-ea"/>
              </a:rPr>
              <a:t>＜めざす姿＞</a:t>
            </a:r>
            <a:endParaRPr lang="en-US" altLang="ja-JP" sz="1600" dirty="0">
              <a:latin typeface="+mn-ea"/>
            </a:endParaRPr>
          </a:p>
          <a:p>
            <a:pPr marL="355600" indent="-355600"/>
            <a:r>
              <a:rPr lang="ja-JP" altLang="en-US" sz="1600" dirty="0"/>
              <a:t> </a:t>
            </a:r>
            <a:r>
              <a:rPr lang="ja-JP" altLang="en-US" sz="1600" dirty="0">
                <a:latin typeface="ＭＳ Ｐ明朝" pitchFamily="18" charset="-128"/>
                <a:ea typeface="ＭＳ Ｐ明朝" pitchFamily="18" charset="-128"/>
              </a:rPr>
              <a:t>　</a:t>
            </a:r>
            <a:r>
              <a:rPr lang="ja-JP" altLang="en-US" sz="1600" dirty="0" smtClean="0">
                <a:latin typeface="ＭＳ Ｐ明朝" pitchFamily="18" charset="-128"/>
                <a:ea typeface="ＭＳ Ｐ明朝" pitchFamily="18" charset="-128"/>
              </a:rPr>
              <a:t>・コスモスクエア</a:t>
            </a:r>
            <a:r>
              <a:rPr lang="ja-JP" altLang="en-US" sz="1600" dirty="0">
                <a:latin typeface="ＭＳ Ｐ明朝" pitchFamily="18" charset="-128"/>
                <a:ea typeface="ＭＳ Ｐ明朝" pitchFamily="18" charset="-128"/>
              </a:rPr>
              <a:t>駅周辺地域において</a:t>
            </a:r>
            <a:r>
              <a:rPr lang="ja-JP" altLang="en-US" sz="1600" dirty="0" smtClean="0">
                <a:latin typeface="ＭＳ Ｐ明朝" pitchFamily="18" charset="-128"/>
                <a:ea typeface="ＭＳ Ｐ明朝" pitchFamily="18" charset="-128"/>
              </a:rPr>
              <a:t>、先端</a:t>
            </a:r>
            <a:r>
              <a:rPr lang="ja-JP" altLang="en-US" sz="1600" dirty="0">
                <a:latin typeface="ＭＳ Ｐ明朝" pitchFamily="18" charset="-128"/>
                <a:ea typeface="ＭＳ Ｐ明朝" pitchFamily="18" charset="-128"/>
              </a:rPr>
              <a:t>技術</a:t>
            </a:r>
            <a:r>
              <a:rPr lang="ja-JP" altLang="en-US" sz="1600" dirty="0" smtClean="0">
                <a:latin typeface="ＭＳ Ｐ明朝" pitchFamily="18" charset="-128"/>
                <a:ea typeface="ＭＳ Ｐ明朝" pitchFamily="18" charset="-128"/>
              </a:rPr>
              <a:t>開発等の</a:t>
            </a:r>
            <a:r>
              <a:rPr lang="ja-JP" altLang="en-US" sz="1600" dirty="0">
                <a:latin typeface="ＭＳ Ｐ明朝" pitchFamily="18" charset="-128"/>
                <a:ea typeface="ＭＳ Ｐ明朝" pitchFamily="18" charset="-128"/>
              </a:rPr>
              <a:t>多様で高度な都市機能の集積を図るとともに</a:t>
            </a:r>
            <a:r>
              <a:rPr lang="ja-JP" altLang="en-US" sz="1600" dirty="0" smtClean="0">
                <a:latin typeface="ＭＳ Ｐ明朝" pitchFamily="18" charset="-128"/>
                <a:ea typeface="ＭＳ Ｐ明朝" pitchFamily="18" charset="-128"/>
              </a:rPr>
              <a:t>、</a:t>
            </a:r>
            <a:r>
              <a:rPr lang="ja-JP" altLang="en-US" sz="1600" dirty="0">
                <a:latin typeface="ＭＳ Ｐ明朝" panose="02020600040205080304" pitchFamily="18" charset="-128"/>
                <a:ea typeface="ＭＳ Ｐ明朝" panose="02020600040205080304" pitchFamily="18" charset="-128"/>
              </a:rPr>
              <a:t>臨海部の特性を活かした親水空間を創出し</a:t>
            </a:r>
            <a:r>
              <a:rPr lang="ja-JP" altLang="en-US" sz="1600" dirty="0" smtClean="0">
                <a:latin typeface="ＭＳ Ｐ明朝" panose="02020600040205080304" pitchFamily="18" charset="-128"/>
                <a:ea typeface="ＭＳ Ｐ明朝" panose="02020600040205080304" pitchFamily="18" charset="-128"/>
              </a:rPr>
              <a:t>、快適</a:t>
            </a:r>
            <a:r>
              <a:rPr lang="ja-JP" altLang="en-US" sz="1600" dirty="0">
                <a:latin typeface="ＭＳ Ｐ明朝" panose="02020600040205080304" pitchFamily="18" charset="-128"/>
                <a:ea typeface="ＭＳ Ｐ明朝" panose="02020600040205080304" pitchFamily="18" charset="-128"/>
              </a:rPr>
              <a:t>で魅力ある都市環境を備えたまちづくりを行う。</a:t>
            </a:r>
          </a:p>
          <a:p>
            <a:pPr marL="355600" indent="-355600"/>
            <a:endParaRPr lang="en-US" altLang="ja-JP" sz="1600" dirty="0">
              <a:latin typeface="ＭＳ Ｐ明朝" pitchFamily="18" charset="-128"/>
              <a:ea typeface="ＭＳ Ｐ明朝" pitchFamily="18" charset="-128"/>
            </a:endParaRPr>
          </a:p>
        </p:txBody>
      </p:sp>
      <p:sp>
        <p:nvSpPr>
          <p:cNvPr id="212" name="スライド番号プレースホルダ 210"/>
          <p:cNvSpPr>
            <a:spLocks noGrp="1"/>
          </p:cNvSpPr>
          <p:nvPr>
            <p:ph type="sldNum" sz="quarter" idx="12"/>
          </p:nvPr>
        </p:nvSpPr>
        <p:spPr>
          <a:xfrm>
            <a:off x="8737600" y="6562690"/>
            <a:ext cx="2311400" cy="225055"/>
          </a:xfrm>
        </p:spPr>
        <p:txBody>
          <a:bodyPr/>
          <a:lstStyle/>
          <a:p>
            <a:fld id="{37EF5067-3AB7-4642-9103-42CBD40CC6D9}" type="slidenum">
              <a:rPr kumimoji="1" lang="ja-JP" altLang="en-US" smtClean="0"/>
              <a:pPr/>
              <a:t>56</a:t>
            </a:fld>
            <a:endParaRPr kumimoji="1" lang="ja-JP" altLang="en-US" dirty="0"/>
          </a:p>
        </p:txBody>
      </p:sp>
      <p:sp>
        <p:nvSpPr>
          <p:cNvPr id="223" name="テキスト ボックス 222"/>
          <p:cNvSpPr txBox="1"/>
          <p:nvPr/>
        </p:nvSpPr>
        <p:spPr>
          <a:xfrm>
            <a:off x="4696436" y="2635710"/>
            <a:ext cx="2935833" cy="288704"/>
          </a:xfrm>
          <a:prstGeom prst="rect">
            <a:avLst/>
          </a:prstGeom>
          <a:noFill/>
        </p:spPr>
        <p:txBody>
          <a:bodyPr wrap="none" rtlCol="0">
            <a:spAutoFit/>
          </a:bodyPr>
          <a:lstStyle/>
          <a:p>
            <a:r>
              <a:rPr lang="ja-JP" altLang="en-US" sz="1200" dirty="0"/>
              <a:t>○コスモスクエア駅周辺地域の土地利用</a:t>
            </a:r>
          </a:p>
        </p:txBody>
      </p:sp>
      <p:sp>
        <p:nvSpPr>
          <p:cNvPr id="50" name="Freeform 41"/>
          <p:cNvSpPr>
            <a:spLocks/>
          </p:cNvSpPr>
          <p:nvPr/>
        </p:nvSpPr>
        <p:spPr bwMode="auto">
          <a:xfrm>
            <a:off x="3234068" y="4162860"/>
            <a:ext cx="2003448" cy="475742"/>
          </a:xfrm>
          <a:custGeom>
            <a:avLst/>
            <a:gdLst>
              <a:gd name="T0" fmla="*/ 0 w 2180"/>
              <a:gd name="T1" fmla="*/ 1117726169 h 526"/>
              <a:gd name="T2" fmla="*/ 2044712870 w 2180"/>
              <a:gd name="T3" fmla="*/ 0 h 526"/>
              <a:gd name="T4" fmla="*/ 2147483647 w 2180"/>
              <a:gd name="T5" fmla="*/ 0 h 526"/>
              <a:gd name="T6" fmla="*/ 0 60000 65536"/>
              <a:gd name="T7" fmla="*/ 0 60000 65536"/>
              <a:gd name="T8" fmla="*/ 0 60000 65536"/>
              <a:gd name="T9" fmla="*/ 0 w 2180"/>
              <a:gd name="T10" fmla="*/ 0 h 526"/>
              <a:gd name="T11" fmla="*/ 2180 w 2180"/>
              <a:gd name="T12" fmla="*/ 526 h 526"/>
            </a:gdLst>
            <a:ahLst/>
            <a:cxnLst>
              <a:cxn ang="T6">
                <a:pos x="T0" y="T1"/>
              </a:cxn>
              <a:cxn ang="T7">
                <a:pos x="T2" y="T3"/>
              </a:cxn>
              <a:cxn ang="T8">
                <a:pos x="T4" y="T5"/>
              </a:cxn>
            </a:cxnLst>
            <a:rect l="T9" t="T10" r="T11" b="T12"/>
            <a:pathLst>
              <a:path w="2180" h="526">
                <a:moveTo>
                  <a:pt x="0" y="526"/>
                </a:moveTo>
                <a:lnTo>
                  <a:pt x="932" y="0"/>
                </a:lnTo>
                <a:lnTo>
                  <a:pt x="2180" y="0"/>
                </a:lnTo>
              </a:path>
            </a:pathLst>
          </a:custGeom>
          <a:noFill/>
          <a:ln w="79375">
            <a:solidFill>
              <a:schemeClr val="bg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1" name="Freeform 42"/>
          <p:cNvSpPr>
            <a:spLocks/>
          </p:cNvSpPr>
          <p:nvPr/>
        </p:nvSpPr>
        <p:spPr bwMode="auto">
          <a:xfrm>
            <a:off x="3246800" y="4173346"/>
            <a:ext cx="1592712" cy="1113020"/>
          </a:xfrm>
          <a:custGeom>
            <a:avLst/>
            <a:gdLst>
              <a:gd name="T0" fmla="*/ 0 w 1733"/>
              <a:gd name="T1" fmla="*/ 2147483647 h 1230"/>
              <a:gd name="T2" fmla="*/ 2147483647 w 1733"/>
              <a:gd name="T3" fmla="*/ 523250003 h 1230"/>
              <a:gd name="T4" fmla="*/ 2147483647 w 1733"/>
              <a:gd name="T5" fmla="*/ 0 h 1230"/>
              <a:gd name="T6" fmla="*/ 0 60000 65536"/>
              <a:gd name="T7" fmla="*/ 0 60000 65536"/>
              <a:gd name="T8" fmla="*/ 0 60000 65536"/>
              <a:gd name="T9" fmla="*/ 0 w 1733"/>
              <a:gd name="T10" fmla="*/ 0 h 1230"/>
              <a:gd name="T11" fmla="*/ 1733 w 1733"/>
              <a:gd name="T12" fmla="*/ 1230 h 1230"/>
            </a:gdLst>
            <a:ahLst/>
            <a:cxnLst>
              <a:cxn ang="T6">
                <a:pos x="T0" y="T1"/>
              </a:cxn>
              <a:cxn ang="T7">
                <a:pos x="T2" y="T3"/>
              </a:cxn>
              <a:cxn ang="T8">
                <a:pos x="T4" y="T5"/>
              </a:cxn>
            </a:cxnLst>
            <a:rect l="T9" t="T10" r="T11" b="T12"/>
            <a:pathLst>
              <a:path w="1733" h="1230">
                <a:moveTo>
                  <a:pt x="0" y="1230"/>
                </a:moveTo>
                <a:lnTo>
                  <a:pt x="1722" y="246"/>
                </a:lnTo>
                <a:lnTo>
                  <a:pt x="1733" y="0"/>
                </a:lnTo>
              </a:path>
            </a:pathLst>
          </a:custGeom>
          <a:noFill/>
          <a:ln w="98425">
            <a:solidFill>
              <a:schemeClr val="bg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4" name="Rectangle 98"/>
          <p:cNvSpPr>
            <a:spLocks noChangeArrowheads="1"/>
          </p:cNvSpPr>
          <p:nvPr/>
        </p:nvSpPr>
        <p:spPr bwMode="auto">
          <a:xfrm>
            <a:off x="3396237" y="5721721"/>
            <a:ext cx="5293280" cy="393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sz="2400"/>
          </a:p>
        </p:txBody>
      </p:sp>
      <p:grpSp>
        <p:nvGrpSpPr>
          <p:cNvPr id="3" name="グループ化 219"/>
          <p:cNvGrpSpPr/>
          <p:nvPr/>
        </p:nvGrpSpPr>
        <p:grpSpPr>
          <a:xfrm>
            <a:off x="7316942" y="5404892"/>
            <a:ext cx="1407975" cy="271815"/>
            <a:chOff x="390400" y="4273184"/>
            <a:chExt cx="2042321" cy="394279"/>
          </a:xfrm>
        </p:grpSpPr>
        <p:sp>
          <p:nvSpPr>
            <p:cNvPr id="110" name="Line 104"/>
            <p:cNvSpPr>
              <a:spLocks noChangeShapeType="1"/>
            </p:cNvSpPr>
            <p:nvPr/>
          </p:nvSpPr>
          <p:spPr bwMode="auto">
            <a:xfrm>
              <a:off x="470386" y="4277131"/>
              <a:ext cx="0" cy="1894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1" name="Line 105"/>
            <p:cNvSpPr>
              <a:spLocks noChangeShapeType="1"/>
            </p:cNvSpPr>
            <p:nvPr/>
          </p:nvSpPr>
          <p:spPr bwMode="auto">
            <a:xfrm>
              <a:off x="1326237" y="4281077"/>
              <a:ext cx="0" cy="1894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 name="Line 106"/>
            <p:cNvSpPr>
              <a:spLocks noChangeShapeType="1"/>
            </p:cNvSpPr>
            <p:nvPr/>
          </p:nvSpPr>
          <p:spPr bwMode="auto">
            <a:xfrm>
              <a:off x="2182088" y="4273184"/>
              <a:ext cx="0" cy="1894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3" name="Line 107"/>
            <p:cNvSpPr>
              <a:spLocks noChangeShapeType="1"/>
            </p:cNvSpPr>
            <p:nvPr/>
          </p:nvSpPr>
          <p:spPr bwMode="auto">
            <a:xfrm>
              <a:off x="466387" y="4360009"/>
              <a:ext cx="171570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4" name="Text Box 108"/>
            <p:cNvSpPr txBox="1">
              <a:spLocks noChangeArrowheads="1"/>
            </p:cNvSpPr>
            <p:nvPr/>
          </p:nvSpPr>
          <p:spPr bwMode="auto">
            <a:xfrm>
              <a:off x="390400" y="4447246"/>
              <a:ext cx="1279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kumimoji="1" sz="900">
                  <a:solidFill>
                    <a:schemeClr val="tx1"/>
                  </a:solidFill>
                  <a:latin typeface="Times New Roman" pitchFamily="18" charset="0"/>
                  <a:ea typeface="ＭＳ Ｐゴシック" pitchFamily="50" charset="-128"/>
                </a:defRPr>
              </a:lvl1pPr>
              <a:lvl2pPr marL="742950" indent="-285750" eaLnBrk="0" hangingPunct="0">
                <a:defRPr kumimoji="1" sz="900">
                  <a:solidFill>
                    <a:schemeClr val="tx1"/>
                  </a:solidFill>
                  <a:latin typeface="Times New Roman" pitchFamily="18" charset="0"/>
                  <a:ea typeface="ＭＳ Ｐゴシック" pitchFamily="50" charset="-128"/>
                </a:defRPr>
              </a:lvl2pPr>
              <a:lvl3pPr marL="1143000" indent="-228600" eaLnBrk="0" hangingPunct="0">
                <a:defRPr kumimoji="1" sz="900">
                  <a:solidFill>
                    <a:schemeClr val="tx1"/>
                  </a:solidFill>
                  <a:latin typeface="Times New Roman" pitchFamily="18" charset="0"/>
                  <a:ea typeface="ＭＳ Ｐゴシック" pitchFamily="50" charset="-128"/>
                </a:defRPr>
              </a:lvl3pPr>
              <a:lvl4pPr marL="1600200" indent="-228600" eaLnBrk="0" hangingPunct="0">
                <a:defRPr kumimoji="1" sz="900">
                  <a:solidFill>
                    <a:schemeClr val="tx1"/>
                  </a:solidFill>
                  <a:latin typeface="Times New Roman" pitchFamily="18" charset="0"/>
                  <a:ea typeface="ＭＳ Ｐゴシック" pitchFamily="50" charset="-128"/>
                </a:defRPr>
              </a:lvl4pPr>
              <a:lvl5pPr marL="2057400" indent="-228600" eaLnBrk="0" hangingPunct="0">
                <a:defRPr kumimoji="1" sz="900">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9pPr>
            </a:lstStyle>
            <a:p>
              <a:pPr algn="l" eaLnBrk="1" hangingPunct="1"/>
              <a:r>
                <a:rPr lang="en-US" altLang="ja-JP" sz="1200" b="1" dirty="0">
                  <a:latin typeface="ＭＳ Ｐゴシック" pitchFamily="50" charset="-128"/>
                </a:rPr>
                <a:t>0</a:t>
              </a:r>
            </a:p>
          </p:txBody>
        </p:sp>
        <p:sp>
          <p:nvSpPr>
            <p:cNvPr id="115" name="Text Box 109"/>
            <p:cNvSpPr txBox="1">
              <a:spLocks noChangeArrowheads="1"/>
            </p:cNvSpPr>
            <p:nvPr/>
          </p:nvSpPr>
          <p:spPr bwMode="auto">
            <a:xfrm>
              <a:off x="1107994" y="4393863"/>
              <a:ext cx="509990" cy="267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eaLnBrk="0" hangingPunct="0">
                <a:defRPr kumimoji="1" sz="900">
                  <a:solidFill>
                    <a:schemeClr val="tx1"/>
                  </a:solidFill>
                  <a:latin typeface="Times New Roman" pitchFamily="18" charset="0"/>
                  <a:ea typeface="ＭＳ Ｐゴシック" pitchFamily="50" charset="-128"/>
                </a:defRPr>
              </a:lvl1pPr>
              <a:lvl2pPr marL="742950" indent="-285750" eaLnBrk="0" hangingPunct="0">
                <a:defRPr kumimoji="1" sz="900">
                  <a:solidFill>
                    <a:schemeClr val="tx1"/>
                  </a:solidFill>
                  <a:latin typeface="Times New Roman" pitchFamily="18" charset="0"/>
                  <a:ea typeface="ＭＳ Ｐゴシック" pitchFamily="50" charset="-128"/>
                </a:defRPr>
              </a:lvl2pPr>
              <a:lvl3pPr marL="1143000" indent="-228600" eaLnBrk="0" hangingPunct="0">
                <a:defRPr kumimoji="1" sz="900">
                  <a:solidFill>
                    <a:schemeClr val="tx1"/>
                  </a:solidFill>
                  <a:latin typeface="Times New Roman" pitchFamily="18" charset="0"/>
                  <a:ea typeface="ＭＳ Ｐゴシック" pitchFamily="50" charset="-128"/>
                </a:defRPr>
              </a:lvl3pPr>
              <a:lvl4pPr marL="1600200" indent="-228600" eaLnBrk="0" hangingPunct="0">
                <a:defRPr kumimoji="1" sz="900">
                  <a:solidFill>
                    <a:schemeClr val="tx1"/>
                  </a:solidFill>
                  <a:latin typeface="Times New Roman" pitchFamily="18" charset="0"/>
                  <a:ea typeface="ＭＳ Ｐゴシック" pitchFamily="50" charset="-128"/>
                </a:defRPr>
              </a:lvl4pPr>
              <a:lvl5pPr marL="2057400" indent="-228600" eaLnBrk="0" hangingPunct="0">
                <a:defRPr kumimoji="1" sz="900">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9pPr>
            </a:lstStyle>
            <a:p>
              <a:pPr algn="l" eaLnBrk="1" hangingPunct="1"/>
              <a:r>
                <a:rPr lang="en-US" altLang="ja-JP" sz="1200" b="1" dirty="0">
                  <a:latin typeface="ＭＳ Ｐゴシック" pitchFamily="50" charset="-128"/>
                </a:rPr>
                <a:t>250</a:t>
              </a:r>
            </a:p>
          </p:txBody>
        </p:sp>
        <p:sp>
          <p:nvSpPr>
            <p:cNvPr id="116" name="Text Box 110"/>
            <p:cNvSpPr txBox="1">
              <a:spLocks noChangeArrowheads="1"/>
            </p:cNvSpPr>
            <p:nvPr/>
          </p:nvSpPr>
          <p:spPr bwMode="auto">
            <a:xfrm>
              <a:off x="1830565" y="4399597"/>
              <a:ext cx="602156" cy="267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eaLnBrk="0" hangingPunct="0">
                <a:defRPr kumimoji="1" sz="900">
                  <a:solidFill>
                    <a:schemeClr val="tx1"/>
                  </a:solidFill>
                  <a:latin typeface="Times New Roman" pitchFamily="18" charset="0"/>
                  <a:ea typeface="ＭＳ Ｐゴシック" pitchFamily="50" charset="-128"/>
                </a:defRPr>
              </a:lvl1pPr>
              <a:lvl2pPr marL="742950" indent="-285750" eaLnBrk="0" hangingPunct="0">
                <a:defRPr kumimoji="1" sz="900">
                  <a:solidFill>
                    <a:schemeClr val="tx1"/>
                  </a:solidFill>
                  <a:latin typeface="Times New Roman" pitchFamily="18" charset="0"/>
                  <a:ea typeface="ＭＳ Ｐゴシック" pitchFamily="50" charset="-128"/>
                </a:defRPr>
              </a:lvl2pPr>
              <a:lvl3pPr marL="1143000" indent="-228600" eaLnBrk="0" hangingPunct="0">
                <a:defRPr kumimoji="1" sz="900">
                  <a:solidFill>
                    <a:schemeClr val="tx1"/>
                  </a:solidFill>
                  <a:latin typeface="Times New Roman" pitchFamily="18" charset="0"/>
                  <a:ea typeface="ＭＳ Ｐゴシック" pitchFamily="50" charset="-128"/>
                </a:defRPr>
              </a:lvl3pPr>
              <a:lvl4pPr marL="1600200" indent="-228600" eaLnBrk="0" hangingPunct="0">
                <a:defRPr kumimoji="1" sz="900">
                  <a:solidFill>
                    <a:schemeClr val="tx1"/>
                  </a:solidFill>
                  <a:latin typeface="Times New Roman" pitchFamily="18" charset="0"/>
                  <a:ea typeface="ＭＳ Ｐゴシック" pitchFamily="50" charset="-128"/>
                </a:defRPr>
              </a:lvl4pPr>
              <a:lvl5pPr marL="2057400" indent="-228600" eaLnBrk="0" hangingPunct="0">
                <a:defRPr kumimoji="1" sz="900">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900">
                  <a:solidFill>
                    <a:schemeClr val="tx1"/>
                  </a:solidFill>
                  <a:latin typeface="Times New Roman" pitchFamily="18" charset="0"/>
                  <a:ea typeface="ＭＳ Ｐゴシック" pitchFamily="50" charset="-128"/>
                </a:defRPr>
              </a:lvl9pPr>
            </a:lstStyle>
            <a:p>
              <a:pPr algn="l" eaLnBrk="1" hangingPunct="1"/>
              <a:r>
                <a:rPr lang="en-US" altLang="ja-JP" sz="1200" b="1" dirty="0">
                  <a:latin typeface="ＭＳ Ｐゴシック" pitchFamily="50" charset="-128"/>
                </a:rPr>
                <a:t>500m</a:t>
              </a:r>
            </a:p>
          </p:txBody>
        </p:sp>
      </p:grpSp>
      <p:sp>
        <p:nvSpPr>
          <p:cNvPr id="254" name="テキスト ボックス 253"/>
          <p:cNvSpPr txBox="1"/>
          <p:nvPr/>
        </p:nvSpPr>
        <p:spPr>
          <a:xfrm>
            <a:off x="8828163" y="6005279"/>
            <a:ext cx="2035870" cy="738664"/>
          </a:xfrm>
          <a:prstGeom prst="rect">
            <a:avLst/>
          </a:prstGeom>
          <a:solidFill>
            <a:schemeClr val="bg1"/>
          </a:solidFill>
          <a:ln w="19050">
            <a:solidFill>
              <a:schemeClr val="accent5">
                <a:lumMod val="50000"/>
              </a:schemeClr>
            </a:solidFill>
          </a:ln>
        </p:spPr>
        <p:txBody>
          <a:bodyPr wrap="square" rtlCol="0">
            <a:spAutoFit/>
          </a:bodyPr>
          <a:lstStyle/>
          <a:p>
            <a:r>
              <a:rPr lang="ja-JP" altLang="en-US" sz="1050" b="1" dirty="0">
                <a:latin typeface="ＭＳ Ｐゴシック" panose="020B0600070205080204" pitchFamily="50" charset="-128"/>
                <a:ea typeface="ＭＳ Ｐゴシック" panose="020B0600070205080204" pitchFamily="50" charset="-128"/>
              </a:rPr>
              <a:t>旧</a:t>
            </a:r>
            <a:r>
              <a:rPr lang="en-US" altLang="ja-JP" sz="1050" b="1" dirty="0">
                <a:latin typeface="ＭＳ Ｐゴシック" panose="020B0600070205080204" pitchFamily="50" charset="-128"/>
                <a:ea typeface="ＭＳ Ｐゴシック" panose="020B0600070205080204" pitchFamily="50" charset="-128"/>
              </a:rPr>
              <a:t>WTC</a:t>
            </a:r>
            <a:r>
              <a:rPr lang="ja-JP" altLang="en-US" sz="1050" b="1" dirty="0">
                <a:latin typeface="ＭＳ Ｐゴシック" panose="020B0600070205080204" pitchFamily="50" charset="-128"/>
                <a:ea typeface="ＭＳ Ｐゴシック" panose="020B0600070205080204" pitchFamily="50" charset="-128"/>
              </a:rPr>
              <a:t>ビルを市から府に売却、大阪府咲洲庁舎として</a:t>
            </a:r>
            <a:r>
              <a:rPr lang="ja-JP" altLang="en-US" sz="1050" b="1" dirty="0" smtClean="0">
                <a:latin typeface="ＭＳ Ｐゴシック" panose="020B0600070205080204" pitchFamily="50" charset="-128"/>
                <a:ea typeface="ＭＳ Ｐゴシック" panose="020B0600070205080204" pitchFamily="50" charset="-128"/>
              </a:rPr>
              <a:t>活用（</a:t>
            </a:r>
            <a:r>
              <a:rPr lang="en-US" altLang="ja-JP" sz="1050" b="1" dirty="0" smtClean="0">
                <a:latin typeface="ＭＳ Ｐゴシック" panose="020B0600070205080204" pitchFamily="50" charset="-128"/>
                <a:ea typeface="ＭＳ Ｐゴシック" panose="020B0600070205080204" pitchFamily="50" charset="-128"/>
              </a:rPr>
              <a:t>2010</a:t>
            </a:r>
            <a:r>
              <a:rPr lang="ja-JP" altLang="en-US" sz="1050" b="1" dirty="0" smtClean="0">
                <a:latin typeface="ＭＳ Ｐゴシック" panose="020B0600070205080204" pitchFamily="50" charset="-128"/>
                <a:ea typeface="ＭＳ Ｐゴシック" panose="020B0600070205080204" pitchFamily="50" charset="-128"/>
              </a:rPr>
              <a:t>～</a:t>
            </a:r>
            <a:r>
              <a:rPr lang="en-US" altLang="ja-JP" sz="1050" b="1" dirty="0" smtClean="0">
                <a:latin typeface="ＭＳ Ｐゴシック" panose="020B0600070205080204" pitchFamily="50" charset="-128"/>
                <a:ea typeface="ＭＳ Ｐゴシック" panose="020B0600070205080204" pitchFamily="50" charset="-128"/>
              </a:rPr>
              <a:t>)</a:t>
            </a:r>
          </a:p>
          <a:p>
            <a:r>
              <a:rPr lang="ja-JP" altLang="en-US" sz="1050" b="1" dirty="0" smtClean="0">
                <a:latin typeface="ＭＳ Ｐゴシック" panose="020B0600070205080204" pitchFamily="50" charset="-128"/>
                <a:ea typeface="ＭＳ Ｐゴシック" panose="020B0600070205080204" pitchFamily="50" charset="-128"/>
              </a:rPr>
              <a:t>同ビル</a:t>
            </a:r>
            <a:r>
              <a:rPr lang="ja-JP" altLang="en-US" sz="1050" b="1" dirty="0">
                <a:latin typeface="ＭＳ Ｐゴシック" panose="020B0600070205080204" pitchFamily="50" charset="-128"/>
                <a:ea typeface="ＭＳ Ｐゴシック" panose="020B0600070205080204" pitchFamily="50" charset="-128"/>
              </a:rPr>
              <a:t>内</a:t>
            </a:r>
            <a:r>
              <a:rPr lang="ja-JP" altLang="en-US" sz="1050" b="1" dirty="0" smtClean="0">
                <a:latin typeface="ＭＳ Ｐゴシック" panose="020B0600070205080204" pitchFamily="50" charset="-128"/>
                <a:ea typeface="ＭＳ Ｐゴシック" panose="020B0600070205080204" pitchFamily="50" charset="-128"/>
              </a:rPr>
              <a:t>にホテル進出（</a:t>
            </a:r>
            <a:r>
              <a:rPr lang="en-US" altLang="ja-JP" sz="1050" b="1" dirty="0" smtClean="0">
                <a:latin typeface="ＭＳ Ｐゴシック" panose="020B0600070205080204" pitchFamily="50" charset="-128"/>
                <a:ea typeface="ＭＳ Ｐゴシック" panose="020B0600070205080204" pitchFamily="50" charset="-128"/>
              </a:rPr>
              <a:t>2018.8</a:t>
            </a:r>
            <a:r>
              <a:rPr lang="ja-JP" altLang="en-US" sz="1050" b="1" dirty="0" smtClean="0">
                <a:latin typeface="ＭＳ Ｐゴシック" panose="020B0600070205080204" pitchFamily="50" charset="-128"/>
                <a:ea typeface="ＭＳ Ｐゴシック" panose="020B0600070205080204" pitchFamily="50" charset="-128"/>
              </a:rPr>
              <a:t>）</a:t>
            </a:r>
            <a:endParaRPr lang="ja-JP" altLang="en-US" sz="1050" b="1" dirty="0">
              <a:latin typeface="ＭＳ Ｐゴシック" panose="020B0600070205080204" pitchFamily="50" charset="-128"/>
              <a:ea typeface="ＭＳ Ｐゴシック" panose="020B0600070205080204" pitchFamily="50" charset="-128"/>
            </a:endParaRPr>
          </a:p>
        </p:txBody>
      </p:sp>
      <p:cxnSp>
        <p:nvCxnSpPr>
          <p:cNvPr id="256" name="直線矢印コネクタ 255"/>
          <p:cNvCxnSpPr>
            <a:stCxn id="254" idx="1"/>
            <a:endCxn id="420" idx="2"/>
          </p:cNvCxnSpPr>
          <p:nvPr/>
        </p:nvCxnSpPr>
        <p:spPr>
          <a:xfrm flipH="1" flipV="1">
            <a:off x="5983209" y="4588888"/>
            <a:ext cx="2844954" cy="1785723"/>
          </a:xfrm>
          <a:prstGeom prst="straightConnector1">
            <a:avLst/>
          </a:prstGeom>
          <a:ln w="15875">
            <a:solidFill>
              <a:schemeClr val="accent5">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58" name="直線矢印コネクタ 257"/>
          <p:cNvCxnSpPr>
            <a:stCxn id="257" idx="3"/>
          </p:cNvCxnSpPr>
          <p:nvPr/>
        </p:nvCxnSpPr>
        <p:spPr>
          <a:xfrm>
            <a:off x="3337781" y="3710971"/>
            <a:ext cx="894600" cy="203319"/>
          </a:xfrm>
          <a:prstGeom prst="straightConnector1">
            <a:avLst/>
          </a:prstGeom>
          <a:ln w="15875">
            <a:solidFill>
              <a:srgbClr val="CC0066"/>
            </a:solidFill>
            <a:tailEnd type="stealth"/>
          </a:ln>
        </p:spPr>
        <p:style>
          <a:lnRef idx="1">
            <a:schemeClr val="accent1"/>
          </a:lnRef>
          <a:fillRef idx="0">
            <a:schemeClr val="accent1"/>
          </a:fillRef>
          <a:effectRef idx="0">
            <a:schemeClr val="accent1"/>
          </a:effectRef>
          <a:fontRef idx="minor">
            <a:schemeClr val="tx1"/>
          </a:fontRef>
        </p:style>
      </p:cxnSp>
      <p:sp>
        <p:nvSpPr>
          <p:cNvPr id="261" name="テキスト ボックス 260"/>
          <p:cNvSpPr txBox="1"/>
          <p:nvPr/>
        </p:nvSpPr>
        <p:spPr>
          <a:xfrm>
            <a:off x="8845548" y="2932443"/>
            <a:ext cx="2018485" cy="1525891"/>
          </a:xfrm>
          <a:prstGeom prst="rect">
            <a:avLst/>
          </a:prstGeom>
          <a:solidFill>
            <a:schemeClr val="bg1"/>
          </a:solidFill>
          <a:ln w="12700">
            <a:solidFill>
              <a:srgbClr val="CC0066"/>
            </a:solidFill>
          </a:ln>
        </p:spPr>
        <p:txBody>
          <a:bodyPr wrap="square" rtlCol="0">
            <a:noAutofit/>
          </a:bodyPr>
          <a:lstStyle/>
          <a:p>
            <a:r>
              <a:rPr lang="ja-JP" altLang="en-US" sz="1050" dirty="0">
                <a:latin typeface="ＭＳ Ｐ明朝" pitchFamily="18" charset="-128"/>
                <a:ea typeface="ＭＳ Ｐ明朝" pitchFamily="18" charset="-128"/>
              </a:rPr>
              <a:t>新エネルギー拠点のコアとなる大型蓄電池システム試験・評価</a:t>
            </a:r>
            <a:r>
              <a:rPr lang="ja-JP" altLang="en-US" sz="1050" dirty="0" smtClean="0">
                <a:latin typeface="ＭＳ Ｐ明朝" pitchFamily="18" charset="-128"/>
                <a:ea typeface="ＭＳ Ｐ明朝" pitchFamily="18" charset="-128"/>
              </a:rPr>
              <a:t>施設</a:t>
            </a:r>
            <a:r>
              <a:rPr lang="en-US" altLang="ja-JP" sz="1050" dirty="0">
                <a:latin typeface="ＭＳ Ｐ明朝" pitchFamily="18" charset="-128"/>
                <a:ea typeface="ＭＳ Ｐ明朝" pitchFamily="18" charset="-128"/>
              </a:rPr>
              <a:t>(NLAB)</a:t>
            </a:r>
            <a:r>
              <a:rPr lang="ja-JP" altLang="en-US" sz="1050" dirty="0" smtClean="0">
                <a:latin typeface="ＭＳ Ｐ明朝" pitchFamily="18" charset="-128"/>
                <a:ea typeface="ＭＳ Ｐ明朝" pitchFamily="18" charset="-128"/>
              </a:rPr>
              <a:t>の立地</a:t>
            </a:r>
            <a:r>
              <a:rPr lang="ja-JP" altLang="en-US" sz="1050" dirty="0">
                <a:latin typeface="ＭＳ Ｐ明朝" pitchFamily="18" charset="-128"/>
                <a:ea typeface="ＭＳ Ｐ明朝" pitchFamily="18" charset="-128"/>
              </a:rPr>
              <a:t>　</a:t>
            </a:r>
            <a:r>
              <a:rPr lang="en-US" altLang="ja-JP" sz="1050" b="1" dirty="0" smtClean="0">
                <a:latin typeface="ＭＳ Ｐ明朝" pitchFamily="18" charset="-128"/>
                <a:ea typeface="ＭＳ Ｐ明朝" pitchFamily="18" charset="-128"/>
              </a:rPr>
              <a:t>NITE</a:t>
            </a:r>
            <a:r>
              <a:rPr lang="ja-JP" altLang="en-US" sz="1050" b="1" dirty="0">
                <a:latin typeface="ＭＳ Ｐ明朝" pitchFamily="18" charset="-128"/>
                <a:ea typeface="ＭＳ Ｐ明朝" pitchFamily="18" charset="-128"/>
              </a:rPr>
              <a:t>（製品評価技術基盤機構</a:t>
            </a:r>
            <a:r>
              <a:rPr lang="ja-JP" altLang="en-US" sz="1050" b="1" dirty="0" smtClean="0">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a:t>
            </a:r>
            <a:r>
              <a:rPr lang="en-US" altLang="ja-JP" sz="1050" dirty="0" smtClean="0">
                <a:latin typeface="ＭＳ Ｐ明朝" pitchFamily="18" charset="-128"/>
                <a:ea typeface="ＭＳ Ｐ明朝" pitchFamily="18" charset="-128"/>
              </a:rPr>
              <a:t>2016.4</a:t>
            </a:r>
            <a:r>
              <a:rPr lang="ja-JP" altLang="en-US" sz="1050" dirty="0" smtClean="0">
                <a:latin typeface="ＭＳ Ｐ明朝" pitchFamily="18" charset="-128"/>
                <a:ea typeface="ＭＳ Ｐ明朝" pitchFamily="18" charset="-128"/>
              </a:rPr>
              <a:t>）</a:t>
            </a:r>
            <a:endParaRPr lang="ja-JP" altLang="en-US" sz="1050" dirty="0">
              <a:latin typeface="ＭＳ Ｐ明朝" pitchFamily="18" charset="-128"/>
              <a:ea typeface="ＭＳ Ｐ明朝" pitchFamily="18" charset="-128"/>
            </a:endParaRPr>
          </a:p>
        </p:txBody>
      </p:sp>
      <p:sp>
        <p:nvSpPr>
          <p:cNvPr id="227" name="正方形/長方形 226"/>
          <p:cNvSpPr/>
          <p:nvPr/>
        </p:nvSpPr>
        <p:spPr>
          <a:xfrm>
            <a:off x="1297958" y="1402740"/>
            <a:ext cx="9626426" cy="79547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smtClean="0">
              <a:solidFill>
                <a:srgbClr val="FF0000"/>
              </a:solidFill>
              <a:latin typeface="ＭＳ Ｐ明朝" pitchFamily="18" charset="-128"/>
              <a:ea typeface="ＭＳ Ｐ明朝" pitchFamily="18" charset="-128"/>
            </a:endParaRPr>
          </a:p>
          <a:p>
            <a:r>
              <a:rPr lang="ja-JP" altLang="en-US" sz="1200" dirty="0" smtClean="0">
                <a:solidFill>
                  <a:schemeClr val="tx1"/>
                </a:solidFill>
                <a:latin typeface="ＭＳ Ｐ明朝" pitchFamily="18" charset="-128"/>
                <a:ea typeface="ＭＳ Ｐ明朝" pitchFamily="18" charset="-128"/>
              </a:rPr>
              <a:t>・</a:t>
            </a:r>
            <a:r>
              <a:rPr lang="ja-JP" altLang="en-US" sz="1200" dirty="0">
                <a:solidFill>
                  <a:schemeClr val="tx1"/>
                </a:solidFill>
                <a:latin typeface="ＭＳ Ｐ明朝" pitchFamily="18" charset="-128"/>
                <a:ea typeface="ＭＳ Ｐ明朝" pitchFamily="18" charset="-128"/>
              </a:rPr>
              <a:t>市有地及び民間企業の所有地において十分な活用がされていない。</a:t>
            </a:r>
            <a:endParaRPr lang="en-US" altLang="ja-JP" sz="1200" dirty="0">
              <a:solidFill>
                <a:schemeClr val="tx1"/>
              </a:solidFill>
              <a:latin typeface="ＭＳ Ｐ明朝" pitchFamily="18" charset="-128"/>
              <a:ea typeface="ＭＳ Ｐ明朝" pitchFamily="18" charset="-128"/>
            </a:endParaRPr>
          </a:p>
          <a:p>
            <a:r>
              <a:rPr lang="ja-JP" altLang="en-US" sz="1200" dirty="0" smtClean="0">
                <a:solidFill>
                  <a:schemeClr val="tx1"/>
                </a:solidFill>
                <a:latin typeface="ＭＳ Ｐ明朝" pitchFamily="18" charset="-128"/>
                <a:ea typeface="ＭＳ Ｐ明朝" pitchFamily="18" charset="-128"/>
              </a:rPr>
              <a:t>・個別</a:t>
            </a:r>
            <a:r>
              <a:rPr lang="ja-JP" altLang="en-US" sz="1200" dirty="0">
                <a:solidFill>
                  <a:schemeClr val="tx1"/>
                </a:solidFill>
                <a:latin typeface="ＭＳ Ｐ明朝" pitchFamily="18" charset="-128"/>
                <a:ea typeface="ＭＳ Ｐ明朝" pitchFamily="18" charset="-128"/>
              </a:rPr>
              <a:t>の街区単位で開発が行われてきたため、全体としての統一感に欠ける（パッチワーク的な開発状況）</a:t>
            </a:r>
            <a:r>
              <a:rPr lang="ja-JP" altLang="en-US" sz="1200" dirty="0" smtClean="0">
                <a:solidFill>
                  <a:schemeClr val="tx1"/>
                </a:solidFill>
                <a:latin typeface="ＭＳ Ｐ明朝" pitchFamily="18" charset="-128"/>
                <a:ea typeface="ＭＳ Ｐ明朝" pitchFamily="18" charset="-128"/>
              </a:rPr>
              <a:t>。</a:t>
            </a:r>
            <a:endParaRPr lang="ja-JP" altLang="en-US" sz="1200" dirty="0">
              <a:solidFill>
                <a:schemeClr val="tx1"/>
              </a:solidFill>
              <a:latin typeface="ＭＳ Ｐ明朝" pitchFamily="18" charset="-128"/>
              <a:ea typeface="ＭＳ Ｐ明朝" pitchFamily="18" charset="-128"/>
            </a:endParaRPr>
          </a:p>
        </p:txBody>
      </p:sp>
      <p:sp>
        <p:nvSpPr>
          <p:cNvPr id="255" name="正方形/長方形 254"/>
          <p:cNvSpPr/>
          <p:nvPr/>
        </p:nvSpPr>
        <p:spPr>
          <a:xfrm>
            <a:off x="1284894" y="1389676"/>
            <a:ext cx="1365000" cy="360040"/>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dirty="0" smtClean="0">
                <a:solidFill>
                  <a:schemeClr val="bg1"/>
                </a:solidFill>
              </a:rPr>
              <a:t>取組前</a:t>
            </a:r>
            <a:endParaRPr lang="ja-JP" altLang="en-US" sz="1400" b="1" dirty="0">
              <a:solidFill>
                <a:schemeClr val="bg1"/>
              </a:solidFill>
            </a:endParaRPr>
          </a:p>
        </p:txBody>
      </p:sp>
      <p:sp>
        <p:nvSpPr>
          <p:cNvPr id="259" name="正方形/長方形 258"/>
          <p:cNvSpPr/>
          <p:nvPr/>
        </p:nvSpPr>
        <p:spPr>
          <a:xfrm>
            <a:off x="1297958" y="2507359"/>
            <a:ext cx="9626426" cy="428038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00" dirty="0">
              <a:solidFill>
                <a:schemeClr val="tx1"/>
              </a:solidFill>
              <a:latin typeface="ＭＳ Ｐ明朝" pitchFamily="18" charset="-128"/>
              <a:ea typeface="ＭＳ Ｐ明朝" pitchFamily="18" charset="-128"/>
            </a:endParaRPr>
          </a:p>
        </p:txBody>
      </p:sp>
      <p:sp>
        <p:nvSpPr>
          <p:cNvPr id="260" name="正方形/長方形 259"/>
          <p:cNvSpPr/>
          <p:nvPr/>
        </p:nvSpPr>
        <p:spPr>
          <a:xfrm>
            <a:off x="1284894" y="2494296"/>
            <a:ext cx="1365000" cy="360040"/>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dirty="0" smtClean="0">
                <a:solidFill>
                  <a:schemeClr val="bg1"/>
                </a:solidFill>
              </a:rPr>
              <a:t>取組後～将来</a:t>
            </a:r>
            <a:endParaRPr lang="ja-JP" altLang="en-US" sz="1400" b="1" dirty="0">
              <a:solidFill>
                <a:schemeClr val="bg1"/>
              </a:solidFill>
            </a:endParaRPr>
          </a:p>
        </p:txBody>
      </p:sp>
      <p:sp>
        <p:nvSpPr>
          <p:cNvPr id="176" name="右矢印 175"/>
          <p:cNvSpPr/>
          <p:nvPr/>
        </p:nvSpPr>
        <p:spPr>
          <a:xfrm rot="5400000">
            <a:off x="6070225" y="2029139"/>
            <a:ext cx="216024" cy="6480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170" name="直線矢印コネクタ 169"/>
          <p:cNvCxnSpPr>
            <a:endCxn id="395" idx="9"/>
          </p:cNvCxnSpPr>
          <p:nvPr/>
        </p:nvCxnSpPr>
        <p:spPr>
          <a:xfrm flipV="1">
            <a:off x="3165634" y="4010821"/>
            <a:ext cx="2215644" cy="630567"/>
          </a:xfrm>
          <a:prstGeom prst="straightConnector1">
            <a:avLst/>
          </a:prstGeom>
          <a:ln w="15875">
            <a:solidFill>
              <a:srgbClr val="CC0066"/>
            </a:solidFill>
            <a:tailEnd type="stealth"/>
          </a:ln>
        </p:spPr>
        <p:style>
          <a:lnRef idx="1">
            <a:schemeClr val="accent1"/>
          </a:lnRef>
          <a:fillRef idx="0">
            <a:schemeClr val="accent1"/>
          </a:fillRef>
          <a:effectRef idx="0">
            <a:schemeClr val="accent1"/>
          </a:effectRef>
          <a:fontRef idx="minor">
            <a:schemeClr val="tx1"/>
          </a:fontRef>
        </p:style>
      </p:cxnSp>
      <p:sp>
        <p:nvSpPr>
          <p:cNvPr id="175" name="テキスト ボックス 174"/>
          <p:cNvSpPr txBox="1"/>
          <p:nvPr/>
        </p:nvSpPr>
        <p:spPr>
          <a:xfrm>
            <a:off x="1357512" y="4514430"/>
            <a:ext cx="2001557" cy="253916"/>
          </a:xfrm>
          <a:prstGeom prst="rect">
            <a:avLst/>
          </a:prstGeom>
          <a:solidFill>
            <a:schemeClr val="bg1"/>
          </a:solidFill>
          <a:ln w="12700">
            <a:solidFill>
              <a:srgbClr val="CC0066"/>
            </a:solidFill>
          </a:ln>
        </p:spPr>
        <p:txBody>
          <a:bodyPr wrap="square" rtlCol="0">
            <a:spAutoFit/>
          </a:bodyPr>
          <a:lstStyle/>
          <a:p>
            <a:r>
              <a:rPr lang="ja-JP" altLang="en-US" sz="1050" dirty="0" smtClean="0">
                <a:latin typeface="ＭＳ Ｐ明朝" pitchFamily="18" charset="-128"/>
                <a:ea typeface="ＭＳ Ｐ明朝" pitchFamily="18" charset="-128"/>
              </a:rPr>
              <a:t>森之宮医療大学新棟建設予定</a:t>
            </a:r>
            <a:endParaRPr lang="ja-JP" altLang="en-US" sz="1050" dirty="0">
              <a:latin typeface="ＭＳ Ｐ明朝" pitchFamily="18" charset="-128"/>
              <a:ea typeface="ＭＳ Ｐ明朝" pitchFamily="18" charset="-128"/>
            </a:endParaRPr>
          </a:p>
        </p:txBody>
      </p:sp>
      <p:cxnSp>
        <p:nvCxnSpPr>
          <p:cNvPr id="178" name="直線矢印コネクタ 177"/>
          <p:cNvCxnSpPr>
            <a:endCxn id="360" idx="7"/>
          </p:cNvCxnSpPr>
          <p:nvPr/>
        </p:nvCxnSpPr>
        <p:spPr>
          <a:xfrm flipV="1">
            <a:off x="3124346" y="4139102"/>
            <a:ext cx="2336891" cy="1540458"/>
          </a:xfrm>
          <a:prstGeom prst="straightConnector1">
            <a:avLst/>
          </a:prstGeom>
          <a:ln w="15875">
            <a:solidFill>
              <a:srgbClr val="CC0066"/>
            </a:solidFill>
            <a:tailEnd type="stealth"/>
          </a:ln>
        </p:spPr>
        <p:style>
          <a:lnRef idx="1">
            <a:schemeClr val="accent1"/>
          </a:lnRef>
          <a:fillRef idx="0">
            <a:schemeClr val="accent1"/>
          </a:fillRef>
          <a:effectRef idx="0">
            <a:schemeClr val="accent1"/>
          </a:effectRef>
          <a:fontRef idx="minor">
            <a:schemeClr val="tx1"/>
          </a:fontRef>
        </p:style>
      </p:cxnSp>
      <p:sp>
        <p:nvSpPr>
          <p:cNvPr id="179" name="テキスト ボックス 178"/>
          <p:cNvSpPr txBox="1"/>
          <p:nvPr/>
        </p:nvSpPr>
        <p:spPr>
          <a:xfrm>
            <a:off x="1369884" y="4810943"/>
            <a:ext cx="1947897" cy="1737233"/>
          </a:xfrm>
          <a:prstGeom prst="rect">
            <a:avLst/>
          </a:prstGeom>
          <a:solidFill>
            <a:schemeClr val="bg1"/>
          </a:solidFill>
          <a:ln w="12700">
            <a:solidFill>
              <a:srgbClr val="CC0066"/>
            </a:solidFill>
          </a:ln>
        </p:spPr>
        <p:txBody>
          <a:bodyPr wrap="square" rtlCol="0">
            <a:noAutofit/>
          </a:bodyPr>
          <a:lstStyle/>
          <a:p>
            <a:r>
              <a:rPr lang="ja-JP" altLang="en-US" sz="1050" dirty="0" smtClean="0">
                <a:latin typeface="ＭＳ Ｐ明朝" pitchFamily="18" charset="-128"/>
                <a:ea typeface="ＭＳ Ｐ明朝" pitchFamily="18" charset="-128"/>
              </a:rPr>
              <a:t>森之宮</a:t>
            </a:r>
            <a:r>
              <a:rPr lang="ja-JP" altLang="en-US" sz="1050" dirty="0">
                <a:latin typeface="ＭＳ Ｐ明朝" pitchFamily="18" charset="-128"/>
                <a:ea typeface="ＭＳ Ｐ明朝" pitchFamily="18" charset="-128"/>
              </a:rPr>
              <a:t>医療大学複合スポーツ施設「グリーンスクエア</a:t>
            </a:r>
            <a:r>
              <a:rPr lang="ja-JP" altLang="en-US" sz="1050" dirty="0" smtClean="0">
                <a:latin typeface="ＭＳ Ｐ明朝" pitchFamily="18" charset="-128"/>
                <a:ea typeface="ＭＳ Ｐ明朝" pitchFamily="18" charset="-128"/>
              </a:rPr>
              <a:t>」完成</a:t>
            </a:r>
            <a:r>
              <a:rPr lang="en-US" altLang="ja-JP" sz="1050" dirty="0" smtClean="0">
                <a:latin typeface="ＭＳ Ｐ明朝" pitchFamily="18" charset="-128"/>
                <a:ea typeface="ＭＳ Ｐ明朝" pitchFamily="18" charset="-128"/>
              </a:rPr>
              <a:t>(2018.1.10)</a:t>
            </a:r>
            <a:endParaRPr lang="ja-JP" altLang="en-US" sz="1050" dirty="0">
              <a:latin typeface="ＭＳ Ｐ明朝" pitchFamily="18" charset="-128"/>
              <a:ea typeface="ＭＳ Ｐ明朝" pitchFamily="18" charset="-128"/>
            </a:endParaRPr>
          </a:p>
        </p:txBody>
      </p:sp>
      <p:pic>
        <p:nvPicPr>
          <p:cNvPr id="29" name="図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052" y="5416244"/>
            <a:ext cx="1584000" cy="1054269"/>
          </a:xfrm>
          <a:prstGeom prst="rect">
            <a:avLst/>
          </a:prstGeom>
        </p:spPr>
      </p:pic>
      <p:cxnSp>
        <p:nvCxnSpPr>
          <p:cNvPr id="262" name="直線矢印コネクタ 261"/>
          <p:cNvCxnSpPr>
            <a:stCxn id="261" idx="1"/>
            <a:endCxn id="280" idx="7"/>
          </p:cNvCxnSpPr>
          <p:nvPr/>
        </p:nvCxnSpPr>
        <p:spPr>
          <a:xfrm flipH="1" flipV="1">
            <a:off x="7062342" y="3555519"/>
            <a:ext cx="1783206" cy="139870"/>
          </a:xfrm>
          <a:prstGeom prst="straightConnector1">
            <a:avLst/>
          </a:prstGeom>
          <a:ln w="15875">
            <a:solidFill>
              <a:srgbClr val="CC0066"/>
            </a:solidFill>
            <a:tailEnd type="stealth"/>
          </a:ln>
        </p:spPr>
        <p:style>
          <a:lnRef idx="1">
            <a:schemeClr val="accent1"/>
          </a:lnRef>
          <a:fillRef idx="0">
            <a:schemeClr val="accent1"/>
          </a:fillRef>
          <a:effectRef idx="0">
            <a:schemeClr val="accent1"/>
          </a:effectRef>
          <a:fontRef idx="minor">
            <a:schemeClr val="tx1"/>
          </a:fontRef>
        </p:style>
      </p:cxnSp>
      <p:sp>
        <p:nvSpPr>
          <p:cNvPr id="190" name="テキスト ボックス 189"/>
          <p:cNvSpPr txBox="1"/>
          <p:nvPr/>
        </p:nvSpPr>
        <p:spPr>
          <a:xfrm>
            <a:off x="8828163" y="5098441"/>
            <a:ext cx="2018311" cy="415498"/>
          </a:xfrm>
          <a:prstGeom prst="rect">
            <a:avLst/>
          </a:prstGeom>
          <a:solidFill>
            <a:schemeClr val="bg1"/>
          </a:solidFill>
          <a:ln w="12700">
            <a:solidFill>
              <a:srgbClr val="CC0066"/>
            </a:solidFill>
          </a:ln>
        </p:spPr>
        <p:txBody>
          <a:bodyPr wrap="square" rtlCol="0">
            <a:spAutoFit/>
          </a:bodyPr>
          <a:lstStyle/>
          <a:p>
            <a:r>
              <a:rPr lang="ja-JP" altLang="en-US" sz="1050" dirty="0"/>
              <a:t>富山</a:t>
            </a:r>
            <a:r>
              <a:rPr lang="ja-JP" altLang="en-US" sz="1050" dirty="0" smtClean="0"/>
              <a:t>産業：医療機器</a:t>
            </a:r>
            <a:r>
              <a:rPr lang="ja-JP" altLang="en-US" sz="1050" dirty="0"/>
              <a:t>の開発・販売</a:t>
            </a:r>
            <a:r>
              <a:rPr lang="ja-JP" altLang="en-US" sz="1050" dirty="0" smtClean="0"/>
              <a:t>等</a:t>
            </a:r>
            <a:r>
              <a:rPr lang="en-US" altLang="ja-JP" sz="1050" dirty="0" smtClean="0"/>
              <a:t>(2018.7)</a:t>
            </a:r>
            <a:endParaRPr lang="ja-JP" altLang="en-US" sz="1050" dirty="0">
              <a:latin typeface="ＭＳ Ｐ明朝" pitchFamily="18" charset="-128"/>
              <a:ea typeface="ＭＳ Ｐ明朝" pitchFamily="18" charset="-128"/>
            </a:endParaRPr>
          </a:p>
        </p:txBody>
      </p:sp>
      <p:cxnSp>
        <p:nvCxnSpPr>
          <p:cNvPr id="191" name="直線矢印コネクタ 190"/>
          <p:cNvCxnSpPr>
            <a:stCxn id="190" idx="1"/>
          </p:cNvCxnSpPr>
          <p:nvPr/>
        </p:nvCxnSpPr>
        <p:spPr>
          <a:xfrm flipH="1" flipV="1">
            <a:off x="6912192" y="4015533"/>
            <a:ext cx="1915971" cy="1290657"/>
          </a:xfrm>
          <a:prstGeom prst="straightConnector1">
            <a:avLst/>
          </a:prstGeom>
          <a:ln w="15875">
            <a:solidFill>
              <a:srgbClr val="CC0066"/>
            </a:solidFill>
            <a:tailEnd type="stealth"/>
          </a:ln>
        </p:spPr>
        <p:style>
          <a:lnRef idx="1">
            <a:schemeClr val="accent1"/>
          </a:lnRef>
          <a:fillRef idx="0">
            <a:schemeClr val="accent1"/>
          </a:fillRef>
          <a:effectRef idx="0">
            <a:schemeClr val="accent1"/>
          </a:effectRef>
          <a:fontRef idx="minor">
            <a:schemeClr val="tx1"/>
          </a:fontRef>
        </p:style>
      </p:cxnSp>
      <p:sp>
        <p:nvSpPr>
          <p:cNvPr id="257" name="テキスト ボックス 256"/>
          <p:cNvSpPr txBox="1"/>
          <p:nvPr/>
        </p:nvSpPr>
        <p:spPr>
          <a:xfrm>
            <a:off x="1370506" y="2946143"/>
            <a:ext cx="1967275" cy="1529655"/>
          </a:xfrm>
          <a:prstGeom prst="rect">
            <a:avLst/>
          </a:prstGeom>
          <a:solidFill>
            <a:schemeClr val="bg1"/>
          </a:solidFill>
          <a:ln w="12700">
            <a:solidFill>
              <a:srgbClr val="CC0066"/>
            </a:solidFill>
          </a:ln>
        </p:spPr>
        <p:txBody>
          <a:bodyPr wrap="square" rtlCol="0">
            <a:noAutofit/>
          </a:bodyPr>
          <a:lstStyle/>
          <a:p>
            <a:r>
              <a:rPr lang="ja-JP" altLang="en-US" sz="1050" dirty="0" smtClean="0">
                <a:latin typeface="ＭＳ Ｐ明朝" pitchFamily="18" charset="-128"/>
                <a:ea typeface="ＭＳ Ｐ明朝" pitchFamily="18" charset="-128"/>
              </a:rPr>
              <a:t>コスモスクエア複合</a:t>
            </a:r>
            <a:r>
              <a:rPr lang="ja-JP" altLang="en-US" sz="1050" dirty="0">
                <a:latin typeface="ＭＳ Ｐ明朝" pitchFamily="18" charset="-128"/>
                <a:ea typeface="ＭＳ Ｐ明朝" pitchFamily="18" charset="-128"/>
              </a:rPr>
              <a:t>一体</a:t>
            </a:r>
            <a:r>
              <a:rPr lang="ja-JP" altLang="en-US" sz="1050" dirty="0" smtClean="0">
                <a:latin typeface="ＭＳ Ｐ明朝" pitchFamily="18" charset="-128"/>
                <a:ea typeface="ＭＳ Ｐ明朝" pitchFamily="18" charset="-128"/>
              </a:rPr>
              <a:t>開発の事業予定者</a:t>
            </a:r>
            <a:r>
              <a:rPr lang="ja-JP" altLang="en-US" sz="1050" dirty="0">
                <a:latin typeface="ＭＳ Ｐ明朝" pitchFamily="18" charset="-128"/>
                <a:ea typeface="ＭＳ Ｐ明朝" pitchFamily="18" charset="-128"/>
              </a:rPr>
              <a:t>を</a:t>
            </a:r>
            <a:r>
              <a:rPr lang="ja-JP" altLang="en-US" sz="1050" dirty="0" smtClean="0">
                <a:latin typeface="ＭＳ Ｐ明朝" pitchFamily="18" charset="-128"/>
                <a:ea typeface="ＭＳ Ｐ明朝" pitchFamily="18" charset="-128"/>
              </a:rPr>
              <a:t>決定（</a:t>
            </a:r>
            <a:r>
              <a:rPr lang="en-US" altLang="ja-JP" sz="1050" dirty="0" smtClean="0">
                <a:latin typeface="ＭＳ Ｐ明朝" pitchFamily="18" charset="-128"/>
                <a:ea typeface="ＭＳ Ｐ明朝" pitchFamily="18" charset="-128"/>
              </a:rPr>
              <a:t>2018.1</a:t>
            </a:r>
            <a:r>
              <a:rPr lang="ja-JP" altLang="en-US" sz="1050" dirty="0" smtClean="0">
                <a:latin typeface="ＭＳ Ｐ明朝" pitchFamily="18" charset="-128"/>
                <a:ea typeface="ＭＳ Ｐ明朝" pitchFamily="18" charset="-128"/>
              </a:rPr>
              <a:t>）</a:t>
            </a:r>
            <a:endParaRPr lang="ja-JP" altLang="en-US" sz="1050" dirty="0">
              <a:latin typeface="ＭＳ Ｐ明朝" pitchFamily="18" charset="-128"/>
              <a:ea typeface="ＭＳ Ｐ明朝" pitchFamily="18" charset="-128"/>
            </a:endParaRPr>
          </a:p>
        </p:txBody>
      </p:sp>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2721" y="3411944"/>
            <a:ext cx="1800000" cy="1012021"/>
          </a:xfrm>
          <a:prstGeom prst="rect">
            <a:avLst/>
          </a:prstGeom>
          <a:ln>
            <a:solidFill>
              <a:srgbClr val="FF0000"/>
            </a:solidFill>
          </a:ln>
        </p:spPr>
      </p:pic>
      <p:sp>
        <p:nvSpPr>
          <p:cNvPr id="420" name="Freeform 153"/>
          <p:cNvSpPr>
            <a:spLocks/>
          </p:cNvSpPr>
          <p:nvPr/>
        </p:nvSpPr>
        <p:spPr bwMode="auto">
          <a:xfrm>
            <a:off x="5619066" y="4402876"/>
            <a:ext cx="364143" cy="312509"/>
          </a:xfrm>
          <a:custGeom>
            <a:avLst/>
            <a:gdLst>
              <a:gd name="T0" fmla="*/ 0 w 400"/>
              <a:gd name="T1" fmla="*/ 4605505 h 340"/>
              <a:gd name="T2" fmla="*/ 637695146 w 400"/>
              <a:gd name="T3" fmla="*/ 0 h 340"/>
              <a:gd name="T4" fmla="*/ 924196480 w 400"/>
              <a:gd name="T5" fmla="*/ 501987947 h 340"/>
              <a:gd name="T6" fmla="*/ 462098240 w 400"/>
              <a:gd name="T7" fmla="*/ 782917705 h 340"/>
              <a:gd name="T8" fmla="*/ 0 w 400"/>
              <a:gd name="T9" fmla="*/ 4605505 h 340"/>
              <a:gd name="T10" fmla="*/ 0 60000 65536"/>
              <a:gd name="T11" fmla="*/ 0 60000 65536"/>
              <a:gd name="T12" fmla="*/ 0 60000 65536"/>
              <a:gd name="T13" fmla="*/ 0 60000 65536"/>
              <a:gd name="T14" fmla="*/ 0 60000 65536"/>
              <a:gd name="T15" fmla="*/ 0 w 400"/>
              <a:gd name="T16" fmla="*/ 0 h 340"/>
              <a:gd name="T17" fmla="*/ 400 w 400"/>
              <a:gd name="T18" fmla="*/ 340 h 340"/>
              <a:gd name="connsiteX0" fmla="*/ 0 w 10000"/>
              <a:gd name="connsiteY0" fmla="*/ 59 h 11944"/>
              <a:gd name="connsiteX1" fmla="*/ 6900 w 10000"/>
              <a:gd name="connsiteY1" fmla="*/ 0 h 11944"/>
              <a:gd name="connsiteX2" fmla="*/ 10000 w 10000"/>
              <a:gd name="connsiteY2" fmla="*/ 6412 h 11944"/>
              <a:gd name="connsiteX3" fmla="*/ 5000 w 10000"/>
              <a:gd name="connsiteY3" fmla="*/ 11944 h 11944"/>
              <a:gd name="connsiteX4" fmla="*/ 0 w 10000"/>
              <a:gd name="connsiteY4" fmla="*/ 59 h 11944"/>
              <a:gd name="connsiteX0" fmla="*/ 0 w 9814"/>
              <a:gd name="connsiteY0" fmla="*/ 59 h 11944"/>
              <a:gd name="connsiteX1" fmla="*/ 6900 w 9814"/>
              <a:gd name="connsiteY1" fmla="*/ 0 h 11944"/>
              <a:gd name="connsiteX2" fmla="*/ 9814 w 9814"/>
              <a:gd name="connsiteY2" fmla="*/ 7737 h 11944"/>
              <a:gd name="connsiteX3" fmla="*/ 5000 w 9814"/>
              <a:gd name="connsiteY3" fmla="*/ 11944 h 11944"/>
              <a:gd name="connsiteX4" fmla="*/ 0 w 9814"/>
              <a:gd name="connsiteY4" fmla="*/ 59 h 11944"/>
              <a:gd name="connsiteX0" fmla="*/ 0 w 10000"/>
              <a:gd name="connsiteY0" fmla="*/ 49 h 11881"/>
              <a:gd name="connsiteX1" fmla="*/ 7031 w 10000"/>
              <a:gd name="connsiteY1" fmla="*/ 0 h 11881"/>
              <a:gd name="connsiteX2" fmla="*/ 10000 w 10000"/>
              <a:gd name="connsiteY2" fmla="*/ 6478 h 11881"/>
              <a:gd name="connsiteX3" fmla="*/ 5156 w 10000"/>
              <a:gd name="connsiteY3" fmla="*/ 11881 h 11881"/>
              <a:gd name="connsiteX4" fmla="*/ 0 w 10000"/>
              <a:gd name="connsiteY4" fmla="*/ 49 h 11881"/>
              <a:gd name="connsiteX0" fmla="*/ 0 w 9939"/>
              <a:gd name="connsiteY0" fmla="*/ 49 h 11881"/>
              <a:gd name="connsiteX1" fmla="*/ 7031 w 9939"/>
              <a:gd name="connsiteY1" fmla="*/ 0 h 11881"/>
              <a:gd name="connsiteX2" fmla="*/ 9939 w 9939"/>
              <a:gd name="connsiteY2" fmla="*/ 7589 h 11881"/>
              <a:gd name="connsiteX3" fmla="*/ 5156 w 9939"/>
              <a:gd name="connsiteY3" fmla="*/ 11881 h 11881"/>
              <a:gd name="connsiteX4" fmla="*/ 0 w 9939"/>
              <a:gd name="connsiteY4" fmla="*/ 49 h 11881"/>
              <a:gd name="connsiteX0" fmla="*/ 0 w 10185"/>
              <a:gd name="connsiteY0" fmla="*/ 41 h 10000"/>
              <a:gd name="connsiteX1" fmla="*/ 7074 w 10185"/>
              <a:gd name="connsiteY1" fmla="*/ 0 h 10000"/>
              <a:gd name="connsiteX2" fmla="*/ 10185 w 10185"/>
              <a:gd name="connsiteY2" fmla="*/ 6388 h 10000"/>
              <a:gd name="connsiteX3" fmla="*/ 5188 w 10185"/>
              <a:gd name="connsiteY3" fmla="*/ 10000 h 10000"/>
              <a:gd name="connsiteX4" fmla="*/ 0 w 10185"/>
              <a:gd name="connsiteY4" fmla="*/ 41 h 10000"/>
              <a:gd name="connsiteX0" fmla="*/ 0 w 10457"/>
              <a:gd name="connsiteY0" fmla="*/ 41 h 10000"/>
              <a:gd name="connsiteX1" fmla="*/ 7074 w 10457"/>
              <a:gd name="connsiteY1" fmla="*/ 0 h 10000"/>
              <a:gd name="connsiteX2" fmla="*/ 10457 w 10457"/>
              <a:gd name="connsiteY2" fmla="*/ 6388 h 10000"/>
              <a:gd name="connsiteX3" fmla="*/ 5188 w 10457"/>
              <a:gd name="connsiteY3" fmla="*/ 10000 h 10000"/>
              <a:gd name="connsiteX4" fmla="*/ 0 w 10457"/>
              <a:gd name="connsiteY4" fmla="*/ 41 h 10000"/>
              <a:gd name="connsiteX0" fmla="*/ 0 w 10457"/>
              <a:gd name="connsiteY0" fmla="*/ 0 h 9959"/>
              <a:gd name="connsiteX1" fmla="*/ 7346 w 10457"/>
              <a:gd name="connsiteY1" fmla="*/ 1019 h 9959"/>
              <a:gd name="connsiteX2" fmla="*/ 10457 w 10457"/>
              <a:gd name="connsiteY2" fmla="*/ 6347 h 9959"/>
              <a:gd name="connsiteX3" fmla="*/ 5188 w 10457"/>
              <a:gd name="connsiteY3" fmla="*/ 9959 h 9959"/>
              <a:gd name="connsiteX4" fmla="*/ 0 w 10457"/>
              <a:gd name="connsiteY4" fmla="*/ 0 h 9959"/>
              <a:gd name="connsiteX0" fmla="*/ 0 w 8828"/>
              <a:gd name="connsiteY0" fmla="*/ 41 h 8977"/>
              <a:gd name="connsiteX1" fmla="*/ 5853 w 8828"/>
              <a:gd name="connsiteY1" fmla="*/ 0 h 8977"/>
              <a:gd name="connsiteX2" fmla="*/ 8828 w 8828"/>
              <a:gd name="connsiteY2" fmla="*/ 5350 h 8977"/>
              <a:gd name="connsiteX3" fmla="*/ 3789 w 8828"/>
              <a:gd name="connsiteY3" fmla="*/ 8977 h 8977"/>
              <a:gd name="connsiteX4" fmla="*/ 0 w 8828"/>
              <a:gd name="connsiteY4" fmla="*/ 41 h 8977"/>
              <a:gd name="connsiteX0" fmla="*/ 0 w 10000"/>
              <a:gd name="connsiteY0" fmla="*/ 46 h 9526"/>
              <a:gd name="connsiteX1" fmla="*/ 6630 w 10000"/>
              <a:gd name="connsiteY1" fmla="*/ 0 h 9526"/>
              <a:gd name="connsiteX2" fmla="*/ 10000 w 10000"/>
              <a:gd name="connsiteY2" fmla="*/ 5960 h 9526"/>
              <a:gd name="connsiteX3" fmla="*/ 4956 w 10000"/>
              <a:gd name="connsiteY3" fmla="*/ 9526 h 9526"/>
              <a:gd name="connsiteX4" fmla="*/ 0 w 10000"/>
              <a:gd name="connsiteY4" fmla="*/ 46 h 9526"/>
              <a:gd name="connsiteX0" fmla="*/ 0 w 10000"/>
              <a:gd name="connsiteY0" fmla="*/ 48 h 10332"/>
              <a:gd name="connsiteX1" fmla="*/ 6630 w 10000"/>
              <a:gd name="connsiteY1" fmla="*/ 0 h 10332"/>
              <a:gd name="connsiteX2" fmla="*/ 10000 w 10000"/>
              <a:gd name="connsiteY2" fmla="*/ 6257 h 10332"/>
              <a:gd name="connsiteX3" fmla="*/ 4169 w 10000"/>
              <a:gd name="connsiteY3" fmla="*/ 10332 h 10332"/>
              <a:gd name="connsiteX4" fmla="*/ 0 w 10000"/>
              <a:gd name="connsiteY4" fmla="*/ 48 h 10332"/>
              <a:gd name="connsiteX0" fmla="*/ 0 w 11475"/>
              <a:gd name="connsiteY0" fmla="*/ 0 h 10948"/>
              <a:gd name="connsiteX1" fmla="*/ 8105 w 11475"/>
              <a:gd name="connsiteY1" fmla="*/ 616 h 10948"/>
              <a:gd name="connsiteX2" fmla="*/ 11475 w 11475"/>
              <a:gd name="connsiteY2" fmla="*/ 6873 h 10948"/>
              <a:gd name="connsiteX3" fmla="*/ 5644 w 11475"/>
              <a:gd name="connsiteY3" fmla="*/ 10948 h 10948"/>
              <a:gd name="connsiteX4" fmla="*/ 0 w 11475"/>
              <a:gd name="connsiteY4" fmla="*/ 0 h 10948"/>
              <a:gd name="connsiteX0" fmla="*/ 0 w 11475"/>
              <a:gd name="connsiteY0" fmla="*/ 158 h 11106"/>
              <a:gd name="connsiteX1" fmla="*/ 7122 w 11475"/>
              <a:gd name="connsiteY1" fmla="*/ 0 h 11106"/>
              <a:gd name="connsiteX2" fmla="*/ 11475 w 11475"/>
              <a:gd name="connsiteY2" fmla="*/ 7031 h 11106"/>
              <a:gd name="connsiteX3" fmla="*/ 5644 w 11475"/>
              <a:gd name="connsiteY3" fmla="*/ 11106 h 11106"/>
              <a:gd name="connsiteX4" fmla="*/ 0 w 11475"/>
              <a:gd name="connsiteY4" fmla="*/ 158 h 11106"/>
              <a:gd name="connsiteX0" fmla="*/ 0 w 11180"/>
              <a:gd name="connsiteY0" fmla="*/ 158 h 11106"/>
              <a:gd name="connsiteX1" fmla="*/ 7122 w 11180"/>
              <a:gd name="connsiteY1" fmla="*/ 0 h 11106"/>
              <a:gd name="connsiteX2" fmla="*/ 11180 w 11180"/>
              <a:gd name="connsiteY2" fmla="*/ 7031 h 11106"/>
              <a:gd name="connsiteX3" fmla="*/ 5644 w 11180"/>
              <a:gd name="connsiteY3" fmla="*/ 11106 h 11106"/>
              <a:gd name="connsiteX4" fmla="*/ 0 w 11180"/>
              <a:gd name="connsiteY4" fmla="*/ 158 h 11106"/>
              <a:gd name="connsiteX0" fmla="*/ 0 w 10885"/>
              <a:gd name="connsiteY0" fmla="*/ 158 h 11106"/>
              <a:gd name="connsiteX1" fmla="*/ 7122 w 10885"/>
              <a:gd name="connsiteY1" fmla="*/ 0 h 11106"/>
              <a:gd name="connsiteX2" fmla="*/ 10885 w 10885"/>
              <a:gd name="connsiteY2" fmla="*/ 7142 h 11106"/>
              <a:gd name="connsiteX3" fmla="*/ 5644 w 10885"/>
              <a:gd name="connsiteY3" fmla="*/ 11106 h 11106"/>
              <a:gd name="connsiteX4" fmla="*/ 0 w 10885"/>
              <a:gd name="connsiteY4" fmla="*/ 158 h 11106"/>
              <a:gd name="connsiteX0" fmla="*/ 0 w 10885"/>
              <a:gd name="connsiteY0" fmla="*/ 4582 h 15530"/>
              <a:gd name="connsiteX1" fmla="*/ 7712 w 10885"/>
              <a:gd name="connsiteY1" fmla="*/ 0 h 15530"/>
              <a:gd name="connsiteX2" fmla="*/ 10885 w 10885"/>
              <a:gd name="connsiteY2" fmla="*/ 11566 h 15530"/>
              <a:gd name="connsiteX3" fmla="*/ 5644 w 10885"/>
              <a:gd name="connsiteY3" fmla="*/ 15530 h 15530"/>
              <a:gd name="connsiteX4" fmla="*/ 0 w 10885"/>
              <a:gd name="connsiteY4" fmla="*/ 4582 h 15530"/>
              <a:gd name="connsiteX0" fmla="*/ 0 w 10885"/>
              <a:gd name="connsiteY0" fmla="*/ 4582 h 15530"/>
              <a:gd name="connsiteX1" fmla="*/ 7712 w 10885"/>
              <a:gd name="connsiteY1" fmla="*/ 0 h 15530"/>
              <a:gd name="connsiteX2" fmla="*/ 10885 w 10885"/>
              <a:gd name="connsiteY2" fmla="*/ 5373 h 15530"/>
              <a:gd name="connsiteX3" fmla="*/ 5644 w 10885"/>
              <a:gd name="connsiteY3" fmla="*/ 15530 h 15530"/>
              <a:gd name="connsiteX4" fmla="*/ 0 w 10885"/>
              <a:gd name="connsiteY4" fmla="*/ 4582 h 15530"/>
              <a:gd name="connsiteX0" fmla="*/ 0 w 10885"/>
              <a:gd name="connsiteY0" fmla="*/ 4582 h 10885"/>
              <a:gd name="connsiteX1" fmla="*/ 7712 w 10885"/>
              <a:gd name="connsiteY1" fmla="*/ 0 h 10885"/>
              <a:gd name="connsiteX2" fmla="*/ 10885 w 10885"/>
              <a:gd name="connsiteY2" fmla="*/ 5373 h 10885"/>
              <a:gd name="connsiteX3" fmla="*/ 3087 w 10885"/>
              <a:gd name="connsiteY3" fmla="*/ 10885 h 10885"/>
              <a:gd name="connsiteX4" fmla="*/ 0 w 10885"/>
              <a:gd name="connsiteY4" fmla="*/ 4582 h 10885"/>
              <a:gd name="connsiteX0" fmla="*/ 0 w 11278"/>
              <a:gd name="connsiteY0" fmla="*/ 4582 h 10885"/>
              <a:gd name="connsiteX1" fmla="*/ 7712 w 11278"/>
              <a:gd name="connsiteY1" fmla="*/ 0 h 10885"/>
              <a:gd name="connsiteX2" fmla="*/ 11278 w 11278"/>
              <a:gd name="connsiteY2" fmla="*/ 6479 h 10885"/>
              <a:gd name="connsiteX3" fmla="*/ 3087 w 11278"/>
              <a:gd name="connsiteY3" fmla="*/ 10885 h 10885"/>
              <a:gd name="connsiteX4" fmla="*/ 0 w 11278"/>
              <a:gd name="connsiteY4" fmla="*/ 4582 h 10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8" h="10885">
                <a:moveTo>
                  <a:pt x="0" y="4582"/>
                </a:moveTo>
                <a:lnTo>
                  <a:pt x="7712" y="0"/>
                </a:lnTo>
                <a:lnTo>
                  <a:pt x="11278" y="6479"/>
                </a:lnTo>
                <a:lnTo>
                  <a:pt x="3087" y="10885"/>
                </a:lnTo>
                <a:lnTo>
                  <a:pt x="0" y="4582"/>
                </a:lnTo>
                <a:close/>
              </a:path>
            </a:pathLst>
          </a:custGeom>
          <a:solidFill>
            <a:schemeClr val="accent5">
              <a:lumMod val="50000"/>
              <a:alpha val="46000"/>
            </a:schemeClr>
          </a:solidFill>
          <a:ln w="38100">
            <a:solidFill>
              <a:schemeClr val="accent5">
                <a:lumMod val="50000"/>
              </a:schemeClr>
            </a:solidFill>
          </a:ln>
          <a:extLst/>
        </p:spPr>
        <p:txBody>
          <a:bodyPr wrap="square">
            <a:spAutoFit/>
          </a:bodyPr>
          <a:lstStyle/>
          <a:p>
            <a:endParaRPr lang="ja-JP" altLang="en-US"/>
          </a:p>
        </p:txBody>
      </p:sp>
      <p:sp>
        <p:nvSpPr>
          <p:cNvPr id="2" name="正方形/長方形 1"/>
          <p:cNvSpPr/>
          <p:nvPr/>
        </p:nvSpPr>
        <p:spPr>
          <a:xfrm>
            <a:off x="4068410" y="6214018"/>
            <a:ext cx="877163" cy="230832"/>
          </a:xfrm>
          <a:prstGeom prst="rect">
            <a:avLst/>
          </a:prstGeom>
        </p:spPr>
        <p:txBody>
          <a:bodyPr wrap="none">
            <a:spAutoFit/>
          </a:bodyPr>
          <a:lstStyle/>
          <a:p>
            <a:r>
              <a:rPr lang="ja-JP" altLang="en-US" sz="900" dirty="0" smtClean="0"/>
              <a:t>建設予定区画</a:t>
            </a:r>
            <a:endParaRPr lang="ja-JP" altLang="en-US" sz="900" dirty="0"/>
          </a:p>
        </p:txBody>
      </p:sp>
      <p:sp>
        <p:nvSpPr>
          <p:cNvPr id="193" name="Rectangle 186"/>
          <p:cNvSpPr>
            <a:spLocks noChangeArrowheads="1"/>
          </p:cNvSpPr>
          <p:nvPr/>
        </p:nvSpPr>
        <p:spPr bwMode="auto">
          <a:xfrm>
            <a:off x="3751044" y="6262118"/>
            <a:ext cx="297854" cy="116763"/>
          </a:xfrm>
          <a:prstGeom prst="rect">
            <a:avLst/>
          </a:prstGeom>
          <a:pattFill prst="wdDnDiag">
            <a:fgClr>
              <a:srgbClr val="CC0066"/>
            </a:fgClr>
            <a:bgClr>
              <a:schemeClr val="bg1"/>
            </a:bgClr>
          </a:pattFill>
          <a:ln w="12700">
            <a:solidFill>
              <a:srgbClr val="CC0066"/>
            </a:solidFill>
          </a:ln>
          <a:extLst/>
        </p:spPr>
        <p:txBody>
          <a:bodyPr wrap="none" anchor="ctr"/>
          <a:lstStyle/>
          <a:p>
            <a:endParaRPr lang="ja-JP" altLang="en-US" sz="2400"/>
          </a:p>
        </p:txBody>
      </p:sp>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37429" y="3620037"/>
            <a:ext cx="1536795" cy="792000"/>
          </a:xfrm>
          <a:prstGeom prst="rect">
            <a:avLst/>
          </a:prstGeom>
        </p:spPr>
      </p:pic>
      <p:sp>
        <p:nvSpPr>
          <p:cNvPr id="196" name="テキスト ボックス 195"/>
          <p:cNvSpPr txBox="1"/>
          <p:nvPr/>
        </p:nvSpPr>
        <p:spPr>
          <a:xfrm>
            <a:off x="8828163" y="5567418"/>
            <a:ext cx="2035870" cy="415498"/>
          </a:xfrm>
          <a:prstGeom prst="rect">
            <a:avLst/>
          </a:prstGeom>
          <a:solidFill>
            <a:schemeClr val="bg1"/>
          </a:solidFill>
          <a:ln w="12700">
            <a:solidFill>
              <a:srgbClr val="CC0066"/>
            </a:solidFill>
          </a:ln>
        </p:spPr>
        <p:txBody>
          <a:bodyPr wrap="square" rtlCol="0">
            <a:spAutoFit/>
          </a:bodyPr>
          <a:lstStyle/>
          <a:p>
            <a:r>
              <a:rPr lang="ja-JP" altLang="en-US" sz="1050" dirty="0"/>
              <a:t>アムテック</a:t>
            </a:r>
            <a:r>
              <a:rPr lang="ja-JP" altLang="en-US" sz="1050" dirty="0" smtClean="0"/>
              <a:t>：医療</a:t>
            </a:r>
            <a:r>
              <a:rPr lang="ja-JP" altLang="en-US" sz="1050" dirty="0"/>
              <a:t>機器洗浄の研究</a:t>
            </a:r>
            <a:r>
              <a:rPr lang="ja-JP" altLang="en-US" sz="1050" dirty="0" smtClean="0"/>
              <a:t>開発</a:t>
            </a:r>
            <a:r>
              <a:rPr lang="en-US" altLang="ja-JP" sz="1050" dirty="0" smtClean="0"/>
              <a:t>(2018.7)</a:t>
            </a:r>
            <a:endParaRPr lang="ja-JP" altLang="en-US" sz="1050" dirty="0"/>
          </a:p>
        </p:txBody>
      </p:sp>
      <p:sp>
        <p:nvSpPr>
          <p:cNvPr id="8" name="正方形/長方形 7"/>
          <p:cNvSpPr/>
          <p:nvPr/>
        </p:nvSpPr>
        <p:spPr>
          <a:xfrm>
            <a:off x="6784326" y="4373812"/>
            <a:ext cx="91310" cy="101986"/>
          </a:xfrm>
          <a:prstGeom prst="rect">
            <a:avLst/>
          </a:pr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8" name="直線矢印コネクタ 197"/>
          <p:cNvCxnSpPr>
            <a:stCxn id="196" idx="1"/>
            <a:endCxn id="8" idx="3"/>
          </p:cNvCxnSpPr>
          <p:nvPr/>
        </p:nvCxnSpPr>
        <p:spPr>
          <a:xfrm flipH="1" flipV="1">
            <a:off x="6875636" y="4424805"/>
            <a:ext cx="1952527" cy="1392752"/>
          </a:xfrm>
          <a:prstGeom prst="straightConnector1">
            <a:avLst/>
          </a:prstGeom>
          <a:ln w="15875">
            <a:solidFill>
              <a:srgbClr val="CC0066"/>
            </a:solidFill>
            <a:tailEnd type="stealth"/>
          </a:ln>
        </p:spPr>
        <p:style>
          <a:lnRef idx="1">
            <a:schemeClr val="accent1"/>
          </a:lnRef>
          <a:fillRef idx="0">
            <a:schemeClr val="accent1"/>
          </a:fillRef>
          <a:effectRef idx="0">
            <a:schemeClr val="accent1"/>
          </a:effectRef>
          <a:fontRef idx="minor">
            <a:schemeClr val="tx1"/>
          </a:fontRef>
        </p:style>
      </p:cxnSp>
      <p:sp>
        <p:nvSpPr>
          <p:cNvPr id="201" name="テキスト ボックス 200"/>
          <p:cNvSpPr txBox="1"/>
          <p:nvPr/>
        </p:nvSpPr>
        <p:spPr>
          <a:xfrm>
            <a:off x="8830303" y="4508282"/>
            <a:ext cx="2016171" cy="253916"/>
          </a:xfrm>
          <a:prstGeom prst="rect">
            <a:avLst/>
          </a:prstGeom>
          <a:solidFill>
            <a:schemeClr val="bg1"/>
          </a:solidFill>
          <a:ln w="12700">
            <a:solidFill>
              <a:srgbClr val="CC0066"/>
            </a:solidFill>
          </a:ln>
        </p:spPr>
        <p:txBody>
          <a:bodyPr wrap="square" rtlCol="0">
            <a:spAutoFit/>
          </a:bodyPr>
          <a:lstStyle/>
          <a:p>
            <a:r>
              <a:rPr lang="ja-JP" altLang="en-US" sz="1050" dirty="0" smtClean="0"/>
              <a:t>浜理薬品工業：薬品開発</a:t>
            </a:r>
            <a:endParaRPr lang="ja-JP" altLang="en-US" sz="1050" dirty="0">
              <a:latin typeface="ＭＳ Ｐ明朝" pitchFamily="18" charset="-128"/>
              <a:ea typeface="ＭＳ Ｐ明朝" pitchFamily="18" charset="-128"/>
            </a:endParaRPr>
          </a:p>
        </p:txBody>
      </p:sp>
      <p:sp>
        <p:nvSpPr>
          <p:cNvPr id="13" name="フリーフォーム 12"/>
          <p:cNvSpPr/>
          <p:nvPr/>
        </p:nvSpPr>
        <p:spPr>
          <a:xfrm>
            <a:off x="7011530" y="3797763"/>
            <a:ext cx="159542" cy="133350"/>
          </a:xfrm>
          <a:custGeom>
            <a:avLst/>
            <a:gdLst>
              <a:gd name="connsiteX0" fmla="*/ 28575 w 119062"/>
              <a:gd name="connsiteY0" fmla="*/ 0 h 119062"/>
              <a:gd name="connsiteX1" fmla="*/ 0 w 119062"/>
              <a:gd name="connsiteY1" fmla="*/ 80962 h 119062"/>
              <a:gd name="connsiteX2" fmla="*/ 90487 w 119062"/>
              <a:gd name="connsiteY2" fmla="*/ 119062 h 119062"/>
              <a:gd name="connsiteX3" fmla="*/ 119062 w 119062"/>
              <a:gd name="connsiteY3" fmla="*/ 47625 h 119062"/>
              <a:gd name="connsiteX4" fmla="*/ 28575 w 119062"/>
              <a:gd name="connsiteY4" fmla="*/ 0 h 119062"/>
              <a:gd name="connsiteX0" fmla="*/ 35718 w 126205"/>
              <a:gd name="connsiteY0" fmla="*/ 0 h 119062"/>
              <a:gd name="connsiteX1" fmla="*/ 0 w 126205"/>
              <a:gd name="connsiteY1" fmla="*/ 80962 h 119062"/>
              <a:gd name="connsiteX2" fmla="*/ 97630 w 126205"/>
              <a:gd name="connsiteY2" fmla="*/ 119062 h 119062"/>
              <a:gd name="connsiteX3" fmla="*/ 126205 w 126205"/>
              <a:gd name="connsiteY3" fmla="*/ 47625 h 119062"/>
              <a:gd name="connsiteX4" fmla="*/ 35718 w 126205"/>
              <a:gd name="connsiteY4" fmla="*/ 0 h 119062"/>
              <a:gd name="connsiteX0" fmla="*/ 35718 w 159542"/>
              <a:gd name="connsiteY0" fmla="*/ 0 h 119062"/>
              <a:gd name="connsiteX1" fmla="*/ 0 w 159542"/>
              <a:gd name="connsiteY1" fmla="*/ 80962 h 119062"/>
              <a:gd name="connsiteX2" fmla="*/ 97630 w 159542"/>
              <a:gd name="connsiteY2" fmla="*/ 119062 h 119062"/>
              <a:gd name="connsiteX3" fmla="*/ 159542 w 159542"/>
              <a:gd name="connsiteY3" fmla="*/ 57150 h 119062"/>
              <a:gd name="connsiteX4" fmla="*/ 35718 w 159542"/>
              <a:gd name="connsiteY4" fmla="*/ 0 h 119062"/>
              <a:gd name="connsiteX0" fmla="*/ 35718 w 159542"/>
              <a:gd name="connsiteY0" fmla="*/ 0 h 133350"/>
              <a:gd name="connsiteX1" fmla="*/ 0 w 159542"/>
              <a:gd name="connsiteY1" fmla="*/ 80962 h 133350"/>
              <a:gd name="connsiteX2" fmla="*/ 126205 w 159542"/>
              <a:gd name="connsiteY2" fmla="*/ 133350 h 133350"/>
              <a:gd name="connsiteX3" fmla="*/ 159542 w 159542"/>
              <a:gd name="connsiteY3" fmla="*/ 57150 h 133350"/>
              <a:gd name="connsiteX4" fmla="*/ 35718 w 159542"/>
              <a:gd name="connsiteY4" fmla="*/ 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542" h="133350">
                <a:moveTo>
                  <a:pt x="35718" y="0"/>
                </a:moveTo>
                <a:lnTo>
                  <a:pt x="0" y="80962"/>
                </a:lnTo>
                <a:lnTo>
                  <a:pt x="126205" y="133350"/>
                </a:lnTo>
                <a:lnTo>
                  <a:pt x="159542" y="57150"/>
                </a:lnTo>
                <a:lnTo>
                  <a:pt x="35718" y="0"/>
                </a:lnTo>
                <a:close/>
              </a:path>
            </a:pathLst>
          </a:custGeom>
          <a:pattFill prst="wdDnDiag">
            <a:fgClr>
              <a:srgbClr val="CC0066"/>
            </a:fgClr>
            <a:bgClr>
              <a:schemeClr val="bg1"/>
            </a:bgClr>
          </a:pattFill>
          <a:ln w="34925">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3" name="直線矢印コネクタ 202"/>
          <p:cNvCxnSpPr>
            <a:stCxn id="201" idx="1"/>
            <a:endCxn id="13" idx="3"/>
          </p:cNvCxnSpPr>
          <p:nvPr/>
        </p:nvCxnSpPr>
        <p:spPr>
          <a:xfrm flipH="1" flipV="1">
            <a:off x="7171072" y="3854913"/>
            <a:ext cx="1659231" cy="780327"/>
          </a:xfrm>
          <a:prstGeom prst="straightConnector1">
            <a:avLst/>
          </a:prstGeom>
          <a:ln w="15875">
            <a:solidFill>
              <a:srgbClr val="CC0066"/>
            </a:solidFill>
            <a:tailEnd type="stealth"/>
          </a:ln>
        </p:spPr>
        <p:style>
          <a:lnRef idx="1">
            <a:schemeClr val="accent1"/>
          </a:lnRef>
          <a:fillRef idx="0">
            <a:schemeClr val="accent1"/>
          </a:fillRef>
          <a:effectRef idx="0">
            <a:schemeClr val="accent1"/>
          </a:effectRef>
          <a:fontRef idx="minor">
            <a:schemeClr val="tx1"/>
          </a:fontRef>
        </p:style>
      </p:cxnSp>
      <p:sp>
        <p:nvSpPr>
          <p:cNvPr id="206" name="テキスト ボックス 205"/>
          <p:cNvSpPr txBox="1"/>
          <p:nvPr/>
        </p:nvSpPr>
        <p:spPr>
          <a:xfrm>
            <a:off x="8828370" y="4805692"/>
            <a:ext cx="2018103" cy="253916"/>
          </a:xfrm>
          <a:prstGeom prst="rect">
            <a:avLst/>
          </a:prstGeom>
          <a:solidFill>
            <a:schemeClr val="bg1"/>
          </a:solidFill>
          <a:ln w="12700">
            <a:solidFill>
              <a:srgbClr val="CC0066"/>
            </a:solidFill>
          </a:ln>
        </p:spPr>
        <p:txBody>
          <a:bodyPr wrap="square" rtlCol="0">
            <a:spAutoFit/>
          </a:bodyPr>
          <a:lstStyle/>
          <a:p>
            <a:r>
              <a:rPr lang="ja-JP" altLang="en-US" sz="1050" dirty="0"/>
              <a:t>鴻池組</a:t>
            </a:r>
            <a:r>
              <a:rPr lang="ja-JP" altLang="en-US" sz="1050" dirty="0" smtClean="0"/>
              <a:t>：技術</a:t>
            </a:r>
            <a:r>
              <a:rPr lang="ja-JP" altLang="en-US" sz="1050" dirty="0"/>
              <a:t>研究・社員研修等</a:t>
            </a:r>
            <a:endParaRPr lang="ja-JP" altLang="en-US" sz="1050" dirty="0">
              <a:latin typeface="ＭＳ Ｐ明朝" pitchFamily="18" charset="-128"/>
              <a:ea typeface="ＭＳ Ｐ明朝" pitchFamily="18" charset="-128"/>
            </a:endParaRPr>
          </a:p>
        </p:txBody>
      </p:sp>
      <p:cxnSp>
        <p:nvCxnSpPr>
          <p:cNvPr id="207" name="直線矢印コネクタ 206"/>
          <p:cNvCxnSpPr>
            <a:stCxn id="206" idx="1"/>
            <a:endCxn id="278" idx="2"/>
          </p:cNvCxnSpPr>
          <p:nvPr/>
        </p:nvCxnSpPr>
        <p:spPr>
          <a:xfrm flipH="1" flipV="1">
            <a:off x="6577999" y="3677627"/>
            <a:ext cx="2250371" cy="1255023"/>
          </a:xfrm>
          <a:prstGeom prst="straightConnector1">
            <a:avLst/>
          </a:prstGeom>
          <a:ln w="15875">
            <a:solidFill>
              <a:srgbClr val="CC0066"/>
            </a:solidFill>
            <a:tailEnd type="stealth"/>
          </a:ln>
        </p:spPr>
        <p:style>
          <a:lnRef idx="1">
            <a:schemeClr val="accent1"/>
          </a:lnRef>
          <a:fillRef idx="0">
            <a:schemeClr val="accent1"/>
          </a:fillRef>
          <a:effectRef idx="0">
            <a:schemeClr val="accent1"/>
          </a:effectRef>
          <a:fontRef idx="minor">
            <a:schemeClr val="tx1"/>
          </a:fontRef>
        </p:style>
      </p:cxnSp>
      <p:cxnSp>
        <p:nvCxnSpPr>
          <p:cNvPr id="224" name="直線矢印コネクタ 223"/>
          <p:cNvCxnSpPr>
            <a:stCxn id="257" idx="3"/>
            <a:endCxn id="385" idx="4"/>
          </p:cNvCxnSpPr>
          <p:nvPr/>
        </p:nvCxnSpPr>
        <p:spPr>
          <a:xfrm>
            <a:off x="3337781" y="3710971"/>
            <a:ext cx="1312124" cy="389943"/>
          </a:xfrm>
          <a:prstGeom prst="straightConnector1">
            <a:avLst/>
          </a:prstGeom>
          <a:ln w="15875">
            <a:solidFill>
              <a:srgbClr val="CC0066"/>
            </a:solidFill>
            <a:tailEnd type="stealth"/>
          </a:ln>
        </p:spPr>
        <p:style>
          <a:lnRef idx="1">
            <a:schemeClr val="accent1"/>
          </a:lnRef>
          <a:fillRef idx="0">
            <a:schemeClr val="accent1"/>
          </a:fillRef>
          <a:effectRef idx="0">
            <a:schemeClr val="accent1"/>
          </a:effectRef>
          <a:fontRef idx="minor">
            <a:schemeClr val="tx1"/>
          </a:fontRef>
        </p:style>
      </p:cxnSp>
      <p:cxnSp>
        <p:nvCxnSpPr>
          <p:cNvPr id="228" name="直線矢印コネクタ 227"/>
          <p:cNvCxnSpPr>
            <a:stCxn id="257" idx="3"/>
            <a:endCxn id="394" idx="0"/>
          </p:cNvCxnSpPr>
          <p:nvPr/>
        </p:nvCxnSpPr>
        <p:spPr>
          <a:xfrm flipV="1">
            <a:off x="3337781" y="3621653"/>
            <a:ext cx="1821555" cy="89318"/>
          </a:xfrm>
          <a:prstGeom prst="straightConnector1">
            <a:avLst/>
          </a:prstGeom>
          <a:ln w="15875">
            <a:solidFill>
              <a:srgbClr val="CC0066"/>
            </a:solidFill>
            <a:tailEnd type="stealth"/>
          </a:ln>
        </p:spPr>
        <p:style>
          <a:lnRef idx="1">
            <a:schemeClr val="accent1"/>
          </a:lnRef>
          <a:fillRef idx="0">
            <a:schemeClr val="accent1"/>
          </a:fillRef>
          <a:effectRef idx="0">
            <a:schemeClr val="accent1"/>
          </a:effectRef>
          <a:fontRef idx="minor">
            <a:schemeClr val="tx1"/>
          </a:fontRef>
        </p:style>
      </p:cxnSp>
      <p:cxnSp>
        <p:nvCxnSpPr>
          <p:cNvPr id="232" name="直線矢印コネクタ 231"/>
          <p:cNvCxnSpPr>
            <a:stCxn id="257" idx="3"/>
            <a:endCxn id="361" idx="3"/>
          </p:cNvCxnSpPr>
          <p:nvPr/>
        </p:nvCxnSpPr>
        <p:spPr>
          <a:xfrm flipV="1">
            <a:off x="3337781" y="3669336"/>
            <a:ext cx="2300845" cy="41635"/>
          </a:xfrm>
          <a:prstGeom prst="straightConnector1">
            <a:avLst/>
          </a:prstGeom>
          <a:ln w="15875">
            <a:solidFill>
              <a:srgbClr val="CC0066"/>
            </a:solidFill>
            <a:tailEnd type="stealth"/>
          </a:ln>
        </p:spPr>
        <p:style>
          <a:lnRef idx="1">
            <a:schemeClr val="accent1"/>
          </a:lnRef>
          <a:fillRef idx="0">
            <a:schemeClr val="accent1"/>
          </a:fillRef>
          <a:effectRef idx="0">
            <a:schemeClr val="accent1"/>
          </a:effectRef>
          <a:fontRef idx="minor">
            <a:schemeClr val="tx1"/>
          </a:fontRef>
        </p:style>
      </p:cxnSp>
      <p:sp>
        <p:nvSpPr>
          <p:cNvPr id="202" name="Freeform 154"/>
          <p:cNvSpPr>
            <a:spLocks/>
          </p:cNvSpPr>
          <p:nvPr/>
        </p:nvSpPr>
        <p:spPr bwMode="auto">
          <a:xfrm>
            <a:off x="5771002" y="3858292"/>
            <a:ext cx="316929" cy="192716"/>
          </a:xfrm>
          <a:custGeom>
            <a:avLst/>
            <a:gdLst>
              <a:gd name="T0" fmla="*/ 0 w 442"/>
              <a:gd name="T1" fmla="*/ 423406499 h 270"/>
              <a:gd name="T2" fmla="*/ 298642562 w 442"/>
              <a:gd name="T3" fmla="*/ 234713780 h 270"/>
              <a:gd name="T4" fmla="*/ 450260836 w 442"/>
              <a:gd name="T5" fmla="*/ 128862914 h 270"/>
              <a:gd name="T6" fmla="*/ 578906140 w 442"/>
              <a:gd name="T7" fmla="*/ 55227396 h 270"/>
              <a:gd name="T8" fmla="*/ 716740935 w 442"/>
              <a:gd name="T9" fmla="*/ 41420168 h 270"/>
              <a:gd name="T10" fmla="*/ 836198263 w 442"/>
              <a:gd name="T11" fmla="*/ 0 h 270"/>
              <a:gd name="T12" fmla="*/ 1015383497 w 442"/>
              <a:gd name="T13" fmla="*/ 312951707 h 270"/>
              <a:gd name="T14" fmla="*/ 114861824 w 442"/>
              <a:gd name="T15" fmla="*/ 621302521 h 270"/>
              <a:gd name="T16" fmla="*/ 0 w 442"/>
              <a:gd name="T17" fmla="*/ 423406499 h 2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2"/>
              <a:gd name="T28" fmla="*/ 0 h 270"/>
              <a:gd name="T29" fmla="*/ 442 w 442"/>
              <a:gd name="T30" fmla="*/ 270 h 270"/>
              <a:gd name="connsiteX0" fmla="*/ 0 w 10000"/>
              <a:gd name="connsiteY0" fmla="*/ 6815 h 9719"/>
              <a:gd name="connsiteX1" fmla="*/ 2941 w 10000"/>
              <a:gd name="connsiteY1" fmla="*/ 3778 h 9719"/>
              <a:gd name="connsiteX2" fmla="*/ 4434 w 10000"/>
              <a:gd name="connsiteY2" fmla="*/ 2074 h 9719"/>
              <a:gd name="connsiteX3" fmla="*/ 5701 w 10000"/>
              <a:gd name="connsiteY3" fmla="*/ 889 h 9719"/>
              <a:gd name="connsiteX4" fmla="*/ 7059 w 10000"/>
              <a:gd name="connsiteY4" fmla="*/ 667 h 9719"/>
              <a:gd name="connsiteX5" fmla="*/ 8235 w 10000"/>
              <a:gd name="connsiteY5" fmla="*/ 0 h 9719"/>
              <a:gd name="connsiteX6" fmla="*/ 10000 w 10000"/>
              <a:gd name="connsiteY6" fmla="*/ 5037 h 9719"/>
              <a:gd name="connsiteX7" fmla="*/ 1475 w 10000"/>
              <a:gd name="connsiteY7" fmla="*/ 9719 h 9719"/>
              <a:gd name="connsiteX8" fmla="*/ 0 w 10000"/>
              <a:gd name="connsiteY8" fmla="*/ 6815 h 9719"/>
              <a:gd name="connsiteX0" fmla="*/ 0 w 9599"/>
              <a:gd name="connsiteY0" fmla="*/ 7012 h 10000"/>
              <a:gd name="connsiteX1" fmla="*/ 2540 w 9599"/>
              <a:gd name="connsiteY1" fmla="*/ 3887 h 10000"/>
              <a:gd name="connsiteX2" fmla="*/ 4033 w 9599"/>
              <a:gd name="connsiteY2" fmla="*/ 2134 h 10000"/>
              <a:gd name="connsiteX3" fmla="*/ 5300 w 9599"/>
              <a:gd name="connsiteY3" fmla="*/ 915 h 10000"/>
              <a:gd name="connsiteX4" fmla="*/ 6658 w 9599"/>
              <a:gd name="connsiteY4" fmla="*/ 686 h 10000"/>
              <a:gd name="connsiteX5" fmla="*/ 7834 w 9599"/>
              <a:gd name="connsiteY5" fmla="*/ 0 h 10000"/>
              <a:gd name="connsiteX6" fmla="*/ 9599 w 9599"/>
              <a:gd name="connsiteY6" fmla="*/ 5183 h 10000"/>
              <a:gd name="connsiteX7" fmla="*/ 1074 w 9599"/>
              <a:gd name="connsiteY7" fmla="*/ 10000 h 10000"/>
              <a:gd name="connsiteX8" fmla="*/ 0 w 9599"/>
              <a:gd name="connsiteY8" fmla="*/ 7012 h 10000"/>
              <a:gd name="connsiteX0" fmla="*/ 0 w 9940"/>
              <a:gd name="connsiteY0" fmla="*/ 7012 h 10000"/>
              <a:gd name="connsiteX1" fmla="*/ 2586 w 9940"/>
              <a:gd name="connsiteY1" fmla="*/ 3887 h 10000"/>
              <a:gd name="connsiteX2" fmla="*/ 4141 w 9940"/>
              <a:gd name="connsiteY2" fmla="*/ 2134 h 10000"/>
              <a:gd name="connsiteX3" fmla="*/ 5461 w 9940"/>
              <a:gd name="connsiteY3" fmla="*/ 915 h 10000"/>
              <a:gd name="connsiteX4" fmla="*/ 6876 w 9940"/>
              <a:gd name="connsiteY4" fmla="*/ 686 h 10000"/>
              <a:gd name="connsiteX5" fmla="*/ 8101 w 9940"/>
              <a:gd name="connsiteY5" fmla="*/ 0 h 10000"/>
              <a:gd name="connsiteX6" fmla="*/ 9940 w 9940"/>
              <a:gd name="connsiteY6" fmla="*/ 5183 h 10000"/>
              <a:gd name="connsiteX7" fmla="*/ 1059 w 9940"/>
              <a:gd name="connsiteY7" fmla="*/ 10000 h 10000"/>
              <a:gd name="connsiteX8" fmla="*/ 0 w 9940"/>
              <a:gd name="connsiteY8" fmla="*/ 7012 h 10000"/>
              <a:gd name="connsiteX0" fmla="*/ 0 w 10000"/>
              <a:gd name="connsiteY0" fmla="*/ 7012 h 10000"/>
              <a:gd name="connsiteX1" fmla="*/ 2902 w 10000"/>
              <a:gd name="connsiteY1" fmla="*/ 4272 h 10000"/>
              <a:gd name="connsiteX2" fmla="*/ 4166 w 10000"/>
              <a:gd name="connsiteY2" fmla="*/ 2134 h 10000"/>
              <a:gd name="connsiteX3" fmla="*/ 5494 w 10000"/>
              <a:gd name="connsiteY3" fmla="*/ 915 h 10000"/>
              <a:gd name="connsiteX4" fmla="*/ 6918 w 10000"/>
              <a:gd name="connsiteY4" fmla="*/ 686 h 10000"/>
              <a:gd name="connsiteX5" fmla="*/ 8150 w 10000"/>
              <a:gd name="connsiteY5" fmla="*/ 0 h 10000"/>
              <a:gd name="connsiteX6" fmla="*/ 10000 w 10000"/>
              <a:gd name="connsiteY6" fmla="*/ 5183 h 10000"/>
              <a:gd name="connsiteX7" fmla="*/ 1065 w 10000"/>
              <a:gd name="connsiteY7" fmla="*/ 10000 h 10000"/>
              <a:gd name="connsiteX8" fmla="*/ 0 w 10000"/>
              <a:gd name="connsiteY8" fmla="*/ 7012 h 10000"/>
              <a:gd name="connsiteX0" fmla="*/ 0 w 10000"/>
              <a:gd name="connsiteY0" fmla="*/ 7012 h 10000"/>
              <a:gd name="connsiteX1" fmla="*/ 2902 w 10000"/>
              <a:gd name="connsiteY1" fmla="*/ 4272 h 10000"/>
              <a:gd name="connsiteX2" fmla="*/ 4526 w 10000"/>
              <a:gd name="connsiteY2" fmla="*/ 2423 h 10000"/>
              <a:gd name="connsiteX3" fmla="*/ 5494 w 10000"/>
              <a:gd name="connsiteY3" fmla="*/ 915 h 10000"/>
              <a:gd name="connsiteX4" fmla="*/ 6918 w 10000"/>
              <a:gd name="connsiteY4" fmla="*/ 686 h 10000"/>
              <a:gd name="connsiteX5" fmla="*/ 8150 w 10000"/>
              <a:gd name="connsiteY5" fmla="*/ 0 h 10000"/>
              <a:gd name="connsiteX6" fmla="*/ 10000 w 10000"/>
              <a:gd name="connsiteY6" fmla="*/ 5183 h 10000"/>
              <a:gd name="connsiteX7" fmla="*/ 1065 w 10000"/>
              <a:gd name="connsiteY7" fmla="*/ 10000 h 10000"/>
              <a:gd name="connsiteX8" fmla="*/ 0 w 10000"/>
              <a:gd name="connsiteY8" fmla="*/ 7012 h 10000"/>
              <a:gd name="connsiteX0" fmla="*/ 0 w 10000"/>
              <a:gd name="connsiteY0" fmla="*/ 7012 h 10000"/>
              <a:gd name="connsiteX1" fmla="*/ 2902 w 10000"/>
              <a:gd name="connsiteY1" fmla="*/ 4272 h 10000"/>
              <a:gd name="connsiteX2" fmla="*/ 4526 w 10000"/>
              <a:gd name="connsiteY2" fmla="*/ 2423 h 10000"/>
              <a:gd name="connsiteX3" fmla="*/ 5674 w 10000"/>
              <a:gd name="connsiteY3" fmla="*/ 1204 h 10000"/>
              <a:gd name="connsiteX4" fmla="*/ 6918 w 10000"/>
              <a:gd name="connsiteY4" fmla="*/ 686 h 10000"/>
              <a:gd name="connsiteX5" fmla="*/ 8150 w 10000"/>
              <a:gd name="connsiteY5" fmla="*/ 0 h 10000"/>
              <a:gd name="connsiteX6" fmla="*/ 10000 w 10000"/>
              <a:gd name="connsiteY6" fmla="*/ 5183 h 10000"/>
              <a:gd name="connsiteX7" fmla="*/ 1065 w 10000"/>
              <a:gd name="connsiteY7" fmla="*/ 10000 h 10000"/>
              <a:gd name="connsiteX8" fmla="*/ 0 w 10000"/>
              <a:gd name="connsiteY8" fmla="*/ 7012 h 10000"/>
              <a:gd name="connsiteX0" fmla="*/ 0 w 10000"/>
              <a:gd name="connsiteY0" fmla="*/ 7012 h 10000"/>
              <a:gd name="connsiteX1" fmla="*/ 2902 w 10000"/>
              <a:gd name="connsiteY1" fmla="*/ 4272 h 10000"/>
              <a:gd name="connsiteX2" fmla="*/ 4526 w 10000"/>
              <a:gd name="connsiteY2" fmla="*/ 2423 h 10000"/>
              <a:gd name="connsiteX3" fmla="*/ 5674 w 10000"/>
              <a:gd name="connsiteY3" fmla="*/ 1204 h 10000"/>
              <a:gd name="connsiteX4" fmla="*/ 6918 w 10000"/>
              <a:gd name="connsiteY4" fmla="*/ 1167 h 10000"/>
              <a:gd name="connsiteX5" fmla="*/ 8150 w 10000"/>
              <a:gd name="connsiteY5" fmla="*/ 0 h 10000"/>
              <a:gd name="connsiteX6" fmla="*/ 10000 w 10000"/>
              <a:gd name="connsiteY6" fmla="*/ 5183 h 10000"/>
              <a:gd name="connsiteX7" fmla="*/ 1065 w 10000"/>
              <a:gd name="connsiteY7" fmla="*/ 10000 h 10000"/>
              <a:gd name="connsiteX8" fmla="*/ 0 w 10000"/>
              <a:gd name="connsiteY8" fmla="*/ 7012 h 10000"/>
              <a:gd name="connsiteX0" fmla="*/ 0 w 10000"/>
              <a:gd name="connsiteY0" fmla="*/ 7012 h 10000"/>
              <a:gd name="connsiteX1" fmla="*/ 2902 w 10000"/>
              <a:gd name="connsiteY1" fmla="*/ 4272 h 10000"/>
              <a:gd name="connsiteX2" fmla="*/ 4526 w 10000"/>
              <a:gd name="connsiteY2" fmla="*/ 2423 h 10000"/>
              <a:gd name="connsiteX3" fmla="*/ 5674 w 10000"/>
              <a:gd name="connsiteY3" fmla="*/ 1204 h 10000"/>
              <a:gd name="connsiteX4" fmla="*/ 6918 w 10000"/>
              <a:gd name="connsiteY4" fmla="*/ 1167 h 10000"/>
              <a:gd name="connsiteX5" fmla="*/ 8150 w 10000"/>
              <a:gd name="connsiteY5" fmla="*/ 0 h 10000"/>
              <a:gd name="connsiteX6" fmla="*/ 10000 w 10000"/>
              <a:gd name="connsiteY6" fmla="*/ 5183 h 10000"/>
              <a:gd name="connsiteX7" fmla="*/ 1065 w 10000"/>
              <a:gd name="connsiteY7" fmla="*/ 10000 h 10000"/>
              <a:gd name="connsiteX8" fmla="*/ 0 w 10000"/>
              <a:gd name="connsiteY8" fmla="*/ 7012 h 10000"/>
              <a:gd name="connsiteX0" fmla="*/ 0 w 10000"/>
              <a:gd name="connsiteY0" fmla="*/ 6531 h 9519"/>
              <a:gd name="connsiteX1" fmla="*/ 2902 w 10000"/>
              <a:gd name="connsiteY1" fmla="*/ 3791 h 9519"/>
              <a:gd name="connsiteX2" fmla="*/ 4526 w 10000"/>
              <a:gd name="connsiteY2" fmla="*/ 1942 h 9519"/>
              <a:gd name="connsiteX3" fmla="*/ 5674 w 10000"/>
              <a:gd name="connsiteY3" fmla="*/ 723 h 9519"/>
              <a:gd name="connsiteX4" fmla="*/ 6918 w 10000"/>
              <a:gd name="connsiteY4" fmla="*/ 686 h 9519"/>
              <a:gd name="connsiteX5" fmla="*/ 7670 w 10000"/>
              <a:gd name="connsiteY5" fmla="*/ 0 h 9519"/>
              <a:gd name="connsiteX6" fmla="*/ 10000 w 10000"/>
              <a:gd name="connsiteY6" fmla="*/ 4702 h 9519"/>
              <a:gd name="connsiteX7" fmla="*/ 1065 w 10000"/>
              <a:gd name="connsiteY7" fmla="*/ 9519 h 9519"/>
              <a:gd name="connsiteX8" fmla="*/ 0 w 10000"/>
              <a:gd name="connsiteY8" fmla="*/ 6531 h 9519"/>
              <a:gd name="connsiteX0" fmla="*/ 0 w 9580"/>
              <a:gd name="connsiteY0" fmla="*/ 6861 h 10000"/>
              <a:gd name="connsiteX1" fmla="*/ 2902 w 9580"/>
              <a:gd name="connsiteY1" fmla="*/ 3983 h 10000"/>
              <a:gd name="connsiteX2" fmla="*/ 4526 w 9580"/>
              <a:gd name="connsiteY2" fmla="*/ 2040 h 10000"/>
              <a:gd name="connsiteX3" fmla="*/ 5674 w 9580"/>
              <a:gd name="connsiteY3" fmla="*/ 760 h 10000"/>
              <a:gd name="connsiteX4" fmla="*/ 6918 w 9580"/>
              <a:gd name="connsiteY4" fmla="*/ 721 h 10000"/>
              <a:gd name="connsiteX5" fmla="*/ 7670 w 9580"/>
              <a:gd name="connsiteY5" fmla="*/ 0 h 10000"/>
              <a:gd name="connsiteX6" fmla="*/ 9580 w 9580"/>
              <a:gd name="connsiteY6" fmla="*/ 5142 h 10000"/>
              <a:gd name="connsiteX7" fmla="*/ 1065 w 9580"/>
              <a:gd name="connsiteY7" fmla="*/ 10000 h 10000"/>
              <a:gd name="connsiteX8" fmla="*/ 0 w 9580"/>
              <a:gd name="connsiteY8" fmla="*/ 6861 h 10000"/>
              <a:gd name="connsiteX0" fmla="*/ 0 w 8006"/>
              <a:gd name="connsiteY0" fmla="*/ 6861 h 10000"/>
              <a:gd name="connsiteX1" fmla="*/ 3029 w 8006"/>
              <a:gd name="connsiteY1" fmla="*/ 3983 h 10000"/>
              <a:gd name="connsiteX2" fmla="*/ 4724 w 8006"/>
              <a:gd name="connsiteY2" fmla="*/ 2040 h 10000"/>
              <a:gd name="connsiteX3" fmla="*/ 5923 w 8006"/>
              <a:gd name="connsiteY3" fmla="*/ 760 h 10000"/>
              <a:gd name="connsiteX4" fmla="*/ 7221 w 8006"/>
              <a:gd name="connsiteY4" fmla="*/ 721 h 10000"/>
              <a:gd name="connsiteX5" fmla="*/ 8006 w 8006"/>
              <a:gd name="connsiteY5" fmla="*/ 0 h 10000"/>
              <a:gd name="connsiteX6" fmla="*/ 7148 w 8006"/>
              <a:gd name="connsiteY6" fmla="*/ 9925 h 10000"/>
              <a:gd name="connsiteX7" fmla="*/ 1112 w 8006"/>
              <a:gd name="connsiteY7" fmla="*/ 10000 h 10000"/>
              <a:gd name="connsiteX8" fmla="*/ 0 w 8006"/>
              <a:gd name="connsiteY8" fmla="*/ 6861 h 10000"/>
              <a:gd name="connsiteX0" fmla="*/ 0 w 11140"/>
              <a:gd name="connsiteY0" fmla="*/ 4837 h 10000"/>
              <a:gd name="connsiteX1" fmla="*/ 4923 w 11140"/>
              <a:gd name="connsiteY1" fmla="*/ 3983 h 10000"/>
              <a:gd name="connsiteX2" fmla="*/ 7041 w 11140"/>
              <a:gd name="connsiteY2" fmla="*/ 2040 h 10000"/>
              <a:gd name="connsiteX3" fmla="*/ 8538 w 11140"/>
              <a:gd name="connsiteY3" fmla="*/ 760 h 10000"/>
              <a:gd name="connsiteX4" fmla="*/ 10159 w 11140"/>
              <a:gd name="connsiteY4" fmla="*/ 721 h 10000"/>
              <a:gd name="connsiteX5" fmla="*/ 11140 w 11140"/>
              <a:gd name="connsiteY5" fmla="*/ 0 h 10000"/>
              <a:gd name="connsiteX6" fmla="*/ 10068 w 11140"/>
              <a:gd name="connsiteY6" fmla="*/ 9925 h 10000"/>
              <a:gd name="connsiteX7" fmla="*/ 2529 w 11140"/>
              <a:gd name="connsiteY7" fmla="*/ 10000 h 10000"/>
              <a:gd name="connsiteX8" fmla="*/ 0 w 11140"/>
              <a:gd name="connsiteY8" fmla="*/ 4837 h 10000"/>
              <a:gd name="connsiteX0" fmla="*/ 0 w 11228"/>
              <a:gd name="connsiteY0" fmla="*/ 4271 h 10000"/>
              <a:gd name="connsiteX1" fmla="*/ 5011 w 11228"/>
              <a:gd name="connsiteY1" fmla="*/ 3983 h 10000"/>
              <a:gd name="connsiteX2" fmla="*/ 7129 w 11228"/>
              <a:gd name="connsiteY2" fmla="*/ 2040 h 10000"/>
              <a:gd name="connsiteX3" fmla="*/ 8626 w 11228"/>
              <a:gd name="connsiteY3" fmla="*/ 760 h 10000"/>
              <a:gd name="connsiteX4" fmla="*/ 10247 w 11228"/>
              <a:gd name="connsiteY4" fmla="*/ 721 h 10000"/>
              <a:gd name="connsiteX5" fmla="*/ 11228 w 11228"/>
              <a:gd name="connsiteY5" fmla="*/ 0 h 10000"/>
              <a:gd name="connsiteX6" fmla="*/ 10156 w 11228"/>
              <a:gd name="connsiteY6" fmla="*/ 9925 h 10000"/>
              <a:gd name="connsiteX7" fmla="*/ 2617 w 11228"/>
              <a:gd name="connsiteY7" fmla="*/ 10000 h 10000"/>
              <a:gd name="connsiteX8" fmla="*/ 0 w 11228"/>
              <a:gd name="connsiteY8" fmla="*/ 4271 h 10000"/>
              <a:gd name="connsiteX0" fmla="*/ 0 w 11228"/>
              <a:gd name="connsiteY0" fmla="*/ 4271 h 10000"/>
              <a:gd name="connsiteX1" fmla="*/ 1067 w 11228"/>
              <a:gd name="connsiteY1" fmla="*/ 2851 h 10000"/>
              <a:gd name="connsiteX2" fmla="*/ 7129 w 11228"/>
              <a:gd name="connsiteY2" fmla="*/ 2040 h 10000"/>
              <a:gd name="connsiteX3" fmla="*/ 8626 w 11228"/>
              <a:gd name="connsiteY3" fmla="*/ 760 h 10000"/>
              <a:gd name="connsiteX4" fmla="*/ 10247 w 11228"/>
              <a:gd name="connsiteY4" fmla="*/ 721 h 10000"/>
              <a:gd name="connsiteX5" fmla="*/ 11228 w 11228"/>
              <a:gd name="connsiteY5" fmla="*/ 0 h 10000"/>
              <a:gd name="connsiteX6" fmla="*/ 10156 w 11228"/>
              <a:gd name="connsiteY6" fmla="*/ 9925 h 10000"/>
              <a:gd name="connsiteX7" fmla="*/ 2617 w 11228"/>
              <a:gd name="connsiteY7" fmla="*/ 10000 h 10000"/>
              <a:gd name="connsiteX8" fmla="*/ 0 w 11228"/>
              <a:gd name="connsiteY8" fmla="*/ 4271 h 10000"/>
              <a:gd name="connsiteX0" fmla="*/ 0 w 11228"/>
              <a:gd name="connsiteY0" fmla="*/ 4271 h 10000"/>
              <a:gd name="connsiteX1" fmla="*/ 1067 w 11228"/>
              <a:gd name="connsiteY1" fmla="*/ 2851 h 10000"/>
              <a:gd name="connsiteX2" fmla="*/ 3098 w 11228"/>
              <a:gd name="connsiteY2" fmla="*/ 5096 h 10000"/>
              <a:gd name="connsiteX3" fmla="*/ 8626 w 11228"/>
              <a:gd name="connsiteY3" fmla="*/ 760 h 10000"/>
              <a:gd name="connsiteX4" fmla="*/ 10247 w 11228"/>
              <a:gd name="connsiteY4" fmla="*/ 721 h 10000"/>
              <a:gd name="connsiteX5" fmla="*/ 11228 w 11228"/>
              <a:gd name="connsiteY5" fmla="*/ 0 h 10000"/>
              <a:gd name="connsiteX6" fmla="*/ 10156 w 11228"/>
              <a:gd name="connsiteY6" fmla="*/ 9925 h 10000"/>
              <a:gd name="connsiteX7" fmla="*/ 2617 w 11228"/>
              <a:gd name="connsiteY7" fmla="*/ 10000 h 10000"/>
              <a:gd name="connsiteX8" fmla="*/ 0 w 11228"/>
              <a:gd name="connsiteY8" fmla="*/ 4271 h 10000"/>
              <a:gd name="connsiteX0" fmla="*/ 0 w 11228"/>
              <a:gd name="connsiteY0" fmla="*/ 4271 h 10000"/>
              <a:gd name="connsiteX1" fmla="*/ 1067 w 11228"/>
              <a:gd name="connsiteY1" fmla="*/ 2851 h 10000"/>
              <a:gd name="connsiteX2" fmla="*/ 3098 w 11228"/>
              <a:gd name="connsiteY2" fmla="*/ 5096 h 10000"/>
              <a:gd name="connsiteX3" fmla="*/ 5559 w 11228"/>
              <a:gd name="connsiteY3" fmla="*/ 6192 h 10000"/>
              <a:gd name="connsiteX4" fmla="*/ 10247 w 11228"/>
              <a:gd name="connsiteY4" fmla="*/ 721 h 10000"/>
              <a:gd name="connsiteX5" fmla="*/ 11228 w 11228"/>
              <a:gd name="connsiteY5" fmla="*/ 0 h 10000"/>
              <a:gd name="connsiteX6" fmla="*/ 10156 w 11228"/>
              <a:gd name="connsiteY6" fmla="*/ 9925 h 10000"/>
              <a:gd name="connsiteX7" fmla="*/ 2617 w 11228"/>
              <a:gd name="connsiteY7" fmla="*/ 10000 h 10000"/>
              <a:gd name="connsiteX8" fmla="*/ 0 w 11228"/>
              <a:gd name="connsiteY8" fmla="*/ 4271 h 10000"/>
              <a:gd name="connsiteX0" fmla="*/ 0 w 11228"/>
              <a:gd name="connsiteY0" fmla="*/ 4271 h 10000"/>
              <a:gd name="connsiteX1" fmla="*/ 1067 w 11228"/>
              <a:gd name="connsiteY1" fmla="*/ 2851 h 10000"/>
              <a:gd name="connsiteX2" fmla="*/ 3098 w 11228"/>
              <a:gd name="connsiteY2" fmla="*/ 5096 h 10000"/>
              <a:gd name="connsiteX3" fmla="*/ 5559 w 11228"/>
              <a:gd name="connsiteY3" fmla="*/ 6192 h 10000"/>
              <a:gd name="connsiteX4" fmla="*/ 7180 w 11228"/>
              <a:gd name="connsiteY4" fmla="*/ 6493 h 10000"/>
              <a:gd name="connsiteX5" fmla="*/ 11228 w 11228"/>
              <a:gd name="connsiteY5" fmla="*/ 0 h 10000"/>
              <a:gd name="connsiteX6" fmla="*/ 10156 w 11228"/>
              <a:gd name="connsiteY6" fmla="*/ 9925 h 10000"/>
              <a:gd name="connsiteX7" fmla="*/ 2617 w 11228"/>
              <a:gd name="connsiteY7" fmla="*/ 10000 h 10000"/>
              <a:gd name="connsiteX8" fmla="*/ 0 w 11228"/>
              <a:gd name="connsiteY8" fmla="*/ 4271 h 10000"/>
              <a:gd name="connsiteX0" fmla="*/ 0 w 10156"/>
              <a:gd name="connsiteY0" fmla="*/ 1420 h 7149"/>
              <a:gd name="connsiteX1" fmla="*/ 1067 w 10156"/>
              <a:gd name="connsiteY1" fmla="*/ 0 h 7149"/>
              <a:gd name="connsiteX2" fmla="*/ 3098 w 10156"/>
              <a:gd name="connsiteY2" fmla="*/ 2245 h 7149"/>
              <a:gd name="connsiteX3" fmla="*/ 5559 w 10156"/>
              <a:gd name="connsiteY3" fmla="*/ 3341 h 7149"/>
              <a:gd name="connsiteX4" fmla="*/ 7180 w 10156"/>
              <a:gd name="connsiteY4" fmla="*/ 3642 h 7149"/>
              <a:gd name="connsiteX5" fmla="*/ 7898 w 10156"/>
              <a:gd name="connsiteY5" fmla="*/ 5637 h 7149"/>
              <a:gd name="connsiteX6" fmla="*/ 10156 w 10156"/>
              <a:gd name="connsiteY6" fmla="*/ 7074 h 7149"/>
              <a:gd name="connsiteX7" fmla="*/ 2617 w 10156"/>
              <a:gd name="connsiteY7" fmla="*/ 7149 h 7149"/>
              <a:gd name="connsiteX8" fmla="*/ 0 w 10156"/>
              <a:gd name="connsiteY8" fmla="*/ 1420 h 7149"/>
              <a:gd name="connsiteX0" fmla="*/ 0 w 10000"/>
              <a:gd name="connsiteY0" fmla="*/ 2808 h 10822"/>
              <a:gd name="connsiteX1" fmla="*/ 1051 w 10000"/>
              <a:gd name="connsiteY1" fmla="*/ 822 h 10822"/>
              <a:gd name="connsiteX2" fmla="*/ 3050 w 10000"/>
              <a:gd name="connsiteY2" fmla="*/ 3962 h 10822"/>
              <a:gd name="connsiteX3" fmla="*/ 5474 w 10000"/>
              <a:gd name="connsiteY3" fmla="*/ 5495 h 10822"/>
              <a:gd name="connsiteX4" fmla="*/ 7070 w 10000"/>
              <a:gd name="connsiteY4" fmla="*/ 5916 h 10822"/>
              <a:gd name="connsiteX5" fmla="*/ 6741 w 10000"/>
              <a:gd name="connsiteY5" fmla="*/ 0 h 10822"/>
              <a:gd name="connsiteX6" fmla="*/ 10000 w 10000"/>
              <a:gd name="connsiteY6" fmla="*/ 10717 h 10822"/>
              <a:gd name="connsiteX7" fmla="*/ 2577 w 10000"/>
              <a:gd name="connsiteY7" fmla="*/ 10822 h 10822"/>
              <a:gd name="connsiteX8" fmla="*/ 0 w 10000"/>
              <a:gd name="connsiteY8" fmla="*/ 2808 h 10822"/>
              <a:gd name="connsiteX0" fmla="*/ 0 w 10000"/>
              <a:gd name="connsiteY0" fmla="*/ 2808 h 10822"/>
              <a:gd name="connsiteX1" fmla="*/ 1051 w 10000"/>
              <a:gd name="connsiteY1" fmla="*/ 822 h 10822"/>
              <a:gd name="connsiteX2" fmla="*/ 3050 w 10000"/>
              <a:gd name="connsiteY2" fmla="*/ 3962 h 10822"/>
              <a:gd name="connsiteX3" fmla="*/ 5474 w 10000"/>
              <a:gd name="connsiteY3" fmla="*/ 5495 h 10822"/>
              <a:gd name="connsiteX4" fmla="*/ 5344 w 10000"/>
              <a:gd name="connsiteY4" fmla="*/ 692 h 10822"/>
              <a:gd name="connsiteX5" fmla="*/ 6741 w 10000"/>
              <a:gd name="connsiteY5" fmla="*/ 0 h 10822"/>
              <a:gd name="connsiteX6" fmla="*/ 10000 w 10000"/>
              <a:gd name="connsiteY6" fmla="*/ 10717 h 10822"/>
              <a:gd name="connsiteX7" fmla="*/ 2577 w 10000"/>
              <a:gd name="connsiteY7" fmla="*/ 10822 h 10822"/>
              <a:gd name="connsiteX8" fmla="*/ 0 w 10000"/>
              <a:gd name="connsiteY8" fmla="*/ 2808 h 10822"/>
              <a:gd name="connsiteX0" fmla="*/ 0 w 10000"/>
              <a:gd name="connsiteY0" fmla="*/ 3950 h 11964"/>
              <a:gd name="connsiteX1" fmla="*/ 1051 w 10000"/>
              <a:gd name="connsiteY1" fmla="*/ 1964 h 11964"/>
              <a:gd name="connsiteX2" fmla="*/ 3050 w 10000"/>
              <a:gd name="connsiteY2" fmla="*/ 5104 h 11964"/>
              <a:gd name="connsiteX3" fmla="*/ 5474 w 10000"/>
              <a:gd name="connsiteY3" fmla="*/ 6637 h 11964"/>
              <a:gd name="connsiteX4" fmla="*/ 5344 w 10000"/>
              <a:gd name="connsiteY4" fmla="*/ 1834 h 11964"/>
              <a:gd name="connsiteX5" fmla="*/ 6741 w 10000"/>
              <a:gd name="connsiteY5" fmla="*/ 1142 h 11964"/>
              <a:gd name="connsiteX6" fmla="*/ 10000 w 10000"/>
              <a:gd name="connsiteY6" fmla="*/ 11859 h 11964"/>
              <a:gd name="connsiteX7" fmla="*/ 2577 w 10000"/>
              <a:gd name="connsiteY7" fmla="*/ 11964 h 11964"/>
              <a:gd name="connsiteX8" fmla="*/ 0 w 10000"/>
              <a:gd name="connsiteY8" fmla="*/ 3950 h 11964"/>
              <a:gd name="connsiteX0" fmla="*/ 0 w 10000"/>
              <a:gd name="connsiteY0" fmla="*/ 2808 h 10822"/>
              <a:gd name="connsiteX1" fmla="*/ 1051 w 10000"/>
              <a:gd name="connsiteY1" fmla="*/ 822 h 10822"/>
              <a:gd name="connsiteX2" fmla="*/ 3050 w 10000"/>
              <a:gd name="connsiteY2" fmla="*/ 3962 h 10822"/>
              <a:gd name="connsiteX3" fmla="*/ 5474 w 10000"/>
              <a:gd name="connsiteY3" fmla="*/ 5495 h 10822"/>
              <a:gd name="connsiteX4" fmla="*/ 5344 w 10000"/>
              <a:gd name="connsiteY4" fmla="*/ 692 h 10822"/>
              <a:gd name="connsiteX5" fmla="*/ 6741 w 10000"/>
              <a:gd name="connsiteY5" fmla="*/ 0 h 10822"/>
              <a:gd name="connsiteX6" fmla="*/ 10000 w 10000"/>
              <a:gd name="connsiteY6" fmla="*/ 10717 h 10822"/>
              <a:gd name="connsiteX7" fmla="*/ 2577 w 10000"/>
              <a:gd name="connsiteY7" fmla="*/ 10822 h 10822"/>
              <a:gd name="connsiteX8" fmla="*/ 0 w 10000"/>
              <a:gd name="connsiteY8" fmla="*/ 2808 h 10822"/>
              <a:gd name="connsiteX0" fmla="*/ 0 w 10000"/>
              <a:gd name="connsiteY0" fmla="*/ 2808 h 10822"/>
              <a:gd name="connsiteX1" fmla="*/ 1051 w 10000"/>
              <a:gd name="connsiteY1" fmla="*/ 822 h 10822"/>
              <a:gd name="connsiteX2" fmla="*/ 3050 w 10000"/>
              <a:gd name="connsiteY2" fmla="*/ 3962 h 10822"/>
              <a:gd name="connsiteX3" fmla="*/ 2454 w 10000"/>
              <a:gd name="connsiteY3" fmla="*/ 1062 h 10822"/>
              <a:gd name="connsiteX4" fmla="*/ 5344 w 10000"/>
              <a:gd name="connsiteY4" fmla="*/ 692 h 10822"/>
              <a:gd name="connsiteX5" fmla="*/ 6741 w 10000"/>
              <a:gd name="connsiteY5" fmla="*/ 0 h 10822"/>
              <a:gd name="connsiteX6" fmla="*/ 10000 w 10000"/>
              <a:gd name="connsiteY6" fmla="*/ 10717 h 10822"/>
              <a:gd name="connsiteX7" fmla="*/ 2577 w 10000"/>
              <a:gd name="connsiteY7" fmla="*/ 10822 h 10822"/>
              <a:gd name="connsiteX8" fmla="*/ 0 w 10000"/>
              <a:gd name="connsiteY8" fmla="*/ 2808 h 10822"/>
              <a:gd name="connsiteX0" fmla="*/ 0 w 10000"/>
              <a:gd name="connsiteY0" fmla="*/ 2808 h 10822"/>
              <a:gd name="connsiteX1" fmla="*/ 1051 w 10000"/>
              <a:gd name="connsiteY1" fmla="*/ 822 h 10822"/>
              <a:gd name="connsiteX2" fmla="*/ 2454 w 10000"/>
              <a:gd name="connsiteY2" fmla="*/ 1062 h 10822"/>
              <a:gd name="connsiteX3" fmla="*/ 5344 w 10000"/>
              <a:gd name="connsiteY3" fmla="*/ 692 h 10822"/>
              <a:gd name="connsiteX4" fmla="*/ 6741 w 10000"/>
              <a:gd name="connsiteY4" fmla="*/ 0 h 10822"/>
              <a:gd name="connsiteX5" fmla="*/ 10000 w 10000"/>
              <a:gd name="connsiteY5" fmla="*/ 10717 h 10822"/>
              <a:gd name="connsiteX6" fmla="*/ 2577 w 10000"/>
              <a:gd name="connsiteY6" fmla="*/ 10822 h 10822"/>
              <a:gd name="connsiteX7" fmla="*/ 0 w 10000"/>
              <a:gd name="connsiteY7" fmla="*/ 2808 h 10822"/>
              <a:gd name="connsiteX0" fmla="*/ 0 w 10000"/>
              <a:gd name="connsiteY0" fmla="*/ 2808 h 10822"/>
              <a:gd name="connsiteX1" fmla="*/ 1051 w 10000"/>
              <a:gd name="connsiteY1" fmla="*/ 822 h 10822"/>
              <a:gd name="connsiteX2" fmla="*/ 2454 w 10000"/>
              <a:gd name="connsiteY2" fmla="*/ 1062 h 10822"/>
              <a:gd name="connsiteX3" fmla="*/ 5344 w 10000"/>
              <a:gd name="connsiteY3" fmla="*/ 692 h 10822"/>
              <a:gd name="connsiteX4" fmla="*/ 6741 w 10000"/>
              <a:gd name="connsiteY4" fmla="*/ 0 h 10822"/>
              <a:gd name="connsiteX5" fmla="*/ 10000 w 10000"/>
              <a:gd name="connsiteY5" fmla="*/ 10717 h 10822"/>
              <a:gd name="connsiteX6" fmla="*/ 2577 w 10000"/>
              <a:gd name="connsiteY6" fmla="*/ 10822 h 10822"/>
              <a:gd name="connsiteX7" fmla="*/ 0 w 10000"/>
              <a:gd name="connsiteY7" fmla="*/ 2808 h 10822"/>
              <a:gd name="connsiteX0" fmla="*/ 0 w 10000"/>
              <a:gd name="connsiteY0" fmla="*/ 2808 h 10822"/>
              <a:gd name="connsiteX1" fmla="*/ 1051 w 10000"/>
              <a:gd name="connsiteY1" fmla="*/ 822 h 10822"/>
              <a:gd name="connsiteX2" fmla="*/ 2713 w 10000"/>
              <a:gd name="connsiteY2" fmla="*/ 745 h 10822"/>
              <a:gd name="connsiteX3" fmla="*/ 5344 w 10000"/>
              <a:gd name="connsiteY3" fmla="*/ 692 h 10822"/>
              <a:gd name="connsiteX4" fmla="*/ 6741 w 10000"/>
              <a:gd name="connsiteY4" fmla="*/ 0 h 10822"/>
              <a:gd name="connsiteX5" fmla="*/ 10000 w 10000"/>
              <a:gd name="connsiteY5" fmla="*/ 10717 h 10822"/>
              <a:gd name="connsiteX6" fmla="*/ 2577 w 10000"/>
              <a:gd name="connsiteY6" fmla="*/ 10822 h 10822"/>
              <a:gd name="connsiteX7" fmla="*/ 0 w 10000"/>
              <a:gd name="connsiteY7" fmla="*/ 2808 h 10822"/>
              <a:gd name="connsiteX0" fmla="*/ 46 w 10046"/>
              <a:gd name="connsiteY0" fmla="*/ 2808 h 10822"/>
              <a:gd name="connsiteX1" fmla="*/ 1097 w 10046"/>
              <a:gd name="connsiteY1" fmla="*/ 822 h 10822"/>
              <a:gd name="connsiteX2" fmla="*/ 2759 w 10046"/>
              <a:gd name="connsiteY2" fmla="*/ 745 h 10822"/>
              <a:gd name="connsiteX3" fmla="*/ 5390 w 10046"/>
              <a:gd name="connsiteY3" fmla="*/ 692 h 10822"/>
              <a:gd name="connsiteX4" fmla="*/ 6787 w 10046"/>
              <a:gd name="connsiteY4" fmla="*/ 0 h 10822"/>
              <a:gd name="connsiteX5" fmla="*/ 10046 w 10046"/>
              <a:gd name="connsiteY5" fmla="*/ 10717 h 10822"/>
              <a:gd name="connsiteX6" fmla="*/ 2623 w 10046"/>
              <a:gd name="connsiteY6" fmla="*/ 10822 h 10822"/>
              <a:gd name="connsiteX7" fmla="*/ 46 w 10046"/>
              <a:gd name="connsiteY7" fmla="*/ 2808 h 10822"/>
              <a:gd name="connsiteX0" fmla="*/ 46 w 10046"/>
              <a:gd name="connsiteY0" fmla="*/ 2808 h 10822"/>
              <a:gd name="connsiteX1" fmla="*/ 1097 w 10046"/>
              <a:gd name="connsiteY1" fmla="*/ 822 h 10822"/>
              <a:gd name="connsiteX2" fmla="*/ 2759 w 10046"/>
              <a:gd name="connsiteY2" fmla="*/ 745 h 10822"/>
              <a:gd name="connsiteX3" fmla="*/ 5390 w 10046"/>
              <a:gd name="connsiteY3" fmla="*/ 692 h 10822"/>
              <a:gd name="connsiteX4" fmla="*/ 6787 w 10046"/>
              <a:gd name="connsiteY4" fmla="*/ 0 h 10822"/>
              <a:gd name="connsiteX5" fmla="*/ 10046 w 10046"/>
              <a:gd name="connsiteY5" fmla="*/ 10717 h 10822"/>
              <a:gd name="connsiteX6" fmla="*/ 2623 w 10046"/>
              <a:gd name="connsiteY6" fmla="*/ 10822 h 10822"/>
              <a:gd name="connsiteX7" fmla="*/ 46 w 10046"/>
              <a:gd name="connsiteY7" fmla="*/ 2808 h 10822"/>
              <a:gd name="connsiteX0" fmla="*/ 0 w 10000"/>
              <a:gd name="connsiteY0" fmla="*/ 2808 h 10822"/>
              <a:gd name="connsiteX1" fmla="*/ 1051 w 10000"/>
              <a:gd name="connsiteY1" fmla="*/ 822 h 10822"/>
              <a:gd name="connsiteX2" fmla="*/ 2713 w 10000"/>
              <a:gd name="connsiteY2" fmla="*/ 745 h 10822"/>
              <a:gd name="connsiteX3" fmla="*/ 5344 w 10000"/>
              <a:gd name="connsiteY3" fmla="*/ 692 h 10822"/>
              <a:gd name="connsiteX4" fmla="*/ 6741 w 10000"/>
              <a:gd name="connsiteY4" fmla="*/ 0 h 10822"/>
              <a:gd name="connsiteX5" fmla="*/ 10000 w 10000"/>
              <a:gd name="connsiteY5" fmla="*/ 10717 h 10822"/>
              <a:gd name="connsiteX6" fmla="*/ 2577 w 10000"/>
              <a:gd name="connsiteY6" fmla="*/ 10822 h 10822"/>
              <a:gd name="connsiteX7" fmla="*/ 0 w 10000"/>
              <a:gd name="connsiteY7" fmla="*/ 2808 h 10822"/>
              <a:gd name="connsiteX0" fmla="*/ 0 w 10259"/>
              <a:gd name="connsiteY0" fmla="*/ 3430 h 11444"/>
              <a:gd name="connsiteX1" fmla="*/ 1051 w 10259"/>
              <a:gd name="connsiteY1" fmla="*/ 1444 h 11444"/>
              <a:gd name="connsiteX2" fmla="*/ 2713 w 10259"/>
              <a:gd name="connsiteY2" fmla="*/ 1367 h 11444"/>
              <a:gd name="connsiteX3" fmla="*/ 5344 w 10259"/>
              <a:gd name="connsiteY3" fmla="*/ 1314 h 11444"/>
              <a:gd name="connsiteX4" fmla="*/ 6741 w 10259"/>
              <a:gd name="connsiteY4" fmla="*/ 622 h 11444"/>
              <a:gd name="connsiteX5" fmla="*/ 10259 w 10259"/>
              <a:gd name="connsiteY5" fmla="*/ 11181 h 11444"/>
              <a:gd name="connsiteX6" fmla="*/ 2577 w 10259"/>
              <a:gd name="connsiteY6" fmla="*/ 11444 h 11444"/>
              <a:gd name="connsiteX7" fmla="*/ 0 w 10259"/>
              <a:gd name="connsiteY7" fmla="*/ 3430 h 1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59" h="11444">
                <a:moveTo>
                  <a:pt x="0" y="3430"/>
                </a:moveTo>
                <a:lnTo>
                  <a:pt x="1051" y="1444"/>
                </a:lnTo>
                <a:lnTo>
                  <a:pt x="2713" y="1367"/>
                </a:lnTo>
                <a:lnTo>
                  <a:pt x="5344" y="1314"/>
                </a:lnTo>
                <a:cubicBezTo>
                  <a:pt x="5810" y="1083"/>
                  <a:pt x="5922" y="-1022"/>
                  <a:pt x="6741" y="622"/>
                </a:cubicBezTo>
                <a:cubicBezTo>
                  <a:pt x="7560" y="2266"/>
                  <a:pt x="9086" y="7661"/>
                  <a:pt x="10259" y="11181"/>
                </a:cubicBezTo>
                <a:lnTo>
                  <a:pt x="2577" y="11444"/>
                </a:lnTo>
                <a:lnTo>
                  <a:pt x="0" y="3430"/>
                </a:lnTo>
                <a:close/>
              </a:path>
            </a:pathLst>
          </a:custGeom>
          <a:solidFill>
            <a:srgbClr val="CC0066"/>
          </a:solidFill>
          <a:ln w="38100">
            <a:noFill/>
          </a:ln>
          <a:extLst/>
        </p:spPr>
        <p:txBody>
          <a:bodyPr>
            <a:spAutoFit/>
          </a:bodyPr>
          <a:lstStyle/>
          <a:p>
            <a:endParaRPr lang="ja-JP" altLang="en-US"/>
          </a:p>
        </p:txBody>
      </p:sp>
      <p:sp>
        <p:nvSpPr>
          <p:cNvPr id="204" name="テキスト ボックス 203"/>
          <p:cNvSpPr txBox="1"/>
          <p:nvPr/>
        </p:nvSpPr>
        <p:spPr>
          <a:xfrm>
            <a:off x="1341335" y="6530664"/>
            <a:ext cx="2355129" cy="253916"/>
          </a:xfrm>
          <a:prstGeom prst="rect">
            <a:avLst/>
          </a:prstGeom>
          <a:solidFill>
            <a:schemeClr val="bg1"/>
          </a:solidFill>
          <a:ln w="12700">
            <a:solidFill>
              <a:srgbClr val="CC0066"/>
            </a:solidFill>
          </a:ln>
        </p:spPr>
        <p:txBody>
          <a:bodyPr wrap="square" rtlCol="0">
            <a:spAutoFit/>
          </a:bodyPr>
          <a:lstStyle/>
          <a:p>
            <a:r>
              <a:rPr lang="ja-JP" altLang="en-US" sz="1050" dirty="0" smtClean="0">
                <a:latin typeface="ＭＳ Ｐ明朝" panose="02020600040205080304" pitchFamily="18" charset="-128"/>
                <a:ea typeface="ＭＳ Ｐ明朝" panose="02020600040205080304" pitchFamily="18" charset="-128"/>
              </a:rPr>
              <a:t>森ノ宮医療大学校舎２期完成</a:t>
            </a:r>
            <a:r>
              <a:rPr lang="en-US" altLang="ja-JP" sz="1050" dirty="0" smtClean="0">
                <a:latin typeface="ＭＳ Ｐ明朝" panose="02020600040205080304" pitchFamily="18" charset="-128"/>
                <a:ea typeface="ＭＳ Ｐ明朝" panose="02020600040205080304" pitchFamily="18" charset="-128"/>
              </a:rPr>
              <a:t>(2016.4)</a:t>
            </a:r>
            <a:endParaRPr lang="ja-JP" altLang="en-US" sz="1050" dirty="0">
              <a:latin typeface="ＭＳ Ｐ明朝" panose="02020600040205080304" pitchFamily="18" charset="-128"/>
              <a:ea typeface="ＭＳ Ｐ明朝" panose="02020600040205080304" pitchFamily="18" charset="-128"/>
            </a:endParaRPr>
          </a:p>
        </p:txBody>
      </p:sp>
      <p:cxnSp>
        <p:nvCxnSpPr>
          <p:cNvPr id="205" name="直線矢印コネクタ 204"/>
          <p:cNvCxnSpPr>
            <a:endCxn id="202" idx="6"/>
          </p:cNvCxnSpPr>
          <p:nvPr/>
        </p:nvCxnSpPr>
        <p:spPr>
          <a:xfrm flipV="1">
            <a:off x="3378328" y="4051008"/>
            <a:ext cx="2472285" cy="2409559"/>
          </a:xfrm>
          <a:prstGeom prst="straightConnector1">
            <a:avLst/>
          </a:prstGeom>
          <a:ln w="15875">
            <a:solidFill>
              <a:srgbClr val="CC0066"/>
            </a:solidFill>
            <a:tailEnd type="stealth"/>
          </a:ln>
        </p:spPr>
        <p:style>
          <a:lnRef idx="1">
            <a:schemeClr val="accent1"/>
          </a:lnRef>
          <a:fillRef idx="0">
            <a:schemeClr val="accent1"/>
          </a:fillRef>
          <a:effectRef idx="0">
            <a:schemeClr val="accent1"/>
          </a:effectRef>
          <a:fontRef idx="minor">
            <a:schemeClr val="tx1"/>
          </a:fontRef>
        </p:style>
      </p:cxnSp>
      <p:sp>
        <p:nvSpPr>
          <p:cNvPr id="210" name="Rectangle 2"/>
          <p:cNvSpPr txBox="1">
            <a:spLocks noChangeArrowheads="1"/>
          </p:cNvSpPr>
          <p:nvPr/>
        </p:nvSpPr>
        <p:spPr bwMode="auto">
          <a:xfrm>
            <a:off x="1143000" y="368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６</a:t>
            </a:r>
            <a:r>
              <a:rPr lang="ja-JP" altLang="en-US" sz="2000" b="1" dirty="0" smtClean="0">
                <a:solidFill>
                  <a:schemeClr val="bg1"/>
                </a:solidFill>
                <a:latin typeface="ＭＳ ゴシック" pitchFamily="49" charset="-128"/>
                <a:ea typeface="ＭＳ ゴシック" pitchFamily="49" charset="-128"/>
              </a:rPr>
              <a:t>．夢洲等</a:t>
            </a:r>
            <a:r>
              <a:rPr lang="en-US" altLang="ja-JP" sz="2000" b="1" dirty="0" smtClean="0">
                <a:solidFill>
                  <a:schemeClr val="bg1"/>
                </a:solidFill>
                <a:latin typeface="ＭＳ ゴシック" pitchFamily="49" charset="-128"/>
                <a:ea typeface="ＭＳ ゴシック" pitchFamily="49" charset="-128"/>
              </a:rPr>
              <a:t>【</a:t>
            </a:r>
            <a:r>
              <a:rPr lang="ja-JP" altLang="en-US" sz="2000" b="1" dirty="0">
                <a:solidFill>
                  <a:schemeClr val="bg1"/>
                </a:solidFill>
                <a:latin typeface="ＭＳ ゴシック" pitchFamily="49" charset="-128"/>
                <a:ea typeface="ＭＳ ゴシック" pitchFamily="49" charset="-128"/>
              </a:rPr>
              <a:t>コスモスクエア駅周辺地域（咲洲）</a:t>
            </a:r>
            <a:r>
              <a:rPr lang="en-US" altLang="ja-JP" sz="2000" b="1" dirty="0">
                <a:solidFill>
                  <a:schemeClr val="bg1"/>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3644497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1244600" y="558800"/>
            <a:ext cx="9652000" cy="6057900"/>
          </a:xfrm>
          <a:prstGeom prst="roundRect">
            <a:avLst>
              <a:gd name="adj" fmla="val 36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100" dirty="0">
              <a:solidFill>
                <a:schemeClr val="tx1"/>
              </a:solidFill>
            </a:endParaRPr>
          </a:p>
        </p:txBody>
      </p:sp>
      <p:sp>
        <p:nvSpPr>
          <p:cNvPr id="6" name="Rectangle 2"/>
          <p:cNvSpPr txBox="1">
            <a:spLocks noChangeArrowheads="1"/>
          </p:cNvSpPr>
          <p:nvPr/>
        </p:nvSpPr>
        <p:spPr bwMode="auto">
          <a:xfrm>
            <a:off x="1143000" y="29"/>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７．天王寺公園</a:t>
            </a:r>
            <a:r>
              <a:rPr lang="en-US" altLang="ja-JP" sz="2000" b="1" dirty="0">
                <a:solidFill>
                  <a:schemeClr val="bg1"/>
                </a:solidFill>
                <a:latin typeface="ＭＳ ゴシック" pitchFamily="49" charset="-128"/>
                <a:ea typeface="ＭＳ ゴシック" pitchFamily="49" charset="-128"/>
              </a:rPr>
              <a:t>【</a:t>
            </a:r>
            <a:r>
              <a:rPr lang="ja-JP" altLang="en-US" sz="2000" b="1" dirty="0">
                <a:solidFill>
                  <a:schemeClr val="bg1"/>
                </a:solidFill>
                <a:latin typeface="ＭＳ ゴシック" pitchFamily="49" charset="-128"/>
                <a:ea typeface="ＭＳ ゴシック" pitchFamily="49" charset="-128"/>
              </a:rPr>
              <a:t>総論</a:t>
            </a:r>
            <a:r>
              <a:rPr lang="en-US" altLang="ja-JP" sz="2000" b="1" dirty="0">
                <a:solidFill>
                  <a:schemeClr val="bg1"/>
                </a:solidFill>
                <a:latin typeface="ＭＳ ゴシック" pitchFamily="49" charset="-128"/>
                <a:ea typeface="ＭＳ ゴシック" pitchFamily="49" charset="-128"/>
              </a:rPr>
              <a:t>】</a:t>
            </a:r>
          </a:p>
        </p:txBody>
      </p:sp>
      <p:sp>
        <p:nvSpPr>
          <p:cNvPr id="7" name="テキスト ボックス 6"/>
          <p:cNvSpPr txBox="1"/>
          <p:nvPr/>
        </p:nvSpPr>
        <p:spPr>
          <a:xfrm>
            <a:off x="1343472" y="620689"/>
            <a:ext cx="9505056" cy="5886051"/>
          </a:xfrm>
          <a:prstGeom prst="rect">
            <a:avLst/>
          </a:prstGeom>
          <a:noFill/>
        </p:spPr>
        <p:txBody>
          <a:bodyPr wrap="square" lIns="68406" tIns="34203" rIns="68406" bIns="34203" rtlCol="0">
            <a:spAutoFit/>
          </a:bodyPr>
          <a:lstStyle/>
          <a:p>
            <a:pPr>
              <a:spcBef>
                <a:spcPts val="600"/>
              </a:spcBef>
            </a:pPr>
            <a:r>
              <a:rPr lang="ja-JP" altLang="en-US" sz="1600" b="1" dirty="0"/>
              <a:t>１　エリア</a:t>
            </a:r>
            <a:r>
              <a:rPr lang="ja-JP" altLang="en-US" sz="1600" b="1" dirty="0" smtClean="0"/>
              <a:t>の状況</a:t>
            </a:r>
            <a:endParaRPr lang="en-US" altLang="ja-JP" sz="1600" b="1" dirty="0" smtClean="0"/>
          </a:p>
          <a:p>
            <a:pPr>
              <a:spcBef>
                <a:spcPts val="600"/>
              </a:spcBef>
            </a:pPr>
            <a:r>
              <a:rPr lang="ja-JP" altLang="en-US" sz="1400" dirty="0">
                <a:latin typeface="ＭＳ Ｐ明朝" pitchFamily="18" charset="-128"/>
                <a:ea typeface="ＭＳ Ｐ明朝" pitchFamily="18" charset="-128"/>
              </a:rPr>
              <a:t>　・大阪の南の玄関口という都心に位置しながら、貴重な歴史文化遺産（歴史と文化と自然）を有する上町台地の南にも位置し、動物園・美術館・名勝慶沢園・「大阪冬の陣・夏の陣」の歴史の舞台として知られる茶臼山等の多様な施設構成の公園。</a:t>
            </a:r>
          </a:p>
          <a:p>
            <a:pPr marL="180000" indent="-180000">
              <a:spcBef>
                <a:spcPts val="600"/>
              </a:spcBef>
            </a:pPr>
            <a:r>
              <a:rPr lang="ja-JP" altLang="en-US" sz="1400" dirty="0">
                <a:latin typeface="ＭＳ Ｐ明朝" pitchFamily="18" charset="-128"/>
                <a:ea typeface="ＭＳ Ｐ明朝" pitchFamily="18" charset="-128"/>
              </a:rPr>
              <a:t>　・周辺では、あべのハルカスなどの民間開発によるまちの再生が進み、注目度の高いエリア</a:t>
            </a:r>
            <a:r>
              <a:rPr lang="ja-JP" altLang="en-US" sz="1400" dirty="0" smtClean="0">
                <a:latin typeface="ＭＳ Ｐ明朝" pitchFamily="18" charset="-128"/>
                <a:ea typeface="ＭＳ Ｐ明朝" pitchFamily="18" charset="-128"/>
              </a:rPr>
              <a:t>。</a:t>
            </a:r>
            <a:endParaRPr lang="en-US" altLang="ja-JP" sz="1400" dirty="0" smtClean="0">
              <a:latin typeface="ＭＳ Ｐ明朝" pitchFamily="18" charset="-128"/>
              <a:ea typeface="ＭＳ Ｐ明朝" pitchFamily="18" charset="-128"/>
            </a:endParaRPr>
          </a:p>
          <a:p>
            <a:pPr>
              <a:spcBef>
                <a:spcPts val="1200"/>
              </a:spcBef>
            </a:pPr>
            <a:r>
              <a:rPr lang="ja-JP" altLang="en-US" sz="1600" b="1" dirty="0" smtClean="0"/>
              <a:t>２</a:t>
            </a:r>
            <a:r>
              <a:rPr lang="ja-JP" altLang="en-US" sz="1600" b="1" dirty="0"/>
              <a:t>　エリアの課題</a:t>
            </a:r>
          </a:p>
          <a:p>
            <a:pPr marL="180000" indent="-180000">
              <a:spcBef>
                <a:spcPts val="600"/>
              </a:spcBef>
            </a:pPr>
            <a:r>
              <a:rPr lang="ja-JP" altLang="en-US" sz="1400" dirty="0">
                <a:latin typeface="ＭＳ Ｐ明朝" pitchFamily="18" charset="-128"/>
                <a:ea typeface="ＭＳ Ｐ明朝" pitchFamily="18" charset="-128"/>
              </a:rPr>
              <a:t>　・上町台地に固有の「歴史・文化・自然」を有するポテンシャル、都心型という立地上の優位性、及び園内施設の多様性という強みを活かせておらず、魅力を発信する役割を果たせていない。</a:t>
            </a:r>
          </a:p>
          <a:p>
            <a:pPr marL="180000" indent="-180000">
              <a:spcBef>
                <a:spcPts val="600"/>
              </a:spcBef>
            </a:pPr>
            <a:r>
              <a:rPr lang="ja-JP" altLang="en-US" sz="1400" dirty="0">
                <a:latin typeface="ＭＳ Ｐ明朝" pitchFamily="18" charset="-128"/>
                <a:ea typeface="ＭＳ Ｐ明朝" pitchFamily="18" charset="-128"/>
              </a:rPr>
              <a:t>　・施設の老朽化が深刻でサービス機能やおもてなし力が不足している</a:t>
            </a:r>
            <a:r>
              <a:rPr lang="ja-JP" altLang="en-US" sz="1400" dirty="0" smtClean="0">
                <a:latin typeface="ＭＳ Ｐ明朝" pitchFamily="18" charset="-128"/>
                <a:ea typeface="ＭＳ Ｐ明朝" pitchFamily="18" charset="-128"/>
              </a:rPr>
              <a:t>。</a:t>
            </a:r>
            <a:endParaRPr lang="en-US" altLang="ja-JP" sz="1400" dirty="0" smtClean="0">
              <a:latin typeface="ＭＳ Ｐ明朝" pitchFamily="18" charset="-128"/>
              <a:ea typeface="ＭＳ Ｐ明朝" pitchFamily="18" charset="-128"/>
            </a:endParaRPr>
          </a:p>
          <a:p>
            <a:pPr>
              <a:spcBef>
                <a:spcPts val="1200"/>
              </a:spcBef>
            </a:pPr>
            <a:r>
              <a:rPr lang="ja-JP" altLang="en-US" sz="1600" b="1" dirty="0"/>
              <a:t>３　取組内容、近年の動向</a:t>
            </a:r>
            <a:endParaRPr lang="en-US" altLang="ja-JP" sz="1600" b="1" dirty="0"/>
          </a:p>
          <a:p>
            <a:pPr>
              <a:spcBef>
                <a:spcPts val="1200"/>
              </a:spcBef>
            </a:pPr>
            <a:r>
              <a:rPr lang="ja-JP" altLang="en-US" sz="1400" dirty="0">
                <a:latin typeface="ＭＳ Ｐ明朝" pitchFamily="18" charset="-128"/>
                <a:ea typeface="ＭＳ Ｐ明朝" pitchFamily="18" charset="-128"/>
              </a:rPr>
              <a:t>　・上町台地に固有の「歴史・文化・自然」を掘り起こし、公園を拠点として市民へ発信する。</a:t>
            </a:r>
          </a:p>
          <a:p>
            <a:pPr marL="180000" indent="-180000">
              <a:spcBef>
                <a:spcPts val="600"/>
              </a:spcBef>
            </a:pPr>
            <a:r>
              <a:rPr lang="ja-JP" altLang="en-US" sz="1400" dirty="0">
                <a:latin typeface="ＭＳ Ｐ明朝" pitchFamily="18" charset="-128"/>
                <a:ea typeface="ＭＳ Ｐ明朝" pitchFamily="18" charset="-128"/>
              </a:rPr>
              <a:t>　・民間活力の導入により、新たな飲食施設等の設置やソフト事業（イベント・プロモーション）を展開し、新たな都市魅力を創出し集客力の向上をめざす。</a:t>
            </a:r>
            <a:endParaRPr lang="en-US" altLang="ja-JP" sz="1400" dirty="0">
              <a:latin typeface="ＭＳ Ｐ明朝" pitchFamily="18" charset="-128"/>
              <a:ea typeface="ＭＳ Ｐ明朝" pitchFamily="18" charset="-128"/>
            </a:endParaRPr>
          </a:p>
          <a:p>
            <a:pPr marL="180000" indent="-180000">
              <a:spcBef>
                <a:spcPts val="600"/>
              </a:spcBef>
            </a:pPr>
            <a:r>
              <a:rPr lang="ja-JP" altLang="en-US" sz="1400" dirty="0">
                <a:latin typeface="ＭＳ Ｐ明朝" pitchFamily="18" charset="-128"/>
                <a:ea typeface="ＭＳ Ｐ明朝" pitchFamily="18" charset="-128"/>
              </a:rPr>
              <a:t>　・公園の無料化により、地域に開かれた公園をめざす。</a:t>
            </a:r>
            <a:endParaRPr lang="en-US" altLang="ja-JP" sz="1400" dirty="0">
              <a:latin typeface="ＭＳ Ｐ明朝" pitchFamily="18" charset="-128"/>
              <a:ea typeface="ＭＳ Ｐ明朝" pitchFamily="18" charset="-128"/>
            </a:endParaRPr>
          </a:p>
          <a:p>
            <a:pPr marL="180000" indent="-180000">
              <a:spcBef>
                <a:spcPts val="600"/>
              </a:spcBef>
            </a:pPr>
            <a:r>
              <a:rPr lang="ja-JP" altLang="en-US" sz="1400" dirty="0">
                <a:latin typeface="ＭＳ Ｐ明朝" pitchFamily="18" charset="-128"/>
                <a:ea typeface="ＭＳ Ｐ明朝" pitchFamily="18" charset="-128"/>
              </a:rPr>
              <a:t>　・公園の一体的なマネジメントを実施し、公園全体を見通しての最適な企画や高付加価値サービスを提供する。</a:t>
            </a:r>
            <a:endParaRPr lang="en-US" altLang="ja-JP" sz="1400" dirty="0">
              <a:latin typeface="ＭＳ Ｐ明朝" pitchFamily="18" charset="-128"/>
              <a:ea typeface="ＭＳ Ｐ明朝" pitchFamily="18" charset="-128"/>
            </a:endParaRPr>
          </a:p>
          <a:p>
            <a:pPr marL="180000" indent="-180000"/>
            <a:r>
              <a:rPr lang="ja-JP" altLang="en-US" sz="1400" dirty="0">
                <a:latin typeface="ＭＳ Ｐ明朝" pitchFamily="18" charset="-128"/>
                <a:ea typeface="ＭＳ Ｐ明朝" pitchFamily="18" charset="-128"/>
              </a:rPr>
              <a:t>　　　（例）美術館と名勝の庭を一度に楽しめる高付加価値サービスの提供を検討中</a:t>
            </a:r>
            <a:endParaRPr lang="en-US" altLang="ja-JP" sz="1400" dirty="0">
              <a:latin typeface="ＭＳ Ｐ明朝" pitchFamily="18" charset="-128"/>
              <a:ea typeface="ＭＳ Ｐ明朝" pitchFamily="18" charset="-128"/>
            </a:endParaRPr>
          </a:p>
          <a:p>
            <a:pPr marL="180000" indent="-180000">
              <a:spcBef>
                <a:spcPts val="600"/>
              </a:spcBef>
            </a:pPr>
            <a:r>
              <a:rPr lang="ja-JP" altLang="en-US" sz="1400" dirty="0">
                <a:latin typeface="ＭＳ Ｐ明朝" pitchFamily="18" charset="-128"/>
                <a:ea typeface="ＭＳ Ｐ明朝" pitchFamily="18" charset="-128"/>
              </a:rPr>
              <a:t>　・施設補修・改修やサービス力の向上など、徹底した改善を実践するとともに、大規模改修・施設整備も実施する</a:t>
            </a:r>
            <a:r>
              <a:rPr lang="ja-JP" altLang="en-US" sz="1400" dirty="0" smtClean="0">
                <a:latin typeface="ＭＳ Ｐ明朝" pitchFamily="18" charset="-128"/>
                <a:ea typeface="ＭＳ Ｐ明朝" pitchFamily="18" charset="-128"/>
              </a:rPr>
              <a:t>。</a:t>
            </a:r>
            <a:endParaRPr lang="en-US" altLang="ja-JP" sz="1400" dirty="0" smtClean="0">
              <a:latin typeface="ＭＳ Ｐ明朝" pitchFamily="18" charset="-128"/>
              <a:ea typeface="ＭＳ Ｐ明朝" pitchFamily="18" charset="-128"/>
            </a:endParaRPr>
          </a:p>
          <a:p>
            <a:pPr>
              <a:spcBef>
                <a:spcPts val="1200"/>
              </a:spcBef>
            </a:pPr>
            <a:r>
              <a:rPr lang="ja-JP" altLang="en-US" sz="1600" b="1" dirty="0"/>
              <a:t>４　将来像</a:t>
            </a:r>
          </a:p>
          <a:p>
            <a:pPr marL="180000" indent="-180000">
              <a:spcBef>
                <a:spcPts val="600"/>
              </a:spcBef>
            </a:pPr>
            <a:r>
              <a:rPr lang="ja-JP" altLang="en-US" sz="1400" dirty="0">
                <a:latin typeface="ＭＳ Ｐ明朝" pitchFamily="18" charset="-128"/>
                <a:ea typeface="ＭＳ Ｐ明朝" pitchFamily="18" charset="-128"/>
              </a:rPr>
              <a:t>　・</a:t>
            </a:r>
            <a:r>
              <a:rPr lang="ja-JP" altLang="en-US" sz="1400" dirty="0">
                <a:latin typeface="ＭＳ Ｐ明朝" pitchFamily="18" charset="-128"/>
                <a:ea typeface="ＭＳ Ｐ明朝" pitchFamily="18" charset="-128"/>
                <a:cs typeface="Meiryo UI" pitchFamily="50" charset="-128"/>
              </a:rPr>
              <a:t>歴史と文化と自然が一体となった公園として「天王寺・阿倍野地区」「上町台地」のブランド力を発信する中心施設に</a:t>
            </a:r>
            <a:r>
              <a:rPr lang="ja-JP" altLang="en-US" sz="1400" dirty="0">
                <a:latin typeface="ＭＳ Ｐ明朝" pitchFamily="18" charset="-128"/>
                <a:ea typeface="ＭＳ Ｐ明朝" pitchFamily="18" charset="-128"/>
              </a:rPr>
              <a:t>。</a:t>
            </a:r>
          </a:p>
          <a:p>
            <a:pPr marL="180000" indent="-180000">
              <a:spcBef>
                <a:spcPts val="600"/>
              </a:spcBef>
            </a:pPr>
            <a:r>
              <a:rPr lang="ja-JP" altLang="en-US" sz="1400" dirty="0">
                <a:latin typeface="ＭＳ Ｐ明朝" pitchFamily="18" charset="-128"/>
                <a:ea typeface="ＭＳ Ｐ明朝" pitchFamily="18" charset="-128"/>
              </a:rPr>
              <a:t>　・</a:t>
            </a:r>
            <a:r>
              <a:rPr lang="ja-JP" altLang="en-US" sz="1400" dirty="0">
                <a:latin typeface="ＭＳ Ｐ明朝" pitchFamily="18" charset="-128"/>
                <a:ea typeface="ＭＳ Ｐ明朝" pitchFamily="18" charset="-128"/>
                <a:cs typeface="Meiryo UI" pitchFamily="50" charset="-128"/>
              </a:rPr>
              <a:t>地域とともに新たな魅力を創出し発信し続ける公共空間として、立地特性も活かして、市民から観光客まで、子どもから高齢者まで、３世代が一緒に来園し、憩い・楽しみ・愛し・誇りに思う大阪の南のシンボルに</a:t>
            </a:r>
            <a:r>
              <a:rPr lang="ja-JP" altLang="en-US" sz="1400" dirty="0" smtClean="0">
                <a:latin typeface="ＭＳ Ｐ明朝" pitchFamily="18" charset="-128"/>
                <a:ea typeface="ＭＳ Ｐ明朝" pitchFamily="18" charset="-128"/>
                <a:cs typeface="Meiryo UI" pitchFamily="50" charset="-128"/>
              </a:rPr>
              <a:t>。</a:t>
            </a:r>
            <a:endParaRPr lang="en-US" altLang="ja-JP" sz="1400" dirty="0">
              <a:latin typeface="ＭＳ Ｐ明朝" pitchFamily="18" charset="-128"/>
              <a:ea typeface="ＭＳ Ｐ明朝" pitchFamily="18" charset="-128"/>
            </a:endParaRPr>
          </a:p>
        </p:txBody>
      </p:sp>
      <p:sp>
        <p:nvSpPr>
          <p:cNvPr id="10" name="スライド番号プレースホルダ 9"/>
          <p:cNvSpPr>
            <a:spLocks noGrp="1"/>
          </p:cNvSpPr>
          <p:nvPr>
            <p:ph type="sldNum" sz="quarter" idx="12"/>
          </p:nvPr>
        </p:nvSpPr>
        <p:spPr/>
        <p:txBody>
          <a:bodyPr/>
          <a:lstStyle/>
          <a:p>
            <a:fld id="{37EF5067-3AB7-4642-9103-42CBD40CC6D9}" type="slidenum">
              <a:rPr kumimoji="1" lang="ja-JP" altLang="en-US" smtClean="0"/>
              <a:pPr/>
              <a:t>57</a:t>
            </a:fld>
            <a:endParaRPr kumimoji="1" lang="ja-JP" altLang="en-US" dirty="0"/>
          </a:p>
        </p:txBody>
      </p:sp>
    </p:spTree>
    <p:extLst>
      <p:ext uri="{BB962C8B-B14F-4D97-AF65-F5344CB8AC3E}">
        <p14:creationId xmlns:p14="http://schemas.microsoft.com/office/powerpoint/2010/main" val="32642147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nvPr>
        </p:nvGraphicFramePr>
        <p:xfrm>
          <a:off x="1401324" y="926611"/>
          <a:ext cx="9533373" cy="5050826"/>
        </p:xfrm>
        <a:graphic>
          <a:graphicData uri="http://schemas.openxmlformats.org/drawingml/2006/table">
            <a:tbl>
              <a:tblPr firstRow="1" bandRow="1">
                <a:tableStyleId>{5940675A-B579-460E-94D1-54222C63F5DA}</a:tableStyleId>
              </a:tblPr>
              <a:tblGrid>
                <a:gridCol w="843664">
                  <a:extLst>
                    <a:ext uri="{9D8B030D-6E8A-4147-A177-3AD203B41FA5}">
                      <a16:colId xmlns="" xmlns:a16="http://schemas.microsoft.com/office/drawing/2014/main" val="20000"/>
                    </a:ext>
                  </a:extLst>
                </a:gridCol>
                <a:gridCol w="1160837">
                  <a:extLst>
                    <a:ext uri="{9D8B030D-6E8A-4147-A177-3AD203B41FA5}">
                      <a16:colId xmlns="" xmlns:a16="http://schemas.microsoft.com/office/drawing/2014/main" val="20001"/>
                    </a:ext>
                  </a:extLst>
                </a:gridCol>
                <a:gridCol w="579144">
                  <a:extLst>
                    <a:ext uri="{9D8B030D-6E8A-4147-A177-3AD203B41FA5}">
                      <a16:colId xmlns="" xmlns:a16="http://schemas.microsoft.com/office/drawing/2014/main" val="20002"/>
                    </a:ext>
                  </a:extLst>
                </a:gridCol>
                <a:gridCol w="579144">
                  <a:extLst>
                    <a:ext uri="{9D8B030D-6E8A-4147-A177-3AD203B41FA5}">
                      <a16:colId xmlns="" xmlns:a16="http://schemas.microsoft.com/office/drawing/2014/main" val="20003"/>
                    </a:ext>
                  </a:extLst>
                </a:gridCol>
                <a:gridCol w="579144">
                  <a:extLst>
                    <a:ext uri="{9D8B030D-6E8A-4147-A177-3AD203B41FA5}">
                      <a16:colId xmlns="" xmlns:a16="http://schemas.microsoft.com/office/drawing/2014/main" val="20004"/>
                    </a:ext>
                  </a:extLst>
                </a:gridCol>
                <a:gridCol w="579144">
                  <a:extLst>
                    <a:ext uri="{9D8B030D-6E8A-4147-A177-3AD203B41FA5}">
                      <a16:colId xmlns="" xmlns:a16="http://schemas.microsoft.com/office/drawing/2014/main" val="20005"/>
                    </a:ext>
                  </a:extLst>
                </a:gridCol>
                <a:gridCol w="579144">
                  <a:extLst>
                    <a:ext uri="{9D8B030D-6E8A-4147-A177-3AD203B41FA5}">
                      <a16:colId xmlns="" xmlns:a16="http://schemas.microsoft.com/office/drawing/2014/main" val="20006"/>
                    </a:ext>
                  </a:extLst>
                </a:gridCol>
                <a:gridCol w="579144">
                  <a:extLst>
                    <a:ext uri="{9D8B030D-6E8A-4147-A177-3AD203B41FA5}">
                      <a16:colId xmlns="" xmlns:a16="http://schemas.microsoft.com/office/drawing/2014/main" val="20007"/>
                    </a:ext>
                  </a:extLst>
                </a:gridCol>
                <a:gridCol w="579144">
                  <a:extLst>
                    <a:ext uri="{9D8B030D-6E8A-4147-A177-3AD203B41FA5}">
                      <a16:colId xmlns="" xmlns:a16="http://schemas.microsoft.com/office/drawing/2014/main" val="20008"/>
                    </a:ext>
                  </a:extLst>
                </a:gridCol>
                <a:gridCol w="579144">
                  <a:extLst>
                    <a:ext uri="{9D8B030D-6E8A-4147-A177-3AD203B41FA5}">
                      <a16:colId xmlns="" xmlns:a16="http://schemas.microsoft.com/office/drawing/2014/main" val="20009"/>
                    </a:ext>
                  </a:extLst>
                </a:gridCol>
                <a:gridCol w="579144">
                  <a:extLst>
                    <a:ext uri="{9D8B030D-6E8A-4147-A177-3AD203B41FA5}">
                      <a16:colId xmlns="" xmlns:a16="http://schemas.microsoft.com/office/drawing/2014/main" val="20010"/>
                    </a:ext>
                  </a:extLst>
                </a:gridCol>
                <a:gridCol w="579144">
                  <a:extLst>
                    <a:ext uri="{9D8B030D-6E8A-4147-A177-3AD203B41FA5}">
                      <a16:colId xmlns="" xmlns:a16="http://schemas.microsoft.com/office/drawing/2014/main" val="20011"/>
                    </a:ext>
                  </a:extLst>
                </a:gridCol>
                <a:gridCol w="579144">
                  <a:extLst>
                    <a:ext uri="{9D8B030D-6E8A-4147-A177-3AD203B41FA5}">
                      <a16:colId xmlns="" xmlns:a16="http://schemas.microsoft.com/office/drawing/2014/main" val="20012"/>
                    </a:ext>
                  </a:extLst>
                </a:gridCol>
                <a:gridCol w="579144">
                  <a:extLst>
                    <a:ext uri="{9D8B030D-6E8A-4147-A177-3AD203B41FA5}">
                      <a16:colId xmlns="" xmlns:a16="http://schemas.microsoft.com/office/drawing/2014/main" val="20013"/>
                    </a:ext>
                  </a:extLst>
                </a:gridCol>
                <a:gridCol w="579144">
                  <a:extLst>
                    <a:ext uri="{9D8B030D-6E8A-4147-A177-3AD203B41FA5}">
                      <a16:colId xmlns="" xmlns:a16="http://schemas.microsoft.com/office/drawing/2014/main" val="20014"/>
                    </a:ext>
                  </a:extLst>
                </a:gridCol>
              </a:tblGrid>
              <a:tr h="446551">
                <a:tc>
                  <a:txBody>
                    <a:bodyPr/>
                    <a:lstStyle/>
                    <a:p>
                      <a:pPr algn="r"/>
                      <a:r>
                        <a:rPr kumimoji="1" lang="ja-JP" altLang="en-US" sz="1100" dirty="0" smtClean="0"/>
                        <a:t>年度</a:t>
                      </a:r>
                      <a:endParaRPr kumimoji="1" lang="ja-JP" altLang="en-US" sz="1100" dirty="0"/>
                    </a:p>
                  </a:txBody>
                  <a:tcPr anchor="ctr"/>
                </a:tc>
                <a:tc>
                  <a:txBody>
                    <a:bodyPr/>
                    <a:lstStyle/>
                    <a:p>
                      <a:r>
                        <a:rPr kumimoji="1" lang="en-US" altLang="ja-JP" sz="1100" dirty="0" smtClean="0"/>
                        <a:t>2008</a:t>
                      </a:r>
                      <a:r>
                        <a:rPr kumimoji="1" lang="ja-JP" altLang="en-US" sz="1100" dirty="0" smtClean="0"/>
                        <a:t>～</a:t>
                      </a:r>
                      <a:r>
                        <a:rPr kumimoji="1" lang="en-US" altLang="ja-JP" sz="1100" dirty="0" smtClean="0"/>
                        <a:t>2012</a:t>
                      </a:r>
                    </a:p>
                    <a:p>
                      <a:r>
                        <a:rPr kumimoji="1" lang="ja-JP" altLang="en-US" sz="1100" dirty="0" smtClean="0"/>
                        <a:t> </a:t>
                      </a:r>
                      <a:r>
                        <a:rPr kumimoji="1" lang="en-US" altLang="ja-JP" sz="1100" dirty="0" smtClean="0"/>
                        <a:t>(H20</a:t>
                      </a:r>
                      <a:r>
                        <a:rPr kumimoji="1" lang="ja-JP" altLang="en-US" sz="1100" dirty="0" smtClean="0"/>
                        <a:t>～</a:t>
                      </a:r>
                      <a:r>
                        <a:rPr kumimoji="1" lang="en-US" altLang="ja-JP" sz="1100" dirty="0" smtClean="0"/>
                        <a:t>H24)</a:t>
                      </a:r>
                      <a:endParaRPr kumimoji="1" lang="ja-JP" altLang="en-US" sz="1100" dirty="0"/>
                    </a:p>
                  </a:txBody>
                  <a:tcPr/>
                </a:tc>
                <a:tc>
                  <a:txBody>
                    <a:bodyPr/>
                    <a:lstStyle/>
                    <a:p>
                      <a:r>
                        <a:rPr kumimoji="1" lang="en-US" altLang="ja-JP" sz="1100" dirty="0" smtClean="0"/>
                        <a:t>2013</a:t>
                      </a:r>
                    </a:p>
                    <a:p>
                      <a:r>
                        <a:rPr kumimoji="1" lang="en-US" altLang="ja-JP" sz="1100" dirty="0" smtClean="0"/>
                        <a:t>(H25)</a:t>
                      </a:r>
                      <a:endParaRPr kumimoji="1" lang="ja-JP" altLang="en-US" sz="1100" dirty="0"/>
                    </a:p>
                  </a:txBody>
                  <a:tcPr marL="45720" marR="45720"/>
                </a:tc>
                <a:tc>
                  <a:txBody>
                    <a:bodyPr/>
                    <a:lstStyle/>
                    <a:p>
                      <a:r>
                        <a:rPr kumimoji="1" lang="en-US" altLang="ja-JP" sz="1100" dirty="0" smtClean="0"/>
                        <a:t>2014</a:t>
                      </a:r>
                    </a:p>
                    <a:p>
                      <a:r>
                        <a:rPr kumimoji="1" lang="ja-JP" altLang="en-US" sz="1100" dirty="0" smtClean="0"/>
                        <a:t> </a:t>
                      </a:r>
                      <a:r>
                        <a:rPr kumimoji="1" lang="en-US" altLang="ja-JP" sz="1100" dirty="0" smtClean="0"/>
                        <a:t>(H26)</a:t>
                      </a:r>
                      <a:endParaRPr kumimoji="1" lang="ja-JP" altLang="en-US" sz="1100" dirty="0"/>
                    </a:p>
                  </a:txBody>
                  <a:tcPr marL="45720" marR="45720"/>
                </a:tc>
                <a:tc>
                  <a:txBody>
                    <a:bodyPr/>
                    <a:lstStyle/>
                    <a:p>
                      <a:r>
                        <a:rPr kumimoji="1" lang="en-US" altLang="ja-JP" sz="1100" dirty="0" smtClean="0"/>
                        <a:t>2015</a:t>
                      </a:r>
                    </a:p>
                    <a:p>
                      <a:r>
                        <a:rPr kumimoji="1" lang="en-US" altLang="ja-JP" sz="1100" dirty="0" smtClean="0"/>
                        <a:t>(H27)</a:t>
                      </a:r>
                      <a:endParaRPr kumimoji="1" lang="ja-JP" altLang="en-US" sz="1100" dirty="0"/>
                    </a:p>
                  </a:txBody>
                  <a:tcPr marL="45720" marR="45720"/>
                </a:tc>
                <a:tc>
                  <a:txBody>
                    <a:bodyPr/>
                    <a:lstStyle/>
                    <a:p>
                      <a:r>
                        <a:rPr kumimoji="1" lang="en-US" altLang="ja-JP" sz="1100" dirty="0" smtClean="0"/>
                        <a:t>2016</a:t>
                      </a:r>
                    </a:p>
                    <a:p>
                      <a:r>
                        <a:rPr kumimoji="1" lang="en-US" altLang="ja-JP" sz="1100" dirty="0" smtClean="0"/>
                        <a:t>(H28)</a:t>
                      </a:r>
                      <a:endParaRPr kumimoji="1" lang="ja-JP" altLang="en-US" sz="1100" dirty="0"/>
                    </a:p>
                  </a:txBody>
                  <a:tcPr marL="45720" marR="45720"/>
                </a:tc>
                <a:tc>
                  <a:txBody>
                    <a:bodyPr/>
                    <a:lstStyle/>
                    <a:p>
                      <a:r>
                        <a:rPr kumimoji="1" lang="en-US" altLang="ja-JP" sz="1100" dirty="0" smtClean="0"/>
                        <a:t>2017</a:t>
                      </a:r>
                    </a:p>
                    <a:p>
                      <a:r>
                        <a:rPr kumimoji="1" lang="en-US" altLang="ja-JP" sz="1100" dirty="0" smtClean="0"/>
                        <a:t>(H29)</a:t>
                      </a:r>
                      <a:endParaRPr kumimoji="1" lang="ja-JP" altLang="en-US" sz="1100" dirty="0"/>
                    </a:p>
                  </a:txBody>
                  <a:tcPr marL="45720" marR="45720"/>
                </a:tc>
                <a:tc>
                  <a:txBody>
                    <a:bodyPr/>
                    <a:lstStyle/>
                    <a:p>
                      <a:r>
                        <a:rPr kumimoji="1" lang="en-US" altLang="ja-JP" sz="1100" dirty="0" smtClean="0"/>
                        <a:t>2018</a:t>
                      </a:r>
                    </a:p>
                    <a:p>
                      <a:r>
                        <a:rPr kumimoji="1" lang="en-US" altLang="ja-JP" sz="1100" dirty="0" smtClean="0"/>
                        <a:t>(H30)</a:t>
                      </a:r>
                      <a:endParaRPr kumimoji="1" lang="ja-JP" altLang="en-US" sz="1100" dirty="0"/>
                    </a:p>
                  </a:txBody>
                  <a:tcPr marL="45720" marR="45720"/>
                </a:tc>
                <a:tc>
                  <a:txBody>
                    <a:bodyPr/>
                    <a:lstStyle/>
                    <a:p>
                      <a:r>
                        <a:rPr kumimoji="1" lang="en-US" altLang="ja-JP" sz="1100" dirty="0" smtClean="0"/>
                        <a:t>2019</a:t>
                      </a:r>
                    </a:p>
                    <a:p>
                      <a:r>
                        <a:rPr kumimoji="1" lang="en-US" altLang="ja-JP" sz="1100" dirty="0" smtClean="0"/>
                        <a:t>(H31)</a:t>
                      </a:r>
                      <a:endParaRPr kumimoji="1" lang="ja-JP" altLang="en-US" sz="1100" dirty="0"/>
                    </a:p>
                  </a:txBody>
                  <a:tcPr marL="45720" marR="45720"/>
                </a:tc>
                <a:tc>
                  <a:txBody>
                    <a:bodyPr/>
                    <a:lstStyle/>
                    <a:p>
                      <a:r>
                        <a:rPr kumimoji="1" lang="en-US" altLang="ja-JP" sz="1100" dirty="0" smtClean="0"/>
                        <a:t>2020</a:t>
                      </a:r>
                    </a:p>
                    <a:p>
                      <a:r>
                        <a:rPr kumimoji="1" lang="en-US" altLang="ja-JP" sz="1100" dirty="0" smtClean="0"/>
                        <a:t>(H32)</a:t>
                      </a:r>
                      <a:endParaRPr kumimoji="1" lang="ja-JP" altLang="en-US" sz="1100" dirty="0"/>
                    </a:p>
                  </a:txBody>
                  <a:tcPr marL="45720" marR="45720"/>
                </a:tc>
                <a:tc>
                  <a:txBody>
                    <a:bodyPr/>
                    <a:lstStyle/>
                    <a:p>
                      <a:r>
                        <a:rPr kumimoji="1" lang="en-US" altLang="ja-JP" sz="1100" dirty="0" smtClean="0"/>
                        <a:t>2021</a:t>
                      </a:r>
                    </a:p>
                    <a:p>
                      <a:r>
                        <a:rPr kumimoji="1" lang="en-US" altLang="ja-JP" sz="1100" dirty="0" smtClean="0"/>
                        <a:t>(H33)</a:t>
                      </a:r>
                      <a:endParaRPr kumimoji="1" lang="ja-JP" altLang="en-US" sz="1100" dirty="0"/>
                    </a:p>
                  </a:txBody>
                  <a:tcPr marL="45720" marR="45720"/>
                </a:tc>
                <a:tc>
                  <a:txBody>
                    <a:bodyPr/>
                    <a:lstStyle/>
                    <a:p>
                      <a:r>
                        <a:rPr kumimoji="1" lang="en-US" altLang="ja-JP" sz="1100" dirty="0" smtClean="0"/>
                        <a:t>2022</a:t>
                      </a:r>
                    </a:p>
                    <a:p>
                      <a:r>
                        <a:rPr kumimoji="1" lang="en-US" altLang="ja-JP" sz="1100" dirty="0" smtClean="0"/>
                        <a:t>(H34)</a:t>
                      </a:r>
                      <a:endParaRPr kumimoji="1" lang="ja-JP" altLang="en-US" sz="1100" dirty="0"/>
                    </a:p>
                  </a:txBody>
                  <a:tcPr marL="45720" marR="45720"/>
                </a:tc>
                <a:tc>
                  <a:txBody>
                    <a:bodyPr/>
                    <a:lstStyle/>
                    <a:p>
                      <a:r>
                        <a:rPr kumimoji="1" lang="en-US" altLang="ja-JP" sz="1100" dirty="0" smtClean="0"/>
                        <a:t>2023</a:t>
                      </a:r>
                    </a:p>
                    <a:p>
                      <a:r>
                        <a:rPr kumimoji="1" lang="en-US" altLang="ja-JP" sz="1100" dirty="0" smtClean="0"/>
                        <a:t>(H35)</a:t>
                      </a:r>
                      <a:endParaRPr kumimoji="1" lang="ja-JP" altLang="en-US" sz="1100" dirty="0"/>
                    </a:p>
                  </a:txBody>
                  <a:tcPr marL="45720" marR="45720"/>
                </a:tc>
                <a:tc>
                  <a:txBody>
                    <a:bodyPr/>
                    <a:lstStyle/>
                    <a:p>
                      <a:r>
                        <a:rPr kumimoji="1" lang="en-US" altLang="ja-JP" sz="1100" dirty="0" smtClean="0"/>
                        <a:t>2024</a:t>
                      </a:r>
                    </a:p>
                    <a:p>
                      <a:r>
                        <a:rPr kumimoji="1" lang="en-US" altLang="ja-JP" sz="1100" dirty="0" smtClean="0"/>
                        <a:t>(H36)</a:t>
                      </a:r>
                      <a:endParaRPr kumimoji="1" lang="ja-JP" altLang="en-US" sz="1100" dirty="0"/>
                    </a:p>
                  </a:txBody>
                  <a:tcPr marL="45720" marR="45720"/>
                </a:tc>
                <a:tc>
                  <a:txBody>
                    <a:bodyPr/>
                    <a:lstStyle/>
                    <a:p>
                      <a:r>
                        <a:rPr kumimoji="1" lang="en-US" altLang="ja-JP" sz="1100" dirty="0" smtClean="0"/>
                        <a:t>2025</a:t>
                      </a:r>
                    </a:p>
                    <a:p>
                      <a:r>
                        <a:rPr kumimoji="1" lang="en-US" altLang="ja-JP" sz="1100" dirty="0" smtClean="0"/>
                        <a:t>(H37)</a:t>
                      </a:r>
                      <a:endParaRPr kumimoji="1" lang="ja-JP" altLang="en-US" sz="1100" dirty="0"/>
                    </a:p>
                  </a:txBody>
                  <a:tcPr marL="45720" marR="45720"/>
                </a:tc>
                <a:extLst>
                  <a:ext uri="{0D108BD9-81ED-4DB2-BD59-A6C34878D82A}">
                    <a16:rowId xmlns="" xmlns:a16="http://schemas.microsoft.com/office/drawing/2014/main" val="10000"/>
                  </a:ext>
                </a:extLst>
              </a:tr>
              <a:tr h="1760134">
                <a:tc>
                  <a:txBody>
                    <a:bodyPr/>
                    <a:lstStyle/>
                    <a:p>
                      <a:r>
                        <a:rPr kumimoji="1" lang="ja-JP" altLang="en-US" sz="1100" dirty="0" smtClean="0"/>
                        <a:t>動物園</a:t>
                      </a:r>
                      <a:endParaRPr kumimoji="1" lang="ja-JP" altLang="en-US" sz="1100" dirty="0"/>
                    </a:p>
                  </a:txBody>
                  <a:tcPr anchor="ctr"/>
                </a:tc>
                <a:tc>
                  <a:txBody>
                    <a:bodyPr/>
                    <a:lstStyle/>
                    <a:p>
                      <a:endParaRPr kumimoji="1" lang="ja-JP" altLang="en-US" sz="1100" dirty="0"/>
                    </a:p>
                  </a:txBody>
                  <a:tcPr/>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a:p>
                  </a:txBody>
                  <a:tcPr marL="45720" marR="45720"/>
                </a:tc>
                <a:tc>
                  <a:txBody>
                    <a:bodyPr/>
                    <a:lstStyle/>
                    <a:p>
                      <a:endParaRPr kumimoji="1" lang="ja-JP" altLang="en-US" sz="1100" dirty="0"/>
                    </a:p>
                  </a:txBody>
                  <a:tcPr marL="45720" marR="45720"/>
                </a:tc>
                <a:tc>
                  <a:txBody>
                    <a:bodyPr/>
                    <a:lstStyle/>
                    <a:p>
                      <a:endParaRPr kumimoji="1" lang="ja-JP" altLang="en-US" sz="1100"/>
                    </a:p>
                  </a:txBody>
                  <a:tcPr marL="45720" marR="45720"/>
                </a:tc>
                <a:tc>
                  <a:txBody>
                    <a:bodyPr/>
                    <a:lstStyle/>
                    <a:p>
                      <a:endParaRPr kumimoji="1" lang="ja-JP" altLang="en-US" sz="1100" dirty="0"/>
                    </a:p>
                  </a:txBody>
                  <a:tcPr marL="45720" marR="45720"/>
                </a:tc>
                <a:tc>
                  <a:txBody>
                    <a:bodyPr/>
                    <a:lstStyle/>
                    <a:p>
                      <a:endParaRPr kumimoji="1" lang="ja-JP" altLang="en-US" sz="1100"/>
                    </a:p>
                  </a:txBody>
                  <a:tcPr marL="45720" marR="45720"/>
                </a:tc>
                <a:tc>
                  <a:txBody>
                    <a:bodyPr/>
                    <a:lstStyle/>
                    <a:p>
                      <a:endParaRPr kumimoji="1" lang="ja-JP" altLang="en-US" sz="1100"/>
                    </a:p>
                  </a:txBody>
                  <a:tcPr marL="45720" marR="45720"/>
                </a:tc>
                <a:tc>
                  <a:txBody>
                    <a:bodyPr/>
                    <a:lstStyle/>
                    <a:p>
                      <a:endParaRPr kumimoji="1" lang="ja-JP" altLang="en-US" sz="1100"/>
                    </a:p>
                  </a:txBody>
                  <a:tcPr marL="45720" marR="45720"/>
                </a:tc>
                <a:tc>
                  <a:txBody>
                    <a:bodyPr/>
                    <a:lstStyle/>
                    <a:p>
                      <a:endParaRPr kumimoji="1" lang="ja-JP" altLang="en-US" sz="1100"/>
                    </a:p>
                  </a:txBody>
                  <a:tcPr marL="45720" marR="45720"/>
                </a:tc>
                <a:tc>
                  <a:txBody>
                    <a:bodyPr/>
                    <a:lstStyle/>
                    <a:p>
                      <a:endParaRPr kumimoji="1" lang="ja-JP" altLang="en-US" sz="1100"/>
                    </a:p>
                  </a:txBody>
                  <a:tcPr marL="45720" marR="45720"/>
                </a:tc>
                <a:tc>
                  <a:txBody>
                    <a:bodyPr/>
                    <a:lstStyle/>
                    <a:p>
                      <a:endParaRPr kumimoji="1" lang="ja-JP" altLang="en-US" sz="1100" dirty="0"/>
                    </a:p>
                  </a:txBody>
                  <a:tcPr marL="45720" marR="45720"/>
                </a:tc>
                <a:extLst>
                  <a:ext uri="{0D108BD9-81ED-4DB2-BD59-A6C34878D82A}">
                    <a16:rowId xmlns="" xmlns:a16="http://schemas.microsoft.com/office/drawing/2014/main" val="10001"/>
                  </a:ext>
                </a:extLst>
              </a:tr>
              <a:tr h="1102528">
                <a:tc>
                  <a:txBody>
                    <a:bodyPr/>
                    <a:lstStyle/>
                    <a:p>
                      <a:r>
                        <a:rPr kumimoji="1" lang="ja-JP" altLang="en-US" sz="1100" dirty="0" smtClean="0"/>
                        <a:t>大阪市立美術館</a:t>
                      </a:r>
                      <a:endParaRPr kumimoji="1" lang="en-US" altLang="ja-JP" sz="1100" dirty="0" smtClean="0"/>
                    </a:p>
                  </a:txBody>
                  <a:tcPr anchor="ctr"/>
                </a:tc>
                <a:tc>
                  <a:txBody>
                    <a:bodyPr/>
                    <a:lstStyle/>
                    <a:p>
                      <a:endParaRPr kumimoji="1" lang="ja-JP" altLang="en-US" sz="1100" dirty="0"/>
                    </a:p>
                  </a:txBody>
                  <a:tcPr/>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a:p>
                  </a:txBody>
                  <a:tcPr marL="45720" marR="45720"/>
                </a:tc>
                <a:tc>
                  <a:txBody>
                    <a:bodyPr/>
                    <a:lstStyle/>
                    <a:p>
                      <a:endParaRPr kumimoji="1" lang="ja-JP" altLang="en-US" sz="1100" dirty="0"/>
                    </a:p>
                  </a:txBody>
                  <a:tcPr marL="45720" marR="45720"/>
                </a:tc>
                <a:extLst>
                  <a:ext uri="{0D108BD9-81ED-4DB2-BD59-A6C34878D82A}">
                    <a16:rowId xmlns="" xmlns:a16="http://schemas.microsoft.com/office/drawing/2014/main" val="10002"/>
                  </a:ext>
                </a:extLst>
              </a:tr>
              <a:tr h="645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rPr>
                        <a:t>慶沢園</a:t>
                      </a:r>
                    </a:p>
                  </a:txBody>
                  <a:tcPr anchor="ctr"/>
                </a:tc>
                <a:tc>
                  <a:txBody>
                    <a:bodyPr/>
                    <a:lstStyle/>
                    <a:p>
                      <a:endParaRPr kumimoji="1" lang="ja-JP" altLang="en-US" sz="1100" dirty="0"/>
                    </a:p>
                  </a:txBody>
                  <a:tcPr/>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extLst>
                  <a:ext uri="{0D108BD9-81ED-4DB2-BD59-A6C34878D82A}">
                    <a16:rowId xmlns="" xmlns:a16="http://schemas.microsoft.com/office/drawing/2014/main" val="10003"/>
                  </a:ext>
                </a:extLst>
              </a:tr>
              <a:tr h="1096155">
                <a:tc>
                  <a:txBody>
                    <a:bodyPr/>
                    <a:lstStyle/>
                    <a:p>
                      <a:r>
                        <a:rPr kumimoji="1" lang="ja-JP" altLang="en-US" sz="1100" dirty="0" smtClean="0">
                          <a:solidFill>
                            <a:schemeClr val="tx1"/>
                          </a:solidFill>
                        </a:rPr>
                        <a:t>公園（エントランスエリア・茶臼山北東部）</a:t>
                      </a:r>
                      <a:endParaRPr kumimoji="1" lang="ja-JP" altLang="en-US" sz="1100" dirty="0">
                        <a:solidFill>
                          <a:schemeClr val="tx1"/>
                        </a:solidFill>
                      </a:endParaRPr>
                    </a:p>
                  </a:txBody>
                  <a:tcPr anchor="ctr"/>
                </a:tc>
                <a:tc>
                  <a:txBody>
                    <a:bodyPr/>
                    <a:lstStyle/>
                    <a:p>
                      <a:endParaRPr kumimoji="1" lang="ja-JP" altLang="en-US" sz="1100"/>
                    </a:p>
                  </a:txBody>
                  <a:tcPr/>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tc>
                  <a:txBody>
                    <a:bodyPr/>
                    <a:lstStyle/>
                    <a:p>
                      <a:endParaRPr kumimoji="1" lang="ja-JP" altLang="en-US" sz="1100" dirty="0"/>
                    </a:p>
                  </a:txBody>
                  <a:tcPr marL="45720" marR="45720"/>
                </a:tc>
                <a:extLst>
                  <a:ext uri="{0D108BD9-81ED-4DB2-BD59-A6C34878D82A}">
                    <a16:rowId xmlns="" xmlns:a16="http://schemas.microsoft.com/office/drawing/2014/main" val="10004"/>
                  </a:ext>
                </a:extLst>
              </a:tr>
            </a:tbl>
          </a:graphicData>
        </a:graphic>
      </p:graphicFrame>
      <p:sp>
        <p:nvSpPr>
          <p:cNvPr id="49" name="Rectangle 2"/>
          <p:cNvSpPr txBox="1">
            <a:spLocks noChangeArrowheads="1"/>
          </p:cNvSpPr>
          <p:nvPr/>
        </p:nvSpPr>
        <p:spPr bwMode="auto">
          <a:xfrm>
            <a:off x="1143000" y="29"/>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７．天王寺公園</a:t>
            </a:r>
            <a:endParaRPr lang="en-US" altLang="ja-JP" sz="2000" b="1" dirty="0">
              <a:solidFill>
                <a:schemeClr val="bg1"/>
              </a:solidFill>
              <a:latin typeface="ＭＳ ゴシック" pitchFamily="49" charset="-128"/>
              <a:ea typeface="ＭＳ ゴシック" pitchFamily="49" charset="-128"/>
            </a:endParaRPr>
          </a:p>
        </p:txBody>
      </p:sp>
      <p:sp>
        <p:nvSpPr>
          <p:cNvPr id="12" name="角丸四角形 11"/>
          <p:cNvSpPr/>
          <p:nvPr/>
        </p:nvSpPr>
        <p:spPr>
          <a:xfrm>
            <a:off x="1431032" y="6455299"/>
            <a:ext cx="9273480" cy="32062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100" dirty="0">
              <a:solidFill>
                <a:schemeClr val="tx1"/>
              </a:solidFill>
            </a:endParaRPr>
          </a:p>
        </p:txBody>
      </p:sp>
      <p:sp>
        <p:nvSpPr>
          <p:cNvPr id="13" name="テキスト ボックス 12"/>
          <p:cNvSpPr txBox="1"/>
          <p:nvPr/>
        </p:nvSpPr>
        <p:spPr>
          <a:xfrm>
            <a:off x="1379109" y="6166319"/>
            <a:ext cx="3579826" cy="338554"/>
          </a:xfrm>
          <a:prstGeom prst="rect">
            <a:avLst/>
          </a:prstGeom>
          <a:noFill/>
        </p:spPr>
        <p:txBody>
          <a:bodyPr wrap="none" rtlCol="0">
            <a:spAutoFit/>
          </a:bodyPr>
          <a:lstStyle/>
          <a:p>
            <a:r>
              <a:rPr lang="ja-JP" altLang="en-US" sz="1600" dirty="0">
                <a:solidFill>
                  <a:prstClr val="black"/>
                </a:solidFill>
              </a:rPr>
              <a:t>○</a:t>
            </a:r>
            <a:r>
              <a:rPr lang="en-US" altLang="ja-JP" sz="1600" dirty="0">
                <a:solidFill>
                  <a:prstClr val="black"/>
                </a:solidFill>
              </a:rPr>
              <a:t>『</a:t>
            </a:r>
            <a:r>
              <a:rPr lang="ja-JP" altLang="en-US" sz="1600" dirty="0">
                <a:solidFill>
                  <a:prstClr val="black"/>
                </a:solidFill>
              </a:rPr>
              <a:t>天王寺公園</a:t>
            </a:r>
            <a:r>
              <a:rPr lang="en-US" altLang="ja-JP" sz="1600" dirty="0">
                <a:solidFill>
                  <a:prstClr val="black"/>
                </a:solidFill>
              </a:rPr>
              <a:t>』</a:t>
            </a:r>
            <a:r>
              <a:rPr lang="ja-JP" altLang="en-US" sz="1600" dirty="0">
                <a:solidFill>
                  <a:prstClr val="black"/>
                </a:solidFill>
              </a:rPr>
              <a:t>エリアの担当部局一覧</a:t>
            </a:r>
            <a:endParaRPr lang="en-US" altLang="ja-JP" sz="1600" dirty="0">
              <a:solidFill>
                <a:prstClr val="black"/>
              </a:solidFill>
            </a:endParaRPr>
          </a:p>
        </p:txBody>
      </p:sp>
      <p:sp>
        <p:nvSpPr>
          <p:cNvPr id="14" name="テキスト ボックス 13"/>
          <p:cNvSpPr txBox="1"/>
          <p:nvPr/>
        </p:nvSpPr>
        <p:spPr>
          <a:xfrm>
            <a:off x="1595134" y="6467094"/>
            <a:ext cx="3653564" cy="307777"/>
          </a:xfrm>
          <a:prstGeom prst="rect">
            <a:avLst/>
          </a:prstGeom>
          <a:noFill/>
        </p:spPr>
        <p:txBody>
          <a:bodyPr wrap="none" rtlCol="0">
            <a:spAutoFit/>
          </a:bodyPr>
          <a:lstStyle/>
          <a:p>
            <a:pPr lvl="0"/>
            <a:r>
              <a:rPr lang="ja-JP" altLang="en-US" sz="1400" dirty="0">
                <a:latin typeface="ＭＳ Ｐ明朝" pitchFamily="18" charset="-128"/>
                <a:ea typeface="ＭＳ Ｐ明朝" pitchFamily="18" charset="-128"/>
              </a:rPr>
              <a:t>・大阪市</a:t>
            </a:r>
            <a:r>
              <a:rPr lang="ja-JP" altLang="en-US" sz="1400" dirty="0" smtClean="0">
                <a:latin typeface="ＭＳ Ｐ明朝" pitchFamily="18" charset="-128"/>
                <a:ea typeface="ＭＳ Ｐ明朝" pitchFamily="18" charset="-128"/>
              </a:rPr>
              <a:t>：建設局、</a:t>
            </a:r>
            <a:r>
              <a:rPr lang="ja-JP" altLang="en-US" sz="1400" dirty="0">
                <a:latin typeface="ＭＳ Ｐ明朝" pitchFamily="18" charset="-128"/>
                <a:ea typeface="ＭＳ Ｐ明朝" pitchFamily="18" charset="-128"/>
              </a:rPr>
              <a:t>経済戦略局、</a:t>
            </a:r>
            <a:r>
              <a:rPr lang="ja-JP" altLang="en-US" sz="1400" dirty="0" smtClean="0">
                <a:latin typeface="ＭＳ Ｐ明朝" pitchFamily="18" charset="-128"/>
                <a:ea typeface="ＭＳ Ｐ明朝" pitchFamily="18" charset="-128"/>
              </a:rPr>
              <a:t>阿倍野区</a:t>
            </a:r>
            <a:r>
              <a:rPr lang="ja-JP" altLang="en-US" sz="1400" dirty="0">
                <a:latin typeface="ＭＳ Ｐ明朝" pitchFamily="18" charset="-128"/>
                <a:ea typeface="ＭＳ Ｐ明朝" pitchFamily="18" charset="-128"/>
              </a:rPr>
              <a:t>役所</a:t>
            </a:r>
            <a:endParaRPr lang="en-US" altLang="ja-JP" sz="1400" dirty="0">
              <a:latin typeface="ＭＳ Ｐ明朝" pitchFamily="18" charset="-128"/>
              <a:ea typeface="ＭＳ Ｐ明朝" pitchFamily="18" charset="-128"/>
            </a:endParaRPr>
          </a:p>
        </p:txBody>
      </p:sp>
      <p:sp>
        <p:nvSpPr>
          <p:cNvPr id="10" name="スライド番号プレースホルダ 9"/>
          <p:cNvSpPr>
            <a:spLocks noGrp="1"/>
          </p:cNvSpPr>
          <p:nvPr>
            <p:ph type="sldNum" sz="quarter" idx="12"/>
          </p:nvPr>
        </p:nvSpPr>
        <p:spPr/>
        <p:txBody>
          <a:bodyPr/>
          <a:lstStyle/>
          <a:p>
            <a:fld id="{37EF5067-3AB7-4642-9103-42CBD40CC6D9}" type="slidenum">
              <a:rPr kumimoji="1" lang="ja-JP" altLang="en-US" smtClean="0"/>
              <a:pPr/>
              <a:t>58</a:t>
            </a:fld>
            <a:endParaRPr kumimoji="1" lang="ja-JP" altLang="en-US" dirty="0"/>
          </a:p>
        </p:txBody>
      </p:sp>
      <p:sp>
        <p:nvSpPr>
          <p:cNvPr id="11" name="円/楕円 10"/>
          <p:cNvSpPr/>
          <p:nvPr/>
        </p:nvSpPr>
        <p:spPr>
          <a:xfrm>
            <a:off x="2873743" y="1731950"/>
            <a:ext cx="144000" cy="14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矢印コネクタ 14"/>
          <p:cNvCxnSpPr/>
          <p:nvPr/>
        </p:nvCxnSpPr>
        <p:spPr>
          <a:xfrm>
            <a:off x="3540311" y="1789123"/>
            <a:ext cx="360000" cy="0"/>
          </a:xfrm>
          <a:prstGeom prst="straightConnector1">
            <a:avLst/>
          </a:prstGeom>
          <a:ln w="25400">
            <a:prstDash val="sysDot"/>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3941287" y="1789123"/>
            <a:ext cx="576000" cy="0"/>
          </a:xfrm>
          <a:prstGeom prst="straightConnector1">
            <a:avLst/>
          </a:prstGeom>
          <a:ln w="25400">
            <a:prstDash val="sysDot"/>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4598935" y="1804998"/>
            <a:ext cx="504000" cy="0"/>
          </a:xfrm>
          <a:prstGeom prst="straightConnector1">
            <a:avLst/>
          </a:prstGeom>
          <a:ln w="25400">
            <a:prstDash val="sysDot"/>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5170435" y="1804998"/>
            <a:ext cx="5580000" cy="0"/>
          </a:xfrm>
          <a:prstGeom prst="straightConnector1">
            <a:avLst/>
          </a:prstGeom>
          <a:ln w="25400">
            <a:prstDash val="sysDot"/>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4740461" y="2698755"/>
            <a:ext cx="288000" cy="0"/>
          </a:xfrm>
          <a:prstGeom prst="straightConnector1">
            <a:avLst/>
          </a:prstGeom>
          <a:ln w="25400">
            <a:solidFill>
              <a:srgbClr val="0000CC"/>
            </a:solidFill>
            <a:prstDash val="sysDot"/>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5073735" y="2698755"/>
            <a:ext cx="5760000" cy="0"/>
          </a:xfrm>
          <a:prstGeom prst="straightConnector1">
            <a:avLst/>
          </a:prstGeom>
          <a:ln w="25400">
            <a:solidFill>
              <a:srgbClr val="0000CC"/>
            </a:solidFill>
            <a:prstDash val="solid"/>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7766910" y="3659192"/>
            <a:ext cx="3060000" cy="0"/>
          </a:xfrm>
          <a:prstGeom prst="straightConnector1">
            <a:avLst/>
          </a:prstGeom>
          <a:ln w="25400">
            <a:solidFill>
              <a:srgbClr val="FF0000"/>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2337787" y="3659192"/>
            <a:ext cx="5364000" cy="0"/>
          </a:xfrm>
          <a:prstGeom prst="straightConnector1">
            <a:avLst/>
          </a:prstGeom>
          <a:ln w="25400">
            <a:prstDash val="sysDash"/>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4157287" y="4503740"/>
            <a:ext cx="360000" cy="0"/>
          </a:xfrm>
          <a:prstGeom prst="straightConnector1">
            <a:avLst/>
          </a:prstGeom>
          <a:ln w="25400">
            <a:prstDash val="sysDot"/>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4598935" y="4503740"/>
            <a:ext cx="6192000" cy="0"/>
          </a:xfrm>
          <a:prstGeom prst="straightConnector1">
            <a:avLst/>
          </a:prstGeom>
          <a:ln w="25400">
            <a:prstDash val="solid"/>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4857000" y="5484811"/>
            <a:ext cx="5940000" cy="0"/>
          </a:xfrm>
          <a:prstGeom prst="straightConnector1">
            <a:avLst/>
          </a:prstGeom>
          <a:ln w="25400">
            <a:prstDash val="solid"/>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4418935" y="5468936"/>
            <a:ext cx="360000" cy="0"/>
          </a:xfrm>
          <a:prstGeom prst="straightConnector1">
            <a:avLst/>
          </a:prstGeom>
          <a:ln w="25400">
            <a:prstDash val="sysDot"/>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3785346" y="5456236"/>
            <a:ext cx="576000" cy="0"/>
          </a:xfrm>
          <a:prstGeom prst="straightConnector1">
            <a:avLst/>
          </a:prstGeom>
          <a:ln w="25400">
            <a:prstDash val="solid"/>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2302369" y="1895419"/>
            <a:ext cx="1243661" cy="707886"/>
          </a:xfrm>
          <a:prstGeom prst="rect">
            <a:avLst/>
          </a:prstGeom>
          <a:noFill/>
        </p:spPr>
        <p:txBody>
          <a:bodyPr wrap="square" rtlCol="0">
            <a:spAutoFit/>
          </a:bodyPr>
          <a:lstStyle/>
          <a:p>
            <a:r>
              <a:rPr lang="en-US" altLang="ja-JP" sz="1000" dirty="0" smtClean="0">
                <a:latin typeface="ＭＳ Ｐ明朝" panose="02020600040205080304" pitchFamily="18" charset="-128"/>
                <a:ea typeface="ＭＳ Ｐ明朝" panose="02020600040205080304" pitchFamily="18" charset="-128"/>
              </a:rPr>
              <a:t>2011</a:t>
            </a:r>
            <a:r>
              <a:rPr lang="ja-JP" altLang="en-US" sz="1000" dirty="0" smtClean="0">
                <a:latin typeface="ＭＳ Ｐ明朝" panose="02020600040205080304" pitchFamily="18" charset="-128"/>
                <a:ea typeface="ＭＳ Ｐ明朝" panose="02020600040205080304" pitchFamily="18" charset="-128"/>
              </a:rPr>
              <a:t>年</a:t>
            </a:r>
            <a:r>
              <a:rPr lang="en-US" altLang="ja-JP" sz="1000" dirty="0" smtClean="0">
                <a:latin typeface="ＭＳ Ｐ明朝" panose="02020600040205080304" pitchFamily="18" charset="-128"/>
                <a:ea typeface="ＭＳ Ｐ明朝" panose="02020600040205080304" pitchFamily="18" charset="-128"/>
              </a:rPr>
              <a:t>(H23)</a:t>
            </a:r>
          </a:p>
          <a:p>
            <a:r>
              <a:rPr kumimoji="1" lang="ja-JP" altLang="en-US" sz="1000" dirty="0">
                <a:latin typeface="ＭＳ Ｐ明朝" panose="02020600040205080304" pitchFamily="18" charset="-128"/>
                <a:ea typeface="ＭＳ Ｐ明朝" panose="02020600040205080304" pitchFamily="18" charset="-128"/>
              </a:rPr>
              <a:t>公園</a:t>
            </a:r>
            <a:r>
              <a:rPr kumimoji="1" lang="ja-JP" altLang="en-US" sz="1000" dirty="0" smtClean="0">
                <a:latin typeface="ＭＳ Ｐ明朝" panose="02020600040205080304" pitchFamily="18" charset="-128"/>
                <a:ea typeface="ＭＳ Ｐ明朝" panose="02020600040205080304" pitchFamily="18" charset="-128"/>
              </a:rPr>
              <a:t>と</a:t>
            </a:r>
            <a:r>
              <a:rPr kumimoji="1" lang="ja-JP" altLang="en-US" sz="1000" dirty="0">
                <a:latin typeface="ＭＳ Ｐ明朝" panose="02020600040205080304" pitchFamily="18" charset="-128"/>
                <a:ea typeface="ＭＳ Ｐ明朝" panose="02020600040205080304" pitchFamily="18" charset="-128"/>
              </a:rPr>
              <a:t>動物</a:t>
            </a:r>
            <a:r>
              <a:rPr kumimoji="1" lang="ja-JP" altLang="en-US" sz="1000" dirty="0" smtClean="0">
                <a:latin typeface="ＭＳ Ｐ明朝" panose="02020600040205080304" pitchFamily="18" charset="-128"/>
                <a:ea typeface="ＭＳ Ｐ明朝" panose="02020600040205080304" pitchFamily="18" charset="-128"/>
              </a:rPr>
              <a:t>園との連絡</a:t>
            </a:r>
            <a:r>
              <a:rPr lang="ja-JP" altLang="en-US" sz="1000" dirty="0" smtClean="0">
                <a:latin typeface="ＭＳ Ｐ明朝" panose="02020600040205080304" pitchFamily="18" charset="-128"/>
                <a:ea typeface="ＭＳ Ｐ明朝" panose="02020600040205080304" pitchFamily="18" charset="-128"/>
              </a:rPr>
              <a:t>ゲート（仮設）開設</a:t>
            </a:r>
            <a:endParaRPr kumimoji="1" lang="en-US" altLang="ja-JP" sz="1000" dirty="0" smtClean="0">
              <a:latin typeface="ＭＳ Ｐ明朝" panose="02020600040205080304" pitchFamily="18" charset="-128"/>
              <a:ea typeface="ＭＳ Ｐ明朝" panose="02020600040205080304" pitchFamily="18" charset="-128"/>
            </a:endParaRPr>
          </a:p>
        </p:txBody>
      </p:sp>
      <p:sp>
        <p:nvSpPr>
          <p:cNvPr id="30" name="テキスト ボックス 29"/>
          <p:cNvSpPr txBox="1"/>
          <p:nvPr/>
        </p:nvSpPr>
        <p:spPr>
          <a:xfrm>
            <a:off x="3026932" y="1400270"/>
            <a:ext cx="723275" cy="400110"/>
          </a:xfrm>
          <a:prstGeom prst="rect">
            <a:avLst/>
          </a:prstGeom>
          <a:noFill/>
        </p:spPr>
        <p:txBody>
          <a:bodyPr wrap="none" rtlCol="0">
            <a:spAutoFit/>
          </a:bodyPr>
          <a:lstStyle/>
          <a:p>
            <a:r>
              <a:rPr lang="ja-JP" altLang="en-US" sz="1000" dirty="0" smtClean="0">
                <a:latin typeface="ＭＳ Ｐ明朝" panose="02020600040205080304" pitchFamily="18" charset="-128"/>
                <a:ea typeface="ＭＳ Ｐ明朝" panose="02020600040205080304" pitchFamily="18" charset="-128"/>
              </a:rPr>
              <a:t>園路・</a:t>
            </a:r>
            <a:endParaRPr lang="en-US" altLang="ja-JP" sz="1000" dirty="0" smtClean="0">
              <a:latin typeface="ＭＳ Ｐ明朝" panose="02020600040205080304" pitchFamily="18" charset="-128"/>
              <a:ea typeface="ＭＳ Ｐ明朝" panose="02020600040205080304" pitchFamily="18" charset="-128"/>
            </a:endParaRPr>
          </a:p>
          <a:p>
            <a:r>
              <a:rPr lang="ja-JP" altLang="en-US" sz="1000" dirty="0" smtClean="0">
                <a:latin typeface="ＭＳ Ｐ明朝" panose="02020600040205080304" pitchFamily="18" charset="-128"/>
                <a:ea typeface="ＭＳ Ｐ明朝" panose="02020600040205080304" pitchFamily="18" charset="-128"/>
              </a:rPr>
              <a:t>トイレ改修</a:t>
            </a:r>
            <a:endParaRPr kumimoji="1" lang="en-US" altLang="ja-JP" sz="1000" dirty="0" smtClean="0">
              <a:latin typeface="ＭＳ Ｐ明朝" panose="02020600040205080304" pitchFamily="18" charset="-128"/>
              <a:ea typeface="ＭＳ Ｐ明朝" panose="02020600040205080304" pitchFamily="18" charset="-128"/>
            </a:endParaRPr>
          </a:p>
        </p:txBody>
      </p:sp>
      <p:sp>
        <p:nvSpPr>
          <p:cNvPr id="31" name="テキスト ボックス 30"/>
          <p:cNvSpPr txBox="1"/>
          <p:nvPr/>
        </p:nvSpPr>
        <p:spPr>
          <a:xfrm>
            <a:off x="3698367" y="1370354"/>
            <a:ext cx="1500732" cy="400110"/>
          </a:xfrm>
          <a:prstGeom prst="rect">
            <a:avLst/>
          </a:prstGeom>
          <a:noFill/>
        </p:spPr>
        <p:txBody>
          <a:bodyPr wrap="none" rtlCol="0">
            <a:spAutoFit/>
          </a:bodyPr>
          <a:lstStyle/>
          <a:p>
            <a:r>
              <a:rPr lang="ja-JP" altLang="en-US" sz="1000" dirty="0" smtClean="0">
                <a:latin typeface="ＭＳ Ｐ明朝" panose="02020600040205080304" pitchFamily="18" charset="-128"/>
                <a:ea typeface="ＭＳ Ｐ明朝" panose="02020600040205080304" pitchFamily="18" charset="-128"/>
              </a:rPr>
              <a:t>食堂・遊戯コーナー撤去</a:t>
            </a:r>
            <a:endParaRPr lang="en-US" altLang="ja-JP" sz="1000" dirty="0" smtClean="0">
              <a:latin typeface="ＭＳ Ｐ明朝" panose="02020600040205080304" pitchFamily="18" charset="-128"/>
              <a:ea typeface="ＭＳ Ｐ明朝" panose="02020600040205080304" pitchFamily="18" charset="-128"/>
            </a:endParaRPr>
          </a:p>
          <a:p>
            <a:r>
              <a:rPr kumimoji="1" lang="ja-JP" altLang="en-US" sz="1000" dirty="0" smtClean="0">
                <a:latin typeface="ＭＳ Ｐ明朝" panose="02020600040205080304" pitchFamily="18" charset="-128"/>
                <a:ea typeface="ＭＳ Ｐ明朝" panose="02020600040205080304" pitchFamily="18" charset="-128"/>
              </a:rPr>
              <a:t>観光バス駐車場設置</a:t>
            </a:r>
            <a:endParaRPr kumimoji="1" lang="en-US" altLang="ja-JP" sz="1000" dirty="0" smtClean="0">
              <a:latin typeface="ＭＳ Ｐ明朝" panose="02020600040205080304" pitchFamily="18" charset="-128"/>
              <a:ea typeface="ＭＳ Ｐ明朝" panose="02020600040205080304" pitchFamily="18" charset="-128"/>
            </a:endParaRPr>
          </a:p>
        </p:txBody>
      </p:sp>
      <p:sp>
        <p:nvSpPr>
          <p:cNvPr id="32" name="テキスト ボックス 31"/>
          <p:cNvSpPr txBox="1"/>
          <p:nvPr/>
        </p:nvSpPr>
        <p:spPr>
          <a:xfrm>
            <a:off x="4486661" y="1827110"/>
            <a:ext cx="2348720" cy="553998"/>
          </a:xfrm>
          <a:prstGeom prst="rect">
            <a:avLst/>
          </a:prstGeom>
          <a:noFill/>
        </p:spPr>
        <p:txBody>
          <a:bodyPr wrap="none" rtlCol="0">
            <a:spAutoFit/>
          </a:bodyPr>
          <a:lstStyle/>
          <a:p>
            <a:r>
              <a:rPr lang="ja-JP" altLang="en-US" sz="1000" dirty="0" smtClean="0">
                <a:latin typeface="ＭＳ Ｐ明朝" panose="02020600040205080304" pitchFamily="18" charset="-128"/>
                <a:ea typeface="ＭＳ Ｐ明朝" panose="02020600040205080304" pitchFamily="18" charset="-128"/>
              </a:rPr>
              <a:t>・ツル舎整備</a:t>
            </a:r>
            <a:endParaRPr lang="en-US" altLang="ja-JP" sz="1000" dirty="0" smtClean="0">
              <a:latin typeface="ＭＳ Ｐ明朝" panose="02020600040205080304" pitchFamily="18" charset="-128"/>
              <a:ea typeface="ＭＳ Ｐ明朝" panose="02020600040205080304" pitchFamily="18" charset="-128"/>
            </a:endParaRPr>
          </a:p>
          <a:p>
            <a:r>
              <a:rPr kumimoji="1" lang="ja-JP" altLang="en-US" sz="1000" dirty="0" smtClean="0">
                <a:latin typeface="ＭＳ Ｐ明朝" panose="02020600040205080304" pitchFamily="18" charset="-128"/>
                <a:ea typeface="ＭＳ Ｐ明朝" panose="02020600040205080304" pitchFamily="18" charset="-128"/>
              </a:rPr>
              <a:t>・公園と動物園との連絡ゲート整備・開設</a:t>
            </a:r>
            <a:endParaRPr kumimoji="1" lang="en-US" altLang="ja-JP" sz="1000" dirty="0" smtClean="0">
              <a:latin typeface="ＭＳ Ｐ明朝" panose="02020600040205080304" pitchFamily="18" charset="-128"/>
              <a:ea typeface="ＭＳ Ｐ明朝" panose="02020600040205080304" pitchFamily="18" charset="-128"/>
            </a:endParaRPr>
          </a:p>
          <a:p>
            <a:r>
              <a:rPr lang="ja-JP" altLang="en-US" sz="1000" dirty="0" smtClean="0">
                <a:latin typeface="ＭＳ Ｐ明朝" panose="02020600040205080304" pitchFamily="18" charset="-128"/>
                <a:ea typeface="ＭＳ Ｐ明朝" panose="02020600040205080304" pitchFamily="18" charset="-128"/>
              </a:rPr>
              <a:t>・イベント広場整備</a:t>
            </a:r>
            <a:endParaRPr kumimoji="1" lang="en-US" altLang="ja-JP" sz="1000" dirty="0" smtClean="0">
              <a:latin typeface="ＭＳ Ｐ明朝" panose="02020600040205080304" pitchFamily="18" charset="-128"/>
              <a:ea typeface="ＭＳ Ｐ明朝" panose="02020600040205080304" pitchFamily="18" charset="-128"/>
            </a:endParaRPr>
          </a:p>
        </p:txBody>
      </p:sp>
      <p:sp>
        <p:nvSpPr>
          <p:cNvPr id="33" name="テキスト ボックス 32"/>
          <p:cNvSpPr txBox="1"/>
          <p:nvPr/>
        </p:nvSpPr>
        <p:spPr>
          <a:xfrm>
            <a:off x="5113708" y="1535939"/>
            <a:ext cx="1717137" cy="246221"/>
          </a:xfrm>
          <a:prstGeom prst="rect">
            <a:avLst/>
          </a:prstGeom>
          <a:noFill/>
        </p:spPr>
        <p:txBody>
          <a:bodyPr wrap="none" rtlCol="0">
            <a:spAutoFit/>
          </a:bodyPr>
          <a:lstStyle/>
          <a:p>
            <a:r>
              <a:rPr lang="ja-JP" altLang="en-US" sz="1000" dirty="0" smtClean="0">
                <a:latin typeface="ＭＳ Ｐ明朝" panose="02020600040205080304" pitchFamily="18" charset="-128"/>
                <a:ea typeface="ＭＳ Ｐ明朝" panose="02020600040205080304" pitchFamily="18" charset="-128"/>
              </a:rPr>
              <a:t>老朽化施設の順次整備更新</a:t>
            </a:r>
            <a:endParaRPr kumimoji="1" lang="en-US" altLang="ja-JP" sz="1000" dirty="0" smtClean="0">
              <a:latin typeface="ＭＳ Ｐ明朝" panose="02020600040205080304" pitchFamily="18" charset="-128"/>
              <a:ea typeface="ＭＳ Ｐ明朝" panose="02020600040205080304" pitchFamily="18" charset="-128"/>
            </a:endParaRPr>
          </a:p>
        </p:txBody>
      </p:sp>
      <p:sp>
        <p:nvSpPr>
          <p:cNvPr id="34" name="テキスト ボックス 33"/>
          <p:cNvSpPr txBox="1"/>
          <p:nvPr/>
        </p:nvSpPr>
        <p:spPr>
          <a:xfrm>
            <a:off x="4421977" y="2374950"/>
            <a:ext cx="954107" cy="246221"/>
          </a:xfrm>
          <a:prstGeom prst="rect">
            <a:avLst/>
          </a:prstGeom>
          <a:noFill/>
        </p:spPr>
        <p:txBody>
          <a:bodyPr wrap="none" rtlCol="0">
            <a:spAutoFit/>
          </a:bodyPr>
          <a:lstStyle/>
          <a:p>
            <a:r>
              <a:rPr lang="ja-JP" altLang="en-US" sz="1000" i="1" u="sng" dirty="0" smtClean="0">
                <a:solidFill>
                  <a:srgbClr val="0000CC"/>
                </a:solidFill>
                <a:latin typeface="ＭＳ Ｐ明朝" panose="02020600040205080304" pitchFamily="18" charset="-128"/>
                <a:ea typeface="ＭＳ Ｐ明朝" panose="02020600040205080304" pitchFamily="18" charset="-128"/>
              </a:rPr>
              <a:t>基本構想策定</a:t>
            </a:r>
            <a:endParaRPr kumimoji="1" lang="en-US" altLang="ja-JP" sz="1000" i="1" u="sng" dirty="0" smtClean="0">
              <a:solidFill>
                <a:srgbClr val="0000CC"/>
              </a:solidFill>
              <a:latin typeface="ＭＳ Ｐ明朝" panose="02020600040205080304" pitchFamily="18" charset="-128"/>
              <a:ea typeface="ＭＳ Ｐ明朝" panose="02020600040205080304" pitchFamily="18" charset="-128"/>
            </a:endParaRPr>
          </a:p>
        </p:txBody>
      </p:sp>
      <p:sp>
        <p:nvSpPr>
          <p:cNvPr id="35" name="テキスト ボックス 34"/>
          <p:cNvSpPr txBox="1"/>
          <p:nvPr/>
        </p:nvSpPr>
        <p:spPr>
          <a:xfrm>
            <a:off x="6640072" y="2734236"/>
            <a:ext cx="2645276" cy="400110"/>
          </a:xfrm>
          <a:prstGeom prst="rect">
            <a:avLst/>
          </a:prstGeom>
          <a:noFill/>
        </p:spPr>
        <p:txBody>
          <a:bodyPr wrap="none" rtlCol="0">
            <a:spAutoFit/>
          </a:bodyPr>
          <a:lstStyle/>
          <a:p>
            <a:r>
              <a:rPr kumimoji="1" lang="en-US" altLang="ja-JP" sz="1000" i="1" u="sng" dirty="0" smtClean="0">
                <a:solidFill>
                  <a:srgbClr val="0000CC"/>
                </a:solidFill>
                <a:latin typeface="ＭＳ Ｐ明朝" panose="02020600040205080304" pitchFamily="18" charset="-128"/>
                <a:ea typeface="ＭＳ Ｐ明朝" panose="02020600040205080304" pitchFamily="18" charset="-128"/>
              </a:rPr>
              <a:t>2016</a:t>
            </a:r>
            <a:r>
              <a:rPr kumimoji="1" lang="ja-JP" altLang="en-US" sz="1000" i="1" u="sng" dirty="0" smtClean="0">
                <a:solidFill>
                  <a:srgbClr val="0000CC"/>
                </a:solidFill>
                <a:latin typeface="ＭＳ Ｐ明朝" panose="02020600040205080304" pitchFamily="18" charset="-128"/>
                <a:ea typeface="ＭＳ Ｐ明朝" panose="02020600040205080304" pitchFamily="18" charset="-128"/>
              </a:rPr>
              <a:t>年</a:t>
            </a:r>
            <a:r>
              <a:rPr kumimoji="1" lang="en-US" altLang="ja-JP" sz="1000" i="1" u="sng" dirty="0" smtClean="0">
                <a:solidFill>
                  <a:srgbClr val="0000CC"/>
                </a:solidFill>
                <a:latin typeface="ＭＳ Ｐ明朝" panose="02020600040205080304" pitchFamily="18" charset="-128"/>
                <a:ea typeface="ＭＳ Ｐ明朝" panose="02020600040205080304" pitchFamily="18" charset="-128"/>
              </a:rPr>
              <a:t>(H28)4</a:t>
            </a:r>
            <a:r>
              <a:rPr kumimoji="1" lang="ja-JP" altLang="en-US" sz="1000" i="1" u="sng" dirty="0" smtClean="0">
                <a:solidFill>
                  <a:srgbClr val="0000CC"/>
                </a:solidFill>
                <a:latin typeface="ＭＳ Ｐ明朝" panose="02020600040205080304" pitchFamily="18" charset="-128"/>
                <a:ea typeface="ＭＳ Ｐ明朝" panose="02020600040205080304" pitchFamily="18" charset="-128"/>
              </a:rPr>
              <a:t>月～</a:t>
            </a:r>
            <a:endParaRPr kumimoji="1" lang="en-US" altLang="ja-JP" sz="1000" i="1" u="sng" dirty="0" smtClean="0">
              <a:solidFill>
                <a:srgbClr val="0000CC"/>
              </a:solidFill>
              <a:latin typeface="ＭＳ Ｐ明朝" panose="02020600040205080304" pitchFamily="18" charset="-128"/>
              <a:ea typeface="ＭＳ Ｐ明朝" panose="02020600040205080304" pitchFamily="18" charset="-128"/>
            </a:endParaRPr>
          </a:p>
          <a:p>
            <a:r>
              <a:rPr lang="ja-JP" altLang="en-US" sz="1000" i="1" u="sng" dirty="0" smtClean="0">
                <a:solidFill>
                  <a:srgbClr val="0000CC"/>
                </a:solidFill>
                <a:latin typeface="ＭＳ Ｐ明朝" panose="02020600040205080304" pitchFamily="18" charset="-128"/>
                <a:ea typeface="ＭＳ Ｐ明朝" panose="02020600040205080304" pitchFamily="18" charset="-128"/>
              </a:rPr>
              <a:t>・利用者ニーズに応える展示、サービスの充実</a:t>
            </a:r>
            <a:endParaRPr kumimoji="1" lang="en-US" altLang="ja-JP" sz="1000" i="1" u="sng" dirty="0" smtClean="0">
              <a:solidFill>
                <a:srgbClr val="0000CC"/>
              </a:solidFill>
              <a:latin typeface="ＭＳ Ｐ明朝" panose="02020600040205080304" pitchFamily="18" charset="-128"/>
              <a:ea typeface="ＭＳ Ｐ明朝" panose="02020600040205080304" pitchFamily="18" charset="-128"/>
            </a:endParaRPr>
          </a:p>
        </p:txBody>
      </p:sp>
      <p:sp>
        <p:nvSpPr>
          <p:cNvPr id="36" name="テキスト ボックス 35"/>
          <p:cNvSpPr txBox="1"/>
          <p:nvPr/>
        </p:nvSpPr>
        <p:spPr>
          <a:xfrm>
            <a:off x="4970754" y="2721239"/>
            <a:ext cx="1787669" cy="246221"/>
          </a:xfrm>
          <a:prstGeom prst="rect">
            <a:avLst/>
          </a:prstGeom>
          <a:noFill/>
        </p:spPr>
        <p:txBody>
          <a:bodyPr wrap="none" rtlCol="0">
            <a:spAutoFit/>
          </a:bodyPr>
          <a:lstStyle/>
          <a:p>
            <a:r>
              <a:rPr lang="ja-JP" altLang="en-US" sz="1000" i="1" u="sng" dirty="0">
                <a:solidFill>
                  <a:srgbClr val="0000CC"/>
                </a:solidFill>
                <a:latin typeface="ＭＳ Ｐ明朝" panose="02020600040205080304" pitchFamily="18" charset="-128"/>
                <a:ea typeface="ＭＳ Ｐ明朝" panose="02020600040205080304" pitchFamily="18" charset="-128"/>
              </a:rPr>
              <a:t>「</a:t>
            </a:r>
            <a:r>
              <a:rPr kumimoji="1" lang="ja-JP" altLang="en-US" sz="1000" i="1" u="sng" dirty="0" smtClean="0">
                <a:solidFill>
                  <a:srgbClr val="0000CC"/>
                </a:solidFill>
                <a:latin typeface="ＭＳ Ｐ明朝" panose="02020600040205080304" pitchFamily="18" charset="-128"/>
                <a:ea typeface="ＭＳ Ｐ明朝" panose="02020600040205080304" pitchFamily="18" charset="-128"/>
              </a:rPr>
              <a:t>天王寺動物園</a:t>
            </a:r>
            <a:r>
              <a:rPr kumimoji="1" lang="en-US" altLang="ja-JP" sz="1000" i="1" u="sng" dirty="0" smtClean="0">
                <a:solidFill>
                  <a:srgbClr val="0000CC"/>
                </a:solidFill>
                <a:latin typeface="ＭＳ Ｐ明朝" panose="02020600040205080304" pitchFamily="18" charset="-128"/>
                <a:ea typeface="ＭＳ Ｐ明朝" panose="02020600040205080304" pitchFamily="18" charset="-128"/>
              </a:rPr>
              <a:t>101</a:t>
            </a:r>
            <a:r>
              <a:rPr kumimoji="1" lang="ja-JP" altLang="en-US" sz="1000" i="1" u="sng" dirty="0" smtClean="0">
                <a:solidFill>
                  <a:srgbClr val="0000CC"/>
                </a:solidFill>
                <a:latin typeface="ＭＳ Ｐ明朝" panose="02020600040205080304" pitchFamily="18" charset="-128"/>
                <a:ea typeface="ＭＳ Ｐ明朝" panose="02020600040205080304" pitchFamily="18" charset="-128"/>
              </a:rPr>
              <a:t>計画」策定</a:t>
            </a:r>
            <a:endParaRPr kumimoji="1" lang="en-US" altLang="ja-JP" sz="1000" i="1" u="sng" dirty="0" smtClean="0">
              <a:solidFill>
                <a:srgbClr val="0000CC"/>
              </a:solidFill>
              <a:latin typeface="ＭＳ Ｐ明朝" panose="02020600040205080304" pitchFamily="18" charset="-128"/>
              <a:ea typeface="ＭＳ Ｐ明朝" panose="02020600040205080304" pitchFamily="18" charset="-128"/>
            </a:endParaRPr>
          </a:p>
        </p:txBody>
      </p:sp>
      <p:sp>
        <p:nvSpPr>
          <p:cNvPr id="37" name="テキスト ボックス 36"/>
          <p:cNvSpPr txBox="1"/>
          <p:nvPr/>
        </p:nvSpPr>
        <p:spPr>
          <a:xfrm>
            <a:off x="3900309" y="3721817"/>
            <a:ext cx="1539865" cy="553998"/>
          </a:xfrm>
          <a:prstGeom prst="rect">
            <a:avLst/>
          </a:prstGeom>
          <a:noFill/>
        </p:spPr>
        <p:txBody>
          <a:bodyPr wrap="square" rtlCol="0">
            <a:spAutoFit/>
          </a:bodyPr>
          <a:lstStyle/>
          <a:p>
            <a:r>
              <a:rPr lang="ja-JP" altLang="en-US" sz="1000" dirty="0" smtClean="0">
                <a:latin typeface="ＭＳ Ｐ明朝" panose="02020600040205080304" pitchFamily="18" charset="-128"/>
                <a:ea typeface="ＭＳ Ｐ明朝" panose="02020600040205080304" pitchFamily="18" charset="-128"/>
              </a:rPr>
              <a:t>・美術館機能・耐震性・利用者サービス機能などあり方調査を実施</a:t>
            </a:r>
            <a:endParaRPr kumimoji="1" lang="en-US" altLang="ja-JP" sz="1000" dirty="0" smtClean="0">
              <a:latin typeface="ＭＳ Ｐ明朝" panose="02020600040205080304" pitchFamily="18" charset="-128"/>
              <a:ea typeface="ＭＳ Ｐ明朝" panose="02020600040205080304" pitchFamily="18" charset="-128"/>
            </a:endParaRPr>
          </a:p>
        </p:txBody>
      </p:sp>
      <p:sp>
        <p:nvSpPr>
          <p:cNvPr id="38" name="テキスト ボックス 37"/>
          <p:cNvSpPr txBox="1"/>
          <p:nvPr/>
        </p:nvSpPr>
        <p:spPr>
          <a:xfrm>
            <a:off x="2988894" y="3201737"/>
            <a:ext cx="1833192" cy="400110"/>
          </a:xfrm>
          <a:prstGeom prst="rect">
            <a:avLst/>
          </a:prstGeom>
          <a:noFill/>
        </p:spPr>
        <p:txBody>
          <a:bodyPr wrap="square" rtlCol="0">
            <a:spAutoFit/>
          </a:bodyPr>
          <a:lstStyle/>
          <a:p>
            <a:r>
              <a:rPr lang="ja-JP" altLang="en-US" sz="1000" dirty="0" smtClean="0">
                <a:latin typeface="ＭＳ Ｐ明朝" panose="02020600040205080304" pitchFamily="18" charset="-128"/>
                <a:ea typeface="ＭＳ Ｐ明朝" panose="02020600040205080304" pitchFamily="18" charset="-128"/>
              </a:rPr>
              <a:t>戦略会議において市立美術館と新美術館の併存を決定</a:t>
            </a:r>
            <a:endParaRPr kumimoji="1" lang="en-US" altLang="ja-JP" sz="1000" dirty="0" smtClean="0">
              <a:latin typeface="ＭＳ Ｐ明朝" panose="02020600040205080304" pitchFamily="18" charset="-128"/>
              <a:ea typeface="ＭＳ Ｐ明朝" panose="02020600040205080304" pitchFamily="18" charset="-128"/>
            </a:endParaRPr>
          </a:p>
        </p:txBody>
      </p:sp>
      <p:sp>
        <p:nvSpPr>
          <p:cNvPr id="39" name="テキスト ボックス 38"/>
          <p:cNvSpPr txBox="1"/>
          <p:nvPr/>
        </p:nvSpPr>
        <p:spPr>
          <a:xfrm>
            <a:off x="2472926" y="3717024"/>
            <a:ext cx="1312419" cy="553998"/>
          </a:xfrm>
          <a:prstGeom prst="rect">
            <a:avLst/>
          </a:prstGeom>
          <a:noFill/>
        </p:spPr>
        <p:txBody>
          <a:bodyPr wrap="square" rtlCol="0">
            <a:spAutoFit/>
          </a:bodyPr>
          <a:lstStyle/>
          <a:p>
            <a:r>
              <a:rPr lang="ja-JP" altLang="en-US" sz="1000" dirty="0" smtClean="0">
                <a:latin typeface="ＭＳ Ｐ明朝" panose="02020600040205080304" pitchFamily="18" charset="-128"/>
                <a:ea typeface="ＭＳ Ｐ明朝" panose="02020600040205080304" pitchFamily="18" charset="-128"/>
              </a:rPr>
              <a:t>建物や設備の老朽化に伴う改修工事などを</a:t>
            </a:r>
            <a:r>
              <a:rPr kumimoji="1" lang="ja-JP" altLang="en-US" sz="1000" dirty="0" smtClean="0">
                <a:latin typeface="ＭＳ Ｐ明朝" panose="02020600040205080304" pitchFamily="18" charset="-128"/>
                <a:ea typeface="ＭＳ Ｐ明朝" panose="02020600040205080304" pitchFamily="18" charset="-128"/>
              </a:rPr>
              <a:t>継続的に</a:t>
            </a:r>
            <a:r>
              <a:rPr kumimoji="1" lang="ja-JP" altLang="en-US" sz="1000" dirty="0">
                <a:latin typeface="ＭＳ Ｐ明朝" panose="02020600040205080304" pitchFamily="18" charset="-128"/>
                <a:ea typeface="ＭＳ Ｐ明朝" panose="02020600040205080304" pitchFamily="18" charset="-128"/>
              </a:rPr>
              <a:t>実施</a:t>
            </a:r>
            <a:endParaRPr kumimoji="1" lang="en-US" altLang="ja-JP" sz="1000" dirty="0" smtClean="0">
              <a:latin typeface="ＭＳ Ｐ明朝" panose="02020600040205080304" pitchFamily="18" charset="-128"/>
              <a:ea typeface="ＭＳ Ｐ明朝" panose="02020600040205080304" pitchFamily="18" charset="-128"/>
            </a:endParaRPr>
          </a:p>
        </p:txBody>
      </p:sp>
      <p:sp>
        <p:nvSpPr>
          <p:cNvPr id="40" name="テキスト ボックス 39"/>
          <p:cNvSpPr txBox="1"/>
          <p:nvPr/>
        </p:nvSpPr>
        <p:spPr>
          <a:xfrm>
            <a:off x="7806570" y="3265174"/>
            <a:ext cx="2995969" cy="400110"/>
          </a:xfrm>
          <a:prstGeom prst="rect">
            <a:avLst/>
          </a:prstGeom>
          <a:noFill/>
        </p:spPr>
        <p:txBody>
          <a:bodyPr wrap="square" rtlCol="0">
            <a:spAutoFit/>
          </a:bodyPr>
          <a:lstStyle/>
          <a:p>
            <a:r>
              <a:rPr lang="ja-JP" altLang="en-US" sz="1000" i="1" dirty="0" smtClean="0">
                <a:solidFill>
                  <a:srgbClr val="FF0000"/>
                </a:solidFill>
                <a:latin typeface="ＭＳ Ｐ明朝" panose="02020600040205080304" pitchFamily="18" charset="-128"/>
                <a:ea typeface="ＭＳ Ｐ明朝" panose="02020600040205080304" pitchFamily="18" charset="-128"/>
              </a:rPr>
              <a:t>大規模改修などにより慶沢園との一体的活用、利用者サービスの向上、美術館機能の向上などをはかる</a:t>
            </a:r>
            <a:endParaRPr kumimoji="1" lang="en-US" altLang="ja-JP" sz="1000" i="1" dirty="0" smtClean="0">
              <a:solidFill>
                <a:srgbClr val="FF0000"/>
              </a:solidFill>
              <a:latin typeface="ＭＳ Ｐ明朝" panose="02020600040205080304" pitchFamily="18" charset="-128"/>
              <a:ea typeface="ＭＳ Ｐ明朝" panose="02020600040205080304" pitchFamily="18" charset="-128"/>
            </a:endParaRPr>
          </a:p>
        </p:txBody>
      </p:sp>
      <p:sp>
        <p:nvSpPr>
          <p:cNvPr id="41" name="テキスト ボックス 40"/>
          <p:cNvSpPr txBox="1"/>
          <p:nvPr/>
        </p:nvSpPr>
        <p:spPr>
          <a:xfrm>
            <a:off x="3941287" y="4246763"/>
            <a:ext cx="3015569" cy="246221"/>
          </a:xfrm>
          <a:prstGeom prst="rect">
            <a:avLst/>
          </a:prstGeom>
          <a:noFill/>
        </p:spPr>
        <p:txBody>
          <a:bodyPr wrap="none" rtlCol="0">
            <a:spAutoFit/>
          </a:bodyPr>
          <a:lstStyle/>
          <a:p>
            <a:r>
              <a:rPr lang="ja-JP" altLang="en-US" sz="1000" dirty="0" smtClean="0">
                <a:latin typeface="ＭＳ Ｐ明朝" panose="02020600040205080304" pitchFamily="18" charset="-128"/>
                <a:ea typeface="ＭＳ Ｐ明朝" panose="02020600040205080304" pitchFamily="18" charset="-128"/>
              </a:rPr>
              <a:t>休憩所、園路、設備等の改修及び樹木の補植を実施</a:t>
            </a:r>
            <a:endParaRPr kumimoji="1" lang="en-US" altLang="ja-JP" sz="1000" dirty="0" smtClean="0">
              <a:latin typeface="ＭＳ Ｐ明朝" panose="02020600040205080304" pitchFamily="18" charset="-128"/>
              <a:ea typeface="ＭＳ Ｐ明朝" panose="02020600040205080304" pitchFamily="18" charset="-128"/>
            </a:endParaRPr>
          </a:p>
        </p:txBody>
      </p:sp>
      <p:sp>
        <p:nvSpPr>
          <p:cNvPr id="42" name="テキスト ボックス 41"/>
          <p:cNvSpPr txBox="1"/>
          <p:nvPr/>
        </p:nvSpPr>
        <p:spPr>
          <a:xfrm>
            <a:off x="4786604" y="4498720"/>
            <a:ext cx="5197257" cy="246221"/>
          </a:xfrm>
          <a:prstGeom prst="rect">
            <a:avLst/>
          </a:prstGeom>
          <a:noFill/>
        </p:spPr>
        <p:txBody>
          <a:bodyPr wrap="none" rtlCol="0">
            <a:spAutoFit/>
          </a:bodyPr>
          <a:lstStyle/>
          <a:p>
            <a:r>
              <a:rPr lang="ja-JP" altLang="en-US" sz="1000" i="1" dirty="0" smtClean="0">
                <a:solidFill>
                  <a:srgbClr val="FF0000"/>
                </a:solidFill>
                <a:latin typeface="ＭＳ Ｐ明朝" panose="02020600040205080304" pitchFamily="18" charset="-128"/>
                <a:ea typeface="ＭＳ Ｐ明朝" panose="02020600040205080304" pitchFamily="18" charset="-128"/>
              </a:rPr>
              <a:t>周辺と調和の取れた庭園として管理を行うとともに、美術館との連携による一体的な</a:t>
            </a:r>
            <a:r>
              <a:rPr lang="ja-JP" altLang="en-US" sz="1000" i="1" dirty="0">
                <a:solidFill>
                  <a:srgbClr val="FF0000"/>
                </a:solidFill>
                <a:latin typeface="ＭＳ Ｐ明朝" panose="02020600040205080304" pitchFamily="18" charset="-128"/>
                <a:ea typeface="ＭＳ Ｐ明朝" panose="02020600040205080304" pitchFamily="18" charset="-128"/>
              </a:rPr>
              <a:t>活用を</a:t>
            </a:r>
            <a:r>
              <a:rPr lang="ja-JP" altLang="en-US" sz="1000" i="1" dirty="0" smtClean="0">
                <a:solidFill>
                  <a:srgbClr val="FF0000"/>
                </a:solidFill>
                <a:latin typeface="ＭＳ Ｐ明朝" panose="02020600040205080304" pitchFamily="18" charset="-128"/>
                <a:ea typeface="ＭＳ Ｐ明朝" panose="02020600040205080304" pitchFamily="18" charset="-128"/>
              </a:rPr>
              <a:t>検討</a:t>
            </a:r>
            <a:endParaRPr lang="en-US" altLang="ja-JP" sz="1000" i="1" dirty="0">
              <a:solidFill>
                <a:srgbClr val="FF0000"/>
              </a:solidFill>
              <a:latin typeface="ＭＳ Ｐ明朝" panose="02020600040205080304" pitchFamily="18" charset="-128"/>
              <a:ea typeface="ＭＳ Ｐ明朝" panose="02020600040205080304" pitchFamily="18" charset="-128"/>
            </a:endParaRPr>
          </a:p>
        </p:txBody>
      </p:sp>
      <p:sp>
        <p:nvSpPr>
          <p:cNvPr id="43" name="テキスト ボックス 42"/>
          <p:cNvSpPr txBox="1"/>
          <p:nvPr/>
        </p:nvSpPr>
        <p:spPr>
          <a:xfrm>
            <a:off x="3828554" y="4538887"/>
            <a:ext cx="697627" cy="246221"/>
          </a:xfrm>
          <a:prstGeom prst="rect">
            <a:avLst/>
          </a:prstGeom>
          <a:noFill/>
        </p:spPr>
        <p:txBody>
          <a:bodyPr wrap="none" rtlCol="0">
            <a:spAutoFit/>
          </a:bodyPr>
          <a:lstStyle/>
          <a:p>
            <a:r>
              <a:rPr kumimoji="1" lang="ja-JP" altLang="en-US" sz="1000" dirty="0" smtClean="0">
                <a:latin typeface="ＭＳ Ｐ明朝" panose="02020600040205080304" pitchFamily="18" charset="-128"/>
                <a:ea typeface="ＭＳ Ｐ明朝" panose="02020600040205080304" pitchFamily="18" charset="-128"/>
              </a:rPr>
              <a:t>改修工事</a:t>
            </a:r>
            <a:endParaRPr kumimoji="1" lang="en-US" altLang="ja-JP" sz="1000" dirty="0" smtClean="0">
              <a:latin typeface="ＭＳ Ｐ明朝" panose="02020600040205080304" pitchFamily="18" charset="-128"/>
              <a:ea typeface="ＭＳ Ｐ明朝" panose="02020600040205080304" pitchFamily="18" charset="-128"/>
            </a:endParaRPr>
          </a:p>
        </p:txBody>
      </p:sp>
      <p:sp>
        <p:nvSpPr>
          <p:cNvPr id="44" name="テキスト ボックス 43"/>
          <p:cNvSpPr txBox="1"/>
          <p:nvPr/>
        </p:nvSpPr>
        <p:spPr>
          <a:xfrm>
            <a:off x="3359493" y="4880848"/>
            <a:ext cx="2207656" cy="246221"/>
          </a:xfrm>
          <a:prstGeom prst="rect">
            <a:avLst/>
          </a:prstGeom>
          <a:noFill/>
        </p:spPr>
        <p:txBody>
          <a:bodyPr wrap="none" rtlCol="0">
            <a:spAutoFit/>
          </a:bodyPr>
          <a:lstStyle/>
          <a:p>
            <a:r>
              <a:rPr kumimoji="1" lang="ja-JP" altLang="en-US" sz="1000" dirty="0" smtClean="0">
                <a:latin typeface="ＭＳ Ｐ明朝" panose="02020600040205080304" pitchFamily="18" charset="-128"/>
                <a:ea typeface="ＭＳ Ｐ明朝" panose="02020600040205080304" pitchFamily="18" charset="-128"/>
              </a:rPr>
              <a:t>＜エントランスエリア</a:t>
            </a:r>
            <a:r>
              <a:rPr lang="ja-JP" altLang="en-US" sz="1000" dirty="0">
                <a:latin typeface="ＭＳ Ｐ明朝" panose="02020600040205080304" pitchFamily="18" charset="-128"/>
                <a:ea typeface="ＭＳ Ｐ明朝" panose="02020600040205080304" pitchFamily="18" charset="-128"/>
              </a:rPr>
              <a:t>・茶臼山北</a:t>
            </a:r>
            <a:r>
              <a:rPr lang="ja-JP" altLang="en-US" sz="1000" dirty="0" smtClean="0">
                <a:latin typeface="ＭＳ Ｐ明朝" panose="02020600040205080304" pitchFamily="18" charset="-128"/>
                <a:ea typeface="ＭＳ Ｐ明朝" panose="02020600040205080304" pitchFamily="18" charset="-128"/>
              </a:rPr>
              <a:t>東部</a:t>
            </a:r>
            <a:r>
              <a:rPr kumimoji="1" lang="ja-JP" altLang="en-US" sz="1000" dirty="0" smtClean="0">
                <a:latin typeface="ＭＳ Ｐ明朝" panose="02020600040205080304" pitchFamily="18" charset="-128"/>
                <a:ea typeface="ＭＳ Ｐ明朝" panose="02020600040205080304" pitchFamily="18" charset="-128"/>
              </a:rPr>
              <a:t>＞</a:t>
            </a:r>
            <a:endParaRPr kumimoji="1" lang="en-US" altLang="ja-JP" sz="1000" dirty="0" smtClean="0">
              <a:latin typeface="ＭＳ Ｐ明朝" panose="02020600040205080304" pitchFamily="18" charset="-128"/>
              <a:ea typeface="ＭＳ Ｐ明朝" panose="02020600040205080304" pitchFamily="18" charset="-128"/>
            </a:endParaRPr>
          </a:p>
        </p:txBody>
      </p:sp>
      <p:sp>
        <p:nvSpPr>
          <p:cNvPr id="45" name="テキスト ボックス 44"/>
          <p:cNvSpPr txBox="1"/>
          <p:nvPr/>
        </p:nvSpPr>
        <p:spPr>
          <a:xfrm>
            <a:off x="3602792" y="5026460"/>
            <a:ext cx="697627" cy="400110"/>
          </a:xfrm>
          <a:prstGeom prst="rect">
            <a:avLst/>
          </a:prstGeom>
          <a:noFill/>
        </p:spPr>
        <p:txBody>
          <a:bodyPr wrap="none" rtlCol="0">
            <a:spAutoFit/>
          </a:bodyPr>
          <a:lstStyle/>
          <a:p>
            <a:r>
              <a:rPr kumimoji="1" lang="ja-JP" altLang="en-US" sz="1000" dirty="0" smtClean="0">
                <a:latin typeface="ＭＳ Ｐ明朝" panose="02020600040205080304" pitchFamily="18" charset="-128"/>
                <a:ea typeface="ＭＳ Ｐ明朝" panose="02020600040205080304" pitchFamily="18" charset="-128"/>
              </a:rPr>
              <a:t>事業者</a:t>
            </a:r>
            <a:endParaRPr kumimoji="1" lang="en-US" altLang="ja-JP" sz="1000" dirty="0" smtClean="0">
              <a:latin typeface="ＭＳ Ｐ明朝" panose="02020600040205080304" pitchFamily="18" charset="-128"/>
              <a:ea typeface="ＭＳ Ｐ明朝" panose="02020600040205080304" pitchFamily="18" charset="-128"/>
            </a:endParaRPr>
          </a:p>
          <a:p>
            <a:r>
              <a:rPr lang="ja-JP" altLang="en-US" sz="1000" dirty="0" smtClean="0">
                <a:latin typeface="ＭＳ Ｐ明朝" panose="02020600040205080304" pitchFamily="18" charset="-128"/>
                <a:ea typeface="ＭＳ Ｐ明朝" panose="02020600040205080304" pitchFamily="18" charset="-128"/>
              </a:rPr>
              <a:t>公募</a:t>
            </a:r>
            <a:r>
              <a:rPr lang="ja-JP" altLang="en-US" sz="1000" dirty="0">
                <a:latin typeface="ＭＳ Ｐ明朝" panose="02020600040205080304" pitchFamily="18" charset="-128"/>
                <a:ea typeface="ＭＳ Ｐ明朝" panose="02020600040205080304" pitchFamily="18" charset="-128"/>
              </a:rPr>
              <a:t>開始</a:t>
            </a:r>
            <a:endParaRPr kumimoji="1" lang="en-US" altLang="ja-JP" sz="1000" dirty="0" smtClean="0">
              <a:latin typeface="ＭＳ Ｐ明朝" panose="02020600040205080304" pitchFamily="18" charset="-128"/>
              <a:ea typeface="ＭＳ Ｐ明朝" panose="02020600040205080304" pitchFamily="18" charset="-128"/>
            </a:endParaRPr>
          </a:p>
        </p:txBody>
      </p:sp>
      <p:sp>
        <p:nvSpPr>
          <p:cNvPr id="46" name="テキスト ボックス 45"/>
          <p:cNvSpPr txBox="1"/>
          <p:nvPr/>
        </p:nvSpPr>
        <p:spPr>
          <a:xfrm>
            <a:off x="4264907" y="5018284"/>
            <a:ext cx="569387" cy="400110"/>
          </a:xfrm>
          <a:prstGeom prst="rect">
            <a:avLst/>
          </a:prstGeom>
          <a:noFill/>
        </p:spPr>
        <p:txBody>
          <a:bodyPr wrap="none" rtlCol="0">
            <a:spAutoFit/>
          </a:bodyPr>
          <a:lstStyle/>
          <a:p>
            <a:r>
              <a:rPr kumimoji="1" lang="ja-JP" altLang="en-US" sz="1000" dirty="0" smtClean="0">
                <a:latin typeface="ＭＳ Ｐ明朝" panose="02020600040205080304" pitchFamily="18" charset="-128"/>
                <a:ea typeface="ＭＳ Ｐ明朝" panose="02020600040205080304" pitchFamily="18" charset="-128"/>
              </a:rPr>
              <a:t>事業者</a:t>
            </a:r>
            <a:endParaRPr kumimoji="1" lang="en-US" altLang="ja-JP" sz="1000" dirty="0" smtClean="0">
              <a:latin typeface="ＭＳ Ｐ明朝" panose="02020600040205080304" pitchFamily="18" charset="-128"/>
              <a:ea typeface="ＭＳ Ｐ明朝" panose="02020600040205080304" pitchFamily="18" charset="-128"/>
            </a:endParaRPr>
          </a:p>
          <a:p>
            <a:r>
              <a:rPr lang="ja-JP" altLang="en-US" sz="1000" dirty="0" smtClean="0">
                <a:latin typeface="ＭＳ Ｐ明朝" panose="02020600040205080304" pitchFamily="18" charset="-128"/>
                <a:ea typeface="ＭＳ Ｐ明朝" panose="02020600040205080304" pitchFamily="18" charset="-128"/>
              </a:rPr>
              <a:t>決定</a:t>
            </a:r>
            <a:endParaRPr kumimoji="1" lang="en-US" altLang="ja-JP" sz="1000" dirty="0" smtClean="0">
              <a:latin typeface="ＭＳ Ｐ明朝" panose="02020600040205080304" pitchFamily="18" charset="-128"/>
              <a:ea typeface="ＭＳ Ｐ明朝" panose="02020600040205080304" pitchFamily="18" charset="-128"/>
            </a:endParaRPr>
          </a:p>
        </p:txBody>
      </p:sp>
      <p:sp>
        <p:nvSpPr>
          <p:cNvPr id="47" name="テキスト ボックス 46"/>
          <p:cNvSpPr txBox="1"/>
          <p:nvPr/>
        </p:nvSpPr>
        <p:spPr>
          <a:xfrm>
            <a:off x="7384278" y="5035227"/>
            <a:ext cx="3270903" cy="400110"/>
          </a:xfrm>
          <a:prstGeom prst="rect">
            <a:avLst/>
          </a:prstGeom>
          <a:noFill/>
        </p:spPr>
        <p:txBody>
          <a:bodyPr wrap="square" rtlCol="0">
            <a:spAutoFit/>
          </a:bodyPr>
          <a:lstStyle/>
          <a:p>
            <a:r>
              <a:rPr lang="ja-JP" altLang="en-US" sz="1000" i="1" dirty="0" smtClean="0">
                <a:solidFill>
                  <a:srgbClr val="FF0000"/>
                </a:solidFill>
                <a:latin typeface="ＭＳ Ｐ明朝" panose="02020600040205080304" pitchFamily="18" charset="-128"/>
                <a:ea typeface="ＭＳ Ｐ明朝" panose="02020600040205080304" pitchFamily="18" charset="-128"/>
              </a:rPr>
              <a:t>民間事業者に</a:t>
            </a:r>
            <a:r>
              <a:rPr lang="ja-JP" altLang="en-US" sz="1000" i="1" dirty="0">
                <a:solidFill>
                  <a:srgbClr val="FF0000"/>
                </a:solidFill>
                <a:latin typeface="ＭＳ Ｐ明朝" panose="02020600040205080304" pitchFamily="18" charset="-128"/>
                <a:ea typeface="ＭＳ Ｐ明朝" panose="02020600040205080304" pitchFamily="18" charset="-128"/>
              </a:rPr>
              <a:t>より</a:t>
            </a:r>
            <a:r>
              <a:rPr lang="ja-JP" altLang="en-US" sz="1000" i="1" dirty="0" smtClean="0">
                <a:solidFill>
                  <a:srgbClr val="FF0000"/>
                </a:solidFill>
                <a:latin typeface="ＭＳ Ｐ明朝" panose="02020600040205080304" pitchFamily="18" charset="-128"/>
                <a:ea typeface="ＭＳ Ｐ明朝" panose="02020600040205080304" pitchFamily="18" charset="-128"/>
              </a:rPr>
              <a:t>、エントランスエリア</a:t>
            </a:r>
            <a:r>
              <a:rPr lang="ja-JP" altLang="en-US" sz="1000" i="1" dirty="0">
                <a:solidFill>
                  <a:srgbClr val="FF0000"/>
                </a:solidFill>
                <a:latin typeface="ＭＳ Ｐ明朝" panose="02020600040205080304" pitchFamily="18" charset="-128"/>
                <a:ea typeface="ＭＳ Ｐ明朝" panose="02020600040205080304" pitchFamily="18" charset="-128"/>
              </a:rPr>
              <a:t>等</a:t>
            </a:r>
            <a:r>
              <a:rPr lang="ja-JP" altLang="en-US" sz="1000" i="1" dirty="0" smtClean="0">
                <a:solidFill>
                  <a:srgbClr val="FF0000"/>
                </a:solidFill>
                <a:latin typeface="ＭＳ Ｐ明朝" panose="02020600040205080304" pitchFamily="18" charset="-128"/>
                <a:ea typeface="ＭＳ Ｐ明朝" panose="02020600040205080304" pitchFamily="18" charset="-128"/>
              </a:rPr>
              <a:t>の管理運営、イベント開催やプロモーション</a:t>
            </a:r>
            <a:r>
              <a:rPr lang="ja-JP" altLang="en-US" sz="1000" i="1" dirty="0">
                <a:solidFill>
                  <a:srgbClr val="FF0000"/>
                </a:solidFill>
                <a:latin typeface="ＭＳ Ｐ明朝" panose="02020600040205080304" pitchFamily="18" charset="-128"/>
                <a:ea typeface="ＭＳ Ｐ明朝" panose="02020600040205080304" pitchFamily="18" charset="-128"/>
              </a:rPr>
              <a:t>等の賑わい</a:t>
            </a:r>
            <a:r>
              <a:rPr lang="ja-JP" altLang="en-US" sz="1000" i="1" dirty="0" smtClean="0">
                <a:solidFill>
                  <a:srgbClr val="FF0000"/>
                </a:solidFill>
                <a:latin typeface="ＭＳ Ｐ明朝" panose="02020600040205080304" pitchFamily="18" charset="-128"/>
                <a:ea typeface="ＭＳ Ｐ明朝" panose="02020600040205080304" pitchFamily="18" charset="-128"/>
              </a:rPr>
              <a:t>創出を一体的に実施</a:t>
            </a:r>
            <a:endParaRPr kumimoji="1" lang="en-US" altLang="ja-JP" sz="1000" i="1" dirty="0" smtClean="0">
              <a:solidFill>
                <a:srgbClr val="FF0000"/>
              </a:solidFill>
              <a:latin typeface="ＭＳ Ｐ明朝" panose="02020600040205080304" pitchFamily="18" charset="-128"/>
              <a:ea typeface="ＭＳ Ｐ明朝" panose="02020600040205080304" pitchFamily="18" charset="-128"/>
            </a:endParaRPr>
          </a:p>
        </p:txBody>
      </p:sp>
      <p:sp>
        <p:nvSpPr>
          <p:cNvPr id="48" name="テキスト ボックス 47"/>
          <p:cNvSpPr txBox="1"/>
          <p:nvPr/>
        </p:nvSpPr>
        <p:spPr>
          <a:xfrm>
            <a:off x="5057652" y="5532486"/>
            <a:ext cx="5708614" cy="400110"/>
          </a:xfrm>
          <a:prstGeom prst="rect">
            <a:avLst/>
          </a:prstGeom>
          <a:noFill/>
        </p:spPr>
        <p:txBody>
          <a:bodyPr wrap="none" rtlCol="0">
            <a:spAutoFit/>
          </a:bodyPr>
          <a:lstStyle/>
          <a:p>
            <a:r>
              <a:rPr lang="ja-JP" altLang="en-US" sz="1000" i="1" dirty="0" smtClean="0">
                <a:solidFill>
                  <a:srgbClr val="FF0000"/>
                </a:solidFill>
                <a:latin typeface="ＭＳ Ｐ明朝" panose="02020600040205080304" pitchFamily="18" charset="-128"/>
                <a:ea typeface="ＭＳ Ｐ明朝" panose="02020600040205080304" pitchFamily="18" charset="-128"/>
              </a:rPr>
              <a:t>・公園全体で統一された案内サイン設置など公園の一体的マネジメントを実施</a:t>
            </a:r>
            <a:endParaRPr lang="en-US" altLang="ja-JP" sz="1000" i="1" dirty="0" smtClean="0">
              <a:solidFill>
                <a:srgbClr val="FF0000"/>
              </a:solidFill>
              <a:latin typeface="ＭＳ Ｐ明朝" panose="02020600040205080304" pitchFamily="18" charset="-128"/>
              <a:ea typeface="ＭＳ Ｐ明朝" panose="02020600040205080304" pitchFamily="18" charset="-128"/>
            </a:endParaRPr>
          </a:p>
          <a:p>
            <a:r>
              <a:rPr kumimoji="1" lang="ja-JP" altLang="en-US" sz="1000" i="1" dirty="0" smtClean="0">
                <a:solidFill>
                  <a:srgbClr val="FF0000"/>
                </a:solidFill>
                <a:latin typeface="ＭＳ Ｐ明朝" panose="02020600040205080304" pitchFamily="18" charset="-128"/>
                <a:ea typeface="ＭＳ Ｐ明朝" panose="02020600040205080304" pitchFamily="18" charset="-128"/>
              </a:rPr>
              <a:t>・</a:t>
            </a:r>
            <a:r>
              <a:rPr lang="en-US" altLang="ja-JP" sz="1000" i="1" spc="-100" dirty="0" smtClean="0">
                <a:solidFill>
                  <a:srgbClr val="FF0000"/>
                </a:solidFill>
                <a:latin typeface="ＭＳ Ｐ明朝" pitchFamily="18" charset="-128"/>
                <a:ea typeface="ＭＳ Ｐ明朝" pitchFamily="18" charset="-128"/>
              </a:rPr>
              <a:t>Osaka </a:t>
            </a:r>
            <a:r>
              <a:rPr lang="en-US" altLang="ja-JP" sz="1000" i="1" spc="-100" dirty="0">
                <a:solidFill>
                  <a:srgbClr val="FF0000"/>
                </a:solidFill>
                <a:latin typeface="ＭＳ Ｐ明朝" pitchFamily="18" charset="-128"/>
                <a:ea typeface="ＭＳ Ｐ明朝" pitchFamily="18" charset="-128"/>
              </a:rPr>
              <a:t>Metro</a:t>
            </a:r>
            <a:r>
              <a:rPr kumimoji="1" lang="ja-JP" altLang="en-US" sz="1000" i="1" dirty="0" smtClean="0">
                <a:solidFill>
                  <a:srgbClr val="FF0000"/>
                </a:solidFill>
                <a:latin typeface="ＭＳ Ｐ明朝" panose="02020600040205080304" pitchFamily="18" charset="-128"/>
                <a:ea typeface="ＭＳ Ｐ明朝" panose="02020600040205080304" pitchFamily="18" charset="-128"/>
              </a:rPr>
              <a:t>動物園前駅のわくわく感の創出をはじめとして、公園を中心としたエリアプロモーションを実施</a:t>
            </a:r>
            <a:endParaRPr kumimoji="1" lang="en-US" altLang="ja-JP" sz="1000" i="1" dirty="0" smtClean="0">
              <a:solidFill>
                <a:srgbClr val="FF0000"/>
              </a:solidFill>
              <a:latin typeface="ＭＳ Ｐ明朝" panose="02020600040205080304" pitchFamily="18" charset="-128"/>
              <a:ea typeface="ＭＳ Ｐ明朝" panose="02020600040205080304" pitchFamily="18" charset="-128"/>
            </a:endParaRPr>
          </a:p>
        </p:txBody>
      </p:sp>
      <p:sp>
        <p:nvSpPr>
          <p:cNvPr id="51" name="円/楕円 50"/>
          <p:cNvSpPr/>
          <p:nvPr/>
        </p:nvSpPr>
        <p:spPr>
          <a:xfrm>
            <a:off x="2780200" y="3588282"/>
            <a:ext cx="144000" cy="14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5952000" y="2625353"/>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58" name="テキスト ボックス 57"/>
          <p:cNvSpPr txBox="1"/>
          <p:nvPr/>
        </p:nvSpPr>
        <p:spPr>
          <a:xfrm>
            <a:off x="5525221" y="2250293"/>
            <a:ext cx="1559376" cy="400110"/>
          </a:xfrm>
          <a:prstGeom prst="rect">
            <a:avLst/>
          </a:prstGeom>
          <a:noFill/>
        </p:spPr>
        <p:txBody>
          <a:bodyPr wrap="square" rtlCol="0">
            <a:spAutoFit/>
          </a:bodyPr>
          <a:lstStyle/>
          <a:p>
            <a:r>
              <a:rPr kumimoji="1" lang="ja-JP" altLang="en-US" sz="1000" i="1" u="sng" dirty="0" smtClean="0">
                <a:solidFill>
                  <a:srgbClr val="0000CC"/>
                </a:solidFill>
                <a:latin typeface="ＭＳ Ｐ明朝" panose="02020600040205080304" pitchFamily="18" charset="-128"/>
                <a:ea typeface="ＭＳ Ｐ明朝" panose="02020600040205080304" pitchFamily="18" charset="-128"/>
              </a:rPr>
              <a:t>天王寺動物園</a:t>
            </a:r>
            <a:r>
              <a:rPr lang="ja-JP" altLang="en-US" sz="1000" i="1" u="sng" dirty="0" smtClean="0">
                <a:solidFill>
                  <a:srgbClr val="0000CC"/>
                </a:solidFill>
                <a:latin typeface="ＭＳ Ｐ明朝" panose="02020600040205080304" pitchFamily="18" charset="-128"/>
                <a:ea typeface="ＭＳ Ｐ明朝" panose="02020600040205080304" pitchFamily="18" charset="-128"/>
              </a:rPr>
              <a:t>ゲートエリア魅力向上事業者決定</a:t>
            </a:r>
            <a:endParaRPr kumimoji="1" lang="en-US" altLang="ja-JP" sz="1000" i="1" u="sng" dirty="0" smtClean="0">
              <a:solidFill>
                <a:srgbClr val="0000CC"/>
              </a:solidFill>
              <a:latin typeface="ＭＳ Ｐ明朝" panose="02020600040205080304" pitchFamily="18" charset="-128"/>
              <a:ea typeface="ＭＳ Ｐ明朝" panose="02020600040205080304" pitchFamily="18" charset="-128"/>
            </a:endParaRPr>
          </a:p>
        </p:txBody>
      </p:sp>
      <p:sp>
        <p:nvSpPr>
          <p:cNvPr id="59" name="テキスト ボックス 58"/>
          <p:cNvSpPr txBox="1"/>
          <p:nvPr/>
        </p:nvSpPr>
        <p:spPr>
          <a:xfrm>
            <a:off x="1143051" y="498158"/>
            <a:ext cx="3563796" cy="338554"/>
          </a:xfrm>
          <a:prstGeom prst="rect">
            <a:avLst/>
          </a:prstGeom>
          <a:noFill/>
        </p:spPr>
        <p:txBody>
          <a:bodyPr wrap="none" rtlCol="0">
            <a:spAutoFit/>
          </a:bodyPr>
          <a:lstStyle/>
          <a:p>
            <a:pPr lvl="0"/>
            <a:r>
              <a:rPr lang="ja-JP" altLang="en-US" sz="1600" dirty="0"/>
              <a:t>○</a:t>
            </a:r>
            <a:r>
              <a:rPr lang="ja-JP" altLang="en-US" sz="1600" dirty="0" smtClean="0"/>
              <a:t>取組み状況及び今後のスケジュール</a:t>
            </a:r>
            <a:endParaRPr lang="en-US" altLang="ja-JP" sz="1600" dirty="0"/>
          </a:p>
        </p:txBody>
      </p:sp>
      <p:grpSp>
        <p:nvGrpSpPr>
          <p:cNvPr id="60" name="グループ化 59"/>
          <p:cNvGrpSpPr/>
          <p:nvPr/>
        </p:nvGrpSpPr>
        <p:grpSpPr>
          <a:xfrm>
            <a:off x="4882148" y="409610"/>
            <a:ext cx="7279465" cy="516139"/>
            <a:chOff x="4882148" y="409610"/>
            <a:chExt cx="7279465" cy="516139"/>
          </a:xfrm>
        </p:grpSpPr>
        <p:cxnSp>
          <p:nvCxnSpPr>
            <p:cNvPr id="61" name="直線コネクタ 60"/>
            <p:cNvCxnSpPr/>
            <p:nvPr/>
          </p:nvCxnSpPr>
          <p:spPr>
            <a:xfrm>
              <a:off x="5488983" y="685800"/>
              <a:ext cx="432000"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5871354" y="409610"/>
              <a:ext cx="992579" cy="507831"/>
            </a:xfrm>
            <a:prstGeom prst="rect">
              <a:avLst/>
            </a:prstGeom>
            <a:noFill/>
          </p:spPr>
          <p:txBody>
            <a:bodyPr wrap="none" rtlCol="0">
              <a:spAutoFit/>
            </a:bodyPr>
            <a:lstStyle/>
            <a:p>
              <a:r>
                <a:rPr lang="ja-JP" altLang="en-US" sz="900" dirty="0" smtClean="0"/>
                <a:t>調査</a:t>
              </a:r>
              <a:endParaRPr lang="en-US" altLang="ja-JP" sz="900" dirty="0" smtClean="0"/>
            </a:p>
            <a:p>
              <a:r>
                <a:rPr lang="ja-JP" altLang="en-US" sz="900" dirty="0" smtClean="0"/>
                <a:t>（～制度設計</a:t>
              </a:r>
              <a:endParaRPr lang="en-US" altLang="ja-JP" sz="900" dirty="0" smtClean="0"/>
            </a:p>
            <a:p>
              <a:r>
                <a:rPr lang="ja-JP" altLang="en-US" sz="900" dirty="0" smtClean="0"/>
                <a:t>・事業者</a:t>
              </a:r>
              <a:r>
                <a:rPr lang="ja-JP" altLang="en-US" sz="900" dirty="0"/>
                <a:t>選定</a:t>
              </a:r>
              <a:r>
                <a:rPr lang="ja-JP" altLang="en-US" sz="900" dirty="0" smtClean="0"/>
                <a:t>等）</a:t>
              </a:r>
              <a:endParaRPr lang="ja-JP" altLang="en-US" sz="900" dirty="0"/>
            </a:p>
          </p:txBody>
        </p:sp>
        <p:cxnSp>
          <p:nvCxnSpPr>
            <p:cNvPr id="63" name="直線コネクタ 62"/>
            <p:cNvCxnSpPr/>
            <p:nvPr/>
          </p:nvCxnSpPr>
          <p:spPr>
            <a:xfrm>
              <a:off x="6805520" y="680729"/>
              <a:ext cx="43200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7264006" y="417918"/>
              <a:ext cx="1050288" cy="507831"/>
            </a:xfrm>
            <a:prstGeom prst="rect">
              <a:avLst/>
            </a:prstGeom>
            <a:noFill/>
          </p:spPr>
          <p:txBody>
            <a:bodyPr wrap="none" rtlCol="0">
              <a:spAutoFit/>
            </a:bodyPr>
            <a:lstStyle/>
            <a:p>
              <a:r>
                <a:rPr lang="ja-JP" altLang="en-US" sz="900" dirty="0" smtClean="0"/>
                <a:t>実施</a:t>
              </a:r>
              <a:endParaRPr lang="en-US" altLang="ja-JP" sz="900" dirty="0" smtClean="0"/>
            </a:p>
            <a:p>
              <a:r>
                <a:rPr lang="ja-JP" altLang="en-US" sz="900" dirty="0" smtClean="0"/>
                <a:t>（制度創設～適用</a:t>
              </a:r>
              <a:endParaRPr lang="en-US" altLang="ja-JP" sz="900" dirty="0" smtClean="0"/>
            </a:p>
            <a:p>
              <a:r>
                <a:rPr lang="ja-JP" altLang="en-US" sz="900" dirty="0" smtClean="0"/>
                <a:t>・着工～竣工）</a:t>
              </a:r>
              <a:endParaRPr kumimoji="1" lang="ja-JP" altLang="en-US" sz="900" dirty="0"/>
            </a:p>
          </p:txBody>
        </p:sp>
        <p:cxnSp>
          <p:nvCxnSpPr>
            <p:cNvPr id="65" name="直線コネクタ 64"/>
            <p:cNvCxnSpPr/>
            <p:nvPr/>
          </p:nvCxnSpPr>
          <p:spPr>
            <a:xfrm>
              <a:off x="8376057" y="664285"/>
              <a:ext cx="540000" cy="0"/>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8898043" y="414174"/>
              <a:ext cx="934871" cy="507831"/>
            </a:xfrm>
            <a:prstGeom prst="rect">
              <a:avLst/>
            </a:prstGeom>
            <a:noFill/>
          </p:spPr>
          <p:txBody>
            <a:bodyPr wrap="none" rtlCol="0">
              <a:spAutoFit/>
            </a:bodyPr>
            <a:lstStyle/>
            <a:p>
              <a:r>
                <a:rPr lang="ja-JP" altLang="en-US" sz="900" dirty="0" smtClean="0"/>
                <a:t>成果</a:t>
              </a:r>
              <a:endParaRPr lang="en-US" altLang="ja-JP" sz="900" dirty="0" smtClean="0"/>
            </a:p>
            <a:p>
              <a:r>
                <a:rPr kumimoji="1" lang="ja-JP" altLang="en-US" sz="900" dirty="0" smtClean="0"/>
                <a:t>（制度適用開始</a:t>
              </a:r>
              <a:endParaRPr kumimoji="1" lang="en-US" altLang="ja-JP" sz="900" dirty="0" smtClean="0"/>
            </a:p>
            <a:p>
              <a:r>
                <a:rPr kumimoji="1" lang="ja-JP" altLang="en-US" sz="900" dirty="0" smtClean="0"/>
                <a:t>・供用開始～）</a:t>
              </a:r>
              <a:endParaRPr kumimoji="1" lang="ja-JP" altLang="en-US" sz="900" dirty="0"/>
            </a:p>
          </p:txBody>
        </p:sp>
        <p:sp>
          <p:nvSpPr>
            <p:cNvPr id="67" name="テキスト ボックス 66"/>
            <p:cNvSpPr txBox="1"/>
            <p:nvPr/>
          </p:nvSpPr>
          <p:spPr>
            <a:xfrm>
              <a:off x="9820908" y="491333"/>
              <a:ext cx="2340705" cy="369332"/>
            </a:xfrm>
            <a:prstGeom prst="rect">
              <a:avLst/>
            </a:prstGeom>
            <a:noFill/>
          </p:spPr>
          <p:txBody>
            <a:bodyPr wrap="none" rtlCol="0">
              <a:spAutoFit/>
            </a:bodyPr>
            <a:lstStyle/>
            <a:p>
              <a:r>
                <a:rPr lang="ja-JP" altLang="en-US" sz="900" i="1" u="sng" dirty="0" smtClean="0">
                  <a:solidFill>
                    <a:srgbClr val="0000CC"/>
                  </a:solidFill>
                </a:rPr>
                <a:t>青字</a:t>
              </a:r>
              <a:r>
                <a:rPr lang="ja-JP" altLang="en-US" sz="900" dirty="0" smtClean="0">
                  <a:solidFill>
                    <a:srgbClr val="0000CC"/>
                  </a:solidFill>
                </a:rPr>
                <a:t>は</a:t>
              </a:r>
              <a:r>
                <a:rPr lang="en-US" altLang="ja-JP" sz="900" dirty="0" smtClean="0">
                  <a:solidFill>
                    <a:srgbClr val="0000CC"/>
                  </a:solidFill>
                </a:rPr>
                <a:t>2014</a:t>
              </a:r>
              <a:r>
                <a:rPr lang="ja-JP" altLang="en-US" sz="900" dirty="0" smtClean="0">
                  <a:solidFill>
                    <a:srgbClr val="0000CC"/>
                  </a:solidFill>
                </a:rPr>
                <a:t>年度以降現時点までの取組項目</a:t>
              </a:r>
              <a:endParaRPr lang="en-US" altLang="ja-JP" sz="900" dirty="0" smtClean="0">
                <a:solidFill>
                  <a:srgbClr val="0000CC"/>
                </a:solidFill>
              </a:endParaRPr>
            </a:p>
            <a:p>
              <a:r>
                <a:rPr kumimoji="1" lang="ja-JP" altLang="en-US" sz="900" i="1" dirty="0" smtClean="0">
                  <a:solidFill>
                    <a:srgbClr val="FF0000"/>
                  </a:solidFill>
                </a:rPr>
                <a:t>赤字</a:t>
              </a:r>
              <a:r>
                <a:rPr kumimoji="1" lang="ja-JP" altLang="en-US" sz="900" dirty="0" smtClean="0">
                  <a:solidFill>
                    <a:srgbClr val="FF0000"/>
                  </a:solidFill>
                </a:rPr>
                <a:t>は</a:t>
              </a:r>
              <a:r>
                <a:rPr lang="ja-JP" altLang="en-US" sz="900" dirty="0">
                  <a:solidFill>
                    <a:srgbClr val="FF0000"/>
                  </a:solidFill>
                </a:rPr>
                <a:t>今後</a:t>
              </a:r>
              <a:r>
                <a:rPr lang="ja-JP" altLang="en-US" sz="900" dirty="0" smtClean="0">
                  <a:solidFill>
                    <a:srgbClr val="FF0000"/>
                  </a:solidFill>
                </a:rPr>
                <a:t>の取組</a:t>
              </a:r>
              <a:r>
                <a:rPr lang="ja-JP" altLang="en-US" sz="900" dirty="0">
                  <a:solidFill>
                    <a:srgbClr val="FF0000"/>
                  </a:solidFill>
                </a:rPr>
                <a:t>項目</a:t>
              </a:r>
              <a:endParaRPr kumimoji="1" lang="ja-JP" altLang="en-US" sz="900" dirty="0">
                <a:solidFill>
                  <a:srgbClr val="FF0000"/>
                </a:solidFill>
              </a:endParaRPr>
            </a:p>
          </p:txBody>
        </p:sp>
        <p:sp>
          <p:nvSpPr>
            <p:cNvPr id="68" name="テキスト ボックス 67"/>
            <p:cNvSpPr txBox="1"/>
            <p:nvPr/>
          </p:nvSpPr>
          <p:spPr>
            <a:xfrm>
              <a:off x="4882149" y="422433"/>
              <a:ext cx="697627" cy="246221"/>
            </a:xfrm>
            <a:prstGeom prst="rect">
              <a:avLst/>
            </a:prstGeom>
            <a:noFill/>
          </p:spPr>
          <p:txBody>
            <a:bodyPr wrap="none" rtlCol="0">
              <a:spAutoFit/>
            </a:bodyPr>
            <a:lstStyle/>
            <a:p>
              <a:r>
                <a:rPr lang="ja-JP" altLang="en-US" sz="1000" dirty="0" smtClean="0"/>
                <a:t>凡例（案）</a:t>
              </a:r>
              <a:endParaRPr kumimoji="1" lang="ja-JP" altLang="en-US" sz="1000" dirty="0"/>
            </a:p>
          </p:txBody>
        </p:sp>
        <p:sp>
          <p:nvSpPr>
            <p:cNvPr id="69" name="角丸四角形 68"/>
            <p:cNvSpPr/>
            <p:nvPr/>
          </p:nvSpPr>
          <p:spPr>
            <a:xfrm>
              <a:off x="4882148" y="458139"/>
              <a:ext cx="7208251" cy="4086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 name="円/楕円 69"/>
          <p:cNvSpPr/>
          <p:nvPr/>
        </p:nvSpPr>
        <p:spPr>
          <a:xfrm>
            <a:off x="6044466" y="3582707"/>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p:nvSpPr>
        <p:spPr>
          <a:xfrm>
            <a:off x="6606177" y="3587055"/>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p:cNvSpPr txBox="1"/>
          <p:nvPr/>
        </p:nvSpPr>
        <p:spPr>
          <a:xfrm>
            <a:off x="5287795" y="3217548"/>
            <a:ext cx="1074523" cy="400110"/>
          </a:xfrm>
          <a:prstGeom prst="rect">
            <a:avLst/>
          </a:prstGeom>
          <a:noFill/>
        </p:spPr>
        <p:txBody>
          <a:bodyPr wrap="square" rtlCol="0">
            <a:spAutoFit/>
          </a:bodyPr>
          <a:lstStyle/>
          <a:p>
            <a:r>
              <a:rPr kumimoji="1" lang="ja-JP" altLang="en-US" sz="1000" i="1" u="sng" dirty="0" smtClean="0">
                <a:solidFill>
                  <a:srgbClr val="0000CC"/>
                </a:solidFill>
                <a:latin typeface="ＭＳ Ｐ明朝" panose="02020600040205080304" pitchFamily="18" charset="-128"/>
                <a:ea typeface="ＭＳ Ｐ明朝" panose="02020600040205080304" pitchFamily="18" charset="-128"/>
              </a:rPr>
              <a:t>大規模改修基本計画案作成</a:t>
            </a:r>
            <a:endParaRPr kumimoji="1" lang="en-US" altLang="ja-JP" sz="1000" i="1" u="sng" dirty="0" smtClean="0">
              <a:solidFill>
                <a:srgbClr val="0000CC"/>
              </a:solidFill>
              <a:latin typeface="ＭＳ Ｐ明朝" panose="02020600040205080304" pitchFamily="18" charset="-128"/>
              <a:ea typeface="ＭＳ Ｐ明朝" panose="02020600040205080304" pitchFamily="18" charset="-128"/>
            </a:endParaRPr>
          </a:p>
        </p:txBody>
      </p:sp>
      <p:sp>
        <p:nvSpPr>
          <p:cNvPr id="73" name="テキスト ボックス 72"/>
          <p:cNvSpPr txBox="1"/>
          <p:nvPr/>
        </p:nvSpPr>
        <p:spPr>
          <a:xfrm>
            <a:off x="6201520" y="3688164"/>
            <a:ext cx="1164480" cy="400110"/>
          </a:xfrm>
          <a:prstGeom prst="rect">
            <a:avLst/>
          </a:prstGeom>
          <a:noFill/>
        </p:spPr>
        <p:txBody>
          <a:bodyPr wrap="square" rtlCol="0">
            <a:spAutoFit/>
          </a:bodyPr>
          <a:lstStyle/>
          <a:p>
            <a:r>
              <a:rPr kumimoji="1" lang="ja-JP" altLang="en-US" sz="1000" i="1" u="sng" dirty="0" smtClean="0">
                <a:solidFill>
                  <a:srgbClr val="0000CC"/>
                </a:solidFill>
                <a:latin typeface="ＭＳ Ｐ明朝" panose="02020600040205080304" pitchFamily="18" charset="-128"/>
                <a:ea typeface="ＭＳ Ｐ明朝" panose="02020600040205080304" pitchFamily="18" charset="-128"/>
              </a:rPr>
              <a:t>大規模改修事業手法検討調査</a:t>
            </a:r>
            <a:endParaRPr kumimoji="1" lang="en-US" altLang="ja-JP" sz="1000" i="1" u="sng" dirty="0" smtClean="0">
              <a:solidFill>
                <a:srgbClr val="0000CC"/>
              </a:solidFill>
              <a:latin typeface="ＭＳ Ｐ明朝" panose="02020600040205080304" pitchFamily="18" charset="-128"/>
              <a:ea typeface="ＭＳ Ｐ明朝" panose="02020600040205080304" pitchFamily="18" charset="-128"/>
            </a:endParaRPr>
          </a:p>
        </p:txBody>
      </p:sp>
      <p:sp>
        <p:nvSpPr>
          <p:cNvPr id="77" name="円/楕円 76"/>
          <p:cNvSpPr/>
          <p:nvPr/>
        </p:nvSpPr>
        <p:spPr>
          <a:xfrm>
            <a:off x="3572368" y="3587055"/>
            <a:ext cx="144000" cy="14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8" name="直線矢印コネクタ 77"/>
          <p:cNvCxnSpPr/>
          <p:nvPr/>
        </p:nvCxnSpPr>
        <p:spPr>
          <a:xfrm flipV="1">
            <a:off x="2264269" y="1789123"/>
            <a:ext cx="1269999" cy="14827"/>
          </a:xfrm>
          <a:prstGeom prst="straightConnector1">
            <a:avLst/>
          </a:prstGeom>
          <a:ln w="25400">
            <a:prstDash val="sysDot"/>
            <a:headEnd type="none" w="lg" len="lg"/>
            <a:tailEnd type="none"/>
          </a:ln>
        </p:spPr>
        <p:style>
          <a:lnRef idx="1">
            <a:schemeClr val="accent1"/>
          </a:lnRef>
          <a:fillRef idx="0">
            <a:schemeClr val="accent1"/>
          </a:fillRef>
          <a:effectRef idx="0">
            <a:schemeClr val="accent1"/>
          </a:effectRef>
          <a:fontRef idx="minor">
            <a:schemeClr val="tx1"/>
          </a:fontRef>
        </p:style>
      </p:cxnSp>
      <p:sp>
        <p:nvSpPr>
          <p:cNvPr id="79" name="円/楕円 78"/>
          <p:cNvSpPr/>
          <p:nvPr/>
        </p:nvSpPr>
        <p:spPr>
          <a:xfrm>
            <a:off x="4156866" y="3572538"/>
            <a:ext cx="144000" cy="14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4776995" y="5074051"/>
            <a:ext cx="2339102" cy="246221"/>
          </a:xfrm>
          <a:prstGeom prst="rect">
            <a:avLst/>
          </a:prstGeom>
          <a:noFill/>
        </p:spPr>
        <p:txBody>
          <a:bodyPr wrap="none" rtlCol="0">
            <a:spAutoFit/>
          </a:bodyPr>
          <a:lstStyle/>
          <a:p>
            <a:r>
              <a:rPr kumimoji="1" lang="ja-JP" altLang="en-US" sz="1000" i="1" u="sng" dirty="0" smtClean="0">
                <a:solidFill>
                  <a:srgbClr val="0000CC"/>
                </a:solidFill>
                <a:latin typeface="ＭＳ Ｐ明朝" panose="02020600040205080304" pitchFamily="18" charset="-128"/>
                <a:ea typeface="ＭＳ Ｐ明朝" panose="02020600040205080304" pitchFamily="18" charset="-128"/>
              </a:rPr>
              <a:t>エントランスエリア リニューアル オープン</a:t>
            </a:r>
            <a:endParaRPr kumimoji="1" lang="en-US" altLang="ja-JP" sz="1000" i="1" u="sng" dirty="0" smtClean="0">
              <a:solidFill>
                <a:srgbClr val="0000CC"/>
              </a:solidFill>
              <a:latin typeface="ＭＳ Ｐ明朝" panose="02020600040205080304" pitchFamily="18" charset="-128"/>
              <a:ea typeface="ＭＳ Ｐ明朝" panose="02020600040205080304" pitchFamily="18" charset="-128"/>
            </a:endParaRPr>
          </a:p>
        </p:txBody>
      </p:sp>
      <p:sp>
        <p:nvSpPr>
          <p:cNvPr id="81" name="円/楕円 80"/>
          <p:cNvSpPr/>
          <p:nvPr/>
        </p:nvSpPr>
        <p:spPr>
          <a:xfrm>
            <a:off x="4987671" y="5421464"/>
            <a:ext cx="144000" cy="14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p:cNvSpPr txBox="1"/>
          <p:nvPr/>
        </p:nvSpPr>
        <p:spPr>
          <a:xfrm>
            <a:off x="4929395" y="5226451"/>
            <a:ext cx="2488182" cy="246221"/>
          </a:xfrm>
          <a:prstGeom prst="rect">
            <a:avLst/>
          </a:prstGeom>
          <a:noFill/>
        </p:spPr>
        <p:txBody>
          <a:bodyPr wrap="none" rtlCol="0">
            <a:spAutoFit/>
          </a:bodyPr>
          <a:lstStyle/>
          <a:p>
            <a:r>
              <a:rPr kumimoji="1" lang="ja-JP" altLang="en-US" sz="1000" i="1" u="sng" dirty="0" smtClean="0">
                <a:solidFill>
                  <a:srgbClr val="0000CC"/>
                </a:solidFill>
                <a:latin typeface="ＭＳ Ｐ明朝" panose="02020600040205080304" pitchFamily="18" charset="-128"/>
                <a:ea typeface="ＭＳ Ｐ明朝" panose="02020600040205080304" pitchFamily="18" charset="-128"/>
              </a:rPr>
              <a:t>茶臼山北東部エリア リニューアル オープン</a:t>
            </a:r>
            <a:endParaRPr kumimoji="1" lang="en-US" altLang="ja-JP" sz="1000" i="1" u="sng" dirty="0" smtClean="0">
              <a:solidFill>
                <a:srgbClr val="0000CC"/>
              </a:solidFill>
              <a:latin typeface="ＭＳ Ｐ明朝" panose="02020600040205080304" pitchFamily="18" charset="-128"/>
              <a:ea typeface="ＭＳ Ｐ明朝" panose="02020600040205080304" pitchFamily="18" charset="-128"/>
            </a:endParaRPr>
          </a:p>
        </p:txBody>
      </p:sp>
      <p:sp>
        <p:nvSpPr>
          <p:cNvPr id="74" name="テキスト ボックス 73"/>
          <p:cNvSpPr txBox="1"/>
          <p:nvPr/>
        </p:nvSpPr>
        <p:spPr>
          <a:xfrm>
            <a:off x="4209100" y="2873246"/>
            <a:ext cx="2351926" cy="246221"/>
          </a:xfrm>
          <a:prstGeom prst="rect">
            <a:avLst/>
          </a:prstGeom>
          <a:noFill/>
        </p:spPr>
        <p:txBody>
          <a:bodyPr wrap="none" rtlCol="0">
            <a:spAutoFit/>
          </a:bodyPr>
          <a:lstStyle/>
          <a:p>
            <a:r>
              <a:rPr lang="ja-JP" altLang="en-US" sz="1000" dirty="0" smtClean="0">
                <a:solidFill>
                  <a:srgbClr val="0000CC"/>
                </a:solidFill>
                <a:latin typeface="ＭＳ Ｐ明朝" panose="02020600040205080304" pitchFamily="18" charset="-128"/>
                <a:ea typeface="ＭＳ Ｐ明朝" panose="02020600040205080304" pitchFamily="18" charset="-128"/>
              </a:rPr>
              <a:t>★</a:t>
            </a:r>
            <a:r>
              <a:rPr kumimoji="1" lang="ja-JP" altLang="en-US" sz="1000" dirty="0" smtClean="0">
                <a:solidFill>
                  <a:srgbClr val="0000CC"/>
                </a:solidFill>
                <a:latin typeface="ＭＳ Ｐ明朝" panose="02020600040205080304" pitchFamily="18" charset="-128"/>
                <a:ea typeface="ＭＳ Ｐ明朝" panose="02020600040205080304" pitchFamily="18" charset="-128"/>
              </a:rPr>
              <a:t>天王寺動物園開園</a:t>
            </a:r>
            <a:r>
              <a:rPr kumimoji="1" lang="en-US" altLang="ja-JP" sz="1000" dirty="0" smtClean="0">
                <a:solidFill>
                  <a:srgbClr val="0000CC"/>
                </a:solidFill>
                <a:latin typeface="ＭＳ Ｐ明朝" panose="02020600040205080304" pitchFamily="18" charset="-128"/>
                <a:ea typeface="ＭＳ Ｐ明朝" panose="02020600040205080304" pitchFamily="18" charset="-128"/>
              </a:rPr>
              <a:t>100</a:t>
            </a:r>
            <a:r>
              <a:rPr kumimoji="1" lang="ja-JP" altLang="en-US" sz="1000" dirty="0" smtClean="0">
                <a:solidFill>
                  <a:srgbClr val="0000CC"/>
                </a:solidFill>
                <a:latin typeface="ＭＳ Ｐ明朝" panose="02020600040205080304" pitchFamily="18" charset="-128"/>
                <a:ea typeface="ＭＳ Ｐ明朝" panose="02020600040205080304" pitchFamily="18" charset="-128"/>
              </a:rPr>
              <a:t>周年</a:t>
            </a:r>
            <a:r>
              <a:rPr kumimoji="1" lang="en-US" altLang="ja-JP" sz="1000" dirty="0" smtClean="0">
                <a:solidFill>
                  <a:srgbClr val="0000CC"/>
                </a:solidFill>
                <a:latin typeface="ＭＳ Ｐ明朝" panose="02020600040205080304" pitchFamily="18" charset="-128"/>
                <a:ea typeface="ＭＳ Ｐ明朝" panose="02020600040205080304" pitchFamily="18" charset="-128"/>
              </a:rPr>
              <a:t>(2015.1.1</a:t>
            </a:r>
            <a:r>
              <a:rPr kumimoji="1" lang="ja-JP" altLang="en-US" sz="1000" dirty="0" smtClean="0">
                <a:solidFill>
                  <a:srgbClr val="0000CC"/>
                </a:solidFill>
                <a:latin typeface="ＭＳ Ｐ明朝" panose="02020600040205080304" pitchFamily="18" charset="-128"/>
                <a:ea typeface="ＭＳ Ｐ明朝" panose="02020600040205080304" pitchFamily="18" charset="-128"/>
              </a:rPr>
              <a:t>）</a:t>
            </a:r>
            <a:endParaRPr kumimoji="1" lang="en-US" altLang="ja-JP" sz="1000" dirty="0" smtClean="0">
              <a:solidFill>
                <a:srgbClr val="0000CC"/>
              </a:solidFill>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797349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244600" y="508000"/>
            <a:ext cx="9652000" cy="6235700"/>
          </a:xfrm>
          <a:prstGeom prst="roundRect">
            <a:avLst>
              <a:gd name="adj" fmla="val 36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100" dirty="0">
              <a:solidFill>
                <a:schemeClr val="tx1"/>
              </a:solidFill>
            </a:endParaRPr>
          </a:p>
        </p:txBody>
      </p:sp>
      <p:sp>
        <p:nvSpPr>
          <p:cNvPr id="4"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５．大阪城公園、森之宮、京橋・大阪ビジネスパーク</a:t>
            </a:r>
            <a:r>
              <a:rPr lang="en-US" altLang="ja-JP" sz="2000" b="1" dirty="0">
                <a:solidFill>
                  <a:schemeClr val="bg1"/>
                </a:solidFill>
                <a:latin typeface="ＭＳ ゴシック" pitchFamily="49" charset="-128"/>
                <a:ea typeface="ＭＳ ゴシック" pitchFamily="49" charset="-128"/>
              </a:rPr>
              <a:t>【</a:t>
            </a:r>
            <a:r>
              <a:rPr lang="ja-JP" altLang="en-US" sz="2000" b="1" dirty="0">
                <a:solidFill>
                  <a:schemeClr val="bg1"/>
                </a:solidFill>
                <a:latin typeface="ＭＳ ゴシック" pitchFamily="49" charset="-128"/>
                <a:ea typeface="ＭＳ ゴシック" pitchFamily="49" charset="-128"/>
              </a:rPr>
              <a:t>総論</a:t>
            </a:r>
            <a:r>
              <a:rPr lang="en-US" altLang="ja-JP" sz="2000" b="1" dirty="0">
                <a:solidFill>
                  <a:schemeClr val="bg1"/>
                </a:solidFill>
                <a:latin typeface="ＭＳ ゴシック" pitchFamily="49" charset="-128"/>
                <a:ea typeface="ＭＳ ゴシック" pitchFamily="49" charset="-128"/>
              </a:rPr>
              <a:t>】</a:t>
            </a:r>
          </a:p>
        </p:txBody>
      </p:sp>
      <p:sp>
        <p:nvSpPr>
          <p:cNvPr id="8" name="テキスト ボックス 7"/>
          <p:cNvSpPr txBox="1"/>
          <p:nvPr/>
        </p:nvSpPr>
        <p:spPr>
          <a:xfrm>
            <a:off x="1271464" y="431322"/>
            <a:ext cx="9649072" cy="6370975"/>
          </a:xfrm>
          <a:prstGeom prst="rect">
            <a:avLst/>
          </a:prstGeom>
          <a:noFill/>
          <a:ln>
            <a:noFill/>
            <a:prstDash val="sysDash"/>
          </a:ln>
        </p:spPr>
        <p:txBody>
          <a:bodyPr wrap="square" rtlCol="0">
            <a:spAutoFit/>
          </a:bodyPr>
          <a:lstStyle/>
          <a:p>
            <a:endParaRPr lang="en-US" altLang="ja-JP" sz="1200" dirty="0"/>
          </a:p>
          <a:p>
            <a:endParaRPr lang="en-US" altLang="ja-JP" sz="1200" dirty="0"/>
          </a:p>
          <a:p>
            <a:r>
              <a:rPr lang="ja-JP" altLang="en-US" sz="1200" dirty="0"/>
              <a:t>　</a:t>
            </a:r>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r>
              <a:rPr lang="ja-JP" altLang="en-US" sz="1200" dirty="0"/>
              <a:t>　　</a:t>
            </a:r>
            <a:endParaRPr lang="en-US" altLang="ja-JP" sz="1200" dirty="0"/>
          </a:p>
        </p:txBody>
      </p:sp>
      <p:sp>
        <p:nvSpPr>
          <p:cNvPr id="2050" name="Rectangle 2"/>
          <p:cNvSpPr>
            <a:spLocks noChangeArrowheads="1"/>
          </p:cNvSpPr>
          <p:nvPr/>
        </p:nvSpPr>
        <p:spPr bwMode="auto">
          <a:xfrm>
            <a:off x="1280396" y="529576"/>
            <a:ext cx="9654305" cy="5678478"/>
          </a:xfrm>
          <a:prstGeom prst="rect">
            <a:avLst/>
          </a:prstGeom>
          <a:noFill/>
          <a:ln w="9525">
            <a:noFill/>
            <a:miter lim="800000"/>
            <a:headEnd/>
            <a:tailEnd/>
          </a:ln>
          <a:effectLst/>
        </p:spPr>
        <p:txBody>
          <a:bodyPr vert="horz" wrap="square" lIns="54000" tIns="45720" rIns="54000" bIns="45720" numCol="1" anchor="t" anchorCtr="0" compatLnSpc="1">
            <a:prstTxWarp prst="textNoShape">
              <a:avLst/>
            </a:prstTxWarp>
            <a:spAutoFit/>
          </a:bodyPr>
          <a:lstStyle/>
          <a:p>
            <a:pPr>
              <a:lnSpc>
                <a:spcPct val="150000"/>
              </a:lnSpc>
            </a:pPr>
            <a:r>
              <a:rPr lang="ja-JP" altLang="ja-JP" sz="1600" b="1" dirty="0" smtClean="0"/>
              <a:t>３．</a:t>
            </a:r>
            <a:r>
              <a:rPr lang="ja-JP" altLang="en-US" sz="1600" b="1" dirty="0" smtClean="0"/>
              <a:t>取組内容、</a:t>
            </a:r>
            <a:r>
              <a:rPr lang="ja-JP" altLang="ja-JP" sz="1600" b="1" dirty="0" smtClean="0"/>
              <a:t>近年</a:t>
            </a:r>
            <a:r>
              <a:rPr lang="ja-JP" altLang="ja-JP" sz="1600" b="1" dirty="0"/>
              <a:t>の動向</a:t>
            </a:r>
            <a:endParaRPr lang="ja-JP" altLang="ja-JP" sz="1600" dirty="0"/>
          </a:p>
          <a:p>
            <a:pPr marL="1257300" indent="-1171575">
              <a:lnSpc>
                <a:spcPct val="150000"/>
              </a:lnSpc>
              <a:tabLst>
                <a:tab pos="1257300" algn="l"/>
                <a:tab pos="1343025" algn="l"/>
              </a:tabLst>
            </a:pPr>
            <a:r>
              <a:rPr lang="ja-JP" altLang="ja-JP" sz="1400" b="1" spc="-100" dirty="0"/>
              <a:t>①大阪城公園・・</a:t>
            </a:r>
            <a:r>
              <a:rPr lang="ja-JP" altLang="ja-JP" sz="1400" b="1" spc="-100" dirty="0" smtClean="0"/>
              <a:t>・</a:t>
            </a:r>
            <a:r>
              <a:rPr lang="en-US" altLang="ja-JP" sz="1400" spc="-100" dirty="0" smtClean="0">
                <a:latin typeface="ＭＳ Ｐ明朝" panose="02020600040205080304" pitchFamily="18" charset="-128"/>
                <a:ea typeface="ＭＳ Ｐ明朝" panose="02020600040205080304" pitchFamily="18" charset="-128"/>
              </a:rPr>
              <a:t>2015</a:t>
            </a:r>
            <a:r>
              <a:rPr lang="ja-JP" altLang="en-US" sz="1400" spc="-100" dirty="0" smtClean="0">
                <a:latin typeface="ＭＳ Ｐ明朝" panose="02020600040205080304" pitchFamily="18" charset="-128"/>
                <a:ea typeface="ＭＳ Ｐ明朝" panose="02020600040205080304" pitchFamily="18" charset="-128"/>
              </a:rPr>
              <a:t>年</a:t>
            </a:r>
            <a:r>
              <a:rPr lang="en-US" altLang="ja-JP" sz="1400" spc="-100" dirty="0" smtClean="0">
                <a:latin typeface="ＭＳ Ｐ明朝" panose="02020600040205080304" pitchFamily="18" charset="-128"/>
                <a:ea typeface="ＭＳ Ｐ明朝" panose="02020600040205080304" pitchFamily="18" charset="-128"/>
              </a:rPr>
              <a:t>4</a:t>
            </a:r>
            <a:r>
              <a:rPr lang="ja-JP" altLang="en-US" sz="1400" spc="-100" dirty="0" smtClean="0">
                <a:latin typeface="ＭＳ Ｐ明朝" panose="02020600040205080304" pitchFamily="18" charset="-128"/>
                <a:ea typeface="ＭＳ Ｐ明朝" panose="02020600040205080304" pitchFamily="18" charset="-128"/>
              </a:rPr>
              <a:t>月より、パークマネジメント</a:t>
            </a:r>
            <a:r>
              <a:rPr lang="ja-JP" altLang="en-US" sz="1400" spc="-100" dirty="0">
                <a:latin typeface="ＭＳ Ｐ明朝" pitchFamily="18" charset="-128"/>
                <a:ea typeface="ＭＳ Ｐ明朝" pitchFamily="18" charset="-128"/>
              </a:rPr>
              <a:t>事業</a:t>
            </a:r>
            <a:r>
              <a:rPr lang="en-US" altLang="ja-JP" sz="1400" spc="-100" dirty="0">
                <a:latin typeface="ＭＳ Ｐ明朝" pitchFamily="18" charset="-128"/>
                <a:ea typeface="ＭＳ Ｐ明朝" pitchFamily="18" charset="-128"/>
              </a:rPr>
              <a:t>(PMO)</a:t>
            </a:r>
            <a:r>
              <a:rPr lang="ja-JP" altLang="en-US" sz="1400" spc="-100" dirty="0">
                <a:latin typeface="ＭＳ Ｐ明朝" pitchFamily="18" charset="-128"/>
                <a:ea typeface="ＭＳ Ｐ明朝" pitchFamily="18" charset="-128"/>
              </a:rPr>
              <a:t>による</a:t>
            </a:r>
            <a:r>
              <a:rPr lang="ja-JP" altLang="ja-JP" sz="1400" spc="-100" dirty="0">
                <a:latin typeface="ＭＳ Ｐ明朝" pitchFamily="18" charset="-128"/>
                <a:ea typeface="ＭＳ Ｐ明朝" pitchFamily="18" charset="-128"/>
              </a:rPr>
              <a:t>飲食店やショップの充実</a:t>
            </a:r>
            <a:r>
              <a:rPr lang="ja-JP" altLang="ja-JP" sz="1400" spc="-100" dirty="0" smtClean="0">
                <a:latin typeface="ＭＳ Ｐ明朝" pitchFamily="18" charset="-128"/>
                <a:ea typeface="ＭＳ Ｐ明朝" pitchFamily="18" charset="-128"/>
              </a:rPr>
              <a:t>、駅前</a:t>
            </a:r>
            <a:r>
              <a:rPr lang="ja-JP" altLang="ja-JP" sz="1400" spc="-100" dirty="0">
                <a:latin typeface="ＭＳ Ｐ明朝" pitchFamily="18" charset="-128"/>
                <a:ea typeface="ＭＳ Ｐ明朝" pitchFamily="18" charset="-128"/>
              </a:rPr>
              <a:t>エリアの整備</a:t>
            </a:r>
            <a:r>
              <a:rPr lang="ja-JP" altLang="ja-JP" sz="1400" spc="-100" dirty="0" smtClean="0">
                <a:latin typeface="ＭＳ Ｐ明朝" pitchFamily="18" charset="-128"/>
                <a:ea typeface="ＭＳ Ｐ明朝" pitchFamily="18" charset="-128"/>
              </a:rPr>
              <a:t>、</a:t>
            </a:r>
            <a:r>
              <a:rPr lang="ja-JP" altLang="en-US" sz="1400" spc="-100" dirty="0" smtClean="0">
                <a:latin typeface="ＭＳ Ｐ明朝" pitchFamily="18" charset="-128"/>
                <a:ea typeface="ＭＳ Ｐ明朝" pitchFamily="18" charset="-128"/>
              </a:rPr>
              <a:t>園内周遊システム</a:t>
            </a:r>
            <a:r>
              <a:rPr lang="ja-JP" altLang="ja-JP" sz="1400" spc="-100" dirty="0" smtClean="0">
                <a:latin typeface="ＭＳ Ｐ明朝" pitchFamily="18" charset="-128"/>
                <a:ea typeface="ＭＳ Ｐ明朝" pitchFamily="18" charset="-128"/>
              </a:rPr>
              <a:t>に</a:t>
            </a:r>
            <a:r>
              <a:rPr lang="ja-JP" altLang="ja-JP" sz="1400" spc="-100" dirty="0">
                <a:latin typeface="ＭＳ Ｐ明朝" pitchFamily="18" charset="-128"/>
                <a:ea typeface="ＭＳ Ｐ明朝" pitchFamily="18" charset="-128"/>
              </a:rPr>
              <a:t>よる回遊性の向上</a:t>
            </a:r>
            <a:r>
              <a:rPr lang="ja-JP" altLang="ja-JP" sz="1400" spc="-100" dirty="0" smtClean="0">
                <a:latin typeface="ＭＳ Ｐ明朝" pitchFamily="18" charset="-128"/>
                <a:ea typeface="ＭＳ Ｐ明朝" pitchFamily="18" charset="-128"/>
              </a:rPr>
              <a:t>など</a:t>
            </a:r>
            <a:r>
              <a:rPr lang="ja-JP" altLang="en-US" sz="1400" spc="-100" dirty="0" smtClean="0">
                <a:latin typeface="ＭＳ Ｐ明朝" pitchFamily="18" charset="-128"/>
                <a:ea typeface="ＭＳ Ｐ明朝" pitchFamily="18" charset="-128"/>
              </a:rPr>
              <a:t>の取組みを実施。</a:t>
            </a:r>
            <a:endParaRPr lang="ja-JP" altLang="ja-JP" sz="1400" spc="-100" dirty="0" smtClean="0">
              <a:latin typeface="ＭＳ Ｐ明朝" pitchFamily="18" charset="-128"/>
              <a:ea typeface="ＭＳ Ｐ明朝" pitchFamily="18" charset="-128"/>
            </a:endParaRPr>
          </a:p>
          <a:p>
            <a:pPr marL="1257300" indent="-1171575">
              <a:lnSpc>
                <a:spcPct val="150000"/>
              </a:lnSpc>
              <a:tabLst>
                <a:tab pos="1285875" algn="l"/>
              </a:tabLst>
            </a:pPr>
            <a:r>
              <a:rPr lang="ja-JP" altLang="ja-JP" sz="1400" b="1" spc="-100" dirty="0" smtClean="0"/>
              <a:t>②森之宮</a:t>
            </a:r>
            <a:r>
              <a:rPr lang="ja-JP" altLang="en-US" sz="1400" b="1" spc="-100" dirty="0" smtClean="0"/>
              <a:t>　　　</a:t>
            </a:r>
            <a:r>
              <a:rPr lang="ja-JP" altLang="ja-JP" sz="1400" b="1" spc="-100" dirty="0" smtClean="0"/>
              <a:t>・・・</a:t>
            </a:r>
            <a:r>
              <a:rPr lang="ja-JP" altLang="en-US" sz="1400" spc="-100" dirty="0">
                <a:latin typeface="ＭＳ Ｐ明朝" pitchFamily="18" charset="-128"/>
                <a:ea typeface="ＭＳ Ｐ明朝" pitchFamily="18" charset="-128"/>
              </a:rPr>
              <a:t>もと森之宮工場（ごみ焼却工場）跡地や、もと焼却工場建替計画用地、府立成人病センター跡地</a:t>
            </a:r>
            <a:r>
              <a:rPr lang="ja-JP" altLang="en-US" sz="1400" spc="-100" dirty="0" smtClean="0">
                <a:latin typeface="ＭＳ Ｐ明朝" pitchFamily="18" charset="-128"/>
                <a:ea typeface="ＭＳ Ｐ明朝" pitchFamily="18" charset="-128"/>
              </a:rPr>
              <a:t>、</a:t>
            </a:r>
            <a:r>
              <a:rPr lang="en-US" altLang="ja-JP" sz="1400" spc="-100" dirty="0" smtClean="0">
                <a:latin typeface="ＭＳ Ｐ明朝" pitchFamily="18" charset="-128"/>
                <a:ea typeface="ＭＳ Ｐ明朝" pitchFamily="18" charset="-128"/>
              </a:rPr>
              <a:t>Osaka </a:t>
            </a:r>
            <a:r>
              <a:rPr lang="en-US" altLang="ja-JP" sz="1400" spc="-100" dirty="0">
                <a:latin typeface="ＭＳ Ｐ明朝" pitchFamily="18" charset="-128"/>
                <a:ea typeface="ＭＳ Ｐ明朝" pitchFamily="18" charset="-128"/>
              </a:rPr>
              <a:t>Metro</a:t>
            </a:r>
            <a:r>
              <a:rPr lang="ja-JP" altLang="en-US" sz="1400" spc="-100" dirty="0" smtClean="0">
                <a:latin typeface="ＭＳ Ｐ明朝" pitchFamily="18" charset="-128"/>
                <a:ea typeface="ＭＳ Ｐ明朝" pitchFamily="18" charset="-128"/>
              </a:rPr>
              <a:t>検車場</a:t>
            </a:r>
            <a:r>
              <a:rPr lang="ja-JP" altLang="en-US" sz="1400" spc="-100" dirty="0">
                <a:latin typeface="ＭＳ Ｐ明朝" pitchFamily="18" charset="-128"/>
                <a:ea typeface="ＭＳ Ｐ明朝" pitchFamily="18" charset="-128"/>
              </a:rPr>
              <a:t>用地などを含めた範囲を対象とした「大阪城東部地区」のまちづくりの方向性（素案</a:t>
            </a:r>
            <a:r>
              <a:rPr lang="ja-JP" altLang="en-US" sz="1400" spc="-100" dirty="0" smtClean="0">
                <a:latin typeface="ＭＳ Ｐ明朝" pitchFamily="18" charset="-128"/>
                <a:ea typeface="ＭＳ Ｐ明朝" pitchFamily="18" charset="-128"/>
              </a:rPr>
              <a:t>）を</a:t>
            </a:r>
            <a:r>
              <a:rPr lang="en-US" altLang="ja-JP" sz="1400" spc="-100" dirty="0" smtClean="0">
                <a:latin typeface="ＭＳ Ｐ明朝" pitchFamily="18" charset="-128"/>
                <a:ea typeface="ＭＳ Ｐ明朝" pitchFamily="18" charset="-128"/>
              </a:rPr>
              <a:t>2016</a:t>
            </a:r>
            <a:r>
              <a:rPr lang="ja-JP" altLang="en-US" sz="1400" spc="-100" dirty="0" smtClean="0">
                <a:latin typeface="ＭＳ Ｐ明朝" pitchFamily="18" charset="-128"/>
                <a:ea typeface="ＭＳ Ｐ明朝" pitchFamily="18" charset="-128"/>
              </a:rPr>
              <a:t>年</a:t>
            </a:r>
            <a:r>
              <a:rPr lang="en-US" altLang="ja-JP" sz="1400" spc="-100" dirty="0" smtClean="0">
                <a:latin typeface="ＭＳ Ｐ明朝" pitchFamily="18" charset="-128"/>
                <a:ea typeface="ＭＳ Ｐ明朝" pitchFamily="18" charset="-128"/>
              </a:rPr>
              <a:t>7</a:t>
            </a:r>
            <a:r>
              <a:rPr lang="ja-JP" altLang="en-US" sz="1400" spc="-100" dirty="0" smtClean="0">
                <a:latin typeface="ＭＳ Ｐ明朝" pitchFamily="18" charset="-128"/>
                <a:ea typeface="ＭＳ Ｐ明朝" pitchFamily="18" charset="-128"/>
              </a:rPr>
              <a:t>月</a:t>
            </a:r>
            <a:r>
              <a:rPr lang="ja-JP" altLang="en-US" sz="1400" spc="-100" dirty="0">
                <a:latin typeface="ＭＳ Ｐ明朝" pitchFamily="18" charset="-128"/>
                <a:ea typeface="ＭＳ Ｐ明朝" pitchFamily="18" charset="-128"/>
              </a:rPr>
              <a:t>に</a:t>
            </a:r>
            <a:r>
              <a:rPr lang="ja-JP" altLang="en-US" sz="1400" spc="-100" dirty="0" smtClean="0">
                <a:latin typeface="ＭＳ Ｐ明朝" pitchFamily="18" charset="-128"/>
                <a:ea typeface="ＭＳ Ｐ明朝" pitchFamily="18" charset="-128"/>
              </a:rPr>
              <a:t>とりまとめた</a:t>
            </a:r>
            <a:r>
              <a:rPr lang="ja-JP" altLang="en-US" sz="1400" spc="-100" dirty="0">
                <a:latin typeface="ＭＳ Ｐ明朝" pitchFamily="18" charset="-128"/>
                <a:ea typeface="ＭＳ Ｐ明朝" pitchFamily="18" charset="-128"/>
              </a:rPr>
              <a:t>。府立成人病センター跡地等のまちづくり</a:t>
            </a:r>
            <a:r>
              <a:rPr lang="ja-JP" altLang="en-US" sz="1400" spc="-100" dirty="0" smtClean="0">
                <a:latin typeface="ＭＳ Ｐ明朝" pitchFamily="18" charset="-128"/>
                <a:ea typeface="ＭＳ Ｐ明朝" pitchFamily="18" charset="-128"/>
              </a:rPr>
              <a:t>方針を</a:t>
            </a:r>
            <a:r>
              <a:rPr lang="en-US" altLang="ja-JP" sz="1400" spc="-100" dirty="0" smtClean="0">
                <a:latin typeface="ＭＳ Ｐ明朝" pitchFamily="18" charset="-128"/>
                <a:ea typeface="ＭＳ Ｐ明朝" pitchFamily="18" charset="-128"/>
              </a:rPr>
              <a:t>2014</a:t>
            </a:r>
            <a:r>
              <a:rPr lang="ja-JP" altLang="en-US" sz="1400" spc="-100" dirty="0">
                <a:latin typeface="ＭＳ Ｐ明朝" pitchFamily="18" charset="-128"/>
                <a:ea typeface="ＭＳ Ｐ明朝" pitchFamily="18" charset="-128"/>
              </a:rPr>
              <a:t>年</a:t>
            </a:r>
            <a:r>
              <a:rPr lang="en-US" altLang="ja-JP" sz="1400" spc="-100" dirty="0">
                <a:latin typeface="ＭＳ Ｐ明朝" pitchFamily="18" charset="-128"/>
                <a:ea typeface="ＭＳ Ｐ明朝" pitchFamily="18" charset="-128"/>
              </a:rPr>
              <a:t>12</a:t>
            </a:r>
            <a:r>
              <a:rPr lang="ja-JP" altLang="en-US" sz="1400" spc="-100" dirty="0">
                <a:latin typeface="ＭＳ Ｐ明朝" pitchFamily="18" charset="-128"/>
                <a:ea typeface="ＭＳ Ｐ明朝" pitchFamily="18" charset="-128"/>
              </a:rPr>
              <a:t>月に</a:t>
            </a:r>
            <a:r>
              <a:rPr lang="ja-JP" altLang="en-US" sz="1400" spc="-100" dirty="0" smtClean="0">
                <a:latin typeface="ＭＳ Ｐ明朝" pitchFamily="18" charset="-128"/>
                <a:ea typeface="ＭＳ Ｐ明朝" pitchFamily="18" charset="-128"/>
              </a:rPr>
              <a:t>公表した</a:t>
            </a:r>
            <a:r>
              <a:rPr lang="ja-JP" altLang="en-US" sz="1400" spc="-100" dirty="0">
                <a:latin typeface="ＭＳ Ｐ明朝" pitchFamily="18" charset="-128"/>
                <a:ea typeface="ＭＳ Ｐ明朝" pitchFamily="18" charset="-128"/>
              </a:rPr>
              <a:t>。 </a:t>
            </a:r>
            <a:endParaRPr lang="en-US" altLang="ja-JP" sz="1400" spc="-100" dirty="0" smtClean="0">
              <a:latin typeface="ＭＳ Ｐ明朝" pitchFamily="18" charset="-128"/>
              <a:ea typeface="ＭＳ Ｐ明朝" pitchFamily="18" charset="-128"/>
            </a:endParaRPr>
          </a:p>
          <a:p>
            <a:pPr marL="1257300" indent="-1171575">
              <a:lnSpc>
                <a:spcPct val="150000"/>
              </a:lnSpc>
              <a:tabLst>
                <a:tab pos="1285875" algn="l"/>
              </a:tabLst>
            </a:pPr>
            <a:r>
              <a:rPr lang="ja-JP" altLang="ja-JP" sz="1400" b="1" spc="-100" dirty="0" smtClean="0"/>
              <a:t>③京橋</a:t>
            </a:r>
            <a:r>
              <a:rPr lang="ja-JP" altLang="en-US" sz="1400" b="1" spc="-100" dirty="0" smtClean="0"/>
              <a:t>・大阪ビジネスパーク</a:t>
            </a:r>
            <a:r>
              <a:rPr lang="ja-JP" altLang="ja-JP" sz="1400" b="1" spc="-100" dirty="0" smtClean="0"/>
              <a:t>・・・</a:t>
            </a:r>
            <a:r>
              <a:rPr lang="ja-JP" altLang="en-US" sz="1400" spc="-100" dirty="0" smtClean="0">
                <a:latin typeface="ＭＳ Ｐ明朝" pitchFamily="18" charset="-128"/>
                <a:ea typeface="ＭＳ Ｐ明朝" pitchFamily="18" charset="-128"/>
              </a:rPr>
              <a:t>京橋駅周辺では</a:t>
            </a:r>
            <a:r>
              <a:rPr lang="en-US" altLang="ja-JP" sz="1400" spc="-100" dirty="0" smtClean="0">
                <a:latin typeface="ＭＳ Ｐ明朝" pitchFamily="18" charset="-128"/>
                <a:ea typeface="ＭＳ Ｐ明朝" pitchFamily="18" charset="-128"/>
              </a:rPr>
              <a:t>2017</a:t>
            </a:r>
            <a:r>
              <a:rPr lang="ja-JP" altLang="en-US" sz="1400" spc="-100" dirty="0" smtClean="0">
                <a:latin typeface="ＭＳ Ｐ明朝" pitchFamily="18" charset="-128"/>
                <a:ea typeface="ＭＳ Ｐ明朝" pitchFamily="18" charset="-128"/>
              </a:rPr>
              <a:t>年</a:t>
            </a:r>
            <a:r>
              <a:rPr lang="en-US" altLang="ja-JP" sz="1400" spc="-100" dirty="0" smtClean="0">
                <a:latin typeface="ＭＳ Ｐ明朝" pitchFamily="18" charset="-128"/>
                <a:ea typeface="ＭＳ Ｐ明朝" pitchFamily="18" charset="-128"/>
              </a:rPr>
              <a:t>8</a:t>
            </a:r>
            <a:r>
              <a:rPr lang="ja-JP" altLang="en-US" sz="1400" spc="-100" dirty="0" smtClean="0">
                <a:latin typeface="ＭＳ Ｐ明朝" pitchFamily="18" charset="-128"/>
                <a:ea typeface="ＭＳ Ｐ明朝" pitchFamily="18" charset="-128"/>
              </a:rPr>
              <a:t>月に都市再生緊急整備地域に指定されている。大阪ビジネスパークにおいて、地権者企業がエリアの再生をめざし、防災・低炭素・スマートコミュニティをテーマとした取組みを実施している</a:t>
            </a:r>
            <a:r>
              <a:rPr lang="ja-JP" altLang="ja-JP" sz="1400" spc="-100" dirty="0" smtClean="0">
                <a:latin typeface="ＭＳ Ｐ明朝" pitchFamily="18" charset="-128"/>
                <a:ea typeface="ＭＳ Ｐ明朝" pitchFamily="18" charset="-128"/>
              </a:rPr>
              <a:t>。</a:t>
            </a:r>
          </a:p>
          <a:p>
            <a:pPr>
              <a:lnSpc>
                <a:spcPct val="150000"/>
              </a:lnSpc>
            </a:pPr>
            <a:r>
              <a:rPr lang="en-US" altLang="ja-JP" sz="600" b="1" dirty="0"/>
              <a:t> </a:t>
            </a:r>
            <a:r>
              <a:rPr lang="ja-JP" altLang="ja-JP" sz="1600" b="1" dirty="0" smtClean="0"/>
              <a:t>４</a:t>
            </a:r>
            <a:r>
              <a:rPr lang="ja-JP" altLang="ja-JP" sz="1600" b="1" dirty="0"/>
              <a:t>．将来像</a:t>
            </a:r>
            <a:endParaRPr lang="ja-JP" altLang="ja-JP" sz="1600" dirty="0"/>
          </a:p>
          <a:p>
            <a:pPr marL="1295400" indent="-1295400">
              <a:lnSpc>
                <a:spcPct val="150000"/>
              </a:lnSpc>
              <a:tabLst>
                <a:tab pos="1295400" algn="l"/>
              </a:tabLst>
            </a:pPr>
            <a:r>
              <a:rPr lang="ja-JP" altLang="en-US" sz="1400" spc="-100" dirty="0">
                <a:latin typeface="ＭＳ Ｐ明朝" pitchFamily="18" charset="-128"/>
                <a:ea typeface="ＭＳ Ｐ明朝" pitchFamily="18" charset="-128"/>
              </a:rPr>
              <a:t>・以下の</a:t>
            </a:r>
            <a:r>
              <a:rPr lang="ja-JP" altLang="ja-JP" sz="1400" spc="-100" dirty="0">
                <a:latin typeface="ＭＳ Ｐ明朝" pitchFamily="18" charset="-128"/>
                <a:ea typeface="ＭＳ Ｐ明朝" pitchFamily="18" charset="-128"/>
              </a:rPr>
              <a:t>取り組みに</a:t>
            </a:r>
            <a:r>
              <a:rPr lang="ja-JP" altLang="en-US" sz="1400" spc="-100" dirty="0">
                <a:latin typeface="ＭＳ Ｐ明朝" pitchFamily="18" charset="-128"/>
                <a:ea typeface="ＭＳ Ｐ明朝" pitchFamily="18" charset="-128"/>
              </a:rPr>
              <a:t>より</a:t>
            </a:r>
            <a:r>
              <a:rPr lang="ja-JP" altLang="ja-JP" sz="1400" spc="-100" dirty="0">
                <a:latin typeface="ＭＳ Ｐ明朝" pitchFamily="18" charset="-128"/>
                <a:ea typeface="ＭＳ Ｐ明朝" pitchFamily="18" charset="-128"/>
              </a:rPr>
              <a:t>、</a:t>
            </a:r>
            <a:r>
              <a:rPr lang="ja-JP" altLang="en-US" sz="1400" spc="-100" dirty="0">
                <a:latin typeface="ＭＳ Ｐ明朝" pitchFamily="18" charset="-128"/>
                <a:ea typeface="ＭＳ Ｐ明朝" pitchFamily="18" charset="-128"/>
              </a:rPr>
              <a:t>各地区のまちづくりにみがきをかけ</a:t>
            </a:r>
            <a:r>
              <a:rPr lang="ja-JP" altLang="ja-JP" sz="1400" spc="-100" dirty="0">
                <a:latin typeface="ＭＳ Ｐ明朝" pitchFamily="18" charset="-128"/>
                <a:ea typeface="ＭＳ Ｐ明朝" pitchFamily="18" charset="-128"/>
              </a:rPr>
              <a:t>、</a:t>
            </a:r>
            <a:r>
              <a:rPr lang="ja-JP" altLang="en-US" sz="1400" spc="-100" dirty="0">
                <a:latin typeface="ＭＳ Ｐ明朝" pitchFamily="18" charset="-128"/>
                <a:ea typeface="ＭＳ Ｐ明朝" pitchFamily="18" charset="-128"/>
              </a:rPr>
              <a:t>ソフト・ハードの相互連携を図り、エリア全体で</a:t>
            </a:r>
            <a:r>
              <a:rPr lang="ja-JP" altLang="ja-JP" sz="1400" spc="-100" dirty="0">
                <a:latin typeface="ＭＳ Ｐ明朝" pitchFamily="18" charset="-128"/>
                <a:ea typeface="ＭＳ Ｐ明朝" pitchFamily="18" charset="-128"/>
              </a:rPr>
              <a:t>大阪</a:t>
            </a:r>
            <a:r>
              <a:rPr lang="ja-JP" altLang="en-US" sz="1400" spc="-100" dirty="0">
                <a:latin typeface="ＭＳ Ｐ明朝" pitchFamily="18" charset="-128"/>
                <a:ea typeface="ＭＳ Ｐ明朝" pitchFamily="18" charset="-128"/>
              </a:rPr>
              <a:t>都心の</a:t>
            </a:r>
            <a:r>
              <a:rPr lang="ja-JP" altLang="ja-JP" sz="1400" spc="-100" dirty="0">
                <a:latin typeface="ＭＳ Ｐ明朝" pitchFamily="18" charset="-128"/>
                <a:ea typeface="ＭＳ Ｐ明朝" pitchFamily="18" charset="-128"/>
              </a:rPr>
              <a:t>東部</a:t>
            </a:r>
            <a:r>
              <a:rPr lang="ja-JP" altLang="en-US" sz="1400" spc="-100" dirty="0">
                <a:latin typeface="ＭＳ Ｐ明朝" pitchFamily="18" charset="-128"/>
                <a:ea typeface="ＭＳ Ｐ明朝" pitchFamily="18" charset="-128"/>
              </a:rPr>
              <a:t>エリア</a:t>
            </a:r>
            <a:r>
              <a:rPr lang="ja-JP" altLang="ja-JP" sz="1400" spc="-100" dirty="0">
                <a:latin typeface="ＭＳ Ｐ明朝" pitchFamily="18" charset="-128"/>
                <a:ea typeface="ＭＳ Ｐ明朝" pitchFamily="18" charset="-128"/>
              </a:rPr>
              <a:t>の</a:t>
            </a:r>
            <a:r>
              <a:rPr lang="ja-JP" altLang="en-US" sz="1400" spc="-100" dirty="0">
                <a:latin typeface="ＭＳ Ｐ明朝" pitchFamily="18" charset="-128"/>
                <a:ea typeface="ＭＳ Ｐ明朝" pitchFamily="18" charset="-128"/>
              </a:rPr>
              <a:t>中心</a:t>
            </a:r>
            <a:r>
              <a:rPr lang="ja-JP" altLang="ja-JP" sz="1400" spc="-100" dirty="0">
                <a:latin typeface="ＭＳ Ｐ明朝" pitchFamily="18" charset="-128"/>
                <a:ea typeface="ＭＳ Ｐ明朝" pitchFamily="18" charset="-128"/>
              </a:rPr>
              <a:t>拠点を</a:t>
            </a:r>
            <a:r>
              <a:rPr lang="ja-JP" altLang="en-US" sz="1400" spc="-100" dirty="0">
                <a:latin typeface="ＭＳ Ｐ明朝" pitchFamily="18" charset="-128"/>
                <a:ea typeface="ＭＳ Ｐ明朝" pitchFamily="18" charset="-128"/>
              </a:rPr>
              <a:t>めざ</a:t>
            </a:r>
            <a:r>
              <a:rPr lang="ja-JP" altLang="ja-JP" sz="1400" spc="-100" dirty="0">
                <a:latin typeface="ＭＳ Ｐ明朝" pitchFamily="18" charset="-128"/>
                <a:ea typeface="ＭＳ Ｐ明朝" pitchFamily="18" charset="-128"/>
              </a:rPr>
              <a:t>す</a:t>
            </a:r>
            <a:r>
              <a:rPr lang="ja-JP" altLang="en-US" sz="1400" spc="-100" dirty="0">
                <a:latin typeface="ＭＳ Ｐ明朝" pitchFamily="18" charset="-128"/>
                <a:ea typeface="ＭＳ Ｐ明朝" pitchFamily="18" charset="-128"/>
              </a:rPr>
              <a:t>。</a:t>
            </a:r>
            <a:endParaRPr lang="en-US" altLang="ja-JP" sz="1400" spc="-100" dirty="0"/>
          </a:p>
          <a:p>
            <a:pPr marL="1295400" indent="-1209675">
              <a:lnSpc>
                <a:spcPct val="150000"/>
              </a:lnSpc>
              <a:tabLst>
                <a:tab pos="1285875" algn="l"/>
              </a:tabLst>
            </a:pPr>
            <a:r>
              <a:rPr lang="ja-JP" altLang="ja-JP" sz="1400" b="1" spc="-100" dirty="0" smtClean="0"/>
              <a:t>①大阪城公園・・・</a:t>
            </a:r>
            <a:r>
              <a:rPr lang="ja-JP" altLang="en-US" sz="1400" spc="-100" dirty="0" smtClean="0">
                <a:latin typeface="ＭＳ Ｐ明朝" pitchFamily="18" charset="-128"/>
                <a:ea typeface="ＭＳ Ｐ明朝" pitchFamily="18" charset="-128"/>
              </a:rPr>
              <a:t>パークマネジメント</a:t>
            </a:r>
            <a:r>
              <a:rPr lang="ja-JP" altLang="en-US" sz="1400" spc="-100" dirty="0">
                <a:latin typeface="ＭＳ Ｐ明朝" pitchFamily="18" charset="-128"/>
                <a:ea typeface="ＭＳ Ｐ明朝" pitchFamily="18" charset="-128"/>
              </a:rPr>
              <a:t>事業</a:t>
            </a:r>
            <a:r>
              <a:rPr lang="en-US" altLang="ja-JP" sz="1400" spc="-100" dirty="0">
                <a:latin typeface="ＭＳ Ｐ明朝" pitchFamily="18" charset="-128"/>
                <a:ea typeface="ＭＳ Ｐ明朝" pitchFamily="18" charset="-128"/>
              </a:rPr>
              <a:t>(PMO)</a:t>
            </a:r>
            <a:r>
              <a:rPr lang="ja-JP" altLang="ja-JP" sz="1400" spc="-100" dirty="0">
                <a:latin typeface="ＭＳ Ｐ明朝" pitchFamily="18" charset="-128"/>
                <a:ea typeface="ＭＳ Ｐ明朝" pitchFamily="18" charset="-128"/>
              </a:rPr>
              <a:t>導入による更なる魅力</a:t>
            </a:r>
            <a:r>
              <a:rPr lang="ja-JP" altLang="ja-JP" sz="1400" spc="-100" dirty="0" smtClean="0">
                <a:latin typeface="ＭＳ Ｐ明朝" pitchFamily="18" charset="-128"/>
                <a:ea typeface="ＭＳ Ｐ明朝" pitchFamily="18" charset="-128"/>
              </a:rPr>
              <a:t>向上</a:t>
            </a:r>
            <a:r>
              <a:rPr lang="ja-JP" altLang="en-US" sz="1400" spc="-100" dirty="0" smtClean="0">
                <a:latin typeface="ＭＳ Ｐ明朝" pitchFamily="18" charset="-128"/>
                <a:ea typeface="ＭＳ Ｐ明朝" pitchFamily="18" charset="-128"/>
              </a:rPr>
              <a:t>を</a:t>
            </a:r>
            <a:r>
              <a:rPr lang="ja-JP" altLang="en-US" sz="1400" spc="-100" dirty="0">
                <a:latin typeface="ＭＳ Ｐ明朝" pitchFamily="18" charset="-128"/>
                <a:ea typeface="ＭＳ Ｐ明朝" pitchFamily="18" charset="-128"/>
              </a:rPr>
              <a:t>図る</a:t>
            </a:r>
            <a:r>
              <a:rPr lang="ja-JP" altLang="en-US" sz="1400" spc="-100" dirty="0" smtClean="0">
                <a:latin typeface="ＭＳ Ｐ明朝" pitchFamily="18" charset="-128"/>
                <a:ea typeface="ＭＳ Ｐ明朝" pitchFamily="18" charset="-128"/>
              </a:rPr>
              <a:t>。</a:t>
            </a:r>
            <a:endParaRPr lang="en-US" altLang="ja-JP" sz="1400" spc="-100" dirty="0" smtClean="0">
              <a:latin typeface="ＭＳ Ｐ明朝" pitchFamily="18" charset="-128"/>
              <a:ea typeface="ＭＳ Ｐ明朝" pitchFamily="18" charset="-128"/>
            </a:endParaRPr>
          </a:p>
          <a:p>
            <a:pPr marL="1295400" indent="-1209675">
              <a:lnSpc>
                <a:spcPct val="150000"/>
              </a:lnSpc>
              <a:tabLst>
                <a:tab pos="1285875" algn="l"/>
              </a:tabLst>
            </a:pPr>
            <a:r>
              <a:rPr lang="ja-JP" altLang="ja-JP" sz="1400" b="1" spc="-100" dirty="0" smtClean="0"/>
              <a:t>②</a:t>
            </a:r>
            <a:r>
              <a:rPr lang="ja-JP" altLang="ja-JP" sz="1400" b="1" spc="-100" dirty="0"/>
              <a:t>森之宮</a:t>
            </a:r>
            <a:r>
              <a:rPr lang="ja-JP" altLang="en-US" sz="1400" b="1" spc="-100" dirty="0"/>
              <a:t>　　　</a:t>
            </a:r>
            <a:r>
              <a:rPr lang="ja-JP" altLang="ja-JP" sz="1400" b="1" spc="-100" dirty="0"/>
              <a:t>・・</a:t>
            </a:r>
            <a:r>
              <a:rPr lang="ja-JP" altLang="ja-JP" sz="1400" b="1" spc="-100" dirty="0" smtClean="0"/>
              <a:t>・</a:t>
            </a:r>
            <a:r>
              <a:rPr lang="ja-JP" altLang="en-US" sz="1400" spc="-100" dirty="0" smtClean="0">
                <a:latin typeface="ＭＳ Ｐ明朝" pitchFamily="18" charset="-128"/>
                <a:ea typeface="ＭＳ Ｐ明朝" pitchFamily="18" charset="-128"/>
              </a:rPr>
              <a:t>低</a:t>
            </a:r>
            <a:r>
              <a:rPr lang="ja-JP" altLang="en-US" sz="1400" spc="-100" dirty="0">
                <a:latin typeface="ＭＳ Ｐ明朝" pitchFamily="18" charset="-128"/>
                <a:ea typeface="ＭＳ Ｐ明朝" pitchFamily="18" charset="-128"/>
              </a:rPr>
              <a:t>・未利用地の</a:t>
            </a:r>
            <a:r>
              <a:rPr lang="ja-JP" altLang="en-US" sz="1400" spc="-100" dirty="0" smtClean="0">
                <a:latin typeface="ＭＳ Ｐ明朝" pitchFamily="18" charset="-128"/>
                <a:ea typeface="ＭＳ Ｐ明朝" pitchFamily="18" charset="-128"/>
              </a:rPr>
              <a:t>開発などによる</a:t>
            </a:r>
            <a:r>
              <a:rPr lang="ja-JP" altLang="en-US" sz="1400" spc="-100" dirty="0">
                <a:latin typeface="ＭＳ Ｐ明朝" pitchFamily="18" charset="-128"/>
                <a:ea typeface="ＭＳ Ｐ明朝" pitchFamily="18" charset="-128"/>
              </a:rPr>
              <a:t>まちづくりを進め</a:t>
            </a:r>
            <a:r>
              <a:rPr lang="ja-JP" altLang="en-US" sz="1400" spc="-100" dirty="0" smtClean="0">
                <a:latin typeface="ＭＳ Ｐ明朝" pitchFamily="18" charset="-128"/>
                <a:ea typeface="ＭＳ Ｐ明朝" pitchFamily="18" charset="-128"/>
              </a:rPr>
              <a:t>、</a:t>
            </a:r>
            <a:r>
              <a:rPr lang="ja-JP" altLang="en-US" sz="1400" spc="-100" dirty="0">
                <a:latin typeface="ＭＳ Ｐ明朝" pitchFamily="18" charset="-128"/>
                <a:ea typeface="ＭＳ Ｐ明朝" pitchFamily="18" charset="-128"/>
              </a:rPr>
              <a:t>観光集客・健康医療・人材育成・居住機能の集積により、多世代・多様な人が集い、交流をはぐくむまちをめざす。</a:t>
            </a:r>
            <a:endParaRPr lang="ja-JP" altLang="ja-JP" sz="1400" spc="-100" dirty="0">
              <a:latin typeface="ＭＳ Ｐ明朝" pitchFamily="18" charset="-128"/>
              <a:ea typeface="ＭＳ Ｐ明朝" pitchFamily="18" charset="-128"/>
            </a:endParaRPr>
          </a:p>
          <a:p>
            <a:pPr marL="1295400" indent="-1209675">
              <a:lnSpc>
                <a:spcPct val="150000"/>
              </a:lnSpc>
              <a:tabLst>
                <a:tab pos="1285875" algn="l"/>
              </a:tabLst>
            </a:pPr>
            <a:r>
              <a:rPr lang="ja-JP" altLang="ja-JP" sz="1400" b="1" spc="-100" dirty="0" smtClean="0"/>
              <a:t>③</a:t>
            </a:r>
            <a:r>
              <a:rPr lang="ja-JP" altLang="ja-JP" sz="1400" b="1" spc="-100" dirty="0"/>
              <a:t>京橋</a:t>
            </a:r>
            <a:r>
              <a:rPr lang="ja-JP" altLang="en-US" sz="1400" b="1" spc="-100" dirty="0"/>
              <a:t>・大阪ビジネスパーク</a:t>
            </a:r>
            <a:r>
              <a:rPr lang="ja-JP" altLang="ja-JP" sz="1400" b="1" spc="-100" dirty="0"/>
              <a:t>・・</a:t>
            </a:r>
            <a:r>
              <a:rPr lang="ja-JP" altLang="ja-JP" sz="1400" b="1" spc="-100" dirty="0" smtClean="0"/>
              <a:t>・</a:t>
            </a:r>
            <a:r>
              <a:rPr lang="ja-JP" altLang="en-US" sz="1400" dirty="0">
                <a:latin typeface="ＭＳ Ｐ明朝" panose="02020600040205080304" pitchFamily="18" charset="-128"/>
                <a:ea typeface="ＭＳ Ｐ明朝" panose="02020600040205080304" pitchFamily="18" charset="-128"/>
              </a:rPr>
              <a:t>京橋駅周辺では、国際観光拠点である大阪城公園に隣接した交通ターミナルとして、観光客など来訪者の誘致や滞在を図り、関西広域の観光資源を繋ぐハブ拠点を形成するとともに</a:t>
            </a:r>
            <a:r>
              <a:rPr lang="ja-JP" altLang="en-US" sz="1400" spc="-100" dirty="0" smtClean="0">
                <a:latin typeface="ＭＳ Ｐ明朝" pitchFamily="18" charset="-128"/>
                <a:ea typeface="ＭＳ Ｐ明朝" pitchFamily="18" charset="-128"/>
              </a:rPr>
              <a:t>大阪</a:t>
            </a:r>
            <a:r>
              <a:rPr lang="ja-JP" altLang="en-US" sz="1400" spc="-100" dirty="0">
                <a:latin typeface="ＭＳ Ｐ明朝" pitchFamily="18" charset="-128"/>
                <a:ea typeface="ＭＳ Ｐ明朝" pitchFamily="18" charset="-128"/>
              </a:rPr>
              <a:t>ビジネスパークを災害時などリスク発生時の業務継続性に強い街として再生し、国際的なビジネス拠点をめざす。</a:t>
            </a:r>
            <a:endParaRPr lang="ja-JP" altLang="ja-JP" sz="1400" spc="-100" dirty="0">
              <a:latin typeface="ＭＳ Ｐ明朝" pitchFamily="18" charset="-128"/>
              <a:ea typeface="ＭＳ Ｐ明朝" pitchFamily="18" charset="-128"/>
            </a:endParaRPr>
          </a:p>
        </p:txBody>
      </p:sp>
      <p:sp>
        <p:nvSpPr>
          <p:cNvPr id="9" name="スライド番号プレースホルダ 8"/>
          <p:cNvSpPr>
            <a:spLocks noGrp="1"/>
          </p:cNvSpPr>
          <p:nvPr>
            <p:ph type="sldNum" sz="quarter" idx="12"/>
          </p:nvPr>
        </p:nvSpPr>
        <p:spPr/>
        <p:txBody>
          <a:bodyPr/>
          <a:lstStyle/>
          <a:p>
            <a:fld id="{37EF5067-3AB7-4642-9103-42CBD40CC6D9}" type="slidenum">
              <a:rPr kumimoji="1" lang="ja-JP" altLang="en-US" smtClean="0"/>
              <a:pPr/>
              <a:t>41</a:t>
            </a:fld>
            <a:endParaRPr kumimoji="1" lang="ja-JP" altLang="en-US" dirty="0"/>
          </a:p>
        </p:txBody>
      </p:sp>
    </p:spTree>
    <p:extLst>
      <p:ext uri="{BB962C8B-B14F-4D97-AF65-F5344CB8AC3E}">
        <p14:creationId xmlns:p14="http://schemas.microsoft.com/office/powerpoint/2010/main" val="14173640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29"/>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７．天王寺公園</a:t>
            </a:r>
            <a:endParaRPr lang="en-US" altLang="ja-JP" sz="2000" b="1" dirty="0">
              <a:solidFill>
                <a:schemeClr val="bg1"/>
              </a:solidFill>
              <a:latin typeface="ＭＳ ゴシック" pitchFamily="49" charset="-128"/>
              <a:ea typeface="ＭＳ ゴシック" pitchFamily="49" charset="-128"/>
            </a:endParaRPr>
          </a:p>
        </p:txBody>
      </p:sp>
      <p:sp>
        <p:nvSpPr>
          <p:cNvPr id="6" name="テキスト ボックス 5"/>
          <p:cNvSpPr txBox="1"/>
          <p:nvPr/>
        </p:nvSpPr>
        <p:spPr>
          <a:xfrm>
            <a:off x="1261584" y="476672"/>
            <a:ext cx="9684000" cy="6192688"/>
          </a:xfrm>
          <a:prstGeom prst="rect">
            <a:avLst/>
          </a:prstGeom>
          <a:noFill/>
          <a:ln>
            <a:solidFill>
              <a:schemeClr val="tx1"/>
            </a:solidFill>
            <a:prstDash val="sysDash"/>
          </a:ln>
        </p:spPr>
        <p:txBody>
          <a:bodyPr wrap="square" rtlCol="0">
            <a:noAutofit/>
          </a:bodyPr>
          <a:lstStyle/>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r>
              <a:rPr lang="ja-JP" altLang="en-US" sz="1200" dirty="0"/>
              <a:t>　　</a:t>
            </a:r>
            <a:endParaRPr lang="en-US" altLang="ja-JP" sz="1200" dirty="0"/>
          </a:p>
        </p:txBody>
      </p:sp>
      <p:grpSp>
        <p:nvGrpSpPr>
          <p:cNvPr id="2" name="グループ化 14"/>
          <p:cNvGrpSpPr>
            <a:grpSpLocks noChangeAspect="1"/>
          </p:cNvGrpSpPr>
          <p:nvPr/>
        </p:nvGrpSpPr>
        <p:grpSpPr>
          <a:xfrm>
            <a:off x="8688290" y="583513"/>
            <a:ext cx="1974379" cy="2309254"/>
            <a:chOff x="7333954" y="692696"/>
            <a:chExt cx="2248776" cy="2630192"/>
          </a:xfrm>
        </p:grpSpPr>
        <p:grpSp>
          <p:nvGrpSpPr>
            <p:cNvPr id="3" name="グループ化 10"/>
            <p:cNvGrpSpPr/>
            <p:nvPr/>
          </p:nvGrpSpPr>
          <p:grpSpPr>
            <a:xfrm>
              <a:off x="7401273" y="692696"/>
              <a:ext cx="2181457" cy="2630192"/>
              <a:chOff x="7401273" y="692696"/>
              <a:chExt cx="2181457" cy="2630192"/>
            </a:xfrm>
          </p:grpSpPr>
          <p:pic>
            <p:nvPicPr>
              <p:cNvPr id="1027" name="Picture 3"/>
              <p:cNvPicPr>
                <a:picLocks noChangeAspect="1" noChangeArrowheads="1"/>
              </p:cNvPicPr>
              <p:nvPr/>
            </p:nvPicPr>
            <p:blipFill>
              <a:blip r:embed="rId3" cstate="email"/>
              <a:srcRect/>
              <a:stretch>
                <a:fillRect/>
              </a:stretch>
            </p:blipFill>
            <p:spPr bwMode="auto">
              <a:xfrm>
                <a:off x="7401273" y="692696"/>
                <a:ext cx="2181457" cy="2630192"/>
              </a:xfrm>
              <a:prstGeom prst="rect">
                <a:avLst/>
              </a:prstGeom>
              <a:noFill/>
              <a:ln w="9525">
                <a:noFill/>
                <a:miter lim="800000"/>
                <a:headEnd/>
                <a:tailEnd/>
              </a:ln>
            </p:spPr>
          </p:pic>
          <p:sp>
            <p:nvSpPr>
              <p:cNvPr id="9" name="角丸四角形 8"/>
              <p:cNvSpPr/>
              <p:nvPr/>
            </p:nvSpPr>
            <p:spPr>
              <a:xfrm>
                <a:off x="8765614" y="2436128"/>
                <a:ext cx="72008" cy="720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0" name="テキスト ボックス 9"/>
            <p:cNvSpPr txBox="1"/>
            <p:nvPr/>
          </p:nvSpPr>
          <p:spPr>
            <a:xfrm>
              <a:off x="7333954" y="1300118"/>
              <a:ext cx="1066203" cy="289205"/>
            </a:xfrm>
            <a:prstGeom prst="rect">
              <a:avLst/>
            </a:prstGeom>
            <a:noFill/>
          </p:spPr>
          <p:txBody>
            <a:bodyPr wrap="square" rtlCol="0">
              <a:spAutoFit/>
            </a:bodyPr>
            <a:lstStyle/>
            <a:p>
              <a:r>
                <a:rPr lang="ja-JP" altLang="en-US" sz="1050" dirty="0"/>
                <a:t>天王寺公園</a:t>
              </a:r>
            </a:p>
          </p:txBody>
        </p:sp>
        <p:cxnSp>
          <p:nvCxnSpPr>
            <p:cNvPr id="12" name="直線矢印コネクタ 11"/>
            <p:cNvCxnSpPr/>
            <p:nvPr/>
          </p:nvCxnSpPr>
          <p:spPr>
            <a:xfrm>
              <a:off x="7977336" y="1556792"/>
              <a:ext cx="792088" cy="8640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8" name="テキスト ボックス 67"/>
          <p:cNvSpPr txBox="1"/>
          <p:nvPr/>
        </p:nvSpPr>
        <p:spPr>
          <a:xfrm>
            <a:off x="1343472" y="580715"/>
            <a:ext cx="7344816" cy="2790508"/>
          </a:xfrm>
          <a:prstGeom prst="rect">
            <a:avLst/>
          </a:prstGeom>
          <a:noFill/>
        </p:spPr>
        <p:txBody>
          <a:bodyPr wrap="square" rtlCol="0">
            <a:spAutoFit/>
          </a:bodyPr>
          <a:lstStyle/>
          <a:p>
            <a:pPr>
              <a:spcAft>
                <a:spcPts val="600"/>
              </a:spcAft>
            </a:pPr>
            <a:r>
              <a:rPr lang="en-US" altLang="ja-JP" sz="1400" dirty="0">
                <a:latin typeface="+mj-ea"/>
                <a:ea typeface="+mj-ea"/>
              </a:rPr>
              <a:t>【</a:t>
            </a:r>
            <a:r>
              <a:rPr lang="ja-JP" altLang="en-US" sz="1400" dirty="0">
                <a:latin typeface="+mj-ea"/>
                <a:ea typeface="+mj-ea"/>
              </a:rPr>
              <a:t>概要</a:t>
            </a:r>
            <a:r>
              <a:rPr lang="en-US" altLang="ja-JP" sz="1400" dirty="0">
                <a:latin typeface="+mj-ea"/>
                <a:ea typeface="+mj-ea"/>
              </a:rPr>
              <a:t>】</a:t>
            </a:r>
          </a:p>
          <a:p>
            <a:pPr marL="82800" indent="-82800"/>
            <a:r>
              <a:rPr lang="ja-JP" altLang="en-US" sz="1300" dirty="0">
                <a:latin typeface="ＭＳ Ｐ明朝" pitchFamily="18" charset="-128"/>
                <a:ea typeface="ＭＳ Ｐ明朝" pitchFamily="18" charset="-128"/>
              </a:rPr>
              <a:t>・大阪の南の玄関口で大阪第３のターミナル駅に近接する都心型の公園（約</a:t>
            </a:r>
            <a:r>
              <a:rPr lang="en-US" altLang="ja-JP" sz="1300" dirty="0">
                <a:latin typeface="ＭＳ Ｐ明朝" pitchFamily="18" charset="-128"/>
                <a:ea typeface="ＭＳ Ｐ明朝" pitchFamily="18" charset="-128"/>
              </a:rPr>
              <a:t>26ha</a:t>
            </a:r>
            <a:r>
              <a:rPr lang="ja-JP" altLang="en-US" sz="1300" dirty="0">
                <a:latin typeface="ＭＳ Ｐ明朝" pitchFamily="18" charset="-128"/>
                <a:ea typeface="ＭＳ Ｐ明朝" pitchFamily="18" charset="-128"/>
              </a:rPr>
              <a:t>の有料公園）。</a:t>
            </a:r>
            <a:endParaRPr lang="en-US" altLang="ja-JP" sz="1300" dirty="0">
              <a:latin typeface="ＭＳ Ｐ明朝" pitchFamily="18" charset="-128"/>
              <a:ea typeface="ＭＳ Ｐ明朝" pitchFamily="18" charset="-128"/>
            </a:endParaRPr>
          </a:p>
          <a:p>
            <a:pPr>
              <a:spcBef>
                <a:spcPts val="300"/>
              </a:spcBef>
            </a:pPr>
            <a:r>
              <a:rPr lang="ja-JP" altLang="en-US" sz="1000" dirty="0">
                <a:latin typeface="ＭＳ Ｐ明朝" pitchFamily="18" charset="-128"/>
                <a:ea typeface="ＭＳ Ｐ明朝" pitchFamily="18" charset="-128"/>
              </a:rPr>
              <a:t>    　</a:t>
            </a:r>
            <a:r>
              <a:rPr lang="en-US" altLang="ja-JP" sz="1000" spc="-100" dirty="0" smtClean="0">
                <a:latin typeface="ＭＳ Ｐ明朝" pitchFamily="18" charset="-128"/>
                <a:ea typeface="ＭＳ Ｐ明朝" pitchFamily="18" charset="-128"/>
              </a:rPr>
              <a:t>Osaka </a:t>
            </a:r>
            <a:r>
              <a:rPr lang="en-US" altLang="ja-JP" sz="1000" spc="-100" dirty="0">
                <a:latin typeface="ＭＳ Ｐ明朝" pitchFamily="18" charset="-128"/>
                <a:ea typeface="ＭＳ Ｐ明朝" pitchFamily="18" charset="-128"/>
              </a:rPr>
              <a:t>Metro</a:t>
            </a:r>
            <a:r>
              <a:rPr lang="ja-JP" altLang="en-US" sz="1000" dirty="0" smtClean="0">
                <a:latin typeface="ＭＳ Ｐ明朝" pitchFamily="18" charset="-128"/>
                <a:ea typeface="ＭＳ Ｐ明朝" pitchFamily="18" charset="-128"/>
              </a:rPr>
              <a:t>天王寺駅</a:t>
            </a:r>
            <a:r>
              <a:rPr lang="ja-JP" altLang="en-US" sz="1000" dirty="0">
                <a:latin typeface="ＭＳ Ｐ明朝" pitchFamily="18" charset="-128"/>
                <a:ea typeface="ＭＳ Ｐ明朝" pitchFamily="18" charset="-128"/>
              </a:rPr>
              <a:t>（御堂筋線・谷町線）、</a:t>
            </a:r>
            <a:r>
              <a:rPr lang="en-US" altLang="ja-JP" sz="1000" dirty="0">
                <a:latin typeface="ＭＳ Ｐ明朝" pitchFamily="18" charset="-128"/>
                <a:ea typeface="ＭＳ Ｐ明朝" pitchFamily="18" charset="-128"/>
              </a:rPr>
              <a:t>JR</a:t>
            </a:r>
            <a:r>
              <a:rPr lang="ja-JP" altLang="en-US" sz="1000" dirty="0">
                <a:latin typeface="ＭＳ Ｐ明朝" pitchFamily="18" charset="-128"/>
                <a:ea typeface="ＭＳ Ｐ明朝" pitchFamily="18" charset="-128"/>
              </a:rPr>
              <a:t>天王寺駅、近鉄阿部野橋駅</a:t>
            </a:r>
            <a:r>
              <a:rPr lang="ja-JP" altLang="en-US" sz="1000" dirty="0" smtClean="0">
                <a:latin typeface="ＭＳ Ｐ明朝" pitchFamily="18" charset="-128"/>
                <a:ea typeface="ＭＳ Ｐ明朝" pitchFamily="18" charset="-128"/>
              </a:rPr>
              <a:t>、</a:t>
            </a:r>
            <a:r>
              <a:rPr lang="en-US" altLang="ja-JP" sz="1000" spc="-100" dirty="0" smtClean="0">
                <a:latin typeface="ＭＳ Ｐ明朝" pitchFamily="18" charset="-128"/>
                <a:ea typeface="ＭＳ Ｐ明朝" pitchFamily="18" charset="-128"/>
              </a:rPr>
              <a:t>Osaka </a:t>
            </a:r>
            <a:r>
              <a:rPr lang="en-US" altLang="ja-JP" sz="1000" spc="-100" dirty="0">
                <a:latin typeface="ＭＳ Ｐ明朝" pitchFamily="18" charset="-128"/>
                <a:ea typeface="ＭＳ Ｐ明朝" pitchFamily="18" charset="-128"/>
              </a:rPr>
              <a:t>Metro</a:t>
            </a:r>
            <a:r>
              <a:rPr lang="ja-JP" altLang="en-US" sz="1000" dirty="0" smtClean="0">
                <a:latin typeface="ＭＳ Ｐ明朝" pitchFamily="18" charset="-128"/>
                <a:ea typeface="ＭＳ Ｐ明朝" pitchFamily="18" charset="-128"/>
              </a:rPr>
              <a:t>動物園前駅</a:t>
            </a:r>
            <a:r>
              <a:rPr lang="ja-JP" altLang="en-US" sz="1000" dirty="0">
                <a:latin typeface="ＭＳ Ｐ明朝" pitchFamily="18" charset="-128"/>
                <a:ea typeface="ＭＳ Ｐ明朝" pitchFamily="18" charset="-128"/>
              </a:rPr>
              <a:t>（御堂筋線）の</a:t>
            </a:r>
            <a:endParaRPr lang="en-US" altLang="ja-JP" sz="1000" dirty="0">
              <a:latin typeface="ＭＳ Ｐ明朝" pitchFamily="18" charset="-128"/>
              <a:ea typeface="ＭＳ Ｐ明朝" pitchFamily="18" charset="-128"/>
            </a:endParaRPr>
          </a:p>
          <a:p>
            <a:pPr>
              <a:spcBef>
                <a:spcPts val="300"/>
              </a:spcBef>
            </a:pPr>
            <a:r>
              <a:rPr lang="en-US" altLang="ja-JP" sz="1000" dirty="0">
                <a:latin typeface="ＭＳ Ｐ明朝" pitchFamily="18" charset="-128"/>
                <a:ea typeface="ＭＳ Ｐ明朝" pitchFamily="18" charset="-128"/>
              </a:rPr>
              <a:t>    </a:t>
            </a:r>
            <a:r>
              <a:rPr lang="ja-JP" altLang="en-US" sz="1000" dirty="0">
                <a:latin typeface="ＭＳ Ｐ明朝" pitchFamily="18" charset="-128"/>
                <a:ea typeface="ＭＳ Ｐ明朝" pitchFamily="18" charset="-128"/>
              </a:rPr>
              <a:t>　</a:t>
            </a:r>
            <a:r>
              <a:rPr lang="en-US" altLang="ja-JP" sz="1000" dirty="0">
                <a:latin typeface="ＭＳ Ｐ明朝" pitchFamily="18" charset="-128"/>
                <a:ea typeface="ＭＳ Ｐ明朝" pitchFamily="18" charset="-128"/>
              </a:rPr>
              <a:t> </a:t>
            </a:r>
            <a:r>
              <a:rPr lang="ja-JP" altLang="en-US" sz="1000" dirty="0">
                <a:latin typeface="ＭＳ Ｐ明朝" pitchFamily="18" charset="-128"/>
                <a:ea typeface="ＭＳ Ｐ明朝" pitchFamily="18" charset="-128"/>
              </a:rPr>
              <a:t>各最寄駅から約５分のアクセス</a:t>
            </a:r>
            <a:endParaRPr lang="en-US" altLang="ja-JP" sz="1000" dirty="0">
              <a:latin typeface="ＭＳ Ｐ明朝" pitchFamily="18" charset="-128"/>
              <a:ea typeface="ＭＳ Ｐ明朝" pitchFamily="18" charset="-128"/>
            </a:endParaRPr>
          </a:p>
          <a:p>
            <a:pPr marL="82800" indent="-82800">
              <a:spcBef>
                <a:spcPts val="400"/>
              </a:spcBef>
            </a:pPr>
            <a:r>
              <a:rPr lang="ja-JP" altLang="en-US" sz="1300" dirty="0">
                <a:latin typeface="ＭＳ Ｐ明朝" pitchFamily="18" charset="-128"/>
                <a:ea typeface="ＭＳ Ｐ明朝" pitchFamily="18" charset="-128"/>
              </a:rPr>
              <a:t>・大阪市内唯一の動物園、美術館、大阪市指定の名勝である庭園、 「大阪冬の陣・夏の陣」の歴史の舞台として知られる茶臼山を有する、歴史と文化と自然が一体となった都市公園。</a:t>
            </a:r>
            <a:endParaRPr lang="en-US" altLang="ja-JP" sz="1300" dirty="0">
              <a:latin typeface="ＭＳ Ｐ明朝" pitchFamily="18" charset="-128"/>
              <a:ea typeface="ＭＳ Ｐ明朝" pitchFamily="18" charset="-128"/>
            </a:endParaRPr>
          </a:p>
          <a:p>
            <a:pPr marL="82800" indent="-82800">
              <a:spcBef>
                <a:spcPts val="400"/>
              </a:spcBef>
            </a:pPr>
            <a:r>
              <a:rPr lang="ja-JP" altLang="en-US" sz="1300" dirty="0">
                <a:latin typeface="ＭＳ Ｐ明朝" pitchFamily="18" charset="-128"/>
                <a:ea typeface="ＭＳ Ｐ明朝" pitchFamily="18" charset="-128"/>
              </a:rPr>
              <a:t>・貴重な歴史文化遺産を数多く有し、大阪のみどりの骨格を形成する貴重な緑空間でもある上町台地の南に位置し、「天王寺・阿倍野地区」を文化観光拠点としていくための核施設。</a:t>
            </a:r>
            <a:endParaRPr lang="en-US" altLang="ja-JP" sz="1300" dirty="0">
              <a:latin typeface="ＭＳ Ｐ明朝" pitchFamily="18" charset="-128"/>
              <a:ea typeface="ＭＳ Ｐ明朝" pitchFamily="18" charset="-128"/>
            </a:endParaRPr>
          </a:p>
          <a:p>
            <a:pPr marL="82800" indent="-82800">
              <a:spcBef>
                <a:spcPts val="400"/>
              </a:spcBef>
            </a:pPr>
            <a:r>
              <a:rPr lang="ja-JP" altLang="en-US" sz="1300" dirty="0">
                <a:latin typeface="ＭＳ Ｐ明朝" pitchFamily="18" charset="-128"/>
                <a:ea typeface="ＭＳ Ｐ明朝" pitchFamily="18" charset="-128"/>
              </a:rPr>
              <a:t>・周辺では、あべのハルカスなどの民間開発によるまちの再生が顕著。</a:t>
            </a:r>
            <a:endParaRPr lang="en-US" altLang="ja-JP" sz="1300" dirty="0">
              <a:latin typeface="ＭＳ Ｐ明朝" pitchFamily="18" charset="-128"/>
              <a:ea typeface="ＭＳ Ｐ明朝" pitchFamily="18" charset="-128"/>
            </a:endParaRPr>
          </a:p>
          <a:p>
            <a:pPr marL="216000" indent="-180000">
              <a:spcBef>
                <a:spcPts val="400"/>
              </a:spcBef>
            </a:pPr>
            <a:r>
              <a:rPr lang="ja-JP" altLang="en-US" sz="1200" dirty="0">
                <a:latin typeface="ＭＳ Ｐ明朝" pitchFamily="18" charset="-128"/>
                <a:ea typeface="ＭＳ Ｐ明朝" pitchFamily="18" charset="-128"/>
              </a:rPr>
              <a:t>　</a:t>
            </a:r>
            <a:endParaRPr lang="en-US" altLang="ja-JP" sz="1200" dirty="0">
              <a:latin typeface="ＭＳ Ｐ明朝" pitchFamily="18" charset="-128"/>
              <a:ea typeface="ＭＳ Ｐ明朝" pitchFamily="18" charset="-128"/>
            </a:endParaRPr>
          </a:p>
          <a:p>
            <a:endParaRPr lang="en-US" altLang="ja-JP" sz="1400" dirty="0"/>
          </a:p>
          <a:p>
            <a:endParaRPr lang="ja-JP" altLang="en-US" sz="1400" dirty="0"/>
          </a:p>
        </p:txBody>
      </p:sp>
      <p:graphicFrame>
        <p:nvGraphicFramePr>
          <p:cNvPr id="70" name="表 69"/>
          <p:cNvGraphicFramePr>
            <a:graphicFrameLocks noGrp="1"/>
          </p:cNvGraphicFramePr>
          <p:nvPr>
            <p:extLst/>
          </p:nvPr>
        </p:nvGraphicFramePr>
        <p:xfrm>
          <a:off x="5940117" y="2963046"/>
          <a:ext cx="4908412" cy="3634307"/>
        </p:xfrm>
        <a:graphic>
          <a:graphicData uri="http://schemas.openxmlformats.org/drawingml/2006/table">
            <a:tbl>
              <a:tblPr>
                <a:tableStyleId>{EB9631B5-78F2-41C9-869B-9F39066F8104}</a:tableStyleId>
              </a:tblPr>
              <a:tblGrid>
                <a:gridCol w="1007634">
                  <a:extLst>
                    <a:ext uri="{9D8B030D-6E8A-4147-A177-3AD203B41FA5}">
                      <a16:colId xmlns="" xmlns:a16="http://schemas.microsoft.com/office/drawing/2014/main" val="20000"/>
                    </a:ext>
                  </a:extLst>
                </a:gridCol>
                <a:gridCol w="3900778">
                  <a:extLst>
                    <a:ext uri="{9D8B030D-6E8A-4147-A177-3AD203B41FA5}">
                      <a16:colId xmlns="" xmlns:a16="http://schemas.microsoft.com/office/drawing/2014/main" val="20001"/>
                    </a:ext>
                  </a:extLst>
                </a:gridCol>
              </a:tblGrid>
              <a:tr h="463313">
                <a:tc>
                  <a:txBody>
                    <a:bodyPr/>
                    <a:lstStyle/>
                    <a:p>
                      <a:pPr algn="ctr">
                        <a:lnSpc>
                          <a:spcPts val="1300"/>
                        </a:lnSpc>
                      </a:pPr>
                      <a:r>
                        <a:rPr kumimoji="1" lang="ja-JP" altLang="en-US" sz="1100" dirty="0" smtClean="0">
                          <a:solidFill>
                            <a:schemeClr val="tx1"/>
                          </a:solidFill>
                          <a:latin typeface="+mn-lt"/>
                          <a:ea typeface="+mn-ea"/>
                        </a:rPr>
                        <a:t>各施設名</a:t>
                      </a:r>
                      <a:endParaRPr kumimoji="1" lang="en-US" altLang="ja-JP" sz="1100" dirty="0" smtClean="0">
                        <a:solidFill>
                          <a:schemeClr val="tx1"/>
                        </a:solidFill>
                        <a:latin typeface="+mn-lt"/>
                        <a:ea typeface="+mn-ea"/>
                      </a:endParaRPr>
                    </a:p>
                    <a:p>
                      <a:pPr algn="ctr">
                        <a:lnSpc>
                          <a:spcPts val="1300"/>
                        </a:lnSpc>
                      </a:pPr>
                      <a:r>
                        <a:rPr kumimoji="1" lang="ja-JP" altLang="en-US" sz="1100" dirty="0" smtClean="0">
                          <a:solidFill>
                            <a:schemeClr val="tx1"/>
                          </a:solidFill>
                          <a:latin typeface="+mn-lt"/>
                          <a:ea typeface="+mn-ea"/>
                        </a:rPr>
                        <a:t>（管理者）</a:t>
                      </a:r>
                      <a:endParaRPr kumimoji="1" lang="ja-JP" altLang="en-US" sz="1100" dirty="0">
                        <a:solidFill>
                          <a:schemeClr val="tx1"/>
                        </a:solidFill>
                        <a:latin typeface="+mn-lt"/>
                        <a:ea typeface="+mn-ea"/>
                      </a:endParaRPr>
                    </a:p>
                  </a:txBody>
                  <a:tcPr marL="36000" marR="72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300"/>
                        </a:lnSpc>
                      </a:pPr>
                      <a:r>
                        <a:rPr kumimoji="1" lang="ja-JP" altLang="en-US" sz="1100" dirty="0" smtClean="0">
                          <a:solidFill>
                            <a:schemeClr val="tx1"/>
                          </a:solidFill>
                          <a:latin typeface="+mn-lt"/>
                          <a:ea typeface="+mn-ea"/>
                        </a:rPr>
                        <a:t>管理運営の概要</a:t>
                      </a:r>
                      <a:endParaRPr kumimoji="1" lang="ja-JP" altLang="en-US" sz="1100" dirty="0">
                        <a:solidFill>
                          <a:schemeClr val="tx1"/>
                        </a:solidFill>
                        <a:latin typeface="+mn-lt"/>
                        <a:ea typeface="+mn-ea"/>
                      </a:endParaRPr>
                    </a:p>
                  </a:txBody>
                  <a:tcPr marL="72001" marR="72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903238">
                <a:tc>
                  <a:txBody>
                    <a:bodyPr/>
                    <a:lstStyle/>
                    <a:p>
                      <a:pPr algn="ctr">
                        <a:lnSpc>
                          <a:spcPts val="1300"/>
                        </a:lnSpc>
                      </a:pPr>
                      <a:r>
                        <a:rPr kumimoji="1" lang="ja-JP" altLang="en-US" sz="1200" dirty="0" smtClean="0">
                          <a:solidFill>
                            <a:schemeClr val="tx1"/>
                          </a:solidFill>
                          <a:latin typeface="+mn-lt"/>
                          <a:ea typeface="+mn-ea"/>
                        </a:rPr>
                        <a:t>①動物園</a:t>
                      </a:r>
                      <a:endParaRPr kumimoji="1" lang="en-US" altLang="ja-JP" sz="1200" dirty="0" smtClean="0">
                        <a:solidFill>
                          <a:schemeClr val="tx1"/>
                        </a:solidFill>
                        <a:latin typeface="+mn-lt"/>
                        <a:ea typeface="+mn-ea"/>
                      </a:endParaRPr>
                    </a:p>
                    <a:p>
                      <a:pPr algn="ctr">
                        <a:lnSpc>
                          <a:spcPts val="1300"/>
                        </a:lnSpc>
                      </a:pPr>
                      <a:r>
                        <a:rPr kumimoji="1" lang="ja-JP" altLang="en-US" sz="1050" dirty="0" smtClean="0">
                          <a:solidFill>
                            <a:schemeClr val="tx1"/>
                          </a:solidFill>
                          <a:latin typeface="+mn-lt"/>
                          <a:ea typeface="+mn-ea"/>
                        </a:rPr>
                        <a:t>（天王寺動物</a:t>
                      </a:r>
                      <a:endParaRPr kumimoji="1" lang="en-US" altLang="ja-JP" sz="1050" dirty="0" smtClean="0">
                        <a:solidFill>
                          <a:schemeClr val="tx1"/>
                        </a:solidFill>
                        <a:latin typeface="+mn-lt"/>
                        <a:ea typeface="+mn-ea"/>
                      </a:endParaRPr>
                    </a:p>
                    <a:p>
                      <a:pPr algn="ctr">
                        <a:lnSpc>
                          <a:spcPts val="1300"/>
                        </a:lnSpc>
                      </a:pPr>
                      <a:r>
                        <a:rPr kumimoji="1" lang="ja-JP" altLang="en-US" sz="1050" dirty="0" smtClean="0">
                          <a:solidFill>
                            <a:schemeClr val="tx1"/>
                          </a:solidFill>
                          <a:latin typeface="+mn-lt"/>
                          <a:ea typeface="+mn-ea"/>
                        </a:rPr>
                        <a:t>公園事務所）</a:t>
                      </a:r>
                      <a:endParaRPr kumimoji="1" lang="ja-JP" altLang="en-US" sz="1050" dirty="0">
                        <a:solidFill>
                          <a:schemeClr val="tx1"/>
                        </a:solidFill>
                        <a:latin typeface="+mn-lt"/>
                        <a:ea typeface="+mn-ea"/>
                      </a:endParaRPr>
                    </a:p>
                  </a:txBody>
                  <a:tcPr marL="36000" marR="72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2800" indent="-82800" algn="l">
                        <a:lnSpc>
                          <a:spcPts val="1300"/>
                        </a:lnSpc>
                      </a:pPr>
                      <a:r>
                        <a:rPr kumimoji="1" lang="ja-JP" altLang="en-US" sz="1200" dirty="0" smtClean="0">
                          <a:solidFill>
                            <a:schemeClr val="tx1"/>
                          </a:solidFill>
                          <a:latin typeface="ＭＳ Ｐ明朝" pitchFamily="18" charset="-128"/>
                          <a:ea typeface="ＭＳ Ｐ明朝" pitchFamily="18" charset="-128"/>
                        </a:rPr>
                        <a:t>・動物の飼育、展示、動物ガイドなど教育・普及事業。</a:t>
                      </a:r>
                    </a:p>
                    <a:p>
                      <a:pPr marL="82800" indent="-82800" algn="l">
                        <a:lnSpc>
                          <a:spcPts val="1300"/>
                        </a:lnSpc>
                      </a:pPr>
                      <a:r>
                        <a:rPr kumimoji="1" lang="ja-JP" altLang="en-US" sz="1200" dirty="0" smtClean="0">
                          <a:solidFill>
                            <a:schemeClr val="tx1"/>
                          </a:solidFill>
                          <a:latin typeface="ＭＳ Ｐ明朝" pitchFamily="18" charset="-128"/>
                          <a:ea typeface="ＭＳ Ｐ明朝" pitchFamily="18" charset="-128"/>
                        </a:rPr>
                        <a:t>　　　年間入園者数は約</a:t>
                      </a:r>
                      <a:r>
                        <a:rPr kumimoji="1" lang="en-US" altLang="ja-JP" sz="1200" strike="noStrike" baseline="0" dirty="0" smtClean="0">
                          <a:solidFill>
                            <a:schemeClr val="tx1"/>
                          </a:solidFill>
                          <a:latin typeface="ＭＳ Ｐ明朝" pitchFamily="18" charset="-128"/>
                          <a:ea typeface="ＭＳ Ｐ明朝" pitchFamily="18" charset="-128"/>
                        </a:rPr>
                        <a:t>174</a:t>
                      </a:r>
                      <a:r>
                        <a:rPr kumimoji="1" lang="ja-JP" altLang="en-US" sz="1200" dirty="0" smtClean="0">
                          <a:solidFill>
                            <a:schemeClr val="tx1"/>
                          </a:solidFill>
                          <a:latin typeface="ＭＳ Ｐ明朝" pitchFamily="18" charset="-128"/>
                          <a:ea typeface="ＭＳ Ｐ明朝" pitchFamily="18" charset="-128"/>
                        </a:rPr>
                        <a:t>万人</a:t>
                      </a:r>
                    </a:p>
                    <a:p>
                      <a:pPr marL="82800" indent="-82800" algn="l">
                        <a:lnSpc>
                          <a:spcPts val="1300"/>
                        </a:lnSpc>
                      </a:pPr>
                      <a:r>
                        <a:rPr kumimoji="1" lang="ja-JP" altLang="en-US" sz="1200" dirty="0" smtClean="0">
                          <a:solidFill>
                            <a:schemeClr val="tx1"/>
                          </a:solidFill>
                          <a:latin typeface="ＭＳ Ｐ明朝" pitchFamily="18" charset="-128"/>
                          <a:ea typeface="ＭＳ Ｐ明朝" pitchFamily="18" charset="-128"/>
                        </a:rPr>
                        <a:t>　　　飼育動物は</a:t>
                      </a:r>
                      <a:r>
                        <a:rPr kumimoji="1" lang="en-US" altLang="ja-JP" sz="1200" dirty="0" smtClean="0">
                          <a:solidFill>
                            <a:schemeClr val="tx1"/>
                          </a:solidFill>
                          <a:latin typeface="ＭＳ Ｐ明朝" pitchFamily="18" charset="-128"/>
                          <a:ea typeface="ＭＳ Ｐ明朝" pitchFamily="18" charset="-128"/>
                        </a:rPr>
                        <a:t>200</a:t>
                      </a:r>
                      <a:r>
                        <a:rPr kumimoji="1" lang="ja-JP" altLang="en-US" sz="1200" dirty="0" smtClean="0">
                          <a:solidFill>
                            <a:schemeClr val="tx1"/>
                          </a:solidFill>
                          <a:latin typeface="ＭＳ Ｐ明朝" pitchFamily="18" charset="-128"/>
                          <a:ea typeface="ＭＳ Ｐ明朝" pitchFamily="18" charset="-128"/>
                        </a:rPr>
                        <a:t>種、</a:t>
                      </a:r>
                      <a:r>
                        <a:rPr kumimoji="1" lang="en-US" altLang="ja-JP" sz="1200" dirty="0" smtClean="0">
                          <a:solidFill>
                            <a:schemeClr val="tx1"/>
                          </a:solidFill>
                          <a:latin typeface="ＭＳ Ｐ明朝" pitchFamily="18" charset="-128"/>
                          <a:ea typeface="ＭＳ Ｐ明朝" pitchFamily="18" charset="-128"/>
                        </a:rPr>
                        <a:t>1,000</a:t>
                      </a:r>
                      <a:r>
                        <a:rPr kumimoji="1" lang="ja-JP" altLang="en-US" sz="1200" dirty="0" smtClean="0">
                          <a:solidFill>
                            <a:schemeClr val="tx1"/>
                          </a:solidFill>
                          <a:latin typeface="ＭＳ Ｐ明朝" pitchFamily="18" charset="-128"/>
                          <a:ea typeface="ＭＳ Ｐ明朝" pitchFamily="18" charset="-128"/>
                        </a:rPr>
                        <a:t>点</a:t>
                      </a:r>
                    </a:p>
                    <a:p>
                      <a:pPr marL="82800" indent="-82800" algn="l">
                        <a:lnSpc>
                          <a:spcPts val="1300"/>
                        </a:lnSpc>
                        <a:spcBef>
                          <a:spcPts val="300"/>
                        </a:spcBef>
                      </a:pPr>
                      <a:r>
                        <a:rPr kumimoji="1" lang="ja-JP" altLang="en-US" sz="1200" dirty="0" smtClean="0">
                          <a:solidFill>
                            <a:schemeClr val="tx1"/>
                          </a:solidFill>
                          <a:latin typeface="ＭＳ Ｐ明朝" pitchFamily="18" charset="-128"/>
                          <a:ea typeface="ＭＳ Ｐ明朝" pitchFamily="18" charset="-128"/>
                        </a:rPr>
                        <a:t>・獣舎等園内施設と樹木、花壇の維持管理。</a:t>
                      </a:r>
                      <a:endParaRPr kumimoji="1" lang="ja-JP" altLang="en-US" sz="1200" dirty="0">
                        <a:solidFill>
                          <a:schemeClr val="tx1"/>
                        </a:solidFill>
                        <a:latin typeface="ＭＳ Ｐ明朝" pitchFamily="18" charset="-128"/>
                        <a:ea typeface="ＭＳ Ｐ明朝" pitchFamily="18" charset="-128"/>
                      </a:endParaRPr>
                    </a:p>
                  </a:txBody>
                  <a:tcPr marL="72001" marR="72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631659">
                <a:tc>
                  <a:txBody>
                    <a:bodyPr/>
                    <a:lstStyle/>
                    <a:p>
                      <a:pPr algn="ctr">
                        <a:lnSpc>
                          <a:spcPts val="1300"/>
                        </a:lnSpc>
                      </a:pPr>
                      <a:r>
                        <a:rPr kumimoji="1" lang="ja-JP" altLang="en-US" sz="1200" dirty="0" smtClean="0">
                          <a:solidFill>
                            <a:schemeClr val="tx1"/>
                          </a:solidFill>
                          <a:latin typeface="+mn-lt"/>
                          <a:ea typeface="+mn-ea"/>
                        </a:rPr>
                        <a:t>②美術館</a:t>
                      </a:r>
                      <a:endParaRPr kumimoji="1" lang="en-US" altLang="ja-JP" sz="1200" dirty="0" smtClean="0">
                        <a:solidFill>
                          <a:schemeClr val="tx1"/>
                        </a:solidFill>
                        <a:latin typeface="+mn-lt"/>
                        <a:ea typeface="+mn-ea"/>
                      </a:endParaRPr>
                    </a:p>
                    <a:p>
                      <a:pPr algn="ctr">
                        <a:lnSpc>
                          <a:spcPts val="1300"/>
                        </a:lnSpc>
                      </a:pPr>
                      <a:r>
                        <a:rPr kumimoji="1" lang="ja-JP" altLang="en-US" sz="1050" dirty="0" smtClean="0">
                          <a:solidFill>
                            <a:schemeClr val="tx1"/>
                          </a:solidFill>
                          <a:latin typeface="+mn-lt"/>
                          <a:ea typeface="+mn-ea"/>
                        </a:rPr>
                        <a:t>（経済戦略局）</a:t>
                      </a:r>
                      <a:endParaRPr kumimoji="1" lang="ja-JP" altLang="en-US" sz="1050" dirty="0">
                        <a:solidFill>
                          <a:schemeClr val="tx1"/>
                        </a:solidFill>
                        <a:latin typeface="+mn-lt"/>
                        <a:ea typeface="+mn-ea"/>
                      </a:endParaRPr>
                    </a:p>
                  </a:txBody>
                  <a:tcPr marL="36000" marR="72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2800" indent="-82800" algn="l">
                        <a:lnSpc>
                          <a:spcPts val="1300"/>
                        </a:lnSpc>
                      </a:pPr>
                      <a:r>
                        <a:rPr kumimoji="1" lang="ja-JP" altLang="en-US" sz="1200" dirty="0" smtClean="0">
                          <a:solidFill>
                            <a:schemeClr val="tx1"/>
                          </a:solidFill>
                          <a:latin typeface="ＭＳ Ｐ明朝" pitchFamily="18" charset="-128"/>
                          <a:ea typeface="ＭＳ Ｐ明朝" pitchFamily="18" charset="-128"/>
                        </a:rPr>
                        <a:t>・（公財）大阪市博物館協会が指定管理者で運営している。</a:t>
                      </a:r>
                      <a:endParaRPr kumimoji="1" lang="en-US" altLang="ja-JP" sz="1200" dirty="0" smtClean="0">
                        <a:solidFill>
                          <a:schemeClr val="tx1"/>
                        </a:solidFill>
                        <a:latin typeface="ＭＳ Ｐ明朝" pitchFamily="18" charset="-128"/>
                        <a:ea typeface="ＭＳ Ｐ明朝" pitchFamily="18" charset="-128"/>
                      </a:endParaRPr>
                    </a:p>
                    <a:p>
                      <a:pPr marL="82800" marR="0" lvl="0" indent="-82800" algn="l" defTabSz="914400" rtl="0" eaLnBrk="1" fontAlgn="auto" latinLnBrk="0" hangingPunct="1">
                        <a:lnSpc>
                          <a:spcPts val="1300"/>
                        </a:lnSpc>
                        <a:spcBef>
                          <a:spcPts val="0"/>
                        </a:spcBef>
                        <a:spcAft>
                          <a:spcPts val="0"/>
                        </a:spcAft>
                        <a:buClrTx/>
                        <a:buSzTx/>
                        <a:buFontTx/>
                        <a:buNone/>
                        <a:tabLst/>
                        <a:defRPr/>
                      </a:pPr>
                      <a:r>
                        <a:rPr kumimoji="1" lang="ja-JP" altLang="en-US" sz="1200" dirty="0" smtClean="0">
                          <a:solidFill>
                            <a:schemeClr val="tx1"/>
                          </a:solidFill>
                          <a:latin typeface="ＭＳ Ｐ明朝" pitchFamily="18" charset="-128"/>
                          <a:ea typeface="ＭＳ Ｐ明朝" pitchFamily="18" charset="-128"/>
                        </a:rPr>
                        <a:t>　　（</a:t>
                      </a:r>
                      <a:r>
                        <a:rPr kumimoji="1" lang="en-US" altLang="zh-TW" sz="1200" dirty="0" smtClean="0">
                          <a:solidFill>
                            <a:schemeClr val="tx1"/>
                          </a:solidFill>
                          <a:latin typeface="ＭＳ Ｐ明朝" pitchFamily="18" charset="-128"/>
                          <a:ea typeface="ＭＳ Ｐ明朝" pitchFamily="18" charset="-128"/>
                        </a:rPr>
                        <a:t>2019</a:t>
                      </a:r>
                      <a:r>
                        <a:rPr kumimoji="1" lang="zh-TW" altLang="en-US" sz="1200" dirty="0" smtClean="0">
                          <a:solidFill>
                            <a:schemeClr val="tx1"/>
                          </a:solidFill>
                          <a:latin typeface="ＭＳ Ｐ明朝" pitchFamily="18" charset="-128"/>
                          <a:ea typeface="ＭＳ Ｐ明朝" pitchFamily="18" charset="-128"/>
                        </a:rPr>
                        <a:t>年</a:t>
                      </a:r>
                      <a:r>
                        <a:rPr kumimoji="1" lang="en-US" altLang="zh-TW" sz="1200" dirty="0" smtClean="0">
                          <a:solidFill>
                            <a:schemeClr val="tx1"/>
                          </a:solidFill>
                          <a:latin typeface="ＭＳ Ｐ明朝" pitchFamily="18" charset="-128"/>
                          <a:ea typeface="ＭＳ Ｐ明朝" pitchFamily="18" charset="-128"/>
                        </a:rPr>
                        <a:t>4</a:t>
                      </a:r>
                      <a:r>
                        <a:rPr kumimoji="1" lang="zh-TW" altLang="en-US" sz="1200" dirty="0" smtClean="0">
                          <a:solidFill>
                            <a:schemeClr val="tx1"/>
                          </a:solidFill>
                          <a:latin typeface="ＭＳ Ｐ明朝" pitchFamily="18" charset="-128"/>
                          <a:ea typeface="ＭＳ Ｐ明朝" pitchFamily="18" charset="-128"/>
                        </a:rPr>
                        <a:t>月「地方独立行政法人大阪市博物館機構」</a:t>
                      </a:r>
                      <a:r>
                        <a:rPr kumimoji="1" lang="ja-JP" altLang="en-US" sz="1200" b="0" dirty="0" smtClean="0">
                          <a:solidFill>
                            <a:schemeClr val="tx1"/>
                          </a:solidFill>
                          <a:latin typeface="ＭＳ Ｐ明朝" pitchFamily="18" charset="-128"/>
                          <a:ea typeface="ＭＳ Ｐ明朝" pitchFamily="18" charset="-128"/>
                        </a:rPr>
                        <a:t>を</a:t>
                      </a:r>
                      <a:r>
                        <a:rPr kumimoji="1" lang="zh-TW" altLang="en-US" sz="1200" b="0" dirty="0" smtClean="0">
                          <a:solidFill>
                            <a:schemeClr val="tx1"/>
                          </a:solidFill>
                          <a:latin typeface="ＭＳ Ｐ明朝" pitchFamily="18" charset="-128"/>
                          <a:ea typeface="ＭＳ Ｐ明朝" pitchFamily="18" charset="-128"/>
                        </a:rPr>
                        <a:t>設立</a:t>
                      </a:r>
                      <a:r>
                        <a:rPr kumimoji="1" lang="ja-JP" altLang="en-US" sz="1200" b="0" dirty="0" smtClean="0">
                          <a:solidFill>
                            <a:schemeClr val="tx1"/>
                          </a:solidFill>
                          <a:latin typeface="ＭＳ Ｐ明朝" pitchFamily="18" charset="-128"/>
                          <a:ea typeface="ＭＳ Ｐ明朝" pitchFamily="18" charset="-128"/>
                        </a:rPr>
                        <a:t>し、他の博物館施設を含め一体的に運営予定</a:t>
                      </a:r>
                      <a:r>
                        <a:rPr kumimoji="1" lang="ja-JP" altLang="en-US" sz="1200" dirty="0" smtClean="0">
                          <a:solidFill>
                            <a:schemeClr val="tx1"/>
                          </a:solidFill>
                          <a:latin typeface="ＭＳ Ｐ明朝" pitchFamily="18" charset="-128"/>
                          <a:ea typeface="ＭＳ Ｐ明朝" pitchFamily="18" charset="-128"/>
                        </a:rPr>
                        <a:t>）</a:t>
                      </a:r>
                    </a:p>
                  </a:txBody>
                  <a:tcPr marL="72001" marR="72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1636097">
                <a:tc>
                  <a:txBody>
                    <a:bodyPr/>
                    <a:lstStyle/>
                    <a:p>
                      <a:pPr algn="ctr">
                        <a:lnSpc>
                          <a:spcPts val="1300"/>
                        </a:lnSpc>
                      </a:pPr>
                      <a:r>
                        <a:rPr kumimoji="1" lang="ja-JP" altLang="en-US" sz="1200" dirty="0" smtClean="0">
                          <a:solidFill>
                            <a:schemeClr val="tx1"/>
                          </a:solidFill>
                          <a:latin typeface="+mn-lt"/>
                          <a:ea typeface="+mn-ea"/>
                        </a:rPr>
                        <a:t>③公園</a:t>
                      </a:r>
                      <a:endParaRPr kumimoji="1" lang="en-US" altLang="ja-JP" sz="1200" dirty="0" smtClean="0">
                        <a:solidFill>
                          <a:schemeClr val="tx1"/>
                        </a:solidFill>
                        <a:latin typeface="+mn-lt"/>
                        <a:ea typeface="+mn-ea"/>
                      </a:endParaRPr>
                    </a:p>
                    <a:p>
                      <a:pPr algn="ctr">
                        <a:lnSpc>
                          <a:spcPts val="1300"/>
                        </a:lnSpc>
                      </a:pPr>
                      <a:r>
                        <a:rPr kumimoji="1" lang="ja-JP" altLang="en-US" sz="1050" dirty="0" smtClean="0">
                          <a:solidFill>
                            <a:schemeClr val="tx1"/>
                          </a:solidFill>
                          <a:latin typeface="+mn-lt"/>
                          <a:ea typeface="+mn-ea"/>
                        </a:rPr>
                        <a:t>（天王寺動物</a:t>
                      </a:r>
                      <a:endParaRPr kumimoji="1" lang="en-US" altLang="ja-JP" sz="1050" dirty="0" smtClean="0">
                        <a:solidFill>
                          <a:schemeClr val="tx1"/>
                        </a:solidFill>
                        <a:latin typeface="+mn-lt"/>
                        <a:ea typeface="+mn-ea"/>
                      </a:endParaRPr>
                    </a:p>
                    <a:p>
                      <a:pPr algn="ctr">
                        <a:lnSpc>
                          <a:spcPts val="1300"/>
                        </a:lnSpc>
                      </a:pPr>
                      <a:r>
                        <a:rPr kumimoji="1" lang="ja-JP" altLang="en-US" sz="1050" dirty="0" smtClean="0">
                          <a:solidFill>
                            <a:schemeClr val="tx1"/>
                          </a:solidFill>
                          <a:latin typeface="+mn-lt"/>
                          <a:ea typeface="+mn-ea"/>
                        </a:rPr>
                        <a:t>公園事務所）</a:t>
                      </a:r>
                      <a:endParaRPr kumimoji="1" lang="ja-JP" altLang="en-US" sz="1050" dirty="0">
                        <a:solidFill>
                          <a:schemeClr val="tx1"/>
                        </a:solidFill>
                        <a:latin typeface="+mn-lt"/>
                        <a:ea typeface="+mn-ea"/>
                      </a:endParaRPr>
                    </a:p>
                  </a:txBody>
                  <a:tcPr marL="36000" marR="72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300"/>
                        </a:lnSpc>
                      </a:pPr>
                      <a:r>
                        <a:rPr kumimoji="1" lang="en-US" altLang="ja-JP" sz="1200" dirty="0" smtClean="0">
                          <a:solidFill>
                            <a:schemeClr val="tx1"/>
                          </a:solidFill>
                          <a:latin typeface="+mn-lt"/>
                          <a:ea typeface="+mn-ea"/>
                        </a:rPr>
                        <a:t>【</a:t>
                      </a:r>
                      <a:r>
                        <a:rPr kumimoji="1" lang="ja-JP" altLang="en-US" sz="1200" dirty="0" smtClean="0">
                          <a:solidFill>
                            <a:schemeClr val="tx1"/>
                          </a:solidFill>
                          <a:latin typeface="+mn-lt"/>
                          <a:ea typeface="+mn-ea"/>
                        </a:rPr>
                        <a:t>③－１</a:t>
                      </a:r>
                      <a:r>
                        <a:rPr kumimoji="1" lang="ja-JP" altLang="en-US" sz="1200" baseline="0" dirty="0" smtClean="0">
                          <a:solidFill>
                            <a:schemeClr val="tx1"/>
                          </a:solidFill>
                          <a:latin typeface="+mn-lt"/>
                          <a:ea typeface="+mn-ea"/>
                        </a:rPr>
                        <a:t> </a:t>
                      </a:r>
                      <a:r>
                        <a:rPr kumimoji="1" lang="ja-JP" altLang="en-US" sz="1200" dirty="0" smtClean="0">
                          <a:solidFill>
                            <a:schemeClr val="tx1"/>
                          </a:solidFill>
                          <a:latin typeface="+mn-lt"/>
                          <a:ea typeface="+mn-ea"/>
                        </a:rPr>
                        <a:t>慶沢園、③－２ 茶臼山・河底池</a:t>
                      </a:r>
                      <a:r>
                        <a:rPr kumimoji="1" lang="en-US" altLang="ja-JP" sz="1200" dirty="0" smtClean="0">
                          <a:solidFill>
                            <a:schemeClr val="tx1"/>
                          </a:solidFill>
                          <a:latin typeface="+mn-lt"/>
                          <a:ea typeface="+mn-ea"/>
                        </a:rPr>
                        <a:t>】</a:t>
                      </a:r>
                    </a:p>
                    <a:p>
                      <a:pPr marL="82800" indent="-82800" algn="l">
                        <a:lnSpc>
                          <a:spcPts val="1300"/>
                        </a:lnSpc>
                      </a:pPr>
                      <a:r>
                        <a:rPr kumimoji="1" lang="ja-JP" altLang="en-US" sz="1200" dirty="0" smtClean="0">
                          <a:solidFill>
                            <a:schemeClr val="tx1"/>
                          </a:solidFill>
                          <a:latin typeface="ＭＳ Ｐ明朝" pitchFamily="18" charset="-128"/>
                          <a:ea typeface="ＭＳ Ｐ明朝" pitchFamily="18" charset="-128"/>
                        </a:rPr>
                        <a:t>・清掃、休憩所等の建物点検や樹木の剪定、刈り込みなど維持管理を行っている。</a:t>
                      </a:r>
                      <a:endParaRPr kumimoji="1" lang="en-US" altLang="ja-JP" sz="1200" dirty="0" smtClean="0">
                        <a:solidFill>
                          <a:schemeClr val="tx1"/>
                        </a:solidFill>
                        <a:latin typeface="ＭＳ Ｐ明朝" pitchFamily="18" charset="-128"/>
                        <a:ea typeface="ＭＳ Ｐ明朝" pitchFamily="18" charset="-128"/>
                      </a:endParaRPr>
                    </a:p>
                    <a:p>
                      <a:pPr marL="82800" indent="-82800" algn="l">
                        <a:lnSpc>
                          <a:spcPts val="1300"/>
                        </a:lnSpc>
                        <a:spcBef>
                          <a:spcPts val="300"/>
                        </a:spcBef>
                      </a:pPr>
                      <a:r>
                        <a:rPr kumimoji="1" lang="ja-JP" altLang="en-US" sz="1200" dirty="0" smtClean="0">
                          <a:solidFill>
                            <a:schemeClr val="tx1"/>
                          </a:solidFill>
                          <a:latin typeface="ＭＳ Ｐ明朝" pitchFamily="18" charset="-128"/>
                          <a:ea typeface="ＭＳ Ｐ明朝" pitchFamily="18" charset="-128"/>
                        </a:rPr>
                        <a:t>・慶沢園は、</a:t>
                      </a:r>
                      <a:r>
                        <a:rPr kumimoji="1" lang="en-US" altLang="ja-JP" sz="1200" dirty="0" smtClean="0">
                          <a:solidFill>
                            <a:schemeClr val="tx1"/>
                          </a:solidFill>
                          <a:latin typeface="ＭＳ Ｐ明朝" pitchFamily="18" charset="-128"/>
                          <a:ea typeface="ＭＳ Ｐ明朝" pitchFamily="18" charset="-128"/>
                        </a:rPr>
                        <a:t>2014</a:t>
                      </a:r>
                      <a:r>
                        <a:rPr kumimoji="1" lang="ja-JP" altLang="en-US" sz="1200" dirty="0" smtClean="0">
                          <a:solidFill>
                            <a:schemeClr val="tx1"/>
                          </a:solidFill>
                          <a:latin typeface="ＭＳ Ｐ明朝" pitchFamily="18" charset="-128"/>
                          <a:ea typeface="ＭＳ Ｐ明朝" pitchFamily="18" charset="-128"/>
                        </a:rPr>
                        <a:t>年８月からの改修工事後、</a:t>
                      </a:r>
                      <a:r>
                        <a:rPr kumimoji="1" lang="en-US" altLang="ja-JP" sz="1200" dirty="0" smtClean="0">
                          <a:solidFill>
                            <a:schemeClr val="tx1"/>
                          </a:solidFill>
                          <a:latin typeface="ＭＳ Ｐ明朝" pitchFamily="18" charset="-128"/>
                          <a:ea typeface="ＭＳ Ｐ明朝" pitchFamily="18" charset="-128"/>
                        </a:rPr>
                        <a:t>2015</a:t>
                      </a:r>
                      <a:r>
                        <a:rPr kumimoji="1" lang="ja-JP" altLang="en-US" sz="1200" dirty="0" smtClean="0">
                          <a:solidFill>
                            <a:schemeClr val="tx1"/>
                          </a:solidFill>
                          <a:latin typeface="ＭＳ Ｐ明朝" pitchFamily="18" charset="-128"/>
                          <a:ea typeface="ＭＳ Ｐ明朝" pitchFamily="18" charset="-128"/>
                        </a:rPr>
                        <a:t>年度から有料庭園としてリニューアルオープン。</a:t>
                      </a:r>
                      <a:endParaRPr kumimoji="1" lang="en-US" altLang="ja-JP" sz="1200" dirty="0" smtClean="0">
                        <a:solidFill>
                          <a:schemeClr val="tx1"/>
                        </a:solidFill>
                        <a:latin typeface="ＭＳ Ｐ明朝" pitchFamily="18" charset="-128"/>
                        <a:ea typeface="ＭＳ Ｐ明朝" pitchFamily="18" charset="-128"/>
                      </a:endParaRPr>
                    </a:p>
                    <a:p>
                      <a:pPr algn="l">
                        <a:lnSpc>
                          <a:spcPts val="1300"/>
                        </a:lnSpc>
                        <a:spcBef>
                          <a:spcPts val="600"/>
                        </a:spcBef>
                      </a:pPr>
                      <a:r>
                        <a:rPr kumimoji="1" lang="en-US" altLang="ja-JP" sz="1200" dirty="0" smtClean="0">
                          <a:solidFill>
                            <a:schemeClr val="tx1"/>
                          </a:solidFill>
                          <a:latin typeface="+mn-lt"/>
                          <a:ea typeface="+mn-ea"/>
                        </a:rPr>
                        <a:t>【</a:t>
                      </a:r>
                      <a:r>
                        <a:rPr kumimoji="1" lang="ja-JP" altLang="en-US" sz="1200" dirty="0" smtClean="0">
                          <a:solidFill>
                            <a:schemeClr val="tx1"/>
                          </a:solidFill>
                          <a:latin typeface="+mn-lt"/>
                          <a:ea typeface="+mn-ea"/>
                        </a:rPr>
                        <a:t>③－３ エントランスエリア、③－４ 茶臼山北東部</a:t>
                      </a:r>
                      <a:r>
                        <a:rPr kumimoji="1" lang="ja-JP" altLang="en-US" sz="1200" strike="noStrike" dirty="0" smtClean="0">
                          <a:solidFill>
                            <a:schemeClr val="tx1"/>
                          </a:solidFill>
                          <a:latin typeface="+mn-lt"/>
                          <a:ea typeface="+mn-ea"/>
                        </a:rPr>
                        <a:t>エリア</a:t>
                      </a:r>
                      <a:r>
                        <a:rPr kumimoji="1" lang="en-US" altLang="ja-JP" sz="1200" dirty="0" smtClean="0">
                          <a:solidFill>
                            <a:schemeClr val="tx1"/>
                          </a:solidFill>
                          <a:latin typeface="+mn-lt"/>
                          <a:ea typeface="+mn-ea"/>
                        </a:rPr>
                        <a:t>】</a:t>
                      </a:r>
                    </a:p>
                    <a:p>
                      <a:pPr marL="82800" indent="-82800" algn="l">
                        <a:lnSpc>
                          <a:spcPts val="1300"/>
                        </a:lnSpc>
                      </a:pPr>
                      <a:r>
                        <a:rPr kumimoji="1" lang="ja-JP" altLang="en-US" sz="1200" dirty="0" smtClean="0">
                          <a:solidFill>
                            <a:schemeClr val="tx1"/>
                          </a:solidFill>
                          <a:latin typeface="ＭＳ Ｐ明朝" pitchFamily="18" charset="-128"/>
                          <a:ea typeface="ＭＳ Ｐ明朝" pitchFamily="18" charset="-128"/>
                        </a:rPr>
                        <a:t>・民間事業者による管理運営を実施（</a:t>
                      </a:r>
                      <a:r>
                        <a:rPr kumimoji="1" lang="en-US" altLang="ja-JP" sz="1200" dirty="0" smtClean="0">
                          <a:solidFill>
                            <a:schemeClr val="tx1"/>
                          </a:solidFill>
                          <a:latin typeface="ＭＳ Ｐ明朝" pitchFamily="18" charset="-128"/>
                          <a:ea typeface="ＭＳ Ｐ明朝" pitchFamily="18" charset="-128"/>
                        </a:rPr>
                        <a:t>2015</a:t>
                      </a:r>
                      <a:r>
                        <a:rPr kumimoji="1" lang="ja-JP" altLang="en-US" sz="1200" dirty="0" smtClean="0">
                          <a:solidFill>
                            <a:schemeClr val="tx1"/>
                          </a:solidFill>
                          <a:latin typeface="ＭＳ Ｐ明朝" pitchFamily="18" charset="-128"/>
                          <a:ea typeface="ＭＳ Ｐ明朝" pitchFamily="18" charset="-128"/>
                        </a:rPr>
                        <a:t>年</a:t>
                      </a:r>
                      <a:r>
                        <a:rPr kumimoji="1" lang="en-US" altLang="ja-JP" sz="1200" dirty="0" smtClean="0">
                          <a:solidFill>
                            <a:schemeClr val="tx1"/>
                          </a:solidFill>
                          <a:latin typeface="ＭＳ Ｐ明朝" pitchFamily="18" charset="-128"/>
                          <a:ea typeface="ＭＳ Ｐ明朝" pitchFamily="18" charset="-128"/>
                        </a:rPr>
                        <a:t>10</a:t>
                      </a:r>
                      <a:r>
                        <a:rPr kumimoji="1" lang="ja-JP" altLang="en-US" sz="1200" dirty="0" smtClean="0">
                          <a:solidFill>
                            <a:schemeClr val="tx1"/>
                          </a:solidFill>
                          <a:latin typeface="ＭＳ Ｐ明朝" pitchFamily="18" charset="-128"/>
                          <a:ea typeface="ＭＳ Ｐ明朝" pitchFamily="18" charset="-128"/>
                        </a:rPr>
                        <a:t>月～）。</a:t>
                      </a:r>
                      <a:endParaRPr kumimoji="1" lang="ja-JP" altLang="en-US" sz="1200" dirty="0">
                        <a:solidFill>
                          <a:schemeClr val="tx1"/>
                        </a:solidFill>
                        <a:latin typeface="ＭＳ Ｐ明朝" pitchFamily="18" charset="-128"/>
                        <a:ea typeface="ＭＳ Ｐ明朝" pitchFamily="18" charset="-128"/>
                      </a:endParaRPr>
                    </a:p>
                  </a:txBody>
                  <a:tcPr marL="72001" marR="720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grpSp>
        <p:nvGrpSpPr>
          <p:cNvPr id="5" name="グループ化 92"/>
          <p:cNvGrpSpPr/>
          <p:nvPr/>
        </p:nvGrpSpPr>
        <p:grpSpPr>
          <a:xfrm>
            <a:off x="1228526" y="2950822"/>
            <a:ext cx="4820844" cy="3678134"/>
            <a:chOff x="85526" y="2950822"/>
            <a:chExt cx="4820844" cy="3678134"/>
          </a:xfrm>
        </p:grpSpPr>
        <p:grpSp>
          <p:nvGrpSpPr>
            <p:cNvPr id="7" name="グループ化 141"/>
            <p:cNvGrpSpPr/>
            <p:nvPr/>
          </p:nvGrpSpPr>
          <p:grpSpPr>
            <a:xfrm>
              <a:off x="85526" y="2957974"/>
              <a:ext cx="4737044" cy="3670982"/>
              <a:chOff x="85520" y="2847602"/>
              <a:chExt cx="4737044" cy="3670982"/>
            </a:xfrm>
          </p:grpSpPr>
          <p:grpSp>
            <p:nvGrpSpPr>
              <p:cNvPr id="8" name="グループ化 58"/>
              <p:cNvGrpSpPr/>
              <p:nvPr/>
            </p:nvGrpSpPr>
            <p:grpSpPr>
              <a:xfrm>
                <a:off x="85520" y="2847602"/>
                <a:ext cx="4737044" cy="3670982"/>
                <a:chOff x="1199980" y="836712"/>
                <a:chExt cx="6767206" cy="5244259"/>
              </a:xfrm>
            </p:grpSpPr>
            <p:grpSp>
              <p:nvGrpSpPr>
                <p:cNvPr id="11" name="グループ化 136"/>
                <p:cNvGrpSpPr/>
                <p:nvPr/>
              </p:nvGrpSpPr>
              <p:grpSpPr>
                <a:xfrm>
                  <a:off x="1331640" y="836712"/>
                  <a:ext cx="6502323" cy="5244259"/>
                  <a:chOff x="1331640" y="836712"/>
                  <a:chExt cx="6502323" cy="5244259"/>
                </a:xfrm>
              </p:grpSpPr>
              <p:grpSp>
                <p:nvGrpSpPr>
                  <p:cNvPr id="13" name="グループ化 126"/>
                  <p:cNvGrpSpPr/>
                  <p:nvPr/>
                </p:nvGrpSpPr>
                <p:grpSpPr>
                  <a:xfrm>
                    <a:off x="1331640" y="836712"/>
                    <a:ext cx="6502323" cy="5244259"/>
                    <a:chOff x="1115616" y="1412776"/>
                    <a:chExt cx="6502323" cy="5244259"/>
                  </a:xfrm>
                </p:grpSpPr>
                <p:grpSp>
                  <p:nvGrpSpPr>
                    <p:cNvPr id="14" name="グループ化 67"/>
                    <p:cNvGrpSpPr>
                      <a:grpSpLocks noChangeAspect="1"/>
                    </p:cNvGrpSpPr>
                    <p:nvPr/>
                  </p:nvGrpSpPr>
                  <p:grpSpPr>
                    <a:xfrm>
                      <a:off x="1115616" y="1412776"/>
                      <a:ext cx="6502323" cy="5244259"/>
                      <a:chOff x="1763688" y="-1219716"/>
                      <a:chExt cx="9289032" cy="7491799"/>
                    </a:xfrm>
                  </p:grpSpPr>
                  <p:pic>
                    <p:nvPicPr>
                      <p:cNvPr id="103" name="ClipboardMapImage" descr="http://gis.ii.city.osaka.jp/gis/DownloadFile.ashx?imgfile=gemimg_1dca9aac-b8a6-4e41-aaa0-4193c1e011bb.png&amp;downloadType=imgfile&amp;isCB=1"/>
                      <p:cNvPicPr/>
                      <p:nvPr/>
                    </p:nvPicPr>
                    <p:blipFill>
                      <a:blip r:embed="rId4" cstate="email"/>
                      <a:srcRect/>
                      <a:stretch>
                        <a:fillRect/>
                      </a:stretch>
                    </p:blipFill>
                    <p:spPr bwMode="auto">
                      <a:xfrm>
                        <a:off x="1763688" y="-1219716"/>
                        <a:ext cx="4967094" cy="1702201"/>
                      </a:xfrm>
                      <a:prstGeom prst="rect">
                        <a:avLst/>
                      </a:prstGeom>
                      <a:noFill/>
                      <a:ln w="9525">
                        <a:noFill/>
                        <a:miter lim="800000"/>
                        <a:headEnd/>
                        <a:tailEnd/>
                      </a:ln>
                    </p:spPr>
                  </p:pic>
                  <p:grpSp>
                    <p:nvGrpSpPr>
                      <p:cNvPr id="15" name="グループ化 34"/>
                      <p:cNvGrpSpPr/>
                      <p:nvPr/>
                    </p:nvGrpSpPr>
                    <p:grpSpPr>
                      <a:xfrm>
                        <a:off x="1763688" y="-1219716"/>
                        <a:ext cx="9289032" cy="7491799"/>
                        <a:chOff x="795685" y="-1339430"/>
                        <a:chExt cx="9289032" cy="7491799"/>
                      </a:xfrm>
                    </p:grpSpPr>
                    <p:pic>
                      <p:nvPicPr>
                        <p:cNvPr id="105" name="ClipboardMapImage" descr="http://gis.ii.city.osaka.jp/gis/DownloadFile.ashx?imgfile=gemimg_011ef336-77b3-4fcc-bf64-379b4fc57bfb.png&amp;downloadType=imgfile&amp;isCB=1"/>
                        <p:cNvPicPr/>
                        <p:nvPr/>
                      </p:nvPicPr>
                      <p:blipFill>
                        <a:blip r:embed="rId5" cstate="email"/>
                        <a:srcRect/>
                        <a:stretch>
                          <a:fillRect/>
                        </a:stretch>
                      </p:blipFill>
                      <p:spPr bwMode="auto">
                        <a:xfrm>
                          <a:off x="5652120" y="-171400"/>
                          <a:ext cx="4432597" cy="1990233"/>
                        </a:xfrm>
                        <a:prstGeom prst="rect">
                          <a:avLst/>
                        </a:prstGeom>
                        <a:noFill/>
                        <a:ln w="9525">
                          <a:noFill/>
                          <a:miter lim="800000"/>
                          <a:headEnd/>
                          <a:tailEnd/>
                        </a:ln>
                      </p:spPr>
                    </p:pic>
                    <p:grpSp>
                      <p:nvGrpSpPr>
                        <p:cNvPr id="16" name="グループ化 31"/>
                        <p:cNvGrpSpPr/>
                        <p:nvPr/>
                      </p:nvGrpSpPr>
                      <p:grpSpPr>
                        <a:xfrm>
                          <a:off x="795685" y="-1339430"/>
                          <a:ext cx="9289032" cy="7491799"/>
                          <a:chOff x="795685" y="-1339430"/>
                          <a:chExt cx="9289032" cy="7491799"/>
                        </a:xfrm>
                      </p:grpSpPr>
                      <p:pic>
                        <p:nvPicPr>
                          <p:cNvPr id="107" name="ClipboardMapImage" descr="http://gis.ii.city.osaka.jp/gis/DownloadFile.ashx?imgfile=gemimg_6db9183b-6a25-4433-ad12-38f32308a714.png&amp;downloadType=imgfile&amp;isCB=1"/>
                          <p:cNvPicPr/>
                          <p:nvPr/>
                        </p:nvPicPr>
                        <p:blipFill>
                          <a:blip r:embed="rId6" cstate="email"/>
                          <a:srcRect/>
                          <a:stretch>
                            <a:fillRect/>
                          </a:stretch>
                        </p:blipFill>
                        <p:spPr bwMode="auto">
                          <a:xfrm>
                            <a:off x="5604414" y="-1339430"/>
                            <a:ext cx="4480303" cy="1742405"/>
                          </a:xfrm>
                          <a:prstGeom prst="rect">
                            <a:avLst/>
                          </a:prstGeom>
                          <a:noFill/>
                          <a:ln w="9525">
                            <a:noFill/>
                            <a:miter lim="800000"/>
                            <a:headEnd/>
                            <a:tailEnd/>
                          </a:ln>
                        </p:spPr>
                      </p:pic>
                      <p:grpSp>
                        <p:nvGrpSpPr>
                          <p:cNvPr id="17" name="グループ化 29"/>
                          <p:cNvGrpSpPr/>
                          <p:nvPr/>
                        </p:nvGrpSpPr>
                        <p:grpSpPr>
                          <a:xfrm>
                            <a:off x="795685" y="-1107504"/>
                            <a:ext cx="9289032" cy="7259873"/>
                            <a:chOff x="795685" y="-1107504"/>
                            <a:chExt cx="9289032" cy="7259873"/>
                          </a:xfrm>
                        </p:grpSpPr>
                        <p:pic>
                          <p:nvPicPr>
                            <p:cNvPr id="110" name="ClipboardMapImage" descr="http://gis.ii.city.osaka.jp/gis/DownloadFile.ashx?imgfile=gemimg_4aee8df4-f8d9-41a3-ba8d-4155eacd308f.png&amp;downloadType=imgfile&amp;isCB=1"/>
                            <p:cNvPicPr/>
                            <p:nvPr/>
                          </p:nvPicPr>
                          <p:blipFill>
                            <a:blip r:embed="rId7" cstate="email"/>
                            <a:srcRect/>
                            <a:stretch>
                              <a:fillRect/>
                            </a:stretch>
                          </p:blipFill>
                          <p:spPr bwMode="auto">
                            <a:xfrm>
                              <a:off x="5716626" y="1117690"/>
                              <a:ext cx="4368091" cy="1990233"/>
                            </a:xfrm>
                            <a:prstGeom prst="rect">
                              <a:avLst/>
                            </a:prstGeom>
                            <a:noFill/>
                            <a:ln w="9525">
                              <a:noFill/>
                              <a:miter lim="800000"/>
                              <a:headEnd/>
                              <a:tailEnd/>
                            </a:ln>
                          </p:spPr>
                        </p:pic>
                        <p:grpSp>
                          <p:nvGrpSpPr>
                            <p:cNvPr id="18" name="グループ化 27"/>
                            <p:cNvGrpSpPr/>
                            <p:nvPr/>
                          </p:nvGrpSpPr>
                          <p:grpSpPr>
                            <a:xfrm>
                              <a:off x="795685" y="-1107504"/>
                              <a:ext cx="9289032" cy="7259873"/>
                              <a:chOff x="795685" y="-1107504"/>
                              <a:chExt cx="9289032" cy="7259873"/>
                            </a:xfrm>
                          </p:grpSpPr>
                          <p:grpSp>
                            <p:nvGrpSpPr>
                              <p:cNvPr id="19" name="グループ化 25"/>
                              <p:cNvGrpSpPr/>
                              <p:nvPr/>
                            </p:nvGrpSpPr>
                            <p:grpSpPr>
                              <a:xfrm>
                                <a:off x="795685" y="-1107504"/>
                                <a:ext cx="9289032" cy="7259873"/>
                                <a:chOff x="795685" y="-1107504"/>
                                <a:chExt cx="9289032" cy="7259873"/>
                              </a:xfrm>
                            </p:grpSpPr>
                            <p:grpSp>
                              <p:nvGrpSpPr>
                                <p:cNvPr id="20" name="グループ化 23"/>
                                <p:cNvGrpSpPr/>
                                <p:nvPr/>
                              </p:nvGrpSpPr>
                              <p:grpSpPr>
                                <a:xfrm>
                                  <a:off x="795685" y="-1107504"/>
                                  <a:ext cx="9289032" cy="7259873"/>
                                  <a:chOff x="795685" y="-1107504"/>
                                  <a:chExt cx="9289032" cy="7259873"/>
                                </a:xfrm>
                              </p:grpSpPr>
                              <p:grpSp>
                                <p:nvGrpSpPr>
                                  <p:cNvPr id="21" name="グループ化 21"/>
                                  <p:cNvGrpSpPr/>
                                  <p:nvPr/>
                                </p:nvGrpSpPr>
                                <p:grpSpPr>
                                  <a:xfrm>
                                    <a:off x="795685" y="-1107504"/>
                                    <a:ext cx="7736755" cy="7259873"/>
                                    <a:chOff x="795685" y="-1107504"/>
                                    <a:chExt cx="7736755" cy="7259873"/>
                                  </a:xfrm>
                                </p:grpSpPr>
                                <p:pic>
                                  <p:nvPicPr>
                                    <p:cNvPr id="117" name="ClipboardMapImage" descr="http://gis.ii.city.osaka.jp/gis/DownloadFile.ashx?imgfile=gemimg_96aeb192-6b87-44fc-b57e-2069fb7d382d.png&amp;downloadType=imgfile&amp;isCB=1"/>
                                    <p:cNvPicPr/>
                                    <p:nvPr/>
                                  </p:nvPicPr>
                                  <p:blipFill>
                                    <a:blip r:embed="rId8" cstate="email"/>
                                    <a:srcRect/>
                                    <a:stretch>
                                      <a:fillRect/>
                                    </a:stretch>
                                  </p:blipFill>
                                  <p:spPr bwMode="auto">
                                    <a:xfrm>
                                      <a:off x="795685" y="4162136"/>
                                      <a:ext cx="4823976" cy="1990233"/>
                                    </a:xfrm>
                                    <a:prstGeom prst="rect">
                                      <a:avLst/>
                                    </a:prstGeom>
                                    <a:noFill/>
                                    <a:ln w="9525">
                                      <a:noFill/>
                                      <a:miter lim="800000"/>
                                      <a:headEnd/>
                                      <a:tailEnd/>
                                    </a:ln>
                                  </p:spPr>
                                </p:pic>
                                <p:grpSp>
                                  <p:nvGrpSpPr>
                                    <p:cNvPr id="22" name="グループ化 19"/>
                                    <p:cNvGrpSpPr/>
                                    <p:nvPr/>
                                  </p:nvGrpSpPr>
                                  <p:grpSpPr>
                                    <a:xfrm>
                                      <a:off x="795685" y="-1107504"/>
                                      <a:ext cx="7736755" cy="7256906"/>
                                      <a:chOff x="795685" y="-1107504"/>
                                      <a:chExt cx="7736755" cy="7256906"/>
                                    </a:xfrm>
                                  </p:grpSpPr>
                                  <p:pic>
                                    <p:nvPicPr>
                                      <p:cNvPr id="119" name="ClipboardMapImage" descr="http://gis.ii.city.osaka.jp/gis/DownloadFile.ashx?imgfile=gemimg_8f98790f-342e-4c12-8194-ca0dc705edae.png&amp;downloadType=imgfile&amp;isCB=1"/>
                                      <p:cNvPicPr/>
                                      <p:nvPr/>
                                    </p:nvPicPr>
                                    <p:blipFill>
                                      <a:blip r:embed="rId9" cstate="email"/>
                                      <a:srcRect/>
                                      <a:stretch>
                                        <a:fillRect/>
                                      </a:stretch>
                                    </p:blipFill>
                                    <p:spPr bwMode="auto">
                                      <a:xfrm>
                                        <a:off x="795685" y="1488532"/>
                                        <a:ext cx="4913257" cy="1990233"/>
                                      </a:xfrm>
                                      <a:prstGeom prst="rect">
                                        <a:avLst/>
                                      </a:prstGeom>
                                      <a:noFill/>
                                      <a:ln w="9525">
                                        <a:noFill/>
                                        <a:miter lim="800000"/>
                                        <a:headEnd/>
                                        <a:tailEnd/>
                                      </a:ln>
                                    </p:spPr>
                                  </p:pic>
                                  <p:grpSp>
                                    <p:nvGrpSpPr>
                                      <p:cNvPr id="23" name="グループ化 17"/>
                                      <p:cNvGrpSpPr/>
                                      <p:nvPr/>
                                    </p:nvGrpSpPr>
                                    <p:grpSpPr>
                                      <a:xfrm>
                                        <a:off x="795685" y="-1107504"/>
                                        <a:ext cx="7736755" cy="7256906"/>
                                        <a:chOff x="795685" y="-1107504"/>
                                        <a:chExt cx="7736755" cy="7256906"/>
                                      </a:xfrm>
                                    </p:grpSpPr>
                                    <p:pic>
                                      <p:nvPicPr>
                                        <p:cNvPr id="121" name="ClipboardMapImage" descr="http://gis.ii.city.osaka.jp/gis/DownloadFile.ashx?imgfile=gemimg_9acbb87a-9a03-4af4-9893-e17e622a9bd3.png&amp;downloadType=imgfile&amp;isCB=1"/>
                                        <p:cNvPicPr/>
                                        <p:nvPr/>
                                      </p:nvPicPr>
                                      <p:blipFill>
                                        <a:blip r:embed="rId10" cstate="email"/>
                                        <a:srcRect/>
                                        <a:stretch>
                                          <a:fillRect/>
                                        </a:stretch>
                                      </p:blipFill>
                                      <p:spPr bwMode="auto">
                                        <a:xfrm>
                                          <a:off x="795685" y="2826684"/>
                                          <a:ext cx="5054647" cy="1990233"/>
                                        </a:xfrm>
                                        <a:prstGeom prst="rect">
                                          <a:avLst/>
                                        </a:prstGeom>
                                        <a:noFill/>
                                        <a:ln w="9525">
                                          <a:noFill/>
                                          <a:miter lim="800000"/>
                                          <a:headEnd/>
                                          <a:tailEnd/>
                                        </a:ln>
                                      </p:spPr>
                                    </p:pic>
                                    <p:grpSp>
                                      <p:nvGrpSpPr>
                                        <p:cNvPr id="24" name="グループ化 15"/>
                                        <p:cNvGrpSpPr/>
                                        <p:nvPr/>
                                      </p:nvGrpSpPr>
                                      <p:grpSpPr>
                                        <a:xfrm>
                                          <a:off x="795685" y="-1107504"/>
                                          <a:ext cx="7736755" cy="7256906"/>
                                          <a:chOff x="795685" y="-1107504"/>
                                          <a:chExt cx="7736755" cy="7256906"/>
                                        </a:xfrm>
                                      </p:grpSpPr>
                                      <p:grpSp>
                                        <p:nvGrpSpPr>
                                          <p:cNvPr id="25" name="グループ化 13"/>
                                          <p:cNvGrpSpPr/>
                                          <p:nvPr/>
                                        </p:nvGrpSpPr>
                                        <p:grpSpPr>
                                          <a:xfrm>
                                            <a:off x="795685" y="-1107504"/>
                                            <a:ext cx="7736755" cy="6797517"/>
                                            <a:chOff x="723677" y="-387424"/>
                                            <a:chExt cx="7736755" cy="6797517"/>
                                          </a:xfrm>
                                        </p:grpSpPr>
                                        <p:grpSp>
                                          <p:nvGrpSpPr>
                                            <p:cNvPr id="26" name="グループ化 10"/>
                                            <p:cNvGrpSpPr/>
                                            <p:nvPr/>
                                          </p:nvGrpSpPr>
                                          <p:grpSpPr>
                                            <a:xfrm>
                                              <a:off x="723677" y="-387424"/>
                                              <a:ext cx="7736755" cy="5277845"/>
                                              <a:chOff x="435645" y="764704"/>
                                              <a:chExt cx="7736755" cy="5277845"/>
                                            </a:xfrm>
                                          </p:grpSpPr>
                                          <p:grpSp>
                                            <p:nvGrpSpPr>
                                              <p:cNvPr id="27" name="グループ化 8"/>
                                              <p:cNvGrpSpPr/>
                                              <p:nvPr/>
                                            </p:nvGrpSpPr>
                                            <p:grpSpPr>
                                              <a:xfrm>
                                                <a:off x="435645" y="764704"/>
                                                <a:ext cx="7736755" cy="3804687"/>
                                                <a:chOff x="435645" y="764704"/>
                                                <a:chExt cx="7736755" cy="3804685"/>
                                              </a:xfrm>
                                            </p:grpSpPr>
                                            <p:grpSp>
                                              <p:nvGrpSpPr>
                                                <p:cNvPr id="28" name="グループ化 6"/>
                                                <p:cNvGrpSpPr/>
                                                <p:nvPr/>
                                              </p:nvGrpSpPr>
                                              <p:grpSpPr>
                                                <a:xfrm>
                                                  <a:off x="435645" y="764704"/>
                                                  <a:ext cx="7736755" cy="3044475"/>
                                                  <a:chOff x="847441" y="1772816"/>
                                                  <a:chExt cx="7736755" cy="3044475"/>
                                                </a:xfrm>
                                              </p:grpSpPr>
                                              <p:pic>
                                                <p:nvPicPr>
                                                  <p:cNvPr id="131" name="ClipboardMapImage" descr="http://gis.ii.city.osaka.jp/gis/DownloadFile.ashx?imgfile=gemimg_965352e6-6340-4622-9fed-558981e5d70b.png&amp;downloadType=imgfile&amp;isCB=1"/>
                                                  <p:cNvPicPr/>
                                                  <p:nvPr/>
                                                </p:nvPicPr>
                                                <p:blipFill>
                                                  <a:blip r:embed="rId11" cstate="email"/>
                                                  <a:srcRect/>
                                                  <a:stretch>
                                                    <a:fillRect/>
                                                  </a:stretch>
                                                </p:blipFill>
                                                <p:spPr bwMode="auto">
                                                  <a:xfrm>
                                                    <a:off x="1835696" y="1772816"/>
                                                    <a:ext cx="5400040" cy="1558185"/>
                                                  </a:xfrm>
                                                  <a:prstGeom prst="rect">
                                                    <a:avLst/>
                                                  </a:prstGeom>
                                                  <a:noFill/>
                                                  <a:ln w="9525">
                                                    <a:noFill/>
                                                    <a:miter lim="800000"/>
                                                    <a:headEnd/>
                                                    <a:tailEnd/>
                                                  </a:ln>
                                                </p:spPr>
                                              </p:pic>
                                              <p:pic>
                                                <p:nvPicPr>
                                                  <p:cNvPr id="132" name="ClipboardMapImage" descr="http://gis.ii.city.osaka.jp/gis/DownloadFile.ashx?imgfile=gemimg_e2ac1940-f7fe-4665-98d4-e31130d36f5e.png&amp;downloadType=imgfile&amp;isCB=1"/>
                                                  <p:cNvPicPr/>
                                                  <p:nvPr/>
                                                </p:nvPicPr>
                                                <p:blipFill>
                                                  <a:blip r:embed="rId12" cstate="email"/>
                                                  <a:srcRect/>
                                                  <a:stretch>
                                                    <a:fillRect/>
                                                  </a:stretch>
                                                </p:blipFill>
                                                <p:spPr bwMode="auto">
                                                  <a:xfrm>
                                                    <a:off x="847441" y="2827058"/>
                                                    <a:ext cx="5287923" cy="1990233"/>
                                                  </a:xfrm>
                                                  <a:prstGeom prst="rect">
                                                    <a:avLst/>
                                                  </a:prstGeom>
                                                  <a:noFill/>
                                                  <a:ln w="9525">
                                                    <a:noFill/>
                                                    <a:miter lim="800000"/>
                                                    <a:headEnd/>
                                                    <a:tailEnd/>
                                                  </a:ln>
                                                </p:spPr>
                                              </p:pic>
                                              <p:pic>
                                                <p:nvPicPr>
                                                  <p:cNvPr id="133" name="ClipboardMapImage" descr="http://gis.ii.city.osaka.jp/gis/DownloadFile.ashx?imgfile=gemimg_13b689e4-d8e9-4d66-93aa-e038c4cf0e88.png&amp;downloadType=imgfile&amp;isCB=1"/>
                                                  <p:cNvPicPr/>
                                                  <p:nvPr/>
                                                </p:nvPicPr>
                                                <p:blipFill>
                                                  <a:blip r:embed="rId13" cstate="email"/>
                                                  <a:srcRect/>
                                                  <a:stretch>
                                                    <a:fillRect/>
                                                  </a:stretch>
                                                </p:blipFill>
                                                <p:spPr bwMode="auto">
                                                  <a:xfrm>
                                                    <a:off x="3635896" y="2276872"/>
                                                    <a:ext cx="4948300" cy="1990233"/>
                                                  </a:xfrm>
                                                  <a:prstGeom prst="rect">
                                                    <a:avLst/>
                                                  </a:prstGeom>
                                                  <a:noFill/>
                                                  <a:ln w="9525">
                                                    <a:noFill/>
                                                    <a:miter lim="800000"/>
                                                    <a:headEnd/>
                                                    <a:tailEnd/>
                                                  </a:ln>
                                                </p:spPr>
                                              </p:pic>
                                            </p:grpSp>
                                            <p:pic>
                                              <p:nvPicPr>
                                                <p:cNvPr id="130" name="ClipboardMapImage" descr="http://gis.ii.city.osaka.jp/gis/DownloadFile.ashx?imgfile=gemimg_55538eea-8ba7-4dcd-8622-09b2743ed841.png&amp;downloadType=imgfile&amp;isCB=1"/>
                                                <p:cNvPicPr/>
                                                <p:nvPr/>
                                              </p:nvPicPr>
                                              <p:blipFill>
                                                <a:blip r:embed="rId14" cstate="email"/>
                                                <a:srcRect/>
                                                <a:stretch>
                                                  <a:fillRect/>
                                                </a:stretch>
                                              </p:blipFill>
                                              <p:spPr bwMode="auto">
                                                <a:xfrm>
                                                  <a:off x="3149092" y="2579156"/>
                                                  <a:ext cx="5023308" cy="1990233"/>
                                                </a:xfrm>
                                                <a:prstGeom prst="rect">
                                                  <a:avLst/>
                                                </a:prstGeom>
                                                <a:noFill/>
                                                <a:ln w="9525">
                                                  <a:noFill/>
                                                  <a:miter lim="800000"/>
                                                  <a:headEnd/>
                                                  <a:tailEnd/>
                                                </a:ln>
                                              </p:spPr>
                                            </p:pic>
                                          </p:grpSp>
                                          <p:pic>
                                            <p:nvPicPr>
                                              <p:cNvPr id="128" name="ClipboardMapImage" descr="http://gis.ii.city.osaka.jp/gis/DownloadFile.ashx?imgfile=gemimg_64b8d3ee-6a5c-4230-9d04-e71a30a830ab.png&amp;downloadType=imgfile&amp;isCB=1"/>
                                              <p:cNvPicPr/>
                                              <p:nvPr/>
                                            </p:nvPicPr>
                                            <p:blipFill>
                                              <a:blip r:embed="rId15" cstate="email"/>
                                              <a:srcRect/>
                                              <a:stretch>
                                                <a:fillRect/>
                                              </a:stretch>
                                            </p:blipFill>
                                            <p:spPr bwMode="auto">
                                              <a:xfrm>
                                                <a:off x="3042206" y="4052316"/>
                                                <a:ext cx="5130194" cy="1990233"/>
                                              </a:xfrm>
                                              <a:prstGeom prst="rect">
                                                <a:avLst/>
                                              </a:prstGeom>
                                              <a:noFill/>
                                              <a:ln w="9525">
                                                <a:noFill/>
                                                <a:miter lim="800000"/>
                                                <a:headEnd/>
                                                <a:tailEnd/>
                                              </a:ln>
                                            </p:spPr>
                                          </p:pic>
                                        </p:grpSp>
                                        <p:pic>
                                          <p:nvPicPr>
                                            <p:cNvPr id="126" name="ClipboardMapImage" descr="http://gis.ii.city.osaka.jp/gis/DownloadFile.ashx?imgfile=gemimg_de3ce784-4224-4d72-acac-58672047dcc5.png&amp;downloadType=imgfile&amp;isCB=1"/>
                                            <p:cNvPicPr/>
                                            <p:nvPr/>
                                          </p:nvPicPr>
                                          <p:blipFill>
                                            <a:blip r:embed="rId16" cstate="email"/>
                                            <a:srcRect/>
                                            <a:stretch>
                                              <a:fillRect/>
                                            </a:stretch>
                                          </p:blipFill>
                                          <p:spPr bwMode="auto">
                                            <a:xfrm>
                                              <a:off x="3347864" y="4419860"/>
                                              <a:ext cx="5112568" cy="1990233"/>
                                            </a:xfrm>
                                            <a:prstGeom prst="rect">
                                              <a:avLst/>
                                            </a:prstGeom>
                                            <a:noFill/>
                                            <a:ln w="9525">
                                              <a:noFill/>
                                              <a:miter lim="800000"/>
                                              <a:headEnd/>
                                              <a:tailEnd/>
                                            </a:ln>
                                          </p:spPr>
                                        </p:pic>
                                      </p:grpSp>
                                      <p:pic>
                                        <p:nvPicPr>
                                          <p:cNvPr id="124" name="ClipboardMapImage" descr="http://gis.ii.city.osaka.jp/gis/DownloadFile.ashx?imgfile=gemimg_73b9863c-4928-411e-9c59-8bb9bd84745b.png&amp;downloadType=imgfile&amp;isCB=1"/>
                                          <p:cNvPicPr/>
                                          <p:nvPr/>
                                        </p:nvPicPr>
                                        <p:blipFill>
                                          <a:blip r:embed="rId17" cstate="email"/>
                                          <a:srcRect/>
                                          <a:stretch>
                                            <a:fillRect/>
                                          </a:stretch>
                                        </p:blipFill>
                                        <p:spPr bwMode="auto">
                                          <a:xfrm>
                                            <a:off x="3445750" y="4491868"/>
                                            <a:ext cx="5086690" cy="1657534"/>
                                          </a:xfrm>
                                          <a:prstGeom prst="rect">
                                            <a:avLst/>
                                          </a:prstGeom>
                                          <a:noFill/>
                                          <a:ln w="9525">
                                            <a:noFill/>
                                            <a:miter lim="800000"/>
                                            <a:headEnd/>
                                            <a:tailEnd/>
                                          </a:ln>
                                        </p:spPr>
                                      </p:pic>
                                    </p:grpSp>
                                  </p:grpSp>
                                </p:grpSp>
                              </p:grpSp>
                              <p:pic>
                                <p:nvPicPr>
                                  <p:cNvPr id="116" name="ClipboardMapImage" descr="http://gis.ii.city.osaka.jp/gis/DownloadFile.ashx?imgfile=gemimg_fb05ac58-dd91-4b01-ade2-9ac500916cb3.png&amp;downloadType=imgfile&amp;isCB=1"/>
                                  <p:cNvPicPr/>
                                  <p:nvPr/>
                                </p:nvPicPr>
                                <p:blipFill>
                                  <a:blip r:embed="rId18" cstate="email"/>
                                  <a:srcRect/>
                                  <a:stretch>
                                    <a:fillRect/>
                                  </a:stretch>
                                </p:blipFill>
                                <p:spPr bwMode="auto">
                                  <a:xfrm>
                                    <a:off x="5729915" y="4918420"/>
                                    <a:ext cx="4354802" cy="1230982"/>
                                  </a:xfrm>
                                  <a:prstGeom prst="rect">
                                    <a:avLst/>
                                  </a:prstGeom>
                                  <a:noFill/>
                                  <a:ln w="9525">
                                    <a:noFill/>
                                    <a:miter lim="800000"/>
                                    <a:headEnd/>
                                    <a:tailEnd/>
                                  </a:ln>
                                </p:spPr>
                              </p:pic>
                            </p:grpSp>
                            <p:pic>
                              <p:nvPicPr>
                                <p:cNvPr id="114" name="ClipboardMapImage" descr="http://gis.ii.city.osaka.jp/gis/DownloadFile.ashx?imgfile=gemimg_2cc7b8f9-552c-4f6a-a73a-14859a392df4.png&amp;downloadType=imgfile&amp;isCB=1"/>
                                <p:cNvPicPr/>
                                <p:nvPr/>
                              </p:nvPicPr>
                              <p:blipFill>
                                <a:blip r:embed="rId19" cstate="email"/>
                                <a:srcRect/>
                                <a:stretch>
                                  <a:fillRect/>
                                </a:stretch>
                              </p:blipFill>
                              <p:spPr bwMode="auto">
                                <a:xfrm>
                                  <a:off x="5835891" y="3797440"/>
                                  <a:ext cx="4248826" cy="1990233"/>
                                </a:xfrm>
                                <a:prstGeom prst="rect">
                                  <a:avLst/>
                                </a:prstGeom>
                                <a:noFill/>
                                <a:ln w="9525">
                                  <a:noFill/>
                                  <a:miter lim="800000"/>
                                  <a:headEnd/>
                                  <a:tailEnd/>
                                </a:ln>
                              </p:spPr>
                            </p:pic>
                          </p:grpSp>
                          <p:pic>
                            <p:nvPicPr>
                              <p:cNvPr id="112" name="ClipboardMapImage" descr="http://gis.ii.city.osaka.jp/gis/DownloadFile.ashx?imgfile=gemimg_3cab98e9-4f14-4199-ad8a-b2d1c00c2715.png&amp;downloadType=imgfile&amp;isCB=1"/>
                              <p:cNvPicPr/>
                              <p:nvPr/>
                            </p:nvPicPr>
                            <p:blipFill>
                              <a:blip r:embed="rId20" cstate="email"/>
                              <a:srcRect/>
                              <a:stretch>
                                <a:fillRect/>
                              </a:stretch>
                            </p:blipFill>
                            <p:spPr bwMode="auto">
                              <a:xfrm>
                                <a:off x="5740479" y="2508798"/>
                                <a:ext cx="4344238" cy="1990233"/>
                              </a:xfrm>
                              <a:prstGeom prst="rect">
                                <a:avLst/>
                              </a:prstGeom>
                              <a:noFill/>
                              <a:ln w="9525">
                                <a:noFill/>
                                <a:miter lim="800000"/>
                                <a:headEnd/>
                                <a:tailEnd/>
                              </a:ln>
                            </p:spPr>
                          </p:pic>
                        </p:grpSp>
                      </p:grpSp>
                    </p:grpSp>
                  </p:grpSp>
                </p:grpSp>
                <p:sp>
                  <p:nvSpPr>
                    <p:cNvPr id="95" name="フリーフォーム 94"/>
                    <p:cNvSpPr/>
                    <p:nvPr/>
                  </p:nvSpPr>
                  <p:spPr>
                    <a:xfrm>
                      <a:off x="1441094" y="1543507"/>
                      <a:ext cx="1887322" cy="2969971"/>
                    </a:xfrm>
                    <a:custGeom>
                      <a:avLst/>
                      <a:gdLst>
                        <a:gd name="connsiteX0" fmla="*/ 731520 w 1887322"/>
                        <a:gd name="connsiteY0" fmla="*/ 0 h 2969971"/>
                        <a:gd name="connsiteX1" fmla="*/ 1887322 w 1887322"/>
                        <a:gd name="connsiteY1" fmla="*/ 285293 h 2969971"/>
                        <a:gd name="connsiteX2" fmla="*/ 1119226 w 1887322"/>
                        <a:gd name="connsiteY2" fmla="*/ 2969971 h 2969971"/>
                        <a:gd name="connsiteX3" fmla="*/ 43892 w 1887322"/>
                        <a:gd name="connsiteY3" fmla="*/ 2626157 h 2969971"/>
                        <a:gd name="connsiteX4" fmla="*/ 0 w 1887322"/>
                        <a:gd name="connsiteY4" fmla="*/ 2538375 h 2969971"/>
                        <a:gd name="connsiteX5" fmla="*/ 731520 w 1887322"/>
                        <a:gd name="connsiteY5" fmla="*/ 0 h 296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7322" h="2969971">
                          <a:moveTo>
                            <a:pt x="731520" y="0"/>
                          </a:moveTo>
                          <a:lnTo>
                            <a:pt x="1887322" y="285293"/>
                          </a:lnTo>
                          <a:lnTo>
                            <a:pt x="1119226" y="2969971"/>
                          </a:lnTo>
                          <a:lnTo>
                            <a:pt x="43892" y="2626157"/>
                          </a:lnTo>
                          <a:lnTo>
                            <a:pt x="0" y="2538375"/>
                          </a:lnTo>
                          <a:lnTo>
                            <a:pt x="731520" y="0"/>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p>
                  </p:txBody>
                </p:sp>
                <p:sp>
                  <p:nvSpPr>
                    <p:cNvPr id="96" name="フリーフォーム 95"/>
                    <p:cNvSpPr/>
                    <p:nvPr/>
                  </p:nvSpPr>
                  <p:spPr>
                    <a:xfrm>
                      <a:off x="5511521" y="5958673"/>
                      <a:ext cx="929472" cy="638070"/>
                    </a:xfrm>
                    <a:custGeom>
                      <a:avLst/>
                      <a:gdLst>
                        <a:gd name="connsiteX0" fmla="*/ 120580 w 929472"/>
                        <a:gd name="connsiteY0" fmla="*/ 0 h 638070"/>
                        <a:gd name="connsiteX1" fmla="*/ 929472 w 929472"/>
                        <a:gd name="connsiteY1" fmla="*/ 251208 h 638070"/>
                        <a:gd name="connsiteX2" fmla="*/ 803868 w 929472"/>
                        <a:gd name="connsiteY2" fmla="*/ 638070 h 638070"/>
                        <a:gd name="connsiteX3" fmla="*/ 0 w 929472"/>
                        <a:gd name="connsiteY3" fmla="*/ 432079 h 638070"/>
                        <a:gd name="connsiteX4" fmla="*/ 120580 w 929472"/>
                        <a:gd name="connsiteY4" fmla="*/ 0 h 638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9472" h="638070">
                          <a:moveTo>
                            <a:pt x="120580" y="0"/>
                          </a:moveTo>
                          <a:lnTo>
                            <a:pt x="929472" y="251208"/>
                          </a:lnTo>
                          <a:lnTo>
                            <a:pt x="803868" y="638070"/>
                          </a:lnTo>
                          <a:lnTo>
                            <a:pt x="0" y="432079"/>
                          </a:lnTo>
                          <a:lnTo>
                            <a:pt x="120580" y="0"/>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84" name="テキスト ボックス 83"/>
                  <p:cNvSpPr txBox="1"/>
                  <p:nvPr/>
                </p:nvSpPr>
                <p:spPr>
                  <a:xfrm>
                    <a:off x="2207983" y="2142492"/>
                    <a:ext cx="864096" cy="329760"/>
                  </a:xfrm>
                  <a:prstGeom prst="rect">
                    <a:avLst/>
                  </a:prstGeom>
                  <a:noFill/>
                </p:spPr>
                <p:txBody>
                  <a:bodyPr wrap="square" rtlCol="0">
                    <a:spAutoFit/>
                  </a:bodyPr>
                  <a:lstStyle/>
                  <a:p>
                    <a:r>
                      <a:rPr lang="ja-JP" altLang="en-US" sz="900" dirty="0">
                        <a:latin typeface="+mn-ea"/>
                      </a:rPr>
                      <a:t>新世界</a:t>
                    </a:r>
                  </a:p>
                </p:txBody>
              </p:sp>
              <p:pic>
                <p:nvPicPr>
                  <p:cNvPr id="85" name="Picture 2" descr="C:\Users\i9551050\AppData\Local\Microsoft\Windows\Temporary Internet Files\Content.IE5\Z8TAGPVC\MC900046108[1].wmf"/>
                  <p:cNvPicPr>
                    <a:picLocks noChangeAspect="1" noChangeArrowheads="1"/>
                  </p:cNvPicPr>
                  <p:nvPr/>
                </p:nvPicPr>
                <p:blipFill>
                  <a:blip r:embed="rId21" cstate="email"/>
                  <a:srcRect/>
                  <a:stretch>
                    <a:fillRect/>
                  </a:stretch>
                </p:blipFill>
                <p:spPr bwMode="auto">
                  <a:xfrm>
                    <a:off x="1403649" y="1125322"/>
                    <a:ext cx="602590" cy="907998"/>
                  </a:xfrm>
                  <a:prstGeom prst="rect">
                    <a:avLst/>
                  </a:prstGeom>
                  <a:noFill/>
                </p:spPr>
              </p:pic>
              <p:sp>
                <p:nvSpPr>
                  <p:cNvPr id="86" name="テキスト ボックス 85"/>
                  <p:cNvSpPr txBox="1"/>
                  <p:nvPr/>
                </p:nvSpPr>
                <p:spPr>
                  <a:xfrm>
                    <a:off x="5731825" y="5435575"/>
                    <a:ext cx="1368153" cy="527617"/>
                  </a:xfrm>
                  <a:prstGeom prst="rect">
                    <a:avLst/>
                  </a:prstGeom>
                  <a:noFill/>
                </p:spPr>
                <p:txBody>
                  <a:bodyPr wrap="square" rtlCol="0">
                    <a:spAutoFit/>
                  </a:bodyPr>
                  <a:lstStyle/>
                  <a:p>
                    <a:r>
                      <a:rPr lang="ja-JP" altLang="en-US" sz="900" dirty="0">
                        <a:latin typeface="+mn-ea"/>
                      </a:rPr>
                      <a:t>あべの</a:t>
                    </a:r>
                    <a:endParaRPr lang="en-US" altLang="ja-JP" sz="900" dirty="0">
                      <a:latin typeface="+mn-ea"/>
                    </a:endParaRPr>
                  </a:p>
                  <a:p>
                    <a:r>
                      <a:rPr lang="ja-JP" altLang="en-US" sz="900" dirty="0">
                        <a:latin typeface="+mn-ea"/>
                      </a:rPr>
                      <a:t>ハルカス</a:t>
                    </a:r>
                  </a:p>
                </p:txBody>
              </p:sp>
            </p:grpSp>
            <p:sp>
              <p:nvSpPr>
                <p:cNvPr id="79" name="正方形/長方形 78"/>
                <p:cNvSpPr/>
                <p:nvPr/>
              </p:nvSpPr>
              <p:spPr>
                <a:xfrm rot="1020000">
                  <a:off x="4463451" y="3068296"/>
                  <a:ext cx="301804" cy="5914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1" name="テキスト ボックス 80"/>
                <p:cNvSpPr txBox="1"/>
                <p:nvPr/>
              </p:nvSpPr>
              <p:spPr>
                <a:xfrm>
                  <a:off x="1199980" y="4077073"/>
                  <a:ext cx="1530246" cy="483648"/>
                </a:xfrm>
                <a:prstGeom prst="rect">
                  <a:avLst/>
                </a:prstGeom>
                <a:noFill/>
              </p:spPr>
              <p:txBody>
                <a:bodyPr wrap="square" rtlCol="0">
                  <a:spAutoFit/>
                </a:bodyPr>
                <a:lstStyle/>
                <a:p>
                  <a:pPr algn="ctr"/>
                  <a:r>
                    <a:rPr lang="en-US" altLang="ja-JP" sz="800" spc="-100" dirty="0" smtClean="0">
                      <a:latin typeface="HGP創英角ｺﾞｼｯｸUB" panose="020B0900000000000000" pitchFamily="50" charset="-128"/>
                      <a:ea typeface="HGP創英角ｺﾞｼｯｸUB" panose="020B0900000000000000" pitchFamily="50" charset="-128"/>
                    </a:rPr>
                    <a:t>Osaka </a:t>
                  </a:r>
                  <a:r>
                    <a:rPr lang="en-US" altLang="ja-JP" sz="800" spc="-100" dirty="0">
                      <a:latin typeface="HGP創英角ｺﾞｼｯｸUB" panose="020B0900000000000000" pitchFamily="50" charset="-128"/>
                      <a:ea typeface="HGP創英角ｺﾞｼｯｸUB" panose="020B0900000000000000" pitchFamily="50" charset="-128"/>
                    </a:rPr>
                    <a:t>Metro</a:t>
                  </a:r>
                  <a:r>
                    <a:rPr lang="ja-JP" altLang="en-US" sz="800" dirty="0" smtClean="0">
                      <a:latin typeface="HGP創英角ｺﾞｼｯｸUB" pitchFamily="50" charset="-128"/>
                      <a:ea typeface="HGP創英角ｺﾞｼｯｸUB" pitchFamily="50" charset="-128"/>
                    </a:rPr>
                    <a:t>御堂筋</a:t>
                  </a:r>
                  <a:r>
                    <a:rPr lang="ja-JP" altLang="en-US" sz="800" dirty="0">
                      <a:latin typeface="HGP創英角ｺﾞｼｯｸUB" pitchFamily="50" charset="-128"/>
                      <a:ea typeface="HGP創英角ｺﾞｼｯｸUB" pitchFamily="50" charset="-128"/>
                    </a:rPr>
                    <a:t>線</a:t>
                  </a:r>
                  <a:endParaRPr lang="en-US" altLang="ja-JP" sz="800" dirty="0">
                    <a:latin typeface="HGP創英角ｺﾞｼｯｸUB" pitchFamily="50" charset="-128"/>
                    <a:ea typeface="HGP創英角ｺﾞｼｯｸUB" pitchFamily="50" charset="-128"/>
                  </a:endParaRPr>
                </a:p>
                <a:p>
                  <a:pPr algn="ctr"/>
                  <a:r>
                    <a:rPr lang="ja-JP" altLang="en-US" sz="800" dirty="0">
                      <a:latin typeface="HGP創英角ｺﾞｼｯｸUB" pitchFamily="50" charset="-128"/>
                      <a:ea typeface="HGP創英角ｺﾞｼｯｸUB" pitchFamily="50" charset="-128"/>
                    </a:rPr>
                    <a:t>動物園前駅</a:t>
                  </a:r>
                </a:p>
              </p:txBody>
            </p:sp>
            <p:sp>
              <p:nvSpPr>
                <p:cNvPr id="82" name="テキスト ボックス 81"/>
                <p:cNvSpPr txBox="1"/>
                <p:nvPr/>
              </p:nvSpPr>
              <p:spPr>
                <a:xfrm>
                  <a:off x="5208620" y="4756331"/>
                  <a:ext cx="2758566" cy="483648"/>
                </a:xfrm>
                <a:prstGeom prst="rect">
                  <a:avLst/>
                </a:prstGeom>
                <a:noFill/>
              </p:spPr>
              <p:txBody>
                <a:bodyPr wrap="square" rtlCol="0">
                  <a:spAutoFit/>
                </a:bodyPr>
                <a:lstStyle/>
                <a:p>
                  <a:r>
                    <a:rPr lang="ja-JP" altLang="en-US" sz="800" dirty="0">
                      <a:latin typeface="HGP創英角ｺﾞｼｯｸUB" pitchFamily="50" charset="-128"/>
                      <a:ea typeface="HGP創英角ｺﾞｼｯｸUB" pitchFamily="50" charset="-128"/>
                    </a:rPr>
                    <a:t>天王寺駅ターミナル、アベノ地下街</a:t>
                  </a:r>
                </a:p>
                <a:p>
                  <a:r>
                    <a:rPr lang="ja-JP" altLang="en-US" sz="800" dirty="0" smtClean="0">
                      <a:latin typeface="HGP創英角ｺﾞｼｯｸUB" pitchFamily="50" charset="-128"/>
                      <a:ea typeface="HGP創英角ｺﾞｼｯｸUB" pitchFamily="50" charset="-128"/>
                    </a:rPr>
                    <a:t>（</a:t>
                  </a:r>
                  <a:r>
                    <a:rPr lang="en-US" altLang="ja-JP" sz="800" spc="-100" dirty="0" smtClean="0">
                      <a:latin typeface="HGP創英角ｺﾞｼｯｸUB" panose="020B0900000000000000" pitchFamily="50" charset="-128"/>
                      <a:ea typeface="HGP創英角ｺﾞｼｯｸUB" panose="020B0900000000000000" pitchFamily="50" charset="-128"/>
                    </a:rPr>
                    <a:t>Osaka </a:t>
                  </a:r>
                  <a:r>
                    <a:rPr lang="en-US" altLang="ja-JP" sz="800" spc="-100" dirty="0">
                      <a:latin typeface="HGP創英角ｺﾞｼｯｸUB" panose="020B0900000000000000" pitchFamily="50" charset="-128"/>
                      <a:ea typeface="HGP創英角ｺﾞｼｯｸUB" panose="020B0900000000000000" pitchFamily="50" charset="-128"/>
                    </a:rPr>
                    <a:t>Metro </a:t>
                  </a:r>
                  <a:r>
                    <a:rPr lang="ja-JP" altLang="en-US" sz="800" dirty="0" smtClean="0">
                      <a:latin typeface="HGP創英角ｺﾞｼｯｸUB" pitchFamily="50" charset="-128"/>
                      <a:ea typeface="HGP創英角ｺﾞｼｯｸUB" pitchFamily="50" charset="-128"/>
                    </a:rPr>
                    <a:t>・</a:t>
                  </a:r>
                  <a:r>
                    <a:rPr lang="en-US" altLang="ja-JP" sz="800" dirty="0">
                      <a:latin typeface="HGP創英角ｺﾞｼｯｸUB" pitchFamily="50" charset="-128"/>
                      <a:ea typeface="HGP創英角ｺﾞｼｯｸUB" pitchFamily="50" charset="-128"/>
                    </a:rPr>
                    <a:t>JR</a:t>
                  </a:r>
                  <a:r>
                    <a:rPr lang="ja-JP" altLang="en-US" sz="800" dirty="0">
                      <a:latin typeface="HGP創英角ｺﾞｼｯｸUB" pitchFamily="50" charset="-128"/>
                      <a:ea typeface="HGP創英角ｺﾞｼｯｸUB" pitchFamily="50" charset="-128"/>
                    </a:rPr>
                    <a:t>・近鉄）</a:t>
                  </a:r>
                </a:p>
              </p:txBody>
            </p:sp>
          </p:grpSp>
          <p:sp>
            <p:nvSpPr>
              <p:cNvPr id="136" name="フリーフォーム 135"/>
              <p:cNvSpPr/>
              <p:nvPr/>
            </p:nvSpPr>
            <p:spPr>
              <a:xfrm>
                <a:off x="2447585" y="4334005"/>
                <a:ext cx="513567" cy="751562"/>
              </a:xfrm>
              <a:custGeom>
                <a:avLst/>
                <a:gdLst>
                  <a:gd name="connsiteX0" fmla="*/ 453442 w 618786"/>
                  <a:gd name="connsiteY0" fmla="*/ 731520 h 751562"/>
                  <a:gd name="connsiteX1" fmla="*/ 513567 w 618786"/>
                  <a:gd name="connsiteY1" fmla="*/ 746552 h 751562"/>
                  <a:gd name="connsiteX2" fmla="*/ 618786 w 618786"/>
                  <a:gd name="connsiteY2" fmla="*/ 263047 h 751562"/>
                  <a:gd name="connsiteX3" fmla="*/ 460958 w 618786"/>
                  <a:gd name="connsiteY3" fmla="*/ 245511 h 751562"/>
                  <a:gd name="connsiteX4" fmla="*/ 453442 w 618786"/>
                  <a:gd name="connsiteY4" fmla="*/ 227974 h 751562"/>
                  <a:gd name="connsiteX5" fmla="*/ 335697 w 618786"/>
                  <a:gd name="connsiteY5" fmla="*/ 212943 h 751562"/>
                  <a:gd name="connsiteX6" fmla="*/ 395822 w 618786"/>
                  <a:gd name="connsiteY6" fmla="*/ 0 h 751562"/>
                  <a:gd name="connsiteX7" fmla="*/ 258036 w 618786"/>
                  <a:gd name="connsiteY7" fmla="*/ 10021 h 751562"/>
                  <a:gd name="connsiteX8" fmla="*/ 255531 w 618786"/>
                  <a:gd name="connsiteY8" fmla="*/ 80167 h 751562"/>
                  <a:gd name="connsiteX9" fmla="*/ 207932 w 618786"/>
                  <a:gd name="connsiteY9" fmla="*/ 117745 h 751562"/>
                  <a:gd name="connsiteX10" fmla="*/ 82672 w 618786"/>
                  <a:gd name="connsiteY10" fmla="*/ 538620 h 751562"/>
                  <a:gd name="connsiteX11" fmla="*/ 0 w 618786"/>
                  <a:gd name="connsiteY11" fmla="*/ 538620 h 751562"/>
                  <a:gd name="connsiteX12" fmla="*/ 2505 w 618786"/>
                  <a:gd name="connsiteY12" fmla="*/ 596239 h 751562"/>
                  <a:gd name="connsiteX13" fmla="*/ 60125 w 618786"/>
                  <a:gd name="connsiteY13" fmla="*/ 668890 h 751562"/>
                  <a:gd name="connsiteX14" fmla="*/ 365760 w 618786"/>
                  <a:gd name="connsiteY14" fmla="*/ 751562 h 751562"/>
                  <a:gd name="connsiteX15" fmla="*/ 453442 w 618786"/>
                  <a:gd name="connsiteY15" fmla="*/ 731520 h 751562"/>
                  <a:gd name="connsiteX0" fmla="*/ 618786 w 710226"/>
                  <a:gd name="connsiteY0" fmla="*/ 263047 h 751562"/>
                  <a:gd name="connsiteX1" fmla="*/ 460958 w 710226"/>
                  <a:gd name="connsiteY1" fmla="*/ 245511 h 751562"/>
                  <a:gd name="connsiteX2" fmla="*/ 453442 w 710226"/>
                  <a:gd name="connsiteY2" fmla="*/ 227974 h 751562"/>
                  <a:gd name="connsiteX3" fmla="*/ 335697 w 710226"/>
                  <a:gd name="connsiteY3" fmla="*/ 212943 h 751562"/>
                  <a:gd name="connsiteX4" fmla="*/ 395822 w 710226"/>
                  <a:gd name="connsiteY4" fmla="*/ 0 h 751562"/>
                  <a:gd name="connsiteX5" fmla="*/ 258036 w 710226"/>
                  <a:gd name="connsiteY5" fmla="*/ 10021 h 751562"/>
                  <a:gd name="connsiteX6" fmla="*/ 255531 w 710226"/>
                  <a:gd name="connsiteY6" fmla="*/ 80167 h 751562"/>
                  <a:gd name="connsiteX7" fmla="*/ 207932 w 710226"/>
                  <a:gd name="connsiteY7" fmla="*/ 117745 h 751562"/>
                  <a:gd name="connsiteX8" fmla="*/ 82672 w 710226"/>
                  <a:gd name="connsiteY8" fmla="*/ 538620 h 751562"/>
                  <a:gd name="connsiteX9" fmla="*/ 0 w 710226"/>
                  <a:gd name="connsiteY9" fmla="*/ 538620 h 751562"/>
                  <a:gd name="connsiteX10" fmla="*/ 2505 w 710226"/>
                  <a:gd name="connsiteY10" fmla="*/ 596239 h 751562"/>
                  <a:gd name="connsiteX11" fmla="*/ 60125 w 710226"/>
                  <a:gd name="connsiteY11" fmla="*/ 668890 h 751562"/>
                  <a:gd name="connsiteX12" fmla="*/ 365760 w 710226"/>
                  <a:gd name="connsiteY12" fmla="*/ 751562 h 751562"/>
                  <a:gd name="connsiteX13" fmla="*/ 453442 w 710226"/>
                  <a:gd name="connsiteY13" fmla="*/ 731520 h 751562"/>
                  <a:gd name="connsiteX14" fmla="*/ 513567 w 710226"/>
                  <a:gd name="connsiteY14" fmla="*/ 746552 h 751562"/>
                  <a:gd name="connsiteX15" fmla="*/ 710226 w 710226"/>
                  <a:gd name="connsiteY15" fmla="*/ 354487 h 751562"/>
                  <a:gd name="connsiteX0" fmla="*/ 618786 w 710226"/>
                  <a:gd name="connsiteY0" fmla="*/ 263047 h 751562"/>
                  <a:gd name="connsiteX1" fmla="*/ 460958 w 710226"/>
                  <a:gd name="connsiteY1" fmla="*/ 245511 h 751562"/>
                  <a:gd name="connsiteX2" fmla="*/ 335697 w 710226"/>
                  <a:gd name="connsiteY2" fmla="*/ 212943 h 751562"/>
                  <a:gd name="connsiteX3" fmla="*/ 395822 w 710226"/>
                  <a:gd name="connsiteY3" fmla="*/ 0 h 751562"/>
                  <a:gd name="connsiteX4" fmla="*/ 258036 w 710226"/>
                  <a:gd name="connsiteY4" fmla="*/ 10021 h 751562"/>
                  <a:gd name="connsiteX5" fmla="*/ 255531 w 710226"/>
                  <a:gd name="connsiteY5" fmla="*/ 80167 h 751562"/>
                  <a:gd name="connsiteX6" fmla="*/ 207932 w 710226"/>
                  <a:gd name="connsiteY6" fmla="*/ 117745 h 751562"/>
                  <a:gd name="connsiteX7" fmla="*/ 82672 w 710226"/>
                  <a:gd name="connsiteY7" fmla="*/ 538620 h 751562"/>
                  <a:gd name="connsiteX8" fmla="*/ 0 w 710226"/>
                  <a:gd name="connsiteY8" fmla="*/ 538620 h 751562"/>
                  <a:gd name="connsiteX9" fmla="*/ 2505 w 710226"/>
                  <a:gd name="connsiteY9" fmla="*/ 596239 h 751562"/>
                  <a:gd name="connsiteX10" fmla="*/ 60125 w 710226"/>
                  <a:gd name="connsiteY10" fmla="*/ 668890 h 751562"/>
                  <a:gd name="connsiteX11" fmla="*/ 365760 w 710226"/>
                  <a:gd name="connsiteY11" fmla="*/ 751562 h 751562"/>
                  <a:gd name="connsiteX12" fmla="*/ 453442 w 710226"/>
                  <a:gd name="connsiteY12" fmla="*/ 731520 h 751562"/>
                  <a:gd name="connsiteX13" fmla="*/ 513567 w 710226"/>
                  <a:gd name="connsiteY13" fmla="*/ 746552 h 751562"/>
                  <a:gd name="connsiteX14" fmla="*/ 710226 w 710226"/>
                  <a:gd name="connsiteY14" fmla="*/ 354487 h 751562"/>
                  <a:gd name="connsiteX0" fmla="*/ 460958 w 710226"/>
                  <a:gd name="connsiteY0" fmla="*/ 245511 h 751562"/>
                  <a:gd name="connsiteX1" fmla="*/ 335697 w 710226"/>
                  <a:gd name="connsiteY1" fmla="*/ 212943 h 751562"/>
                  <a:gd name="connsiteX2" fmla="*/ 395822 w 710226"/>
                  <a:gd name="connsiteY2" fmla="*/ 0 h 751562"/>
                  <a:gd name="connsiteX3" fmla="*/ 258036 w 710226"/>
                  <a:gd name="connsiteY3" fmla="*/ 10021 h 751562"/>
                  <a:gd name="connsiteX4" fmla="*/ 255531 w 710226"/>
                  <a:gd name="connsiteY4" fmla="*/ 80167 h 751562"/>
                  <a:gd name="connsiteX5" fmla="*/ 207932 w 710226"/>
                  <a:gd name="connsiteY5" fmla="*/ 117745 h 751562"/>
                  <a:gd name="connsiteX6" fmla="*/ 82672 w 710226"/>
                  <a:gd name="connsiteY6" fmla="*/ 538620 h 751562"/>
                  <a:gd name="connsiteX7" fmla="*/ 0 w 710226"/>
                  <a:gd name="connsiteY7" fmla="*/ 538620 h 751562"/>
                  <a:gd name="connsiteX8" fmla="*/ 2505 w 710226"/>
                  <a:gd name="connsiteY8" fmla="*/ 596239 h 751562"/>
                  <a:gd name="connsiteX9" fmla="*/ 60125 w 710226"/>
                  <a:gd name="connsiteY9" fmla="*/ 668890 h 751562"/>
                  <a:gd name="connsiteX10" fmla="*/ 365760 w 710226"/>
                  <a:gd name="connsiteY10" fmla="*/ 751562 h 751562"/>
                  <a:gd name="connsiteX11" fmla="*/ 453442 w 710226"/>
                  <a:gd name="connsiteY11" fmla="*/ 731520 h 751562"/>
                  <a:gd name="connsiteX12" fmla="*/ 513567 w 710226"/>
                  <a:gd name="connsiteY12" fmla="*/ 746552 h 751562"/>
                  <a:gd name="connsiteX13" fmla="*/ 710226 w 710226"/>
                  <a:gd name="connsiteY13" fmla="*/ 354487 h 751562"/>
                  <a:gd name="connsiteX0" fmla="*/ 335697 w 710226"/>
                  <a:gd name="connsiteY0" fmla="*/ 212943 h 751562"/>
                  <a:gd name="connsiteX1" fmla="*/ 395822 w 710226"/>
                  <a:gd name="connsiteY1" fmla="*/ 0 h 751562"/>
                  <a:gd name="connsiteX2" fmla="*/ 258036 w 710226"/>
                  <a:gd name="connsiteY2" fmla="*/ 10021 h 751562"/>
                  <a:gd name="connsiteX3" fmla="*/ 255531 w 710226"/>
                  <a:gd name="connsiteY3" fmla="*/ 80167 h 751562"/>
                  <a:gd name="connsiteX4" fmla="*/ 207932 w 710226"/>
                  <a:gd name="connsiteY4" fmla="*/ 117745 h 751562"/>
                  <a:gd name="connsiteX5" fmla="*/ 82672 w 710226"/>
                  <a:gd name="connsiteY5" fmla="*/ 538620 h 751562"/>
                  <a:gd name="connsiteX6" fmla="*/ 0 w 710226"/>
                  <a:gd name="connsiteY6" fmla="*/ 538620 h 751562"/>
                  <a:gd name="connsiteX7" fmla="*/ 2505 w 710226"/>
                  <a:gd name="connsiteY7" fmla="*/ 596239 h 751562"/>
                  <a:gd name="connsiteX8" fmla="*/ 60125 w 710226"/>
                  <a:gd name="connsiteY8" fmla="*/ 668890 h 751562"/>
                  <a:gd name="connsiteX9" fmla="*/ 365760 w 710226"/>
                  <a:gd name="connsiteY9" fmla="*/ 751562 h 751562"/>
                  <a:gd name="connsiteX10" fmla="*/ 453442 w 710226"/>
                  <a:gd name="connsiteY10" fmla="*/ 731520 h 751562"/>
                  <a:gd name="connsiteX11" fmla="*/ 513567 w 710226"/>
                  <a:gd name="connsiteY11" fmla="*/ 746552 h 751562"/>
                  <a:gd name="connsiteX12" fmla="*/ 710226 w 710226"/>
                  <a:gd name="connsiteY12" fmla="*/ 354487 h 751562"/>
                  <a:gd name="connsiteX0" fmla="*/ 395822 w 710226"/>
                  <a:gd name="connsiteY0" fmla="*/ 0 h 751562"/>
                  <a:gd name="connsiteX1" fmla="*/ 258036 w 710226"/>
                  <a:gd name="connsiteY1" fmla="*/ 10021 h 751562"/>
                  <a:gd name="connsiteX2" fmla="*/ 255531 w 710226"/>
                  <a:gd name="connsiteY2" fmla="*/ 80167 h 751562"/>
                  <a:gd name="connsiteX3" fmla="*/ 207932 w 710226"/>
                  <a:gd name="connsiteY3" fmla="*/ 117745 h 751562"/>
                  <a:gd name="connsiteX4" fmla="*/ 82672 w 710226"/>
                  <a:gd name="connsiteY4" fmla="*/ 538620 h 751562"/>
                  <a:gd name="connsiteX5" fmla="*/ 0 w 710226"/>
                  <a:gd name="connsiteY5" fmla="*/ 538620 h 751562"/>
                  <a:gd name="connsiteX6" fmla="*/ 2505 w 710226"/>
                  <a:gd name="connsiteY6" fmla="*/ 596239 h 751562"/>
                  <a:gd name="connsiteX7" fmla="*/ 60125 w 710226"/>
                  <a:gd name="connsiteY7" fmla="*/ 668890 h 751562"/>
                  <a:gd name="connsiteX8" fmla="*/ 365760 w 710226"/>
                  <a:gd name="connsiteY8" fmla="*/ 751562 h 751562"/>
                  <a:gd name="connsiteX9" fmla="*/ 453442 w 710226"/>
                  <a:gd name="connsiteY9" fmla="*/ 731520 h 751562"/>
                  <a:gd name="connsiteX10" fmla="*/ 513567 w 710226"/>
                  <a:gd name="connsiteY10" fmla="*/ 746552 h 751562"/>
                  <a:gd name="connsiteX11" fmla="*/ 710226 w 710226"/>
                  <a:gd name="connsiteY11" fmla="*/ 354487 h 751562"/>
                  <a:gd name="connsiteX0" fmla="*/ 395822 w 513567"/>
                  <a:gd name="connsiteY0" fmla="*/ 0 h 751562"/>
                  <a:gd name="connsiteX1" fmla="*/ 258036 w 513567"/>
                  <a:gd name="connsiteY1" fmla="*/ 10021 h 751562"/>
                  <a:gd name="connsiteX2" fmla="*/ 255531 w 513567"/>
                  <a:gd name="connsiteY2" fmla="*/ 80167 h 751562"/>
                  <a:gd name="connsiteX3" fmla="*/ 207932 w 513567"/>
                  <a:gd name="connsiteY3" fmla="*/ 117745 h 751562"/>
                  <a:gd name="connsiteX4" fmla="*/ 82672 w 513567"/>
                  <a:gd name="connsiteY4" fmla="*/ 538620 h 751562"/>
                  <a:gd name="connsiteX5" fmla="*/ 0 w 513567"/>
                  <a:gd name="connsiteY5" fmla="*/ 538620 h 751562"/>
                  <a:gd name="connsiteX6" fmla="*/ 2505 w 513567"/>
                  <a:gd name="connsiteY6" fmla="*/ 596239 h 751562"/>
                  <a:gd name="connsiteX7" fmla="*/ 60125 w 513567"/>
                  <a:gd name="connsiteY7" fmla="*/ 668890 h 751562"/>
                  <a:gd name="connsiteX8" fmla="*/ 365760 w 513567"/>
                  <a:gd name="connsiteY8" fmla="*/ 751562 h 751562"/>
                  <a:gd name="connsiteX9" fmla="*/ 453442 w 513567"/>
                  <a:gd name="connsiteY9" fmla="*/ 731520 h 751562"/>
                  <a:gd name="connsiteX10" fmla="*/ 513567 w 513567"/>
                  <a:gd name="connsiteY10" fmla="*/ 746552 h 75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3567" h="751562">
                    <a:moveTo>
                      <a:pt x="395822" y="0"/>
                    </a:moveTo>
                    <a:lnTo>
                      <a:pt x="258036" y="10021"/>
                    </a:lnTo>
                    <a:lnTo>
                      <a:pt x="255531" y="80167"/>
                    </a:lnTo>
                    <a:lnTo>
                      <a:pt x="207932" y="117745"/>
                    </a:lnTo>
                    <a:lnTo>
                      <a:pt x="82672" y="538620"/>
                    </a:lnTo>
                    <a:lnTo>
                      <a:pt x="0" y="538620"/>
                    </a:lnTo>
                    <a:lnTo>
                      <a:pt x="2505" y="596239"/>
                    </a:lnTo>
                    <a:lnTo>
                      <a:pt x="60125" y="668890"/>
                    </a:lnTo>
                    <a:lnTo>
                      <a:pt x="365760" y="751562"/>
                    </a:lnTo>
                    <a:lnTo>
                      <a:pt x="453442" y="731520"/>
                    </a:lnTo>
                    <a:lnTo>
                      <a:pt x="513567" y="746552"/>
                    </a:lnTo>
                  </a:path>
                </a:pathLst>
              </a:cu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7" name="フリーフォーム 136"/>
              <p:cNvSpPr/>
              <p:nvPr/>
            </p:nvSpPr>
            <p:spPr>
              <a:xfrm>
                <a:off x="2042808" y="3998068"/>
                <a:ext cx="282102" cy="928991"/>
              </a:xfrm>
              <a:custGeom>
                <a:avLst/>
                <a:gdLst>
                  <a:gd name="connsiteX0" fmla="*/ 1074906 w 1108953"/>
                  <a:gd name="connsiteY0" fmla="*/ 2154677 h 2154677"/>
                  <a:gd name="connsiteX1" fmla="*/ 1108953 w 1108953"/>
                  <a:gd name="connsiteY1" fmla="*/ 2067128 h 2154677"/>
                  <a:gd name="connsiteX2" fmla="*/ 1040859 w 1108953"/>
                  <a:gd name="connsiteY2" fmla="*/ 1950396 h 2154677"/>
                  <a:gd name="connsiteX3" fmla="*/ 1094361 w 1108953"/>
                  <a:gd name="connsiteY3" fmla="*/ 1765570 h 2154677"/>
                  <a:gd name="connsiteX4" fmla="*/ 826851 w 1108953"/>
                  <a:gd name="connsiteY4" fmla="*/ 1682885 h 2154677"/>
                  <a:gd name="connsiteX5" fmla="*/ 812259 w 1108953"/>
                  <a:gd name="connsiteY5" fmla="*/ 1648838 h 2154677"/>
                  <a:gd name="connsiteX6" fmla="*/ 1045723 w 1108953"/>
                  <a:gd name="connsiteY6" fmla="*/ 836579 h 2154677"/>
                  <a:gd name="connsiteX7" fmla="*/ 948447 w 1108953"/>
                  <a:gd name="connsiteY7" fmla="*/ 758758 h 2154677"/>
                  <a:gd name="connsiteX8" fmla="*/ 953310 w 1108953"/>
                  <a:gd name="connsiteY8" fmla="*/ 481519 h 2154677"/>
                  <a:gd name="connsiteX9" fmla="*/ 928991 w 1108953"/>
                  <a:gd name="connsiteY9" fmla="*/ 423153 h 2154677"/>
                  <a:gd name="connsiteX10" fmla="*/ 938719 w 1108953"/>
                  <a:gd name="connsiteY10" fmla="*/ 301558 h 2154677"/>
                  <a:gd name="connsiteX11" fmla="*/ 997085 w 1108953"/>
                  <a:gd name="connsiteY11" fmla="*/ 63230 h 2154677"/>
                  <a:gd name="connsiteX12" fmla="*/ 535021 w 1108953"/>
                  <a:gd name="connsiteY12" fmla="*/ 0 h 2154677"/>
                  <a:gd name="connsiteX13" fmla="*/ 0 w 1108953"/>
                  <a:gd name="connsiteY13" fmla="*/ 1853119 h 2154677"/>
                  <a:gd name="connsiteX14" fmla="*/ 1074906 w 1108953"/>
                  <a:gd name="connsiteY14" fmla="*/ 2154677 h 2154677"/>
                  <a:gd name="connsiteX0" fmla="*/ 1074906 w 1255021"/>
                  <a:gd name="connsiteY0" fmla="*/ 2154677 h 2201824"/>
                  <a:gd name="connsiteX1" fmla="*/ 1108953 w 1255021"/>
                  <a:gd name="connsiteY1" fmla="*/ 2067128 h 2201824"/>
                  <a:gd name="connsiteX2" fmla="*/ 1040859 w 1255021"/>
                  <a:gd name="connsiteY2" fmla="*/ 1950396 h 2201824"/>
                  <a:gd name="connsiteX3" fmla="*/ 1094361 w 1255021"/>
                  <a:gd name="connsiteY3" fmla="*/ 1765570 h 2201824"/>
                  <a:gd name="connsiteX4" fmla="*/ 826851 w 1255021"/>
                  <a:gd name="connsiteY4" fmla="*/ 1682885 h 2201824"/>
                  <a:gd name="connsiteX5" fmla="*/ 812259 w 1255021"/>
                  <a:gd name="connsiteY5" fmla="*/ 1648838 h 2201824"/>
                  <a:gd name="connsiteX6" fmla="*/ 1045723 w 1255021"/>
                  <a:gd name="connsiteY6" fmla="*/ 836579 h 2201824"/>
                  <a:gd name="connsiteX7" fmla="*/ 948447 w 1255021"/>
                  <a:gd name="connsiteY7" fmla="*/ 758758 h 2201824"/>
                  <a:gd name="connsiteX8" fmla="*/ 953310 w 1255021"/>
                  <a:gd name="connsiteY8" fmla="*/ 481519 h 2201824"/>
                  <a:gd name="connsiteX9" fmla="*/ 928991 w 1255021"/>
                  <a:gd name="connsiteY9" fmla="*/ 423153 h 2201824"/>
                  <a:gd name="connsiteX10" fmla="*/ 938719 w 1255021"/>
                  <a:gd name="connsiteY10" fmla="*/ 301558 h 2201824"/>
                  <a:gd name="connsiteX11" fmla="*/ 997085 w 1255021"/>
                  <a:gd name="connsiteY11" fmla="*/ 63230 h 2201824"/>
                  <a:gd name="connsiteX12" fmla="*/ 535021 w 1255021"/>
                  <a:gd name="connsiteY12" fmla="*/ 0 h 2201824"/>
                  <a:gd name="connsiteX13" fmla="*/ 0 w 1255021"/>
                  <a:gd name="connsiteY13" fmla="*/ 1853119 h 2201824"/>
                  <a:gd name="connsiteX14" fmla="*/ 1074906 w 1255021"/>
                  <a:gd name="connsiteY14" fmla="*/ 2154677 h 2201824"/>
                  <a:gd name="connsiteX15" fmla="*/ 1080689 w 1255021"/>
                  <a:gd name="connsiteY15" fmla="*/ 2136002 h 2201824"/>
                  <a:gd name="connsiteX0" fmla="*/ 1074906 w 1255021"/>
                  <a:gd name="connsiteY0" fmla="*/ 2154677 h 2201824"/>
                  <a:gd name="connsiteX1" fmla="*/ 1040859 w 1255021"/>
                  <a:gd name="connsiteY1" fmla="*/ 1950396 h 2201824"/>
                  <a:gd name="connsiteX2" fmla="*/ 1094361 w 1255021"/>
                  <a:gd name="connsiteY2" fmla="*/ 1765570 h 2201824"/>
                  <a:gd name="connsiteX3" fmla="*/ 826851 w 1255021"/>
                  <a:gd name="connsiteY3" fmla="*/ 1682885 h 2201824"/>
                  <a:gd name="connsiteX4" fmla="*/ 812259 w 1255021"/>
                  <a:gd name="connsiteY4" fmla="*/ 1648838 h 2201824"/>
                  <a:gd name="connsiteX5" fmla="*/ 1045723 w 1255021"/>
                  <a:gd name="connsiteY5" fmla="*/ 836579 h 2201824"/>
                  <a:gd name="connsiteX6" fmla="*/ 948447 w 1255021"/>
                  <a:gd name="connsiteY6" fmla="*/ 758758 h 2201824"/>
                  <a:gd name="connsiteX7" fmla="*/ 953310 w 1255021"/>
                  <a:gd name="connsiteY7" fmla="*/ 481519 h 2201824"/>
                  <a:gd name="connsiteX8" fmla="*/ 928991 w 1255021"/>
                  <a:gd name="connsiteY8" fmla="*/ 423153 h 2201824"/>
                  <a:gd name="connsiteX9" fmla="*/ 938719 w 1255021"/>
                  <a:gd name="connsiteY9" fmla="*/ 301558 h 2201824"/>
                  <a:gd name="connsiteX10" fmla="*/ 997085 w 1255021"/>
                  <a:gd name="connsiteY10" fmla="*/ 63230 h 2201824"/>
                  <a:gd name="connsiteX11" fmla="*/ 535021 w 1255021"/>
                  <a:gd name="connsiteY11" fmla="*/ 0 h 2201824"/>
                  <a:gd name="connsiteX12" fmla="*/ 0 w 1255021"/>
                  <a:gd name="connsiteY12" fmla="*/ 1853119 h 2201824"/>
                  <a:gd name="connsiteX13" fmla="*/ 1074906 w 1255021"/>
                  <a:gd name="connsiteY13" fmla="*/ 2154677 h 2201824"/>
                  <a:gd name="connsiteX14" fmla="*/ 1080689 w 1255021"/>
                  <a:gd name="connsiteY14" fmla="*/ 2136002 h 2201824"/>
                  <a:gd name="connsiteX15" fmla="*/ 1074906 w 1255021"/>
                  <a:gd name="connsiteY15" fmla="*/ 2154677 h 2201824"/>
                  <a:gd name="connsiteX0" fmla="*/ 1074906 w 1255021"/>
                  <a:gd name="connsiteY0" fmla="*/ 2154677 h 2201824"/>
                  <a:gd name="connsiteX1" fmla="*/ 1094361 w 1255021"/>
                  <a:gd name="connsiteY1" fmla="*/ 1765570 h 2201824"/>
                  <a:gd name="connsiteX2" fmla="*/ 826851 w 1255021"/>
                  <a:gd name="connsiteY2" fmla="*/ 1682885 h 2201824"/>
                  <a:gd name="connsiteX3" fmla="*/ 812259 w 1255021"/>
                  <a:gd name="connsiteY3" fmla="*/ 1648838 h 2201824"/>
                  <a:gd name="connsiteX4" fmla="*/ 1045723 w 1255021"/>
                  <a:gd name="connsiteY4" fmla="*/ 836579 h 2201824"/>
                  <a:gd name="connsiteX5" fmla="*/ 948447 w 1255021"/>
                  <a:gd name="connsiteY5" fmla="*/ 758758 h 2201824"/>
                  <a:gd name="connsiteX6" fmla="*/ 953310 w 1255021"/>
                  <a:gd name="connsiteY6" fmla="*/ 481519 h 2201824"/>
                  <a:gd name="connsiteX7" fmla="*/ 928991 w 1255021"/>
                  <a:gd name="connsiteY7" fmla="*/ 423153 h 2201824"/>
                  <a:gd name="connsiteX8" fmla="*/ 938719 w 1255021"/>
                  <a:gd name="connsiteY8" fmla="*/ 301558 h 2201824"/>
                  <a:gd name="connsiteX9" fmla="*/ 997085 w 1255021"/>
                  <a:gd name="connsiteY9" fmla="*/ 63230 h 2201824"/>
                  <a:gd name="connsiteX10" fmla="*/ 535021 w 1255021"/>
                  <a:gd name="connsiteY10" fmla="*/ 0 h 2201824"/>
                  <a:gd name="connsiteX11" fmla="*/ 0 w 1255021"/>
                  <a:gd name="connsiteY11" fmla="*/ 1853119 h 2201824"/>
                  <a:gd name="connsiteX12" fmla="*/ 1074906 w 1255021"/>
                  <a:gd name="connsiteY12" fmla="*/ 2154677 h 2201824"/>
                  <a:gd name="connsiteX13" fmla="*/ 1080689 w 1255021"/>
                  <a:gd name="connsiteY13" fmla="*/ 2136002 h 2201824"/>
                  <a:gd name="connsiteX14" fmla="*/ 1074906 w 1255021"/>
                  <a:gd name="connsiteY14" fmla="*/ 2154677 h 2201824"/>
                  <a:gd name="connsiteX0" fmla="*/ 1074906 w 1255021"/>
                  <a:gd name="connsiteY0" fmla="*/ 2154677 h 2201824"/>
                  <a:gd name="connsiteX1" fmla="*/ 1094361 w 1255021"/>
                  <a:gd name="connsiteY1" fmla="*/ 1765570 h 2201824"/>
                  <a:gd name="connsiteX2" fmla="*/ 826851 w 1255021"/>
                  <a:gd name="connsiteY2" fmla="*/ 1682885 h 2201824"/>
                  <a:gd name="connsiteX3" fmla="*/ 812259 w 1255021"/>
                  <a:gd name="connsiteY3" fmla="*/ 1648838 h 2201824"/>
                  <a:gd name="connsiteX4" fmla="*/ 1045723 w 1255021"/>
                  <a:gd name="connsiteY4" fmla="*/ 836579 h 2201824"/>
                  <a:gd name="connsiteX5" fmla="*/ 948447 w 1255021"/>
                  <a:gd name="connsiteY5" fmla="*/ 758758 h 2201824"/>
                  <a:gd name="connsiteX6" fmla="*/ 953310 w 1255021"/>
                  <a:gd name="connsiteY6" fmla="*/ 481519 h 2201824"/>
                  <a:gd name="connsiteX7" fmla="*/ 928991 w 1255021"/>
                  <a:gd name="connsiteY7" fmla="*/ 423153 h 2201824"/>
                  <a:gd name="connsiteX8" fmla="*/ 938719 w 1255021"/>
                  <a:gd name="connsiteY8" fmla="*/ 301558 h 2201824"/>
                  <a:gd name="connsiteX9" fmla="*/ 535021 w 1255021"/>
                  <a:gd name="connsiteY9" fmla="*/ 0 h 2201824"/>
                  <a:gd name="connsiteX10" fmla="*/ 0 w 1255021"/>
                  <a:gd name="connsiteY10" fmla="*/ 1853119 h 2201824"/>
                  <a:gd name="connsiteX11" fmla="*/ 1074906 w 1255021"/>
                  <a:gd name="connsiteY11" fmla="*/ 2154677 h 2201824"/>
                  <a:gd name="connsiteX12" fmla="*/ 1080689 w 1255021"/>
                  <a:gd name="connsiteY12" fmla="*/ 2136002 h 2201824"/>
                  <a:gd name="connsiteX13" fmla="*/ 1074906 w 1255021"/>
                  <a:gd name="connsiteY13" fmla="*/ 2154677 h 2201824"/>
                  <a:gd name="connsiteX0" fmla="*/ 1074906 w 1255021"/>
                  <a:gd name="connsiteY0" fmla="*/ 2154677 h 2201824"/>
                  <a:gd name="connsiteX1" fmla="*/ 1094361 w 1255021"/>
                  <a:gd name="connsiteY1" fmla="*/ 1765570 h 2201824"/>
                  <a:gd name="connsiteX2" fmla="*/ 826851 w 1255021"/>
                  <a:gd name="connsiteY2" fmla="*/ 1682885 h 2201824"/>
                  <a:gd name="connsiteX3" fmla="*/ 812259 w 1255021"/>
                  <a:gd name="connsiteY3" fmla="*/ 1648838 h 2201824"/>
                  <a:gd name="connsiteX4" fmla="*/ 1045723 w 1255021"/>
                  <a:gd name="connsiteY4" fmla="*/ 836579 h 2201824"/>
                  <a:gd name="connsiteX5" fmla="*/ 948447 w 1255021"/>
                  <a:gd name="connsiteY5" fmla="*/ 758758 h 2201824"/>
                  <a:gd name="connsiteX6" fmla="*/ 953310 w 1255021"/>
                  <a:gd name="connsiteY6" fmla="*/ 481519 h 2201824"/>
                  <a:gd name="connsiteX7" fmla="*/ 938719 w 1255021"/>
                  <a:gd name="connsiteY7" fmla="*/ 301558 h 2201824"/>
                  <a:gd name="connsiteX8" fmla="*/ 535021 w 1255021"/>
                  <a:gd name="connsiteY8" fmla="*/ 0 h 2201824"/>
                  <a:gd name="connsiteX9" fmla="*/ 0 w 1255021"/>
                  <a:gd name="connsiteY9" fmla="*/ 1853119 h 2201824"/>
                  <a:gd name="connsiteX10" fmla="*/ 1074906 w 1255021"/>
                  <a:gd name="connsiteY10" fmla="*/ 2154677 h 2201824"/>
                  <a:gd name="connsiteX11" fmla="*/ 1080689 w 1255021"/>
                  <a:gd name="connsiteY11" fmla="*/ 2136002 h 2201824"/>
                  <a:gd name="connsiteX12" fmla="*/ 1074906 w 1255021"/>
                  <a:gd name="connsiteY12" fmla="*/ 2154677 h 2201824"/>
                  <a:gd name="connsiteX0" fmla="*/ 1074906 w 1255021"/>
                  <a:gd name="connsiteY0" fmla="*/ 2154677 h 2201824"/>
                  <a:gd name="connsiteX1" fmla="*/ 1094361 w 1255021"/>
                  <a:gd name="connsiteY1" fmla="*/ 1765570 h 2201824"/>
                  <a:gd name="connsiteX2" fmla="*/ 826851 w 1255021"/>
                  <a:gd name="connsiteY2" fmla="*/ 1682885 h 2201824"/>
                  <a:gd name="connsiteX3" fmla="*/ 812259 w 1255021"/>
                  <a:gd name="connsiteY3" fmla="*/ 1648838 h 2201824"/>
                  <a:gd name="connsiteX4" fmla="*/ 1045723 w 1255021"/>
                  <a:gd name="connsiteY4" fmla="*/ 836579 h 2201824"/>
                  <a:gd name="connsiteX5" fmla="*/ 948447 w 1255021"/>
                  <a:gd name="connsiteY5" fmla="*/ 758758 h 2201824"/>
                  <a:gd name="connsiteX6" fmla="*/ 938719 w 1255021"/>
                  <a:gd name="connsiteY6" fmla="*/ 301558 h 2201824"/>
                  <a:gd name="connsiteX7" fmla="*/ 535021 w 1255021"/>
                  <a:gd name="connsiteY7" fmla="*/ 0 h 2201824"/>
                  <a:gd name="connsiteX8" fmla="*/ 0 w 1255021"/>
                  <a:gd name="connsiteY8" fmla="*/ 1853119 h 2201824"/>
                  <a:gd name="connsiteX9" fmla="*/ 1074906 w 1255021"/>
                  <a:gd name="connsiteY9" fmla="*/ 2154677 h 2201824"/>
                  <a:gd name="connsiteX10" fmla="*/ 1080689 w 1255021"/>
                  <a:gd name="connsiteY10" fmla="*/ 2136002 h 2201824"/>
                  <a:gd name="connsiteX11" fmla="*/ 1074906 w 1255021"/>
                  <a:gd name="connsiteY11" fmla="*/ 2154677 h 2201824"/>
                  <a:gd name="connsiteX0" fmla="*/ 1074906 w 1255021"/>
                  <a:gd name="connsiteY0" fmla="*/ 2154677 h 2201824"/>
                  <a:gd name="connsiteX1" fmla="*/ 1094361 w 1255021"/>
                  <a:gd name="connsiteY1" fmla="*/ 1765570 h 2201824"/>
                  <a:gd name="connsiteX2" fmla="*/ 826851 w 1255021"/>
                  <a:gd name="connsiteY2" fmla="*/ 1682885 h 2201824"/>
                  <a:gd name="connsiteX3" fmla="*/ 812259 w 1255021"/>
                  <a:gd name="connsiteY3" fmla="*/ 1648838 h 2201824"/>
                  <a:gd name="connsiteX4" fmla="*/ 1045723 w 1255021"/>
                  <a:gd name="connsiteY4" fmla="*/ 836579 h 2201824"/>
                  <a:gd name="connsiteX5" fmla="*/ 948447 w 1255021"/>
                  <a:gd name="connsiteY5" fmla="*/ 758758 h 2201824"/>
                  <a:gd name="connsiteX6" fmla="*/ 535021 w 1255021"/>
                  <a:gd name="connsiteY6" fmla="*/ 0 h 2201824"/>
                  <a:gd name="connsiteX7" fmla="*/ 0 w 1255021"/>
                  <a:gd name="connsiteY7" fmla="*/ 1853119 h 2201824"/>
                  <a:gd name="connsiteX8" fmla="*/ 1074906 w 1255021"/>
                  <a:gd name="connsiteY8" fmla="*/ 2154677 h 2201824"/>
                  <a:gd name="connsiteX9" fmla="*/ 1080689 w 1255021"/>
                  <a:gd name="connsiteY9" fmla="*/ 2136002 h 2201824"/>
                  <a:gd name="connsiteX10" fmla="*/ 1074906 w 1255021"/>
                  <a:gd name="connsiteY10" fmla="*/ 2154677 h 2201824"/>
                  <a:gd name="connsiteX0" fmla="*/ 1074906 w 1255021"/>
                  <a:gd name="connsiteY0" fmla="*/ 1395919 h 1443066"/>
                  <a:gd name="connsiteX1" fmla="*/ 1094361 w 1255021"/>
                  <a:gd name="connsiteY1" fmla="*/ 1006812 h 1443066"/>
                  <a:gd name="connsiteX2" fmla="*/ 826851 w 1255021"/>
                  <a:gd name="connsiteY2" fmla="*/ 924127 h 1443066"/>
                  <a:gd name="connsiteX3" fmla="*/ 812259 w 1255021"/>
                  <a:gd name="connsiteY3" fmla="*/ 890080 h 1443066"/>
                  <a:gd name="connsiteX4" fmla="*/ 1045723 w 1255021"/>
                  <a:gd name="connsiteY4" fmla="*/ 77821 h 1443066"/>
                  <a:gd name="connsiteX5" fmla="*/ 948447 w 1255021"/>
                  <a:gd name="connsiteY5" fmla="*/ 0 h 1443066"/>
                  <a:gd name="connsiteX6" fmla="*/ 0 w 1255021"/>
                  <a:gd name="connsiteY6" fmla="*/ 1094361 h 1443066"/>
                  <a:gd name="connsiteX7" fmla="*/ 1074906 w 1255021"/>
                  <a:gd name="connsiteY7" fmla="*/ 1395919 h 1443066"/>
                  <a:gd name="connsiteX8" fmla="*/ 1080689 w 1255021"/>
                  <a:gd name="connsiteY8" fmla="*/ 1377244 h 1443066"/>
                  <a:gd name="connsiteX9" fmla="*/ 1074906 w 1255021"/>
                  <a:gd name="connsiteY9" fmla="*/ 1395919 h 1443066"/>
                  <a:gd name="connsiteX0" fmla="*/ 262647 w 442762"/>
                  <a:gd name="connsiteY0" fmla="*/ 1395919 h 1443066"/>
                  <a:gd name="connsiteX1" fmla="*/ 282102 w 442762"/>
                  <a:gd name="connsiteY1" fmla="*/ 1006812 h 1443066"/>
                  <a:gd name="connsiteX2" fmla="*/ 14592 w 442762"/>
                  <a:gd name="connsiteY2" fmla="*/ 924127 h 1443066"/>
                  <a:gd name="connsiteX3" fmla="*/ 0 w 442762"/>
                  <a:gd name="connsiteY3" fmla="*/ 890080 h 1443066"/>
                  <a:gd name="connsiteX4" fmla="*/ 233464 w 442762"/>
                  <a:gd name="connsiteY4" fmla="*/ 77821 h 1443066"/>
                  <a:gd name="connsiteX5" fmla="*/ 136188 w 442762"/>
                  <a:gd name="connsiteY5" fmla="*/ 0 h 1443066"/>
                  <a:gd name="connsiteX6" fmla="*/ 262647 w 442762"/>
                  <a:gd name="connsiteY6" fmla="*/ 1395919 h 1443066"/>
                  <a:gd name="connsiteX7" fmla="*/ 268430 w 442762"/>
                  <a:gd name="connsiteY7" fmla="*/ 1377244 h 1443066"/>
                  <a:gd name="connsiteX8" fmla="*/ 262647 w 442762"/>
                  <a:gd name="connsiteY8" fmla="*/ 1395919 h 1443066"/>
                  <a:gd name="connsiteX0" fmla="*/ 262647 w 442762"/>
                  <a:gd name="connsiteY0" fmla="*/ 1318098 h 1365245"/>
                  <a:gd name="connsiteX1" fmla="*/ 282102 w 442762"/>
                  <a:gd name="connsiteY1" fmla="*/ 928991 h 1365245"/>
                  <a:gd name="connsiteX2" fmla="*/ 14592 w 442762"/>
                  <a:gd name="connsiteY2" fmla="*/ 846306 h 1365245"/>
                  <a:gd name="connsiteX3" fmla="*/ 0 w 442762"/>
                  <a:gd name="connsiteY3" fmla="*/ 812259 h 1365245"/>
                  <a:gd name="connsiteX4" fmla="*/ 233464 w 442762"/>
                  <a:gd name="connsiteY4" fmla="*/ 0 h 1365245"/>
                  <a:gd name="connsiteX5" fmla="*/ 262647 w 442762"/>
                  <a:gd name="connsiteY5" fmla="*/ 1318098 h 1365245"/>
                  <a:gd name="connsiteX6" fmla="*/ 268430 w 442762"/>
                  <a:gd name="connsiteY6" fmla="*/ 1299423 h 1365245"/>
                  <a:gd name="connsiteX7" fmla="*/ 262647 w 442762"/>
                  <a:gd name="connsiteY7" fmla="*/ 1318098 h 1365245"/>
                  <a:gd name="connsiteX0" fmla="*/ 262647 w 442762"/>
                  <a:gd name="connsiteY0" fmla="*/ 1318098 h 1409538"/>
                  <a:gd name="connsiteX1" fmla="*/ 282102 w 442762"/>
                  <a:gd name="connsiteY1" fmla="*/ 928991 h 1409538"/>
                  <a:gd name="connsiteX2" fmla="*/ 14592 w 442762"/>
                  <a:gd name="connsiteY2" fmla="*/ 846306 h 1409538"/>
                  <a:gd name="connsiteX3" fmla="*/ 0 w 442762"/>
                  <a:gd name="connsiteY3" fmla="*/ 812259 h 1409538"/>
                  <a:gd name="connsiteX4" fmla="*/ 233464 w 442762"/>
                  <a:gd name="connsiteY4" fmla="*/ 0 h 1409538"/>
                  <a:gd name="connsiteX5" fmla="*/ 262647 w 442762"/>
                  <a:gd name="connsiteY5" fmla="*/ 1318098 h 1409538"/>
                  <a:gd name="connsiteX6" fmla="*/ 268430 w 442762"/>
                  <a:gd name="connsiteY6" fmla="*/ 1299423 h 1409538"/>
                  <a:gd name="connsiteX7" fmla="*/ 354087 w 442762"/>
                  <a:gd name="connsiteY7" fmla="*/ 1409538 h 1409538"/>
                  <a:gd name="connsiteX0" fmla="*/ 262647 w 442762"/>
                  <a:gd name="connsiteY0" fmla="*/ 1318098 h 1365245"/>
                  <a:gd name="connsiteX1" fmla="*/ 282102 w 442762"/>
                  <a:gd name="connsiteY1" fmla="*/ 928991 h 1365245"/>
                  <a:gd name="connsiteX2" fmla="*/ 14592 w 442762"/>
                  <a:gd name="connsiteY2" fmla="*/ 846306 h 1365245"/>
                  <a:gd name="connsiteX3" fmla="*/ 0 w 442762"/>
                  <a:gd name="connsiteY3" fmla="*/ 812259 h 1365245"/>
                  <a:gd name="connsiteX4" fmla="*/ 233464 w 442762"/>
                  <a:gd name="connsiteY4" fmla="*/ 0 h 1365245"/>
                  <a:gd name="connsiteX5" fmla="*/ 262647 w 442762"/>
                  <a:gd name="connsiteY5" fmla="*/ 1318098 h 1365245"/>
                  <a:gd name="connsiteX6" fmla="*/ 268430 w 442762"/>
                  <a:gd name="connsiteY6" fmla="*/ 1299423 h 1365245"/>
                  <a:gd name="connsiteX0" fmla="*/ 262647 w 442762"/>
                  <a:gd name="connsiteY0" fmla="*/ 1318098 h 1365245"/>
                  <a:gd name="connsiteX1" fmla="*/ 282102 w 442762"/>
                  <a:gd name="connsiteY1" fmla="*/ 928991 h 1365245"/>
                  <a:gd name="connsiteX2" fmla="*/ 14592 w 442762"/>
                  <a:gd name="connsiteY2" fmla="*/ 846306 h 1365245"/>
                  <a:gd name="connsiteX3" fmla="*/ 0 w 442762"/>
                  <a:gd name="connsiteY3" fmla="*/ 812259 h 1365245"/>
                  <a:gd name="connsiteX4" fmla="*/ 233464 w 442762"/>
                  <a:gd name="connsiteY4" fmla="*/ 0 h 1365245"/>
                  <a:gd name="connsiteX5" fmla="*/ 262647 w 442762"/>
                  <a:gd name="connsiteY5" fmla="*/ 1318098 h 1365245"/>
                  <a:gd name="connsiteX6" fmla="*/ 268430 w 442762"/>
                  <a:gd name="connsiteY6" fmla="*/ 1299423 h 1365245"/>
                  <a:gd name="connsiteX7" fmla="*/ 262647 w 442762"/>
                  <a:gd name="connsiteY7" fmla="*/ 1318098 h 1365245"/>
                  <a:gd name="connsiteX0" fmla="*/ 262647 w 442762"/>
                  <a:gd name="connsiteY0" fmla="*/ 1318098 h 1365245"/>
                  <a:gd name="connsiteX1" fmla="*/ 317897 w 442762"/>
                  <a:gd name="connsiteY1" fmla="*/ 976743 h 1365245"/>
                  <a:gd name="connsiteX2" fmla="*/ 282102 w 442762"/>
                  <a:gd name="connsiteY2" fmla="*/ 928991 h 1365245"/>
                  <a:gd name="connsiteX3" fmla="*/ 14592 w 442762"/>
                  <a:gd name="connsiteY3" fmla="*/ 846306 h 1365245"/>
                  <a:gd name="connsiteX4" fmla="*/ 0 w 442762"/>
                  <a:gd name="connsiteY4" fmla="*/ 812259 h 1365245"/>
                  <a:gd name="connsiteX5" fmla="*/ 233464 w 442762"/>
                  <a:gd name="connsiteY5" fmla="*/ 0 h 1365245"/>
                  <a:gd name="connsiteX6" fmla="*/ 262647 w 442762"/>
                  <a:gd name="connsiteY6" fmla="*/ 1318098 h 1365245"/>
                  <a:gd name="connsiteX7" fmla="*/ 268430 w 442762"/>
                  <a:gd name="connsiteY7" fmla="*/ 1299423 h 1365245"/>
                  <a:gd name="connsiteX8" fmla="*/ 262647 w 442762"/>
                  <a:gd name="connsiteY8" fmla="*/ 1318098 h 1365245"/>
                  <a:gd name="connsiteX0" fmla="*/ 262647 w 442762"/>
                  <a:gd name="connsiteY0" fmla="*/ 1318098 h 1365245"/>
                  <a:gd name="connsiteX1" fmla="*/ 317897 w 442762"/>
                  <a:gd name="connsiteY1" fmla="*/ 976743 h 1365245"/>
                  <a:gd name="connsiteX2" fmla="*/ 282102 w 442762"/>
                  <a:gd name="connsiteY2" fmla="*/ 928991 h 1365245"/>
                  <a:gd name="connsiteX3" fmla="*/ 14592 w 442762"/>
                  <a:gd name="connsiteY3" fmla="*/ 846306 h 1365245"/>
                  <a:gd name="connsiteX4" fmla="*/ 0 w 442762"/>
                  <a:gd name="connsiteY4" fmla="*/ 812259 h 1365245"/>
                  <a:gd name="connsiteX5" fmla="*/ 233464 w 442762"/>
                  <a:gd name="connsiteY5" fmla="*/ 0 h 1365245"/>
                  <a:gd name="connsiteX6" fmla="*/ 262647 w 442762"/>
                  <a:gd name="connsiteY6" fmla="*/ 1318098 h 1365245"/>
                  <a:gd name="connsiteX7" fmla="*/ 268430 w 442762"/>
                  <a:gd name="connsiteY7" fmla="*/ 1299423 h 1365245"/>
                  <a:gd name="connsiteX8" fmla="*/ 262647 w 442762"/>
                  <a:gd name="connsiteY8" fmla="*/ 1318098 h 1365245"/>
                  <a:gd name="connsiteX0" fmla="*/ 317897 w 442762"/>
                  <a:gd name="connsiteY0" fmla="*/ 976743 h 1365245"/>
                  <a:gd name="connsiteX1" fmla="*/ 282102 w 442762"/>
                  <a:gd name="connsiteY1" fmla="*/ 928991 h 1365245"/>
                  <a:gd name="connsiteX2" fmla="*/ 14592 w 442762"/>
                  <a:gd name="connsiteY2" fmla="*/ 846306 h 1365245"/>
                  <a:gd name="connsiteX3" fmla="*/ 0 w 442762"/>
                  <a:gd name="connsiteY3" fmla="*/ 812259 h 1365245"/>
                  <a:gd name="connsiteX4" fmla="*/ 233464 w 442762"/>
                  <a:gd name="connsiteY4" fmla="*/ 0 h 1365245"/>
                  <a:gd name="connsiteX5" fmla="*/ 262647 w 442762"/>
                  <a:gd name="connsiteY5" fmla="*/ 1318098 h 1365245"/>
                  <a:gd name="connsiteX6" fmla="*/ 268430 w 442762"/>
                  <a:gd name="connsiteY6" fmla="*/ 1299423 h 1365245"/>
                  <a:gd name="connsiteX7" fmla="*/ 262647 w 442762"/>
                  <a:gd name="connsiteY7" fmla="*/ 1318098 h 1365245"/>
                  <a:gd name="connsiteX8" fmla="*/ 409337 w 442762"/>
                  <a:gd name="connsiteY8" fmla="*/ 1068183 h 1365245"/>
                  <a:gd name="connsiteX0" fmla="*/ 317897 w 442762"/>
                  <a:gd name="connsiteY0" fmla="*/ 976743 h 1365245"/>
                  <a:gd name="connsiteX1" fmla="*/ 282102 w 442762"/>
                  <a:gd name="connsiteY1" fmla="*/ 928991 h 1365245"/>
                  <a:gd name="connsiteX2" fmla="*/ 14592 w 442762"/>
                  <a:gd name="connsiteY2" fmla="*/ 846306 h 1365245"/>
                  <a:gd name="connsiteX3" fmla="*/ 0 w 442762"/>
                  <a:gd name="connsiteY3" fmla="*/ 812259 h 1365245"/>
                  <a:gd name="connsiteX4" fmla="*/ 233464 w 442762"/>
                  <a:gd name="connsiteY4" fmla="*/ 0 h 1365245"/>
                  <a:gd name="connsiteX5" fmla="*/ 262647 w 442762"/>
                  <a:gd name="connsiteY5" fmla="*/ 1318098 h 1365245"/>
                  <a:gd name="connsiteX6" fmla="*/ 268430 w 442762"/>
                  <a:gd name="connsiteY6" fmla="*/ 1299423 h 1365245"/>
                  <a:gd name="connsiteX7" fmla="*/ 262647 w 442762"/>
                  <a:gd name="connsiteY7" fmla="*/ 1318098 h 1365245"/>
                  <a:gd name="connsiteX0" fmla="*/ 317897 w 442762"/>
                  <a:gd name="connsiteY0" fmla="*/ 976743 h 1365245"/>
                  <a:gd name="connsiteX1" fmla="*/ 317897 w 442762"/>
                  <a:gd name="connsiteY1" fmla="*/ 976743 h 1365245"/>
                  <a:gd name="connsiteX2" fmla="*/ 282102 w 442762"/>
                  <a:gd name="connsiteY2" fmla="*/ 928991 h 1365245"/>
                  <a:gd name="connsiteX3" fmla="*/ 14592 w 442762"/>
                  <a:gd name="connsiteY3" fmla="*/ 846306 h 1365245"/>
                  <a:gd name="connsiteX4" fmla="*/ 0 w 442762"/>
                  <a:gd name="connsiteY4" fmla="*/ 812259 h 1365245"/>
                  <a:gd name="connsiteX5" fmla="*/ 233464 w 442762"/>
                  <a:gd name="connsiteY5" fmla="*/ 0 h 1365245"/>
                  <a:gd name="connsiteX6" fmla="*/ 262647 w 442762"/>
                  <a:gd name="connsiteY6" fmla="*/ 1318098 h 1365245"/>
                  <a:gd name="connsiteX7" fmla="*/ 268430 w 442762"/>
                  <a:gd name="connsiteY7" fmla="*/ 1299423 h 1365245"/>
                  <a:gd name="connsiteX8" fmla="*/ 262647 w 442762"/>
                  <a:gd name="connsiteY8" fmla="*/ 1318098 h 1365245"/>
                  <a:gd name="connsiteX0" fmla="*/ 317897 w 442762"/>
                  <a:gd name="connsiteY0" fmla="*/ 976743 h 1365245"/>
                  <a:gd name="connsiteX1" fmla="*/ 282102 w 442762"/>
                  <a:gd name="connsiteY1" fmla="*/ 928991 h 1365245"/>
                  <a:gd name="connsiteX2" fmla="*/ 14592 w 442762"/>
                  <a:gd name="connsiteY2" fmla="*/ 846306 h 1365245"/>
                  <a:gd name="connsiteX3" fmla="*/ 0 w 442762"/>
                  <a:gd name="connsiteY3" fmla="*/ 812259 h 1365245"/>
                  <a:gd name="connsiteX4" fmla="*/ 233464 w 442762"/>
                  <a:gd name="connsiteY4" fmla="*/ 0 h 1365245"/>
                  <a:gd name="connsiteX5" fmla="*/ 262647 w 442762"/>
                  <a:gd name="connsiteY5" fmla="*/ 1318098 h 1365245"/>
                  <a:gd name="connsiteX6" fmla="*/ 268430 w 442762"/>
                  <a:gd name="connsiteY6" fmla="*/ 1299423 h 1365245"/>
                  <a:gd name="connsiteX7" fmla="*/ 262647 w 442762"/>
                  <a:gd name="connsiteY7" fmla="*/ 1318098 h 1365245"/>
                  <a:gd name="connsiteX0" fmla="*/ 317897 w 442762"/>
                  <a:gd name="connsiteY0" fmla="*/ 976743 h 1365245"/>
                  <a:gd name="connsiteX1" fmla="*/ 317897 w 442762"/>
                  <a:gd name="connsiteY1" fmla="*/ 976743 h 1365245"/>
                  <a:gd name="connsiteX2" fmla="*/ 282102 w 442762"/>
                  <a:gd name="connsiteY2" fmla="*/ 928991 h 1365245"/>
                  <a:gd name="connsiteX3" fmla="*/ 14592 w 442762"/>
                  <a:gd name="connsiteY3" fmla="*/ 846306 h 1365245"/>
                  <a:gd name="connsiteX4" fmla="*/ 0 w 442762"/>
                  <a:gd name="connsiteY4" fmla="*/ 812259 h 1365245"/>
                  <a:gd name="connsiteX5" fmla="*/ 233464 w 442762"/>
                  <a:gd name="connsiteY5" fmla="*/ 0 h 1365245"/>
                  <a:gd name="connsiteX6" fmla="*/ 262647 w 442762"/>
                  <a:gd name="connsiteY6" fmla="*/ 1318098 h 1365245"/>
                  <a:gd name="connsiteX7" fmla="*/ 268430 w 442762"/>
                  <a:gd name="connsiteY7" fmla="*/ 1299423 h 1365245"/>
                  <a:gd name="connsiteX8" fmla="*/ 262647 w 442762"/>
                  <a:gd name="connsiteY8" fmla="*/ 1318098 h 1365245"/>
                  <a:gd name="connsiteX0" fmla="*/ 317897 w 442762"/>
                  <a:gd name="connsiteY0" fmla="*/ 976743 h 1365245"/>
                  <a:gd name="connsiteX1" fmla="*/ 282102 w 442762"/>
                  <a:gd name="connsiteY1" fmla="*/ 928991 h 1365245"/>
                  <a:gd name="connsiteX2" fmla="*/ 14592 w 442762"/>
                  <a:gd name="connsiteY2" fmla="*/ 846306 h 1365245"/>
                  <a:gd name="connsiteX3" fmla="*/ 0 w 442762"/>
                  <a:gd name="connsiteY3" fmla="*/ 812259 h 1365245"/>
                  <a:gd name="connsiteX4" fmla="*/ 233464 w 442762"/>
                  <a:gd name="connsiteY4" fmla="*/ 0 h 1365245"/>
                  <a:gd name="connsiteX5" fmla="*/ 262647 w 442762"/>
                  <a:gd name="connsiteY5" fmla="*/ 1318098 h 1365245"/>
                  <a:gd name="connsiteX6" fmla="*/ 268430 w 442762"/>
                  <a:gd name="connsiteY6" fmla="*/ 1299423 h 1365245"/>
                  <a:gd name="connsiteX7" fmla="*/ 262647 w 442762"/>
                  <a:gd name="connsiteY7" fmla="*/ 1318098 h 1365245"/>
                  <a:gd name="connsiteX0" fmla="*/ 317897 w 442762"/>
                  <a:gd name="connsiteY0" fmla="*/ 976743 h 1365245"/>
                  <a:gd name="connsiteX1" fmla="*/ 282102 w 442762"/>
                  <a:gd name="connsiteY1" fmla="*/ 928991 h 1365245"/>
                  <a:gd name="connsiteX2" fmla="*/ 14592 w 442762"/>
                  <a:gd name="connsiteY2" fmla="*/ 846306 h 1365245"/>
                  <a:gd name="connsiteX3" fmla="*/ 0 w 442762"/>
                  <a:gd name="connsiteY3" fmla="*/ 812259 h 1365245"/>
                  <a:gd name="connsiteX4" fmla="*/ 233464 w 442762"/>
                  <a:gd name="connsiteY4" fmla="*/ 0 h 1365245"/>
                  <a:gd name="connsiteX5" fmla="*/ 262647 w 442762"/>
                  <a:gd name="connsiteY5" fmla="*/ 1318098 h 1365245"/>
                  <a:gd name="connsiteX6" fmla="*/ 268430 w 442762"/>
                  <a:gd name="connsiteY6" fmla="*/ 1299423 h 1365245"/>
                  <a:gd name="connsiteX0" fmla="*/ 317897 w 317897"/>
                  <a:gd name="connsiteY0" fmla="*/ 976743 h 1318098"/>
                  <a:gd name="connsiteX1" fmla="*/ 282102 w 317897"/>
                  <a:gd name="connsiteY1" fmla="*/ 928991 h 1318098"/>
                  <a:gd name="connsiteX2" fmla="*/ 14592 w 317897"/>
                  <a:gd name="connsiteY2" fmla="*/ 846306 h 1318098"/>
                  <a:gd name="connsiteX3" fmla="*/ 0 w 317897"/>
                  <a:gd name="connsiteY3" fmla="*/ 812259 h 1318098"/>
                  <a:gd name="connsiteX4" fmla="*/ 233464 w 317897"/>
                  <a:gd name="connsiteY4" fmla="*/ 0 h 1318098"/>
                  <a:gd name="connsiteX5" fmla="*/ 262647 w 317897"/>
                  <a:gd name="connsiteY5" fmla="*/ 1318098 h 1318098"/>
                  <a:gd name="connsiteX0" fmla="*/ 317897 w 317897"/>
                  <a:gd name="connsiteY0" fmla="*/ 976743 h 976743"/>
                  <a:gd name="connsiteX1" fmla="*/ 282102 w 317897"/>
                  <a:gd name="connsiteY1" fmla="*/ 928991 h 976743"/>
                  <a:gd name="connsiteX2" fmla="*/ 14592 w 317897"/>
                  <a:gd name="connsiteY2" fmla="*/ 846306 h 976743"/>
                  <a:gd name="connsiteX3" fmla="*/ 0 w 317897"/>
                  <a:gd name="connsiteY3" fmla="*/ 812259 h 976743"/>
                  <a:gd name="connsiteX4" fmla="*/ 233464 w 317897"/>
                  <a:gd name="connsiteY4" fmla="*/ 0 h 976743"/>
                  <a:gd name="connsiteX0" fmla="*/ 317897 w 317898"/>
                  <a:gd name="connsiteY0" fmla="*/ 976743 h 976744"/>
                  <a:gd name="connsiteX1" fmla="*/ 317898 w 317898"/>
                  <a:gd name="connsiteY1" fmla="*/ 976744 h 976744"/>
                  <a:gd name="connsiteX2" fmla="*/ 282102 w 317898"/>
                  <a:gd name="connsiteY2" fmla="*/ 928991 h 976744"/>
                  <a:gd name="connsiteX3" fmla="*/ 14592 w 317898"/>
                  <a:gd name="connsiteY3" fmla="*/ 846306 h 976744"/>
                  <a:gd name="connsiteX4" fmla="*/ 0 w 317898"/>
                  <a:gd name="connsiteY4" fmla="*/ 812259 h 976744"/>
                  <a:gd name="connsiteX5" fmla="*/ 233464 w 317898"/>
                  <a:gd name="connsiteY5" fmla="*/ 0 h 976744"/>
                  <a:gd name="connsiteX0" fmla="*/ 317897 w 317897"/>
                  <a:gd name="connsiteY0" fmla="*/ 976743 h 976743"/>
                  <a:gd name="connsiteX1" fmla="*/ 282102 w 317897"/>
                  <a:gd name="connsiteY1" fmla="*/ 928991 h 976743"/>
                  <a:gd name="connsiteX2" fmla="*/ 14592 w 317897"/>
                  <a:gd name="connsiteY2" fmla="*/ 846306 h 976743"/>
                  <a:gd name="connsiteX3" fmla="*/ 0 w 317897"/>
                  <a:gd name="connsiteY3" fmla="*/ 812259 h 976743"/>
                  <a:gd name="connsiteX4" fmla="*/ 233464 w 317897"/>
                  <a:gd name="connsiteY4" fmla="*/ 0 h 976743"/>
                  <a:gd name="connsiteX0" fmla="*/ 282102 w 282102"/>
                  <a:gd name="connsiteY0" fmla="*/ 928991 h 928991"/>
                  <a:gd name="connsiteX1" fmla="*/ 14592 w 282102"/>
                  <a:gd name="connsiteY1" fmla="*/ 846306 h 928991"/>
                  <a:gd name="connsiteX2" fmla="*/ 0 w 282102"/>
                  <a:gd name="connsiteY2" fmla="*/ 812259 h 928991"/>
                  <a:gd name="connsiteX3" fmla="*/ 233464 w 282102"/>
                  <a:gd name="connsiteY3" fmla="*/ 0 h 928991"/>
                </a:gdLst>
                <a:ahLst/>
                <a:cxnLst>
                  <a:cxn ang="0">
                    <a:pos x="connsiteX0" y="connsiteY0"/>
                  </a:cxn>
                  <a:cxn ang="0">
                    <a:pos x="connsiteX1" y="connsiteY1"/>
                  </a:cxn>
                  <a:cxn ang="0">
                    <a:pos x="connsiteX2" y="connsiteY2"/>
                  </a:cxn>
                  <a:cxn ang="0">
                    <a:pos x="connsiteX3" y="connsiteY3"/>
                  </a:cxn>
                </a:cxnLst>
                <a:rect l="l" t="t" r="r" b="b"/>
                <a:pathLst>
                  <a:path w="282102" h="928991">
                    <a:moveTo>
                      <a:pt x="282102" y="928991"/>
                    </a:moveTo>
                    <a:lnTo>
                      <a:pt x="14592" y="846306"/>
                    </a:lnTo>
                    <a:lnTo>
                      <a:pt x="0" y="812259"/>
                    </a:lnTo>
                    <a:lnTo>
                      <a:pt x="233464" y="0"/>
                    </a:lnTo>
                  </a:path>
                </a:pathLst>
              </a:cu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45" name="フリーフォーム 144"/>
            <p:cNvSpPr/>
            <p:nvPr/>
          </p:nvSpPr>
          <p:spPr>
            <a:xfrm>
              <a:off x="3792242" y="2961160"/>
              <a:ext cx="941070" cy="800100"/>
            </a:xfrm>
            <a:custGeom>
              <a:avLst/>
              <a:gdLst>
                <a:gd name="connsiteX0" fmla="*/ 262890 w 941070"/>
                <a:gd name="connsiteY0" fmla="*/ 0 h 800100"/>
                <a:gd name="connsiteX1" fmla="*/ 262890 w 941070"/>
                <a:gd name="connsiteY1" fmla="*/ 0 h 800100"/>
                <a:gd name="connsiteX2" fmla="*/ 323850 w 941070"/>
                <a:gd name="connsiteY2" fmla="*/ 118110 h 800100"/>
                <a:gd name="connsiteX3" fmla="*/ 327660 w 941070"/>
                <a:gd name="connsiteY3" fmla="*/ 274320 h 800100"/>
                <a:gd name="connsiteX4" fmla="*/ 236220 w 941070"/>
                <a:gd name="connsiteY4" fmla="*/ 278130 h 800100"/>
                <a:gd name="connsiteX5" fmla="*/ 240030 w 941070"/>
                <a:gd name="connsiteY5" fmla="*/ 323850 h 800100"/>
                <a:gd name="connsiteX6" fmla="*/ 0 w 941070"/>
                <a:gd name="connsiteY6" fmla="*/ 331470 h 800100"/>
                <a:gd name="connsiteX7" fmla="*/ 3810 w 941070"/>
                <a:gd name="connsiteY7" fmla="*/ 441960 h 800100"/>
                <a:gd name="connsiteX8" fmla="*/ 777240 w 941070"/>
                <a:gd name="connsiteY8" fmla="*/ 800100 h 800100"/>
                <a:gd name="connsiteX9" fmla="*/ 826770 w 941070"/>
                <a:gd name="connsiteY9" fmla="*/ 659130 h 800100"/>
                <a:gd name="connsiteX10" fmla="*/ 872490 w 941070"/>
                <a:gd name="connsiteY10" fmla="*/ 659130 h 800100"/>
                <a:gd name="connsiteX11" fmla="*/ 941070 w 941070"/>
                <a:gd name="connsiteY11" fmla="*/ 57531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1070" h="800100">
                  <a:moveTo>
                    <a:pt x="262890" y="0"/>
                  </a:moveTo>
                  <a:lnTo>
                    <a:pt x="262890" y="0"/>
                  </a:lnTo>
                  <a:lnTo>
                    <a:pt x="323850" y="118110"/>
                  </a:lnTo>
                  <a:lnTo>
                    <a:pt x="327660" y="274320"/>
                  </a:lnTo>
                  <a:lnTo>
                    <a:pt x="236220" y="278130"/>
                  </a:lnTo>
                  <a:lnTo>
                    <a:pt x="240030" y="323850"/>
                  </a:lnTo>
                  <a:lnTo>
                    <a:pt x="0" y="331470"/>
                  </a:lnTo>
                  <a:lnTo>
                    <a:pt x="3810" y="441960"/>
                  </a:lnTo>
                  <a:lnTo>
                    <a:pt x="777240" y="800100"/>
                  </a:lnTo>
                  <a:lnTo>
                    <a:pt x="826770" y="659130"/>
                  </a:lnTo>
                  <a:lnTo>
                    <a:pt x="872490" y="659130"/>
                  </a:lnTo>
                  <a:lnTo>
                    <a:pt x="941070" y="575310"/>
                  </a:lnTo>
                </a:path>
              </a:pathLst>
            </a:cu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146" name="フリーフォーム 145"/>
            <p:cNvSpPr/>
            <p:nvPr/>
          </p:nvSpPr>
          <p:spPr>
            <a:xfrm>
              <a:off x="3800872" y="2950822"/>
              <a:ext cx="936104" cy="811530"/>
            </a:xfrm>
            <a:custGeom>
              <a:avLst/>
              <a:gdLst>
                <a:gd name="connsiteX0" fmla="*/ 262890 w 944880"/>
                <a:gd name="connsiteY0" fmla="*/ 3810 h 811530"/>
                <a:gd name="connsiteX1" fmla="*/ 327660 w 944880"/>
                <a:gd name="connsiteY1" fmla="*/ 137160 h 811530"/>
                <a:gd name="connsiteX2" fmla="*/ 327660 w 944880"/>
                <a:gd name="connsiteY2" fmla="*/ 285750 h 811530"/>
                <a:gd name="connsiteX3" fmla="*/ 240030 w 944880"/>
                <a:gd name="connsiteY3" fmla="*/ 289560 h 811530"/>
                <a:gd name="connsiteX4" fmla="*/ 240030 w 944880"/>
                <a:gd name="connsiteY4" fmla="*/ 331470 h 811530"/>
                <a:gd name="connsiteX5" fmla="*/ 0 w 944880"/>
                <a:gd name="connsiteY5" fmla="*/ 342900 h 811530"/>
                <a:gd name="connsiteX6" fmla="*/ 7620 w 944880"/>
                <a:gd name="connsiteY6" fmla="*/ 453390 h 811530"/>
                <a:gd name="connsiteX7" fmla="*/ 781050 w 944880"/>
                <a:gd name="connsiteY7" fmla="*/ 811530 h 811530"/>
                <a:gd name="connsiteX8" fmla="*/ 830580 w 944880"/>
                <a:gd name="connsiteY8" fmla="*/ 666750 h 811530"/>
                <a:gd name="connsiteX9" fmla="*/ 876300 w 944880"/>
                <a:gd name="connsiteY9" fmla="*/ 662940 h 811530"/>
                <a:gd name="connsiteX10" fmla="*/ 941070 w 944880"/>
                <a:gd name="connsiteY10" fmla="*/ 586740 h 811530"/>
                <a:gd name="connsiteX11" fmla="*/ 944880 w 944880"/>
                <a:gd name="connsiteY11" fmla="*/ 0 h 811530"/>
                <a:gd name="connsiteX12" fmla="*/ 262890 w 944880"/>
                <a:gd name="connsiteY12" fmla="*/ 3810 h 81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4880" h="811530">
                  <a:moveTo>
                    <a:pt x="262890" y="3810"/>
                  </a:moveTo>
                  <a:lnTo>
                    <a:pt x="327660" y="137160"/>
                  </a:lnTo>
                  <a:lnTo>
                    <a:pt x="327660" y="285750"/>
                  </a:lnTo>
                  <a:lnTo>
                    <a:pt x="240030" y="289560"/>
                  </a:lnTo>
                  <a:lnTo>
                    <a:pt x="240030" y="331470"/>
                  </a:lnTo>
                  <a:lnTo>
                    <a:pt x="0" y="342900"/>
                  </a:lnTo>
                  <a:lnTo>
                    <a:pt x="7620" y="453390"/>
                  </a:lnTo>
                  <a:lnTo>
                    <a:pt x="781050" y="811530"/>
                  </a:lnTo>
                  <a:lnTo>
                    <a:pt x="830580" y="666750"/>
                  </a:lnTo>
                  <a:lnTo>
                    <a:pt x="876300" y="662940"/>
                  </a:lnTo>
                  <a:lnTo>
                    <a:pt x="941070" y="586740"/>
                  </a:lnTo>
                  <a:lnTo>
                    <a:pt x="944880" y="0"/>
                  </a:lnTo>
                  <a:lnTo>
                    <a:pt x="262890" y="381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7" name="フリーフォーム 146"/>
            <p:cNvSpPr/>
            <p:nvPr/>
          </p:nvSpPr>
          <p:spPr>
            <a:xfrm>
              <a:off x="2407672" y="3348600"/>
              <a:ext cx="479145" cy="651053"/>
            </a:xfrm>
            <a:custGeom>
              <a:avLst/>
              <a:gdLst>
                <a:gd name="connsiteX0" fmla="*/ 98755 w 479145"/>
                <a:gd name="connsiteY0" fmla="*/ 0 h 651053"/>
                <a:gd name="connsiteX1" fmla="*/ 21945 w 479145"/>
                <a:gd name="connsiteY1" fmla="*/ 274320 h 651053"/>
                <a:gd name="connsiteX2" fmla="*/ 0 w 479145"/>
                <a:gd name="connsiteY2" fmla="*/ 651053 h 651053"/>
                <a:gd name="connsiteX3" fmla="*/ 164592 w 479145"/>
                <a:gd name="connsiteY3" fmla="*/ 577901 h 651053"/>
                <a:gd name="connsiteX4" fmla="*/ 215798 w 479145"/>
                <a:gd name="connsiteY4" fmla="*/ 442570 h 651053"/>
                <a:gd name="connsiteX5" fmla="*/ 431597 w 479145"/>
                <a:gd name="connsiteY5" fmla="*/ 402336 h 651053"/>
                <a:gd name="connsiteX6" fmla="*/ 479145 w 479145"/>
                <a:gd name="connsiteY6" fmla="*/ 43891 h 651053"/>
                <a:gd name="connsiteX7" fmla="*/ 446227 w 479145"/>
                <a:gd name="connsiteY7" fmla="*/ 18288 h 651053"/>
                <a:gd name="connsiteX8" fmla="*/ 314553 w 479145"/>
                <a:gd name="connsiteY8" fmla="*/ 18288 h 651053"/>
                <a:gd name="connsiteX9" fmla="*/ 98755 w 479145"/>
                <a:gd name="connsiteY9" fmla="*/ 0 h 651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9145" h="651053">
                  <a:moveTo>
                    <a:pt x="98755" y="0"/>
                  </a:moveTo>
                  <a:lnTo>
                    <a:pt x="21945" y="274320"/>
                  </a:lnTo>
                  <a:lnTo>
                    <a:pt x="0" y="651053"/>
                  </a:lnTo>
                  <a:lnTo>
                    <a:pt x="164592" y="577901"/>
                  </a:lnTo>
                  <a:lnTo>
                    <a:pt x="215798" y="442570"/>
                  </a:lnTo>
                  <a:lnTo>
                    <a:pt x="431597" y="402336"/>
                  </a:lnTo>
                  <a:lnTo>
                    <a:pt x="479145" y="43891"/>
                  </a:lnTo>
                  <a:lnTo>
                    <a:pt x="446227" y="18288"/>
                  </a:lnTo>
                  <a:lnTo>
                    <a:pt x="314553" y="18288"/>
                  </a:lnTo>
                  <a:lnTo>
                    <a:pt x="98755" y="0"/>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9" name="テキスト ボックス 148"/>
            <p:cNvSpPr txBox="1"/>
            <p:nvPr/>
          </p:nvSpPr>
          <p:spPr>
            <a:xfrm>
              <a:off x="4114283" y="3068960"/>
              <a:ext cx="792087" cy="230832"/>
            </a:xfrm>
            <a:prstGeom prst="rect">
              <a:avLst/>
            </a:prstGeom>
            <a:noFill/>
          </p:spPr>
          <p:txBody>
            <a:bodyPr wrap="square" rtlCol="0">
              <a:spAutoFit/>
            </a:bodyPr>
            <a:lstStyle/>
            <a:p>
              <a:r>
                <a:rPr lang="ja-JP" altLang="en-US" sz="900" dirty="0">
                  <a:latin typeface="+mj-ea"/>
                  <a:ea typeface="+mj-ea"/>
                </a:rPr>
                <a:t>四天王寺</a:t>
              </a:r>
            </a:p>
          </p:txBody>
        </p:sp>
        <p:sp>
          <p:nvSpPr>
            <p:cNvPr id="150" name="テキスト ボックス 149"/>
            <p:cNvSpPr txBox="1"/>
            <p:nvPr/>
          </p:nvSpPr>
          <p:spPr>
            <a:xfrm>
              <a:off x="2396337" y="3429000"/>
              <a:ext cx="719232" cy="230832"/>
            </a:xfrm>
            <a:prstGeom prst="rect">
              <a:avLst/>
            </a:prstGeom>
            <a:noFill/>
          </p:spPr>
          <p:txBody>
            <a:bodyPr wrap="square" rtlCol="0">
              <a:spAutoFit/>
            </a:bodyPr>
            <a:lstStyle/>
            <a:p>
              <a:r>
                <a:rPr lang="ja-JP" altLang="en-US" sz="900" dirty="0">
                  <a:latin typeface="+mn-ea"/>
                </a:rPr>
                <a:t>一心寺</a:t>
              </a:r>
            </a:p>
          </p:txBody>
        </p:sp>
        <p:sp>
          <p:nvSpPr>
            <p:cNvPr id="87" name="フリーフォーム 86"/>
            <p:cNvSpPr/>
            <p:nvPr/>
          </p:nvSpPr>
          <p:spPr>
            <a:xfrm>
              <a:off x="1215899" y="3248409"/>
              <a:ext cx="2232561" cy="2369127"/>
            </a:xfrm>
            <a:custGeom>
              <a:avLst/>
              <a:gdLst>
                <a:gd name="connsiteX0" fmla="*/ 540327 w 2232561"/>
                <a:gd name="connsiteY0" fmla="*/ 0 h 2369127"/>
                <a:gd name="connsiteX1" fmla="*/ 1021278 w 2232561"/>
                <a:gd name="connsiteY1" fmla="*/ 53439 h 2369127"/>
                <a:gd name="connsiteX2" fmla="*/ 967839 w 2232561"/>
                <a:gd name="connsiteY2" fmla="*/ 332509 h 2369127"/>
                <a:gd name="connsiteX3" fmla="*/ 967839 w 2232561"/>
                <a:gd name="connsiteY3" fmla="*/ 433449 h 2369127"/>
                <a:gd name="connsiteX4" fmla="*/ 991589 w 2232561"/>
                <a:gd name="connsiteY4" fmla="*/ 492826 h 2369127"/>
                <a:gd name="connsiteX5" fmla="*/ 985652 w 2232561"/>
                <a:gd name="connsiteY5" fmla="*/ 765958 h 2369127"/>
                <a:gd name="connsiteX6" fmla="*/ 1068779 w 2232561"/>
                <a:gd name="connsiteY6" fmla="*/ 843148 h 2369127"/>
                <a:gd name="connsiteX7" fmla="*/ 1110343 w 2232561"/>
                <a:gd name="connsiteY7" fmla="*/ 849086 h 2369127"/>
                <a:gd name="connsiteX8" fmla="*/ 1211283 w 2232561"/>
                <a:gd name="connsiteY8" fmla="*/ 760021 h 2369127"/>
                <a:gd name="connsiteX9" fmla="*/ 1383475 w 2232561"/>
                <a:gd name="connsiteY9" fmla="*/ 694706 h 2369127"/>
                <a:gd name="connsiteX10" fmla="*/ 1436914 w 2232561"/>
                <a:gd name="connsiteY10" fmla="*/ 564078 h 2369127"/>
                <a:gd name="connsiteX11" fmla="*/ 1638795 w 2232561"/>
                <a:gd name="connsiteY11" fmla="*/ 516577 h 2369127"/>
                <a:gd name="connsiteX12" fmla="*/ 1888176 w 2232561"/>
                <a:gd name="connsiteY12" fmla="*/ 599704 h 2369127"/>
                <a:gd name="connsiteX13" fmla="*/ 2036618 w 2232561"/>
                <a:gd name="connsiteY13" fmla="*/ 670956 h 2369127"/>
                <a:gd name="connsiteX14" fmla="*/ 2226623 w 2232561"/>
                <a:gd name="connsiteY14" fmla="*/ 676893 h 2369127"/>
                <a:gd name="connsiteX15" fmla="*/ 2232561 w 2232561"/>
                <a:gd name="connsiteY15" fmla="*/ 843148 h 2369127"/>
                <a:gd name="connsiteX16" fmla="*/ 2006930 w 2232561"/>
                <a:gd name="connsiteY16" fmla="*/ 825335 h 2369127"/>
                <a:gd name="connsiteX17" fmla="*/ 1977241 w 2232561"/>
                <a:gd name="connsiteY17" fmla="*/ 985652 h 2369127"/>
                <a:gd name="connsiteX18" fmla="*/ 1995054 w 2232561"/>
                <a:gd name="connsiteY18" fmla="*/ 1027216 h 2369127"/>
                <a:gd name="connsiteX19" fmla="*/ 2036618 w 2232561"/>
                <a:gd name="connsiteY19" fmla="*/ 1033153 h 2369127"/>
                <a:gd name="connsiteX20" fmla="*/ 2030680 w 2232561"/>
                <a:gd name="connsiteY20" fmla="*/ 1169719 h 2369127"/>
                <a:gd name="connsiteX21" fmla="*/ 1953491 w 2232561"/>
                <a:gd name="connsiteY21" fmla="*/ 1205345 h 2369127"/>
                <a:gd name="connsiteX22" fmla="*/ 1870363 w 2232561"/>
                <a:gd name="connsiteY22" fmla="*/ 1193470 h 2369127"/>
                <a:gd name="connsiteX23" fmla="*/ 1816924 w 2232561"/>
                <a:gd name="connsiteY23" fmla="*/ 1145969 h 2369127"/>
                <a:gd name="connsiteX24" fmla="*/ 1656608 w 2232561"/>
                <a:gd name="connsiteY24" fmla="*/ 1151906 h 2369127"/>
                <a:gd name="connsiteX25" fmla="*/ 1591293 w 2232561"/>
                <a:gd name="connsiteY25" fmla="*/ 1383475 h 2369127"/>
                <a:gd name="connsiteX26" fmla="*/ 1692234 w 2232561"/>
                <a:gd name="connsiteY26" fmla="*/ 1395351 h 2369127"/>
                <a:gd name="connsiteX27" fmla="*/ 1704109 w 2232561"/>
                <a:gd name="connsiteY27" fmla="*/ 1407226 h 2369127"/>
                <a:gd name="connsiteX28" fmla="*/ 1870363 w 2232561"/>
                <a:gd name="connsiteY28" fmla="*/ 1442852 h 2369127"/>
                <a:gd name="connsiteX29" fmla="*/ 1763485 w 2232561"/>
                <a:gd name="connsiteY29" fmla="*/ 1959429 h 2369127"/>
                <a:gd name="connsiteX30" fmla="*/ 2113808 w 2232561"/>
                <a:gd name="connsiteY30" fmla="*/ 2072244 h 2369127"/>
                <a:gd name="connsiteX31" fmla="*/ 2084119 w 2232561"/>
                <a:gd name="connsiteY31" fmla="*/ 2244436 h 2369127"/>
                <a:gd name="connsiteX32" fmla="*/ 2000992 w 2232561"/>
                <a:gd name="connsiteY32" fmla="*/ 2321626 h 2369127"/>
                <a:gd name="connsiteX33" fmla="*/ 1751610 w 2232561"/>
                <a:gd name="connsiteY33" fmla="*/ 2369127 h 2369127"/>
                <a:gd name="connsiteX34" fmla="*/ 1698171 w 2232561"/>
                <a:gd name="connsiteY34" fmla="*/ 2369127 h 2369127"/>
                <a:gd name="connsiteX35" fmla="*/ 1698171 w 2232561"/>
                <a:gd name="connsiteY35" fmla="*/ 2369127 h 2369127"/>
                <a:gd name="connsiteX36" fmla="*/ 0 w 2232561"/>
                <a:gd name="connsiteY36" fmla="*/ 1882239 h 2369127"/>
                <a:gd name="connsiteX37" fmla="*/ 540327 w 2232561"/>
                <a:gd name="connsiteY37" fmla="*/ 0 h 236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32561" h="2369127">
                  <a:moveTo>
                    <a:pt x="540327" y="0"/>
                  </a:moveTo>
                  <a:lnTo>
                    <a:pt x="1021278" y="53439"/>
                  </a:lnTo>
                  <a:lnTo>
                    <a:pt x="967839" y="332509"/>
                  </a:lnTo>
                  <a:lnTo>
                    <a:pt x="967839" y="433449"/>
                  </a:lnTo>
                  <a:lnTo>
                    <a:pt x="991589" y="492826"/>
                  </a:lnTo>
                  <a:lnTo>
                    <a:pt x="985652" y="765958"/>
                  </a:lnTo>
                  <a:lnTo>
                    <a:pt x="1068779" y="843148"/>
                  </a:lnTo>
                  <a:lnTo>
                    <a:pt x="1110343" y="849086"/>
                  </a:lnTo>
                  <a:lnTo>
                    <a:pt x="1211283" y="760021"/>
                  </a:lnTo>
                  <a:lnTo>
                    <a:pt x="1383475" y="694706"/>
                  </a:lnTo>
                  <a:lnTo>
                    <a:pt x="1436914" y="564078"/>
                  </a:lnTo>
                  <a:lnTo>
                    <a:pt x="1638795" y="516577"/>
                  </a:lnTo>
                  <a:lnTo>
                    <a:pt x="1888176" y="599704"/>
                  </a:lnTo>
                  <a:lnTo>
                    <a:pt x="2036618" y="670956"/>
                  </a:lnTo>
                  <a:lnTo>
                    <a:pt x="2226623" y="676893"/>
                  </a:lnTo>
                  <a:lnTo>
                    <a:pt x="2232561" y="843148"/>
                  </a:lnTo>
                  <a:lnTo>
                    <a:pt x="2006930" y="825335"/>
                  </a:lnTo>
                  <a:lnTo>
                    <a:pt x="1977241" y="985652"/>
                  </a:lnTo>
                  <a:lnTo>
                    <a:pt x="1995054" y="1027216"/>
                  </a:lnTo>
                  <a:lnTo>
                    <a:pt x="2036618" y="1033153"/>
                  </a:lnTo>
                  <a:lnTo>
                    <a:pt x="2030680" y="1169719"/>
                  </a:lnTo>
                  <a:lnTo>
                    <a:pt x="1953491" y="1205345"/>
                  </a:lnTo>
                  <a:lnTo>
                    <a:pt x="1870363" y="1193470"/>
                  </a:lnTo>
                  <a:lnTo>
                    <a:pt x="1816924" y="1145969"/>
                  </a:lnTo>
                  <a:lnTo>
                    <a:pt x="1656608" y="1151906"/>
                  </a:lnTo>
                  <a:lnTo>
                    <a:pt x="1591293" y="1383475"/>
                  </a:lnTo>
                  <a:lnTo>
                    <a:pt x="1692234" y="1395351"/>
                  </a:lnTo>
                  <a:lnTo>
                    <a:pt x="1704109" y="1407226"/>
                  </a:lnTo>
                  <a:lnTo>
                    <a:pt x="1870363" y="1442852"/>
                  </a:lnTo>
                  <a:lnTo>
                    <a:pt x="1763485" y="1959429"/>
                  </a:lnTo>
                  <a:lnTo>
                    <a:pt x="2113808" y="2072244"/>
                  </a:lnTo>
                  <a:lnTo>
                    <a:pt x="2084119" y="2244436"/>
                  </a:lnTo>
                  <a:lnTo>
                    <a:pt x="2000992" y="2321626"/>
                  </a:lnTo>
                  <a:lnTo>
                    <a:pt x="1751610" y="2369127"/>
                  </a:lnTo>
                  <a:lnTo>
                    <a:pt x="1698171" y="2369127"/>
                  </a:lnTo>
                  <a:lnTo>
                    <a:pt x="1698171" y="2369127"/>
                  </a:lnTo>
                  <a:lnTo>
                    <a:pt x="0" y="1882239"/>
                  </a:lnTo>
                  <a:lnTo>
                    <a:pt x="540327" y="0"/>
                  </a:lnTo>
                  <a:close/>
                </a:path>
              </a:pathLst>
            </a:custGeom>
            <a:solidFill>
              <a:srgbClr val="92D050">
                <a:alpha val="30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8" name="フリーフォーム 87"/>
            <p:cNvSpPr/>
            <p:nvPr/>
          </p:nvSpPr>
          <p:spPr>
            <a:xfrm>
              <a:off x="2277742" y="5034222"/>
              <a:ext cx="1025342" cy="567275"/>
            </a:xfrm>
            <a:custGeom>
              <a:avLst/>
              <a:gdLst>
                <a:gd name="connsiteX0" fmla="*/ 73672 w 1464774"/>
                <a:gd name="connsiteY0" fmla="*/ 0 h 810392"/>
                <a:gd name="connsiteX1" fmla="*/ 0 w 1464774"/>
                <a:gd name="connsiteY1" fmla="*/ 264353 h 810392"/>
                <a:gd name="connsiteX2" fmla="*/ 91007 w 1464774"/>
                <a:gd name="connsiteY2" fmla="*/ 416030 h 810392"/>
                <a:gd name="connsiteX3" fmla="*/ 60671 w 1464774"/>
                <a:gd name="connsiteY3" fmla="*/ 515704 h 810392"/>
                <a:gd name="connsiteX4" fmla="*/ 936068 w 1464774"/>
                <a:gd name="connsiteY4" fmla="*/ 767056 h 810392"/>
                <a:gd name="connsiteX5" fmla="*/ 975071 w 1464774"/>
                <a:gd name="connsiteY5" fmla="*/ 810392 h 810392"/>
                <a:gd name="connsiteX6" fmla="*/ 1317429 w 1464774"/>
                <a:gd name="connsiteY6" fmla="*/ 754055 h 810392"/>
                <a:gd name="connsiteX7" fmla="*/ 1434438 w 1464774"/>
                <a:gd name="connsiteY7" fmla="*/ 641380 h 810392"/>
                <a:gd name="connsiteX8" fmla="*/ 1464774 w 1464774"/>
                <a:gd name="connsiteY8" fmla="*/ 498370 h 810392"/>
                <a:gd name="connsiteX9" fmla="*/ 1187420 w 1464774"/>
                <a:gd name="connsiteY9" fmla="*/ 429031 h 810392"/>
                <a:gd name="connsiteX10" fmla="*/ 1139750 w 1464774"/>
                <a:gd name="connsiteY10" fmla="*/ 355359 h 810392"/>
                <a:gd name="connsiteX11" fmla="*/ 1157084 w 1464774"/>
                <a:gd name="connsiteY11" fmla="*/ 303355 h 810392"/>
                <a:gd name="connsiteX12" fmla="*/ 888398 w 1464774"/>
                <a:gd name="connsiteY12" fmla="*/ 221016 h 810392"/>
                <a:gd name="connsiteX13" fmla="*/ 823393 w 1464774"/>
                <a:gd name="connsiteY13" fmla="*/ 242684 h 810392"/>
                <a:gd name="connsiteX14" fmla="*/ 745388 w 1464774"/>
                <a:gd name="connsiteY14" fmla="*/ 260019 h 810392"/>
                <a:gd name="connsiteX15" fmla="*/ 264353 w 1464774"/>
                <a:gd name="connsiteY15" fmla="*/ 125676 h 810392"/>
                <a:gd name="connsiteX16" fmla="*/ 177680 w 1464774"/>
                <a:gd name="connsiteY16" fmla="*/ 26002 h 810392"/>
                <a:gd name="connsiteX17" fmla="*/ 73672 w 1464774"/>
                <a:gd name="connsiteY17" fmla="*/ 0 h 81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64774" h="810392">
                  <a:moveTo>
                    <a:pt x="73672" y="0"/>
                  </a:moveTo>
                  <a:lnTo>
                    <a:pt x="0" y="264353"/>
                  </a:lnTo>
                  <a:lnTo>
                    <a:pt x="91007" y="416030"/>
                  </a:lnTo>
                  <a:lnTo>
                    <a:pt x="60671" y="515704"/>
                  </a:lnTo>
                  <a:lnTo>
                    <a:pt x="936068" y="767056"/>
                  </a:lnTo>
                  <a:lnTo>
                    <a:pt x="975071" y="810392"/>
                  </a:lnTo>
                  <a:lnTo>
                    <a:pt x="1317429" y="754055"/>
                  </a:lnTo>
                  <a:lnTo>
                    <a:pt x="1434438" y="641380"/>
                  </a:lnTo>
                  <a:lnTo>
                    <a:pt x="1464774" y="498370"/>
                  </a:lnTo>
                  <a:lnTo>
                    <a:pt x="1187420" y="429031"/>
                  </a:lnTo>
                  <a:lnTo>
                    <a:pt x="1139750" y="355359"/>
                  </a:lnTo>
                  <a:lnTo>
                    <a:pt x="1157084" y="303355"/>
                  </a:lnTo>
                  <a:lnTo>
                    <a:pt x="888398" y="221016"/>
                  </a:lnTo>
                  <a:lnTo>
                    <a:pt x="823393" y="242684"/>
                  </a:lnTo>
                  <a:lnTo>
                    <a:pt x="745388" y="260019"/>
                  </a:lnTo>
                  <a:lnTo>
                    <a:pt x="264353" y="125676"/>
                  </a:lnTo>
                  <a:lnTo>
                    <a:pt x="177680" y="26002"/>
                  </a:lnTo>
                  <a:lnTo>
                    <a:pt x="73672" y="0"/>
                  </a:lnTo>
                  <a:close/>
                </a:path>
              </a:pathLst>
            </a:custGeom>
            <a:solidFill>
              <a:srgbClr val="00B0F0">
                <a:alpha val="50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0" name="テキスト ボックス 89"/>
            <p:cNvSpPr txBox="1"/>
            <p:nvPr/>
          </p:nvSpPr>
          <p:spPr>
            <a:xfrm>
              <a:off x="1444312" y="4365104"/>
              <a:ext cx="772384" cy="230832"/>
            </a:xfrm>
            <a:prstGeom prst="rect">
              <a:avLst/>
            </a:prstGeom>
            <a:noFill/>
          </p:spPr>
          <p:txBody>
            <a:bodyPr wrap="square" rtlCol="0">
              <a:spAutoFit/>
            </a:bodyPr>
            <a:lstStyle/>
            <a:p>
              <a:r>
                <a:rPr lang="ja-JP" altLang="en-US" sz="900" dirty="0">
                  <a:latin typeface="HGP創英角ｺﾞｼｯｸUB" pitchFamily="50" charset="-128"/>
                  <a:ea typeface="HGP創英角ｺﾞｼｯｸUB" pitchFamily="50" charset="-128"/>
                </a:rPr>
                <a:t>① 動物園</a:t>
              </a:r>
            </a:p>
          </p:txBody>
        </p:sp>
        <p:sp>
          <p:nvSpPr>
            <p:cNvPr id="89" name="フリーフォーム 88"/>
            <p:cNvSpPr/>
            <p:nvPr/>
          </p:nvSpPr>
          <p:spPr>
            <a:xfrm>
              <a:off x="3056182" y="3868397"/>
              <a:ext cx="378606" cy="376310"/>
            </a:xfrm>
            <a:custGeom>
              <a:avLst/>
              <a:gdLst>
                <a:gd name="connsiteX0" fmla="*/ 70338 w 532562"/>
                <a:gd name="connsiteY0" fmla="*/ 0 h 537586"/>
                <a:gd name="connsiteX1" fmla="*/ 40193 w 532562"/>
                <a:gd name="connsiteY1" fmla="*/ 40193 h 537586"/>
                <a:gd name="connsiteX2" fmla="*/ 0 w 532562"/>
                <a:gd name="connsiteY2" fmla="*/ 432079 h 537586"/>
                <a:gd name="connsiteX3" fmla="*/ 95459 w 532562"/>
                <a:gd name="connsiteY3" fmla="*/ 522514 h 537586"/>
                <a:gd name="connsiteX4" fmla="*/ 165798 w 532562"/>
                <a:gd name="connsiteY4" fmla="*/ 537586 h 537586"/>
                <a:gd name="connsiteX5" fmla="*/ 205991 w 532562"/>
                <a:gd name="connsiteY5" fmla="*/ 281353 h 537586"/>
                <a:gd name="connsiteX6" fmla="*/ 532562 w 532562"/>
                <a:gd name="connsiteY6" fmla="*/ 311498 h 537586"/>
                <a:gd name="connsiteX7" fmla="*/ 527538 w 532562"/>
                <a:gd name="connsiteY7" fmla="*/ 120580 h 537586"/>
                <a:gd name="connsiteX8" fmla="*/ 256233 w 532562"/>
                <a:gd name="connsiteY8" fmla="*/ 95459 h 537586"/>
                <a:gd name="connsiteX9" fmla="*/ 70338 w 532562"/>
                <a:gd name="connsiteY9" fmla="*/ 0 h 537586"/>
                <a:gd name="connsiteX0" fmla="*/ 70338 w 540866"/>
                <a:gd name="connsiteY0" fmla="*/ 0 h 537586"/>
                <a:gd name="connsiteX1" fmla="*/ 40193 w 540866"/>
                <a:gd name="connsiteY1" fmla="*/ 40193 h 537586"/>
                <a:gd name="connsiteX2" fmla="*/ 0 w 540866"/>
                <a:gd name="connsiteY2" fmla="*/ 432079 h 537586"/>
                <a:gd name="connsiteX3" fmla="*/ 95459 w 540866"/>
                <a:gd name="connsiteY3" fmla="*/ 522514 h 537586"/>
                <a:gd name="connsiteX4" fmla="*/ 165798 w 540866"/>
                <a:gd name="connsiteY4" fmla="*/ 537586 h 537586"/>
                <a:gd name="connsiteX5" fmla="*/ 205991 w 540866"/>
                <a:gd name="connsiteY5" fmla="*/ 281353 h 537586"/>
                <a:gd name="connsiteX6" fmla="*/ 532562 w 540866"/>
                <a:gd name="connsiteY6" fmla="*/ 311498 h 537586"/>
                <a:gd name="connsiteX7" fmla="*/ 540866 w 540866"/>
                <a:gd name="connsiteY7" fmla="*/ 85903 h 537586"/>
                <a:gd name="connsiteX8" fmla="*/ 256233 w 540866"/>
                <a:gd name="connsiteY8" fmla="*/ 95459 h 537586"/>
                <a:gd name="connsiteX9" fmla="*/ 70338 w 540866"/>
                <a:gd name="connsiteY9" fmla="*/ 0 h 53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0866" h="537586">
                  <a:moveTo>
                    <a:pt x="70338" y="0"/>
                  </a:moveTo>
                  <a:lnTo>
                    <a:pt x="40193" y="40193"/>
                  </a:lnTo>
                  <a:lnTo>
                    <a:pt x="0" y="432079"/>
                  </a:lnTo>
                  <a:lnTo>
                    <a:pt x="95459" y="522514"/>
                  </a:lnTo>
                  <a:lnTo>
                    <a:pt x="165798" y="537586"/>
                  </a:lnTo>
                  <a:lnTo>
                    <a:pt x="205991" y="281353"/>
                  </a:lnTo>
                  <a:lnTo>
                    <a:pt x="532562" y="311498"/>
                  </a:lnTo>
                  <a:lnTo>
                    <a:pt x="540866" y="85903"/>
                  </a:lnTo>
                  <a:lnTo>
                    <a:pt x="256233" y="95459"/>
                  </a:lnTo>
                  <a:lnTo>
                    <a:pt x="70338" y="0"/>
                  </a:lnTo>
                  <a:close/>
                </a:path>
              </a:pathLst>
            </a:custGeom>
            <a:solidFill>
              <a:srgbClr val="00B0F0">
                <a:alpha val="51000"/>
              </a:srgb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1" name="テキスト ボックス 90"/>
            <p:cNvSpPr txBox="1"/>
            <p:nvPr/>
          </p:nvSpPr>
          <p:spPr>
            <a:xfrm>
              <a:off x="2284896" y="4018781"/>
              <a:ext cx="936104" cy="369332"/>
            </a:xfrm>
            <a:prstGeom prst="rect">
              <a:avLst/>
            </a:prstGeom>
            <a:noFill/>
          </p:spPr>
          <p:txBody>
            <a:bodyPr wrap="square" rtlCol="0">
              <a:spAutoFit/>
            </a:bodyPr>
            <a:lstStyle/>
            <a:p>
              <a:r>
                <a:rPr lang="ja-JP" altLang="en-US" sz="900" dirty="0">
                  <a:latin typeface="HGP創英角ｺﾞｼｯｸUB" pitchFamily="50" charset="-128"/>
                  <a:ea typeface="HGP創英角ｺﾞｼｯｸUB" pitchFamily="50" charset="-128"/>
                </a:rPr>
                <a:t>③－２</a:t>
              </a:r>
              <a:endParaRPr lang="en-US" altLang="ja-JP" sz="900" dirty="0">
                <a:latin typeface="HGP創英角ｺﾞｼｯｸUB" pitchFamily="50" charset="-128"/>
                <a:ea typeface="HGP創英角ｺﾞｼｯｸUB" pitchFamily="50" charset="-128"/>
              </a:endParaRPr>
            </a:p>
            <a:p>
              <a:pPr algn="ctr"/>
              <a:r>
                <a:rPr lang="ja-JP" altLang="en-US" sz="900" dirty="0">
                  <a:latin typeface="HGP創英角ｺﾞｼｯｸUB" pitchFamily="50" charset="-128"/>
                  <a:ea typeface="HGP創英角ｺﾞｼｯｸUB" pitchFamily="50" charset="-128"/>
                </a:rPr>
                <a:t>茶臼山・河底池</a:t>
              </a:r>
              <a:endParaRPr lang="en-US" altLang="ja-JP" sz="900" dirty="0">
                <a:latin typeface="HGP創英角ｺﾞｼｯｸUB" pitchFamily="50" charset="-128"/>
                <a:ea typeface="HGP創英角ｺﾞｼｯｸUB" pitchFamily="50" charset="-128"/>
              </a:endParaRPr>
            </a:p>
          </p:txBody>
        </p:sp>
        <p:sp>
          <p:nvSpPr>
            <p:cNvPr id="94" name="テキスト ボックス 93"/>
            <p:cNvSpPr txBox="1"/>
            <p:nvPr/>
          </p:nvSpPr>
          <p:spPr>
            <a:xfrm>
              <a:off x="2072680" y="4581128"/>
              <a:ext cx="738664" cy="230832"/>
            </a:xfrm>
            <a:prstGeom prst="rect">
              <a:avLst/>
            </a:prstGeom>
            <a:noFill/>
          </p:spPr>
          <p:txBody>
            <a:bodyPr vert="horz" wrap="square" rtlCol="0">
              <a:spAutoFit/>
            </a:bodyPr>
            <a:lstStyle/>
            <a:p>
              <a:r>
                <a:rPr lang="ja-JP" altLang="en-US" sz="900" dirty="0">
                  <a:latin typeface="HGP創英角ｺﾞｼｯｸUB" pitchFamily="50" charset="-128"/>
                  <a:ea typeface="HGP創英角ｺﾞｼｯｸUB" pitchFamily="50" charset="-128"/>
                </a:rPr>
                <a:t>② 美術館</a:t>
              </a:r>
            </a:p>
          </p:txBody>
        </p:sp>
        <p:sp>
          <p:nvSpPr>
            <p:cNvPr id="97" name="テキスト ボックス 96"/>
            <p:cNvSpPr txBox="1"/>
            <p:nvPr/>
          </p:nvSpPr>
          <p:spPr>
            <a:xfrm>
              <a:off x="2562487" y="4731837"/>
              <a:ext cx="1058517" cy="369332"/>
            </a:xfrm>
            <a:prstGeom prst="rect">
              <a:avLst/>
            </a:prstGeom>
            <a:noFill/>
          </p:spPr>
          <p:txBody>
            <a:bodyPr wrap="square" rtlCol="0">
              <a:spAutoFit/>
            </a:bodyPr>
            <a:lstStyle/>
            <a:p>
              <a:r>
                <a:rPr lang="ja-JP" altLang="en-US" sz="900" dirty="0">
                  <a:latin typeface="HGP創英角ｺﾞｼｯｸUB" pitchFamily="50" charset="-128"/>
                  <a:ea typeface="HGP創英角ｺﾞｼｯｸUB" pitchFamily="50" charset="-128"/>
                </a:rPr>
                <a:t>③－１</a:t>
              </a:r>
              <a:endParaRPr lang="en-US" altLang="ja-JP" sz="900" dirty="0">
                <a:latin typeface="HGP創英角ｺﾞｼｯｸUB" pitchFamily="50" charset="-128"/>
                <a:ea typeface="HGP創英角ｺﾞｼｯｸUB" pitchFamily="50" charset="-128"/>
              </a:endParaRPr>
            </a:p>
            <a:p>
              <a:r>
                <a:rPr lang="ja-JP" altLang="en-US" sz="900" dirty="0">
                  <a:latin typeface="HGP創英角ｺﾞｼｯｸUB" pitchFamily="50" charset="-128"/>
                  <a:ea typeface="HGP創英角ｺﾞｼｯｸUB" pitchFamily="50" charset="-128"/>
                </a:rPr>
                <a:t>慶沢園</a:t>
              </a:r>
            </a:p>
          </p:txBody>
        </p:sp>
        <p:sp>
          <p:nvSpPr>
            <p:cNvPr id="98" name="テキスト ボックス 97"/>
            <p:cNvSpPr txBox="1"/>
            <p:nvPr/>
          </p:nvSpPr>
          <p:spPr>
            <a:xfrm>
              <a:off x="2267992" y="5145453"/>
              <a:ext cx="1152129" cy="323165"/>
            </a:xfrm>
            <a:prstGeom prst="rect">
              <a:avLst/>
            </a:prstGeom>
            <a:noFill/>
          </p:spPr>
          <p:txBody>
            <a:bodyPr wrap="square" rtlCol="0">
              <a:spAutoFit/>
            </a:bodyPr>
            <a:lstStyle/>
            <a:p>
              <a:pPr>
                <a:lnSpc>
                  <a:spcPts val="900"/>
                </a:lnSpc>
              </a:pPr>
              <a:r>
                <a:rPr lang="ja-JP" altLang="en-US" sz="900" dirty="0">
                  <a:latin typeface="HGP創英角ｺﾞｼｯｸUB" pitchFamily="50" charset="-128"/>
                  <a:ea typeface="HGP創英角ｺﾞｼｯｸUB" pitchFamily="50" charset="-128"/>
                </a:rPr>
                <a:t>③－３</a:t>
              </a:r>
              <a:endParaRPr lang="en-US" altLang="ja-JP" sz="900" dirty="0">
                <a:latin typeface="HGP創英角ｺﾞｼｯｸUB" pitchFamily="50" charset="-128"/>
                <a:ea typeface="HGP創英角ｺﾞｼｯｸUB" pitchFamily="50" charset="-128"/>
              </a:endParaRPr>
            </a:p>
            <a:p>
              <a:pPr>
                <a:lnSpc>
                  <a:spcPts val="900"/>
                </a:lnSpc>
              </a:pPr>
              <a:r>
                <a:rPr lang="ja-JP" altLang="en-US" sz="900" dirty="0">
                  <a:latin typeface="HGP創英角ｺﾞｼｯｸUB" pitchFamily="50" charset="-128"/>
                  <a:ea typeface="HGP創英角ｺﾞｼｯｸUB" pitchFamily="50" charset="-128"/>
                </a:rPr>
                <a:t>エントランスエリア</a:t>
              </a:r>
            </a:p>
          </p:txBody>
        </p:sp>
        <p:sp>
          <p:nvSpPr>
            <p:cNvPr id="104" name="テキスト ボックス 103"/>
            <p:cNvSpPr txBox="1"/>
            <p:nvPr/>
          </p:nvSpPr>
          <p:spPr>
            <a:xfrm>
              <a:off x="3021309" y="3923531"/>
              <a:ext cx="1581176" cy="207749"/>
            </a:xfrm>
            <a:prstGeom prst="rect">
              <a:avLst/>
            </a:prstGeom>
            <a:noFill/>
          </p:spPr>
          <p:txBody>
            <a:bodyPr wrap="square" rtlCol="0">
              <a:spAutoFit/>
            </a:bodyPr>
            <a:lstStyle/>
            <a:p>
              <a:pPr>
                <a:lnSpc>
                  <a:spcPts val="900"/>
                </a:lnSpc>
              </a:pPr>
              <a:r>
                <a:rPr lang="ja-JP" altLang="en-US" sz="900" dirty="0">
                  <a:latin typeface="HGP創英角ｺﾞｼｯｸUB" pitchFamily="50" charset="-128"/>
                  <a:ea typeface="HGP創英角ｺﾞｼｯｸUB" pitchFamily="50" charset="-128"/>
                </a:rPr>
                <a:t>③－４ 茶臼山北東部エリア</a:t>
              </a:r>
            </a:p>
          </p:txBody>
        </p:sp>
        <p:sp>
          <p:nvSpPr>
            <p:cNvPr id="75" name="フリーフォーム 74"/>
            <p:cNvSpPr/>
            <p:nvPr/>
          </p:nvSpPr>
          <p:spPr>
            <a:xfrm>
              <a:off x="3062684" y="3865575"/>
              <a:ext cx="116058" cy="376310"/>
            </a:xfrm>
            <a:custGeom>
              <a:avLst/>
              <a:gdLst>
                <a:gd name="connsiteX0" fmla="*/ 70338 w 532562"/>
                <a:gd name="connsiteY0" fmla="*/ 0 h 537586"/>
                <a:gd name="connsiteX1" fmla="*/ 40193 w 532562"/>
                <a:gd name="connsiteY1" fmla="*/ 40193 h 537586"/>
                <a:gd name="connsiteX2" fmla="*/ 0 w 532562"/>
                <a:gd name="connsiteY2" fmla="*/ 432079 h 537586"/>
                <a:gd name="connsiteX3" fmla="*/ 95459 w 532562"/>
                <a:gd name="connsiteY3" fmla="*/ 522514 h 537586"/>
                <a:gd name="connsiteX4" fmla="*/ 165798 w 532562"/>
                <a:gd name="connsiteY4" fmla="*/ 537586 h 537586"/>
                <a:gd name="connsiteX5" fmla="*/ 205991 w 532562"/>
                <a:gd name="connsiteY5" fmla="*/ 281353 h 537586"/>
                <a:gd name="connsiteX6" fmla="*/ 532562 w 532562"/>
                <a:gd name="connsiteY6" fmla="*/ 311498 h 537586"/>
                <a:gd name="connsiteX7" fmla="*/ 527538 w 532562"/>
                <a:gd name="connsiteY7" fmla="*/ 120580 h 537586"/>
                <a:gd name="connsiteX8" fmla="*/ 256233 w 532562"/>
                <a:gd name="connsiteY8" fmla="*/ 95459 h 537586"/>
                <a:gd name="connsiteX9" fmla="*/ 70338 w 532562"/>
                <a:gd name="connsiteY9" fmla="*/ 0 h 537586"/>
                <a:gd name="connsiteX0" fmla="*/ 70338 w 540866"/>
                <a:gd name="connsiteY0" fmla="*/ 0 h 537586"/>
                <a:gd name="connsiteX1" fmla="*/ 40193 w 540866"/>
                <a:gd name="connsiteY1" fmla="*/ 40193 h 537586"/>
                <a:gd name="connsiteX2" fmla="*/ 0 w 540866"/>
                <a:gd name="connsiteY2" fmla="*/ 432079 h 537586"/>
                <a:gd name="connsiteX3" fmla="*/ 95459 w 540866"/>
                <a:gd name="connsiteY3" fmla="*/ 522514 h 537586"/>
                <a:gd name="connsiteX4" fmla="*/ 165798 w 540866"/>
                <a:gd name="connsiteY4" fmla="*/ 537586 h 537586"/>
                <a:gd name="connsiteX5" fmla="*/ 205991 w 540866"/>
                <a:gd name="connsiteY5" fmla="*/ 281353 h 537586"/>
                <a:gd name="connsiteX6" fmla="*/ 532562 w 540866"/>
                <a:gd name="connsiteY6" fmla="*/ 311498 h 537586"/>
                <a:gd name="connsiteX7" fmla="*/ 540866 w 540866"/>
                <a:gd name="connsiteY7" fmla="*/ 85903 h 537586"/>
                <a:gd name="connsiteX8" fmla="*/ 256233 w 540866"/>
                <a:gd name="connsiteY8" fmla="*/ 95459 h 537586"/>
                <a:gd name="connsiteX9" fmla="*/ 70338 w 540866"/>
                <a:gd name="connsiteY9" fmla="*/ 0 h 537586"/>
                <a:gd name="connsiteX0" fmla="*/ 70338 w 540866"/>
                <a:gd name="connsiteY0" fmla="*/ 0 h 537586"/>
                <a:gd name="connsiteX1" fmla="*/ 40193 w 540866"/>
                <a:gd name="connsiteY1" fmla="*/ 40193 h 537586"/>
                <a:gd name="connsiteX2" fmla="*/ 0 w 540866"/>
                <a:gd name="connsiteY2" fmla="*/ 432079 h 537586"/>
                <a:gd name="connsiteX3" fmla="*/ 95459 w 540866"/>
                <a:gd name="connsiteY3" fmla="*/ 522514 h 537586"/>
                <a:gd name="connsiteX4" fmla="*/ 165798 w 540866"/>
                <a:gd name="connsiteY4" fmla="*/ 537586 h 537586"/>
                <a:gd name="connsiteX5" fmla="*/ 205991 w 540866"/>
                <a:gd name="connsiteY5" fmla="*/ 281353 h 537586"/>
                <a:gd name="connsiteX6" fmla="*/ 532562 w 540866"/>
                <a:gd name="connsiteY6" fmla="*/ 311498 h 537586"/>
                <a:gd name="connsiteX7" fmla="*/ 540866 w 540866"/>
                <a:gd name="connsiteY7" fmla="*/ 85903 h 537586"/>
                <a:gd name="connsiteX8" fmla="*/ 312912 w 540866"/>
                <a:gd name="connsiteY8" fmla="*/ 102869 h 537586"/>
                <a:gd name="connsiteX9" fmla="*/ 70338 w 540866"/>
                <a:gd name="connsiteY9" fmla="*/ 0 h 537586"/>
                <a:gd name="connsiteX0" fmla="*/ 312912 w 540866"/>
                <a:gd name="connsiteY0" fmla="*/ 102869 h 537586"/>
                <a:gd name="connsiteX1" fmla="*/ 70338 w 540866"/>
                <a:gd name="connsiteY1" fmla="*/ 0 h 537586"/>
                <a:gd name="connsiteX2" fmla="*/ 40193 w 540866"/>
                <a:gd name="connsiteY2" fmla="*/ 40193 h 537586"/>
                <a:gd name="connsiteX3" fmla="*/ 0 w 540866"/>
                <a:gd name="connsiteY3" fmla="*/ 432079 h 537586"/>
                <a:gd name="connsiteX4" fmla="*/ 95459 w 540866"/>
                <a:gd name="connsiteY4" fmla="*/ 522514 h 537586"/>
                <a:gd name="connsiteX5" fmla="*/ 165798 w 540866"/>
                <a:gd name="connsiteY5" fmla="*/ 537586 h 537586"/>
                <a:gd name="connsiteX6" fmla="*/ 205991 w 540866"/>
                <a:gd name="connsiteY6" fmla="*/ 281353 h 537586"/>
                <a:gd name="connsiteX7" fmla="*/ 532562 w 540866"/>
                <a:gd name="connsiteY7" fmla="*/ 311498 h 537586"/>
                <a:gd name="connsiteX8" fmla="*/ 540866 w 540866"/>
                <a:gd name="connsiteY8" fmla="*/ 85903 h 537586"/>
                <a:gd name="connsiteX9" fmla="*/ 443541 w 540866"/>
                <a:gd name="connsiteY9" fmla="*/ 233498 h 537586"/>
                <a:gd name="connsiteX0" fmla="*/ 312912 w 540866"/>
                <a:gd name="connsiteY0" fmla="*/ 102869 h 537586"/>
                <a:gd name="connsiteX1" fmla="*/ 70338 w 540866"/>
                <a:gd name="connsiteY1" fmla="*/ 0 h 537586"/>
                <a:gd name="connsiteX2" fmla="*/ 40193 w 540866"/>
                <a:gd name="connsiteY2" fmla="*/ 40193 h 537586"/>
                <a:gd name="connsiteX3" fmla="*/ 0 w 540866"/>
                <a:gd name="connsiteY3" fmla="*/ 432079 h 537586"/>
                <a:gd name="connsiteX4" fmla="*/ 95459 w 540866"/>
                <a:gd name="connsiteY4" fmla="*/ 522514 h 537586"/>
                <a:gd name="connsiteX5" fmla="*/ 165798 w 540866"/>
                <a:gd name="connsiteY5" fmla="*/ 537586 h 537586"/>
                <a:gd name="connsiteX6" fmla="*/ 205991 w 540866"/>
                <a:gd name="connsiteY6" fmla="*/ 281353 h 537586"/>
                <a:gd name="connsiteX7" fmla="*/ 532562 w 540866"/>
                <a:gd name="connsiteY7" fmla="*/ 311498 h 537586"/>
                <a:gd name="connsiteX8" fmla="*/ 540866 w 540866"/>
                <a:gd name="connsiteY8" fmla="*/ 102869 h 537586"/>
                <a:gd name="connsiteX9" fmla="*/ 443541 w 540866"/>
                <a:gd name="connsiteY9" fmla="*/ 233498 h 537586"/>
                <a:gd name="connsiteX0" fmla="*/ 312912 w 540866"/>
                <a:gd name="connsiteY0" fmla="*/ 102869 h 537586"/>
                <a:gd name="connsiteX1" fmla="*/ 70338 w 540866"/>
                <a:gd name="connsiteY1" fmla="*/ 0 h 537586"/>
                <a:gd name="connsiteX2" fmla="*/ 40193 w 540866"/>
                <a:gd name="connsiteY2" fmla="*/ 40193 h 537586"/>
                <a:gd name="connsiteX3" fmla="*/ 0 w 540866"/>
                <a:gd name="connsiteY3" fmla="*/ 432079 h 537586"/>
                <a:gd name="connsiteX4" fmla="*/ 95459 w 540866"/>
                <a:gd name="connsiteY4" fmla="*/ 522514 h 537586"/>
                <a:gd name="connsiteX5" fmla="*/ 165798 w 540866"/>
                <a:gd name="connsiteY5" fmla="*/ 537586 h 537586"/>
                <a:gd name="connsiteX6" fmla="*/ 205991 w 540866"/>
                <a:gd name="connsiteY6" fmla="*/ 281353 h 537586"/>
                <a:gd name="connsiteX7" fmla="*/ 540866 w 540866"/>
                <a:gd name="connsiteY7" fmla="*/ 102869 h 537586"/>
                <a:gd name="connsiteX8" fmla="*/ 443541 w 540866"/>
                <a:gd name="connsiteY8" fmla="*/ 233498 h 537586"/>
                <a:gd name="connsiteX0" fmla="*/ 312912 w 540866"/>
                <a:gd name="connsiteY0" fmla="*/ 102869 h 537586"/>
                <a:gd name="connsiteX1" fmla="*/ 70338 w 540866"/>
                <a:gd name="connsiteY1" fmla="*/ 0 h 537586"/>
                <a:gd name="connsiteX2" fmla="*/ 40193 w 540866"/>
                <a:gd name="connsiteY2" fmla="*/ 40193 h 537586"/>
                <a:gd name="connsiteX3" fmla="*/ 0 w 540866"/>
                <a:gd name="connsiteY3" fmla="*/ 432079 h 537586"/>
                <a:gd name="connsiteX4" fmla="*/ 95459 w 540866"/>
                <a:gd name="connsiteY4" fmla="*/ 522514 h 537586"/>
                <a:gd name="connsiteX5" fmla="*/ 165798 w 540866"/>
                <a:gd name="connsiteY5" fmla="*/ 537586 h 537586"/>
                <a:gd name="connsiteX6" fmla="*/ 540866 w 540866"/>
                <a:gd name="connsiteY6" fmla="*/ 102869 h 537586"/>
                <a:gd name="connsiteX7" fmla="*/ 443541 w 540866"/>
                <a:gd name="connsiteY7" fmla="*/ 233498 h 537586"/>
                <a:gd name="connsiteX0" fmla="*/ 70338 w 540866"/>
                <a:gd name="connsiteY0" fmla="*/ 0 h 537586"/>
                <a:gd name="connsiteX1" fmla="*/ 40193 w 540866"/>
                <a:gd name="connsiteY1" fmla="*/ 40193 h 537586"/>
                <a:gd name="connsiteX2" fmla="*/ 0 w 540866"/>
                <a:gd name="connsiteY2" fmla="*/ 432079 h 537586"/>
                <a:gd name="connsiteX3" fmla="*/ 95459 w 540866"/>
                <a:gd name="connsiteY3" fmla="*/ 522514 h 537586"/>
                <a:gd name="connsiteX4" fmla="*/ 165798 w 540866"/>
                <a:gd name="connsiteY4" fmla="*/ 537586 h 537586"/>
                <a:gd name="connsiteX5" fmla="*/ 540866 w 540866"/>
                <a:gd name="connsiteY5" fmla="*/ 102869 h 537586"/>
                <a:gd name="connsiteX6" fmla="*/ 443541 w 540866"/>
                <a:gd name="connsiteY6" fmla="*/ 233498 h 537586"/>
                <a:gd name="connsiteX0" fmla="*/ 70338 w 540866"/>
                <a:gd name="connsiteY0" fmla="*/ 0 h 537586"/>
                <a:gd name="connsiteX1" fmla="*/ 40193 w 540866"/>
                <a:gd name="connsiteY1" fmla="*/ 40193 h 537586"/>
                <a:gd name="connsiteX2" fmla="*/ 0 w 540866"/>
                <a:gd name="connsiteY2" fmla="*/ 432079 h 537586"/>
                <a:gd name="connsiteX3" fmla="*/ 95459 w 540866"/>
                <a:gd name="connsiteY3" fmla="*/ 522514 h 537586"/>
                <a:gd name="connsiteX4" fmla="*/ 165798 w 540866"/>
                <a:gd name="connsiteY4" fmla="*/ 537586 h 537586"/>
                <a:gd name="connsiteX5" fmla="*/ 540866 w 540866"/>
                <a:gd name="connsiteY5" fmla="*/ 102869 h 537586"/>
                <a:gd name="connsiteX6" fmla="*/ 443541 w 540866"/>
                <a:gd name="connsiteY6" fmla="*/ 233498 h 537586"/>
                <a:gd name="connsiteX7" fmla="*/ 447560 w 540866"/>
                <a:gd name="connsiteY7" fmla="*/ 243592 h 537586"/>
                <a:gd name="connsiteX0" fmla="*/ 70338 w 540866"/>
                <a:gd name="connsiteY0" fmla="*/ 0 h 537586"/>
                <a:gd name="connsiteX1" fmla="*/ 40193 w 540866"/>
                <a:gd name="connsiteY1" fmla="*/ 40193 h 537586"/>
                <a:gd name="connsiteX2" fmla="*/ 0 w 540866"/>
                <a:gd name="connsiteY2" fmla="*/ 432079 h 537586"/>
                <a:gd name="connsiteX3" fmla="*/ 95459 w 540866"/>
                <a:gd name="connsiteY3" fmla="*/ 522514 h 537586"/>
                <a:gd name="connsiteX4" fmla="*/ 165798 w 540866"/>
                <a:gd name="connsiteY4" fmla="*/ 537586 h 537586"/>
                <a:gd name="connsiteX5" fmla="*/ 540866 w 540866"/>
                <a:gd name="connsiteY5" fmla="*/ 102869 h 537586"/>
                <a:gd name="connsiteX6" fmla="*/ 443541 w 540866"/>
                <a:gd name="connsiteY6" fmla="*/ 233498 h 537586"/>
                <a:gd name="connsiteX0" fmla="*/ 70338 w 443542"/>
                <a:gd name="connsiteY0" fmla="*/ 0 h 537586"/>
                <a:gd name="connsiteX1" fmla="*/ 40193 w 443542"/>
                <a:gd name="connsiteY1" fmla="*/ 40193 h 537586"/>
                <a:gd name="connsiteX2" fmla="*/ 0 w 443542"/>
                <a:gd name="connsiteY2" fmla="*/ 432079 h 537586"/>
                <a:gd name="connsiteX3" fmla="*/ 95459 w 443542"/>
                <a:gd name="connsiteY3" fmla="*/ 522514 h 537586"/>
                <a:gd name="connsiteX4" fmla="*/ 165798 w 443542"/>
                <a:gd name="connsiteY4" fmla="*/ 537586 h 537586"/>
                <a:gd name="connsiteX5" fmla="*/ 443541 w 443542"/>
                <a:gd name="connsiteY5" fmla="*/ 233498 h 537586"/>
                <a:gd name="connsiteX0" fmla="*/ 70338 w 165797"/>
                <a:gd name="connsiteY0" fmla="*/ 0 h 537586"/>
                <a:gd name="connsiteX1" fmla="*/ 40193 w 165797"/>
                <a:gd name="connsiteY1" fmla="*/ 40193 h 537586"/>
                <a:gd name="connsiteX2" fmla="*/ 0 w 165797"/>
                <a:gd name="connsiteY2" fmla="*/ 432079 h 537586"/>
                <a:gd name="connsiteX3" fmla="*/ 95459 w 165797"/>
                <a:gd name="connsiteY3" fmla="*/ 522514 h 537586"/>
                <a:gd name="connsiteX4" fmla="*/ 165798 w 165797"/>
                <a:gd name="connsiteY4" fmla="*/ 537586 h 537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97" h="537586">
                  <a:moveTo>
                    <a:pt x="70338" y="0"/>
                  </a:moveTo>
                  <a:lnTo>
                    <a:pt x="40193" y="40193"/>
                  </a:lnTo>
                  <a:lnTo>
                    <a:pt x="0" y="432079"/>
                  </a:lnTo>
                  <a:lnTo>
                    <a:pt x="95459" y="522514"/>
                  </a:lnTo>
                  <a:lnTo>
                    <a:pt x="165798" y="537586"/>
                  </a:lnTo>
                </a:path>
              </a:pathLst>
            </a:cu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92" name="直線コネクタ 91"/>
            <p:cNvCxnSpPr/>
            <p:nvPr/>
          </p:nvCxnSpPr>
          <p:spPr>
            <a:xfrm rot="720000">
              <a:off x="2320995" y="5419810"/>
              <a:ext cx="0" cy="3600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99" name="テキスト ボックス 98"/>
          <p:cNvSpPr txBox="1"/>
          <p:nvPr/>
        </p:nvSpPr>
        <p:spPr>
          <a:xfrm>
            <a:off x="5842472" y="2703294"/>
            <a:ext cx="2880320" cy="415498"/>
          </a:xfrm>
          <a:prstGeom prst="rect">
            <a:avLst/>
          </a:prstGeom>
          <a:noFill/>
        </p:spPr>
        <p:txBody>
          <a:bodyPr wrap="square" rtlCol="0">
            <a:spAutoFit/>
          </a:bodyPr>
          <a:lstStyle/>
          <a:p>
            <a:pPr marL="216000" indent="-180000"/>
            <a:r>
              <a:rPr lang="ja-JP" altLang="en-US" sz="1050" dirty="0">
                <a:latin typeface="+mn-ea"/>
              </a:rPr>
              <a:t>＜天王寺公園各施設の管理運営＞</a:t>
            </a:r>
          </a:p>
          <a:p>
            <a:pPr marL="216000" indent="-180000"/>
            <a:endParaRPr lang="en-US" altLang="ja-JP" sz="1050" dirty="0"/>
          </a:p>
        </p:txBody>
      </p:sp>
      <p:sp>
        <p:nvSpPr>
          <p:cNvPr id="100" name="テキスト ボックス 99"/>
          <p:cNvSpPr txBox="1"/>
          <p:nvPr/>
        </p:nvSpPr>
        <p:spPr>
          <a:xfrm>
            <a:off x="1203382" y="2697294"/>
            <a:ext cx="2880320" cy="415498"/>
          </a:xfrm>
          <a:prstGeom prst="rect">
            <a:avLst/>
          </a:prstGeom>
          <a:noFill/>
        </p:spPr>
        <p:txBody>
          <a:bodyPr wrap="square" rtlCol="0">
            <a:spAutoFit/>
          </a:bodyPr>
          <a:lstStyle/>
          <a:p>
            <a:pPr marL="216000" indent="-180000"/>
            <a:r>
              <a:rPr lang="ja-JP" altLang="en-US" sz="1050" dirty="0">
                <a:latin typeface="+mn-ea"/>
              </a:rPr>
              <a:t>＜天王寺公園及び周辺地域＞</a:t>
            </a:r>
          </a:p>
          <a:p>
            <a:pPr marL="216000" indent="-180000"/>
            <a:endParaRPr lang="en-US" altLang="ja-JP" sz="1050" dirty="0"/>
          </a:p>
        </p:txBody>
      </p:sp>
      <p:sp>
        <p:nvSpPr>
          <p:cNvPr id="78" name="左大かっこ 77"/>
          <p:cNvSpPr/>
          <p:nvPr/>
        </p:nvSpPr>
        <p:spPr>
          <a:xfrm>
            <a:off x="7214530" y="3721912"/>
            <a:ext cx="36000" cy="288000"/>
          </a:xfrm>
          <a:prstGeom prst="leftBracket">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80" name="左大かっこ 79"/>
          <p:cNvSpPr/>
          <p:nvPr/>
        </p:nvSpPr>
        <p:spPr>
          <a:xfrm>
            <a:off x="1620241" y="1163618"/>
            <a:ext cx="36000" cy="288000"/>
          </a:xfrm>
          <a:prstGeom prst="leftBracket">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93" name="スライド番号プレースホルダ 92"/>
          <p:cNvSpPr>
            <a:spLocks noGrp="1"/>
          </p:cNvSpPr>
          <p:nvPr>
            <p:ph type="sldNum" sz="quarter" idx="12"/>
          </p:nvPr>
        </p:nvSpPr>
        <p:spPr/>
        <p:txBody>
          <a:bodyPr/>
          <a:lstStyle/>
          <a:p>
            <a:fld id="{37EF5067-3AB7-4642-9103-42CBD40CC6D9}" type="slidenum">
              <a:rPr kumimoji="1" lang="ja-JP" altLang="en-US" smtClean="0"/>
              <a:pPr/>
              <a:t>59</a:t>
            </a:fld>
            <a:endParaRPr kumimoji="1" lang="ja-JP" altLang="en-US" dirty="0"/>
          </a:p>
        </p:txBody>
      </p:sp>
      <p:sp>
        <p:nvSpPr>
          <p:cNvPr id="101" name="角丸四角形 100"/>
          <p:cNvSpPr/>
          <p:nvPr/>
        </p:nvSpPr>
        <p:spPr>
          <a:xfrm rot="16920000">
            <a:off x="3091028" y="5536747"/>
            <a:ext cx="1081291" cy="1479691"/>
          </a:xfrm>
          <a:custGeom>
            <a:avLst/>
            <a:gdLst>
              <a:gd name="connsiteX0" fmla="*/ 0 w 995825"/>
              <a:gd name="connsiteY0" fmla="*/ 109613 h 657665"/>
              <a:gd name="connsiteX1" fmla="*/ 109613 w 995825"/>
              <a:gd name="connsiteY1" fmla="*/ 0 h 657665"/>
              <a:gd name="connsiteX2" fmla="*/ 886212 w 995825"/>
              <a:gd name="connsiteY2" fmla="*/ 0 h 657665"/>
              <a:gd name="connsiteX3" fmla="*/ 995825 w 995825"/>
              <a:gd name="connsiteY3" fmla="*/ 109613 h 657665"/>
              <a:gd name="connsiteX4" fmla="*/ 995825 w 995825"/>
              <a:gd name="connsiteY4" fmla="*/ 548052 h 657665"/>
              <a:gd name="connsiteX5" fmla="*/ 886212 w 995825"/>
              <a:gd name="connsiteY5" fmla="*/ 657665 h 657665"/>
              <a:gd name="connsiteX6" fmla="*/ 109613 w 995825"/>
              <a:gd name="connsiteY6" fmla="*/ 657665 h 657665"/>
              <a:gd name="connsiteX7" fmla="*/ 0 w 995825"/>
              <a:gd name="connsiteY7" fmla="*/ 548052 h 657665"/>
              <a:gd name="connsiteX8" fmla="*/ 0 w 995825"/>
              <a:gd name="connsiteY8" fmla="*/ 109613 h 657665"/>
              <a:gd name="connsiteX0" fmla="*/ 0 w 995825"/>
              <a:gd name="connsiteY0" fmla="*/ 128607 h 676659"/>
              <a:gd name="connsiteX1" fmla="*/ 290594 w 995825"/>
              <a:gd name="connsiteY1" fmla="*/ 0 h 676659"/>
              <a:gd name="connsiteX2" fmla="*/ 886212 w 995825"/>
              <a:gd name="connsiteY2" fmla="*/ 18994 h 676659"/>
              <a:gd name="connsiteX3" fmla="*/ 995825 w 995825"/>
              <a:gd name="connsiteY3" fmla="*/ 128607 h 676659"/>
              <a:gd name="connsiteX4" fmla="*/ 995825 w 995825"/>
              <a:gd name="connsiteY4" fmla="*/ 567046 h 676659"/>
              <a:gd name="connsiteX5" fmla="*/ 886212 w 995825"/>
              <a:gd name="connsiteY5" fmla="*/ 676659 h 676659"/>
              <a:gd name="connsiteX6" fmla="*/ 109613 w 995825"/>
              <a:gd name="connsiteY6" fmla="*/ 676659 h 676659"/>
              <a:gd name="connsiteX7" fmla="*/ 0 w 995825"/>
              <a:gd name="connsiteY7" fmla="*/ 567046 h 676659"/>
              <a:gd name="connsiteX8" fmla="*/ 0 w 995825"/>
              <a:gd name="connsiteY8" fmla="*/ 128607 h 676659"/>
              <a:gd name="connsiteX0" fmla="*/ 0 w 995825"/>
              <a:gd name="connsiteY0" fmla="*/ 128607 h 676659"/>
              <a:gd name="connsiteX1" fmla="*/ 290594 w 995825"/>
              <a:gd name="connsiteY1" fmla="*/ 0 h 676659"/>
              <a:gd name="connsiteX2" fmla="*/ 886212 w 995825"/>
              <a:gd name="connsiteY2" fmla="*/ 18994 h 676659"/>
              <a:gd name="connsiteX3" fmla="*/ 995825 w 995825"/>
              <a:gd name="connsiteY3" fmla="*/ 128607 h 676659"/>
              <a:gd name="connsiteX4" fmla="*/ 995825 w 995825"/>
              <a:gd name="connsiteY4" fmla="*/ 567046 h 676659"/>
              <a:gd name="connsiteX5" fmla="*/ 886212 w 995825"/>
              <a:gd name="connsiteY5" fmla="*/ 676659 h 676659"/>
              <a:gd name="connsiteX6" fmla="*/ 410317 w 995825"/>
              <a:gd name="connsiteY6" fmla="*/ 671169 h 676659"/>
              <a:gd name="connsiteX7" fmla="*/ 0 w 995825"/>
              <a:gd name="connsiteY7" fmla="*/ 567046 h 676659"/>
              <a:gd name="connsiteX8" fmla="*/ 0 w 995825"/>
              <a:gd name="connsiteY8" fmla="*/ 128607 h 676659"/>
              <a:gd name="connsiteX0" fmla="*/ 0 w 995825"/>
              <a:gd name="connsiteY0" fmla="*/ 128607 h 676659"/>
              <a:gd name="connsiteX1" fmla="*/ 290594 w 995825"/>
              <a:gd name="connsiteY1" fmla="*/ 0 h 676659"/>
              <a:gd name="connsiteX2" fmla="*/ 886212 w 995825"/>
              <a:gd name="connsiteY2" fmla="*/ 18994 h 676659"/>
              <a:gd name="connsiteX3" fmla="*/ 995825 w 995825"/>
              <a:gd name="connsiteY3" fmla="*/ 128607 h 676659"/>
              <a:gd name="connsiteX4" fmla="*/ 995825 w 995825"/>
              <a:gd name="connsiteY4" fmla="*/ 567046 h 676659"/>
              <a:gd name="connsiteX5" fmla="*/ 886212 w 995825"/>
              <a:gd name="connsiteY5" fmla="*/ 676659 h 676659"/>
              <a:gd name="connsiteX6" fmla="*/ 410317 w 995825"/>
              <a:gd name="connsiteY6" fmla="*/ 671169 h 676659"/>
              <a:gd name="connsiteX7" fmla="*/ 0 w 995825"/>
              <a:gd name="connsiteY7" fmla="*/ 128607 h 676659"/>
              <a:gd name="connsiteX0" fmla="*/ 148444 w 733952"/>
              <a:gd name="connsiteY0" fmla="*/ 671169 h 676659"/>
              <a:gd name="connsiteX1" fmla="*/ 28721 w 733952"/>
              <a:gd name="connsiteY1" fmla="*/ 0 h 676659"/>
              <a:gd name="connsiteX2" fmla="*/ 624339 w 733952"/>
              <a:gd name="connsiteY2" fmla="*/ 18994 h 676659"/>
              <a:gd name="connsiteX3" fmla="*/ 733952 w 733952"/>
              <a:gd name="connsiteY3" fmla="*/ 128607 h 676659"/>
              <a:gd name="connsiteX4" fmla="*/ 733952 w 733952"/>
              <a:gd name="connsiteY4" fmla="*/ 567046 h 676659"/>
              <a:gd name="connsiteX5" fmla="*/ 624339 w 733952"/>
              <a:gd name="connsiteY5" fmla="*/ 676659 h 676659"/>
              <a:gd name="connsiteX6" fmla="*/ 148444 w 733952"/>
              <a:gd name="connsiteY6" fmla="*/ 671169 h 676659"/>
              <a:gd name="connsiteX0" fmla="*/ 986 w 706217"/>
              <a:gd name="connsiteY0" fmla="*/ 0 h 676659"/>
              <a:gd name="connsiteX1" fmla="*/ 596604 w 706217"/>
              <a:gd name="connsiteY1" fmla="*/ 18994 h 676659"/>
              <a:gd name="connsiteX2" fmla="*/ 706217 w 706217"/>
              <a:gd name="connsiteY2" fmla="*/ 128607 h 676659"/>
              <a:gd name="connsiteX3" fmla="*/ 706217 w 706217"/>
              <a:gd name="connsiteY3" fmla="*/ 567046 h 676659"/>
              <a:gd name="connsiteX4" fmla="*/ 596604 w 706217"/>
              <a:gd name="connsiteY4" fmla="*/ 676659 h 676659"/>
              <a:gd name="connsiteX5" fmla="*/ 120709 w 706217"/>
              <a:gd name="connsiteY5" fmla="*/ 671169 h 676659"/>
              <a:gd name="connsiteX6" fmla="*/ 92426 w 706217"/>
              <a:gd name="connsiteY6" fmla="*/ 91440 h 676659"/>
              <a:gd name="connsiteX0" fmla="*/ 0 w 705231"/>
              <a:gd name="connsiteY0" fmla="*/ 0 h 676659"/>
              <a:gd name="connsiteX1" fmla="*/ 595618 w 705231"/>
              <a:gd name="connsiteY1" fmla="*/ 18994 h 676659"/>
              <a:gd name="connsiteX2" fmla="*/ 705231 w 705231"/>
              <a:gd name="connsiteY2" fmla="*/ 128607 h 676659"/>
              <a:gd name="connsiteX3" fmla="*/ 705231 w 705231"/>
              <a:gd name="connsiteY3" fmla="*/ 567046 h 676659"/>
              <a:gd name="connsiteX4" fmla="*/ 595618 w 705231"/>
              <a:gd name="connsiteY4" fmla="*/ 676659 h 676659"/>
              <a:gd name="connsiteX5" fmla="*/ 119723 w 705231"/>
              <a:gd name="connsiteY5" fmla="*/ 671169 h 676659"/>
              <a:gd name="connsiteX0" fmla="*/ 0 w 781012"/>
              <a:gd name="connsiteY0" fmla="*/ 0 h 676659"/>
              <a:gd name="connsiteX1" fmla="*/ 595618 w 781012"/>
              <a:gd name="connsiteY1" fmla="*/ 18994 h 676659"/>
              <a:gd name="connsiteX2" fmla="*/ 781012 w 781012"/>
              <a:gd name="connsiteY2" fmla="*/ 121375 h 676659"/>
              <a:gd name="connsiteX3" fmla="*/ 705231 w 781012"/>
              <a:gd name="connsiteY3" fmla="*/ 567046 h 676659"/>
              <a:gd name="connsiteX4" fmla="*/ 595618 w 781012"/>
              <a:gd name="connsiteY4" fmla="*/ 676659 h 676659"/>
              <a:gd name="connsiteX5" fmla="*/ 119723 w 781012"/>
              <a:gd name="connsiteY5" fmla="*/ 671169 h 676659"/>
              <a:gd name="connsiteX0" fmla="*/ 0 w 781012"/>
              <a:gd name="connsiteY0" fmla="*/ 0 h 676659"/>
              <a:gd name="connsiteX1" fmla="*/ 654247 w 781012"/>
              <a:gd name="connsiteY1" fmla="*/ 18576 h 676659"/>
              <a:gd name="connsiteX2" fmla="*/ 781012 w 781012"/>
              <a:gd name="connsiteY2" fmla="*/ 121375 h 676659"/>
              <a:gd name="connsiteX3" fmla="*/ 705231 w 781012"/>
              <a:gd name="connsiteY3" fmla="*/ 567046 h 676659"/>
              <a:gd name="connsiteX4" fmla="*/ 595618 w 781012"/>
              <a:gd name="connsiteY4" fmla="*/ 676659 h 676659"/>
              <a:gd name="connsiteX5" fmla="*/ 119723 w 781012"/>
              <a:gd name="connsiteY5" fmla="*/ 671169 h 676659"/>
              <a:gd name="connsiteX0" fmla="*/ 0 w 781012"/>
              <a:gd name="connsiteY0" fmla="*/ 0 h 676659"/>
              <a:gd name="connsiteX1" fmla="*/ 654247 w 781012"/>
              <a:gd name="connsiteY1" fmla="*/ 18576 h 676659"/>
              <a:gd name="connsiteX2" fmla="*/ 781012 w 781012"/>
              <a:gd name="connsiteY2" fmla="*/ 121375 h 676659"/>
              <a:gd name="connsiteX3" fmla="*/ 705231 w 781012"/>
              <a:gd name="connsiteY3" fmla="*/ 567046 h 676659"/>
              <a:gd name="connsiteX4" fmla="*/ 595618 w 781012"/>
              <a:gd name="connsiteY4" fmla="*/ 676659 h 676659"/>
              <a:gd name="connsiteX5" fmla="*/ 238574 w 781012"/>
              <a:gd name="connsiteY5" fmla="*/ 674779 h 676659"/>
              <a:gd name="connsiteX0" fmla="*/ 0 w 781019"/>
              <a:gd name="connsiteY0" fmla="*/ 0 h 676659"/>
              <a:gd name="connsiteX1" fmla="*/ 722420 w 781019"/>
              <a:gd name="connsiteY1" fmla="*/ 19278 h 676659"/>
              <a:gd name="connsiteX2" fmla="*/ 781012 w 781019"/>
              <a:gd name="connsiteY2" fmla="*/ 121375 h 676659"/>
              <a:gd name="connsiteX3" fmla="*/ 705231 w 781019"/>
              <a:gd name="connsiteY3" fmla="*/ 567046 h 676659"/>
              <a:gd name="connsiteX4" fmla="*/ 595618 w 781019"/>
              <a:gd name="connsiteY4" fmla="*/ 676659 h 676659"/>
              <a:gd name="connsiteX5" fmla="*/ 238574 w 781019"/>
              <a:gd name="connsiteY5" fmla="*/ 674779 h 676659"/>
              <a:gd name="connsiteX0" fmla="*/ 0 w 870243"/>
              <a:gd name="connsiteY0" fmla="*/ 0 h 676659"/>
              <a:gd name="connsiteX1" fmla="*/ 722420 w 870243"/>
              <a:gd name="connsiteY1" fmla="*/ 19278 h 676659"/>
              <a:gd name="connsiteX2" fmla="*/ 870243 w 870243"/>
              <a:gd name="connsiteY2" fmla="*/ 122521 h 676659"/>
              <a:gd name="connsiteX3" fmla="*/ 705231 w 870243"/>
              <a:gd name="connsiteY3" fmla="*/ 567046 h 676659"/>
              <a:gd name="connsiteX4" fmla="*/ 595618 w 870243"/>
              <a:gd name="connsiteY4" fmla="*/ 676659 h 676659"/>
              <a:gd name="connsiteX5" fmla="*/ 238574 w 870243"/>
              <a:gd name="connsiteY5" fmla="*/ 674779 h 676659"/>
              <a:gd name="connsiteX0" fmla="*/ 0 w 870243"/>
              <a:gd name="connsiteY0" fmla="*/ 0 h 676659"/>
              <a:gd name="connsiteX1" fmla="*/ 722420 w 870243"/>
              <a:gd name="connsiteY1" fmla="*/ 19278 h 676659"/>
              <a:gd name="connsiteX2" fmla="*/ 870243 w 870243"/>
              <a:gd name="connsiteY2" fmla="*/ 122521 h 676659"/>
              <a:gd name="connsiteX3" fmla="*/ 797808 w 870243"/>
              <a:gd name="connsiteY3" fmla="*/ 584820 h 676659"/>
              <a:gd name="connsiteX4" fmla="*/ 595618 w 870243"/>
              <a:gd name="connsiteY4" fmla="*/ 676659 h 676659"/>
              <a:gd name="connsiteX5" fmla="*/ 238574 w 870243"/>
              <a:gd name="connsiteY5" fmla="*/ 674779 h 676659"/>
              <a:gd name="connsiteX0" fmla="*/ 0 w 870243"/>
              <a:gd name="connsiteY0" fmla="*/ 0 h 694676"/>
              <a:gd name="connsiteX1" fmla="*/ 722420 w 870243"/>
              <a:gd name="connsiteY1" fmla="*/ 19278 h 694676"/>
              <a:gd name="connsiteX2" fmla="*/ 870243 w 870243"/>
              <a:gd name="connsiteY2" fmla="*/ 122521 h 694676"/>
              <a:gd name="connsiteX3" fmla="*/ 797808 w 870243"/>
              <a:gd name="connsiteY3" fmla="*/ 584820 h 694676"/>
              <a:gd name="connsiteX4" fmla="*/ 612523 w 870243"/>
              <a:gd name="connsiteY4" fmla="*/ 694676 h 694676"/>
              <a:gd name="connsiteX5" fmla="*/ 238574 w 870243"/>
              <a:gd name="connsiteY5" fmla="*/ 674779 h 694676"/>
              <a:gd name="connsiteX0" fmla="*/ 0 w 870243"/>
              <a:gd name="connsiteY0" fmla="*/ 0 h 694676"/>
              <a:gd name="connsiteX1" fmla="*/ 722420 w 870243"/>
              <a:gd name="connsiteY1" fmla="*/ 19278 h 694676"/>
              <a:gd name="connsiteX2" fmla="*/ 870243 w 870243"/>
              <a:gd name="connsiteY2" fmla="*/ 122521 h 694676"/>
              <a:gd name="connsiteX3" fmla="*/ 797808 w 870243"/>
              <a:gd name="connsiteY3" fmla="*/ 584820 h 694676"/>
              <a:gd name="connsiteX4" fmla="*/ 612523 w 870243"/>
              <a:gd name="connsiteY4" fmla="*/ 694676 h 694676"/>
              <a:gd name="connsiteX5" fmla="*/ 235325 w 870243"/>
              <a:gd name="connsiteY5" fmla="*/ 687588 h 694676"/>
              <a:gd name="connsiteX0" fmla="*/ 0 w 870243"/>
              <a:gd name="connsiteY0" fmla="*/ 0 h 706539"/>
              <a:gd name="connsiteX1" fmla="*/ 722420 w 870243"/>
              <a:gd name="connsiteY1" fmla="*/ 19278 h 706539"/>
              <a:gd name="connsiteX2" fmla="*/ 870243 w 870243"/>
              <a:gd name="connsiteY2" fmla="*/ 122521 h 706539"/>
              <a:gd name="connsiteX3" fmla="*/ 797808 w 870243"/>
              <a:gd name="connsiteY3" fmla="*/ 584820 h 706539"/>
              <a:gd name="connsiteX4" fmla="*/ 616773 w 870243"/>
              <a:gd name="connsiteY4" fmla="*/ 706539 h 706539"/>
              <a:gd name="connsiteX5" fmla="*/ 235325 w 870243"/>
              <a:gd name="connsiteY5" fmla="*/ 687588 h 706539"/>
              <a:gd name="connsiteX0" fmla="*/ 0 w 870243"/>
              <a:gd name="connsiteY0" fmla="*/ 0 h 706539"/>
              <a:gd name="connsiteX1" fmla="*/ 722420 w 870243"/>
              <a:gd name="connsiteY1" fmla="*/ 19278 h 706539"/>
              <a:gd name="connsiteX2" fmla="*/ 870243 w 870243"/>
              <a:gd name="connsiteY2" fmla="*/ 122521 h 706539"/>
              <a:gd name="connsiteX3" fmla="*/ 797808 w 870243"/>
              <a:gd name="connsiteY3" fmla="*/ 584820 h 706539"/>
              <a:gd name="connsiteX4" fmla="*/ 616773 w 870243"/>
              <a:gd name="connsiteY4" fmla="*/ 706539 h 706539"/>
              <a:gd name="connsiteX5" fmla="*/ 232451 w 870243"/>
              <a:gd name="connsiteY5" fmla="*/ 694150 h 706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0243" h="706539">
                <a:moveTo>
                  <a:pt x="0" y="0"/>
                </a:moveTo>
                <a:cubicBezTo>
                  <a:pt x="258866" y="0"/>
                  <a:pt x="463554" y="19278"/>
                  <a:pt x="722420" y="19278"/>
                </a:cubicBezTo>
                <a:cubicBezTo>
                  <a:pt x="782958" y="19278"/>
                  <a:pt x="870243" y="61983"/>
                  <a:pt x="870243" y="122521"/>
                </a:cubicBezTo>
                <a:lnTo>
                  <a:pt x="797808" y="584820"/>
                </a:lnTo>
                <a:cubicBezTo>
                  <a:pt x="797808" y="645358"/>
                  <a:pt x="677311" y="706539"/>
                  <a:pt x="616773" y="706539"/>
                </a:cubicBezTo>
                <a:lnTo>
                  <a:pt x="232451" y="694150"/>
                </a:lnTo>
              </a:path>
            </a:pathLst>
          </a:custGeom>
          <a:solidFill>
            <a:schemeClr val="bg1">
              <a:lumMod val="50000"/>
              <a:alpha val="30196"/>
            </a:schemeClr>
          </a:solidFill>
          <a:ln w="3810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2" name="テキスト ボックス 101"/>
          <p:cNvSpPr txBox="1"/>
          <p:nvPr/>
        </p:nvSpPr>
        <p:spPr>
          <a:xfrm>
            <a:off x="3215680" y="5950904"/>
            <a:ext cx="957707" cy="230832"/>
          </a:xfrm>
          <a:prstGeom prst="rect">
            <a:avLst/>
          </a:prstGeom>
          <a:noFill/>
        </p:spPr>
        <p:txBody>
          <a:bodyPr wrap="square" rtlCol="0">
            <a:spAutoFit/>
          </a:bodyPr>
          <a:lstStyle/>
          <a:p>
            <a:r>
              <a:rPr lang="ja-JP" altLang="en-US" sz="900" dirty="0" smtClean="0">
                <a:latin typeface="+mn-ea"/>
              </a:rPr>
              <a:t>再開発エリア</a:t>
            </a:r>
            <a:endParaRPr lang="ja-JP" altLang="en-US" sz="900" dirty="0">
              <a:latin typeface="+mn-ea"/>
            </a:endParaRPr>
          </a:p>
        </p:txBody>
      </p:sp>
      <p:sp>
        <p:nvSpPr>
          <p:cNvPr id="106" name="フリーフォーム 105"/>
          <p:cNvSpPr>
            <a:spLocks noChangeAspect="1"/>
          </p:cNvSpPr>
          <p:nvPr/>
        </p:nvSpPr>
        <p:spPr>
          <a:xfrm>
            <a:off x="3646590" y="6236835"/>
            <a:ext cx="627530" cy="432300"/>
          </a:xfrm>
          <a:custGeom>
            <a:avLst/>
            <a:gdLst>
              <a:gd name="connsiteX0" fmla="*/ 52388 w 509588"/>
              <a:gd name="connsiteY0" fmla="*/ 690563 h 795338"/>
              <a:gd name="connsiteX1" fmla="*/ 161925 w 509588"/>
              <a:gd name="connsiteY1" fmla="*/ 223838 h 795338"/>
              <a:gd name="connsiteX2" fmla="*/ 0 w 509588"/>
              <a:gd name="connsiteY2" fmla="*/ 180975 h 795338"/>
              <a:gd name="connsiteX3" fmla="*/ 28575 w 509588"/>
              <a:gd name="connsiteY3" fmla="*/ 14288 h 795338"/>
              <a:gd name="connsiteX4" fmla="*/ 247650 w 509588"/>
              <a:gd name="connsiteY4" fmla="*/ 0 h 795338"/>
              <a:gd name="connsiteX5" fmla="*/ 509588 w 509588"/>
              <a:gd name="connsiteY5" fmla="*/ 61913 h 795338"/>
              <a:gd name="connsiteX6" fmla="*/ 338138 w 509588"/>
              <a:gd name="connsiteY6" fmla="*/ 795338 h 795338"/>
              <a:gd name="connsiteX7" fmla="*/ 52388 w 509588"/>
              <a:gd name="connsiteY7" fmla="*/ 690563 h 795338"/>
              <a:gd name="connsiteX0" fmla="*/ 91236 w 548436"/>
              <a:gd name="connsiteY0" fmla="*/ 690563 h 795338"/>
              <a:gd name="connsiteX1" fmla="*/ 200773 w 548436"/>
              <a:gd name="connsiteY1" fmla="*/ 223838 h 795338"/>
              <a:gd name="connsiteX2" fmla="*/ 0 w 548436"/>
              <a:gd name="connsiteY2" fmla="*/ 180975 h 795338"/>
              <a:gd name="connsiteX3" fmla="*/ 67423 w 548436"/>
              <a:gd name="connsiteY3" fmla="*/ 14288 h 795338"/>
              <a:gd name="connsiteX4" fmla="*/ 286498 w 548436"/>
              <a:gd name="connsiteY4" fmla="*/ 0 h 795338"/>
              <a:gd name="connsiteX5" fmla="*/ 548436 w 548436"/>
              <a:gd name="connsiteY5" fmla="*/ 61913 h 795338"/>
              <a:gd name="connsiteX6" fmla="*/ 376986 w 548436"/>
              <a:gd name="connsiteY6" fmla="*/ 795338 h 795338"/>
              <a:gd name="connsiteX7" fmla="*/ 91236 w 548436"/>
              <a:gd name="connsiteY7" fmla="*/ 690563 h 795338"/>
              <a:gd name="connsiteX0" fmla="*/ 91236 w 548436"/>
              <a:gd name="connsiteY0" fmla="*/ 690563 h 795338"/>
              <a:gd name="connsiteX1" fmla="*/ 200773 w 548436"/>
              <a:gd name="connsiteY1" fmla="*/ 223838 h 795338"/>
              <a:gd name="connsiteX2" fmla="*/ 0 w 548436"/>
              <a:gd name="connsiteY2" fmla="*/ 180975 h 795338"/>
              <a:gd name="connsiteX3" fmla="*/ 50774 w 548436"/>
              <a:gd name="connsiteY3" fmla="*/ 37670 h 795338"/>
              <a:gd name="connsiteX4" fmla="*/ 286498 w 548436"/>
              <a:gd name="connsiteY4" fmla="*/ 0 h 795338"/>
              <a:gd name="connsiteX5" fmla="*/ 548436 w 548436"/>
              <a:gd name="connsiteY5" fmla="*/ 61913 h 795338"/>
              <a:gd name="connsiteX6" fmla="*/ 376986 w 548436"/>
              <a:gd name="connsiteY6" fmla="*/ 795338 h 795338"/>
              <a:gd name="connsiteX7" fmla="*/ 91236 w 548436"/>
              <a:gd name="connsiteY7" fmla="*/ 690563 h 795338"/>
              <a:gd name="connsiteX0" fmla="*/ 91236 w 548436"/>
              <a:gd name="connsiteY0" fmla="*/ 690563 h 690563"/>
              <a:gd name="connsiteX1" fmla="*/ 200773 w 548436"/>
              <a:gd name="connsiteY1" fmla="*/ 223838 h 690563"/>
              <a:gd name="connsiteX2" fmla="*/ 0 w 548436"/>
              <a:gd name="connsiteY2" fmla="*/ 180975 h 690563"/>
              <a:gd name="connsiteX3" fmla="*/ 50774 w 548436"/>
              <a:gd name="connsiteY3" fmla="*/ 37670 h 690563"/>
              <a:gd name="connsiteX4" fmla="*/ 286498 w 548436"/>
              <a:gd name="connsiteY4" fmla="*/ 0 h 690563"/>
              <a:gd name="connsiteX5" fmla="*/ 548436 w 548436"/>
              <a:gd name="connsiteY5" fmla="*/ 61913 h 690563"/>
              <a:gd name="connsiteX6" fmla="*/ 471330 w 548436"/>
              <a:gd name="connsiteY6" fmla="*/ 318356 h 690563"/>
              <a:gd name="connsiteX7" fmla="*/ 91236 w 548436"/>
              <a:gd name="connsiteY7" fmla="*/ 690563 h 690563"/>
              <a:gd name="connsiteX0" fmla="*/ 163382 w 548436"/>
              <a:gd name="connsiteY0" fmla="*/ 330489 h 330489"/>
              <a:gd name="connsiteX1" fmla="*/ 200773 w 548436"/>
              <a:gd name="connsiteY1" fmla="*/ 223838 h 330489"/>
              <a:gd name="connsiteX2" fmla="*/ 0 w 548436"/>
              <a:gd name="connsiteY2" fmla="*/ 180975 h 330489"/>
              <a:gd name="connsiteX3" fmla="*/ 50774 w 548436"/>
              <a:gd name="connsiteY3" fmla="*/ 37670 h 330489"/>
              <a:gd name="connsiteX4" fmla="*/ 286498 w 548436"/>
              <a:gd name="connsiteY4" fmla="*/ 0 h 330489"/>
              <a:gd name="connsiteX5" fmla="*/ 548436 w 548436"/>
              <a:gd name="connsiteY5" fmla="*/ 61913 h 330489"/>
              <a:gd name="connsiteX6" fmla="*/ 471330 w 548436"/>
              <a:gd name="connsiteY6" fmla="*/ 318356 h 330489"/>
              <a:gd name="connsiteX7" fmla="*/ 163382 w 548436"/>
              <a:gd name="connsiteY7" fmla="*/ 330489 h 330489"/>
              <a:gd name="connsiteX0" fmla="*/ 174482 w 548436"/>
              <a:gd name="connsiteY0" fmla="*/ 316460 h 318356"/>
              <a:gd name="connsiteX1" fmla="*/ 200773 w 548436"/>
              <a:gd name="connsiteY1" fmla="*/ 223838 h 318356"/>
              <a:gd name="connsiteX2" fmla="*/ 0 w 548436"/>
              <a:gd name="connsiteY2" fmla="*/ 180975 h 318356"/>
              <a:gd name="connsiteX3" fmla="*/ 50774 w 548436"/>
              <a:gd name="connsiteY3" fmla="*/ 37670 h 318356"/>
              <a:gd name="connsiteX4" fmla="*/ 286498 w 548436"/>
              <a:gd name="connsiteY4" fmla="*/ 0 h 318356"/>
              <a:gd name="connsiteX5" fmla="*/ 548436 w 548436"/>
              <a:gd name="connsiteY5" fmla="*/ 61913 h 318356"/>
              <a:gd name="connsiteX6" fmla="*/ 471330 w 548436"/>
              <a:gd name="connsiteY6" fmla="*/ 318356 h 318356"/>
              <a:gd name="connsiteX7" fmla="*/ 174482 w 548436"/>
              <a:gd name="connsiteY7" fmla="*/ 316460 h 318356"/>
              <a:gd name="connsiteX0" fmla="*/ 174482 w 548436"/>
              <a:gd name="connsiteY0" fmla="*/ 307107 h 318356"/>
              <a:gd name="connsiteX1" fmla="*/ 200773 w 548436"/>
              <a:gd name="connsiteY1" fmla="*/ 223838 h 318356"/>
              <a:gd name="connsiteX2" fmla="*/ 0 w 548436"/>
              <a:gd name="connsiteY2" fmla="*/ 180975 h 318356"/>
              <a:gd name="connsiteX3" fmla="*/ 50774 w 548436"/>
              <a:gd name="connsiteY3" fmla="*/ 37670 h 318356"/>
              <a:gd name="connsiteX4" fmla="*/ 286498 w 548436"/>
              <a:gd name="connsiteY4" fmla="*/ 0 h 318356"/>
              <a:gd name="connsiteX5" fmla="*/ 548436 w 548436"/>
              <a:gd name="connsiteY5" fmla="*/ 61913 h 318356"/>
              <a:gd name="connsiteX6" fmla="*/ 471330 w 548436"/>
              <a:gd name="connsiteY6" fmla="*/ 318356 h 318356"/>
              <a:gd name="connsiteX7" fmla="*/ 174482 w 548436"/>
              <a:gd name="connsiteY7" fmla="*/ 307107 h 3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436" h="318356">
                <a:moveTo>
                  <a:pt x="174482" y="307107"/>
                </a:moveTo>
                <a:lnTo>
                  <a:pt x="200773" y="223838"/>
                </a:lnTo>
                <a:lnTo>
                  <a:pt x="0" y="180975"/>
                </a:lnTo>
                <a:lnTo>
                  <a:pt x="50774" y="37670"/>
                </a:lnTo>
                <a:lnTo>
                  <a:pt x="286498" y="0"/>
                </a:lnTo>
                <a:lnTo>
                  <a:pt x="548436" y="61913"/>
                </a:lnTo>
                <a:lnTo>
                  <a:pt x="471330" y="318356"/>
                </a:lnTo>
                <a:lnTo>
                  <a:pt x="174482" y="307107"/>
                </a:lnTo>
                <a:close/>
              </a:path>
            </a:pathLst>
          </a:custGeom>
          <a:solidFill>
            <a:schemeClr val="bg1">
              <a:lumMod val="5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8" name="テキスト ボックス 107"/>
          <p:cNvSpPr txBox="1"/>
          <p:nvPr/>
        </p:nvSpPr>
        <p:spPr>
          <a:xfrm>
            <a:off x="3558579" y="6272519"/>
            <a:ext cx="957707" cy="369332"/>
          </a:xfrm>
          <a:prstGeom prst="rect">
            <a:avLst/>
          </a:prstGeom>
          <a:noFill/>
        </p:spPr>
        <p:txBody>
          <a:bodyPr wrap="square" rtlCol="0">
            <a:spAutoFit/>
          </a:bodyPr>
          <a:lstStyle/>
          <a:p>
            <a:r>
              <a:rPr lang="ja-JP" altLang="en-US" sz="900" dirty="0">
                <a:latin typeface="+mn-ea"/>
              </a:rPr>
              <a:t>あべの</a:t>
            </a:r>
            <a:endParaRPr lang="en-US" altLang="ja-JP" sz="900" dirty="0">
              <a:latin typeface="+mn-ea"/>
            </a:endParaRPr>
          </a:p>
          <a:p>
            <a:r>
              <a:rPr lang="ja-JP" altLang="en-US" sz="900" dirty="0" smtClean="0">
                <a:latin typeface="+mn-ea"/>
              </a:rPr>
              <a:t>キューズタウン</a:t>
            </a:r>
            <a:endParaRPr lang="ja-JP" altLang="en-US" sz="900" dirty="0">
              <a:latin typeface="+mn-ea"/>
            </a:endParaRPr>
          </a:p>
        </p:txBody>
      </p:sp>
    </p:spTree>
    <p:extLst>
      <p:ext uri="{BB962C8B-B14F-4D97-AF65-F5344CB8AC3E}">
        <p14:creationId xmlns:p14="http://schemas.microsoft.com/office/powerpoint/2010/main" val="36230739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29"/>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７．天王寺公園</a:t>
            </a:r>
            <a:endParaRPr lang="en-US" altLang="ja-JP" sz="2000" b="1" dirty="0">
              <a:solidFill>
                <a:schemeClr val="bg1"/>
              </a:solidFill>
              <a:latin typeface="ＭＳ ゴシック" pitchFamily="49" charset="-128"/>
              <a:ea typeface="ＭＳ ゴシック" pitchFamily="49" charset="-128"/>
            </a:endParaRPr>
          </a:p>
        </p:txBody>
      </p:sp>
      <p:sp>
        <p:nvSpPr>
          <p:cNvPr id="15" name="テキスト ボックス 14"/>
          <p:cNvSpPr txBox="1"/>
          <p:nvPr/>
        </p:nvSpPr>
        <p:spPr>
          <a:xfrm>
            <a:off x="1188170" y="717962"/>
            <a:ext cx="2819599" cy="5663366"/>
          </a:xfrm>
          <a:prstGeom prst="rect">
            <a:avLst/>
          </a:prstGeom>
          <a:noFill/>
          <a:ln w="12700">
            <a:solidFill>
              <a:schemeClr val="tx1"/>
            </a:solidFill>
          </a:ln>
          <a:effectLst/>
        </p:spPr>
        <p:txBody>
          <a:bodyPr wrap="square" rtlCol="0">
            <a:noAutofit/>
          </a:bodyPr>
          <a:lstStyle/>
          <a:p>
            <a:pPr marL="82800" indent="-82800"/>
            <a:r>
              <a:rPr lang="en-US" altLang="ja-JP" sz="1200" dirty="0"/>
              <a:t>【</a:t>
            </a:r>
            <a:r>
              <a:rPr lang="ja-JP" altLang="en-US" sz="1200" dirty="0"/>
              <a:t>上町台地固有の「歴史・文化・自然」の発信拠点としての役割を果たせてない</a:t>
            </a:r>
            <a:r>
              <a:rPr lang="en-US" altLang="ja-JP" sz="1200" dirty="0"/>
              <a:t>】</a:t>
            </a:r>
          </a:p>
          <a:p>
            <a:pPr marL="82800" indent="-82800">
              <a:spcBef>
                <a:spcPts val="300"/>
              </a:spcBef>
              <a:spcAft>
                <a:spcPts val="1200"/>
              </a:spcAft>
            </a:pPr>
            <a:r>
              <a:rPr lang="ja-JP" altLang="en-US" sz="1200" dirty="0">
                <a:latin typeface="ＭＳ Ｐ明朝" pitchFamily="18" charset="-128"/>
                <a:ea typeface="ＭＳ Ｐ明朝" pitchFamily="18" charset="-128"/>
              </a:rPr>
              <a:t>・古代、中世、近世にかけての歴史の舞台であり数多くの歴史文化遺産を有する上町台地に位置し、公園自体も歴史と文化と自然が融合した強みを有しているにもかかわらず、その魅力・潜在価値・シンボル性を発信できていない。</a:t>
            </a:r>
            <a:endParaRPr lang="en-US" altLang="ja-JP" sz="1200" dirty="0">
              <a:latin typeface="ＭＳ Ｐ明朝" pitchFamily="18" charset="-128"/>
              <a:ea typeface="ＭＳ Ｐ明朝" pitchFamily="18" charset="-128"/>
            </a:endParaRPr>
          </a:p>
          <a:p>
            <a:pPr marL="82800" indent="-82800">
              <a:spcBef>
                <a:spcPts val="600"/>
              </a:spcBef>
            </a:pPr>
            <a:r>
              <a:rPr lang="en-US" altLang="ja-JP" sz="1200" dirty="0"/>
              <a:t>【</a:t>
            </a:r>
            <a:r>
              <a:rPr lang="ja-JP" altLang="en-US" sz="1200" dirty="0"/>
              <a:t>都心型の立地特性を活かせていない</a:t>
            </a:r>
            <a:r>
              <a:rPr lang="en-US" altLang="ja-JP" sz="1200" dirty="0"/>
              <a:t>】</a:t>
            </a:r>
          </a:p>
          <a:p>
            <a:pPr marL="82800" indent="-82800">
              <a:spcBef>
                <a:spcPts val="300"/>
              </a:spcBef>
              <a:spcAft>
                <a:spcPts val="1200"/>
              </a:spcAft>
            </a:pPr>
            <a:r>
              <a:rPr lang="ja-JP" altLang="en-US" sz="1200" dirty="0">
                <a:latin typeface="ＭＳ Ｐ明朝" pitchFamily="18" charset="-128"/>
                <a:ea typeface="ＭＳ Ｐ明朝" pitchFamily="18" charset="-128"/>
              </a:rPr>
              <a:t>・ターミナルに近接し、潜在需要が高く集客装置としての可能性をもった場所であるが、アクセスしにくい。</a:t>
            </a:r>
            <a:endParaRPr lang="en-US" altLang="ja-JP" sz="1200" dirty="0">
              <a:latin typeface="ＭＳ Ｐ明朝" pitchFamily="18" charset="-128"/>
              <a:ea typeface="ＭＳ Ｐ明朝" pitchFamily="18" charset="-128"/>
            </a:endParaRPr>
          </a:p>
          <a:p>
            <a:pPr marL="82800" indent="-82800">
              <a:spcBef>
                <a:spcPts val="600"/>
              </a:spcBef>
            </a:pPr>
            <a:r>
              <a:rPr lang="en-US" altLang="ja-JP" sz="1200" dirty="0"/>
              <a:t>【</a:t>
            </a:r>
            <a:r>
              <a:rPr lang="ja-JP" altLang="en-US" sz="1200" dirty="0"/>
              <a:t>公園内施設の管理運営サービスにまとまりがない</a:t>
            </a:r>
            <a:r>
              <a:rPr lang="en-US" altLang="ja-JP" sz="1200" dirty="0"/>
              <a:t>】</a:t>
            </a:r>
          </a:p>
          <a:p>
            <a:pPr marL="82800" indent="-82800">
              <a:spcBef>
                <a:spcPts val="300"/>
              </a:spcBef>
              <a:spcAft>
                <a:spcPts val="1200"/>
              </a:spcAft>
            </a:pPr>
            <a:r>
              <a:rPr lang="ja-JP" altLang="en-US" sz="1200" dirty="0">
                <a:latin typeface="ＭＳ Ｐ明朝" pitchFamily="18" charset="-128"/>
                <a:ea typeface="ＭＳ Ｐ明朝" pitchFamily="18" charset="-128"/>
              </a:rPr>
              <a:t>・管理運営主体が異なる公園内各施設の連携が図られていないため、施設ごとの企画やサービス提供にとどまっている。　</a:t>
            </a:r>
            <a:endParaRPr lang="en-US" altLang="ja-JP" sz="1200" dirty="0">
              <a:latin typeface="ＭＳ Ｐ明朝" pitchFamily="18" charset="-128"/>
              <a:ea typeface="ＭＳ Ｐ明朝" pitchFamily="18" charset="-128"/>
            </a:endParaRPr>
          </a:p>
          <a:p>
            <a:pPr marL="82800" indent="-82800">
              <a:spcBef>
                <a:spcPts val="600"/>
              </a:spcBef>
            </a:pPr>
            <a:r>
              <a:rPr lang="en-US" altLang="ja-JP" sz="1200" dirty="0"/>
              <a:t>【</a:t>
            </a:r>
            <a:r>
              <a:rPr lang="ja-JP" altLang="en-US" sz="1200" dirty="0"/>
              <a:t>個別施設の利用者サービスが不十分</a:t>
            </a:r>
            <a:r>
              <a:rPr lang="en-US" altLang="ja-JP" sz="1200" dirty="0"/>
              <a:t>】</a:t>
            </a:r>
          </a:p>
          <a:p>
            <a:pPr marL="82800" indent="-82800">
              <a:spcBef>
                <a:spcPts val="300"/>
              </a:spcBef>
              <a:spcAft>
                <a:spcPts val="1200"/>
              </a:spcAft>
            </a:pPr>
            <a:r>
              <a:rPr lang="ja-JP" altLang="en-US" sz="1200" dirty="0">
                <a:latin typeface="ＭＳ Ｐ明朝" pitchFamily="18" charset="-128"/>
                <a:ea typeface="ＭＳ Ｐ明朝" pitchFamily="18" charset="-128"/>
              </a:rPr>
              <a:t>・来訪者へのサービスの質と量が不十分で、施設の老朽化が著しい。</a:t>
            </a:r>
            <a:endParaRPr lang="en-US" altLang="ja-JP" sz="1200" dirty="0">
              <a:latin typeface="ＭＳ Ｐ明朝" pitchFamily="18" charset="-128"/>
              <a:ea typeface="ＭＳ Ｐ明朝" pitchFamily="18" charset="-128"/>
            </a:endParaRPr>
          </a:p>
        </p:txBody>
      </p:sp>
      <p:sp>
        <p:nvSpPr>
          <p:cNvPr id="7" name="正方形/長方形 6"/>
          <p:cNvSpPr/>
          <p:nvPr/>
        </p:nvSpPr>
        <p:spPr>
          <a:xfrm>
            <a:off x="1174522" y="453144"/>
            <a:ext cx="2833247" cy="239552"/>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200" b="1" dirty="0"/>
              <a:t>課　　題</a:t>
            </a:r>
          </a:p>
        </p:txBody>
      </p:sp>
      <p:sp>
        <p:nvSpPr>
          <p:cNvPr id="8" name="右矢印 7"/>
          <p:cNvSpPr/>
          <p:nvPr/>
        </p:nvSpPr>
        <p:spPr>
          <a:xfrm>
            <a:off x="4068660" y="2852936"/>
            <a:ext cx="227141" cy="74231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正方形/長方形 8"/>
          <p:cNvSpPr/>
          <p:nvPr/>
        </p:nvSpPr>
        <p:spPr>
          <a:xfrm>
            <a:off x="4326864" y="428414"/>
            <a:ext cx="4068000" cy="264282"/>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200" b="1" dirty="0"/>
              <a:t>改革方針</a:t>
            </a:r>
          </a:p>
        </p:txBody>
      </p:sp>
      <p:grpSp>
        <p:nvGrpSpPr>
          <p:cNvPr id="2" name="グループ化 12"/>
          <p:cNvGrpSpPr>
            <a:grpSpLocks noChangeAspect="1"/>
          </p:cNvGrpSpPr>
          <p:nvPr/>
        </p:nvGrpSpPr>
        <p:grpSpPr>
          <a:xfrm>
            <a:off x="8454237" y="704814"/>
            <a:ext cx="2578716" cy="5639583"/>
            <a:chOff x="5529064" y="0"/>
            <a:chExt cx="4136139" cy="9045624"/>
          </a:xfrm>
        </p:grpSpPr>
        <p:pic>
          <p:nvPicPr>
            <p:cNvPr id="1028" name="Picture 4"/>
            <p:cNvPicPr>
              <a:picLocks noChangeAspect="1" noChangeArrowheads="1"/>
            </p:cNvPicPr>
            <p:nvPr/>
          </p:nvPicPr>
          <p:blipFill>
            <a:blip r:embed="rId3" cstate="email"/>
            <a:srcRect/>
            <a:stretch>
              <a:fillRect/>
            </a:stretch>
          </p:blipFill>
          <p:spPr bwMode="auto">
            <a:xfrm>
              <a:off x="5529064" y="6644824"/>
              <a:ext cx="3980434" cy="2400800"/>
            </a:xfrm>
            <a:prstGeom prst="rect">
              <a:avLst/>
            </a:prstGeom>
            <a:noFill/>
            <a:ln w="9525">
              <a:noFill/>
              <a:miter lim="800000"/>
              <a:headEnd/>
              <a:tailEnd/>
            </a:ln>
          </p:spPr>
        </p:pic>
        <p:pic>
          <p:nvPicPr>
            <p:cNvPr id="1027" name="Picture 3"/>
            <p:cNvPicPr>
              <a:picLocks noChangeAspect="1" noChangeArrowheads="1"/>
            </p:cNvPicPr>
            <p:nvPr/>
          </p:nvPicPr>
          <p:blipFill>
            <a:blip r:embed="rId4" cstate="email"/>
            <a:srcRect/>
            <a:stretch>
              <a:fillRect/>
            </a:stretch>
          </p:blipFill>
          <p:spPr bwMode="auto">
            <a:xfrm>
              <a:off x="5817101" y="0"/>
              <a:ext cx="3848102" cy="9045624"/>
            </a:xfrm>
            <a:prstGeom prst="rect">
              <a:avLst/>
            </a:prstGeom>
            <a:noFill/>
            <a:ln w="9525">
              <a:noFill/>
              <a:miter lim="800000"/>
              <a:headEnd/>
              <a:tailEnd/>
            </a:ln>
          </p:spPr>
        </p:pic>
      </p:grpSp>
      <p:sp>
        <p:nvSpPr>
          <p:cNvPr id="16" name="テキスト ボックス 15"/>
          <p:cNvSpPr txBox="1"/>
          <p:nvPr/>
        </p:nvSpPr>
        <p:spPr>
          <a:xfrm>
            <a:off x="4326864" y="716446"/>
            <a:ext cx="4073392" cy="5664882"/>
          </a:xfrm>
          <a:prstGeom prst="rect">
            <a:avLst/>
          </a:prstGeom>
          <a:noFill/>
          <a:ln w="12700">
            <a:solidFill>
              <a:schemeClr val="tx1"/>
            </a:solidFill>
          </a:ln>
          <a:effectLst/>
        </p:spPr>
        <p:txBody>
          <a:bodyPr wrap="square" rtlCol="0">
            <a:noAutofit/>
          </a:bodyPr>
          <a:lstStyle/>
          <a:p>
            <a:pPr marL="82800" indent="-82800"/>
            <a:r>
              <a:rPr lang="en-US" altLang="ja-JP" sz="1200" dirty="0"/>
              <a:t>【</a:t>
            </a:r>
            <a:r>
              <a:rPr lang="ja-JP" altLang="en-US" sz="1200" dirty="0"/>
              <a:t>「歴史・文化・自然」の再発見・発信</a:t>
            </a:r>
            <a:r>
              <a:rPr lang="en-US" altLang="ja-JP" sz="1200" dirty="0"/>
              <a:t>】</a:t>
            </a:r>
          </a:p>
          <a:p>
            <a:pPr marL="82800" indent="-82800">
              <a:spcAft>
                <a:spcPts val="600"/>
              </a:spcAft>
            </a:pPr>
            <a:r>
              <a:rPr lang="ja-JP" altLang="en-US" sz="1200" dirty="0">
                <a:latin typeface="ＭＳ Ｐ明朝" pitchFamily="18" charset="-128"/>
                <a:ea typeface="ＭＳ Ｐ明朝" pitchFamily="18" charset="-128"/>
              </a:rPr>
              <a:t>・上町台地に固有の「歴史・文化・自然」を掘り起こし、公園を拠点として市民へ発信する。</a:t>
            </a:r>
            <a:endParaRPr lang="en-US" altLang="ja-JP" sz="1200" dirty="0">
              <a:latin typeface="ＭＳ Ｐ明朝" pitchFamily="18" charset="-128"/>
              <a:ea typeface="ＭＳ Ｐ明朝" pitchFamily="18" charset="-128"/>
            </a:endParaRPr>
          </a:p>
          <a:p>
            <a:pPr marL="288000" indent="-180000">
              <a:spcAft>
                <a:spcPts val="300"/>
              </a:spcAft>
            </a:pPr>
            <a:r>
              <a:rPr lang="ja-JP" altLang="en-US" sz="1100" dirty="0">
                <a:latin typeface="ＭＳ Ｐ明朝" pitchFamily="18" charset="-128"/>
                <a:ea typeface="ＭＳ Ｐ明朝" pitchFamily="18" charset="-128"/>
              </a:rPr>
              <a:t>　・上町台地マイルド</a:t>
            </a:r>
            <a:r>
              <a:rPr lang="en-US" altLang="ja-JP" sz="1100" dirty="0">
                <a:latin typeface="ＭＳ Ｐ明朝" pitchFamily="18" charset="-128"/>
                <a:ea typeface="ＭＳ Ｐ明朝" pitchFamily="18" charset="-128"/>
              </a:rPr>
              <a:t>HOPE</a:t>
            </a:r>
            <a:r>
              <a:rPr lang="ja-JP" altLang="en-US" sz="1100" dirty="0">
                <a:latin typeface="ＭＳ Ｐ明朝" pitchFamily="18" charset="-128"/>
                <a:ea typeface="ＭＳ Ｐ明朝" pitchFamily="18" charset="-128"/>
              </a:rPr>
              <a:t>ゾーン事業では魅力情報の発信のためのツアー開催や地域資源の掘り起こしなどを実施中</a:t>
            </a:r>
            <a:endParaRPr lang="en-US" altLang="ja-JP" sz="1100" dirty="0">
              <a:latin typeface="ＭＳ Ｐ明朝" pitchFamily="18" charset="-128"/>
              <a:ea typeface="ＭＳ Ｐ明朝" pitchFamily="18" charset="-128"/>
            </a:endParaRPr>
          </a:p>
          <a:p>
            <a:pPr marL="288000" indent="-180000">
              <a:spcAft>
                <a:spcPts val="300"/>
              </a:spcAft>
            </a:pPr>
            <a:r>
              <a:rPr lang="ja-JP" altLang="en-US" sz="1100" dirty="0">
                <a:latin typeface="ＭＳ Ｐ明朝" pitchFamily="18" charset="-128"/>
                <a:ea typeface="ＭＳ Ｐ明朝" pitchFamily="18" charset="-128"/>
              </a:rPr>
              <a:t>　・上町台地周遊マップの制作（</a:t>
            </a:r>
            <a:r>
              <a:rPr lang="en-US" altLang="ja-JP" sz="1100" dirty="0">
                <a:latin typeface="ＭＳ Ｐ明朝" pitchFamily="18" charset="-128"/>
                <a:ea typeface="ＭＳ Ｐ明朝" pitchFamily="18" charset="-128"/>
              </a:rPr>
              <a:t>2012</a:t>
            </a:r>
            <a:r>
              <a:rPr lang="ja-JP" altLang="en-US" sz="1100" dirty="0">
                <a:latin typeface="ＭＳ Ｐ明朝" pitchFamily="18" charset="-128"/>
                <a:ea typeface="ＭＳ Ｐ明朝" pitchFamily="18" charset="-128"/>
              </a:rPr>
              <a:t>年～）</a:t>
            </a:r>
          </a:p>
          <a:p>
            <a:pPr marL="288000" indent="-180000">
              <a:spcAft>
                <a:spcPts val="600"/>
              </a:spcAft>
            </a:pPr>
            <a:r>
              <a:rPr lang="ja-JP" altLang="en-US" sz="1100" dirty="0">
                <a:latin typeface="ＭＳ Ｐ明朝" pitchFamily="18" charset="-128"/>
                <a:ea typeface="ＭＳ Ｐ明朝" pitchFamily="18" charset="-128"/>
              </a:rPr>
              <a:t>　・天王寺真田幸村博の開催（天王寺公園、真田山公園ほか／</a:t>
            </a:r>
            <a:r>
              <a:rPr lang="en-US" altLang="ja-JP" sz="1100" dirty="0">
                <a:latin typeface="ＭＳ Ｐ明朝" pitchFamily="18" charset="-128"/>
                <a:ea typeface="ＭＳ Ｐ明朝" pitchFamily="18" charset="-128"/>
              </a:rPr>
              <a:t>2014</a:t>
            </a:r>
            <a:r>
              <a:rPr lang="ja-JP" altLang="en-US" sz="1100" dirty="0">
                <a:latin typeface="ＭＳ Ｐ明朝" pitchFamily="18" charset="-128"/>
                <a:ea typeface="ＭＳ Ｐ明朝" pitchFamily="18" charset="-128"/>
              </a:rPr>
              <a:t>～</a:t>
            </a:r>
            <a:r>
              <a:rPr lang="en-US" altLang="ja-JP" sz="1100" dirty="0">
                <a:latin typeface="ＭＳ Ｐ明朝" pitchFamily="18" charset="-128"/>
                <a:ea typeface="ＭＳ Ｐ明朝" pitchFamily="18" charset="-128"/>
              </a:rPr>
              <a:t>2015</a:t>
            </a:r>
            <a:r>
              <a:rPr lang="ja-JP" altLang="en-US" sz="1100" dirty="0">
                <a:latin typeface="ＭＳ Ｐ明朝" pitchFamily="18" charset="-128"/>
                <a:ea typeface="ＭＳ Ｐ明朝" pitchFamily="18" charset="-128"/>
              </a:rPr>
              <a:t>年）</a:t>
            </a:r>
            <a:endParaRPr lang="en-US" altLang="ja-JP" sz="1100" dirty="0">
              <a:latin typeface="ＭＳ Ｐ明朝" pitchFamily="18" charset="-128"/>
              <a:ea typeface="ＭＳ Ｐ明朝" pitchFamily="18" charset="-128"/>
            </a:endParaRPr>
          </a:p>
          <a:p>
            <a:pPr marL="82800" indent="-82800">
              <a:spcBef>
                <a:spcPts val="600"/>
              </a:spcBef>
            </a:pPr>
            <a:r>
              <a:rPr lang="en-US" altLang="ja-JP" sz="1200" dirty="0"/>
              <a:t>【</a:t>
            </a:r>
            <a:r>
              <a:rPr lang="ja-JP" altLang="en-US" sz="1200" dirty="0"/>
              <a:t>公園のオープン化とアクセス改善</a:t>
            </a:r>
            <a:r>
              <a:rPr lang="en-US" altLang="ja-JP" sz="1200" dirty="0"/>
              <a:t>】</a:t>
            </a:r>
          </a:p>
          <a:p>
            <a:pPr marL="82800" indent="-82800">
              <a:spcAft>
                <a:spcPts val="600"/>
              </a:spcAft>
            </a:pPr>
            <a:r>
              <a:rPr lang="ja-JP" altLang="en-US" sz="1200" dirty="0">
                <a:latin typeface="ＭＳ Ｐ明朝" pitchFamily="18" charset="-128"/>
                <a:ea typeface="ＭＳ Ｐ明朝" pitchFamily="18" charset="-128"/>
              </a:rPr>
              <a:t>・公園の無料化とともに、わかりやすい動線の確保、わくわく感と余韻を楽しめる空間の形成を図る。</a:t>
            </a:r>
            <a:endParaRPr lang="en-US" altLang="ja-JP" sz="1200" dirty="0">
              <a:latin typeface="ＭＳ Ｐ明朝" pitchFamily="18" charset="-128"/>
              <a:ea typeface="ＭＳ Ｐ明朝" pitchFamily="18" charset="-128"/>
            </a:endParaRPr>
          </a:p>
          <a:p>
            <a:pPr marL="144000" indent="-216000"/>
            <a:r>
              <a:rPr lang="ja-JP" altLang="en-US" sz="1100" dirty="0">
                <a:latin typeface="ＭＳ Ｐ明朝" pitchFamily="18" charset="-128"/>
                <a:ea typeface="ＭＳ Ｐ明朝" pitchFamily="18" charset="-128"/>
              </a:rPr>
              <a:t>　（例）最寄駅からのアクセス環境の整備、動物園・美術館等へ</a:t>
            </a:r>
            <a:endParaRPr lang="en-US" altLang="ja-JP" sz="1100" dirty="0">
              <a:latin typeface="ＭＳ Ｐ明朝" pitchFamily="18" charset="-128"/>
              <a:ea typeface="ＭＳ Ｐ明朝" pitchFamily="18" charset="-128"/>
            </a:endParaRPr>
          </a:p>
          <a:p>
            <a:pPr marL="144000" indent="-216000">
              <a:spcAft>
                <a:spcPts val="600"/>
              </a:spcAft>
            </a:pPr>
            <a:r>
              <a:rPr lang="ja-JP" altLang="en-US" sz="1100" dirty="0">
                <a:latin typeface="ＭＳ Ｐ明朝" pitchFamily="18" charset="-128"/>
                <a:ea typeface="ＭＳ Ｐ明朝" pitchFamily="18" charset="-128"/>
              </a:rPr>
              <a:t>　　　　向かうルートでのわくわく感の演出など</a:t>
            </a:r>
            <a:endParaRPr lang="en-US" altLang="ja-JP" sz="1100" dirty="0">
              <a:latin typeface="ＭＳ Ｐ明朝" pitchFamily="18" charset="-128"/>
              <a:ea typeface="ＭＳ Ｐ明朝" pitchFamily="18" charset="-128"/>
            </a:endParaRPr>
          </a:p>
          <a:p>
            <a:pPr marL="82800" indent="-82800">
              <a:spcBef>
                <a:spcPts val="600"/>
              </a:spcBef>
            </a:pPr>
            <a:r>
              <a:rPr lang="en-US" altLang="ja-JP" sz="1200" dirty="0"/>
              <a:t>【</a:t>
            </a:r>
            <a:r>
              <a:rPr lang="ja-JP" altLang="en-US" sz="1200" dirty="0"/>
              <a:t>公園の一体的マネジメント</a:t>
            </a:r>
            <a:r>
              <a:rPr lang="en-US" altLang="ja-JP" sz="1200" dirty="0"/>
              <a:t>】</a:t>
            </a:r>
          </a:p>
          <a:p>
            <a:pPr marL="82800" indent="-82800">
              <a:spcAft>
                <a:spcPts val="600"/>
              </a:spcAft>
            </a:pPr>
            <a:r>
              <a:rPr lang="ja-JP" altLang="en-US" sz="1200" dirty="0">
                <a:latin typeface="ＭＳ Ｐ明朝" pitchFamily="18" charset="-128"/>
                <a:ea typeface="ＭＳ Ｐ明朝" pitchFamily="18" charset="-128"/>
              </a:rPr>
              <a:t>・公園の一体的マネジメントにより、施設間の連携を促進し、公園全体を見通しての最適な企画や高付加価値サービス等を提供する。</a:t>
            </a:r>
            <a:endParaRPr lang="en-US" altLang="ja-JP" sz="1200" dirty="0">
              <a:latin typeface="ＭＳ Ｐ明朝" pitchFamily="18" charset="-128"/>
              <a:ea typeface="ＭＳ Ｐ明朝" pitchFamily="18" charset="-128"/>
            </a:endParaRPr>
          </a:p>
          <a:p>
            <a:pPr marL="144000" indent="-216000"/>
            <a:r>
              <a:rPr lang="ja-JP" altLang="en-US" sz="1100" dirty="0">
                <a:latin typeface="ＭＳ Ｐ明朝" pitchFamily="18" charset="-128"/>
                <a:ea typeface="ＭＳ Ｐ明朝" pitchFamily="18" charset="-128"/>
              </a:rPr>
              <a:t>　（例）美術館・慶沢園の一体的活用（共通入場券の導入）、</a:t>
            </a:r>
            <a:endParaRPr lang="en-US" altLang="ja-JP" sz="1100" dirty="0">
              <a:latin typeface="ＭＳ Ｐ明朝" pitchFamily="18" charset="-128"/>
              <a:ea typeface="ＭＳ Ｐ明朝" pitchFamily="18" charset="-128"/>
            </a:endParaRPr>
          </a:p>
          <a:p>
            <a:pPr marL="144000" indent="-216000">
              <a:spcAft>
                <a:spcPts val="600"/>
              </a:spcAft>
            </a:pPr>
            <a:r>
              <a:rPr lang="ja-JP" altLang="en-US" sz="1100" dirty="0">
                <a:latin typeface="ＭＳ Ｐ明朝" pitchFamily="18" charset="-128"/>
                <a:ea typeface="ＭＳ Ｐ明朝" pitchFamily="18" charset="-128"/>
              </a:rPr>
              <a:t>　　　　案内サインの統一化など</a:t>
            </a:r>
            <a:endParaRPr lang="en-US" altLang="ja-JP" sz="1100" dirty="0">
              <a:latin typeface="ＭＳ Ｐ明朝" pitchFamily="18" charset="-128"/>
              <a:ea typeface="ＭＳ Ｐ明朝" pitchFamily="18" charset="-128"/>
            </a:endParaRPr>
          </a:p>
          <a:p>
            <a:pPr marL="82800" indent="-82800">
              <a:spcBef>
                <a:spcPts val="600"/>
              </a:spcBef>
            </a:pPr>
            <a:r>
              <a:rPr lang="en-US" altLang="ja-JP" sz="1200" dirty="0"/>
              <a:t>【</a:t>
            </a:r>
            <a:r>
              <a:rPr lang="ja-JP" altLang="en-US" sz="1200" dirty="0"/>
              <a:t>公園施設の魅力向上</a:t>
            </a:r>
            <a:r>
              <a:rPr lang="en-US" altLang="ja-JP" sz="1200" dirty="0"/>
              <a:t>】</a:t>
            </a:r>
          </a:p>
          <a:p>
            <a:pPr marL="82800" indent="-82800">
              <a:spcAft>
                <a:spcPts val="600"/>
              </a:spcAft>
            </a:pPr>
            <a:r>
              <a:rPr lang="ja-JP" altLang="en-US" sz="1200" dirty="0">
                <a:latin typeface="ＭＳ Ｐ明朝" pitchFamily="18" charset="-128"/>
                <a:ea typeface="ＭＳ Ｐ明朝" pitchFamily="18" charset="-128"/>
              </a:rPr>
              <a:t>・エントランスエリア</a:t>
            </a:r>
            <a:r>
              <a:rPr lang="ja-JP" altLang="en-US" sz="1200" dirty="0" smtClean="0">
                <a:latin typeface="ＭＳ Ｐ明朝" pitchFamily="18" charset="-128"/>
                <a:ea typeface="ＭＳ Ｐ明朝" pitchFamily="18" charset="-128"/>
              </a:rPr>
              <a:t>等</a:t>
            </a:r>
            <a:r>
              <a:rPr lang="ja-JP" altLang="en-US" sz="1200" dirty="0">
                <a:latin typeface="ＭＳ Ｐ明朝" pitchFamily="18" charset="-128"/>
                <a:ea typeface="ＭＳ Ｐ明朝" pitchFamily="18" charset="-128"/>
              </a:rPr>
              <a:t>における</a:t>
            </a:r>
            <a:r>
              <a:rPr lang="ja-JP" altLang="en-US" sz="1200" dirty="0" smtClean="0">
                <a:latin typeface="ＭＳ Ｐ明朝" pitchFamily="18" charset="-128"/>
                <a:ea typeface="ＭＳ Ｐ明朝" pitchFamily="18" charset="-128"/>
              </a:rPr>
              <a:t>官民</a:t>
            </a:r>
            <a:r>
              <a:rPr lang="ja-JP" altLang="en-US" sz="1200" dirty="0">
                <a:latin typeface="ＭＳ Ｐ明朝" pitchFamily="18" charset="-128"/>
                <a:ea typeface="ＭＳ Ｐ明朝" pitchFamily="18" charset="-128"/>
              </a:rPr>
              <a:t>連携に</a:t>
            </a:r>
            <a:r>
              <a:rPr lang="ja-JP" altLang="en-US" sz="1200" dirty="0" smtClean="0">
                <a:latin typeface="ＭＳ Ｐ明朝" pitchFamily="18" charset="-128"/>
                <a:ea typeface="ＭＳ Ｐ明朝" pitchFamily="18" charset="-128"/>
              </a:rPr>
              <a:t>よって、</a:t>
            </a:r>
            <a:r>
              <a:rPr lang="ja-JP" altLang="en-US" sz="1200" dirty="0">
                <a:latin typeface="ＭＳ Ｐ明朝" pitchFamily="18" charset="-128"/>
                <a:ea typeface="ＭＳ Ｐ明朝" pitchFamily="18" charset="-128"/>
              </a:rPr>
              <a:t>新たな都市魅力を創出する。</a:t>
            </a:r>
            <a:endParaRPr lang="en-US" altLang="ja-JP" sz="1200" dirty="0">
              <a:latin typeface="ＭＳ Ｐ明朝" pitchFamily="18" charset="-128"/>
              <a:ea typeface="ＭＳ Ｐ明朝" pitchFamily="18" charset="-128"/>
            </a:endParaRPr>
          </a:p>
          <a:p>
            <a:pPr marL="82800" indent="-82800">
              <a:spcAft>
                <a:spcPts val="600"/>
              </a:spcAft>
            </a:pPr>
            <a:r>
              <a:rPr lang="ja-JP" altLang="en-US" sz="1200" dirty="0" smtClean="0">
                <a:latin typeface="ＭＳ Ｐ明朝" pitchFamily="18" charset="-128"/>
                <a:ea typeface="ＭＳ Ｐ明朝" pitchFamily="18" charset="-128"/>
              </a:rPr>
              <a:t>・</a:t>
            </a:r>
            <a:r>
              <a:rPr lang="ja-JP" altLang="en-US" sz="1200" dirty="0">
                <a:latin typeface="ＭＳ Ｐ明朝" pitchFamily="18" charset="-128"/>
                <a:ea typeface="ＭＳ Ｐ明朝" pitchFamily="18" charset="-128"/>
              </a:rPr>
              <a:t>来訪者の利便性向上のため、各施設のリニューアルとサービス機能強化を実施する。</a:t>
            </a:r>
            <a:endParaRPr lang="en-US" altLang="ja-JP" sz="1200" dirty="0">
              <a:latin typeface="ＭＳ Ｐ明朝" pitchFamily="18" charset="-128"/>
              <a:ea typeface="ＭＳ Ｐ明朝" pitchFamily="18" charset="-128"/>
            </a:endParaRPr>
          </a:p>
          <a:p>
            <a:pPr marL="216000" indent="-216000">
              <a:spcAft>
                <a:spcPts val="600"/>
              </a:spcAft>
            </a:pPr>
            <a:endParaRPr lang="en-US" altLang="ja-JP" sz="1200" dirty="0"/>
          </a:p>
        </p:txBody>
      </p:sp>
      <p:sp>
        <p:nvSpPr>
          <p:cNvPr id="18" name="テキスト ボックス 17"/>
          <p:cNvSpPr txBox="1"/>
          <p:nvPr/>
        </p:nvSpPr>
        <p:spPr>
          <a:xfrm>
            <a:off x="8676064" y="459420"/>
            <a:ext cx="2880320" cy="415498"/>
          </a:xfrm>
          <a:prstGeom prst="rect">
            <a:avLst/>
          </a:prstGeom>
          <a:noFill/>
        </p:spPr>
        <p:txBody>
          <a:bodyPr wrap="square" rtlCol="0">
            <a:spAutoFit/>
          </a:bodyPr>
          <a:lstStyle/>
          <a:p>
            <a:pPr marL="216000" indent="-180000"/>
            <a:r>
              <a:rPr lang="ja-JP" altLang="en-US" sz="1050" dirty="0">
                <a:latin typeface="+mn-ea"/>
              </a:rPr>
              <a:t>＜上町台地の歴史文化遺産等＞</a:t>
            </a:r>
          </a:p>
          <a:p>
            <a:pPr marL="216000" indent="-180000"/>
            <a:endParaRPr lang="en-US" altLang="ja-JP" sz="1050" dirty="0"/>
          </a:p>
        </p:txBody>
      </p:sp>
      <p:sp>
        <p:nvSpPr>
          <p:cNvPr id="17" name="左大かっこ 16"/>
          <p:cNvSpPr/>
          <p:nvPr/>
        </p:nvSpPr>
        <p:spPr>
          <a:xfrm>
            <a:off x="4537417" y="1377152"/>
            <a:ext cx="58291" cy="923471"/>
          </a:xfrm>
          <a:prstGeom prst="leftBracket">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19" name="テキスト ボックス 18"/>
          <p:cNvSpPr txBox="1"/>
          <p:nvPr/>
        </p:nvSpPr>
        <p:spPr>
          <a:xfrm>
            <a:off x="9277704" y="6296883"/>
            <a:ext cx="2088232" cy="369332"/>
          </a:xfrm>
          <a:prstGeom prst="rect">
            <a:avLst/>
          </a:prstGeom>
          <a:noFill/>
        </p:spPr>
        <p:txBody>
          <a:bodyPr wrap="square" rtlCol="0">
            <a:spAutoFit/>
          </a:bodyPr>
          <a:lstStyle/>
          <a:p>
            <a:pPr marL="216000" indent="-180000"/>
            <a:r>
              <a:rPr lang="en-US" altLang="ja-JP" sz="900" dirty="0">
                <a:latin typeface="+mn-ea"/>
              </a:rPr>
              <a:t>※</a:t>
            </a:r>
            <a:r>
              <a:rPr lang="ja-JP" altLang="en-US" sz="900" dirty="0">
                <a:latin typeface="+mn-ea"/>
              </a:rPr>
              <a:t>上町台地周遊マップより抜粋</a:t>
            </a:r>
          </a:p>
          <a:p>
            <a:pPr marL="216000" indent="-180000"/>
            <a:endParaRPr lang="en-US" altLang="ja-JP" sz="900" dirty="0"/>
          </a:p>
        </p:txBody>
      </p:sp>
      <p:sp>
        <p:nvSpPr>
          <p:cNvPr id="20" name="スライド番号プレースホルダ 19"/>
          <p:cNvSpPr>
            <a:spLocks noGrp="1"/>
          </p:cNvSpPr>
          <p:nvPr>
            <p:ph type="sldNum" sz="quarter" idx="12"/>
          </p:nvPr>
        </p:nvSpPr>
        <p:spPr/>
        <p:txBody>
          <a:bodyPr/>
          <a:lstStyle/>
          <a:p>
            <a:fld id="{37EF5067-3AB7-4642-9103-42CBD40CC6D9}" type="slidenum">
              <a:rPr kumimoji="1" lang="ja-JP" altLang="en-US" smtClean="0"/>
              <a:pPr/>
              <a:t>60</a:t>
            </a:fld>
            <a:endParaRPr kumimoji="1" lang="ja-JP" altLang="en-US" dirty="0"/>
          </a:p>
        </p:txBody>
      </p:sp>
    </p:spTree>
    <p:extLst>
      <p:ext uri="{BB962C8B-B14F-4D97-AF65-F5344CB8AC3E}">
        <p14:creationId xmlns:p14="http://schemas.microsoft.com/office/powerpoint/2010/main" val="17079750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216754" y="518276"/>
            <a:ext cx="9720000" cy="6156000"/>
          </a:xfrm>
          <a:prstGeom prst="rect">
            <a:avLst/>
          </a:prstGeom>
          <a:noFill/>
          <a:ln>
            <a:solidFill>
              <a:schemeClr val="tx1"/>
            </a:solidFill>
            <a:prstDash val="sysDash"/>
          </a:ln>
        </p:spPr>
        <p:txBody>
          <a:bodyPr wrap="square" rtlCol="0">
            <a:noAutofit/>
          </a:bodyPr>
          <a:lstStyle/>
          <a:p>
            <a:endParaRPr lang="en-US" altLang="ja-JP" sz="1200" dirty="0"/>
          </a:p>
          <a:p>
            <a:endParaRPr lang="en-US" altLang="ja-JP" sz="1200" dirty="0"/>
          </a:p>
          <a:p>
            <a:endParaRPr lang="en-US" altLang="ja-JP" sz="1200" dirty="0"/>
          </a:p>
          <a:p>
            <a:r>
              <a:rPr lang="ja-JP" altLang="en-US" sz="1200" dirty="0"/>
              <a:t>　</a:t>
            </a:r>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r>
              <a:rPr lang="ja-JP" altLang="en-US" sz="1200" dirty="0"/>
              <a:t>　　</a:t>
            </a:r>
            <a:endParaRPr lang="en-US" altLang="ja-JP" sz="1200" dirty="0"/>
          </a:p>
        </p:txBody>
      </p:sp>
      <p:sp>
        <p:nvSpPr>
          <p:cNvPr id="4" name="Rectangle 2"/>
          <p:cNvSpPr txBox="1">
            <a:spLocks noChangeArrowheads="1"/>
          </p:cNvSpPr>
          <p:nvPr/>
        </p:nvSpPr>
        <p:spPr bwMode="auto">
          <a:xfrm>
            <a:off x="1143000" y="29"/>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７．天王寺公園</a:t>
            </a:r>
            <a:endParaRPr lang="en-US" altLang="ja-JP" sz="2000" b="1" dirty="0">
              <a:solidFill>
                <a:schemeClr val="bg1"/>
              </a:solidFill>
              <a:latin typeface="ＭＳ ゴシック" pitchFamily="49" charset="-128"/>
              <a:ea typeface="ＭＳ ゴシック" pitchFamily="49" charset="-128"/>
            </a:endParaRPr>
          </a:p>
        </p:txBody>
      </p:sp>
      <p:sp>
        <p:nvSpPr>
          <p:cNvPr id="27" name="テキスト ボックス 26"/>
          <p:cNvSpPr txBox="1"/>
          <p:nvPr/>
        </p:nvSpPr>
        <p:spPr>
          <a:xfrm>
            <a:off x="1414844" y="491798"/>
            <a:ext cx="9217661" cy="1246495"/>
          </a:xfrm>
          <a:prstGeom prst="rect">
            <a:avLst/>
          </a:prstGeom>
          <a:noFill/>
        </p:spPr>
        <p:txBody>
          <a:bodyPr wrap="square" rtlCol="0">
            <a:spAutoFit/>
          </a:bodyPr>
          <a:lstStyle/>
          <a:p>
            <a:pPr marL="216000" indent="-180000"/>
            <a:r>
              <a:rPr lang="en-US" altLang="ja-JP" sz="1400" dirty="0" smtClean="0">
                <a:latin typeface="+mn-ea"/>
              </a:rPr>
              <a:t>10</a:t>
            </a:r>
            <a:r>
              <a:rPr lang="ja-JP" altLang="en-US" sz="1400" dirty="0" smtClean="0">
                <a:latin typeface="+mn-ea"/>
              </a:rPr>
              <a:t>年後の天王寺公園は</a:t>
            </a:r>
            <a:endParaRPr lang="en-US" altLang="ja-JP" sz="1400" dirty="0">
              <a:latin typeface="+mn-ea"/>
            </a:endParaRPr>
          </a:p>
          <a:p>
            <a:pPr marL="288000" indent="-108000"/>
            <a:r>
              <a:rPr lang="ja-JP" altLang="en-US" sz="1400" dirty="0">
                <a:latin typeface="ＭＳ Ｐ明朝" pitchFamily="18" charset="-128"/>
                <a:ea typeface="ＭＳ Ｐ明朝" pitchFamily="18" charset="-128"/>
              </a:rPr>
              <a:t>・</a:t>
            </a:r>
            <a:r>
              <a:rPr lang="ja-JP" altLang="en-US" sz="1400" dirty="0">
                <a:latin typeface="ＭＳ Ｐ明朝" pitchFamily="18" charset="-128"/>
                <a:ea typeface="ＭＳ Ｐ明朝" pitchFamily="18" charset="-128"/>
                <a:cs typeface="Meiryo UI" pitchFamily="50" charset="-128"/>
              </a:rPr>
              <a:t>歴史と文化と自然が一体となった公園として「天王寺・阿倍野地区」「上町台地」のブランド力を発信する中心施設に。</a:t>
            </a:r>
            <a:endParaRPr lang="en-US" altLang="ja-JP" sz="1400" dirty="0">
              <a:latin typeface="ＭＳ Ｐ明朝" pitchFamily="18" charset="-128"/>
              <a:ea typeface="ＭＳ Ｐ明朝" pitchFamily="18" charset="-128"/>
              <a:cs typeface="Meiryo UI" pitchFamily="50" charset="-128"/>
            </a:endParaRPr>
          </a:p>
          <a:p>
            <a:pPr marL="288000" indent="-108000"/>
            <a:r>
              <a:rPr lang="ja-JP" altLang="en-US" sz="1400" dirty="0">
                <a:latin typeface="ＭＳ Ｐ明朝" pitchFamily="18" charset="-128"/>
                <a:ea typeface="ＭＳ Ｐ明朝" pitchFamily="18" charset="-128"/>
                <a:cs typeface="Meiryo UI" pitchFamily="50" charset="-128"/>
              </a:rPr>
              <a:t>・地域とともに新たな魅力を創出し発信し続ける公共空間として、立地特性も活かして、市民から観光客まで、子どもから高齢者まで、３世代が一緒に来園し、憩い・楽しみ・愛し・誇りに思う大阪の南のシンボルに。</a:t>
            </a:r>
          </a:p>
          <a:p>
            <a:pPr marL="216000" indent="-180000">
              <a:spcBef>
                <a:spcPts val="600"/>
              </a:spcBef>
            </a:pPr>
            <a:endParaRPr lang="en-US" altLang="ja-JP" sz="1400" dirty="0"/>
          </a:p>
        </p:txBody>
      </p:sp>
      <p:sp>
        <p:nvSpPr>
          <p:cNvPr id="91" name="正方形/長方形 90"/>
          <p:cNvSpPr/>
          <p:nvPr/>
        </p:nvSpPr>
        <p:spPr>
          <a:xfrm>
            <a:off x="1276745" y="1449768"/>
            <a:ext cx="2567069" cy="292182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800" indent="-82800">
              <a:spcAft>
                <a:spcPts val="600"/>
              </a:spcAft>
            </a:pPr>
            <a:r>
              <a:rPr lang="en-US" altLang="ja-JP" sz="1200" dirty="0">
                <a:solidFill>
                  <a:schemeClr val="tx1"/>
                </a:solidFill>
                <a:latin typeface="ＭＳ Ｐゴシック" pitchFamily="50" charset="-128"/>
                <a:ea typeface="ＭＳ Ｐゴシック" pitchFamily="50" charset="-128"/>
              </a:rPr>
              <a:t>【</a:t>
            </a:r>
            <a:r>
              <a:rPr lang="ja-JP" altLang="en-US" sz="1200" dirty="0">
                <a:solidFill>
                  <a:schemeClr val="tx1"/>
                </a:solidFill>
                <a:latin typeface="ＭＳ Ｐゴシック" pitchFamily="50" charset="-128"/>
                <a:ea typeface="ＭＳ Ｐゴシック" pitchFamily="50" charset="-128"/>
              </a:rPr>
              <a:t>動物園（有料区域）</a:t>
            </a:r>
            <a:r>
              <a:rPr lang="en-US" altLang="ja-JP" sz="1200" dirty="0">
                <a:solidFill>
                  <a:schemeClr val="tx1"/>
                </a:solidFill>
                <a:latin typeface="ＭＳ Ｐゴシック" pitchFamily="50" charset="-128"/>
                <a:ea typeface="ＭＳ Ｐゴシック" pitchFamily="50" charset="-128"/>
              </a:rPr>
              <a:t>】</a:t>
            </a:r>
          </a:p>
          <a:p>
            <a:pPr marL="82800" indent="-82800"/>
            <a:r>
              <a:rPr lang="ja-JP" altLang="en-US" sz="1200" dirty="0">
                <a:solidFill>
                  <a:schemeClr val="tx1"/>
                </a:solidFill>
                <a:latin typeface="ＭＳ Ｐ明朝" pitchFamily="18" charset="-128"/>
                <a:ea typeface="ＭＳ Ｐ明朝" pitchFamily="18" charset="-128"/>
              </a:rPr>
              <a:t>・動物の行動を間近で見ることができる魅力的な展示手法により、感動を与える動物園と</a:t>
            </a:r>
            <a:r>
              <a:rPr lang="ja-JP" altLang="en-US" sz="1200" dirty="0" smtClean="0">
                <a:solidFill>
                  <a:schemeClr val="tx1"/>
                </a:solidFill>
                <a:latin typeface="ＭＳ Ｐ明朝" pitchFamily="18" charset="-128"/>
                <a:ea typeface="ＭＳ Ｐ明朝" pitchFamily="18" charset="-128"/>
              </a:rPr>
              <a:t>なる（</a:t>
            </a:r>
            <a:r>
              <a:rPr lang="en-US" altLang="ja-JP" sz="1200" dirty="0">
                <a:solidFill>
                  <a:schemeClr val="tx1"/>
                </a:solidFill>
                <a:latin typeface="ＭＳ Ｐ明朝" pitchFamily="18" charset="-128"/>
                <a:ea typeface="ＭＳ Ｐ明朝" pitchFamily="18" charset="-128"/>
              </a:rPr>
              <a:t>2020</a:t>
            </a:r>
            <a:r>
              <a:rPr lang="ja-JP" altLang="en-US" sz="1200" dirty="0" smtClean="0">
                <a:solidFill>
                  <a:schemeClr val="tx1"/>
                </a:solidFill>
                <a:latin typeface="ＭＳ Ｐ明朝" pitchFamily="18" charset="-128"/>
                <a:ea typeface="ＭＳ Ｐ明朝" pitchFamily="18" charset="-128"/>
              </a:rPr>
              <a:t>年度よりリニューアル第一弾としてペンギン・アシカ舎整備）</a:t>
            </a:r>
            <a:endParaRPr lang="en-US" altLang="ja-JP" sz="1200" dirty="0">
              <a:solidFill>
                <a:schemeClr val="tx1"/>
              </a:solidFill>
              <a:latin typeface="ＭＳ Ｐ明朝" pitchFamily="18" charset="-128"/>
              <a:ea typeface="ＭＳ Ｐ明朝" pitchFamily="18" charset="-128"/>
            </a:endParaRPr>
          </a:p>
          <a:p>
            <a:pPr marL="82800" indent="-82800"/>
            <a:r>
              <a:rPr lang="ja-JP" altLang="en-US" sz="1200" dirty="0">
                <a:solidFill>
                  <a:schemeClr val="tx1"/>
                </a:solidFill>
                <a:latin typeface="ＭＳ Ｐ明朝" pitchFamily="18" charset="-128"/>
                <a:ea typeface="ＭＳ Ｐ明朝" pitchFamily="18" charset="-128"/>
              </a:rPr>
              <a:t>・動物とのふれあいを通じて、好奇心を満たすことができる動物園となる</a:t>
            </a:r>
            <a:r>
              <a:rPr lang="ja-JP" altLang="en-US" sz="1200" dirty="0" smtClean="0">
                <a:solidFill>
                  <a:schemeClr val="tx1"/>
                </a:solidFill>
                <a:latin typeface="ＭＳ Ｐ明朝" pitchFamily="18" charset="-128"/>
                <a:ea typeface="ＭＳ Ｐ明朝" pitchFamily="18" charset="-128"/>
              </a:rPr>
              <a:t>。（</a:t>
            </a:r>
            <a:r>
              <a:rPr lang="en-US" altLang="ja-JP" sz="1200" dirty="0" smtClean="0">
                <a:solidFill>
                  <a:schemeClr val="tx1"/>
                </a:solidFill>
                <a:latin typeface="ＭＳ Ｐ明朝" pitchFamily="18" charset="-128"/>
                <a:ea typeface="ＭＳ Ｐ明朝" pitchFamily="18" charset="-128"/>
              </a:rPr>
              <a:t>2015</a:t>
            </a:r>
            <a:r>
              <a:rPr lang="ja-JP" altLang="en-US" sz="1200" dirty="0" smtClean="0">
                <a:solidFill>
                  <a:schemeClr val="tx1"/>
                </a:solidFill>
                <a:latin typeface="ＭＳ Ｐ明朝" pitchFamily="18" charset="-128"/>
                <a:ea typeface="ＭＳ Ｐ明朝" pitchFamily="18" charset="-128"/>
              </a:rPr>
              <a:t>年イベント広場整備）</a:t>
            </a:r>
            <a:endParaRPr lang="ja-JP" altLang="en-US" sz="1200" dirty="0">
              <a:solidFill>
                <a:schemeClr val="tx1"/>
              </a:solidFill>
              <a:latin typeface="ＭＳ Ｐ明朝" pitchFamily="18" charset="-128"/>
              <a:ea typeface="ＭＳ Ｐ明朝" pitchFamily="18" charset="-128"/>
            </a:endParaRPr>
          </a:p>
          <a:p>
            <a:pPr marL="82800" indent="-82800"/>
            <a:r>
              <a:rPr lang="ja-JP" altLang="en-US" sz="1200" dirty="0">
                <a:solidFill>
                  <a:schemeClr val="tx1"/>
                </a:solidFill>
                <a:latin typeface="ＭＳ Ｐ明朝" pitchFamily="18" charset="-128"/>
                <a:ea typeface="ＭＳ Ｐ明朝" pitchFamily="18" charset="-128"/>
              </a:rPr>
              <a:t>・緑豊かな都心の空間を活用した良質なサービスや企画・プログラムを提供し、幅広い来園者が憩い楽しめる場となる</a:t>
            </a:r>
            <a:r>
              <a:rPr lang="ja-JP" altLang="en-US" sz="1200" dirty="0" smtClean="0">
                <a:solidFill>
                  <a:schemeClr val="tx1"/>
                </a:solidFill>
                <a:latin typeface="ＭＳ Ｐ明朝" pitchFamily="18" charset="-128"/>
                <a:ea typeface="ＭＳ Ｐ明朝" pitchFamily="18" charset="-128"/>
              </a:rPr>
              <a:t>。（テーマパークでの職員</a:t>
            </a:r>
            <a:r>
              <a:rPr lang="ja-JP" altLang="en-US" sz="1200" dirty="0">
                <a:solidFill>
                  <a:schemeClr val="tx1"/>
                </a:solidFill>
                <a:latin typeface="ＭＳ Ｐ明朝" pitchFamily="18" charset="-128"/>
                <a:ea typeface="ＭＳ Ｐ明朝" pitchFamily="18" charset="-128"/>
              </a:rPr>
              <a:t>研修を</a:t>
            </a:r>
            <a:r>
              <a:rPr lang="en-US" altLang="ja-JP" sz="1200" dirty="0">
                <a:solidFill>
                  <a:schemeClr val="tx1"/>
                </a:solidFill>
                <a:latin typeface="ＭＳ Ｐ明朝" pitchFamily="18" charset="-128"/>
                <a:ea typeface="ＭＳ Ｐ明朝" pitchFamily="18" charset="-128"/>
              </a:rPr>
              <a:t>2014</a:t>
            </a:r>
            <a:r>
              <a:rPr lang="ja-JP" altLang="en-US" sz="1200" dirty="0">
                <a:solidFill>
                  <a:schemeClr val="tx1"/>
                </a:solidFill>
                <a:latin typeface="ＭＳ Ｐ明朝" pitchFamily="18" charset="-128"/>
                <a:ea typeface="ＭＳ Ｐ明朝" pitchFamily="18" charset="-128"/>
              </a:rPr>
              <a:t>年に実施</a:t>
            </a:r>
            <a:r>
              <a:rPr lang="ja-JP" altLang="en-US" sz="1200" dirty="0" smtClean="0">
                <a:solidFill>
                  <a:schemeClr val="tx1"/>
                </a:solidFill>
                <a:latin typeface="ＭＳ Ｐ明朝" pitchFamily="18" charset="-128"/>
                <a:ea typeface="ＭＳ Ｐ明朝" pitchFamily="18" charset="-128"/>
              </a:rPr>
              <a:t>、</a:t>
            </a:r>
            <a:r>
              <a:rPr lang="en-US" altLang="ja-JP" sz="1200" dirty="0" smtClean="0">
                <a:solidFill>
                  <a:schemeClr val="tx1"/>
                </a:solidFill>
                <a:latin typeface="ＭＳ Ｐ明朝" pitchFamily="18" charset="-128"/>
                <a:ea typeface="ＭＳ Ｐ明朝" pitchFamily="18" charset="-128"/>
              </a:rPr>
              <a:t>2015</a:t>
            </a:r>
            <a:r>
              <a:rPr lang="ja-JP" altLang="en-US" sz="1200" dirty="0" smtClean="0">
                <a:solidFill>
                  <a:schemeClr val="tx1"/>
                </a:solidFill>
                <a:latin typeface="ＭＳ Ｐ明朝" pitchFamily="18" charset="-128"/>
                <a:ea typeface="ＭＳ Ｐ明朝" pitchFamily="18" charset="-128"/>
              </a:rPr>
              <a:t>年よりナイト</a:t>
            </a:r>
            <a:r>
              <a:rPr lang="en-US" altLang="ja-JP" sz="1200" dirty="0" smtClean="0">
                <a:solidFill>
                  <a:schemeClr val="tx1"/>
                </a:solidFill>
                <a:latin typeface="ＭＳ Ｐ明朝" pitchFamily="18" charset="-128"/>
                <a:ea typeface="ＭＳ Ｐ明朝" pitchFamily="18" charset="-128"/>
              </a:rPr>
              <a:t>ZOO</a:t>
            </a:r>
            <a:r>
              <a:rPr lang="ja-JP" altLang="en-US" sz="1200" dirty="0" smtClean="0">
                <a:solidFill>
                  <a:schemeClr val="tx1"/>
                </a:solidFill>
                <a:latin typeface="ＭＳ Ｐ明朝" pitchFamily="18" charset="-128"/>
                <a:ea typeface="ＭＳ Ｐ明朝" pitchFamily="18" charset="-128"/>
              </a:rPr>
              <a:t>開催）</a:t>
            </a:r>
            <a:endParaRPr lang="en-US" altLang="ja-JP" sz="1200" dirty="0" smtClean="0">
              <a:solidFill>
                <a:schemeClr val="tx1"/>
              </a:solidFill>
              <a:latin typeface="ＭＳ Ｐ明朝" pitchFamily="18" charset="-128"/>
              <a:ea typeface="ＭＳ Ｐ明朝" pitchFamily="18" charset="-128"/>
            </a:endParaRPr>
          </a:p>
        </p:txBody>
      </p:sp>
      <p:grpSp>
        <p:nvGrpSpPr>
          <p:cNvPr id="2" name="グループ化 176"/>
          <p:cNvGrpSpPr/>
          <p:nvPr/>
        </p:nvGrpSpPr>
        <p:grpSpPr>
          <a:xfrm>
            <a:off x="3767106" y="1554271"/>
            <a:ext cx="4714428" cy="3678134"/>
            <a:chOff x="2470820" y="1580034"/>
            <a:chExt cx="4714428" cy="3678134"/>
          </a:xfrm>
        </p:grpSpPr>
        <p:grpSp>
          <p:nvGrpSpPr>
            <p:cNvPr id="3" name="グループ化 81"/>
            <p:cNvGrpSpPr/>
            <p:nvPr/>
          </p:nvGrpSpPr>
          <p:grpSpPr>
            <a:xfrm>
              <a:off x="2470820" y="1580034"/>
              <a:ext cx="4714428" cy="3678134"/>
              <a:chOff x="416496" y="1700808"/>
              <a:chExt cx="4714428" cy="3678134"/>
            </a:xfrm>
          </p:grpSpPr>
          <p:grpSp>
            <p:nvGrpSpPr>
              <p:cNvPr id="5" name="グループ化 72"/>
              <p:cNvGrpSpPr/>
              <p:nvPr/>
            </p:nvGrpSpPr>
            <p:grpSpPr>
              <a:xfrm>
                <a:off x="416496" y="1700808"/>
                <a:ext cx="4714428" cy="3678134"/>
                <a:chOff x="85526" y="2950822"/>
                <a:chExt cx="4714428" cy="3678134"/>
              </a:xfrm>
            </p:grpSpPr>
            <p:grpSp>
              <p:nvGrpSpPr>
                <p:cNvPr id="6" name="グループ化 141"/>
                <p:cNvGrpSpPr/>
                <p:nvPr/>
              </p:nvGrpSpPr>
              <p:grpSpPr>
                <a:xfrm>
                  <a:off x="85526" y="2957974"/>
                  <a:ext cx="4714428" cy="3670982"/>
                  <a:chOff x="85520" y="2847602"/>
                  <a:chExt cx="4714428" cy="3670982"/>
                </a:xfrm>
              </p:grpSpPr>
              <p:grpSp>
                <p:nvGrpSpPr>
                  <p:cNvPr id="7" name="グループ化 58"/>
                  <p:cNvGrpSpPr/>
                  <p:nvPr/>
                </p:nvGrpSpPr>
                <p:grpSpPr>
                  <a:xfrm>
                    <a:off x="85520" y="2847602"/>
                    <a:ext cx="4714428" cy="3670982"/>
                    <a:chOff x="1199980" y="836712"/>
                    <a:chExt cx="6734896" cy="5244259"/>
                  </a:xfrm>
                </p:grpSpPr>
                <p:grpSp>
                  <p:nvGrpSpPr>
                    <p:cNvPr id="9" name="グループ化 136"/>
                    <p:cNvGrpSpPr/>
                    <p:nvPr/>
                  </p:nvGrpSpPr>
                  <p:grpSpPr>
                    <a:xfrm>
                      <a:off x="1331640" y="836712"/>
                      <a:ext cx="6502323" cy="5244259"/>
                      <a:chOff x="1331640" y="836712"/>
                      <a:chExt cx="6502323" cy="5244259"/>
                    </a:xfrm>
                  </p:grpSpPr>
                  <p:grpSp>
                    <p:nvGrpSpPr>
                      <p:cNvPr id="10" name="グループ化 126"/>
                      <p:cNvGrpSpPr/>
                      <p:nvPr/>
                    </p:nvGrpSpPr>
                    <p:grpSpPr>
                      <a:xfrm>
                        <a:off x="1331640" y="836712"/>
                        <a:ext cx="6502323" cy="5244259"/>
                        <a:chOff x="1115616" y="1412776"/>
                        <a:chExt cx="6502323" cy="5244259"/>
                      </a:xfrm>
                    </p:grpSpPr>
                    <p:grpSp>
                      <p:nvGrpSpPr>
                        <p:cNvPr id="11" name="グループ化 67"/>
                        <p:cNvGrpSpPr>
                          <a:grpSpLocks noChangeAspect="1"/>
                        </p:cNvGrpSpPr>
                        <p:nvPr/>
                      </p:nvGrpSpPr>
                      <p:grpSpPr>
                        <a:xfrm>
                          <a:off x="1115616" y="1412776"/>
                          <a:ext cx="6502323" cy="5244259"/>
                          <a:chOff x="1763688" y="-1219716"/>
                          <a:chExt cx="9289032" cy="7491799"/>
                        </a:xfrm>
                      </p:grpSpPr>
                      <p:pic>
                        <p:nvPicPr>
                          <p:cNvPr id="142" name="ClipboardMapImage" descr="http://gis.ii.city.osaka.jp/gis/DownloadFile.ashx?imgfile=gemimg_1dca9aac-b8a6-4e41-aaa0-4193c1e011bb.png&amp;downloadType=imgfile&amp;isCB=1"/>
                          <p:cNvPicPr/>
                          <p:nvPr/>
                        </p:nvPicPr>
                        <p:blipFill>
                          <a:blip r:embed="rId3" cstate="email"/>
                          <a:srcRect/>
                          <a:stretch>
                            <a:fillRect/>
                          </a:stretch>
                        </p:blipFill>
                        <p:spPr bwMode="auto">
                          <a:xfrm>
                            <a:off x="1763688" y="-1219716"/>
                            <a:ext cx="4967094" cy="1702201"/>
                          </a:xfrm>
                          <a:prstGeom prst="rect">
                            <a:avLst/>
                          </a:prstGeom>
                          <a:noFill/>
                          <a:ln w="9525">
                            <a:noFill/>
                            <a:miter lim="800000"/>
                            <a:headEnd/>
                            <a:tailEnd/>
                          </a:ln>
                        </p:spPr>
                      </p:pic>
                      <p:grpSp>
                        <p:nvGrpSpPr>
                          <p:cNvPr id="12" name="グループ化 123"/>
                          <p:cNvGrpSpPr/>
                          <p:nvPr/>
                        </p:nvGrpSpPr>
                        <p:grpSpPr>
                          <a:xfrm>
                            <a:off x="1763688" y="-1219716"/>
                            <a:ext cx="9289032" cy="7491799"/>
                            <a:chOff x="795685" y="-1339430"/>
                            <a:chExt cx="9289032" cy="7491799"/>
                          </a:xfrm>
                        </p:grpSpPr>
                        <p:pic>
                          <p:nvPicPr>
                            <p:cNvPr id="144" name="ClipboardMapImage" descr="http://gis.ii.city.osaka.jp/gis/DownloadFile.ashx?imgfile=gemimg_011ef336-77b3-4fcc-bf64-379b4fc57bfb.png&amp;downloadType=imgfile&amp;isCB=1"/>
                            <p:cNvPicPr/>
                            <p:nvPr/>
                          </p:nvPicPr>
                          <p:blipFill>
                            <a:blip r:embed="rId4" cstate="email"/>
                            <a:srcRect/>
                            <a:stretch>
                              <a:fillRect/>
                            </a:stretch>
                          </p:blipFill>
                          <p:spPr bwMode="auto">
                            <a:xfrm>
                              <a:off x="5652120" y="-171400"/>
                              <a:ext cx="4432597" cy="1990233"/>
                            </a:xfrm>
                            <a:prstGeom prst="rect">
                              <a:avLst/>
                            </a:prstGeom>
                            <a:noFill/>
                            <a:ln w="9525">
                              <a:noFill/>
                              <a:miter lim="800000"/>
                              <a:headEnd/>
                              <a:tailEnd/>
                            </a:ln>
                          </p:spPr>
                        </p:pic>
                        <p:grpSp>
                          <p:nvGrpSpPr>
                            <p:cNvPr id="13" name="グループ化 31"/>
                            <p:cNvGrpSpPr/>
                            <p:nvPr/>
                          </p:nvGrpSpPr>
                          <p:grpSpPr>
                            <a:xfrm>
                              <a:off x="795685" y="-1339430"/>
                              <a:ext cx="9289032" cy="7491799"/>
                              <a:chOff x="795685" y="-1339430"/>
                              <a:chExt cx="9289032" cy="7491799"/>
                            </a:xfrm>
                          </p:grpSpPr>
                          <p:pic>
                            <p:nvPicPr>
                              <p:cNvPr id="146" name="ClipboardMapImage" descr="http://gis.ii.city.osaka.jp/gis/DownloadFile.ashx?imgfile=gemimg_6db9183b-6a25-4433-ad12-38f32308a714.png&amp;downloadType=imgfile&amp;isCB=1"/>
                              <p:cNvPicPr/>
                              <p:nvPr/>
                            </p:nvPicPr>
                            <p:blipFill>
                              <a:blip r:embed="rId5" cstate="email"/>
                              <a:srcRect/>
                              <a:stretch>
                                <a:fillRect/>
                              </a:stretch>
                            </p:blipFill>
                            <p:spPr bwMode="auto">
                              <a:xfrm>
                                <a:off x="5604414" y="-1339430"/>
                                <a:ext cx="4480303" cy="1742405"/>
                              </a:xfrm>
                              <a:prstGeom prst="rect">
                                <a:avLst/>
                              </a:prstGeom>
                              <a:noFill/>
                              <a:ln w="9525">
                                <a:noFill/>
                                <a:miter lim="800000"/>
                                <a:headEnd/>
                                <a:tailEnd/>
                              </a:ln>
                            </p:spPr>
                          </p:pic>
                          <p:grpSp>
                            <p:nvGrpSpPr>
                              <p:cNvPr id="14" name="グループ化 29"/>
                              <p:cNvGrpSpPr/>
                              <p:nvPr/>
                            </p:nvGrpSpPr>
                            <p:grpSpPr>
                              <a:xfrm>
                                <a:off x="795685" y="-1107504"/>
                                <a:ext cx="9289032" cy="7259873"/>
                                <a:chOff x="795685" y="-1107504"/>
                                <a:chExt cx="9289032" cy="7259873"/>
                              </a:xfrm>
                            </p:grpSpPr>
                            <p:pic>
                              <p:nvPicPr>
                                <p:cNvPr id="148" name="ClipboardMapImage" descr="http://gis.ii.city.osaka.jp/gis/DownloadFile.ashx?imgfile=gemimg_4aee8df4-f8d9-41a3-ba8d-4155eacd308f.png&amp;downloadType=imgfile&amp;isCB=1"/>
                                <p:cNvPicPr/>
                                <p:nvPr/>
                              </p:nvPicPr>
                              <p:blipFill>
                                <a:blip r:embed="rId6" cstate="email"/>
                                <a:srcRect/>
                                <a:stretch>
                                  <a:fillRect/>
                                </a:stretch>
                              </p:blipFill>
                              <p:spPr bwMode="auto">
                                <a:xfrm>
                                  <a:off x="5716626" y="1117690"/>
                                  <a:ext cx="4368091" cy="1990233"/>
                                </a:xfrm>
                                <a:prstGeom prst="rect">
                                  <a:avLst/>
                                </a:prstGeom>
                                <a:noFill/>
                                <a:ln w="9525">
                                  <a:noFill/>
                                  <a:miter lim="800000"/>
                                  <a:headEnd/>
                                  <a:tailEnd/>
                                </a:ln>
                              </p:spPr>
                            </p:pic>
                            <p:grpSp>
                              <p:nvGrpSpPr>
                                <p:cNvPr id="15" name="グループ化 27"/>
                                <p:cNvGrpSpPr/>
                                <p:nvPr/>
                              </p:nvGrpSpPr>
                              <p:grpSpPr>
                                <a:xfrm>
                                  <a:off x="795685" y="-1107504"/>
                                  <a:ext cx="9289032" cy="7259873"/>
                                  <a:chOff x="795685" y="-1107504"/>
                                  <a:chExt cx="9289032" cy="7259873"/>
                                </a:xfrm>
                              </p:grpSpPr>
                              <p:grpSp>
                                <p:nvGrpSpPr>
                                  <p:cNvPr id="16" name="グループ化 25"/>
                                  <p:cNvGrpSpPr/>
                                  <p:nvPr/>
                                </p:nvGrpSpPr>
                                <p:grpSpPr>
                                  <a:xfrm>
                                    <a:off x="795685" y="-1107504"/>
                                    <a:ext cx="9289032" cy="7259873"/>
                                    <a:chOff x="795685" y="-1107504"/>
                                    <a:chExt cx="9289032" cy="7259873"/>
                                  </a:xfrm>
                                </p:grpSpPr>
                                <p:grpSp>
                                  <p:nvGrpSpPr>
                                    <p:cNvPr id="17" name="グループ化 23"/>
                                    <p:cNvGrpSpPr/>
                                    <p:nvPr/>
                                  </p:nvGrpSpPr>
                                  <p:grpSpPr>
                                    <a:xfrm>
                                      <a:off x="795685" y="-1107504"/>
                                      <a:ext cx="9289032" cy="7259873"/>
                                      <a:chOff x="795685" y="-1107504"/>
                                      <a:chExt cx="9289032" cy="7259873"/>
                                    </a:xfrm>
                                  </p:grpSpPr>
                                  <p:grpSp>
                                    <p:nvGrpSpPr>
                                      <p:cNvPr id="18" name="グループ化 21"/>
                                      <p:cNvGrpSpPr/>
                                      <p:nvPr/>
                                    </p:nvGrpSpPr>
                                    <p:grpSpPr>
                                      <a:xfrm>
                                        <a:off x="795685" y="-1107504"/>
                                        <a:ext cx="7736755" cy="7259873"/>
                                        <a:chOff x="795685" y="-1107504"/>
                                        <a:chExt cx="7736755" cy="7259873"/>
                                      </a:xfrm>
                                    </p:grpSpPr>
                                    <p:pic>
                                      <p:nvPicPr>
                                        <p:cNvPr id="156" name="ClipboardMapImage" descr="http://gis.ii.city.osaka.jp/gis/DownloadFile.ashx?imgfile=gemimg_96aeb192-6b87-44fc-b57e-2069fb7d382d.png&amp;downloadType=imgfile&amp;isCB=1"/>
                                        <p:cNvPicPr/>
                                        <p:nvPr/>
                                      </p:nvPicPr>
                                      <p:blipFill>
                                        <a:blip r:embed="rId7" cstate="email"/>
                                        <a:srcRect/>
                                        <a:stretch>
                                          <a:fillRect/>
                                        </a:stretch>
                                      </p:blipFill>
                                      <p:spPr bwMode="auto">
                                        <a:xfrm>
                                          <a:off x="795685" y="4162136"/>
                                          <a:ext cx="4823976" cy="1990233"/>
                                        </a:xfrm>
                                        <a:prstGeom prst="rect">
                                          <a:avLst/>
                                        </a:prstGeom>
                                        <a:noFill/>
                                        <a:ln w="9525">
                                          <a:noFill/>
                                          <a:miter lim="800000"/>
                                          <a:headEnd/>
                                          <a:tailEnd/>
                                        </a:ln>
                                      </p:spPr>
                                    </p:pic>
                                    <p:grpSp>
                                      <p:nvGrpSpPr>
                                        <p:cNvPr id="19" name="グループ化 19"/>
                                        <p:cNvGrpSpPr/>
                                        <p:nvPr/>
                                      </p:nvGrpSpPr>
                                      <p:grpSpPr>
                                        <a:xfrm>
                                          <a:off x="795685" y="-1107504"/>
                                          <a:ext cx="7736755" cy="7256906"/>
                                          <a:chOff x="795685" y="-1107504"/>
                                          <a:chExt cx="7736755" cy="7256906"/>
                                        </a:xfrm>
                                      </p:grpSpPr>
                                      <p:pic>
                                        <p:nvPicPr>
                                          <p:cNvPr id="158" name="ClipboardMapImage" descr="http://gis.ii.city.osaka.jp/gis/DownloadFile.ashx?imgfile=gemimg_8f98790f-342e-4c12-8194-ca0dc705edae.png&amp;downloadType=imgfile&amp;isCB=1"/>
                                          <p:cNvPicPr/>
                                          <p:nvPr/>
                                        </p:nvPicPr>
                                        <p:blipFill>
                                          <a:blip r:embed="rId8" cstate="email"/>
                                          <a:srcRect/>
                                          <a:stretch>
                                            <a:fillRect/>
                                          </a:stretch>
                                        </p:blipFill>
                                        <p:spPr bwMode="auto">
                                          <a:xfrm>
                                            <a:off x="795685" y="1488532"/>
                                            <a:ext cx="4913257" cy="1990233"/>
                                          </a:xfrm>
                                          <a:prstGeom prst="rect">
                                            <a:avLst/>
                                          </a:prstGeom>
                                          <a:noFill/>
                                          <a:ln w="9525">
                                            <a:noFill/>
                                            <a:miter lim="800000"/>
                                            <a:headEnd/>
                                            <a:tailEnd/>
                                          </a:ln>
                                        </p:spPr>
                                      </p:pic>
                                      <p:grpSp>
                                        <p:nvGrpSpPr>
                                          <p:cNvPr id="20" name="グループ化 17"/>
                                          <p:cNvGrpSpPr/>
                                          <p:nvPr/>
                                        </p:nvGrpSpPr>
                                        <p:grpSpPr>
                                          <a:xfrm>
                                            <a:off x="795685" y="-1107504"/>
                                            <a:ext cx="7736755" cy="7256906"/>
                                            <a:chOff x="795685" y="-1107504"/>
                                            <a:chExt cx="7736755" cy="7256906"/>
                                          </a:xfrm>
                                        </p:grpSpPr>
                                        <p:pic>
                                          <p:nvPicPr>
                                            <p:cNvPr id="160" name="ClipboardMapImage" descr="http://gis.ii.city.osaka.jp/gis/DownloadFile.ashx?imgfile=gemimg_9acbb87a-9a03-4af4-9893-e17e622a9bd3.png&amp;downloadType=imgfile&amp;isCB=1"/>
                                            <p:cNvPicPr/>
                                            <p:nvPr/>
                                          </p:nvPicPr>
                                          <p:blipFill>
                                            <a:blip r:embed="rId9" cstate="email"/>
                                            <a:srcRect/>
                                            <a:stretch>
                                              <a:fillRect/>
                                            </a:stretch>
                                          </p:blipFill>
                                          <p:spPr bwMode="auto">
                                            <a:xfrm>
                                              <a:off x="795685" y="2826684"/>
                                              <a:ext cx="5054647" cy="1990233"/>
                                            </a:xfrm>
                                            <a:prstGeom prst="rect">
                                              <a:avLst/>
                                            </a:prstGeom>
                                            <a:noFill/>
                                            <a:ln w="9525">
                                              <a:noFill/>
                                              <a:miter lim="800000"/>
                                              <a:headEnd/>
                                              <a:tailEnd/>
                                            </a:ln>
                                          </p:spPr>
                                        </p:pic>
                                        <p:grpSp>
                                          <p:nvGrpSpPr>
                                            <p:cNvPr id="21" name="グループ化 15"/>
                                            <p:cNvGrpSpPr/>
                                            <p:nvPr/>
                                          </p:nvGrpSpPr>
                                          <p:grpSpPr>
                                            <a:xfrm>
                                              <a:off x="795685" y="-1107504"/>
                                              <a:ext cx="7736755" cy="7256906"/>
                                              <a:chOff x="795685" y="-1107504"/>
                                              <a:chExt cx="7736755" cy="7256906"/>
                                            </a:xfrm>
                                          </p:grpSpPr>
                                          <p:grpSp>
                                            <p:nvGrpSpPr>
                                              <p:cNvPr id="22" name="グループ化 13"/>
                                              <p:cNvGrpSpPr/>
                                              <p:nvPr/>
                                            </p:nvGrpSpPr>
                                            <p:grpSpPr>
                                              <a:xfrm>
                                                <a:off x="795685" y="-1107504"/>
                                                <a:ext cx="7736755" cy="6797517"/>
                                                <a:chOff x="723677" y="-387424"/>
                                                <a:chExt cx="7736755" cy="6797517"/>
                                              </a:xfrm>
                                            </p:grpSpPr>
                                            <p:grpSp>
                                              <p:nvGrpSpPr>
                                                <p:cNvPr id="23" name="グループ化 10"/>
                                                <p:cNvGrpSpPr/>
                                                <p:nvPr/>
                                              </p:nvGrpSpPr>
                                              <p:grpSpPr>
                                                <a:xfrm>
                                                  <a:off x="723677" y="-387424"/>
                                                  <a:ext cx="7736755" cy="5277845"/>
                                                  <a:chOff x="435645" y="764704"/>
                                                  <a:chExt cx="7736755" cy="5277845"/>
                                                </a:xfrm>
                                              </p:grpSpPr>
                                              <p:grpSp>
                                                <p:nvGrpSpPr>
                                                  <p:cNvPr id="24" name="グループ化 8"/>
                                                  <p:cNvGrpSpPr/>
                                                  <p:nvPr/>
                                                </p:nvGrpSpPr>
                                                <p:grpSpPr>
                                                  <a:xfrm>
                                                    <a:off x="435645" y="764704"/>
                                                    <a:ext cx="7736755" cy="3804687"/>
                                                    <a:chOff x="435645" y="764704"/>
                                                    <a:chExt cx="7736755" cy="3804685"/>
                                                  </a:xfrm>
                                                </p:grpSpPr>
                                                <p:grpSp>
                                                  <p:nvGrpSpPr>
                                                    <p:cNvPr id="25" name="グループ化 6"/>
                                                    <p:cNvGrpSpPr/>
                                                    <p:nvPr/>
                                                  </p:nvGrpSpPr>
                                                  <p:grpSpPr>
                                                    <a:xfrm>
                                                      <a:off x="435645" y="764704"/>
                                                      <a:ext cx="7736755" cy="3044475"/>
                                                      <a:chOff x="847441" y="1772816"/>
                                                      <a:chExt cx="7736755" cy="3044475"/>
                                                    </a:xfrm>
                                                  </p:grpSpPr>
                                                  <p:pic>
                                                    <p:nvPicPr>
                                                      <p:cNvPr id="170" name="ClipboardMapImage" descr="http://gis.ii.city.osaka.jp/gis/DownloadFile.ashx?imgfile=gemimg_965352e6-6340-4622-9fed-558981e5d70b.png&amp;downloadType=imgfile&amp;isCB=1"/>
                                                      <p:cNvPicPr/>
                                                      <p:nvPr/>
                                                    </p:nvPicPr>
                                                    <p:blipFill>
                                                      <a:blip r:embed="rId10" cstate="email"/>
                                                      <a:srcRect/>
                                                      <a:stretch>
                                                        <a:fillRect/>
                                                      </a:stretch>
                                                    </p:blipFill>
                                                    <p:spPr bwMode="auto">
                                                      <a:xfrm>
                                                        <a:off x="1835696" y="1772816"/>
                                                        <a:ext cx="5400040" cy="1558185"/>
                                                      </a:xfrm>
                                                      <a:prstGeom prst="rect">
                                                        <a:avLst/>
                                                      </a:prstGeom>
                                                      <a:noFill/>
                                                      <a:ln w="9525">
                                                        <a:noFill/>
                                                        <a:miter lim="800000"/>
                                                        <a:headEnd/>
                                                        <a:tailEnd/>
                                                      </a:ln>
                                                    </p:spPr>
                                                  </p:pic>
                                                  <p:pic>
                                                    <p:nvPicPr>
                                                      <p:cNvPr id="171" name="ClipboardMapImage" descr="http://gis.ii.city.osaka.jp/gis/DownloadFile.ashx?imgfile=gemimg_e2ac1940-f7fe-4665-98d4-e31130d36f5e.png&amp;downloadType=imgfile&amp;isCB=1"/>
                                                      <p:cNvPicPr/>
                                                      <p:nvPr/>
                                                    </p:nvPicPr>
                                                    <p:blipFill>
                                                      <a:blip r:embed="rId11" cstate="email"/>
                                                      <a:srcRect/>
                                                      <a:stretch>
                                                        <a:fillRect/>
                                                      </a:stretch>
                                                    </p:blipFill>
                                                    <p:spPr bwMode="auto">
                                                      <a:xfrm>
                                                        <a:off x="847441" y="2827058"/>
                                                        <a:ext cx="5287923" cy="1990233"/>
                                                      </a:xfrm>
                                                      <a:prstGeom prst="rect">
                                                        <a:avLst/>
                                                      </a:prstGeom>
                                                      <a:noFill/>
                                                      <a:ln w="9525">
                                                        <a:noFill/>
                                                        <a:miter lim="800000"/>
                                                        <a:headEnd/>
                                                        <a:tailEnd/>
                                                      </a:ln>
                                                    </p:spPr>
                                                  </p:pic>
                                                  <p:pic>
                                                    <p:nvPicPr>
                                                      <p:cNvPr id="172" name="ClipboardMapImage" descr="http://gis.ii.city.osaka.jp/gis/DownloadFile.ashx?imgfile=gemimg_13b689e4-d8e9-4d66-93aa-e038c4cf0e88.png&amp;downloadType=imgfile&amp;isCB=1"/>
                                                      <p:cNvPicPr/>
                                                      <p:nvPr/>
                                                    </p:nvPicPr>
                                                    <p:blipFill>
                                                      <a:blip r:embed="rId12" cstate="email"/>
                                                      <a:srcRect/>
                                                      <a:stretch>
                                                        <a:fillRect/>
                                                      </a:stretch>
                                                    </p:blipFill>
                                                    <p:spPr bwMode="auto">
                                                      <a:xfrm>
                                                        <a:off x="3635895" y="2276873"/>
                                                        <a:ext cx="4948301" cy="1990233"/>
                                                      </a:xfrm>
                                                      <a:prstGeom prst="rect">
                                                        <a:avLst/>
                                                      </a:prstGeom>
                                                      <a:noFill/>
                                                      <a:ln w="9525">
                                                        <a:noFill/>
                                                        <a:miter lim="800000"/>
                                                        <a:headEnd/>
                                                        <a:tailEnd/>
                                                      </a:ln>
                                                    </p:spPr>
                                                  </p:pic>
                                                </p:grpSp>
                                                <p:pic>
                                                  <p:nvPicPr>
                                                    <p:cNvPr id="169" name="ClipboardMapImage" descr="http://gis.ii.city.osaka.jp/gis/DownloadFile.ashx?imgfile=gemimg_55538eea-8ba7-4dcd-8622-09b2743ed841.png&amp;downloadType=imgfile&amp;isCB=1"/>
                                                    <p:cNvPicPr/>
                                                    <p:nvPr/>
                                                  </p:nvPicPr>
                                                  <p:blipFill>
                                                    <a:blip r:embed="rId13" cstate="email"/>
                                                    <a:srcRect/>
                                                    <a:stretch>
                                                      <a:fillRect/>
                                                    </a:stretch>
                                                  </p:blipFill>
                                                  <p:spPr bwMode="auto">
                                                    <a:xfrm>
                                                      <a:off x="3149092" y="2579156"/>
                                                      <a:ext cx="5023308" cy="1990233"/>
                                                    </a:xfrm>
                                                    <a:prstGeom prst="rect">
                                                      <a:avLst/>
                                                    </a:prstGeom>
                                                    <a:noFill/>
                                                    <a:ln w="9525">
                                                      <a:noFill/>
                                                      <a:miter lim="800000"/>
                                                      <a:headEnd/>
                                                      <a:tailEnd/>
                                                    </a:ln>
                                                  </p:spPr>
                                                </p:pic>
                                              </p:grpSp>
                                              <p:pic>
                                                <p:nvPicPr>
                                                  <p:cNvPr id="167" name="ClipboardMapImage" descr="http://gis.ii.city.osaka.jp/gis/DownloadFile.ashx?imgfile=gemimg_64b8d3ee-6a5c-4230-9d04-e71a30a830ab.png&amp;downloadType=imgfile&amp;isCB=1"/>
                                                  <p:cNvPicPr/>
                                                  <p:nvPr/>
                                                </p:nvPicPr>
                                                <p:blipFill>
                                                  <a:blip r:embed="rId14" cstate="email"/>
                                                  <a:srcRect/>
                                                  <a:stretch>
                                                    <a:fillRect/>
                                                  </a:stretch>
                                                </p:blipFill>
                                                <p:spPr bwMode="auto">
                                                  <a:xfrm>
                                                    <a:off x="3042206" y="4052316"/>
                                                    <a:ext cx="5130194" cy="1990233"/>
                                                  </a:xfrm>
                                                  <a:prstGeom prst="rect">
                                                    <a:avLst/>
                                                  </a:prstGeom>
                                                  <a:noFill/>
                                                  <a:ln w="9525">
                                                    <a:noFill/>
                                                    <a:miter lim="800000"/>
                                                    <a:headEnd/>
                                                    <a:tailEnd/>
                                                  </a:ln>
                                                </p:spPr>
                                              </p:pic>
                                            </p:grpSp>
                                            <p:pic>
                                              <p:nvPicPr>
                                                <p:cNvPr id="165" name="ClipboardMapImage" descr="http://gis.ii.city.osaka.jp/gis/DownloadFile.ashx?imgfile=gemimg_de3ce784-4224-4d72-acac-58672047dcc5.png&amp;downloadType=imgfile&amp;isCB=1"/>
                                                <p:cNvPicPr/>
                                                <p:nvPr/>
                                              </p:nvPicPr>
                                              <p:blipFill>
                                                <a:blip r:embed="rId15" cstate="email"/>
                                                <a:srcRect/>
                                                <a:stretch>
                                                  <a:fillRect/>
                                                </a:stretch>
                                              </p:blipFill>
                                              <p:spPr bwMode="auto">
                                                <a:xfrm>
                                                  <a:off x="3347864" y="4419860"/>
                                                  <a:ext cx="5112568" cy="1990233"/>
                                                </a:xfrm>
                                                <a:prstGeom prst="rect">
                                                  <a:avLst/>
                                                </a:prstGeom>
                                                <a:noFill/>
                                                <a:ln w="9525">
                                                  <a:noFill/>
                                                  <a:miter lim="800000"/>
                                                  <a:headEnd/>
                                                  <a:tailEnd/>
                                                </a:ln>
                                              </p:spPr>
                                            </p:pic>
                                          </p:grpSp>
                                          <p:pic>
                                            <p:nvPicPr>
                                              <p:cNvPr id="163" name="ClipboardMapImage" descr="http://gis.ii.city.osaka.jp/gis/DownloadFile.ashx?imgfile=gemimg_73b9863c-4928-411e-9c59-8bb9bd84745b.png&amp;downloadType=imgfile&amp;isCB=1"/>
                                              <p:cNvPicPr/>
                                              <p:nvPr/>
                                            </p:nvPicPr>
                                            <p:blipFill>
                                              <a:blip r:embed="rId16" cstate="email"/>
                                              <a:srcRect/>
                                              <a:stretch>
                                                <a:fillRect/>
                                              </a:stretch>
                                            </p:blipFill>
                                            <p:spPr bwMode="auto">
                                              <a:xfrm>
                                                <a:off x="3445750" y="4491868"/>
                                                <a:ext cx="5086690" cy="1657534"/>
                                              </a:xfrm>
                                              <a:prstGeom prst="rect">
                                                <a:avLst/>
                                              </a:prstGeom>
                                              <a:noFill/>
                                              <a:ln w="9525">
                                                <a:noFill/>
                                                <a:miter lim="800000"/>
                                                <a:headEnd/>
                                                <a:tailEnd/>
                                              </a:ln>
                                            </p:spPr>
                                          </p:pic>
                                        </p:grpSp>
                                      </p:grpSp>
                                    </p:grpSp>
                                  </p:grpSp>
                                  <p:pic>
                                    <p:nvPicPr>
                                      <p:cNvPr id="155" name="ClipboardMapImage" descr="http://gis.ii.city.osaka.jp/gis/DownloadFile.ashx?imgfile=gemimg_fb05ac58-dd91-4b01-ade2-9ac500916cb3.png&amp;downloadType=imgfile&amp;isCB=1"/>
                                      <p:cNvPicPr/>
                                      <p:nvPr/>
                                    </p:nvPicPr>
                                    <p:blipFill>
                                      <a:blip r:embed="rId17" cstate="email"/>
                                      <a:srcRect/>
                                      <a:stretch>
                                        <a:fillRect/>
                                      </a:stretch>
                                    </p:blipFill>
                                    <p:spPr bwMode="auto">
                                      <a:xfrm>
                                        <a:off x="5729915" y="4918420"/>
                                        <a:ext cx="4354802" cy="1230982"/>
                                      </a:xfrm>
                                      <a:prstGeom prst="rect">
                                        <a:avLst/>
                                      </a:prstGeom>
                                      <a:noFill/>
                                      <a:ln w="9525">
                                        <a:noFill/>
                                        <a:miter lim="800000"/>
                                        <a:headEnd/>
                                        <a:tailEnd/>
                                      </a:ln>
                                    </p:spPr>
                                  </p:pic>
                                </p:grpSp>
                                <p:pic>
                                  <p:nvPicPr>
                                    <p:cNvPr id="153" name="ClipboardMapImage" descr="http://gis.ii.city.osaka.jp/gis/DownloadFile.ashx?imgfile=gemimg_2cc7b8f9-552c-4f6a-a73a-14859a392df4.png&amp;downloadType=imgfile&amp;isCB=1"/>
                                    <p:cNvPicPr/>
                                    <p:nvPr/>
                                  </p:nvPicPr>
                                  <p:blipFill>
                                    <a:blip r:embed="rId18" cstate="email"/>
                                    <a:srcRect/>
                                    <a:stretch>
                                      <a:fillRect/>
                                    </a:stretch>
                                  </p:blipFill>
                                  <p:spPr bwMode="auto">
                                    <a:xfrm>
                                      <a:off x="5835891" y="3797440"/>
                                      <a:ext cx="4248826" cy="1990233"/>
                                    </a:xfrm>
                                    <a:prstGeom prst="rect">
                                      <a:avLst/>
                                    </a:prstGeom>
                                    <a:noFill/>
                                    <a:ln w="9525">
                                      <a:noFill/>
                                      <a:miter lim="800000"/>
                                      <a:headEnd/>
                                      <a:tailEnd/>
                                    </a:ln>
                                  </p:spPr>
                                </p:pic>
                              </p:grpSp>
                              <p:pic>
                                <p:nvPicPr>
                                  <p:cNvPr id="151" name="ClipboardMapImage" descr="http://gis.ii.city.osaka.jp/gis/DownloadFile.ashx?imgfile=gemimg_3cab98e9-4f14-4199-ad8a-b2d1c00c2715.png&amp;downloadType=imgfile&amp;isCB=1"/>
                                  <p:cNvPicPr/>
                                  <p:nvPr/>
                                </p:nvPicPr>
                                <p:blipFill>
                                  <a:blip r:embed="rId19" cstate="email"/>
                                  <a:srcRect/>
                                  <a:stretch>
                                    <a:fillRect/>
                                  </a:stretch>
                                </p:blipFill>
                                <p:spPr bwMode="auto">
                                  <a:xfrm>
                                    <a:off x="5740479" y="2508798"/>
                                    <a:ext cx="4344238" cy="1990233"/>
                                  </a:xfrm>
                                  <a:prstGeom prst="rect">
                                    <a:avLst/>
                                  </a:prstGeom>
                                  <a:noFill/>
                                  <a:ln w="9525">
                                    <a:noFill/>
                                    <a:miter lim="800000"/>
                                    <a:headEnd/>
                                    <a:tailEnd/>
                                  </a:ln>
                                </p:spPr>
                              </p:pic>
                            </p:grpSp>
                          </p:grpSp>
                        </p:grpSp>
                      </p:grpSp>
                    </p:grpSp>
                    <p:sp>
                      <p:nvSpPr>
                        <p:cNvPr id="140" name="フリーフォーム 139"/>
                        <p:cNvSpPr/>
                        <p:nvPr/>
                      </p:nvSpPr>
                      <p:spPr>
                        <a:xfrm>
                          <a:off x="1441094" y="1543507"/>
                          <a:ext cx="1887322" cy="2969971"/>
                        </a:xfrm>
                        <a:custGeom>
                          <a:avLst/>
                          <a:gdLst>
                            <a:gd name="connsiteX0" fmla="*/ 731520 w 1887322"/>
                            <a:gd name="connsiteY0" fmla="*/ 0 h 2969971"/>
                            <a:gd name="connsiteX1" fmla="*/ 1887322 w 1887322"/>
                            <a:gd name="connsiteY1" fmla="*/ 285293 h 2969971"/>
                            <a:gd name="connsiteX2" fmla="*/ 1119226 w 1887322"/>
                            <a:gd name="connsiteY2" fmla="*/ 2969971 h 2969971"/>
                            <a:gd name="connsiteX3" fmla="*/ 43892 w 1887322"/>
                            <a:gd name="connsiteY3" fmla="*/ 2626157 h 2969971"/>
                            <a:gd name="connsiteX4" fmla="*/ 0 w 1887322"/>
                            <a:gd name="connsiteY4" fmla="*/ 2538375 h 2969971"/>
                            <a:gd name="connsiteX5" fmla="*/ 731520 w 1887322"/>
                            <a:gd name="connsiteY5" fmla="*/ 0 h 296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7322" h="2969971">
                              <a:moveTo>
                                <a:pt x="731520" y="0"/>
                              </a:moveTo>
                              <a:lnTo>
                                <a:pt x="1887322" y="285293"/>
                              </a:lnTo>
                              <a:lnTo>
                                <a:pt x="1119226" y="2969971"/>
                              </a:lnTo>
                              <a:lnTo>
                                <a:pt x="43892" y="2626157"/>
                              </a:lnTo>
                              <a:lnTo>
                                <a:pt x="0" y="2538375"/>
                              </a:lnTo>
                              <a:lnTo>
                                <a:pt x="731520" y="0"/>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p>
                      </p:txBody>
                    </p:sp>
                    <p:sp>
                      <p:nvSpPr>
                        <p:cNvPr id="141" name="フリーフォーム 140"/>
                        <p:cNvSpPr/>
                        <p:nvPr/>
                      </p:nvSpPr>
                      <p:spPr>
                        <a:xfrm>
                          <a:off x="5511521" y="5958673"/>
                          <a:ext cx="929472" cy="638070"/>
                        </a:xfrm>
                        <a:custGeom>
                          <a:avLst/>
                          <a:gdLst>
                            <a:gd name="connsiteX0" fmla="*/ 120580 w 929472"/>
                            <a:gd name="connsiteY0" fmla="*/ 0 h 638070"/>
                            <a:gd name="connsiteX1" fmla="*/ 929472 w 929472"/>
                            <a:gd name="connsiteY1" fmla="*/ 251208 h 638070"/>
                            <a:gd name="connsiteX2" fmla="*/ 803868 w 929472"/>
                            <a:gd name="connsiteY2" fmla="*/ 638070 h 638070"/>
                            <a:gd name="connsiteX3" fmla="*/ 0 w 929472"/>
                            <a:gd name="connsiteY3" fmla="*/ 432079 h 638070"/>
                            <a:gd name="connsiteX4" fmla="*/ 120580 w 929472"/>
                            <a:gd name="connsiteY4" fmla="*/ 0 h 638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9472" h="638070">
                              <a:moveTo>
                                <a:pt x="120580" y="0"/>
                              </a:moveTo>
                              <a:lnTo>
                                <a:pt x="929472" y="251208"/>
                              </a:lnTo>
                              <a:lnTo>
                                <a:pt x="803868" y="638070"/>
                              </a:lnTo>
                              <a:lnTo>
                                <a:pt x="0" y="432079"/>
                              </a:lnTo>
                              <a:lnTo>
                                <a:pt x="120580" y="0"/>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36" name="テキスト ボックス 135"/>
                      <p:cNvSpPr txBox="1"/>
                      <p:nvPr/>
                    </p:nvSpPr>
                    <p:spPr>
                      <a:xfrm>
                        <a:off x="1990268" y="2373813"/>
                        <a:ext cx="864096" cy="329760"/>
                      </a:xfrm>
                      <a:prstGeom prst="rect">
                        <a:avLst/>
                      </a:prstGeom>
                      <a:noFill/>
                    </p:spPr>
                    <p:txBody>
                      <a:bodyPr wrap="square" rtlCol="0">
                        <a:spAutoFit/>
                      </a:bodyPr>
                      <a:lstStyle/>
                      <a:p>
                        <a:r>
                          <a:rPr lang="ja-JP" altLang="en-US" sz="900" dirty="0">
                            <a:latin typeface="+mn-ea"/>
                          </a:rPr>
                          <a:t>新世界</a:t>
                        </a:r>
                      </a:p>
                    </p:txBody>
                  </p:sp>
                  <p:pic>
                    <p:nvPicPr>
                      <p:cNvPr id="137" name="Picture 2" descr="C:\Users\i9551050\AppData\Local\Microsoft\Windows\Temporary Internet Files\Content.IE5\Z8TAGPVC\MC900046108[1].wmf"/>
                      <p:cNvPicPr>
                        <a:picLocks noChangeAspect="1" noChangeArrowheads="1"/>
                      </p:cNvPicPr>
                      <p:nvPr/>
                    </p:nvPicPr>
                    <p:blipFill>
                      <a:blip r:embed="rId20" cstate="email"/>
                      <a:srcRect/>
                      <a:stretch>
                        <a:fillRect/>
                      </a:stretch>
                    </p:blipFill>
                    <p:spPr bwMode="auto">
                      <a:xfrm>
                        <a:off x="1403649" y="1125322"/>
                        <a:ext cx="602590" cy="907998"/>
                      </a:xfrm>
                      <a:prstGeom prst="rect">
                        <a:avLst/>
                      </a:prstGeom>
                      <a:noFill/>
                    </p:spPr>
                  </p:pic>
                  <p:sp>
                    <p:nvSpPr>
                      <p:cNvPr id="138" name="テキスト ボックス 137"/>
                      <p:cNvSpPr txBox="1"/>
                      <p:nvPr/>
                    </p:nvSpPr>
                    <p:spPr>
                      <a:xfrm>
                        <a:off x="5799535" y="5441328"/>
                        <a:ext cx="1368153" cy="527617"/>
                      </a:xfrm>
                      <a:prstGeom prst="rect">
                        <a:avLst/>
                      </a:prstGeom>
                      <a:noFill/>
                    </p:spPr>
                    <p:txBody>
                      <a:bodyPr wrap="square" rtlCol="0">
                        <a:spAutoFit/>
                      </a:bodyPr>
                      <a:lstStyle/>
                      <a:p>
                        <a:r>
                          <a:rPr lang="ja-JP" altLang="en-US" sz="900" dirty="0">
                            <a:latin typeface="+mn-ea"/>
                          </a:rPr>
                          <a:t>あべの</a:t>
                        </a:r>
                        <a:endParaRPr lang="en-US" altLang="ja-JP" sz="900" dirty="0">
                          <a:latin typeface="+mn-ea"/>
                        </a:endParaRPr>
                      </a:p>
                      <a:p>
                        <a:r>
                          <a:rPr lang="ja-JP" altLang="en-US" sz="900" dirty="0">
                            <a:latin typeface="+mn-ea"/>
                          </a:rPr>
                          <a:t>ハルカス</a:t>
                        </a:r>
                      </a:p>
                    </p:txBody>
                  </p:sp>
                </p:grpSp>
                <p:sp>
                  <p:nvSpPr>
                    <p:cNvPr id="133" name="テキスト ボックス 132"/>
                    <p:cNvSpPr txBox="1"/>
                    <p:nvPr/>
                  </p:nvSpPr>
                  <p:spPr>
                    <a:xfrm>
                      <a:off x="1199980" y="4077073"/>
                      <a:ext cx="1507320" cy="483648"/>
                    </a:xfrm>
                    <a:prstGeom prst="rect">
                      <a:avLst/>
                    </a:prstGeom>
                    <a:noFill/>
                  </p:spPr>
                  <p:txBody>
                    <a:bodyPr wrap="square" rtlCol="0">
                      <a:spAutoFit/>
                    </a:bodyPr>
                    <a:lstStyle/>
                    <a:p>
                      <a:pPr algn="ctr"/>
                      <a:r>
                        <a:rPr lang="en-US" altLang="ja-JP" sz="800" spc="-100" dirty="0" smtClean="0">
                          <a:latin typeface="HGS創英角ｺﾞｼｯｸUB" panose="020B0900000000000000" pitchFamily="50" charset="-128"/>
                          <a:ea typeface="HGS創英角ｺﾞｼｯｸUB" panose="020B0900000000000000" pitchFamily="50" charset="-128"/>
                        </a:rPr>
                        <a:t>Osaka </a:t>
                      </a:r>
                      <a:r>
                        <a:rPr lang="en-US" altLang="ja-JP" sz="800" spc="-100" dirty="0">
                          <a:latin typeface="HGS創英角ｺﾞｼｯｸUB" panose="020B0900000000000000" pitchFamily="50" charset="-128"/>
                          <a:ea typeface="HGS創英角ｺﾞｼｯｸUB" panose="020B0900000000000000" pitchFamily="50" charset="-128"/>
                        </a:rPr>
                        <a:t>Metro</a:t>
                      </a:r>
                      <a:r>
                        <a:rPr lang="ja-JP" altLang="en-US" sz="800" dirty="0" smtClean="0">
                          <a:latin typeface="HGP創英角ｺﾞｼｯｸUB" pitchFamily="50" charset="-128"/>
                          <a:ea typeface="HGP創英角ｺﾞｼｯｸUB" pitchFamily="50" charset="-128"/>
                        </a:rPr>
                        <a:t>御堂筋</a:t>
                      </a:r>
                      <a:r>
                        <a:rPr lang="ja-JP" altLang="en-US" sz="800" dirty="0">
                          <a:latin typeface="HGP創英角ｺﾞｼｯｸUB" pitchFamily="50" charset="-128"/>
                          <a:ea typeface="HGP創英角ｺﾞｼｯｸUB" pitchFamily="50" charset="-128"/>
                        </a:rPr>
                        <a:t>線</a:t>
                      </a:r>
                      <a:endParaRPr lang="en-US" altLang="ja-JP" sz="800" dirty="0">
                        <a:latin typeface="HGP創英角ｺﾞｼｯｸUB" pitchFamily="50" charset="-128"/>
                        <a:ea typeface="HGP創英角ｺﾞｼｯｸUB" pitchFamily="50" charset="-128"/>
                      </a:endParaRPr>
                    </a:p>
                    <a:p>
                      <a:pPr algn="ctr"/>
                      <a:r>
                        <a:rPr lang="ja-JP" altLang="en-US" sz="800" dirty="0">
                          <a:latin typeface="HGP創英角ｺﾞｼｯｸUB" pitchFamily="50" charset="-128"/>
                          <a:ea typeface="HGP創英角ｺﾞｼｯｸUB" pitchFamily="50" charset="-128"/>
                        </a:rPr>
                        <a:t>動物園前駅</a:t>
                      </a:r>
                    </a:p>
                  </p:txBody>
                </p:sp>
                <p:sp>
                  <p:nvSpPr>
                    <p:cNvPr id="134" name="テキスト ボックス 133"/>
                    <p:cNvSpPr txBox="1"/>
                    <p:nvPr/>
                  </p:nvSpPr>
                  <p:spPr>
                    <a:xfrm>
                      <a:off x="5139365" y="5025750"/>
                      <a:ext cx="2795511" cy="483648"/>
                    </a:xfrm>
                    <a:prstGeom prst="rect">
                      <a:avLst/>
                    </a:prstGeom>
                    <a:noFill/>
                  </p:spPr>
                  <p:txBody>
                    <a:bodyPr wrap="square" rtlCol="0">
                      <a:spAutoFit/>
                    </a:bodyPr>
                    <a:lstStyle/>
                    <a:p>
                      <a:r>
                        <a:rPr lang="ja-JP" altLang="en-US" sz="800" dirty="0">
                          <a:latin typeface="HGP創英角ｺﾞｼｯｸUB" pitchFamily="50" charset="-128"/>
                          <a:ea typeface="HGP創英角ｺﾞｼｯｸUB" pitchFamily="50" charset="-128"/>
                        </a:rPr>
                        <a:t>天王寺駅ターミナル、アベノ地下街</a:t>
                      </a:r>
                    </a:p>
                    <a:p>
                      <a:r>
                        <a:rPr lang="ja-JP" altLang="en-US" sz="800" dirty="0" smtClean="0">
                          <a:latin typeface="HGP創英角ｺﾞｼｯｸUB" pitchFamily="50" charset="-128"/>
                          <a:ea typeface="HGP創英角ｺﾞｼｯｸUB" pitchFamily="50" charset="-128"/>
                        </a:rPr>
                        <a:t>（</a:t>
                      </a:r>
                      <a:r>
                        <a:rPr lang="en-US" altLang="ja-JP" sz="800" spc="-100" dirty="0" smtClean="0">
                          <a:latin typeface="HG創英角ｺﾞｼｯｸUB" panose="020B0909000000000000" pitchFamily="49" charset="-128"/>
                          <a:ea typeface="HG創英角ｺﾞｼｯｸUB" panose="020B0909000000000000" pitchFamily="49" charset="-128"/>
                        </a:rPr>
                        <a:t>Osaka </a:t>
                      </a:r>
                      <a:r>
                        <a:rPr lang="en-US" altLang="ja-JP" sz="800" spc="-100" dirty="0">
                          <a:latin typeface="HG創英角ｺﾞｼｯｸUB" panose="020B0909000000000000" pitchFamily="49" charset="-128"/>
                          <a:ea typeface="HG創英角ｺﾞｼｯｸUB" panose="020B0909000000000000" pitchFamily="49" charset="-128"/>
                        </a:rPr>
                        <a:t>Metro </a:t>
                      </a:r>
                      <a:r>
                        <a:rPr lang="ja-JP" altLang="en-US" sz="800" dirty="0" smtClean="0">
                          <a:latin typeface="HGP創英角ｺﾞｼｯｸUB" pitchFamily="50" charset="-128"/>
                          <a:ea typeface="HGP創英角ｺﾞｼｯｸUB" pitchFamily="50" charset="-128"/>
                        </a:rPr>
                        <a:t>・</a:t>
                      </a:r>
                      <a:r>
                        <a:rPr lang="en-US" altLang="ja-JP" sz="800" dirty="0">
                          <a:latin typeface="HGP創英角ｺﾞｼｯｸUB" pitchFamily="50" charset="-128"/>
                          <a:ea typeface="HGP創英角ｺﾞｼｯｸUB" pitchFamily="50" charset="-128"/>
                        </a:rPr>
                        <a:t>JR</a:t>
                      </a:r>
                      <a:r>
                        <a:rPr lang="ja-JP" altLang="en-US" sz="800" dirty="0">
                          <a:latin typeface="HGP創英角ｺﾞｼｯｸUB" pitchFamily="50" charset="-128"/>
                          <a:ea typeface="HGP創英角ｺﾞｼｯｸUB" pitchFamily="50" charset="-128"/>
                        </a:rPr>
                        <a:t>・近鉄）</a:t>
                      </a:r>
                    </a:p>
                  </p:txBody>
                </p:sp>
              </p:grpSp>
              <p:sp>
                <p:nvSpPr>
                  <p:cNvPr id="130" name="フリーフォーム 129"/>
                  <p:cNvSpPr/>
                  <p:nvPr/>
                </p:nvSpPr>
                <p:spPr>
                  <a:xfrm>
                    <a:off x="2447585" y="4334005"/>
                    <a:ext cx="513567" cy="751562"/>
                  </a:xfrm>
                  <a:custGeom>
                    <a:avLst/>
                    <a:gdLst>
                      <a:gd name="connsiteX0" fmla="*/ 453442 w 618786"/>
                      <a:gd name="connsiteY0" fmla="*/ 731520 h 751562"/>
                      <a:gd name="connsiteX1" fmla="*/ 513567 w 618786"/>
                      <a:gd name="connsiteY1" fmla="*/ 746552 h 751562"/>
                      <a:gd name="connsiteX2" fmla="*/ 618786 w 618786"/>
                      <a:gd name="connsiteY2" fmla="*/ 263047 h 751562"/>
                      <a:gd name="connsiteX3" fmla="*/ 460958 w 618786"/>
                      <a:gd name="connsiteY3" fmla="*/ 245511 h 751562"/>
                      <a:gd name="connsiteX4" fmla="*/ 453442 w 618786"/>
                      <a:gd name="connsiteY4" fmla="*/ 227974 h 751562"/>
                      <a:gd name="connsiteX5" fmla="*/ 335697 w 618786"/>
                      <a:gd name="connsiteY5" fmla="*/ 212943 h 751562"/>
                      <a:gd name="connsiteX6" fmla="*/ 395822 w 618786"/>
                      <a:gd name="connsiteY6" fmla="*/ 0 h 751562"/>
                      <a:gd name="connsiteX7" fmla="*/ 258036 w 618786"/>
                      <a:gd name="connsiteY7" fmla="*/ 10021 h 751562"/>
                      <a:gd name="connsiteX8" fmla="*/ 255531 w 618786"/>
                      <a:gd name="connsiteY8" fmla="*/ 80167 h 751562"/>
                      <a:gd name="connsiteX9" fmla="*/ 207932 w 618786"/>
                      <a:gd name="connsiteY9" fmla="*/ 117745 h 751562"/>
                      <a:gd name="connsiteX10" fmla="*/ 82672 w 618786"/>
                      <a:gd name="connsiteY10" fmla="*/ 538620 h 751562"/>
                      <a:gd name="connsiteX11" fmla="*/ 0 w 618786"/>
                      <a:gd name="connsiteY11" fmla="*/ 538620 h 751562"/>
                      <a:gd name="connsiteX12" fmla="*/ 2505 w 618786"/>
                      <a:gd name="connsiteY12" fmla="*/ 596239 h 751562"/>
                      <a:gd name="connsiteX13" fmla="*/ 60125 w 618786"/>
                      <a:gd name="connsiteY13" fmla="*/ 668890 h 751562"/>
                      <a:gd name="connsiteX14" fmla="*/ 365760 w 618786"/>
                      <a:gd name="connsiteY14" fmla="*/ 751562 h 751562"/>
                      <a:gd name="connsiteX15" fmla="*/ 453442 w 618786"/>
                      <a:gd name="connsiteY15" fmla="*/ 731520 h 751562"/>
                      <a:gd name="connsiteX0" fmla="*/ 618786 w 710226"/>
                      <a:gd name="connsiteY0" fmla="*/ 263047 h 751562"/>
                      <a:gd name="connsiteX1" fmla="*/ 460958 w 710226"/>
                      <a:gd name="connsiteY1" fmla="*/ 245511 h 751562"/>
                      <a:gd name="connsiteX2" fmla="*/ 453442 w 710226"/>
                      <a:gd name="connsiteY2" fmla="*/ 227974 h 751562"/>
                      <a:gd name="connsiteX3" fmla="*/ 335697 w 710226"/>
                      <a:gd name="connsiteY3" fmla="*/ 212943 h 751562"/>
                      <a:gd name="connsiteX4" fmla="*/ 395822 w 710226"/>
                      <a:gd name="connsiteY4" fmla="*/ 0 h 751562"/>
                      <a:gd name="connsiteX5" fmla="*/ 258036 w 710226"/>
                      <a:gd name="connsiteY5" fmla="*/ 10021 h 751562"/>
                      <a:gd name="connsiteX6" fmla="*/ 255531 w 710226"/>
                      <a:gd name="connsiteY6" fmla="*/ 80167 h 751562"/>
                      <a:gd name="connsiteX7" fmla="*/ 207932 w 710226"/>
                      <a:gd name="connsiteY7" fmla="*/ 117745 h 751562"/>
                      <a:gd name="connsiteX8" fmla="*/ 82672 w 710226"/>
                      <a:gd name="connsiteY8" fmla="*/ 538620 h 751562"/>
                      <a:gd name="connsiteX9" fmla="*/ 0 w 710226"/>
                      <a:gd name="connsiteY9" fmla="*/ 538620 h 751562"/>
                      <a:gd name="connsiteX10" fmla="*/ 2505 w 710226"/>
                      <a:gd name="connsiteY10" fmla="*/ 596239 h 751562"/>
                      <a:gd name="connsiteX11" fmla="*/ 60125 w 710226"/>
                      <a:gd name="connsiteY11" fmla="*/ 668890 h 751562"/>
                      <a:gd name="connsiteX12" fmla="*/ 365760 w 710226"/>
                      <a:gd name="connsiteY12" fmla="*/ 751562 h 751562"/>
                      <a:gd name="connsiteX13" fmla="*/ 453442 w 710226"/>
                      <a:gd name="connsiteY13" fmla="*/ 731520 h 751562"/>
                      <a:gd name="connsiteX14" fmla="*/ 513567 w 710226"/>
                      <a:gd name="connsiteY14" fmla="*/ 746552 h 751562"/>
                      <a:gd name="connsiteX15" fmla="*/ 710226 w 710226"/>
                      <a:gd name="connsiteY15" fmla="*/ 354487 h 751562"/>
                      <a:gd name="connsiteX0" fmla="*/ 618786 w 710226"/>
                      <a:gd name="connsiteY0" fmla="*/ 263047 h 751562"/>
                      <a:gd name="connsiteX1" fmla="*/ 460958 w 710226"/>
                      <a:gd name="connsiteY1" fmla="*/ 245511 h 751562"/>
                      <a:gd name="connsiteX2" fmla="*/ 335697 w 710226"/>
                      <a:gd name="connsiteY2" fmla="*/ 212943 h 751562"/>
                      <a:gd name="connsiteX3" fmla="*/ 395822 w 710226"/>
                      <a:gd name="connsiteY3" fmla="*/ 0 h 751562"/>
                      <a:gd name="connsiteX4" fmla="*/ 258036 w 710226"/>
                      <a:gd name="connsiteY4" fmla="*/ 10021 h 751562"/>
                      <a:gd name="connsiteX5" fmla="*/ 255531 w 710226"/>
                      <a:gd name="connsiteY5" fmla="*/ 80167 h 751562"/>
                      <a:gd name="connsiteX6" fmla="*/ 207932 w 710226"/>
                      <a:gd name="connsiteY6" fmla="*/ 117745 h 751562"/>
                      <a:gd name="connsiteX7" fmla="*/ 82672 w 710226"/>
                      <a:gd name="connsiteY7" fmla="*/ 538620 h 751562"/>
                      <a:gd name="connsiteX8" fmla="*/ 0 w 710226"/>
                      <a:gd name="connsiteY8" fmla="*/ 538620 h 751562"/>
                      <a:gd name="connsiteX9" fmla="*/ 2505 w 710226"/>
                      <a:gd name="connsiteY9" fmla="*/ 596239 h 751562"/>
                      <a:gd name="connsiteX10" fmla="*/ 60125 w 710226"/>
                      <a:gd name="connsiteY10" fmla="*/ 668890 h 751562"/>
                      <a:gd name="connsiteX11" fmla="*/ 365760 w 710226"/>
                      <a:gd name="connsiteY11" fmla="*/ 751562 h 751562"/>
                      <a:gd name="connsiteX12" fmla="*/ 453442 w 710226"/>
                      <a:gd name="connsiteY12" fmla="*/ 731520 h 751562"/>
                      <a:gd name="connsiteX13" fmla="*/ 513567 w 710226"/>
                      <a:gd name="connsiteY13" fmla="*/ 746552 h 751562"/>
                      <a:gd name="connsiteX14" fmla="*/ 710226 w 710226"/>
                      <a:gd name="connsiteY14" fmla="*/ 354487 h 751562"/>
                      <a:gd name="connsiteX0" fmla="*/ 460958 w 710226"/>
                      <a:gd name="connsiteY0" fmla="*/ 245511 h 751562"/>
                      <a:gd name="connsiteX1" fmla="*/ 335697 w 710226"/>
                      <a:gd name="connsiteY1" fmla="*/ 212943 h 751562"/>
                      <a:gd name="connsiteX2" fmla="*/ 395822 w 710226"/>
                      <a:gd name="connsiteY2" fmla="*/ 0 h 751562"/>
                      <a:gd name="connsiteX3" fmla="*/ 258036 w 710226"/>
                      <a:gd name="connsiteY3" fmla="*/ 10021 h 751562"/>
                      <a:gd name="connsiteX4" fmla="*/ 255531 w 710226"/>
                      <a:gd name="connsiteY4" fmla="*/ 80167 h 751562"/>
                      <a:gd name="connsiteX5" fmla="*/ 207932 w 710226"/>
                      <a:gd name="connsiteY5" fmla="*/ 117745 h 751562"/>
                      <a:gd name="connsiteX6" fmla="*/ 82672 w 710226"/>
                      <a:gd name="connsiteY6" fmla="*/ 538620 h 751562"/>
                      <a:gd name="connsiteX7" fmla="*/ 0 w 710226"/>
                      <a:gd name="connsiteY7" fmla="*/ 538620 h 751562"/>
                      <a:gd name="connsiteX8" fmla="*/ 2505 w 710226"/>
                      <a:gd name="connsiteY8" fmla="*/ 596239 h 751562"/>
                      <a:gd name="connsiteX9" fmla="*/ 60125 w 710226"/>
                      <a:gd name="connsiteY9" fmla="*/ 668890 h 751562"/>
                      <a:gd name="connsiteX10" fmla="*/ 365760 w 710226"/>
                      <a:gd name="connsiteY10" fmla="*/ 751562 h 751562"/>
                      <a:gd name="connsiteX11" fmla="*/ 453442 w 710226"/>
                      <a:gd name="connsiteY11" fmla="*/ 731520 h 751562"/>
                      <a:gd name="connsiteX12" fmla="*/ 513567 w 710226"/>
                      <a:gd name="connsiteY12" fmla="*/ 746552 h 751562"/>
                      <a:gd name="connsiteX13" fmla="*/ 710226 w 710226"/>
                      <a:gd name="connsiteY13" fmla="*/ 354487 h 751562"/>
                      <a:gd name="connsiteX0" fmla="*/ 335697 w 710226"/>
                      <a:gd name="connsiteY0" fmla="*/ 212943 h 751562"/>
                      <a:gd name="connsiteX1" fmla="*/ 395822 w 710226"/>
                      <a:gd name="connsiteY1" fmla="*/ 0 h 751562"/>
                      <a:gd name="connsiteX2" fmla="*/ 258036 w 710226"/>
                      <a:gd name="connsiteY2" fmla="*/ 10021 h 751562"/>
                      <a:gd name="connsiteX3" fmla="*/ 255531 w 710226"/>
                      <a:gd name="connsiteY3" fmla="*/ 80167 h 751562"/>
                      <a:gd name="connsiteX4" fmla="*/ 207932 w 710226"/>
                      <a:gd name="connsiteY4" fmla="*/ 117745 h 751562"/>
                      <a:gd name="connsiteX5" fmla="*/ 82672 w 710226"/>
                      <a:gd name="connsiteY5" fmla="*/ 538620 h 751562"/>
                      <a:gd name="connsiteX6" fmla="*/ 0 w 710226"/>
                      <a:gd name="connsiteY6" fmla="*/ 538620 h 751562"/>
                      <a:gd name="connsiteX7" fmla="*/ 2505 w 710226"/>
                      <a:gd name="connsiteY7" fmla="*/ 596239 h 751562"/>
                      <a:gd name="connsiteX8" fmla="*/ 60125 w 710226"/>
                      <a:gd name="connsiteY8" fmla="*/ 668890 h 751562"/>
                      <a:gd name="connsiteX9" fmla="*/ 365760 w 710226"/>
                      <a:gd name="connsiteY9" fmla="*/ 751562 h 751562"/>
                      <a:gd name="connsiteX10" fmla="*/ 453442 w 710226"/>
                      <a:gd name="connsiteY10" fmla="*/ 731520 h 751562"/>
                      <a:gd name="connsiteX11" fmla="*/ 513567 w 710226"/>
                      <a:gd name="connsiteY11" fmla="*/ 746552 h 751562"/>
                      <a:gd name="connsiteX12" fmla="*/ 710226 w 710226"/>
                      <a:gd name="connsiteY12" fmla="*/ 354487 h 751562"/>
                      <a:gd name="connsiteX0" fmla="*/ 395822 w 710226"/>
                      <a:gd name="connsiteY0" fmla="*/ 0 h 751562"/>
                      <a:gd name="connsiteX1" fmla="*/ 258036 w 710226"/>
                      <a:gd name="connsiteY1" fmla="*/ 10021 h 751562"/>
                      <a:gd name="connsiteX2" fmla="*/ 255531 w 710226"/>
                      <a:gd name="connsiteY2" fmla="*/ 80167 h 751562"/>
                      <a:gd name="connsiteX3" fmla="*/ 207932 w 710226"/>
                      <a:gd name="connsiteY3" fmla="*/ 117745 h 751562"/>
                      <a:gd name="connsiteX4" fmla="*/ 82672 w 710226"/>
                      <a:gd name="connsiteY4" fmla="*/ 538620 h 751562"/>
                      <a:gd name="connsiteX5" fmla="*/ 0 w 710226"/>
                      <a:gd name="connsiteY5" fmla="*/ 538620 h 751562"/>
                      <a:gd name="connsiteX6" fmla="*/ 2505 w 710226"/>
                      <a:gd name="connsiteY6" fmla="*/ 596239 h 751562"/>
                      <a:gd name="connsiteX7" fmla="*/ 60125 w 710226"/>
                      <a:gd name="connsiteY7" fmla="*/ 668890 h 751562"/>
                      <a:gd name="connsiteX8" fmla="*/ 365760 w 710226"/>
                      <a:gd name="connsiteY8" fmla="*/ 751562 h 751562"/>
                      <a:gd name="connsiteX9" fmla="*/ 453442 w 710226"/>
                      <a:gd name="connsiteY9" fmla="*/ 731520 h 751562"/>
                      <a:gd name="connsiteX10" fmla="*/ 513567 w 710226"/>
                      <a:gd name="connsiteY10" fmla="*/ 746552 h 751562"/>
                      <a:gd name="connsiteX11" fmla="*/ 710226 w 710226"/>
                      <a:gd name="connsiteY11" fmla="*/ 354487 h 751562"/>
                      <a:gd name="connsiteX0" fmla="*/ 395822 w 513567"/>
                      <a:gd name="connsiteY0" fmla="*/ 0 h 751562"/>
                      <a:gd name="connsiteX1" fmla="*/ 258036 w 513567"/>
                      <a:gd name="connsiteY1" fmla="*/ 10021 h 751562"/>
                      <a:gd name="connsiteX2" fmla="*/ 255531 w 513567"/>
                      <a:gd name="connsiteY2" fmla="*/ 80167 h 751562"/>
                      <a:gd name="connsiteX3" fmla="*/ 207932 w 513567"/>
                      <a:gd name="connsiteY3" fmla="*/ 117745 h 751562"/>
                      <a:gd name="connsiteX4" fmla="*/ 82672 w 513567"/>
                      <a:gd name="connsiteY4" fmla="*/ 538620 h 751562"/>
                      <a:gd name="connsiteX5" fmla="*/ 0 w 513567"/>
                      <a:gd name="connsiteY5" fmla="*/ 538620 h 751562"/>
                      <a:gd name="connsiteX6" fmla="*/ 2505 w 513567"/>
                      <a:gd name="connsiteY6" fmla="*/ 596239 h 751562"/>
                      <a:gd name="connsiteX7" fmla="*/ 60125 w 513567"/>
                      <a:gd name="connsiteY7" fmla="*/ 668890 h 751562"/>
                      <a:gd name="connsiteX8" fmla="*/ 365760 w 513567"/>
                      <a:gd name="connsiteY8" fmla="*/ 751562 h 751562"/>
                      <a:gd name="connsiteX9" fmla="*/ 453442 w 513567"/>
                      <a:gd name="connsiteY9" fmla="*/ 731520 h 751562"/>
                      <a:gd name="connsiteX10" fmla="*/ 513567 w 513567"/>
                      <a:gd name="connsiteY10" fmla="*/ 746552 h 75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3567" h="751562">
                        <a:moveTo>
                          <a:pt x="395822" y="0"/>
                        </a:moveTo>
                        <a:lnTo>
                          <a:pt x="258036" y="10021"/>
                        </a:lnTo>
                        <a:lnTo>
                          <a:pt x="255531" y="80167"/>
                        </a:lnTo>
                        <a:lnTo>
                          <a:pt x="207932" y="117745"/>
                        </a:lnTo>
                        <a:lnTo>
                          <a:pt x="82672" y="538620"/>
                        </a:lnTo>
                        <a:lnTo>
                          <a:pt x="0" y="538620"/>
                        </a:lnTo>
                        <a:lnTo>
                          <a:pt x="2505" y="596239"/>
                        </a:lnTo>
                        <a:lnTo>
                          <a:pt x="60125" y="668890"/>
                        </a:lnTo>
                        <a:lnTo>
                          <a:pt x="365760" y="751562"/>
                        </a:lnTo>
                        <a:lnTo>
                          <a:pt x="453442" y="731520"/>
                        </a:lnTo>
                        <a:lnTo>
                          <a:pt x="513567" y="746552"/>
                        </a:lnTo>
                      </a:path>
                    </a:pathLst>
                  </a:cu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1" name="フリーフォーム 130"/>
                  <p:cNvSpPr/>
                  <p:nvPr/>
                </p:nvSpPr>
                <p:spPr>
                  <a:xfrm>
                    <a:off x="2042808" y="3998068"/>
                    <a:ext cx="282102" cy="928991"/>
                  </a:xfrm>
                  <a:custGeom>
                    <a:avLst/>
                    <a:gdLst>
                      <a:gd name="connsiteX0" fmla="*/ 1074906 w 1108953"/>
                      <a:gd name="connsiteY0" fmla="*/ 2154677 h 2154677"/>
                      <a:gd name="connsiteX1" fmla="*/ 1108953 w 1108953"/>
                      <a:gd name="connsiteY1" fmla="*/ 2067128 h 2154677"/>
                      <a:gd name="connsiteX2" fmla="*/ 1040859 w 1108953"/>
                      <a:gd name="connsiteY2" fmla="*/ 1950396 h 2154677"/>
                      <a:gd name="connsiteX3" fmla="*/ 1094361 w 1108953"/>
                      <a:gd name="connsiteY3" fmla="*/ 1765570 h 2154677"/>
                      <a:gd name="connsiteX4" fmla="*/ 826851 w 1108953"/>
                      <a:gd name="connsiteY4" fmla="*/ 1682885 h 2154677"/>
                      <a:gd name="connsiteX5" fmla="*/ 812259 w 1108953"/>
                      <a:gd name="connsiteY5" fmla="*/ 1648838 h 2154677"/>
                      <a:gd name="connsiteX6" fmla="*/ 1045723 w 1108953"/>
                      <a:gd name="connsiteY6" fmla="*/ 836579 h 2154677"/>
                      <a:gd name="connsiteX7" fmla="*/ 948447 w 1108953"/>
                      <a:gd name="connsiteY7" fmla="*/ 758758 h 2154677"/>
                      <a:gd name="connsiteX8" fmla="*/ 953310 w 1108953"/>
                      <a:gd name="connsiteY8" fmla="*/ 481519 h 2154677"/>
                      <a:gd name="connsiteX9" fmla="*/ 928991 w 1108953"/>
                      <a:gd name="connsiteY9" fmla="*/ 423153 h 2154677"/>
                      <a:gd name="connsiteX10" fmla="*/ 938719 w 1108953"/>
                      <a:gd name="connsiteY10" fmla="*/ 301558 h 2154677"/>
                      <a:gd name="connsiteX11" fmla="*/ 997085 w 1108953"/>
                      <a:gd name="connsiteY11" fmla="*/ 63230 h 2154677"/>
                      <a:gd name="connsiteX12" fmla="*/ 535021 w 1108953"/>
                      <a:gd name="connsiteY12" fmla="*/ 0 h 2154677"/>
                      <a:gd name="connsiteX13" fmla="*/ 0 w 1108953"/>
                      <a:gd name="connsiteY13" fmla="*/ 1853119 h 2154677"/>
                      <a:gd name="connsiteX14" fmla="*/ 1074906 w 1108953"/>
                      <a:gd name="connsiteY14" fmla="*/ 2154677 h 2154677"/>
                      <a:gd name="connsiteX0" fmla="*/ 1074906 w 1255021"/>
                      <a:gd name="connsiteY0" fmla="*/ 2154677 h 2201824"/>
                      <a:gd name="connsiteX1" fmla="*/ 1108953 w 1255021"/>
                      <a:gd name="connsiteY1" fmla="*/ 2067128 h 2201824"/>
                      <a:gd name="connsiteX2" fmla="*/ 1040859 w 1255021"/>
                      <a:gd name="connsiteY2" fmla="*/ 1950396 h 2201824"/>
                      <a:gd name="connsiteX3" fmla="*/ 1094361 w 1255021"/>
                      <a:gd name="connsiteY3" fmla="*/ 1765570 h 2201824"/>
                      <a:gd name="connsiteX4" fmla="*/ 826851 w 1255021"/>
                      <a:gd name="connsiteY4" fmla="*/ 1682885 h 2201824"/>
                      <a:gd name="connsiteX5" fmla="*/ 812259 w 1255021"/>
                      <a:gd name="connsiteY5" fmla="*/ 1648838 h 2201824"/>
                      <a:gd name="connsiteX6" fmla="*/ 1045723 w 1255021"/>
                      <a:gd name="connsiteY6" fmla="*/ 836579 h 2201824"/>
                      <a:gd name="connsiteX7" fmla="*/ 948447 w 1255021"/>
                      <a:gd name="connsiteY7" fmla="*/ 758758 h 2201824"/>
                      <a:gd name="connsiteX8" fmla="*/ 953310 w 1255021"/>
                      <a:gd name="connsiteY8" fmla="*/ 481519 h 2201824"/>
                      <a:gd name="connsiteX9" fmla="*/ 928991 w 1255021"/>
                      <a:gd name="connsiteY9" fmla="*/ 423153 h 2201824"/>
                      <a:gd name="connsiteX10" fmla="*/ 938719 w 1255021"/>
                      <a:gd name="connsiteY10" fmla="*/ 301558 h 2201824"/>
                      <a:gd name="connsiteX11" fmla="*/ 997085 w 1255021"/>
                      <a:gd name="connsiteY11" fmla="*/ 63230 h 2201824"/>
                      <a:gd name="connsiteX12" fmla="*/ 535021 w 1255021"/>
                      <a:gd name="connsiteY12" fmla="*/ 0 h 2201824"/>
                      <a:gd name="connsiteX13" fmla="*/ 0 w 1255021"/>
                      <a:gd name="connsiteY13" fmla="*/ 1853119 h 2201824"/>
                      <a:gd name="connsiteX14" fmla="*/ 1074906 w 1255021"/>
                      <a:gd name="connsiteY14" fmla="*/ 2154677 h 2201824"/>
                      <a:gd name="connsiteX15" fmla="*/ 1080689 w 1255021"/>
                      <a:gd name="connsiteY15" fmla="*/ 2136002 h 2201824"/>
                      <a:gd name="connsiteX0" fmla="*/ 1074906 w 1255021"/>
                      <a:gd name="connsiteY0" fmla="*/ 2154677 h 2201824"/>
                      <a:gd name="connsiteX1" fmla="*/ 1040859 w 1255021"/>
                      <a:gd name="connsiteY1" fmla="*/ 1950396 h 2201824"/>
                      <a:gd name="connsiteX2" fmla="*/ 1094361 w 1255021"/>
                      <a:gd name="connsiteY2" fmla="*/ 1765570 h 2201824"/>
                      <a:gd name="connsiteX3" fmla="*/ 826851 w 1255021"/>
                      <a:gd name="connsiteY3" fmla="*/ 1682885 h 2201824"/>
                      <a:gd name="connsiteX4" fmla="*/ 812259 w 1255021"/>
                      <a:gd name="connsiteY4" fmla="*/ 1648838 h 2201824"/>
                      <a:gd name="connsiteX5" fmla="*/ 1045723 w 1255021"/>
                      <a:gd name="connsiteY5" fmla="*/ 836579 h 2201824"/>
                      <a:gd name="connsiteX6" fmla="*/ 948447 w 1255021"/>
                      <a:gd name="connsiteY6" fmla="*/ 758758 h 2201824"/>
                      <a:gd name="connsiteX7" fmla="*/ 953310 w 1255021"/>
                      <a:gd name="connsiteY7" fmla="*/ 481519 h 2201824"/>
                      <a:gd name="connsiteX8" fmla="*/ 928991 w 1255021"/>
                      <a:gd name="connsiteY8" fmla="*/ 423153 h 2201824"/>
                      <a:gd name="connsiteX9" fmla="*/ 938719 w 1255021"/>
                      <a:gd name="connsiteY9" fmla="*/ 301558 h 2201824"/>
                      <a:gd name="connsiteX10" fmla="*/ 997085 w 1255021"/>
                      <a:gd name="connsiteY10" fmla="*/ 63230 h 2201824"/>
                      <a:gd name="connsiteX11" fmla="*/ 535021 w 1255021"/>
                      <a:gd name="connsiteY11" fmla="*/ 0 h 2201824"/>
                      <a:gd name="connsiteX12" fmla="*/ 0 w 1255021"/>
                      <a:gd name="connsiteY12" fmla="*/ 1853119 h 2201824"/>
                      <a:gd name="connsiteX13" fmla="*/ 1074906 w 1255021"/>
                      <a:gd name="connsiteY13" fmla="*/ 2154677 h 2201824"/>
                      <a:gd name="connsiteX14" fmla="*/ 1080689 w 1255021"/>
                      <a:gd name="connsiteY14" fmla="*/ 2136002 h 2201824"/>
                      <a:gd name="connsiteX15" fmla="*/ 1074906 w 1255021"/>
                      <a:gd name="connsiteY15" fmla="*/ 2154677 h 2201824"/>
                      <a:gd name="connsiteX0" fmla="*/ 1074906 w 1255021"/>
                      <a:gd name="connsiteY0" fmla="*/ 2154677 h 2201824"/>
                      <a:gd name="connsiteX1" fmla="*/ 1094361 w 1255021"/>
                      <a:gd name="connsiteY1" fmla="*/ 1765570 h 2201824"/>
                      <a:gd name="connsiteX2" fmla="*/ 826851 w 1255021"/>
                      <a:gd name="connsiteY2" fmla="*/ 1682885 h 2201824"/>
                      <a:gd name="connsiteX3" fmla="*/ 812259 w 1255021"/>
                      <a:gd name="connsiteY3" fmla="*/ 1648838 h 2201824"/>
                      <a:gd name="connsiteX4" fmla="*/ 1045723 w 1255021"/>
                      <a:gd name="connsiteY4" fmla="*/ 836579 h 2201824"/>
                      <a:gd name="connsiteX5" fmla="*/ 948447 w 1255021"/>
                      <a:gd name="connsiteY5" fmla="*/ 758758 h 2201824"/>
                      <a:gd name="connsiteX6" fmla="*/ 953310 w 1255021"/>
                      <a:gd name="connsiteY6" fmla="*/ 481519 h 2201824"/>
                      <a:gd name="connsiteX7" fmla="*/ 928991 w 1255021"/>
                      <a:gd name="connsiteY7" fmla="*/ 423153 h 2201824"/>
                      <a:gd name="connsiteX8" fmla="*/ 938719 w 1255021"/>
                      <a:gd name="connsiteY8" fmla="*/ 301558 h 2201824"/>
                      <a:gd name="connsiteX9" fmla="*/ 997085 w 1255021"/>
                      <a:gd name="connsiteY9" fmla="*/ 63230 h 2201824"/>
                      <a:gd name="connsiteX10" fmla="*/ 535021 w 1255021"/>
                      <a:gd name="connsiteY10" fmla="*/ 0 h 2201824"/>
                      <a:gd name="connsiteX11" fmla="*/ 0 w 1255021"/>
                      <a:gd name="connsiteY11" fmla="*/ 1853119 h 2201824"/>
                      <a:gd name="connsiteX12" fmla="*/ 1074906 w 1255021"/>
                      <a:gd name="connsiteY12" fmla="*/ 2154677 h 2201824"/>
                      <a:gd name="connsiteX13" fmla="*/ 1080689 w 1255021"/>
                      <a:gd name="connsiteY13" fmla="*/ 2136002 h 2201824"/>
                      <a:gd name="connsiteX14" fmla="*/ 1074906 w 1255021"/>
                      <a:gd name="connsiteY14" fmla="*/ 2154677 h 2201824"/>
                      <a:gd name="connsiteX0" fmla="*/ 1074906 w 1255021"/>
                      <a:gd name="connsiteY0" fmla="*/ 2154677 h 2201824"/>
                      <a:gd name="connsiteX1" fmla="*/ 1094361 w 1255021"/>
                      <a:gd name="connsiteY1" fmla="*/ 1765570 h 2201824"/>
                      <a:gd name="connsiteX2" fmla="*/ 826851 w 1255021"/>
                      <a:gd name="connsiteY2" fmla="*/ 1682885 h 2201824"/>
                      <a:gd name="connsiteX3" fmla="*/ 812259 w 1255021"/>
                      <a:gd name="connsiteY3" fmla="*/ 1648838 h 2201824"/>
                      <a:gd name="connsiteX4" fmla="*/ 1045723 w 1255021"/>
                      <a:gd name="connsiteY4" fmla="*/ 836579 h 2201824"/>
                      <a:gd name="connsiteX5" fmla="*/ 948447 w 1255021"/>
                      <a:gd name="connsiteY5" fmla="*/ 758758 h 2201824"/>
                      <a:gd name="connsiteX6" fmla="*/ 953310 w 1255021"/>
                      <a:gd name="connsiteY6" fmla="*/ 481519 h 2201824"/>
                      <a:gd name="connsiteX7" fmla="*/ 928991 w 1255021"/>
                      <a:gd name="connsiteY7" fmla="*/ 423153 h 2201824"/>
                      <a:gd name="connsiteX8" fmla="*/ 938719 w 1255021"/>
                      <a:gd name="connsiteY8" fmla="*/ 301558 h 2201824"/>
                      <a:gd name="connsiteX9" fmla="*/ 535021 w 1255021"/>
                      <a:gd name="connsiteY9" fmla="*/ 0 h 2201824"/>
                      <a:gd name="connsiteX10" fmla="*/ 0 w 1255021"/>
                      <a:gd name="connsiteY10" fmla="*/ 1853119 h 2201824"/>
                      <a:gd name="connsiteX11" fmla="*/ 1074906 w 1255021"/>
                      <a:gd name="connsiteY11" fmla="*/ 2154677 h 2201824"/>
                      <a:gd name="connsiteX12" fmla="*/ 1080689 w 1255021"/>
                      <a:gd name="connsiteY12" fmla="*/ 2136002 h 2201824"/>
                      <a:gd name="connsiteX13" fmla="*/ 1074906 w 1255021"/>
                      <a:gd name="connsiteY13" fmla="*/ 2154677 h 2201824"/>
                      <a:gd name="connsiteX0" fmla="*/ 1074906 w 1255021"/>
                      <a:gd name="connsiteY0" fmla="*/ 2154677 h 2201824"/>
                      <a:gd name="connsiteX1" fmla="*/ 1094361 w 1255021"/>
                      <a:gd name="connsiteY1" fmla="*/ 1765570 h 2201824"/>
                      <a:gd name="connsiteX2" fmla="*/ 826851 w 1255021"/>
                      <a:gd name="connsiteY2" fmla="*/ 1682885 h 2201824"/>
                      <a:gd name="connsiteX3" fmla="*/ 812259 w 1255021"/>
                      <a:gd name="connsiteY3" fmla="*/ 1648838 h 2201824"/>
                      <a:gd name="connsiteX4" fmla="*/ 1045723 w 1255021"/>
                      <a:gd name="connsiteY4" fmla="*/ 836579 h 2201824"/>
                      <a:gd name="connsiteX5" fmla="*/ 948447 w 1255021"/>
                      <a:gd name="connsiteY5" fmla="*/ 758758 h 2201824"/>
                      <a:gd name="connsiteX6" fmla="*/ 953310 w 1255021"/>
                      <a:gd name="connsiteY6" fmla="*/ 481519 h 2201824"/>
                      <a:gd name="connsiteX7" fmla="*/ 938719 w 1255021"/>
                      <a:gd name="connsiteY7" fmla="*/ 301558 h 2201824"/>
                      <a:gd name="connsiteX8" fmla="*/ 535021 w 1255021"/>
                      <a:gd name="connsiteY8" fmla="*/ 0 h 2201824"/>
                      <a:gd name="connsiteX9" fmla="*/ 0 w 1255021"/>
                      <a:gd name="connsiteY9" fmla="*/ 1853119 h 2201824"/>
                      <a:gd name="connsiteX10" fmla="*/ 1074906 w 1255021"/>
                      <a:gd name="connsiteY10" fmla="*/ 2154677 h 2201824"/>
                      <a:gd name="connsiteX11" fmla="*/ 1080689 w 1255021"/>
                      <a:gd name="connsiteY11" fmla="*/ 2136002 h 2201824"/>
                      <a:gd name="connsiteX12" fmla="*/ 1074906 w 1255021"/>
                      <a:gd name="connsiteY12" fmla="*/ 2154677 h 2201824"/>
                      <a:gd name="connsiteX0" fmla="*/ 1074906 w 1255021"/>
                      <a:gd name="connsiteY0" fmla="*/ 2154677 h 2201824"/>
                      <a:gd name="connsiteX1" fmla="*/ 1094361 w 1255021"/>
                      <a:gd name="connsiteY1" fmla="*/ 1765570 h 2201824"/>
                      <a:gd name="connsiteX2" fmla="*/ 826851 w 1255021"/>
                      <a:gd name="connsiteY2" fmla="*/ 1682885 h 2201824"/>
                      <a:gd name="connsiteX3" fmla="*/ 812259 w 1255021"/>
                      <a:gd name="connsiteY3" fmla="*/ 1648838 h 2201824"/>
                      <a:gd name="connsiteX4" fmla="*/ 1045723 w 1255021"/>
                      <a:gd name="connsiteY4" fmla="*/ 836579 h 2201824"/>
                      <a:gd name="connsiteX5" fmla="*/ 948447 w 1255021"/>
                      <a:gd name="connsiteY5" fmla="*/ 758758 h 2201824"/>
                      <a:gd name="connsiteX6" fmla="*/ 938719 w 1255021"/>
                      <a:gd name="connsiteY6" fmla="*/ 301558 h 2201824"/>
                      <a:gd name="connsiteX7" fmla="*/ 535021 w 1255021"/>
                      <a:gd name="connsiteY7" fmla="*/ 0 h 2201824"/>
                      <a:gd name="connsiteX8" fmla="*/ 0 w 1255021"/>
                      <a:gd name="connsiteY8" fmla="*/ 1853119 h 2201824"/>
                      <a:gd name="connsiteX9" fmla="*/ 1074906 w 1255021"/>
                      <a:gd name="connsiteY9" fmla="*/ 2154677 h 2201824"/>
                      <a:gd name="connsiteX10" fmla="*/ 1080689 w 1255021"/>
                      <a:gd name="connsiteY10" fmla="*/ 2136002 h 2201824"/>
                      <a:gd name="connsiteX11" fmla="*/ 1074906 w 1255021"/>
                      <a:gd name="connsiteY11" fmla="*/ 2154677 h 2201824"/>
                      <a:gd name="connsiteX0" fmla="*/ 1074906 w 1255021"/>
                      <a:gd name="connsiteY0" fmla="*/ 2154677 h 2201824"/>
                      <a:gd name="connsiteX1" fmla="*/ 1094361 w 1255021"/>
                      <a:gd name="connsiteY1" fmla="*/ 1765570 h 2201824"/>
                      <a:gd name="connsiteX2" fmla="*/ 826851 w 1255021"/>
                      <a:gd name="connsiteY2" fmla="*/ 1682885 h 2201824"/>
                      <a:gd name="connsiteX3" fmla="*/ 812259 w 1255021"/>
                      <a:gd name="connsiteY3" fmla="*/ 1648838 h 2201824"/>
                      <a:gd name="connsiteX4" fmla="*/ 1045723 w 1255021"/>
                      <a:gd name="connsiteY4" fmla="*/ 836579 h 2201824"/>
                      <a:gd name="connsiteX5" fmla="*/ 948447 w 1255021"/>
                      <a:gd name="connsiteY5" fmla="*/ 758758 h 2201824"/>
                      <a:gd name="connsiteX6" fmla="*/ 535021 w 1255021"/>
                      <a:gd name="connsiteY6" fmla="*/ 0 h 2201824"/>
                      <a:gd name="connsiteX7" fmla="*/ 0 w 1255021"/>
                      <a:gd name="connsiteY7" fmla="*/ 1853119 h 2201824"/>
                      <a:gd name="connsiteX8" fmla="*/ 1074906 w 1255021"/>
                      <a:gd name="connsiteY8" fmla="*/ 2154677 h 2201824"/>
                      <a:gd name="connsiteX9" fmla="*/ 1080689 w 1255021"/>
                      <a:gd name="connsiteY9" fmla="*/ 2136002 h 2201824"/>
                      <a:gd name="connsiteX10" fmla="*/ 1074906 w 1255021"/>
                      <a:gd name="connsiteY10" fmla="*/ 2154677 h 2201824"/>
                      <a:gd name="connsiteX0" fmla="*/ 1074906 w 1255021"/>
                      <a:gd name="connsiteY0" fmla="*/ 1395919 h 1443066"/>
                      <a:gd name="connsiteX1" fmla="*/ 1094361 w 1255021"/>
                      <a:gd name="connsiteY1" fmla="*/ 1006812 h 1443066"/>
                      <a:gd name="connsiteX2" fmla="*/ 826851 w 1255021"/>
                      <a:gd name="connsiteY2" fmla="*/ 924127 h 1443066"/>
                      <a:gd name="connsiteX3" fmla="*/ 812259 w 1255021"/>
                      <a:gd name="connsiteY3" fmla="*/ 890080 h 1443066"/>
                      <a:gd name="connsiteX4" fmla="*/ 1045723 w 1255021"/>
                      <a:gd name="connsiteY4" fmla="*/ 77821 h 1443066"/>
                      <a:gd name="connsiteX5" fmla="*/ 948447 w 1255021"/>
                      <a:gd name="connsiteY5" fmla="*/ 0 h 1443066"/>
                      <a:gd name="connsiteX6" fmla="*/ 0 w 1255021"/>
                      <a:gd name="connsiteY6" fmla="*/ 1094361 h 1443066"/>
                      <a:gd name="connsiteX7" fmla="*/ 1074906 w 1255021"/>
                      <a:gd name="connsiteY7" fmla="*/ 1395919 h 1443066"/>
                      <a:gd name="connsiteX8" fmla="*/ 1080689 w 1255021"/>
                      <a:gd name="connsiteY8" fmla="*/ 1377244 h 1443066"/>
                      <a:gd name="connsiteX9" fmla="*/ 1074906 w 1255021"/>
                      <a:gd name="connsiteY9" fmla="*/ 1395919 h 1443066"/>
                      <a:gd name="connsiteX0" fmla="*/ 262647 w 442762"/>
                      <a:gd name="connsiteY0" fmla="*/ 1395919 h 1443066"/>
                      <a:gd name="connsiteX1" fmla="*/ 282102 w 442762"/>
                      <a:gd name="connsiteY1" fmla="*/ 1006812 h 1443066"/>
                      <a:gd name="connsiteX2" fmla="*/ 14592 w 442762"/>
                      <a:gd name="connsiteY2" fmla="*/ 924127 h 1443066"/>
                      <a:gd name="connsiteX3" fmla="*/ 0 w 442762"/>
                      <a:gd name="connsiteY3" fmla="*/ 890080 h 1443066"/>
                      <a:gd name="connsiteX4" fmla="*/ 233464 w 442762"/>
                      <a:gd name="connsiteY4" fmla="*/ 77821 h 1443066"/>
                      <a:gd name="connsiteX5" fmla="*/ 136188 w 442762"/>
                      <a:gd name="connsiteY5" fmla="*/ 0 h 1443066"/>
                      <a:gd name="connsiteX6" fmla="*/ 262647 w 442762"/>
                      <a:gd name="connsiteY6" fmla="*/ 1395919 h 1443066"/>
                      <a:gd name="connsiteX7" fmla="*/ 268430 w 442762"/>
                      <a:gd name="connsiteY7" fmla="*/ 1377244 h 1443066"/>
                      <a:gd name="connsiteX8" fmla="*/ 262647 w 442762"/>
                      <a:gd name="connsiteY8" fmla="*/ 1395919 h 1443066"/>
                      <a:gd name="connsiteX0" fmla="*/ 262647 w 442762"/>
                      <a:gd name="connsiteY0" fmla="*/ 1318098 h 1365245"/>
                      <a:gd name="connsiteX1" fmla="*/ 282102 w 442762"/>
                      <a:gd name="connsiteY1" fmla="*/ 928991 h 1365245"/>
                      <a:gd name="connsiteX2" fmla="*/ 14592 w 442762"/>
                      <a:gd name="connsiteY2" fmla="*/ 846306 h 1365245"/>
                      <a:gd name="connsiteX3" fmla="*/ 0 w 442762"/>
                      <a:gd name="connsiteY3" fmla="*/ 812259 h 1365245"/>
                      <a:gd name="connsiteX4" fmla="*/ 233464 w 442762"/>
                      <a:gd name="connsiteY4" fmla="*/ 0 h 1365245"/>
                      <a:gd name="connsiteX5" fmla="*/ 262647 w 442762"/>
                      <a:gd name="connsiteY5" fmla="*/ 1318098 h 1365245"/>
                      <a:gd name="connsiteX6" fmla="*/ 268430 w 442762"/>
                      <a:gd name="connsiteY6" fmla="*/ 1299423 h 1365245"/>
                      <a:gd name="connsiteX7" fmla="*/ 262647 w 442762"/>
                      <a:gd name="connsiteY7" fmla="*/ 1318098 h 1365245"/>
                      <a:gd name="connsiteX0" fmla="*/ 262647 w 442762"/>
                      <a:gd name="connsiteY0" fmla="*/ 1318098 h 1409538"/>
                      <a:gd name="connsiteX1" fmla="*/ 282102 w 442762"/>
                      <a:gd name="connsiteY1" fmla="*/ 928991 h 1409538"/>
                      <a:gd name="connsiteX2" fmla="*/ 14592 w 442762"/>
                      <a:gd name="connsiteY2" fmla="*/ 846306 h 1409538"/>
                      <a:gd name="connsiteX3" fmla="*/ 0 w 442762"/>
                      <a:gd name="connsiteY3" fmla="*/ 812259 h 1409538"/>
                      <a:gd name="connsiteX4" fmla="*/ 233464 w 442762"/>
                      <a:gd name="connsiteY4" fmla="*/ 0 h 1409538"/>
                      <a:gd name="connsiteX5" fmla="*/ 262647 w 442762"/>
                      <a:gd name="connsiteY5" fmla="*/ 1318098 h 1409538"/>
                      <a:gd name="connsiteX6" fmla="*/ 268430 w 442762"/>
                      <a:gd name="connsiteY6" fmla="*/ 1299423 h 1409538"/>
                      <a:gd name="connsiteX7" fmla="*/ 354087 w 442762"/>
                      <a:gd name="connsiteY7" fmla="*/ 1409538 h 1409538"/>
                      <a:gd name="connsiteX0" fmla="*/ 262647 w 442762"/>
                      <a:gd name="connsiteY0" fmla="*/ 1318098 h 1365245"/>
                      <a:gd name="connsiteX1" fmla="*/ 282102 w 442762"/>
                      <a:gd name="connsiteY1" fmla="*/ 928991 h 1365245"/>
                      <a:gd name="connsiteX2" fmla="*/ 14592 w 442762"/>
                      <a:gd name="connsiteY2" fmla="*/ 846306 h 1365245"/>
                      <a:gd name="connsiteX3" fmla="*/ 0 w 442762"/>
                      <a:gd name="connsiteY3" fmla="*/ 812259 h 1365245"/>
                      <a:gd name="connsiteX4" fmla="*/ 233464 w 442762"/>
                      <a:gd name="connsiteY4" fmla="*/ 0 h 1365245"/>
                      <a:gd name="connsiteX5" fmla="*/ 262647 w 442762"/>
                      <a:gd name="connsiteY5" fmla="*/ 1318098 h 1365245"/>
                      <a:gd name="connsiteX6" fmla="*/ 268430 w 442762"/>
                      <a:gd name="connsiteY6" fmla="*/ 1299423 h 1365245"/>
                      <a:gd name="connsiteX0" fmla="*/ 262647 w 442762"/>
                      <a:gd name="connsiteY0" fmla="*/ 1318098 h 1365245"/>
                      <a:gd name="connsiteX1" fmla="*/ 282102 w 442762"/>
                      <a:gd name="connsiteY1" fmla="*/ 928991 h 1365245"/>
                      <a:gd name="connsiteX2" fmla="*/ 14592 w 442762"/>
                      <a:gd name="connsiteY2" fmla="*/ 846306 h 1365245"/>
                      <a:gd name="connsiteX3" fmla="*/ 0 w 442762"/>
                      <a:gd name="connsiteY3" fmla="*/ 812259 h 1365245"/>
                      <a:gd name="connsiteX4" fmla="*/ 233464 w 442762"/>
                      <a:gd name="connsiteY4" fmla="*/ 0 h 1365245"/>
                      <a:gd name="connsiteX5" fmla="*/ 262647 w 442762"/>
                      <a:gd name="connsiteY5" fmla="*/ 1318098 h 1365245"/>
                      <a:gd name="connsiteX6" fmla="*/ 268430 w 442762"/>
                      <a:gd name="connsiteY6" fmla="*/ 1299423 h 1365245"/>
                      <a:gd name="connsiteX7" fmla="*/ 262647 w 442762"/>
                      <a:gd name="connsiteY7" fmla="*/ 1318098 h 1365245"/>
                      <a:gd name="connsiteX0" fmla="*/ 262647 w 442762"/>
                      <a:gd name="connsiteY0" fmla="*/ 1318098 h 1365245"/>
                      <a:gd name="connsiteX1" fmla="*/ 317897 w 442762"/>
                      <a:gd name="connsiteY1" fmla="*/ 976743 h 1365245"/>
                      <a:gd name="connsiteX2" fmla="*/ 282102 w 442762"/>
                      <a:gd name="connsiteY2" fmla="*/ 928991 h 1365245"/>
                      <a:gd name="connsiteX3" fmla="*/ 14592 w 442762"/>
                      <a:gd name="connsiteY3" fmla="*/ 846306 h 1365245"/>
                      <a:gd name="connsiteX4" fmla="*/ 0 w 442762"/>
                      <a:gd name="connsiteY4" fmla="*/ 812259 h 1365245"/>
                      <a:gd name="connsiteX5" fmla="*/ 233464 w 442762"/>
                      <a:gd name="connsiteY5" fmla="*/ 0 h 1365245"/>
                      <a:gd name="connsiteX6" fmla="*/ 262647 w 442762"/>
                      <a:gd name="connsiteY6" fmla="*/ 1318098 h 1365245"/>
                      <a:gd name="connsiteX7" fmla="*/ 268430 w 442762"/>
                      <a:gd name="connsiteY7" fmla="*/ 1299423 h 1365245"/>
                      <a:gd name="connsiteX8" fmla="*/ 262647 w 442762"/>
                      <a:gd name="connsiteY8" fmla="*/ 1318098 h 1365245"/>
                      <a:gd name="connsiteX0" fmla="*/ 262647 w 442762"/>
                      <a:gd name="connsiteY0" fmla="*/ 1318098 h 1365245"/>
                      <a:gd name="connsiteX1" fmla="*/ 317897 w 442762"/>
                      <a:gd name="connsiteY1" fmla="*/ 976743 h 1365245"/>
                      <a:gd name="connsiteX2" fmla="*/ 282102 w 442762"/>
                      <a:gd name="connsiteY2" fmla="*/ 928991 h 1365245"/>
                      <a:gd name="connsiteX3" fmla="*/ 14592 w 442762"/>
                      <a:gd name="connsiteY3" fmla="*/ 846306 h 1365245"/>
                      <a:gd name="connsiteX4" fmla="*/ 0 w 442762"/>
                      <a:gd name="connsiteY4" fmla="*/ 812259 h 1365245"/>
                      <a:gd name="connsiteX5" fmla="*/ 233464 w 442762"/>
                      <a:gd name="connsiteY5" fmla="*/ 0 h 1365245"/>
                      <a:gd name="connsiteX6" fmla="*/ 262647 w 442762"/>
                      <a:gd name="connsiteY6" fmla="*/ 1318098 h 1365245"/>
                      <a:gd name="connsiteX7" fmla="*/ 268430 w 442762"/>
                      <a:gd name="connsiteY7" fmla="*/ 1299423 h 1365245"/>
                      <a:gd name="connsiteX8" fmla="*/ 262647 w 442762"/>
                      <a:gd name="connsiteY8" fmla="*/ 1318098 h 1365245"/>
                      <a:gd name="connsiteX0" fmla="*/ 317897 w 442762"/>
                      <a:gd name="connsiteY0" fmla="*/ 976743 h 1365245"/>
                      <a:gd name="connsiteX1" fmla="*/ 282102 w 442762"/>
                      <a:gd name="connsiteY1" fmla="*/ 928991 h 1365245"/>
                      <a:gd name="connsiteX2" fmla="*/ 14592 w 442762"/>
                      <a:gd name="connsiteY2" fmla="*/ 846306 h 1365245"/>
                      <a:gd name="connsiteX3" fmla="*/ 0 w 442762"/>
                      <a:gd name="connsiteY3" fmla="*/ 812259 h 1365245"/>
                      <a:gd name="connsiteX4" fmla="*/ 233464 w 442762"/>
                      <a:gd name="connsiteY4" fmla="*/ 0 h 1365245"/>
                      <a:gd name="connsiteX5" fmla="*/ 262647 w 442762"/>
                      <a:gd name="connsiteY5" fmla="*/ 1318098 h 1365245"/>
                      <a:gd name="connsiteX6" fmla="*/ 268430 w 442762"/>
                      <a:gd name="connsiteY6" fmla="*/ 1299423 h 1365245"/>
                      <a:gd name="connsiteX7" fmla="*/ 262647 w 442762"/>
                      <a:gd name="connsiteY7" fmla="*/ 1318098 h 1365245"/>
                      <a:gd name="connsiteX8" fmla="*/ 409337 w 442762"/>
                      <a:gd name="connsiteY8" fmla="*/ 1068183 h 1365245"/>
                      <a:gd name="connsiteX0" fmla="*/ 317897 w 442762"/>
                      <a:gd name="connsiteY0" fmla="*/ 976743 h 1365245"/>
                      <a:gd name="connsiteX1" fmla="*/ 282102 w 442762"/>
                      <a:gd name="connsiteY1" fmla="*/ 928991 h 1365245"/>
                      <a:gd name="connsiteX2" fmla="*/ 14592 w 442762"/>
                      <a:gd name="connsiteY2" fmla="*/ 846306 h 1365245"/>
                      <a:gd name="connsiteX3" fmla="*/ 0 w 442762"/>
                      <a:gd name="connsiteY3" fmla="*/ 812259 h 1365245"/>
                      <a:gd name="connsiteX4" fmla="*/ 233464 w 442762"/>
                      <a:gd name="connsiteY4" fmla="*/ 0 h 1365245"/>
                      <a:gd name="connsiteX5" fmla="*/ 262647 w 442762"/>
                      <a:gd name="connsiteY5" fmla="*/ 1318098 h 1365245"/>
                      <a:gd name="connsiteX6" fmla="*/ 268430 w 442762"/>
                      <a:gd name="connsiteY6" fmla="*/ 1299423 h 1365245"/>
                      <a:gd name="connsiteX7" fmla="*/ 262647 w 442762"/>
                      <a:gd name="connsiteY7" fmla="*/ 1318098 h 1365245"/>
                      <a:gd name="connsiteX0" fmla="*/ 317897 w 442762"/>
                      <a:gd name="connsiteY0" fmla="*/ 976743 h 1365245"/>
                      <a:gd name="connsiteX1" fmla="*/ 317897 w 442762"/>
                      <a:gd name="connsiteY1" fmla="*/ 976743 h 1365245"/>
                      <a:gd name="connsiteX2" fmla="*/ 282102 w 442762"/>
                      <a:gd name="connsiteY2" fmla="*/ 928991 h 1365245"/>
                      <a:gd name="connsiteX3" fmla="*/ 14592 w 442762"/>
                      <a:gd name="connsiteY3" fmla="*/ 846306 h 1365245"/>
                      <a:gd name="connsiteX4" fmla="*/ 0 w 442762"/>
                      <a:gd name="connsiteY4" fmla="*/ 812259 h 1365245"/>
                      <a:gd name="connsiteX5" fmla="*/ 233464 w 442762"/>
                      <a:gd name="connsiteY5" fmla="*/ 0 h 1365245"/>
                      <a:gd name="connsiteX6" fmla="*/ 262647 w 442762"/>
                      <a:gd name="connsiteY6" fmla="*/ 1318098 h 1365245"/>
                      <a:gd name="connsiteX7" fmla="*/ 268430 w 442762"/>
                      <a:gd name="connsiteY7" fmla="*/ 1299423 h 1365245"/>
                      <a:gd name="connsiteX8" fmla="*/ 262647 w 442762"/>
                      <a:gd name="connsiteY8" fmla="*/ 1318098 h 1365245"/>
                      <a:gd name="connsiteX0" fmla="*/ 317897 w 442762"/>
                      <a:gd name="connsiteY0" fmla="*/ 976743 h 1365245"/>
                      <a:gd name="connsiteX1" fmla="*/ 282102 w 442762"/>
                      <a:gd name="connsiteY1" fmla="*/ 928991 h 1365245"/>
                      <a:gd name="connsiteX2" fmla="*/ 14592 w 442762"/>
                      <a:gd name="connsiteY2" fmla="*/ 846306 h 1365245"/>
                      <a:gd name="connsiteX3" fmla="*/ 0 w 442762"/>
                      <a:gd name="connsiteY3" fmla="*/ 812259 h 1365245"/>
                      <a:gd name="connsiteX4" fmla="*/ 233464 w 442762"/>
                      <a:gd name="connsiteY4" fmla="*/ 0 h 1365245"/>
                      <a:gd name="connsiteX5" fmla="*/ 262647 w 442762"/>
                      <a:gd name="connsiteY5" fmla="*/ 1318098 h 1365245"/>
                      <a:gd name="connsiteX6" fmla="*/ 268430 w 442762"/>
                      <a:gd name="connsiteY6" fmla="*/ 1299423 h 1365245"/>
                      <a:gd name="connsiteX7" fmla="*/ 262647 w 442762"/>
                      <a:gd name="connsiteY7" fmla="*/ 1318098 h 1365245"/>
                      <a:gd name="connsiteX0" fmla="*/ 317897 w 442762"/>
                      <a:gd name="connsiteY0" fmla="*/ 976743 h 1365245"/>
                      <a:gd name="connsiteX1" fmla="*/ 317897 w 442762"/>
                      <a:gd name="connsiteY1" fmla="*/ 976743 h 1365245"/>
                      <a:gd name="connsiteX2" fmla="*/ 282102 w 442762"/>
                      <a:gd name="connsiteY2" fmla="*/ 928991 h 1365245"/>
                      <a:gd name="connsiteX3" fmla="*/ 14592 w 442762"/>
                      <a:gd name="connsiteY3" fmla="*/ 846306 h 1365245"/>
                      <a:gd name="connsiteX4" fmla="*/ 0 w 442762"/>
                      <a:gd name="connsiteY4" fmla="*/ 812259 h 1365245"/>
                      <a:gd name="connsiteX5" fmla="*/ 233464 w 442762"/>
                      <a:gd name="connsiteY5" fmla="*/ 0 h 1365245"/>
                      <a:gd name="connsiteX6" fmla="*/ 262647 w 442762"/>
                      <a:gd name="connsiteY6" fmla="*/ 1318098 h 1365245"/>
                      <a:gd name="connsiteX7" fmla="*/ 268430 w 442762"/>
                      <a:gd name="connsiteY7" fmla="*/ 1299423 h 1365245"/>
                      <a:gd name="connsiteX8" fmla="*/ 262647 w 442762"/>
                      <a:gd name="connsiteY8" fmla="*/ 1318098 h 1365245"/>
                      <a:gd name="connsiteX0" fmla="*/ 317897 w 442762"/>
                      <a:gd name="connsiteY0" fmla="*/ 976743 h 1365245"/>
                      <a:gd name="connsiteX1" fmla="*/ 282102 w 442762"/>
                      <a:gd name="connsiteY1" fmla="*/ 928991 h 1365245"/>
                      <a:gd name="connsiteX2" fmla="*/ 14592 w 442762"/>
                      <a:gd name="connsiteY2" fmla="*/ 846306 h 1365245"/>
                      <a:gd name="connsiteX3" fmla="*/ 0 w 442762"/>
                      <a:gd name="connsiteY3" fmla="*/ 812259 h 1365245"/>
                      <a:gd name="connsiteX4" fmla="*/ 233464 w 442762"/>
                      <a:gd name="connsiteY4" fmla="*/ 0 h 1365245"/>
                      <a:gd name="connsiteX5" fmla="*/ 262647 w 442762"/>
                      <a:gd name="connsiteY5" fmla="*/ 1318098 h 1365245"/>
                      <a:gd name="connsiteX6" fmla="*/ 268430 w 442762"/>
                      <a:gd name="connsiteY6" fmla="*/ 1299423 h 1365245"/>
                      <a:gd name="connsiteX7" fmla="*/ 262647 w 442762"/>
                      <a:gd name="connsiteY7" fmla="*/ 1318098 h 1365245"/>
                      <a:gd name="connsiteX0" fmla="*/ 317897 w 442762"/>
                      <a:gd name="connsiteY0" fmla="*/ 976743 h 1365245"/>
                      <a:gd name="connsiteX1" fmla="*/ 282102 w 442762"/>
                      <a:gd name="connsiteY1" fmla="*/ 928991 h 1365245"/>
                      <a:gd name="connsiteX2" fmla="*/ 14592 w 442762"/>
                      <a:gd name="connsiteY2" fmla="*/ 846306 h 1365245"/>
                      <a:gd name="connsiteX3" fmla="*/ 0 w 442762"/>
                      <a:gd name="connsiteY3" fmla="*/ 812259 h 1365245"/>
                      <a:gd name="connsiteX4" fmla="*/ 233464 w 442762"/>
                      <a:gd name="connsiteY4" fmla="*/ 0 h 1365245"/>
                      <a:gd name="connsiteX5" fmla="*/ 262647 w 442762"/>
                      <a:gd name="connsiteY5" fmla="*/ 1318098 h 1365245"/>
                      <a:gd name="connsiteX6" fmla="*/ 268430 w 442762"/>
                      <a:gd name="connsiteY6" fmla="*/ 1299423 h 1365245"/>
                      <a:gd name="connsiteX0" fmla="*/ 317897 w 317897"/>
                      <a:gd name="connsiteY0" fmla="*/ 976743 h 1318098"/>
                      <a:gd name="connsiteX1" fmla="*/ 282102 w 317897"/>
                      <a:gd name="connsiteY1" fmla="*/ 928991 h 1318098"/>
                      <a:gd name="connsiteX2" fmla="*/ 14592 w 317897"/>
                      <a:gd name="connsiteY2" fmla="*/ 846306 h 1318098"/>
                      <a:gd name="connsiteX3" fmla="*/ 0 w 317897"/>
                      <a:gd name="connsiteY3" fmla="*/ 812259 h 1318098"/>
                      <a:gd name="connsiteX4" fmla="*/ 233464 w 317897"/>
                      <a:gd name="connsiteY4" fmla="*/ 0 h 1318098"/>
                      <a:gd name="connsiteX5" fmla="*/ 262647 w 317897"/>
                      <a:gd name="connsiteY5" fmla="*/ 1318098 h 1318098"/>
                      <a:gd name="connsiteX0" fmla="*/ 317897 w 317897"/>
                      <a:gd name="connsiteY0" fmla="*/ 976743 h 976743"/>
                      <a:gd name="connsiteX1" fmla="*/ 282102 w 317897"/>
                      <a:gd name="connsiteY1" fmla="*/ 928991 h 976743"/>
                      <a:gd name="connsiteX2" fmla="*/ 14592 w 317897"/>
                      <a:gd name="connsiteY2" fmla="*/ 846306 h 976743"/>
                      <a:gd name="connsiteX3" fmla="*/ 0 w 317897"/>
                      <a:gd name="connsiteY3" fmla="*/ 812259 h 976743"/>
                      <a:gd name="connsiteX4" fmla="*/ 233464 w 317897"/>
                      <a:gd name="connsiteY4" fmla="*/ 0 h 976743"/>
                      <a:gd name="connsiteX0" fmla="*/ 317897 w 317898"/>
                      <a:gd name="connsiteY0" fmla="*/ 976743 h 976744"/>
                      <a:gd name="connsiteX1" fmla="*/ 317898 w 317898"/>
                      <a:gd name="connsiteY1" fmla="*/ 976744 h 976744"/>
                      <a:gd name="connsiteX2" fmla="*/ 282102 w 317898"/>
                      <a:gd name="connsiteY2" fmla="*/ 928991 h 976744"/>
                      <a:gd name="connsiteX3" fmla="*/ 14592 w 317898"/>
                      <a:gd name="connsiteY3" fmla="*/ 846306 h 976744"/>
                      <a:gd name="connsiteX4" fmla="*/ 0 w 317898"/>
                      <a:gd name="connsiteY4" fmla="*/ 812259 h 976744"/>
                      <a:gd name="connsiteX5" fmla="*/ 233464 w 317898"/>
                      <a:gd name="connsiteY5" fmla="*/ 0 h 976744"/>
                      <a:gd name="connsiteX0" fmla="*/ 317897 w 317897"/>
                      <a:gd name="connsiteY0" fmla="*/ 976743 h 976743"/>
                      <a:gd name="connsiteX1" fmla="*/ 282102 w 317897"/>
                      <a:gd name="connsiteY1" fmla="*/ 928991 h 976743"/>
                      <a:gd name="connsiteX2" fmla="*/ 14592 w 317897"/>
                      <a:gd name="connsiteY2" fmla="*/ 846306 h 976743"/>
                      <a:gd name="connsiteX3" fmla="*/ 0 w 317897"/>
                      <a:gd name="connsiteY3" fmla="*/ 812259 h 976743"/>
                      <a:gd name="connsiteX4" fmla="*/ 233464 w 317897"/>
                      <a:gd name="connsiteY4" fmla="*/ 0 h 976743"/>
                      <a:gd name="connsiteX0" fmla="*/ 282102 w 282102"/>
                      <a:gd name="connsiteY0" fmla="*/ 928991 h 928991"/>
                      <a:gd name="connsiteX1" fmla="*/ 14592 w 282102"/>
                      <a:gd name="connsiteY1" fmla="*/ 846306 h 928991"/>
                      <a:gd name="connsiteX2" fmla="*/ 0 w 282102"/>
                      <a:gd name="connsiteY2" fmla="*/ 812259 h 928991"/>
                      <a:gd name="connsiteX3" fmla="*/ 233464 w 282102"/>
                      <a:gd name="connsiteY3" fmla="*/ 0 h 928991"/>
                    </a:gdLst>
                    <a:ahLst/>
                    <a:cxnLst>
                      <a:cxn ang="0">
                        <a:pos x="connsiteX0" y="connsiteY0"/>
                      </a:cxn>
                      <a:cxn ang="0">
                        <a:pos x="connsiteX1" y="connsiteY1"/>
                      </a:cxn>
                      <a:cxn ang="0">
                        <a:pos x="connsiteX2" y="connsiteY2"/>
                      </a:cxn>
                      <a:cxn ang="0">
                        <a:pos x="connsiteX3" y="connsiteY3"/>
                      </a:cxn>
                    </a:cxnLst>
                    <a:rect l="l" t="t" r="r" b="b"/>
                    <a:pathLst>
                      <a:path w="282102" h="928991">
                        <a:moveTo>
                          <a:pt x="282102" y="928991"/>
                        </a:moveTo>
                        <a:lnTo>
                          <a:pt x="14592" y="846306"/>
                        </a:lnTo>
                        <a:lnTo>
                          <a:pt x="0" y="812259"/>
                        </a:lnTo>
                        <a:lnTo>
                          <a:pt x="233464" y="0"/>
                        </a:lnTo>
                      </a:path>
                    </a:pathLst>
                  </a:cu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19" name="フリーフォーム 118"/>
                <p:cNvSpPr/>
                <p:nvPr/>
              </p:nvSpPr>
              <p:spPr>
                <a:xfrm>
                  <a:off x="3792242" y="2961160"/>
                  <a:ext cx="941070" cy="800100"/>
                </a:xfrm>
                <a:custGeom>
                  <a:avLst/>
                  <a:gdLst>
                    <a:gd name="connsiteX0" fmla="*/ 262890 w 941070"/>
                    <a:gd name="connsiteY0" fmla="*/ 0 h 800100"/>
                    <a:gd name="connsiteX1" fmla="*/ 262890 w 941070"/>
                    <a:gd name="connsiteY1" fmla="*/ 0 h 800100"/>
                    <a:gd name="connsiteX2" fmla="*/ 323850 w 941070"/>
                    <a:gd name="connsiteY2" fmla="*/ 118110 h 800100"/>
                    <a:gd name="connsiteX3" fmla="*/ 327660 w 941070"/>
                    <a:gd name="connsiteY3" fmla="*/ 274320 h 800100"/>
                    <a:gd name="connsiteX4" fmla="*/ 236220 w 941070"/>
                    <a:gd name="connsiteY4" fmla="*/ 278130 h 800100"/>
                    <a:gd name="connsiteX5" fmla="*/ 240030 w 941070"/>
                    <a:gd name="connsiteY5" fmla="*/ 323850 h 800100"/>
                    <a:gd name="connsiteX6" fmla="*/ 0 w 941070"/>
                    <a:gd name="connsiteY6" fmla="*/ 331470 h 800100"/>
                    <a:gd name="connsiteX7" fmla="*/ 3810 w 941070"/>
                    <a:gd name="connsiteY7" fmla="*/ 441960 h 800100"/>
                    <a:gd name="connsiteX8" fmla="*/ 777240 w 941070"/>
                    <a:gd name="connsiteY8" fmla="*/ 800100 h 800100"/>
                    <a:gd name="connsiteX9" fmla="*/ 826770 w 941070"/>
                    <a:gd name="connsiteY9" fmla="*/ 659130 h 800100"/>
                    <a:gd name="connsiteX10" fmla="*/ 872490 w 941070"/>
                    <a:gd name="connsiteY10" fmla="*/ 659130 h 800100"/>
                    <a:gd name="connsiteX11" fmla="*/ 941070 w 941070"/>
                    <a:gd name="connsiteY11" fmla="*/ 57531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1070" h="800100">
                      <a:moveTo>
                        <a:pt x="262890" y="0"/>
                      </a:moveTo>
                      <a:lnTo>
                        <a:pt x="262890" y="0"/>
                      </a:lnTo>
                      <a:lnTo>
                        <a:pt x="323850" y="118110"/>
                      </a:lnTo>
                      <a:lnTo>
                        <a:pt x="327660" y="274320"/>
                      </a:lnTo>
                      <a:lnTo>
                        <a:pt x="236220" y="278130"/>
                      </a:lnTo>
                      <a:lnTo>
                        <a:pt x="240030" y="323850"/>
                      </a:lnTo>
                      <a:lnTo>
                        <a:pt x="0" y="331470"/>
                      </a:lnTo>
                      <a:lnTo>
                        <a:pt x="3810" y="441960"/>
                      </a:lnTo>
                      <a:lnTo>
                        <a:pt x="777240" y="800100"/>
                      </a:lnTo>
                      <a:lnTo>
                        <a:pt x="826770" y="659130"/>
                      </a:lnTo>
                      <a:lnTo>
                        <a:pt x="872490" y="659130"/>
                      </a:lnTo>
                      <a:lnTo>
                        <a:pt x="941070" y="575310"/>
                      </a:lnTo>
                    </a:path>
                  </a:pathLst>
                </a:cu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120" name="フリーフォーム 119"/>
                <p:cNvSpPr/>
                <p:nvPr/>
              </p:nvSpPr>
              <p:spPr>
                <a:xfrm>
                  <a:off x="3800872" y="2950822"/>
                  <a:ext cx="936104" cy="811530"/>
                </a:xfrm>
                <a:custGeom>
                  <a:avLst/>
                  <a:gdLst>
                    <a:gd name="connsiteX0" fmla="*/ 262890 w 944880"/>
                    <a:gd name="connsiteY0" fmla="*/ 3810 h 811530"/>
                    <a:gd name="connsiteX1" fmla="*/ 327660 w 944880"/>
                    <a:gd name="connsiteY1" fmla="*/ 137160 h 811530"/>
                    <a:gd name="connsiteX2" fmla="*/ 327660 w 944880"/>
                    <a:gd name="connsiteY2" fmla="*/ 285750 h 811530"/>
                    <a:gd name="connsiteX3" fmla="*/ 240030 w 944880"/>
                    <a:gd name="connsiteY3" fmla="*/ 289560 h 811530"/>
                    <a:gd name="connsiteX4" fmla="*/ 240030 w 944880"/>
                    <a:gd name="connsiteY4" fmla="*/ 331470 h 811530"/>
                    <a:gd name="connsiteX5" fmla="*/ 0 w 944880"/>
                    <a:gd name="connsiteY5" fmla="*/ 342900 h 811530"/>
                    <a:gd name="connsiteX6" fmla="*/ 7620 w 944880"/>
                    <a:gd name="connsiteY6" fmla="*/ 453390 h 811530"/>
                    <a:gd name="connsiteX7" fmla="*/ 781050 w 944880"/>
                    <a:gd name="connsiteY7" fmla="*/ 811530 h 811530"/>
                    <a:gd name="connsiteX8" fmla="*/ 830580 w 944880"/>
                    <a:gd name="connsiteY8" fmla="*/ 666750 h 811530"/>
                    <a:gd name="connsiteX9" fmla="*/ 876300 w 944880"/>
                    <a:gd name="connsiteY9" fmla="*/ 662940 h 811530"/>
                    <a:gd name="connsiteX10" fmla="*/ 941070 w 944880"/>
                    <a:gd name="connsiteY10" fmla="*/ 586740 h 811530"/>
                    <a:gd name="connsiteX11" fmla="*/ 944880 w 944880"/>
                    <a:gd name="connsiteY11" fmla="*/ 0 h 811530"/>
                    <a:gd name="connsiteX12" fmla="*/ 262890 w 944880"/>
                    <a:gd name="connsiteY12" fmla="*/ 3810 h 81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4880" h="811530">
                      <a:moveTo>
                        <a:pt x="262890" y="3810"/>
                      </a:moveTo>
                      <a:lnTo>
                        <a:pt x="327660" y="137160"/>
                      </a:lnTo>
                      <a:lnTo>
                        <a:pt x="327660" y="285750"/>
                      </a:lnTo>
                      <a:lnTo>
                        <a:pt x="240030" y="289560"/>
                      </a:lnTo>
                      <a:lnTo>
                        <a:pt x="240030" y="331470"/>
                      </a:lnTo>
                      <a:lnTo>
                        <a:pt x="0" y="342900"/>
                      </a:lnTo>
                      <a:lnTo>
                        <a:pt x="7620" y="453390"/>
                      </a:lnTo>
                      <a:lnTo>
                        <a:pt x="781050" y="811530"/>
                      </a:lnTo>
                      <a:lnTo>
                        <a:pt x="830580" y="666750"/>
                      </a:lnTo>
                      <a:lnTo>
                        <a:pt x="876300" y="662940"/>
                      </a:lnTo>
                      <a:lnTo>
                        <a:pt x="941070" y="586740"/>
                      </a:lnTo>
                      <a:lnTo>
                        <a:pt x="944880" y="0"/>
                      </a:lnTo>
                      <a:lnTo>
                        <a:pt x="262890" y="381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1" name="フリーフォーム 120"/>
                <p:cNvSpPr/>
                <p:nvPr/>
              </p:nvSpPr>
              <p:spPr>
                <a:xfrm>
                  <a:off x="2407672" y="3348600"/>
                  <a:ext cx="479145" cy="651053"/>
                </a:xfrm>
                <a:custGeom>
                  <a:avLst/>
                  <a:gdLst>
                    <a:gd name="connsiteX0" fmla="*/ 98755 w 479145"/>
                    <a:gd name="connsiteY0" fmla="*/ 0 h 651053"/>
                    <a:gd name="connsiteX1" fmla="*/ 21945 w 479145"/>
                    <a:gd name="connsiteY1" fmla="*/ 274320 h 651053"/>
                    <a:gd name="connsiteX2" fmla="*/ 0 w 479145"/>
                    <a:gd name="connsiteY2" fmla="*/ 651053 h 651053"/>
                    <a:gd name="connsiteX3" fmla="*/ 164592 w 479145"/>
                    <a:gd name="connsiteY3" fmla="*/ 577901 h 651053"/>
                    <a:gd name="connsiteX4" fmla="*/ 215798 w 479145"/>
                    <a:gd name="connsiteY4" fmla="*/ 442570 h 651053"/>
                    <a:gd name="connsiteX5" fmla="*/ 431597 w 479145"/>
                    <a:gd name="connsiteY5" fmla="*/ 402336 h 651053"/>
                    <a:gd name="connsiteX6" fmla="*/ 479145 w 479145"/>
                    <a:gd name="connsiteY6" fmla="*/ 43891 h 651053"/>
                    <a:gd name="connsiteX7" fmla="*/ 446227 w 479145"/>
                    <a:gd name="connsiteY7" fmla="*/ 18288 h 651053"/>
                    <a:gd name="connsiteX8" fmla="*/ 314553 w 479145"/>
                    <a:gd name="connsiteY8" fmla="*/ 18288 h 651053"/>
                    <a:gd name="connsiteX9" fmla="*/ 98755 w 479145"/>
                    <a:gd name="connsiteY9" fmla="*/ 0 h 651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9145" h="651053">
                      <a:moveTo>
                        <a:pt x="98755" y="0"/>
                      </a:moveTo>
                      <a:lnTo>
                        <a:pt x="21945" y="274320"/>
                      </a:lnTo>
                      <a:lnTo>
                        <a:pt x="0" y="651053"/>
                      </a:lnTo>
                      <a:lnTo>
                        <a:pt x="164592" y="577901"/>
                      </a:lnTo>
                      <a:lnTo>
                        <a:pt x="215798" y="442570"/>
                      </a:lnTo>
                      <a:lnTo>
                        <a:pt x="431597" y="402336"/>
                      </a:lnTo>
                      <a:lnTo>
                        <a:pt x="479145" y="43891"/>
                      </a:lnTo>
                      <a:lnTo>
                        <a:pt x="446227" y="18288"/>
                      </a:lnTo>
                      <a:lnTo>
                        <a:pt x="314553" y="18288"/>
                      </a:lnTo>
                      <a:lnTo>
                        <a:pt x="98755" y="0"/>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2" name="テキスト ボックス 121"/>
                <p:cNvSpPr txBox="1"/>
                <p:nvPr/>
              </p:nvSpPr>
              <p:spPr>
                <a:xfrm>
                  <a:off x="3857309" y="3042387"/>
                  <a:ext cx="792087" cy="230832"/>
                </a:xfrm>
                <a:prstGeom prst="rect">
                  <a:avLst/>
                </a:prstGeom>
                <a:noFill/>
              </p:spPr>
              <p:txBody>
                <a:bodyPr wrap="square" rtlCol="0">
                  <a:spAutoFit/>
                </a:bodyPr>
                <a:lstStyle/>
                <a:p>
                  <a:r>
                    <a:rPr lang="ja-JP" altLang="en-US" sz="900" dirty="0">
                      <a:latin typeface="+mj-ea"/>
                      <a:ea typeface="+mj-ea"/>
                    </a:rPr>
                    <a:t>四天王寺</a:t>
                  </a:r>
                </a:p>
              </p:txBody>
            </p:sp>
            <p:sp>
              <p:nvSpPr>
                <p:cNvPr id="123" name="テキスト ボックス 122"/>
                <p:cNvSpPr txBox="1"/>
                <p:nvPr/>
              </p:nvSpPr>
              <p:spPr>
                <a:xfrm>
                  <a:off x="2400467" y="3429000"/>
                  <a:ext cx="719232" cy="230832"/>
                </a:xfrm>
                <a:prstGeom prst="rect">
                  <a:avLst/>
                </a:prstGeom>
                <a:noFill/>
              </p:spPr>
              <p:txBody>
                <a:bodyPr wrap="square" rtlCol="0">
                  <a:spAutoFit/>
                </a:bodyPr>
                <a:lstStyle/>
                <a:p>
                  <a:r>
                    <a:rPr lang="ja-JP" altLang="en-US" sz="900" dirty="0">
                      <a:latin typeface="+mn-ea"/>
                    </a:rPr>
                    <a:t>一心寺</a:t>
                  </a:r>
                </a:p>
              </p:txBody>
            </p:sp>
            <p:sp>
              <p:nvSpPr>
                <p:cNvPr id="124" name="フリーフォーム 123"/>
                <p:cNvSpPr/>
                <p:nvPr/>
              </p:nvSpPr>
              <p:spPr>
                <a:xfrm>
                  <a:off x="1211289" y="3253712"/>
                  <a:ext cx="2232561" cy="2369127"/>
                </a:xfrm>
                <a:custGeom>
                  <a:avLst/>
                  <a:gdLst>
                    <a:gd name="connsiteX0" fmla="*/ 540327 w 2232561"/>
                    <a:gd name="connsiteY0" fmla="*/ 0 h 2369127"/>
                    <a:gd name="connsiteX1" fmla="*/ 1021278 w 2232561"/>
                    <a:gd name="connsiteY1" fmla="*/ 53439 h 2369127"/>
                    <a:gd name="connsiteX2" fmla="*/ 967839 w 2232561"/>
                    <a:gd name="connsiteY2" fmla="*/ 332509 h 2369127"/>
                    <a:gd name="connsiteX3" fmla="*/ 967839 w 2232561"/>
                    <a:gd name="connsiteY3" fmla="*/ 433449 h 2369127"/>
                    <a:gd name="connsiteX4" fmla="*/ 991589 w 2232561"/>
                    <a:gd name="connsiteY4" fmla="*/ 492826 h 2369127"/>
                    <a:gd name="connsiteX5" fmla="*/ 985652 w 2232561"/>
                    <a:gd name="connsiteY5" fmla="*/ 765958 h 2369127"/>
                    <a:gd name="connsiteX6" fmla="*/ 1068779 w 2232561"/>
                    <a:gd name="connsiteY6" fmla="*/ 843148 h 2369127"/>
                    <a:gd name="connsiteX7" fmla="*/ 1110343 w 2232561"/>
                    <a:gd name="connsiteY7" fmla="*/ 849086 h 2369127"/>
                    <a:gd name="connsiteX8" fmla="*/ 1211283 w 2232561"/>
                    <a:gd name="connsiteY8" fmla="*/ 760021 h 2369127"/>
                    <a:gd name="connsiteX9" fmla="*/ 1383475 w 2232561"/>
                    <a:gd name="connsiteY9" fmla="*/ 694706 h 2369127"/>
                    <a:gd name="connsiteX10" fmla="*/ 1436914 w 2232561"/>
                    <a:gd name="connsiteY10" fmla="*/ 564078 h 2369127"/>
                    <a:gd name="connsiteX11" fmla="*/ 1638795 w 2232561"/>
                    <a:gd name="connsiteY11" fmla="*/ 516577 h 2369127"/>
                    <a:gd name="connsiteX12" fmla="*/ 1888176 w 2232561"/>
                    <a:gd name="connsiteY12" fmla="*/ 599704 h 2369127"/>
                    <a:gd name="connsiteX13" fmla="*/ 2036618 w 2232561"/>
                    <a:gd name="connsiteY13" fmla="*/ 670956 h 2369127"/>
                    <a:gd name="connsiteX14" fmla="*/ 2226623 w 2232561"/>
                    <a:gd name="connsiteY14" fmla="*/ 676893 h 2369127"/>
                    <a:gd name="connsiteX15" fmla="*/ 2232561 w 2232561"/>
                    <a:gd name="connsiteY15" fmla="*/ 843148 h 2369127"/>
                    <a:gd name="connsiteX16" fmla="*/ 2006930 w 2232561"/>
                    <a:gd name="connsiteY16" fmla="*/ 825335 h 2369127"/>
                    <a:gd name="connsiteX17" fmla="*/ 1977241 w 2232561"/>
                    <a:gd name="connsiteY17" fmla="*/ 985652 h 2369127"/>
                    <a:gd name="connsiteX18" fmla="*/ 1995054 w 2232561"/>
                    <a:gd name="connsiteY18" fmla="*/ 1027216 h 2369127"/>
                    <a:gd name="connsiteX19" fmla="*/ 2036618 w 2232561"/>
                    <a:gd name="connsiteY19" fmla="*/ 1033153 h 2369127"/>
                    <a:gd name="connsiteX20" fmla="*/ 2030680 w 2232561"/>
                    <a:gd name="connsiteY20" fmla="*/ 1169719 h 2369127"/>
                    <a:gd name="connsiteX21" fmla="*/ 1953491 w 2232561"/>
                    <a:gd name="connsiteY21" fmla="*/ 1205345 h 2369127"/>
                    <a:gd name="connsiteX22" fmla="*/ 1870363 w 2232561"/>
                    <a:gd name="connsiteY22" fmla="*/ 1193470 h 2369127"/>
                    <a:gd name="connsiteX23" fmla="*/ 1816924 w 2232561"/>
                    <a:gd name="connsiteY23" fmla="*/ 1145969 h 2369127"/>
                    <a:gd name="connsiteX24" fmla="*/ 1656608 w 2232561"/>
                    <a:gd name="connsiteY24" fmla="*/ 1151906 h 2369127"/>
                    <a:gd name="connsiteX25" fmla="*/ 1591293 w 2232561"/>
                    <a:gd name="connsiteY25" fmla="*/ 1383475 h 2369127"/>
                    <a:gd name="connsiteX26" fmla="*/ 1692234 w 2232561"/>
                    <a:gd name="connsiteY26" fmla="*/ 1395351 h 2369127"/>
                    <a:gd name="connsiteX27" fmla="*/ 1704109 w 2232561"/>
                    <a:gd name="connsiteY27" fmla="*/ 1407226 h 2369127"/>
                    <a:gd name="connsiteX28" fmla="*/ 1870363 w 2232561"/>
                    <a:gd name="connsiteY28" fmla="*/ 1442852 h 2369127"/>
                    <a:gd name="connsiteX29" fmla="*/ 1763485 w 2232561"/>
                    <a:gd name="connsiteY29" fmla="*/ 1959429 h 2369127"/>
                    <a:gd name="connsiteX30" fmla="*/ 2113808 w 2232561"/>
                    <a:gd name="connsiteY30" fmla="*/ 2072244 h 2369127"/>
                    <a:gd name="connsiteX31" fmla="*/ 2084119 w 2232561"/>
                    <a:gd name="connsiteY31" fmla="*/ 2244436 h 2369127"/>
                    <a:gd name="connsiteX32" fmla="*/ 2000992 w 2232561"/>
                    <a:gd name="connsiteY32" fmla="*/ 2321626 h 2369127"/>
                    <a:gd name="connsiteX33" fmla="*/ 1751610 w 2232561"/>
                    <a:gd name="connsiteY33" fmla="*/ 2369127 h 2369127"/>
                    <a:gd name="connsiteX34" fmla="*/ 1698171 w 2232561"/>
                    <a:gd name="connsiteY34" fmla="*/ 2369127 h 2369127"/>
                    <a:gd name="connsiteX35" fmla="*/ 1698171 w 2232561"/>
                    <a:gd name="connsiteY35" fmla="*/ 2369127 h 2369127"/>
                    <a:gd name="connsiteX36" fmla="*/ 0 w 2232561"/>
                    <a:gd name="connsiteY36" fmla="*/ 1882239 h 2369127"/>
                    <a:gd name="connsiteX37" fmla="*/ 540327 w 2232561"/>
                    <a:gd name="connsiteY37" fmla="*/ 0 h 236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32561" h="2369127">
                      <a:moveTo>
                        <a:pt x="540327" y="0"/>
                      </a:moveTo>
                      <a:lnTo>
                        <a:pt x="1021278" y="53439"/>
                      </a:lnTo>
                      <a:lnTo>
                        <a:pt x="967839" y="332509"/>
                      </a:lnTo>
                      <a:lnTo>
                        <a:pt x="967839" y="433449"/>
                      </a:lnTo>
                      <a:lnTo>
                        <a:pt x="991589" y="492826"/>
                      </a:lnTo>
                      <a:lnTo>
                        <a:pt x="985652" y="765958"/>
                      </a:lnTo>
                      <a:lnTo>
                        <a:pt x="1068779" y="843148"/>
                      </a:lnTo>
                      <a:lnTo>
                        <a:pt x="1110343" y="849086"/>
                      </a:lnTo>
                      <a:lnTo>
                        <a:pt x="1211283" y="760021"/>
                      </a:lnTo>
                      <a:lnTo>
                        <a:pt x="1383475" y="694706"/>
                      </a:lnTo>
                      <a:lnTo>
                        <a:pt x="1436914" y="564078"/>
                      </a:lnTo>
                      <a:lnTo>
                        <a:pt x="1638795" y="516577"/>
                      </a:lnTo>
                      <a:lnTo>
                        <a:pt x="1888176" y="599704"/>
                      </a:lnTo>
                      <a:lnTo>
                        <a:pt x="2036618" y="670956"/>
                      </a:lnTo>
                      <a:lnTo>
                        <a:pt x="2226623" y="676893"/>
                      </a:lnTo>
                      <a:lnTo>
                        <a:pt x="2232561" y="843148"/>
                      </a:lnTo>
                      <a:lnTo>
                        <a:pt x="2006930" y="825335"/>
                      </a:lnTo>
                      <a:lnTo>
                        <a:pt x="1977241" y="985652"/>
                      </a:lnTo>
                      <a:lnTo>
                        <a:pt x="1995054" y="1027216"/>
                      </a:lnTo>
                      <a:lnTo>
                        <a:pt x="2036618" y="1033153"/>
                      </a:lnTo>
                      <a:lnTo>
                        <a:pt x="2030680" y="1169719"/>
                      </a:lnTo>
                      <a:lnTo>
                        <a:pt x="1953491" y="1205345"/>
                      </a:lnTo>
                      <a:lnTo>
                        <a:pt x="1870363" y="1193470"/>
                      </a:lnTo>
                      <a:lnTo>
                        <a:pt x="1816924" y="1145969"/>
                      </a:lnTo>
                      <a:lnTo>
                        <a:pt x="1656608" y="1151906"/>
                      </a:lnTo>
                      <a:lnTo>
                        <a:pt x="1591293" y="1383475"/>
                      </a:lnTo>
                      <a:lnTo>
                        <a:pt x="1692234" y="1395351"/>
                      </a:lnTo>
                      <a:lnTo>
                        <a:pt x="1704109" y="1407226"/>
                      </a:lnTo>
                      <a:lnTo>
                        <a:pt x="1870363" y="1442852"/>
                      </a:lnTo>
                      <a:lnTo>
                        <a:pt x="1763485" y="1959429"/>
                      </a:lnTo>
                      <a:lnTo>
                        <a:pt x="2113808" y="2072244"/>
                      </a:lnTo>
                      <a:lnTo>
                        <a:pt x="2084119" y="2244436"/>
                      </a:lnTo>
                      <a:lnTo>
                        <a:pt x="2000992" y="2321626"/>
                      </a:lnTo>
                      <a:lnTo>
                        <a:pt x="1751610" y="2369127"/>
                      </a:lnTo>
                      <a:lnTo>
                        <a:pt x="1698171" y="2369127"/>
                      </a:lnTo>
                      <a:lnTo>
                        <a:pt x="1698171" y="2369127"/>
                      </a:lnTo>
                      <a:lnTo>
                        <a:pt x="0" y="1882239"/>
                      </a:lnTo>
                      <a:lnTo>
                        <a:pt x="540327" y="0"/>
                      </a:lnTo>
                      <a:close/>
                    </a:path>
                  </a:pathLst>
                </a:custGeom>
                <a:solidFill>
                  <a:srgbClr val="92D050">
                    <a:alpha val="30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5" name="フリーフォーム 124"/>
                <p:cNvSpPr/>
                <p:nvPr/>
              </p:nvSpPr>
              <p:spPr>
                <a:xfrm>
                  <a:off x="2277742" y="5041537"/>
                  <a:ext cx="1025342" cy="567275"/>
                </a:xfrm>
                <a:custGeom>
                  <a:avLst/>
                  <a:gdLst>
                    <a:gd name="connsiteX0" fmla="*/ 73672 w 1464774"/>
                    <a:gd name="connsiteY0" fmla="*/ 0 h 810392"/>
                    <a:gd name="connsiteX1" fmla="*/ 0 w 1464774"/>
                    <a:gd name="connsiteY1" fmla="*/ 264353 h 810392"/>
                    <a:gd name="connsiteX2" fmla="*/ 91007 w 1464774"/>
                    <a:gd name="connsiteY2" fmla="*/ 416030 h 810392"/>
                    <a:gd name="connsiteX3" fmla="*/ 60671 w 1464774"/>
                    <a:gd name="connsiteY3" fmla="*/ 515704 h 810392"/>
                    <a:gd name="connsiteX4" fmla="*/ 936068 w 1464774"/>
                    <a:gd name="connsiteY4" fmla="*/ 767056 h 810392"/>
                    <a:gd name="connsiteX5" fmla="*/ 975071 w 1464774"/>
                    <a:gd name="connsiteY5" fmla="*/ 810392 h 810392"/>
                    <a:gd name="connsiteX6" fmla="*/ 1317429 w 1464774"/>
                    <a:gd name="connsiteY6" fmla="*/ 754055 h 810392"/>
                    <a:gd name="connsiteX7" fmla="*/ 1434438 w 1464774"/>
                    <a:gd name="connsiteY7" fmla="*/ 641380 h 810392"/>
                    <a:gd name="connsiteX8" fmla="*/ 1464774 w 1464774"/>
                    <a:gd name="connsiteY8" fmla="*/ 498370 h 810392"/>
                    <a:gd name="connsiteX9" fmla="*/ 1187420 w 1464774"/>
                    <a:gd name="connsiteY9" fmla="*/ 429031 h 810392"/>
                    <a:gd name="connsiteX10" fmla="*/ 1139750 w 1464774"/>
                    <a:gd name="connsiteY10" fmla="*/ 355359 h 810392"/>
                    <a:gd name="connsiteX11" fmla="*/ 1157084 w 1464774"/>
                    <a:gd name="connsiteY11" fmla="*/ 303355 h 810392"/>
                    <a:gd name="connsiteX12" fmla="*/ 888398 w 1464774"/>
                    <a:gd name="connsiteY12" fmla="*/ 221016 h 810392"/>
                    <a:gd name="connsiteX13" fmla="*/ 823393 w 1464774"/>
                    <a:gd name="connsiteY13" fmla="*/ 242684 h 810392"/>
                    <a:gd name="connsiteX14" fmla="*/ 745388 w 1464774"/>
                    <a:gd name="connsiteY14" fmla="*/ 260019 h 810392"/>
                    <a:gd name="connsiteX15" fmla="*/ 264353 w 1464774"/>
                    <a:gd name="connsiteY15" fmla="*/ 125676 h 810392"/>
                    <a:gd name="connsiteX16" fmla="*/ 177680 w 1464774"/>
                    <a:gd name="connsiteY16" fmla="*/ 26002 h 810392"/>
                    <a:gd name="connsiteX17" fmla="*/ 73672 w 1464774"/>
                    <a:gd name="connsiteY17" fmla="*/ 0 h 81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64774" h="810392">
                      <a:moveTo>
                        <a:pt x="73672" y="0"/>
                      </a:moveTo>
                      <a:lnTo>
                        <a:pt x="0" y="264353"/>
                      </a:lnTo>
                      <a:lnTo>
                        <a:pt x="91007" y="416030"/>
                      </a:lnTo>
                      <a:lnTo>
                        <a:pt x="60671" y="515704"/>
                      </a:lnTo>
                      <a:lnTo>
                        <a:pt x="936068" y="767056"/>
                      </a:lnTo>
                      <a:lnTo>
                        <a:pt x="975071" y="810392"/>
                      </a:lnTo>
                      <a:lnTo>
                        <a:pt x="1317429" y="754055"/>
                      </a:lnTo>
                      <a:lnTo>
                        <a:pt x="1434438" y="641380"/>
                      </a:lnTo>
                      <a:lnTo>
                        <a:pt x="1464774" y="498370"/>
                      </a:lnTo>
                      <a:lnTo>
                        <a:pt x="1187420" y="429031"/>
                      </a:lnTo>
                      <a:lnTo>
                        <a:pt x="1139750" y="355359"/>
                      </a:lnTo>
                      <a:lnTo>
                        <a:pt x="1157084" y="303355"/>
                      </a:lnTo>
                      <a:lnTo>
                        <a:pt x="888398" y="221016"/>
                      </a:lnTo>
                      <a:lnTo>
                        <a:pt x="823393" y="242684"/>
                      </a:lnTo>
                      <a:lnTo>
                        <a:pt x="745388" y="260019"/>
                      </a:lnTo>
                      <a:lnTo>
                        <a:pt x="264353" y="125676"/>
                      </a:lnTo>
                      <a:lnTo>
                        <a:pt x="177680" y="26002"/>
                      </a:lnTo>
                      <a:lnTo>
                        <a:pt x="73672" y="0"/>
                      </a:lnTo>
                      <a:close/>
                    </a:path>
                  </a:pathLst>
                </a:custGeom>
                <a:solidFill>
                  <a:srgbClr val="00B0F0">
                    <a:alpha val="50000"/>
                  </a:srgbClr>
                </a:solidFill>
                <a:ln w="1270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6" name="フリーフォーム 125"/>
                <p:cNvSpPr/>
                <p:nvPr/>
              </p:nvSpPr>
              <p:spPr>
                <a:xfrm>
                  <a:off x="3056182" y="3868397"/>
                  <a:ext cx="378606" cy="376310"/>
                </a:xfrm>
                <a:custGeom>
                  <a:avLst/>
                  <a:gdLst>
                    <a:gd name="connsiteX0" fmla="*/ 70338 w 532562"/>
                    <a:gd name="connsiteY0" fmla="*/ 0 h 537586"/>
                    <a:gd name="connsiteX1" fmla="*/ 40193 w 532562"/>
                    <a:gd name="connsiteY1" fmla="*/ 40193 h 537586"/>
                    <a:gd name="connsiteX2" fmla="*/ 0 w 532562"/>
                    <a:gd name="connsiteY2" fmla="*/ 432079 h 537586"/>
                    <a:gd name="connsiteX3" fmla="*/ 95459 w 532562"/>
                    <a:gd name="connsiteY3" fmla="*/ 522514 h 537586"/>
                    <a:gd name="connsiteX4" fmla="*/ 165798 w 532562"/>
                    <a:gd name="connsiteY4" fmla="*/ 537586 h 537586"/>
                    <a:gd name="connsiteX5" fmla="*/ 205991 w 532562"/>
                    <a:gd name="connsiteY5" fmla="*/ 281353 h 537586"/>
                    <a:gd name="connsiteX6" fmla="*/ 532562 w 532562"/>
                    <a:gd name="connsiteY6" fmla="*/ 311498 h 537586"/>
                    <a:gd name="connsiteX7" fmla="*/ 527538 w 532562"/>
                    <a:gd name="connsiteY7" fmla="*/ 120580 h 537586"/>
                    <a:gd name="connsiteX8" fmla="*/ 256233 w 532562"/>
                    <a:gd name="connsiteY8" fmla="*/ 95459 h 537586"/>
                    <a:gd name="connsiteX9" fmla="*/ 70338 w 532562"/>
                    <a:gd name="connsiteY9" fmla="*/ 0 h 537586"/>
                    <a:gd name="connsiteX0" fmla="*/ 70338 w 540866"/>
                    <a:gd name="connsiteY0" fmla="*/ 0 h 537586"/>
                    <a:gd name="connsiteX1" fmla="*/ 40193 w 540866"/>
                    <a:gd name="connsiteY1" fmla="*/ 40193 h 537586"/>
                    <a:gd name="connsiteX2" fmla="*/ 0 w 540866"/>
                    <a:gd name="connsiteY2" fmla="*/ 432079 h 537586"/>
                    <a:gd name="connsiteX3" fmla="*/ 95459 w 540866"/>
                    <a:gd name="connsiteY3" fmla="*/ 522514 h 537586"/>
                    <a:gd name="connsiteX4" fmla="*/ 165798 w 540866"/>
                    <a:gd name="connsiteY4" fmla="*/ 537586 h 537586"/>
                    <a:gd name="connsiteX5" fmla="*/ 205991 w 540866"/>
                    <a:gd name="connsiteY5" fmla="*/ 281353 h 537586"/>
                    <a:gd name="connsiteX6" fmla="*/ 532562 w 540866"/>
                    <a:gd name="connsiteY6" fmla="*/ 311498 h 537586"/>
                    <a:gd name="connsiteX7" fmla="*/ 540866 w 540866"/>
                    <a:gd name="connsiteY7" fmla="*/ 85903 h 537586"/>
                    <a:gd name="connsiteX8" fmla="*/ 256233 w 540866"/>
                    <a:gd name="connsiteY8" fmla="*/ 95459 h 537586"/>
                    <a:gd name="connsiteX9" fmla="*/ 70338 w 540866"/>
                    <a:gd name="connsiteY9" fmla="*/ 0 h 53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0866" h="537586">
                      <a:moveTo>
                        <a:pt x="70338" y="0"/>
                      </a:moveTo>
                      <a:lnTo>
                        <a:pt x="40193" y="40193"/>
                      </a:lnTo>
                      <a:lnTo>
                        <a:pt x="0" y="432079"/>
                      </a:lnTo>
                      <a:lnTo>
                        <a:pt x="95459" y="522514"/>
                      </a:lnTo>
                      <a:lnTo>
                        <a:pt x="165798" y="537586"/>
                      </a:lnTo>
                      <a:lnTo>
                        <a:pt x="205991" y="281353"/>
                      </a:lnTo>
                      <a:lnTo>
                        <a:pt x="532562" y="311498"/>
                      </a:lnTo>
                      <a:lnTo>
                        <a:pt x="540866" y="85903"/>
                      </a:lnTo>
                      <a:lnTo>
                        <a:pt x="256233" y="95459"/>
                      </a:lnTo>
                      <a:lnTo>
                        <a:pt x="70338" y="0"/>
                      </a:lnTo>
                      <a:close/>
                    </a:path>
                  </a:pathLst>
                </a:custGeom>
                <a:solidFill>
                  <a:srgbClr val="00B0F0">
                    <a:alpha val="50000"/>
                  </a:srgb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7" name="フリーフォーム 126"/>
                <p:cNvSpPr/>
                <p:nvPr/>
              </p:nvSpPr>
              <p:spPr>
                <a:xfrm>
                  <a:off x="3062684" y="3865575"/>
                  <a:ext cx="116058" cy="376310"/>
                </a:xfrm>
                <a:custGeom>
                  <a:avLst/>
                  <a:gdLst>
                    <a:gd name="connsiteX0" fmla="*/ 70338 w 532562"/>
                    <a:gd name="connsiteY0" fmla="*/ 0 h 537586"/>
                    <a:gd name="connsiteX1" fmla="*/ 40193 w 532562"/>
                    <a:gd name="connsiteY1" fmla="*/ 40193 h 537586"/>
                    <a:gd name="connsiteX2" fmla="*/ 0 w 532562"/>
                    <a:gd name="connsiteY2" fmla="*/ 432079 h 537586"/>
                    <a:gd name="connsiteX3" fmla="*/ 95459 w 532562"/>
                    <a:gd name="connsiteY3" fmla="*/ 522514 h 537586"/>
                    <a:gd name="connsiteX4" fmla="*/ 165798 w 532562"/>
                    <a:gd name="connsiteY4" fmla="*/ 537586 h 537586"/>
                    <a:gd name="connsiteX5" fmla="*/ 205991 w 532562"/>
                    <a:gd name="connsiteY5" fmla="*/ 281353 h 537586"/>
                    <a:gd name="connsiteX6" fmla="*/ 532562 w 532562"/>
                    <a:gd name="connsiteY6" fmla="*/ 311498 h 537586"/>
                    <a:gd name="connsiteX7" fmla="*/ 527538 w 532562"/>
                    <a:gd name="connsiteY7" fmla="*/ 120580 h 537586"/>
                    <a:gd name="connsiteX8" fmla="*/ 256233 w 532562"/>
                    <a:gd name="connsiteY8" fmla="*/ 95459 h 537586"/>
                    <a:gd name="connsiteX9" fmla="*/ 70338 w 532562"/>
                    <a:gd name="connsiteY9" fmla="*/ 0 h 537586"/>
                    <a:gd name="connsiteX0" fmla="*/ 70338 w 540866"/>
                    <a:gd name="connsiteY0" fmla="*/ 0 h 537586"/>
                    <a:gd name="connsiteX1" fmla="*/ 40193 w 540866"/>
                    <a:gd name="connsiteY1" fmla="*/ 40193 h 537586"/>
                    <a:gd name="connsiteX2" fmla="*/ 0 w 540866"/>
                    <a:gd name="connsiteY2" fmla="*/ 432079 h 537586"/>
                    <a:gd name="connsiteX3" fmla="*/ 95459 w 540866"/>
                    <a:gd name="connsiteY3" fmla="*/ 522514 h 537586"/>
                    <a:gd name="connsiteX4" fmla="*/ 165798 w 540866"/>
                    <a:gd name="connsiteY4" fmla="*/ 537586 h 537586"/>
                    <a:gd name="connsiteX5" fmla="*/ 205991 w 540866"/>
                    <a:gd name="connsiteY5" fmla="*/ 281353 h 537586"/>
                    <a:gd name="connsiteX6" fmla="*/ 532562 w 540866"/>
                    <a:gd name="connsiteY6" fmla="*/ 311498 h 537586"/>
                    <a:gd name="connsiteX7" fmla="*/ 540866 w 540866"/>
                    <a:gd name="connsiteY7" fmla="*/ 85903 h 537586"/>
                    <a:gd name="connsiteX8" fmla="*/ 256233 w 540866"/>
                    <a:gd name="connsiteY8" fmla="*/ 95459 h 537586"/>
                    <a:gd name="connsiteX9" fmla="*/ 70338 w 540866"/>
                    <a:gd name="connsiteY9" fmla="*/ 0 h 537586"/>
                    <a:gd name="connsiteX0" fmla="*/ 70338 w 540866"/>
                    <a:gd name="connsiteY0" fmla="*/ 0 h 537586"/>
                    <a:gd name="connsiteX1" fmla="*/ 40193 w 540866"/>
                    <a:gd name="connsiteY1" fmla="*/ 40193 h 537586"/>
                    <a:gd name="connsiteX2" fmla="*/ 0 w 540866"/>
                    <a:gd name="connsiteY2" fmla="*/ 432079 h 537586"/>
                    <a:gd name="connsiteX3" fmla="*/ 95459 w 540866"/>
                    <a:gd name="connsiteY3" fmla="*/ 522514 h 537586"/>
                    <a:gd name="connsiteX4" fmla="*/ 165798 w 540866"/>
                    <a:gd name="connsiteY4" fmla="*/ 537586 h 537586"/>
                    <a:gd name="connsiteX5" fmla="*/ 205991 w 540866"/>
                    <a:gd name="connsiteY5" fmla="*/ 281353 h 537586"/>
                    <a:gd name="connsiteX6" fmla="*/ 532562 w 540866"/>
                    <a:gd name="connsiteY6" fmla="*/ 311498 h 537586"/>
                    <a:gd name="connsiteX7" fmla="*/ 540866 w 540866"/>
                    <a:gd name="connsiteY7" fmla="*/ 85903 h 537586"/>
                    <a:gd name="connsiteX8" fmla="*/ 312912 w 540866"/>
                    <a:gd name="connsiteY8" fmla="*/ 102869 h 537586"/>
                    <a:gd name="connsiteX9" fmla="*/ 70338 w 540866"/>
                    <a:gd name="connsiteY9" fmla="*/ 0 h 537586"/>
                    <a:gd name="connsiteX0" fmla="*/ 312912 w 540866"/>
                    <a:gd name="connsiteY0" fmla="*/ 102869 h 537586"/>
                    <a:gd name="connsiteX1" fmla="*/ 70338 w 540866"/>
                    <a:gd name="connsiteY1" fmla="*/ 0 h 537586"/>
                    <a:gd name="connsiteX2" fmla="*/ 40193 w 540866"/>
                    <a:gd name="connsiteY2" fmla="*/ 40193 h 537586"/>
                    <a:gd name="connsiteX3" fmla="*/ 0 w 540866"/>
                    <a:gd name="connsiteY3" fmla="*/ 432079 h 537586"/>
                    <a:gd name="connsiteX4" fmla="*/ 95459 w 540866"/>
                    <a:gd name="connsiteY4" fmla="*/ 522514 h 537586"/>
                    <a:gd name="connsiteX5" fmla="*/ 165798 w 540866"/>
                    <a:gd name="connsiteY5" fmla="*/ 537586 h 537586"/>
                    <a:gd name="connsiteX6" fmla="*/ 205991 w 540866"/>
                    <a:gd name="connsiteY6" fmla="*/ 281353 h 537586"/>
                    <a:gd name="connsiteX7" fmla="*/ 532562 w 540866"/>
                    <a:gd name="connsiteY7" fmla="*/ 311498 h 537586"/>
                    <a:gd name="connsiteX8" fmla="*/ 540866 w 540866"/>
                    <a:gd name="connsiteY8" fmla="*/ 85903 h 537586"/>
                    <a:gd name="connsiteX9" fmla="*/ 443541 w 540866"/>
                    <a:gd name="connsiteY9" fmla="*/ 233498 h 537586"/>
                    <a:gd name="connsiteX0" fmla="*/ 312912 w 540866"/>
                    <a:gd name="connsiteY0" fmla="*/ 102869 h 537586"/>
                    <a:gd name="connsiteX1" fmla="*/ 70338 w 540866"/>
                    <a:gd name="connsiteY1" fmla="*/ 0 h 537586"/>
                    <a:gd name="connsiteX2" fmla="*/ 40193 w 540866"/>
                    <a:gd name="connsiteY2" fmla="*/ 40193 h 537586"/>
                    <a:gd name="connsiteX3" fmla="*/ 0 w 540866"/>
                    <a:gd name="connsiteY3" fmla="*/ 432079 h 537586"/>
                    <a:gd name="connsiteX4" fmla="*/ 95459 w 540866"/>
                    <a:gd name="connsiteY4" fmla="*/ 522514 h 537586"/>
                    <a:gd name="connsiteX5" fmla="*/ 165798 w 540866"/>
                    <a:gd name="connsiteY5" fmla="*/ 537586 h 537586"/>
                    <a:gd name="connsiteX6" fmla="*/ 205991 w 540866"/>
                    <a:gd name="connsiteY6" fmla="*/ 281353 h 537586"/>
                    <a:gd name="connsiteX7" fmla="*/ 532562 w 540866"/>
                    <a:gd name="connsiteY7" fmla="*/ 311498 h 537586"/>
                    <a:gd name="connsiteX8" fmla="*/ 540866 w 540866"/>
                    <a:gd name="connsiteY8" fmla="*/ 102869 h 537586"/>
                    <a:gd name="connsiteX9" fmla="*/ 443541 w 540866"/>
                    <a:gd name="connsiteY9" fmla="*/ 233498 h 537586"/>
                    <a:gd name="connsiteX0" fmla="*/ 312912 w 540866"/>
                    <a:gd name="connsiteY0" fmla="*/ 102869 h 537586"/>
                    <a:gd name="connsiteX1" fmla="*/ 70338 w 540866"/>
                    <a:gd name="connsiteY1" fmla="*/ 0 h 537586"/>
                    <a:gd name="connsiteX2" fmla="*/ 40193 w 540866"/>
                    <a:gd name="connsiteY2" fmla="*/ 40193 h 537586"/>
                    <a:gd name="connsiteX3" fmla="*/ 0 w 540866"/>
                    <a:gd name="connsiteY3" fmla="*/ 432079 h 537586"/>
                    <a:gd name="connsiteX4" fmla="*/ 95459 w 540866"/>
                    <a:gd name="connsiteY4" fmla="*/ 522514 h 537586"/>
                    <a:gd name="connsiteX5" fmla="*/ 165798 w 540866"/>
                    <a:gd name="connsiteY5" fmla="*/ 537586 h 537586"/>
                    <a:gd name="connsiteX6" fmla="*/ 205991 w 540866"/>
                    <a:gd name="connsiteY6" fmla="*/ 281353 h 537586"/>
                    <a:gd name="connsiteX7" fmla="*/ 540866 w 540866"/>
                    <a:gd name="connsiteY7" fmla="*/ 102869 h 537586"/>
                    <a:gd name="connsiteX8" fmla="*/ 443541 w 540866"/>
                    <a:gd name="connsiteY8" fmla="*/ 233498 h 537586"/>
                    <a:gd name="connsiteX0" fmla="*/ 312912 w 540866"/>
                    <a:gd name="connsiteY0" fmla="*/ 102869 h 537586"/>
                    <a:gd name="connsiteX1" fmla="*/ 70338 w 540866"/>
                    <a:gd name="connsiteY1" fmla="*/ 0 h 537586"/>
                    <a:gd name="connsiteX2" fmla="*/ 40193 w 540866"/>
                    <a:gd name="connsiteY2" fmla="*/ 40193 h 537586"/>
                    <a:gd name="connsiteX3" fmla="*/ 0 w 540866"/>
                    <a:gd name="connsiteY3" fmla="*/ 432079 h 537586"/>
                    <a:gd name="connsiteX4" fmla="*/ 95459 w 540866"/>
                    <a:gd name="connsiteY4" fmla="*/ 522514 h 537586"/>
                    <a:gd name="connsiteX5" fmla="*/ 165798 w 540866"/>
                    <a:gd name="connsiteY5" fmla="*/ 537586 h 537586"/>
                    <a:gd name="connsiteX6" fmla="*/ 540866 w 540866"/>
                    <a:gd name="connsiteY6" fmla="*/ 102869 h 537586"/>
                    <a:gd name="connsiteX7" fmla="*/ 443541 w 540866"/>
                    <a:gd name="connsiteY7" fmla="*/ 233498 h 537586"/>
                    <a:gd name="connsiteX0" fmla="*/ 70338 w 540866"/>
                    <a:gd name="connsiteY0" fmla="*/ 0 h 537586"/>
                    <a:gd name="connsiteX1" fmla="*/ 40193 w 540866"/>
                    <a:gd name="connsiteY1" fmla="*/ 40193 h 537586"/>
                    <a:gd name="connsiteX2" fmla="*/ 0 w 540866"/>
                    <a:gd name="connsiteY2" fmla="*/ 432079 h 537586"/>
                    <a:gd name="connsiteX3" fmla="*/ 95459 w 540866"/>
                    <a:gd name="connsiteY3" fmla="*/ 522514 h 537586"/>
                    <a:gd name="connsiteX4" fmla="*/ 165798 w 540866"/>
                    <a:gd name="connsiteY4" fmla="*/ 537586 h 537586"/>
                    <a:gd name="connsiteX5" fmla="*/ 540866 w 540866"/>
                    <a:gd name="connsiteY5" fmla="*/ 102869 h 537586"/>
                    <a:gd name="connsiteX6" fmla="*/ 443541 w 540866"/>
                    <a:gd name="connsiteY6" fmla="*/ 233498 h 537586"/>
                    <a:gd name="connsiteX0" fmla="*/ 70338 w 540866"/>
                    <a:gd name="connsiteY0" fmla="*/ 0 h 537586"/>
                    <a:gd name="connsiteX1" fmla="*/ 40193 w 540866"/>
                    <a:gd name="connsiteY1" fmla="*/ 40193 h 537586"/>
                    <a:gd name="connsiteX2" fmla="*/ 0 w 540866"/>
                    <a:gd name="connsiteY2" fmla="*/ 432079 h 537586"/>
                    <a:gd name="connsiteX3" fmla="*/ 95459 w 540866"/>
                    <a:gd name="connsiteY3" fmla="*/ 522514 h 537586"/>
                    <a:gd name="connsiteX4" fmla="*/ 165798 w 540866"/>
                    <a:gd name="connsiteY4" fmla="*/ 537586 h 537586"/>
                    <a:gd name="connsiteX5" fmla="*/ 540866 w 540866"/>
                    <a:gd name="connsiteY5" fmla="*/ 102869 h 537586"/>
                    <a:gd name="connsiteX6" fmla="*/ 443541 w 540866"/>
                    <a:gd name="connsiteY6" fmla="*/ 233498 h 537586"/>
                    <a:gd name="connsiteX7" fmla="*/ 447560 w 540866"/>
                    <a:gd name="connsiteY7" fmla="*/ 243592 h 537586"/>
                    <a:gd name="connsiteX0" fmla="*/ 70338 w 540866"/>
                    <a:gd name="connsiteY0" fmla="*/ 0 h 537586"/>
                    <a:gd name="connsiteX1" fmla="*/ 40193 w 540866"/>
                    <a:gd name="connsiteY1" fmla="*/ 40193 h 537586"/>
                    <a:gd name="connsiteX2" fmla="*/ 0 w 540866"/>
                    <a:gd name="connsiteY2" fmla="*/ 432079 h 537586"/>
                    <a:gd name="connsiteX3" fmla="*/ 95459 w 540866"/>
                    <a:gd name="connsiteY3" fmla="*/ 522514 h 537586"/>
                    <a:gd name="connsiteX4" fmla="*/ 165798 w 540866"/>
                    <a:gd name="connsiteY4" fmla="*/ 537586 h 537586"/>
                    <a:gd name="connsiteX5" fmla="*/ 540866 w 540866"/>
                    <a:gd name="connsiteY5" fmla="*/ 102869 h 537586"/>
                    <a:gd name="connsiteX6" fmla="*/ 443541 w 540866"/>
                    <a:gd name="connsiteY6" fmla="*/ 233498 h 537586"/>
                    <a:gd name="connsiteX0" fmla="*/ 70338 w 443542"/>
                    <a:gd name="connsiteY0" fmla="*/ 0 h 537586"/>
                    <a:gd name="connsiteX1" fmla="*/ 40193 w 443542"/>
                    <a:gd name="connsiteY1" fmla="*/ 40193 h 537586"/>
                    <a:gd name="connsiteX2" fmla="*/ 0 w 443542"/>
                    <a:gd name="connsiteY2" fmla="*/ 432079 h 537586"/>
                    <a:gd name="connsiteX3" fmla="*/ 95459 w 443542"/>
                    <a:gd name="connsiteY3" fmla="*/ 522514 h 537586"/>
                    <a:gd name="connsiteX4" fmla="*/ 165798 w 443542"/>
                    <a:gd name="connsiteY4" fmla="*/ 537586 h 537586"/>
                    <a:gd name="connsiteX5" fmla="*/ 443541 w 443542"/>
                    <a:gd name="connsiteY5" fmla="*/ 233498 h 537586"/>
                    <a:gd name="connsiteX0" fmla="*/ 70338 w 165797"/>
                    <a:gd name="connsiteY0" fmla="*/ 0 h 537586"/>
                    <a:gd name="connsiteX1" fmla="*/ 40193 w 165797"/>
                    <a:gd name="connsiteY1" fmla="*/ 40193 h 537586"/>
                    <a:gd name="connsiteX2" fmla="*/ 0 w 165797"/>
                    <a:gd name="connsiteY2" fmla="*/ 432079 h 537586"/>
                    <a:gd name="connsiteX3" fmla="*/ 95459 w 165797"/>
                    <a:gd name="connsiteY3" fmla="*/ 522514 h 537586"/>
                    <a:gd name="connsiteX4" fmla="*/ 165798 w 165797"/>
                    <a:gd name="connsiteY4" fmla="*/ 537586 h 537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97" h="537586">
                      <a:moveTo>
                        <a:pt x="70338" y="0"/>
                      </a:moveTo>
                      <a:lnTo>
                        <a:pt x="40193" y="40193"/>
                      </a:lnTo>
                      <a:lnTo>
                        <a:pt x="0" y="432079"/>
                      </a:lnTo>
                      <a:lnTo>
                        <a:pt x="95459" y="522514"/>
                      </a:lnTo>
                      <a:lnTo>
                        <a:pt x="165798" y="537586"/>
                      </a:lnTo>
                    </a:path>
                  </a:pathLst>
                </a:cu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128" name="直線コネクタ 127"/>
                <p:cNvCxnSpPr/>
                <p:nvPr/>
              </p:nvCxnSpPr>
              <p:spPr>
                <a:xfrm rot="720000">
                  <a:off x="2320995" y="5419810"/>
                  <a:ext cx="0" cy="3600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92" name="テキスト ボックス 91"/>
              <p:cNvSpPr txBox="1"/>
              <p:nvPr/>
            </p:nvSpPr>
            <p:spPr>
              <a:xfrm>
                <a:off x="1712640" y="2807981"/>
                <a:ext cx="864096" cy="369332"/>
              </a:xfrm>
              <a:prstGeom prst="rect">
                <a:avLst/>
              </a:prstGeom>
              <a:noFill/>
            </p:spPr>
            <p:txBody>
              <a:bodyPr wrap="square" rtlCol="0">
                <a:spAutoFit/>
              </a:bodyPr>
              <a:lstStyle/>
              <a:p>
                <a:pPr algn="ctr"/>
                <a:r>
                  <a:rPr lang="ja-JP" altLang="en-US" sz="900" dirty="0">
                    <a:latin typeface="HGP創英角ｺﾞｼｯｸUB" pitchFamily="50" charset="-128"/>
                    <a:ea typeface="HGP創英角ｺﾞｼｯｸUB" pitchFamily="50" charset="-128"/>
                  </a:rPr>
                  <a:t>動物園</a:t>
                </a:r>
                <a:endParaRPr lang="en-US" altLang="ja-JP" sz="900" dirty="0">
                  <a:latin typeface="HGP創英角ｺﾞｼｯｸUB" pitchFamily="50" charset="-128"/>
                  <a:ea typeface="HGP創英角ｺﾞｼｯｸUB" pitchFamily="50" charset="-128"/>
                </a:endParaRPr>
              </a:p>
              <a:p>
                <a:pPr algn="ctr"/>
                <a:r>
                  <a:rPr lang="ja-JP" altLang="en-US" sz="900" dirty="0">
                    <a:latin typeface="HGP創英角ｺﾞｼｯｸUB" pitchFamily="50" charset="-128"/>
                    <a:ea typeface="HGP創英角ｺﾞｼｯｸUB" pitchFamily="50" charset="-128"/>
                  </a:rPr>
                  <a:t>（有料区域）</a:t>
                </a:r>
              </a:p>
            </p:txBody>
          </p:sp>
          <p:sp>
            <p:nvSpPr>
              <p:cNvPr id="101" name="テキスト ボックス 100"/>
              <p:cNvSpPr txBox="1"/>
              <p:nvPr/>
            </p:nvSpPr>
            <p:spPr>
              <a:xfrm>
                <a:off x="3537142" y="2814275"/>
                <a:ext cx="1058518" cy="230832"/>
              </a:xfrm>
              <a:prstGeom prst="rect">
                <a:avLst/>
              </a:prstGeom>
              <a:noFill/>
            </p:spPr>
            <p:txBody>
              <a:bodyPr wrap="square" rtlCol="0">
                <a:spAutoFit/>
              </a:bodyPr>
              <a:lstStyle/>
              <a:p>
                <a:r>
                  <a:rPr lang="ja-JP" altLang="en-US" sz="900" dirty="0">
                    <a:latin typeface="HGP創英角ｺﾞｼｯｸUB" pitchFamily="50" charset="-128"/>
                    <a:ea typeface="HGP創英角ｺﾞｼｯｸUB" pitchFamily="50" charset="-128"/>
                  </a:rPr>
                  <a:t>北の玄関口</a:t>
                </a:r>
              </a:p>
            </p:txBody>
          </p:sp>
          <p:sp>
            <p:nvSpPr>
              <p:cNvPr id="102" name="テキスト ボックス 101"/>
              <p:cNvSpPr txBox="1"/>
              <p:nvPr/>
            </p:nvSpPr>
            <p:spPr>
              <a:xfrm>
                <a:off x="3584848" y="4005064"/>
                <a:ext cx="1224136" cy="369332"/>
              </a:xfrm>
              <a:prstGeom prst="rect">
                <a:avLst/>
              </a:prstGeom>
              <a:noFill/>
            </p:spPr>
            <p:txBody>
              <a:bodyPr wrap="square" rtlCol="0">
                <a:spAutoFit/>
              </a:bodyPr>
              <a:lstStyle/>
              <a:p>
                <a:r>
                  <a:rPr lang="ja-JP" altLang="en-US" sz="900" dirty="0">
                    <a:latin typeface="HGP創英角ｺﾞｼｯｸUB" pitchFamily="50" charset="-128"/>
                    <a:ea typeface="HGP創英角ｺﾞｼｯｸUB" pitchFamily="50" charset="-128"/>
                  </a:rPr>
                  <a:t>メインの</a:t>
                </a:r>
                <a:endParaRPr lang="en-US" altLang="ja-JP" sz="900" dirty="0">
                  <a:latin typeface="HGP創英角ｺﾞｼｯｸUB" pitchFamily="50" charset="-128"/>
                  <a:ea typeface="HGP創英角ｺﾞｼｯｸUB" pitchFamily="50" charset="-128"/>
                </a:endParaRPr>
              </a:p>
              <a:p>
                <a:r>
                  <a:rPr lang="ja-JP" altLang="en-US" sz="900" dirty="0">
                    <a:latin typeface="HGP創英角ｺﾞｼｯｸUB" pitchFamily="50" charset="-128"/>
                    <a:ea typeface="HGP創英角ｺﾞｼｯｸUB" pitchFamily="50" charset="-128"/>
                  </a:rPr>
                  <a:t>玄関口・広場</a:t>
                </a:r>
              </a:p>
            </p:txBody>
          </p:sp>
          <p:grpSp>
            <p:nvGrpSpPr>
              <p:cNvPr id="26" name="グループ化 164"/>
              <p:cNvGrpSpPr/>
              <p:nvPr/>
            </p:nvGrpSpPr>
            <p:grpSpPr>
              <a:xfrm>
                <a:off x="2648744" y="3248255"/>
                <a:ext cx="341126" cy="427274"/>
                <a:chOff x="1720123" y="1196403"/>
                <a:chExt cx="341126" cy="427274"/>
              </a:xfrm>
            </p:grpSpPr>
            <p:cxnSp>
              <p:nvCxnSpPr>
                <p:cNvPr id="115" name="直線コネクタ 114"/>
                <p:cNvCxnSpPr/>
                <p:nvPr/>
              </p:nvCxnSpPr>
              <p:spPr>
                <a:xfrm rot="960000">
                  <a:off x="1782167" y="1196403"/>
                  <a:ext cx="0" cy="41400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rot="6360000">
                  <a:off x="1947849" y="1126485"/>
                  <a:ext cx="0" cy="22680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rot="6360000">
                  <a:off x="1833523" y="1510277"/>
                  <a:ext cx="0" cy="22680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106" name="フリーフォーム 105"/>
              <p:cNvSpPr/>
              <p:nvPr/>
            </p:nvSpPr>
            <p:spPr>
              <a:xfrm>
                <a:off x="2548161" y="2216605"/>
                <a:ext cx="1404518" cy="2494483"/>
              </a:xfrm>
              <a:custGeom>
                <a:avLst/>
                <a:gdLst>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724205 w 1404518"/>
                  <a:gd name="connsiteY6" fmla="*/ 482803 h 2494483"/>
                  <a:gd name="connsiteX7" fmla="*/ 1272845 w 1404518"/>
                  <a:gd name="connsiteY7" fmla="*/ 534009 h 2494483"/>
                  <a:gd name="connsiteX8" fmla="*/ 1404518 w 1404518"/>
                  <a:gd name="connsiteY8"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724205 w 1404518"/>
                  <a:gd name="connsiteY6" fmla="*/ 482803 h 2494483"/>
                  <a:gd name="connsiteX7" fmla="*/ 811987 w 1404518"/>
                  <a:gd name="connsiteY7" fmla="*/ 482803 h 2494483"/>
                  <a:gd name="connsiteX8" fmla="*/ 1272845 w 1404518"/>
                  <a:gd name="connsiteY8" fmla="*/ 534009 h 2494483"/>
                  <a:gd name="connsiteX9" fmla="*/ 1404518 w 1404518"/>
                  <a:gd name="connsiteY9"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811987 w 1404518"/>
                  <a:gd name="connsiteY6" fmla="*/ 482803 h 2494483"/>
                  <a:gd name="connsiteX7" fmla="*/ 1272845 w 1404518"/>
                  <a:gd name="connsiteY7" fmla="*/ 534009 h 2494483"/>
                  <a:gd name="connsiteX8" fmla="*/ 1404518 w 1404518"/>
                  <a:gd name="connsiteY8"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711779 w 1404518"/>
                  <a:gd name="connsiteY6" fmla="*/ 668430 h 2494483"/>
                  <a:gd name="connsiteX7" fmla="*/ 811987 w 1404518"/>
                  <a:gd name="connsiteY7" fmla="*/ 482803 h 2494483"/>
                  <a:gd name="connsiteX8" fmla="*/ 1272845 w 1404518"/>
                  <a:gd name="connsiteY8" fmla="*/ 534009 h 2494483"/>
                  <a:gd name="connsiteX9" fmla="*/ 1404518 w 1404518"/>
                  <a:gd name="connsiteY9"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711779 w 1404518"/>
                  <a:gd name="connsiteY6" fmla="*/ 668430 h 2494483"/>
                  <a:gd name="connsiteX7" fmla="*/ 811987 w 1404518"/>
                  <a:gd name="connsiteY7" fmla="*/ 482803 h 2494483"/>
                  <a:gd name="connsiteX8" fmla="*/ 1272845 w 1404518"/>
                  <a:gd name="connsiteY8" fmla="*/ 534009 h 2494483"/>
                  <a:gd name="connsiteX9" fmla="*/ 1404518 w 1404518"/>
                  <a:gd name="connsiteY9"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711779 w 1404518"/>
                  <a:gd name="connsiteY6" fmla="*/ 668430 h 2494483"/>
                  <a:gd name="connsiteX7" fmla="*/ 811987 w 1404518"/>
                  <a:gd name="connsiteY7" fmla="*/ 482803 h 2494483"/>
                  <a:gd name="connsiteX8" fmla="*/ 1272845 w 1404518"/>
                  <a:gd name="connsiteY8" fmla="*/ 534009 h 2494483"/>
                  <a:gd name="connsiteX9" fmla="*/ 1404518 w 1404518"/>
                  <a:gd name="connsiteY9"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711779 w 1404518"/>
                  <a:gd name="connsiteY6" fmla="*/ 668430 h 2494483"/>
                  <a:gd name="connsiteX7" fmla="*/ 811987 w 1404518"/>
                  <a:gd name="connsiteY7" fmla="*/ 482803 h 2494483"/>
                  <a:gd name="connsiteX8" fmla="*/ 1272845 w 1404518"/>
                  <a:gd name="connsiteY8" fmla="*/ 534009 h 2494483"/>
                  <a:gd name="connsiteX9" fmla="*/ 1404518 w 1404518"/>
                  <a:gd name="connsiteY9"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711779 w 1404518"/>
                  <a:gd name="connsiteY6" fmla="*/ 668430 h 2494483"/>
                  <a:gd name="connsiteX7" fmla="*/ 811987 w 1404518"/>
                  <a:gd name="connsiteY7" fmla="*/ 482803 h 2494483"/>
                  <a:gd name="connsiteX8" fmla="*/ 1272845 w 1404518"/>
                  <a:gd name="connsiteY8" fmla="*/ 534009 h 2494483"/>
                  <a:gd name="connsiteX9" fmla="*/ 1404518 w 1404518"/>
                  <a:gd name="connsiteY9"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711779 w 1404518"/>
                  <a:gd name="connsiteY6" fmla="*/ 668430 h 2494483"/>
                  <a:gd name="connsiteX7" fmla="*/ 811987 w 1404518"/>
                  <a:gd name="connsiteY7" fmla="*/ 482803 h 2494483"/>
                  <a:gd name="connsiteX8" fmla="*/ 1272845 w 1404518"/>
                  <a:gd name="connsiteY8" fmla="*/ 534009 h 2494483"/>
                  <a:gd name="connsiteX9" fmla="*/ 1404518 w 1404518"/>
                  <a:gd name="connsiteY9"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711779 w 1404518"/>
                  <a:gd name="connsiteY6" fmla="*/ 668430 h 2494483"/>
                  <a:gd name="connsiteX7" fmla="*/ 811987 w 1404518"/>
                  <a:gd name="connsiteY7" fmla="*/ 482803 h 2494483"/>
                  <a:gd name="connsiteX8" fmla="*/ 1272845 w 1404518"/>
                  <a:gd name="connsiteY8" fmla="*/ 534009 h 2494483"/>
                  <a:gd name="connsiteX9" fmla="*/ 1404518 w 1404518"/>
                  <a:gd name="connsiteY9"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711779 w 1404518"/>
                  <a:gd name="connsiteY6" fmla="*/ 668430 h 2494483"/>
                  <a:gd name="connsiteX7" fmla="*/ 811987 w 1404518"/>
                  <a:gd name="connsiteY7" fmla="*/ 482803 h 2494483"/>
                  <a:gd name="connsiteX8" fmla="*/ 1272845 w 1404518"/>
                  <a:gd name="connsiteY8" fmla="*/ 534009 h 2494483"/>
                  <a:gd name="connsiteX9" fmla="*/ 1404518 w 1404518"/>
                  <a:gd name="connsiteY9"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711779 w 1404518"/>
                  <a:gd name="connsiteY6" fmla="*/ 668430 h 2494483"/>
                  <a:gd name="connsiteX7" fmla="*/ 811987 w 1404518"/>
                  <a:gd name="connsiteY7" fmla="*/ 482803 h 2494483"/>
                  <a:gd name="connsiteX8" fmla="*/ 1272845 w 1404518"/>
                  <a:gd name="connsiteY8" fmla="*/ 534009 h 2494483"/>
                  <a:gd name="connsiteX9" fmla="*/ 1404518 w 1404518"/>
                  <a:gd name="connsiteY9"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651053 w 1404518"/>
                  <a:gd name="connsiteY6" fmla="*/ 775411 h 2494483"/>
                  <a:gd name="connsiteX7" fmla="*/ 711779 w 1404518"/>
                  <a:gd name="connsiteY7" fmla="*/ 668430 h 2494483"/>
                  <a:gd name="connsiteX8" fmla="*/ 811987 w 1404518"/>
                  <a:gd name="connsiteY8" fmla="*/ 482803 h 2494483"/>
                  <a:gd name="connsiteX9" fmla="*/ 1272845 w 1404518"/>
                  <a:gd name="connsiteY9" fmla="*/ 534009 h 2494483"/>
                  <a:gd name="connsiteX10" fmla="*/ 1404518 w 1404518"/>
                  <a:gd name="connsiteY10"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651053 w 1404518"/>
                  <a:gd name="connsiteY6" fmla="*/ 775411 h 2494483"/>
                  <a:gd name="connsiteX7" fmla="*/ 711779 w 1404518"/>
                  <a:gd name="connsiteY7" fmla="*/ 668430 h 2494483"/>
                  <a:gd name="connsiteX8" fmla="*/ 811987 w 1404518"/>
                  <a:gd name="connsiteY8" fmla="*/ 482803 h 2494483"/>
                  <a:gd name="connsiteX9" fmla="*/ 1272845 w 1404518"/>
                  <a:gd name="connsiteY9" fmla="*/ 534009 h 2494483"/>
                  <a:gd name="connsiteX10" fmla="*/ 1404518 w 1404518"/>
                  <a:gd name="connsiteY10"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651053 w 1404518"/>
                  <a:gd name="connsiteY6" fmla="*/ 775411 h 2494483"/>
                  <a:gd name="connsiteX7" fmla="*/ 711779 w 1404518"/>
                  <a:gd name="connsiteY7" fmla="*/ 668430 h 2494483"/>
                  <a:gd name="connsiteX8" fmla="*/ 811987 w 1404518"/>
                  <a:gd name="connsiteY8" fmla="*/ 482803 h 2494483"/>
                  <a:gd name="connsiteX9" fmla="*/ 1272845 w 1404518"/>
                  <a:gd name="connsiteY9" fmla="*/ 534009 h 2494483"/>
                  <a:gd name="connsiteX10" fmla="*/ 1404518 w 1404518"/>
                  <a:gd name="connsiteY10"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651053 w 1404518"/>
                  <a:gd name="connsiteY6" fmla="*/ 775411 h 2494483"/>
                  <a:gd name="connsiteX7" fmla="*/ 711779 w 1404518"/>
                  <a:gd name="connsiteY7" fmla="*/ 668430 h 2494483"/>
                  <a:gd name="connsiteX8" fmla="*/ 811987 w 1404518"/>
                  <a:gd name="connsiteY8" fmla="*/ 482803 h 2494483"/>
                  <a:gd name="connsiteX9" fmla="*/ 1272845 w 1404518"/>
                  <a:gd name="connsiteY9" fmla="*/ 534009 h 2494483"/>
                  <a:gd name="connsiteX10" fmla="*/ 1404518 w 1404518"/>
                  <a:gd name="connsiteY10"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651053 w 1404518"/>
                  <a:gd name="connsiteY6" fmla="*/ 775411 h 2494483"/>
                  <a:gd name="connsiteX7" fmla="*/ 711779 w 1404518"/>
                  <a:gd name="connsiteY7" fmla="*/ 668430 h 2494483"/>
                  <a:gd name="connsiteX8" fmla="*/ 811987 w 1404518"/>
                  <a:gd name="connsiteY8" fmla="*/ 482803 h 2494483"/>
                  <a:gd name="connsiteX9" fmla="*/ 1272845 w 1404518"/>
                  <a:gd name="connsiteY9" fmla="*/ 534009 h 2494483"/>
                  <a:gd name="connsiteX10" fmla="*/ 1404518 w 1404518"/>
                  <a:gd name="connsiteY10"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651053 w 1404518"/>
                  <a:gd name="connsiteY6" fmla="*/ 775411 h 2494483"/>
                  <a:gd name="connsiteX7" fmla="*/ 711779 w 1404518"/>
                  <a:gd name="connsiteY7" fmla="*/ 668430 h 2494483"/>
                  <a:gd name="connsiteX8" fmla="*/ 811987 w 1404518"/>
                  <a:gd name="connsiteY8" fmla="*/ 482803 h 2494483"/>
                  <a:gd name="connsiteX9" fmla="*/ 1272845 w 1404518"/>
                  <a:gd name="connsiteY9" fmla="*/ 534009 h 2494483"/>
                  <a:gd name="connsiteX10" fmla="*/ 1404518 w 1404518"/>
                  <a:gd name="connsiteY10" fmla="*/ 0 h 2494483"/>
                  <a:gd name="connsiteX0" fmla="*/ 1252118 w 1405737"/>
                  <a:gd name="connsiteY0" fmla="*/ 2494483 h 2494483"/>
                  <a:gd name="connsiteX1" fmla="*/ 1047292 w 1405737"/>
                  <a:gd name="connsiteY1" fmla="*/ 2077516 h 2494483"/>
                  <a:gd name="connsiteX2" fmla="*/ 176784 w 1405737"/>
                  <a:gd name="connsiteY2" fmla="*/ 1770278 h 2494483"/>
                  <a:gd name="connsiteX3" fmla="*/ 1219 w 1405737"/>
                  <a:gd name="connsiteY3" fmla="*/ 1426464 h 2494483"/>
                  <a:gd name="connsiteX4" fmla="*/ 184099 w 1405737"/>
                  <a:gd name="connsiteY4" fmla="*/ 899769 h 2494483"/>
                  <a:gd name="connsiteX5" fmla="*/ 542544 w 1405737"/>
                  <a:gd name="connsiteY5" fmla="*/ 914400 h 2494483"/>
                  <a:gd name="connsiteX6" fmla="*/ 652272 w 1405737"/>
                  <a:gd name="connsiteY6" fmla="*/ 775411 h 2494483"/>
                  <a:gd name="connsiteX7" fmla="*/ 712998 w 1405737"/>
                  <a:gd name="connsiteY7" fmla="*/ 668430 h 2494483"/>
                  <a:gd name="connsiteX8" fmla="*/ 813206 w 1405737"/>
                  <a:gd name="connsiteY8" fmla="*/ 482803 h 2494483"/>
                  <a:gd name="connsiteX9" fmla="*/ 1274064 w 1405737"/>
                  <a:gd name="connsiteY9" fmla="*/ 534009 h 2494483"/>
                  <a:gd name="connsiteX10" fmla="*/ 1405737 w 1405737"/>
                  <a:gd name="connsiteY10"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651053 w 1404518"/>
                  <a:gd name="connsiteY6" fmla="*/ 775411 h 2494483"/>
                  <a:gd name="connsiteX7" fmla="*/ 711779 w 1404518"/>
                  <a:gd name="connsiteY7" fmla="*/ 668430 h 2494483"/>
                  <a:gd name="connsiteX8" fmla="*/ 811987 w 1404518"/>
                  <a:gd name="connsiteY8" fmla="*/ 482803 h 2494483"/>
                  <a:gd name="connsiteX9" fmla="*/ 1272845 w 1404518"/>
                  <a:gd name="connsiteY9" fmla="*/ 534009 h 2494483"/>
                  <a:gd name="connsiteX10" fmla="*/ 1404518 w 1404518"/>
                  <a:gd name="connsiteY10"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651053 w 1404518"/>
                  <a:gd name="connsiteY6" fmla="*/ 775411 h 2494483"/>
                  <a:gd name="connsiteX7" fmla="*/ 711779 w 1404518"/>
                  <a:gd name="connsiteY7" fmla="*/ 668430 h 2494483"/>
                  <a:gd name="connsiteX8" fmla="*/ 811987 w 1404518"/>
                  <a:gd name="connsiteY8" fmla="*/ 482803 h 2494483"/>
                  <a:gd name="connsiteX9" fmla="*/ 1272845 w 1404518"/>
                  <a:gd name="connsiteY9" fmla="*/ 534009 h 2494483"/>
                  <a:gd name="connsiteX10" fmla="*/ 1404518 w 1404518"/>
                  <a:gd name="connsiteY10"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651053 w 1404518"/>
                  <a:gd name="connsiteY6" fmla="*/ 775411 h 2494483"/>
                  <a:gd name="connsiteX7" fmla="*/ 711779 w 1404518"/>
                  <a:gd name="connsiteY7" fmla="*/ 668430 h 2494483"/>
                  <a:gd name="connsiteX8" fmla="*/ 811987 w 1404518"/>
                  <a:gd name="connsiteY8" fmla="*/ 482803 h 2494483"/>
                  <a:gd name="connsiteX9" fmla="*/ 1272845 w 1404518"/>
                  <a:gd name="connsiteY9" fmla="*/ 534009 h 2494483"/>
                  <a:gd name="connsiteX10" fmla="*/ 1404518 w 1404518"/>
                  <a:gd name="connsiteY10"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651053 w 1404518"/>
                  <a:gd name="connsiteY6" fmla="*/ 775411 h 2494483"/>
                  <a:gd name="connsiteX7" fmla="*/ 711779 w 1404518"/>
                  <a:gd name="connsiteY7" fmla="*/ 668430 h 2494483"/>
                  <a:gd name="connsiteX8" fmla="*/ 811987 w 1404518"/>
                  <a:gd name="connsiteY8" fmla="*/ 482803 h 2494483"/>
                  <a:gd name="connsiteX9" fmla="*/ 1272845 w 1404518"/>
                  <a:gd name="connsiteY9" fmla="*/ 534009 h 2494483"/>
                  <a:gd name="connsiteX10" fmla="*/ 1404518 w 1404518"/>
                  <a:gd name="connsiteY10"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651053 w 1404518"/>
                  <a:gd name="connsiteY6" fmla="*/ 775411 h 2494483"/>
                  <a:gd name="connsiteX7" fmla="*/ 711779 w 1404518"/>
                  <a:gd name="connsiteY7" fmla="*/ 668430 h 2494483"/>
                  <a:gd name="connsiteX8" fmla="*/ 811987 w 1404518"/>
                  <a:gd name="connsiteY8" fmla="*/ 482803 h 2494483"/>
                  <a:gd name="connsiteX9" fmla="*/ 1272845 w 1404518"/>
                  <a:gd name="connsiteY9" fmla="*/ 534009 h 2494483"/>
                  <a:gd name="connsiteX10" fmla="*/ 1404518 w 1404518"/>
                  <a:gd name="connsiteY10"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651053 w 1404518"/>
                  <a:gd name="connsiteY6" fmla="*/ 775411 h 2494483"/>
                  <a:gd name="connsiteX7" fmla="*/ 711779 w 1404518"/>
                  <a:gd name="connsiteY7" fmla="*/ 668430 h 2494483"/>
                  <a:gd name="connsiteX8" fmla="*/ 811987 w 1404518"/>
                  <a:gd name="connsiteY8" fmla="*/ 482803 h 2494483"/>
                  <a:gd name="connsiteX9" fmla="*/ 1272845 w 1404518"/>
                  <a:gd name="connsiteY9" fmla="*/ 534009 h 2494483"/>
                  <a:gd name="connsiteX10" fmla="*/ 1404518 w 1404518"/>
                  <a:gd name="connsiteY10"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651053 w 1404518"/>
                  <a:gd name="connsiteY6" fmla="*/ 775411 h 2494483"/>
                  <a:gd name="connsiteX7" fmla="*/ 711779 w 1404518"/>
                  <a:gd name="connsiteY7" fmla="*/ 668430 h 2494483"/>
                  <a:gd name="connsiteX8" fmla="*/ 811987 w 1404518"/>
                  <a:gd name="connsiteY8" fmla="*/ 482803 h 2494483"/>
                  <a:gd name="connsiteX9" fmla="*/ 1272845 w 1404518"/>
                  <a:gd name="connsiteY9" fmla="*/ 534009 h 2494483"/>
                  <a:gd name="connsiteX10" fmla="*/ 1404518 w 1404518"/>
                  <a:gd name="connsiteY10"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651053 w 1404518"/>
                  <a:gd name="connsiteY6" fmla="*/ 775411 h 2494483"/>
                  <a:gd name="connsiteX7" fmla="*/ 711779 w 1404518"/>
                  <a:gd name="connsiteY7" fmla="*/ 668430 h 2494483"/>
                  <a:gd name="connsiteX8" fmla="*/ 811987 w 1404518"/>
                  <a:gd name="connsiteY8" fmla="*/ 482803 h 2494483"/>
                  <a:gd name="connsiteX9" fmla="*/ 1272845 w 1404518"/>
                  <a:gd name="connsiteY9" fmla="*/ 534009 h 2494483"/>
                  <a:gd name="connsiteX10" fmla="*/ 1404518 w 1404518"/>
                  <a:gd name="connsiteY10"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651053 w 1404518"/>
                  <a:gd name="connsiteY6" fmla="*/ 775411 h 2494483"/>
                  <a:gd name="connsiteX7" fmla="*/ 711779 w 1404518"/>
                  <a:gd name="connsiteY7" fmla="*/ 668430 h 2494483"/>
                  <a:gd name="connsiteX8" fmla="*/ 811987 w 1404518"/>
                  <a:gd name="connsiteY8" fmla="*/ 482803 h 2494483"/>
                  <a:gd name="connsiteX9" fmla="*/ 1272845 w 1404518"/>
                  <a:gd name="connsiteY9" fmla="*/ 534009 h 2494483"/>
                  <a:gd name="connsiteX10" fmla="*/ 1404518 w 1404518"/>
                  <a:gd name="connsiteY10"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651053 w 1404518"/>
                  <a:gd name="connsiteY6" fmla="*/ 775411 h 2494483"/>
                  <a:gd name="connsiteX7" fmla="*/ 711779 w 1404518"/>
                  <a:gd name="connsiteY7" fmla="*/ 668430 h 2494483"/>
                  <a:gd name="connsiteX8" fmla="*/ 811987 w 1404518"/>
                  <a:gd name="connsiteY8" fmla="*/ 482803 h 2494483"/>
                  <a:gd name="connsiteX9" fmla="*/ 1272845 w 1404518"/>
                  <a:gd name="connsiteY9" fmla="*/ 534009 h 2494483"/>
                  <a:gd name="connsiteX10" fmla="*/ 1404518 w 1404518"/>
                  <a:gd name="connsiteY10"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651053 w 1404518"/>
                  <a:gd name="connsiteY6" fmla="*/ 775411 h 2494483"/>
                  <a:gd name="connsiteX7" fmla="*/ 711779 w 1404518"/>
                  <a:gd name="connsiteY7" fmla="*/ 668430 h 2494483"/>
                  <a:gd name="connsiteX8" fmla="*/ 811987 w 1404518"/>
                  <a:gd name="connsiteY8" fmla="*/ 482803 h 2494483"/>
                  <a:gd name="connsiteX9" fmla="*/ 1272845 w 1404518"/>
                  <a:gd name="connsiteY9" fmla="*/ 534009 h 2494483"/>
                  <a:gd name="connsiteX10" fmla="*/ 1404518 w 1404518"/>
                  <a:gd name="connsiteY10"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651053 w 1404518"/>
                  <a:gd name="connsiteY6" fmla="*/ 775411 h 2494483"/>
                  <a:gd name="connsiteX7" fmla="*/ 711779 w 1404518"/>
                  <a:gd name="connsiteY7" fmla="*/ 668430 h 2494483"/>
                  <a:gd name="connsiteX8" fmla="*/ 811987 w 1404518"/>
                  <a:gd name="connsiteY8" fmla="*/ 482803 h 2494483"/>
                  <a:gd name="connsiteX9" fmla="*/ 1272845 w 1404518"/>
                  <a:gd name="connsiteY9" fmla="*/ 534009 h 2494483"/>
                  <a:gd name="connsiteX10" fmla="*/ 1404518 w 1404518"/>
                  <a:gd name="connsiteY10"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651053 w 1404518"/>
                  <a:gd name="connsiteY6" fmla="*/ 775411 h 2494483"/>
                  <a:gd name="connsiteX7" fmla="*/ 711779 w 1404518"/>
                  <a:gd name="connsiteY7" fmla="*/ 668430 h 2494483"/>
                  <a:gd name="connsiteX8" fmla="*/ 811987 w 1404518"/>
                  <a:gd name="connsiteY8" fmla="*/ 482803 h 2494483"/>
                  <a:gd name="connsiteX9" fmla="*/ 1272845 w 1404518"/>
                  <a:gd name="connsiteY9" fmla="*/ 534009 h 2494483"/>
                  <a:gd name="connsiteX10" fmla="*/ 1404518 w 1404518"/>
                  <a:gd name="connsiteY10"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651053 w 1404518"/>
                  <a:gd name="connsiteY6" fmla="*/ 775411 h 2494483"/>
                  <a:gd name="connsiteX7" fmla="*/ 711779 w 1404518"/>
                  <a:gd name="connsiteY7" fmla="*/ 668430 h 2494483"/>
                  <a:gd name="connsiteX8" fmla="*/ 811987 w 1404518"/>
                  <a:gd name="connsiteY8" fmla="*/ 482803 h 2494483"/>
                  <a:gd name="connsiteX9" fmla="*/ 1272845 w 1404518"/>
                  <a:gd name="connsiteY9" fmla="*/ 534009 h 2494483"/>
                  <a:gd name="connsiteX10" fmla="*/ 1404518 w 1404518"/>
                  <a:gd name="connsiteY10"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651053 w 1404518"/>
                  <a:gd name="connsiteY6" fmla="*/ 775411 h 2494483"/>
                  <a:gd name="connsiteX7" fmla="*/ 711779 w 1404518"/>
                  <a:gd name="connsiteY7" fmla="*/ 668430 h 2494483"/>
                  <a:gd name="connsiteX8" fmla="*/ 811987 w 1404518"/>
                  <a:gd name="connsiteY8" fmla="*/ 482803 h 2494483"/>
                  <a:gd name="connsiteX9" fmla="*/ 1272845 w 1404518"/>
                  <a:gd name="connsiteY9" fmla="*/ 534009 h 2494483"/>
                  <a:gd name="connsiteX10" fmla="*/ 1404518 w 1404518"/>
                  <a:gd name="connsiteY10"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651053 w 1404518"/>
                  <a:gd name="connsiteY6" fmla="*/ 775411 h 2494483"/>
                  <a:gd name="connsiteX7" fmla="*/ 711779 w 1404518"/>
                  <a:gd name="connsiteY7" fmla="*/ 668430 h 2494483"/>
                  <a:gd name="connsiteX8" fmla="*/ 811987 w 1404518"/>
                  <a:gd name="connsiteY8" fmla="*/ 482803 h 2494483"/>
                  <a:gd name="connsiteX9" fmla="*/ 1272845 w 1404518"/>
                  <a:gd name="connsiteY9" fmla="*/ 534009 h 2494483"/>
                  <a:gd name="connsiteX10" fmla="*/ 1404518 w 1404518"/>
                  <a:gd name="connsiteY10" fmla="*/ 0 h 2494483"/>
                  <a:gd name="connsiteX0" fmla="*/ 1250899 w 1404518"/>
                  <a:gd name="connsiteY0" fmla="*/ 2494483 h 2494483"/>
                  <a:gd name="connsiteX1" fmla="*/ 1046073 w 1404518"/>
                  <a:gd name="connsiteY1" fmla="*/ 2077516 h 2494483"/>
                  <a:gd name="connsiteX2" fmla="*/ 175565 w 1404518"/>
                  <a:gd name="connsiteY2" fmla="*/ 1770278 h 2494483"/>
                  <a:gd name="connsiteX3" fmla="*/ 0 w 1404518"/>
                  <a:gd name="connsiteY3" fmla="*/ 1426464 h 2494483"/>
                  <a:gd name="connsiteX4" fmla="*/ 182880 w 1404518"/>
                  <a:gd name="connsiteY4" fmla="*/ 899769 h 2494483"/>
                  <a:gd name="connsiteX5" fmla="*/ 541325 w 1404518"/>
                  <a:gd name="connsiteY5" fmla="*/ 914400 h 2494483"/>
                  <a:gd name="connsiteX6" fmla="*/ 651053 w 1404518"/>
                  <a:gd name="connsiteY6" fmla="*/ 775411 h 2494483"/>
                  <a:gd name="connsiteX7" fmla="*/ 711779 w 1404518"/>
                  <a:gd name="connsiteY7" fmla="*/ 668430 h 2494483"/>
                  <a:gd name="connsiteX8" fmla="*/ 811987 w 1404518"/>
                  <a:gd name="connsiteY8" fmla="*/ 482803 h 2494483"/>
                  <a:gd name="connsiteX9" fmla="*/ 1272845 w 1404518"/>
                  <a:gd name="connsiteY9" fmla="*/ 534009 h 2494483"/>
                  <a:gd name="connsiteX10" fmla="*/ 1404518 w 1404518"/>
                  <a:gd name="connsiteY10" fmla="*/ 0 h 2494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518" h="2494483">
                    <a:moveTo>
                      <a:pt x="1250899" y="2494483"/>
                    </a:moveTo>
                    <a:cubicBezTo>
                      <a:pt x="1182624" y="2355494"/>
                      <a:pt x="1225295" y="2198217"/>
                      <a:pt x="1046073" y="2077516"/>
                    </a:cubicBezTo>
                    <a:cubicBezTo>
                      <a:pt x="866851" y="1956815"/>
                      <a:pt x="349911" y="1878787"/>
                      <a:pt x="175565" y="1770278"/>
                    </a:cubicBezTo>
                    <a:cubicBezTo>
                      <a:pt x="31465" y="1623831"/>
                      <a:pt x="47917" y="1657986"/>
                      <a:pt x="0" y="1426464"/>
                    </a:cubicBezTo>
                    <a:cubicBezTo>
                      <a:pt x="31684" y="1274305"/>
                      <a:pt x="73061" y="1160227"/>
                      <a:pt x="182880" y="899769"/>
                    </a:cubicBezTo>
                    <a:cubicBezTo>
                      <a:pt x="386027" y="911577"/>
                      <a:pt x="463296" y="935126"/>
                      <a:pt x="541325" y="914400"/>
                    </a:cubicBezTo>
                    <a:cubicBezTo>
                      <a:pt x="634602" y="851153"/>
                      <a:pt x="534335" y="860523"/>
                      <a:pt x="651053" y="775411"/>
                    </a:cubicBezTo>
                    <a:cubicBezTo>
                      <a:pt x="679462" y="734416"/>
                      <a:pt x="684957" y="717198"/>
                      <a:pt x="711779" y="668430"/>
                    </a:cubicBezTo>
                    <a:cubicBezTo>
                      <a:pt x="781823" y="531329"/>
                      <a:pt x="718476" y="505207"/>
                      <a:pt x="811987" y="482803"/>
                    </a:cubicBezTo>
                    <a:lnTo>
                      <a:pt x="1272845" y="534009"/>
                    </a:lnTo>
                    <a:lnTo>
                      <a:pt x="1404518" y="0"/>
                    </a:lnTo>
                  </a:path>
                </a:pathLst>
              </a:custGeom>
              <a:ln w="44450" cmpd="sng">
                <a:solidFill>
                  <a:srgbClr val="FF0000">
                    <a:alpha val="70000"/>
                  </a:srgbClr>
                </a:solidFill>
                <a:prstDash val="sysDot"/>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111" name="フリーフォーム 110"/>
              <p:cNvSpPr/>
              <p:nvPr/>
            </p:nvSpPr>
            <p:spPr>
              <a:xfrm>
                <a:off x="1197838" y="3143949"/>
                <a:ext cx="475488" cy="848563"/>
              </a:xfrm>
              <a:custGeom>
                <a:avLst/>
                <a:gdLst>
                  <a:gd name="connsiteX0" fmla="*/ 475488 w 475488"/>
                  <a:gd name="connsiteY0" fmla="*/ 0 h 848563"/>
                  <a:gd name="connsiteX1" fmla="*/ 0 w 475488"/>
                  <a:gd name="connsiteY1" fmla="*/ 848563 h 848563"/>
                  <a:gd name="connsiteX0" fmla="*/ 475488 w 475488"/>
                  <a:gd name="connsiteY0" fmla="*/ 0 h 848563"/>
                  <a:gd name="connsiteX1" fmla="*/ 358444 w 475488"/>
                  <a:gd name="connsiteY1" fmla="*/ 190195 h 848563"/>
                  <a:gd name="connsiteX2" fmla="*/ 0 w 475488"/>
                  <a:gd name="connsiteY2" fmla="*/ 848563 h 848563"/>
                  <a:gd name="connsiteX0" fmla="*/ 475488 w 475488"/>
                  <a:gd name="connsiteY0" fmla="*/ 0 h 848563"/>
                  <a:gd name="connsiteX1" fmla="*/ 235630 w 475488"/>
                  <a:gd name="connsiteY1" fmla="*/ 186078 h 848563"/>
                  <a:gd name="connsiteX2" fmla="*/ 0 w 475488"/>
                  <a:gd name="connsiteY2" fmla="*/ 848563 h 848563"/>
                  <a:gd name="connsiteX0" fmla="*/ 475488 w 475488"/>
                  <a:gd name="connsiteY0" fmla="*/ 0 h 848563"/>
                  <a:gd name="connsiteX1" fmla="*/ 235630 w 475488"/>
                  <a:gd name="connsiteY1" fmla="*/ 186078 h 848563"/>
                  <a:gd name="connsiteX2" fmla="*/ 0 w 475488"/>
                  <a:gd name="connsiteY2" fmla="*/ 848563 h 848563"/>
                  <a:gd name="connsiteX0" fmla="*/ 475488 w 475488"/>
                  <a:gd name="connsiteY0" fmla="*/ 0 h 848563"/>
                  <a:gd name="connsiteX1" fmla="*/ 235630 w 475488"/>
                  <a:gd name="connsiteY1" fmla="*/ 186078 h 848563"/>
                  <a:gd name="connsiteX2" fmla="*/ 0 w 475488"/>
                  <a:gd name="connsiteY2" fmla="*/ 848563 h 848563"/>
                </a:gdLst>
                <a:ahLst/>
                <a:cxnLst>
                  <a:cxn ang="0">
                    <a:pos x="connsiteX0" y="connsiteY0"/>
                  </a:cxn>
                  <a:cxn ang="0">
                    <a:pos x="connsiteX1" y="connsiteY1"/>
                  </a:cxn>
                  <a:cxn ang="0">
                    <a:pos x="connsiteX2" y="connsiteY2"/>
                  </a:cxn>
                </a:cxnLst>
                <a:rect l="l" t="t" r="r" b="b"/>
                <a:pathLst>
                  <a:path w="475488" h="848563">
                    <a:moveTo>
                      <a:pt x="475488" y="0"/>
                    </a:moveTo>
                    <a:cubicBezTo>
                      <a:pt x="395535" y="62026"/>
                      <a:pt x="301697" y="97764"/>
                      <a:pt x="235630" y="186078"/>
                    </a:cubicBezTo>
                    <a:cubicBezTo>
                      <a:pt x="81762" y="664388"/>
                      <a:pt x="158496" y="565709"/>
                      <a:pt x="0" y="848563"/>
                    </a:cubicBezTo>
                  </a:path>
                </a:pathLst>
              </a:custGeom>
              <a:ln w="44450">
                <a:solidFill>
                  <a:srgbClr val="FF0000">
                    <a:alpha val="70000"/>
                  </a:srgbClr>
                </a:solidFill>
                <a:prstDash val="sysDot"/>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112" name="フリーフォーム 111"/>
              <p:cNvSpPr/>
              <p:nvPr/>
            </p:nvSpPr>
            <p:spPr>
              <a:xfrm>
                <a:off x="1424608" y="2492896"/>
                <a:ext cx="1148487" cy="892455"/>
              </a:xfrm>
              <a:custGeom>
                <a:avLst/>
                <a:gdLst>
                  <a:gd name="connsiteX0" fmla="*/ 1148487 w 1148487"/>
                  <a:gd name="connsiteY0" fmla="*/ 892455 h 892455"/>
                  <a:gd name="connsiteX1" fmla="*/ 277978 w 1148487"/>
                  <a:gd name="connsiteY1" fmla="*/ 636423 h 892455"/>
                  <a:gd name="connsiteX2" fmla="*/ 0 w 1148487"/>
                  <a:gd name="connsiteY2" fmla="*/ 0 h 892455"/>
                  <a:gd name="connsiteX3" fmla="*/ 0 w 1148487"/>
                  <a:gd name="connsiteY3" fmla="*/ 0 h 892455"/>
                  <a:gd name="connsiteX0" fmla="*/ 1148487 w 1148487"/>
                  <a:gd name="connsiteY0" fmla="*/ 892455 h 892455"/>
                  <a:gd name="connsiteX1" fmla="*/ 277978 w 1148487"/>
                  <a:gd name="connsiteY1" fmla="*/ 636423 h 892455"/>
                  <a:gd name="connsiteX2" fmla="*/ 0 w 1148487"/>
                  <a:gd name="connsiteY2" fmla="*/ 0 h 892455"/>
                  <a:gd name="connsiteX3" fmla="*/ 0 w 1148487"/>
                  <a:gd name="connsiteY3" fmla="*/ 0 h 892455"/>
                  <a:gd name="connsiteX0" fmla="*/ 1148487 w 1148487"/>
                  <a:gd name="connsiteY0" fmla="*/ 892455 h 892455"/>
                  <a:gd name="connsiteX1" fmla="*/ 277978 w 1148487"/>
                  <a:gd name="connsiteY1" fmla="*/ 636423 h 892455"/>
                  <a:gd name="connsiteX2" fmla="*/ 0 w 1148487"/>
                  <a:gd name="connsiteY2" fmla="*/ 0 h 892455"/>
                  <a:gd name="connsiteX3" fmla="*/ 0 w 1148487"/>
                  <a:gd name="connsiteY3" fmla="*/ 0 h 892455"/>
                  <a:gd name="connsiteX0" fmla="*/ 1148487 w 1148487"/>
                  <a:gd name="connsiteY0" fmla="*/ 892455 h 892455"/>
                  <a:gd name="connsiteX1" fmla="*/ 277978 w 1148487"/>
                  <a:gd name="connsiteY1" fmla="*/ 636423 h 892455"/>
                  <a:gd name="connsiteX2" fmla="*/ 0 w 1148487"/>
                  <a:gd name="connsiteY2" fmla="*/ 0 h 892455"/>
                  <a:gd name="connsiteX3" fmla="*/ 0 w 1148487"/>
                  <a:gd name="connsiteY3" fmla="*/ 0 h 892455"/>
                  <a:gd name="connsiteX0" fmla="*/ 1148487 w 1148487"/>
                  <a:gd name="connsiteY0" fmla="*/ 892455 h 892455"/>
                  <a:gd name="connsiteX1" fmla="*/ 277978 w 1148487"/>
                  <a:gd name="connsiteY1" fmla="*/ 636423 h 892455"/>
                  <a:gd name="connsiteX2" fmla="*/ 0 w 1148487"/>
                  <a:gd name="connsiteY2" fmla="*/ 0 h 892455"/>
                  <a:gd name="connsiteX3" fmla="*/ 0 w 1148487"/>
                  <a:gd name="connsiteY3" fmla="*/ 0 h 892455"/>
                  <a:gd name="connsiteX0" fmla="*/ 1148487 w 1148487"/>
                  <a:gd name="connsiteY0" fmla="*/ 892455 h 892455"/>
                  <a:gd name="connsiteX1" fmla="*/ 277978 w 1148487"/>
                  <a:gd name="connsiteY1" fmla="*/ 636423 h 892455"/>
                  <a:gd name="connsiteX2" fmla="*/ 0 w 1148487"/>
                  <a:gd name="connsiteY2" fmla="*/ 0 h 892455"/>
                  <a:gd name="connsiteX3" fmla="*/ 0 w 1148487"/>
                  <a:gd name="connsiteY3" fmla="*/ 0 h 892455"/>
                </a:gdLst>
                <a:ahLst/>
                <a:cxnLst>
                  <a:cxn ang="0">
                    <a:pos x="connsiteX0" y="connsiteY0"/>
                  </a:cxn>
                  <a:cxn ang="0">
                    <a:pos x="connsiteX1" y="connsiteY1"/>
                  </a:cxn>
                  <a:cxn ang="0">
                    <a:pos x="connsiteX2" y="connsiteY2"/>
                  </a:cxn>
                  <a:cxn ang="0">
                    <a:pos x="connsiteX3" y="connsiteY3"/>
                  </a:cxn>
                </a:cxnLst>
                <a:rect l="l" t="t" r="r" b="b"/>
                <a:pathLst>
                  <a:path w="1148487" h="892455">
                    <a:moveTo>
                      <a:pt x="1148487" y="892455"/>
                    </a:moveTo>
                    <a:lnTo>
                      <a:pt x="277978" y="636423"/>
                    </a:lnTo>
                    <a:cubicBezTo>
                      <a:pt x="105940" y="481877"/>
                      <a:pt x="48368" y="507029"/>
                      <a:pt x="0" y="0"/>
                    </a:cubicBezTo>
                    <a:lnTo>
                      <a:pt x="0" y="0"/>
                    </a:lnTo>
                  </a:path>
                </a:pathLst>
              </a:custGeom>
              <a:ln w="44450">
                <a:solidFill>
                  <a:srgbClr val="FF0000">
                    <a:alpha val="70000"/>
                  </a:srgbClr>
                </a:solidFill>
                <a:prstDash val="sysDot"/>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114" name="フリーフォーム 113"/>
              <p:cNvSpPr/>
              <p:nvPr/>
            </p:nvSpPr>
            <p:spPr>
              <a:xfrm>
                <a:off x="2464619" y="1772816"/>
                <a:ext cx="468000" cy="1620000"/>
              </a:xfrm>
              <a:custGeom>
                <a:avLst/>
                <a:gdLst>
                  <a:gd name="connsiteX0" fmla="*/ 0 w 431597"/>
                  <a:gd name="connsiteY0" fmla="*/ 1433779 h 1433779"/>
                  <a:gd name="connsiteX1" fmla="*/ 431597 w 431597"/>
                  <a:gd name="connsiteY1" fmla="*/ 0 h 1433779"/>
                </a:gdLst>
                <a:ahLst/>
                <a:cxnLst>
                  <a:cxn ang="0">
                    <a:pos x="connsiteX0" y="connsiteY0"/>
                  </a:cxn>
                  <a:cxn ang="0">
                    <a:pos x="connsiteX1" y="connsiteY1"/>
                  </a:cxn>
                </a:cxnLst>
                <a:rect l="l" t="t" r="r" b="b"/>
                <a:pathLst>
                  <a:path w="431597" h="1433779">
                    <a:moveTo>
                      <a:pt x="0" y="1433779"/>
                    </a:moveTo>
                    <a:lnTo>
                      <a:pt x="431597" y="0"/>
                    </a:lnTo>
                  </a:path>
                </a:pathLst>
              </a:custGeom>
              <a:ln w="44450">
                <a:solidFill>
                  <a:srgbClr val="FF0000">
                    <a:alpha val="70000"/>
                  </a:srgbClr>
                </a:solidFill>
                <a:prstDash val="sysDot"/>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grpSp>
        <p:cxnSp>
          <p:nvCxnSpPr>
            <p:cNvPr id="173" name="直線コネクタ 172"/>
            <p:cNvCxnSpPr/>
            <p:nvPr/>
          </p:nvCxnSpPr>
          <p:spPr>
            <a:xfrm rot="960000">
              <a:off x="4984345" y="3195352"/>
              <a:ext cx="0" cy="39600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74" name="テキスト ボックス 173"/>
            <p:cNvSpPr txBox="1"/>
            <p:nvPr/>
          </p:nvSpPr>
          <p:spPr>
            <a:xfrm>
              <a:off x="4478539" y="3370221"/>
              <a:ext cx="1783780" cy="230832"/>
            </a:xfrm>
            <a:prstGeom prst="rect">
              <a:avLst/>
            </a:prstGeom>
            <a:noFill/>
          </p:spPr>
          <p:txBody>
            <a:bodyPr wrap="square" rtlCol="0">
              <a:spAutoFit/>
            </a:bodyPr>
            <a:lstStyle/>
            <a:p>
              <a:pPr algn="ctr"/>
              <a:r>
                <a:rPr lang="ja-JP" altLang="en-US" sz="900" dirty="0">
                  <a:latin typeface="HGP創英角ｺﾞｼｯｸUB" pitchFamily="50" charset="-128"/>
                  <a:ea typeface="HGP創英角ｺﾞｼｯｸUB" pitchFamily="50" charset="-128"/>
                </a:rPr>
                <a:t>美術館と慶沢園 （有料区域）</a:t>
              </a:r>
            </a:p>
          </p:txBody>
        </p:sp>
        <p:cxnSp>
          <p:nvCxnSpPr>
            <p:cNvPr id="175" name="直線矢印コネクタ 174"/>
            <p:cNvCxnSpPr/>
            <p:nvPr/>
          </p:nvCxnSpPr>
          <p:spPr>
            <a:xfrm rot="21120000">
              <a:off x="4677722" y="3239205"/>
              <a:ext cx="468000" cy="216000"/>
            </a:xfrm>
            <a:prstGeom prst="straightConnector1">
              <a:avLst/>
            </a:prstGeom>
            <a:ln w="31750">
              <a:solidFill>
                <a:srgbClr val="FF0000">
                  <a:alpha val="70000"/>
                </a:srgbClr>
              </a:solidFill>
              <a:prstDash val="sysDot"/>
              <a:tailEnd type="stealth"/>
            </a:ln>
          </p:spPr>
          <p:style>
            <a:lnRef idx="1">
              <a:schemeClr val="accent1"/>
            </a:lnRef>
            <a:fillRef idx="0">
              <a:schemeClr val="accent1"/>
            </a:fillRef>
            <a:effectRef idx="0">
              <a:schemeClr val="accent1"/>
            </a:effectRef>
            <a:fontRef idx="minor">
              <a:schemeClr val="tx1"/>
            </a:fontRef>
          </p:style>
        </p:cxnSp>
      </p:grpSp>
      <p:sp>
        <p:nvSpPr>
          <p:cNvPr id="103" name="正方形/長方形 102"/>
          <p:cNvSpPr/>
          <p:nvPr/>
        </p:nvSpPr>
        <p:spPr>
          <a:xfrm>
            <a:off x="3998128" y="4448197"/>
            <a:ext cx="2484777" cy="71765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800" indent="-82800">
              <a:spcAft>
                <a:spcPts val="600"/>
              </a:spcAft>
            </a:pPr>
            <a:r>
              <a:rPr lang="en-US" altLang="ja-JP" sz="1200" dirty="0">
                <a:solidFill>
                  <a:schemeClr val="tx1"/>
                </a:solidFill>
                <a:latin typeface="+mn-ea"/>
              </a:rPr>
              <a:t>【</a:t>
            </a:r>
            <a:r>
              <a:rPr lang="ja-JP" altLang="en-US" sz="1200" dirty="0">
                <a:solidFill>
                  <a:schemeClr val="tx1"/>
                </a:solidFill>
                <a:latin typeface="+mn-ea"/>
              </a:rPr>
              <a:t>エリアマネジメント・プロモーション</a:t>
            </a:r>
            <a:r>
              <a:rPr lang="en-US" altLang="ja-JP" sz="1200" dirty="0">
                <a:solidFill>
                  <a:schemeClr val="tx1"/>
                </a:solidFill>
                <a:latin typeface="+mn-ea"/>
              </a:rPr>
              <a:t>】</a:t>
            </a:r>
          </a:p>
          <a:p>
            <a:pPr marL="82800" indent="-82800"/>
            <a:r>
              <a:rPr lang="ja-JP" altLang="en-US" sz="1200" dirty="0">
                <a:solidFill>
                  <a:schemeClr val="tx1"/>
                </a:solidFill>
                <a:latin typeface="ＭＳ Ｐ明朝" pitchFamily="18" charset="-128"/>
                <a:ea typeface="ＭＳ Ｐ明朝" pitchFamily="18" charset="-128"/>
              </a:rPr>
              <a:t>・</a:t>
            </a:r>
            <a:r>
              <a:rPr lang="ja-JP" altLang="en-US" sz="1200" dirty="0">
                <a:solidFill>
                  <a:prstClr val="black"/>
                </a:solidFill>
                <a:latin typeface="ＭＳ Ｐ明朝" pitchFamily="18" charset="-128"/>
                <a:ea typeface="ＭＳ Ｐ明朝" pitchFamily="18" charset="-128"/>
              </a:rPr>
              <a:t>地区の歴史文化遺産等の魅力を公園から発信</a:t>
            </a:r>
            <a:r>
              <a:rPr lang="ja-JP" altLang="en-US" sz="1200" dirty="0">
                <a:solidFill>
                  <a:schemeClr val="tx1"/>
                </a:solidFill>
                <a:latin typeface="ＭＳ Ｐ明朝" pitchFamily="18" charset="-128"/>
                <a:ea typeface="ＭＳ Ｐ明朝" pitchFamily="18" charset="-128"/>
              </a:rPr>
              <a:t>。</a:t>
            </a:r>
            <a:endParaRPr lang="en-US" altLang="ja-JP" sz="1200" dirty="0">
              <a:solidFill>
                <a:schemeClr val="tx1"/>
              </a:solidFill>
              <a:latin typeface="ＭＳ Ｐ明朝" pitchFamily="18" charset="-128"/>
              <a:ea typeface="ＭＳ Ｐ明朝" pitchFamily="18" charset="-128"/>
            </a:endParaRPr>
          </a:p>
        </p:txBody>
      </p:sp>
      <p:sp>
        <p:nvSpPr>
          <p:cNvPr id="86" name="スライド番号プレースホルダ 85"/>
          <p:cNvSpPr>
            <a:spLocks noGrp="1"/>
          </p:cNvSpPr>
          <p:nvPr>
            <p:ph type="sldNum" sz="quarter" idx="12"/>
          </p:nvPr>
        </p:nvSpPr>
        <p:spPr/>
        <p:txBody>
          <a:bodyPr/>
          <a:lstStyle/>
          <a:p>
            <a:fld id="{37EF5067-3AB7-4642-9103-42CBD40CC6D9}" type="slidenum">
              <a:rPr kumimoji="1" lang="ja-JP" altLang="en-US" smtClean="0"/>
              <a:pPr/>
              <a:t>61</a:t>
            </a:fld>
            <a:endParaRPr kumimoji="1" lang="ja-JP" altLang="en-US" dirty="0"/>
          </a:p>
        </p:txBody>
      </p:sp>
      <p:sp>
        <p:nvSpPr>
          <p:cNvPr id="100" name="正方形/長方形 99"/>
          <p:cNvSpPr/>
          <p:nvPr/>
        </p:nvSpPr>
        <p:spPr>
          <a:xfrm>
            <a:off x="3992974" y="5220854"/>
            <a:ext cx="4254872" cy="140507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800" indent="-82800">
              <a:spcAft>
                <a:spcPts val="600"/>
              </a:spcAft>
            </a:pPr>
            <a:r>
              <a:rPr lang="en-US" altLang="ja-JP" sz="1200" dirty="0">
                <a:solidFill>
                  <a:schemeClr val="tx1"/>
                </a:solidFill>
                <a:latin typeface="ＭＳ Ｐゴシック" pitchFamily="50" charset="-128"/>
                <a:ea typeface="ＭＳ Ｐゴシック" pitchFamily="50" charset="-128"/>
              </a:rPr>
              <a:t>【</a:t>
            </a:r>
            <a:r>
              <a:rPr lang="ja-JP" altLang="en-US" sz="1200" dirty="0">
                <a:solidFill>
                  <a:schemeClr val="tx1"/>
                </a:solidFill>
                <a:latin typeface="ＭＳ Ｐゴシック" pitchFamily="50" charset="-128"/>
                <a:ea typeface="ＭＳ Ｐゴシック" pitchFamily="50" charset="-128"/>
              </a:rPr>
              <a:t>最寄駅からのアクセス</a:t>
            </a:r>
            <a:r>
              <a:rPr lang="en-US" altLang="ja-JP" sz="1200" dirty="0">
                <a:solidFill>
                  <a:schemeClr val="tx1"/>
                </a:solidFill>
                <a:latin typeface="ＭＳ Ｐゴシック" pitchFamily="50" charset="-128"/>
                <a:ea typeface="ＭＳ Ｐゴシック" pitchFamily="50" charset="-128"/>
              </a:rPr>
              <a:t>】</a:t>
            </a:r>
          </a:p>
          <a:p>
            <a:pPr marL="82800" indent="-82800"/>
            <a:r>
              <a:rPr lang="ja-JP" altLang="en-US" sz="1200" dirty="0" smtClean="0">
                <a:solidFill>
                  <a:schemeClr val="tx1"/>
                </a:solidFill>
                <a:latin typeface="ＭＳ Ｐ明朝" pitchFamily="18" charset="-128"/>
                <a:ea typeface="ＭＳ Ｐ明朝" pitchFamily="18" charset="-128"/>
              </a:rPr>
              <a:t>・</a:t>
            </a:r>
            <a:r>
              <a:rPr lang="en-US" altLang="ja-JP" sz="1200" spc="-100" dirty="0" smtClean="0">
                <a:solidFill>
                  <a:schemeClr val="tx1"/>
                </a:solidFill>
                <a:latin typeface="ＭＳ Ｐ明朝" pitchFamily="18" charset="-128"/>
                <a:ea typeface="ＭＳ Ｐ明朝" pitchFamily="18" charset="-128"/>
              </a:rPr>
              <a:t>Osaka </a:t>
            </a:r>
            <a:r>
              <a:rPr lang="en-US" altLang="ja-JP" sz="1200" spc="-100" dirty="0">
                <a:solidFill>
                  <a:schemeClr val="tx1"/>
                </a:solidFill>
                <a:latin typeface="ＭＳ Ｐ明朝" pitchFamily="18" charset="-128"/>
                <a:ea typeface="ＭＳ Ｐ明朝" pitchFamily="18" charset="-128"/>
              </a:rPr>
              <a:t>Metro</a:t>
            </a:r>
            <a:r>
              <a:rPr lang="ja-JP" altLang="en-US" sz="1200" dirty="0" smtClean="0">
                <a:solidFill>
                  <a:schemeClr val="tx1"/>
                </a:solidFill>
                <a:latin typeface="ＭＳ Ｐ明朝" pitchFamily="18" charset="-128"/>
                <a:ea typeface="ＭＳ Ｐ明朝" pitchFamily="18" charset="-128"/>
              </a:rPr>
              <a:t>動物園前駅</a:t>
            </a:r>
            <a:r>
              <a:rPr lang="ja-JP" altLang="en-US" sz="1200" dirty="0">
                <a:solidFill>
                  <a:schemeClr val="tx1"/>
                </a:solidFill>
                <a:latin typeface="ＭＳ Ｐ明朝" pitchFamily="18" charset="-128"/>
                <a:ea typeface="ＭＳ Ｐ明朝" pitchFamily="18" charset="-128"/>
              </a:rPr>
              <a:t>は、動物園の新世界ゲートに最寄りの駅として、駅名にふさわしく、動物園のわくわく感と余韻を楽しめる空間になり、公園までのアクセス環境も快適に</a:t>
            </a:r>
            <a:r>
              <a:rPr lang="ja-JP" altLang="en-US" sz="1200" dirty="0" smtClean="0">
                <a:solidFill>
                  <a:schemeClr val="tx1"/>
                </a:solidFill>
                <a:latin typeface="ＭＳ Ｐ明朝" pitchFamily="18" charset="-128"/>
                <a:ea typeface="ＭＳ Ｐ明朝" pitchFamily="18" charset="-128"/>
              </a:rPr>
              <a:t>。</a:t>
            </a:r>
            <a:endParaRPr lang="en-US" altLang="ja-JP" sz="1200" dirty="0" smtClean="0">
              <a:solidFill>
                <a:schemeClr val="tx1"/>
              </a:solidFill>
              <a:latin typeface="ＭＳ Ｐ明朝" pitchFamily="18" charset="-128"/>
              <a:ea typeface="ＭＳ Ｐ明朝" pitchFamily="18" charset="-128"/>
            </a:endParaRPr>
          </a:p>
          <a:p>
            <a:pPr marL="82800" indent="-82800"/>
            <a:r>
              <a:rPr lang="ja-JP" altLang="en-US" sz="1200" dirty="0">
                <a:solidFill>
                  <a:schemeClr val="tx1"/>
                </a:solidFill>
                <a:latin typeface="ＭＳ Ｐ明朝" pitchFamily="18" charset="-128"/>
                <a:ea typeface="ＭＳ Ｐ明朝" pitchFamily="18" charset="-128"/>
              </a:rPr>
              <a:t>　</a:t>
            </a:r>
            <a:r>
              <a:rPr lang="ja-JP" altLang="en-US" sz="1200" dirty="0" smtClean="0">
                <a:solidFill>
                  <a:schemeClr val="tx1"/>
                </a:solidFill>
                <a:latin typeface="ＭＳ Ｐ明朝" pitchFamily="18" charset="-128"/>
                <a:ea typeface="ＭＳ Ｐ明朝" pitchFamily="18" charset="-128"/>
              </a:rPr>
              <a:t>（</a:t>
            </a:r>
            <a:r>
              <a:rPr lang="en-US" altLang="ja-JP" sz="1200" dirty="0" smtClean="0">
                <a:solidFill>
                  <a:schemeClr val="tx1"/>
                </a:solidFill>
                <a:latin typeface="ＭＳ Ｐ明朝" pitchFamily="18" charset="-128"/>
                <a:ea typeface="ＭＳ Ｐ明朝" pitchFamily="18" charset="-128"/>
              </a:rPr>
              <a:t>2014.12</a:t>
            </a:r>
            <a:r>
              <a:rPr lang="ja-JP" altLang="en-US" sz="1200" dirty="0" smtClean="0">
                <a:solidFill>
                  <a:schemeClr val="tx1"/>
                </a:solidFill>
                <a:latin typeface="ＭＳ Ｐ明朝" pitchFamily="18" charset="-128"/>
                <a:ea typeface="ＭＳ Ｐ明朝" pitchFamily="18" charset="-128"/>
              </a:rPr>
              <a:t>　駅のリニューアル：ホーム階の柱に動物の後ろ姿、床面に動物の</a:t>
            </a:r>
            <a:r>
              <a:rPr lang="ja-JP" altLang="en-US" sz="1200" dirty="0">
                <a:solidFill>
                  <a:schemeClr val="tx1"/>
                </a:solidFill>
                <a:latin typeface="ＭＳ Ｐ明朝" pitchFamily="18" charset="-128"/>
                <a:ea typeface="ＭＳ Ｐ明朝" pitchFamily="18" charset="-128"/>
              </a:rPr>
              <a:t>足跡、コンコース階</a:t>
            </a:r>
            <a:r>
              <a:rPr lang="ja-JP" altLang="en-US" sz="1200" dirty="0" smtClean="0">
                <a:solidFill>
                  <a:schemeClr val="tx1"/>
                </a:solidFill>
                <a:latin typeface="ＭＳ Ｐ明朝" pitchFamily="18" charset="-128"/>
                <a:ea typeface="ＭＳ Ｐ明朝" pitchFamily="18" charset="-128"/>
              </a:rPr>
              <a:t>に「</a:t>
            </a:r>
            <a:r>
              <a:rPr lang="ja-JP" altLang="en-US" sz="1200" dirty="0">
                <a:solidFill>
                  <a:schemeClr val="tx1"/>
                </a:solidFill>
                <a:latin typeface="ＭＳ Ｐ明朝" pitchFamily="18" charset="-128"/>
                <a:ea typeface="ＭＳ Ｐ明朝" pitchFamily="18" charset="-128"/>
              </a:rPr>
              <a:t>ケニアのマサイマラ国立保護区」をイメージした</a:t>
            </a:r>
            <a:r>
              <a:rPr lang="ja-JP" altLang="en-US" sz="1200" dirty="0" smtClean="0">
                <a:solidFill>
                  <a:schemeClr val="tx1"/>
                </a:solidFill>
                <a:latin typeface="ＭＳ Ｐ明朝" pitchFamily="18" charset="-128"/>
                <a:ea typeface="ＭＳ Ｐ明朝" pitchFamily="18" charset="-128"/>
              </a:rPr>
              <a:t>風景の描写）</a:t>
            </a:r>
            <a:endParaRPr lang="en-US" altLang="ja-JP" sz="1200" dirty="0">
              <a:solidFill>
                <a:schemeClr val="tx1"/>
              </a:solidFill>
              <a:latin typeface="ＭＳ Ｐ明朝" pitchFamily="18" charset="-128"/>
              <a:ea typeface="ＭＳ Ｐ明朝" pitchFamily="18" charset="-128"/>
            </a:endParaRPr>
          </a:p>
        </p:txBody>
      </p:sp>
      <p:sp>
        <p:nvSpPr>
          <p:cNvPr id="90" name="正方形/長方形 89"/>
          <p:cNvSpPr/>
          <p:nvPr/>
        </p:nvSpPr>
        <p:spPr>
          <a:xfrm>
            <a:off x="1255013" y="4418759"/>
            <a:ext cx="2700000" cy="220716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800" indent="-82800">
              <a:spcAft>
                <a:spcPts val="600"/>
              </a:spcAft>
            </a:pPr>
            <a:r>
              <a:rPr lang="en-US" altLang="ja-JP" sz="1200" dirty="0">
                <a:solidFill>
                  <a:schemeClr val="tx1"/>
                </a:solidFill>
                <a:latin typeface="+mn-ea"/>
              </a:rPr>
              <a:t>【</a:t>
            </a:r>
            <a:r>
              <a:rPr lang="ja-JP" altLang="en-US" sz="1200" dirty="0">
                <a:solidFill>
                  <a:schemeClr val="tx1"/>
                </a:solidFill>
                <a:latin typeface="+mn-ea"/>
              </a:rPr>
              <a:t>美術館と慶沢園（有料区域）</a:t>
            </a:r>
            <a:r>
              <a:rPr lang="en-US" altLang="ja-JP" sz="1200" dirty="0">
                <a:solidFill>
                  <a:schemeClr val="tx1"/>
                </a:solidFill>
                <a:latin typeface="+mn-ea"/>
              </a:rPr>
              <a:t>】</a:t>
            </a:r>
          </a:p>
          <a:p>
            <a:pPr marL="82800" indent="-82800"/>
            <a:r>
              <a:rPr lang="ja-JP" altLang="en-US" sz="1200" dirty="0" smtClean="0">
                <a:solidFill>
                  <a:schemeClr val="tx1"/>
                </a:solidFill>
                <a:latin typeface="ＭＳ Ｐ明朝" pitchFamily="18" charset="-128"/>
                <a:ea typeface="ＭＳ Ｐ明朝" pitchFamily="18" charset="-128"/>
              </a:rPr>
              <a:t>・</a:t>
            </a:r>
            <a:r>
              <a:rPr lang="ja-JP" altLang="en-US" sz="1200" dirty="0">
                <a:solidFill>
                  <a:schemeClr val="tx1"/>
                </a:solidFill>
                <a:latin typeface="ＭＳ Ｐ明朝" pitchFamily="18" charset="-128"/>
                <a:ea typeface="ＭＳ Ｐ明朝" pitchFamily="18" charset="-128"/>
              </a:rPr>
              <a:t>共通入場券で、国宝・重要文化財級の日本・アジアの古美術コレクションと文化財指定の美術館（建造物）・慶沢園（名勝）の鑑賞を一度に堪能できる。</a:t>
            </a:r>
            <a:endParaRPr lang="en-US" altLang="ja-JP" sz="1200" dirty="0">
              <a:solidFill>
                <a:schemeClr val="tx1"/>
              </a:solidFill>
              <a:latin typeface="ＭＳ Ｐ明朝" pitchFamily="18" charset="-128"/>
              <a:ea typeface="ＭＳ Ｐ明朝" pitchFamily="18" charset="-128"/>
            </a:endParaRPr>
          </a:p>
          <a:p>
            <a:pPr marL="82800" indent="-82800"/>
            <a:r>
              <a:rPr lang="ja-JP" altLang="en-US" sz="1200" dirty="0">
                <a:solidFill>
                  <a:schemeClr val="tx1"/>
                </a:solidFill>
                <a:latin typeface="ＭＳ Ｐ明朝" pitchFamily="18" charset="-128"/>
                <a:ea typeface="ＭＳ Ｐ明朝" pitchFamily="18" charset="-128"/>
              </a:rPr>
              <a:t>・リニューアルした美術館は国内外からの来訪者を迎え入れる設備とサービスを提供</a:t>
            </a:r>
            <a:r>
              <a:rPr lang="ja-JP" altLang="en-US" sz="1200" dirty="0" smtClean="0">
                <a:solidFill>
                  <a:schemeClr val="tx1"/>
                </a:solidFill>
                <a:latin typeface="ＭＳ Ｐ明朝" pitchFamily="18" charset="-128"/>
                <a:ea typeface="ＭＳ Ｐ明朝" pitchFamily="18" charset="-128"/>
              </a:rPr>
              <a:t>。（</a:t>
            </a:r>
            <a:r>
              <a:rPr lang="en-US" altLang="ja-JP" sz="1200" dirty="0" smtClean="0">
                <a:solidFill>
                  <a:schemeClr val="tx1"/>
                </a:solidFill>
                <a:latin typeface="ＭＳ Ｐ明朝" pitchFamily="18" charset="-128"/>
                <a:ea typeface="ＭＳ Ｐ明朝" pitchFamily="18" charset="-128"/>
              </a:rPr>
              <a:t>2017</a:t>
            </a:r>
            <a:r>
              <a:rPr lang="ja-JP" altLang="en-US" sz="1200" dirty="0" smtClean="0">
                <a:solidFill>
                  <a:schemeClr val="tx1"/>
                </a:solidFill>
                <a:latin typeface="ＭＳ Ｐ明朝" pitchFamily="18" charset="-128"/>
                <a:ea typeface="ＭＳ Ｐ明朝" pitchFamily="18" charset="-128"/>
              </a:rPr>
              <a:t>年度</a:t>
            </a:r>
            <a:r>
              <a:rPr lang="zh-TW" altLang="en-US" sz="1200" dirty="0">
                <a:solidFill>
                  <a:schemeClr val="tx1"/>
                </a:solidFill>
                <a:latin typeface="ＭＳ Ｐ明朝" pitchFamily="18" charset="-128"/>
                <a:ea typeface="ＭＳ Ｐ明朝" pitchFamily="18" charset="-128"/>
              </a:rPr>
              <a:t>大規模改修基本計画案</a:t>
            </a:r>
            <a:r>
              <a:rPr lang="zh-TW" altLang="en-US" sz="1200" dirty="0" smtClean="0">
                <a:solidFill>
                  <a:schemeClr val="tx1"/>
                </a:solidFill>
                <a:latin typeface="ＭＳ Ｐ明朝" pitchFamily="18" charset="-128"/>
                <a:ea typeface="ＭＳ Ｐ明朝" pitchFamily="18" charset="-128"/>
              </a:rPr>
              <a:t>作成</a:t>
            </a:r>
            <a:r>
              <a:rPr lang="ja-JP" altLang="en-US" sz="1200" dirty="0" smtClean="0">
                <a:solidFill>
                  <a:schemeClr val="tx1"/>
                </a:solidFill>
                <a:latin typeface="ＭＳ Ｐ明朝" pitchFamily="18" charset="-128"/>
                <a:ea typeface="ＭＳ Ｐ明朝" pitchFamily="18" charset="-128"/>
              </a:rPr>
              <a:t>）</a:t>
            </a:r>
            <a:endParaRPr lang="ja-JP" altLang="en-US" sz="1200" dirty="0">
              <a:solidFill>
                <a:schemeClr val="tx1"/>
              </a:solidFill>
              <a:latin typeface="ＭＳ Ｐ明朝" pitchFamily="18" charset="-128"/>
              <a:ea typeface="ＭＳ Ｐ明朝" pitchFamily="18" charset="-128"/>
            </a:endParaRPr>
          </a:p>
        </p:txBody>
      </p:sp>
      <p:sp>
        <p:nvSpPr>
          <p:cNvPr id="88" name="正方形/長方形 87"/>
          <p:cNvSpPr/>
          <p:nvPr/>
        </p:nvSpPr>
        <p:spPr>
          <a:xfrm>
            <a:off x="8299032" y="1469142"/>
            <a:ext cx="2590443" cy="5148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800" indent="-82800">
              <a:spcAft>
                <a:spcPts val="600"/>
              </a:spcAft>
            </a:pPr>
            <a:r>
              <a:rPr lang="en-US" altLang="ja-JP" sz="1200" dirty="0">
                <a:solidFill>
                  <a:schemeClr val="tx1"/>
                </a:solidFill>
                <a:latin typeface="ＭＳ Ｐゴシック" pitchFamily="50" charset="-128"/>
                <a:ea typeface="ＭＳ Ｐゴシック" pitchFamily="50" charset="-128"/>
              </a:rPr>
              <a:t>【</a:t>
            </a:r>
            <a:r>
              <a:rPr lang="zh-TW" altLang="en-US" sz="1200" dirty="0">
                <a:solidFill>
                  <a:schemeClr val="tx1"/>
                </a:solidFill>
                <a:latin typeface="ＭＳ Ｐゴシック" pitchFamily="50" charset="-128"/>
                <a:ea typeface="ＭＳ Ｐゴシック" pitchFamily="50" charset="-128"/>
              </a:rPr>
              <a:t>公園（無料区域）</a:t>
            </a:r>
            <a:r>
              <a:rPr lang="en-US" altLang="ja-JP" sz="1200" dirty="0">
                <a:solidFill>
                  <a:schemeClr val="tx1"/>
                </a:solidFill>
                <a:latin typeface="ＭＳ Ｐゴシック" pitchFamily="50" charset="-128"/>
                <a:ea typeface="ＭＳ Ｐゴシック" pitchFamily="50" charset="-128"/>
              </a:rPr>
              <a:t>】</a:t>
            </a:r>
            <a:endParaRPr lang="zh-TW" altLang="en-US" sz="1200" dirty="0">
              <a:solidFill>
                <a:schemeClr val="tx1"/>
              </a:solidFill>
              <a:latin typeface="ＭＳ Ｐゴシック" pitchFamily="50" charset="-128"/>
              <a:ea typeface="ＭＳ Ｐゴシック" pitchFamily="50" charset="-128"/>
            </a:endParaRPr>
          </a:p>
          <a:p>
            <a:pPr marL="82800" indent="-82800"/>
            <a:r>
              <a:rPr lang="ja-JP" altLang="en-US" sz="1200" dirty="0">
                <a:solidFill>
                  <a:schemeClr val="tx1"/>
                </a:solidFill>
                <a:latin typeface="ＭＳ Ｐ明朝" pitchFamily="18" charset="-128"/>
                <a:ea typeface="ＭＳ Ｐ明朝" pitchFamily="18" charset="-128"/>
              </a:rPr>
              <a:t>・集客力の高いレストラン等の利用やイベント開催などにより、日常的な集客拠点になっている</a:t>
            </a:r>
            <a:r>
              <a:rPr lang="ja-JP" altLang="en-US" sz="1200" dirty="0" smtClean="0">
                <a:solidFill>
                  <a:schemeClr val="tx1"/>
                </a:solidFill>
                <a:latin typeface="ＭＳ Ｐ明朝" pitchFamily="18" charset="-128"/>
                <a:ea typeface="ＭＳ Ｐ明朝" pitchFamily="18" charset="-128"/>
              </a:rPr>
              <a:t>。</a:t>
            </a:r>
            <a:endParaRPr lang="en-US" altLang="ja-JP" sz="1200" dirty="0" smtClean="0">
              <a:solidFill>
                <a:schemeClr val="tx1"/>
              </a:solidFill>
              <a:latin typeface="ＭＳ Ｐ明朝" pitchFamily="18" charset="-128"/>
              <a:ea typeface="ＭＳ Ｐ明朝" pitchFamily="18" charset="-128"/>
            </a:endParaRPr>
          </a:p>
          <a:p>
            <a:pPr marL="82800" indent="-82800"/>
            <a:r>
              <a:rPr lang="ja-JP" altLang="en-US" sz="1200" dirty="0" smtClean="0">
                <a:solidFill>
                  <a:schemeClr val="tx1"/>
                </a:solidFill>
                <a:latin typeface="ＭＳ Ｐ明朝" pitchFamily="18" charset="-128"/>
                <a:ea typeface="ＭＳ Ｐ明朝" pitchFamily="18" charset="-128"/>
              </a:rPr>
              <a:t>・</a:t>
            </a:r>
            <a:r>
              <a:rPr lang="ja-JP" altLang="en-US" sz="1200" dirty="0">
                <a:solidFill>
                  <a:schemeClr val="tx1"/>
                </a:solidFill>
                <a:latin typeface="ＭＳ Ｐ明朝" pitchFamily="18" charset="-128"/>
                <a:ea typeface="ＭＳ Ｐ明朝" pitchFamily="18" charset="-128"/>
              </a:rPr>
              <a:t>メインの芝生広場では、地域活動が盛んになり、さらに動物園・美術館とのタイアップイベントや大規模集客イベントまで、多様な活動が展開されている。</a:t>
            </a:r>
            <a:endParaRPr lang="en-US" altLang="ja-JP" sz="1200" dirty="0">
              <a:solidFill>
                <a:schemeClr val="tx1"/>
              </a:solidFill>
              <a:latin typeface="ＭＳ Ｐ明朝" pitchFamily="18" charset="-128"/>
              <a:ea typeface="ＭＳ Ｐ明朝" pitchFamily="18" charset="-128"/>
            </a:endParaRPr>
          </a:p>
          <a:p>
            <a:pPr marL="82800" indent="-82800"/>
            <a:r>
              <a:rPr lang="ja-JP" altLang="en-US" sz="1200" dirty="0">
                <a:solidFill>
                  <a:schemeClr val="tx1"/>
                </a:solidFill>
                <a:latin typeface="ＭＳ Ｐ明朝" pitchFamily="18" charset="-128"/>
                <a:ea typeface="ＭＳ Ｐ明朝" pitchFamily="18" charset="-128"/>
              </a:rPr>
              <a:t>・家族３世代で動物園・美術館等・上町台地散策の後に公園レストラン等を楽しめるような、公園利用の新しい形が定着している。</a:t>
            </a:r>
            <a:endParaRPr lang="en-US" altLang="ja-JP" sz="1200" dirty="0">
              <a:solidFill>
                <a:schemeClr val="tx1"/>
              </a:solidFill>
              <a:latin typeface="ＭＳ Ｐ明朝" pitchFamily="18" charset="-128"/>
              <a:ea typeface="ＭＳ Ｐ明朝" pitchFamily="18" charset="-128"/>
            </a:endParaRPr>
          </a:p>
          <a:p>
            <a:pPr marL="82800" indent="-82800"/>
            <a:r>
              <a:rPr lang="ja-JP" altLang="en-US" sz="1200" dirty="0">
                <a:solidFill>
                  <a:schemeClr val="tx1"/>
                </a:solidFill>
                <a:latin typeface="ＭＳ Ｐ明朝" pitchFamily="18" charset="-128"/>
                <a:ea typeface="ＭＳ Ｐ明朝" pitchFamily="18" charset="-128"/>
              </a:rPr>
              <a:t>（</a:t>
            </a:r>
            <a:r>
              <a:rPr lang="en-US" altLang="ja-JP" sz="1200" dirty="0">
                <a:solidFill>
                  <a:schemeClr val="tx1"/>
                </a:solidFill>
                <a:latin typeface="ＭＳ Ｐ明朝" pitchFamily="18" charset="-128"/>
                <a:ea typeface="ＭＳ Ｐ明朝" pitchFamily="18" charset="-128"/>
              </a:rPr>
              <a:t>2015</a:t>
            </a:r>
            <a:r>
              <a:rPr lang="ja-JP" altLang="en-US" sz="1200" dirty="0">
                <a:solidFill>
                  <a:schemeClr val="tx1"/>
                </a:solidFill>
                <a:latin typeface="ＭＳ Ｐ明朝" pitchFamily="18" charset="-128"/>
                <a:ea typeface="ＭＳ Ｐ明朝" pitchFamily="18" charset="-128"/>
              </a:rPr>
              <a:t>年</a:t>
            </a:r>
            <a:r>
              <a:rPr lang="ja-JP" altLang="en-US" sz="1200" dirty="0" smtClean="0">
                <a:solidFill>
                  <a:schemeClr val="tx1"/>
                </a:solidFill>
                <a:latin typeface="ＭＳ Ｐ明朝" pitchFamily="18" charset="-128"/>
                <a:ea typeface="ＭＳ Ｐ明朝" pitchFamily="18" charset="-128"/>
              </a:rPr>
              <a:t>エントランスエリア、</a:t>
            </a:r>
            <a:r>
              <a:rPr lang="en-US" altLang="ja-JP" sz="1200" dirty="0" smtClean="0">
                <a:solidFill>
                  <a:schemeClr val="tx1"/>
                </a:solidFill>
                <a:latin typeface="ＭＳ Ｐ明朝" pitchFamily="18" charset="-128"/>
                <a:ea typeface="ＭＳ Ｐ明朝" pitchFamily="18" charset="-128"/>
              </a:rPr>
              <a:t>2016</a:t>
            </a:r>
            <a:r>
              <a:rPr lang="ja-JP" altLang="en-US" sz="1200" dirty="0" smtClean="0">
                <a:solidFill>
                  <a:schemeClr val="tx1"/>
                </a:solidFill>
                <a:latin typeface="ＭＳ Ｐ明朝" pitchFamily="18" charset="-128"/>
                <a:ea typeface="ＭＳ Ｐ明朝" pitchFamily="18" charset="-128"/>
              </a:rPr>
              <a:t>年茶臼山北東エリアがリニューアルオープン</a:t>
            </a:r>
            <a:r>
              <a:rPr lang="ja-JP" altLang="en-US" sz="1200" dirty="0">
                <a:solidFill>
                  <a:schemeClr val="tx1"/>
                </a:solidFill>
                <a:latin typeface="ＭＳ Ｐ明朝" pitchFamily="18" charset="-128"/>
                <a:ea typeface="ＭＳ Ｐ明朝" pitchFamily="18" charset="-128"/>
              </a:rPr>
              <a:t>）</a:t>
            </a:r>
          </a:p>
          <a:p>
            <a:pPr marL="82800" indent="-82800"/>
            <a:endParaRPr lang="en-US" altLang="ja-JP" sz="1200" dirty="0">
              <a:solidFill>
                <a:schemeClr val="tx1"/>
              </a:solidFill>
            </a:endParaRPr>
          </a:p>
          <a:p>
            <a:pPr marL="82800" indent="-82800"/>
            <a:endParaRPr lang="en-US" altLang="ja-JP" sz="1200" dirty="0">
              <a:solidFill>
                <a:schemeClr val="tx1"/>
              </a:solidFill>
            </a:endParaRPr>
          </a:p>
          <a:p>
            <a:pPr marL="82800" indent="-82800"/>
            <a:endParaRPr lang="en-US" altLang="ja-JP" sz="1200" dirty="0">
              <a:solidFill>
                <a:schemeClr val="tx1"/>
              </a:solidFill>
            </a:endParaRPr>
          </a:p>
          <a:p>
            <a:pPr marL="82800" indent="-82800"/>
            <a:endParaRPr lang="en-US" altLang="ja-JP" sz="1200" dirty="0">
              <a:solidFill>
                <a:schemeClr val="tx1"/>
              </a:solidFill>
            </a:endParaRPr>
          </a:p>
          <a:p>
            <a:pPr marL="82800" indent="-82800"/>
            <a:endParaRPr lang="en-US" altLang="ja-JP" sz="1200" dirty="0">
              <a:solidFill>
                <a:schemeClr val="tx1"/>
              </a:solidFill>
            </a:endParaRPr>
          </a:p>
          <a:p>
            <a:pPr marL="82800" indent="-82800"/>
            <a:endParaRPr lang="en-US" altLang="ja-JP" sz="1200" dirty="0">
              <a:solidFill>
                <a:schemeClr val="tx1"/>
              </a:solidFill>
            </a:endParaRPr>
          </a:p>
          <a:p>
            <a:pPr marL="82800" indent="-82800"/>
            <a:endParaRPr lang="en-US" altLang="ja-JP" sz="1200" dirty="0">
              <a:solidFill>
                <a:schemeClr val="tx1"/>
              </a:solidFill>
            </a:endParaRPr>
          </a:p>
          <a:p>
            <a:pPr marL="82800" indent="-82800"/>
            <a:endParaRPr lang="en-US" altLang="ja-JP" sz="1200" dirty="0">
              <a:solidFill>
                <a:schemeClr val="tx1"/>
              </a:solidFill>
            </a:endParaRPr>
          </a:p>
          <a:p>
            <a:pPr marL="82800" indent="-82800"/>
            <a:endParaRPr lang="en-US" altLang="ja-JP" sz="1200" dirty="0">
              <a:solidFill>
                <a:schemeClr val="tx1"/>
              </a:solidFill>
            </a:endParaRPr>
          </a:p>
          <a:p>
            <a:pPr marL="82800" indent="-82800"/>
            <a:endParaRPr lang="en-US" altLang="ja-JP" sz="1200" dirty="0">
              <a:solidFill>
                <a:schemeClr val="tx1"/>
              </a:solidFill>
            </a:endParaRPr>
          </a:p>
          <a:p>
            <a:pPr marL="82800" indent="-82800"/>
            <a:endParaRPr lang="en-US" altLang="ja-JP" sz="1200" dirty="0">
              <a:solidFill>
                <a:schemeClr val="tx1"/>
              </a:solidFill>
            </a:endParaRPr>
          </a:p>
        </p:txBody>
      </p:sp>
      <p:pic>
        <p:nvPicPr>
          <p:cNvPr id="30" name="図 2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182464" y="4400047"/>
            <a:ext cx="1440000" cy="946815"/>
          </a:xfrm>
          <a:prstGeom prst="rect">
            <a:avLst/>
          </a:prstGeom>
        </p:spPr>
      </p:pic>
      <p:pic>
        <p:nvPicPr>
          <p:cNvPr id="29" name="図 28"/>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481535" y="5353093"/>
            <a:ext cx="2103371" cy="1224000"/>
          </a:xfrm>
          <a:prstGeom prst="rect">
            <a:avLst/>
          </a:prstGeom>
        </p:spPr>
      </p:pic>
    </p:spTree>
    <p:extLst>
      <p:ext uri="{BB962C8B-B14F-4D97-AF65-F5344CB8AC3E}">
        <p14:creationId xmlns:p14="http://schemas.microsoft.com/office/powerpoint/2010/main" val="222924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1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７．天王寺公園　①動物園</a:t>
            </a:r>
            <a:endParaRPr lang="en-US" altLang="ja-JP" sz="2000" b="1" dirty="0">
              <a:solidFill>
                <a:schemeClr val="bg1"/>
              </a:solidFill>
              <a:latin typeface="ＭＳ ゴシック" pitchFamily="49" charset="-128"/>
              <a:ea typeface="ＭＳ ゴシック" pitchFamily="49" charset="-128"/>
            </a:endParaRPr>
          </a:p>
        </p:txBody>
      </p:sp>
      <p:sp>
        <p:nvSpPr>
          <p:cNvPr id="29" name="正方形/長方形 28"/>
          <p:cNvSpPr/>
          <p:nvPr/>
        </p:nvSpPr>
        <p:spPr>
          <a:xfrm>
            <a:off x="1161482" y="502960"/>
            <a:ext cx="9887518" cy="12660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08000" indent="-144000"/>
            <a:endParaRPr lang="en-US" altLang="ja-JP" dirty="0">
              <a:solidFill>
                <a:schemeClr val="tx1"/>
              </a:solidFill>
            </a:endParaRPr>
          </a:p>
          <a:p>
            <a:pPr marL="174625" indent="-87313"/>
            <a:r>
              <a:rPr lang="ja-JP" altLang="en-US" sz="1400" dirty="0" smtClean="0">
                <a:solidFill>
                  <a:schemeClr val="tx1"/>
                </a:solidFill>
                <a:latin typeface="ＭＳ Ｐ明朝" pitchFamily="18" charset="-128"/>
                <a:ea typeface="ＭＳ Ｐ明朝" pitchFamily="18" charset="-128"/>
              </a:rPr>
              <a:t>・</a:t>
            </a:r>
            <a:r>
              <a:rPr lang="ja-JP" altLang="en-US" sz="1400" dirty="0">
                <a:solidFill>
                  <a:schemeClr val="tx1"/>
                </a:solidFill>
                <a:latin typeface="ＭＳ Ｐ明朝" pitchFamily="18" charset="-128"/>
                <a:ea typeface="ＭＳ Ｐ明朝" pitchFamily="18" charset="-128"/>
              </a:rPr>
              <a:t>来園者</a:t>
            </a:r>
            <a:r>
              <a:rPr lang="ja-JP" altLang="en-US" sz="1400" dirty="0" smtClean="0">
                <a:solidFill>
                  <a:schemeClr val="tx1"/>
                </a:solidFill>
                <a:latin typeface="ＭＳ Ｐ明朝" pitchFamily="18" charset="-128"/>
                <a:ea typeface="ＭＳ Ｐ明朝" pitchFamily="18" charset="-128"/>
              </a:rPr>
              <a:t>サービス・</a:t>
            </a:r>
            <a:r>
              <a:rPr lang="ja-JP" altLang="en-US" sz="1400" dirty="0">
                <a:solidFill>
                  <a:schemeClr val="tx1"/>
                </a:solidFill>
                <a:latin typeface="ＭＳ Ｐ明朝" pitchFamily="18" charset="-128"/>
                <a:ea typeface="ＭＳ Ｐ明朝" pitchFamily="18" charset="-128"/>
              </a:rPr>
              <a:t>動物園としてのわくわく感が</a:t>
            </a:r>
            <a:r>
              <a:rPr lang="ja-JP" altLang="en-US" sz="1400" dirty="0" smtClean="0">
                <a:solidFill>
                  <a:schemeClr val="tx1"/>
                </a:solidFill>
                <a:latin typeface="ＭＳ Ｐ明朝" pitchFamily="18" charset="-128"/>
                <a:ea typeface="ＭＳ Ｐ明朝" pitchFamily="18" charset="-128"/>
              </a:rPr>
              <a:t>不足。</a:t>
            </a:r>
            <a:endParaRPr lang="en-US" altLang="ja-JP" sz="1400" dirty="0">
              <a:solidFill>
                <a:schemeClr val="tx1"/>
              </a:solidFill>
              <a:latin typeface="ＭＳ Ｐ明朝" pitchFamily="18" charset="-128"/>
              <a:ea typeface="ＭＳ Ｐ明朝" pitchFamily="18" charset="-128"/>
            </a:endParaRPr>
          </a:p>
          <a:p>
            <a:pPr marL="174625" indent="-87313"/>
            <a:r>
              <a:rPr lang="ja-JP" altLang="en-US" sz="1400" dirty="0" smtClean="0">
                <a:solidFill>
                  <a:schemeClr val="tx1"/>
                </a:solidFill>
                <a:latin typeface="ＭＳ Ｐ明朝" pitchFamily="18" charset="-128"/>
                <a:ea typeface="ＭＳ Ｐ明朝" pitchFamily="18" charset="-128"/>
              </a:rPr>
              <a:t>・動物のいない空獣舎が目立つ。</a:t>
            </a:r>
          </a:p>
          <a:p>
            <a:pPr marL="174625" indent="-87313"/>
            <a:r>
              <a:rPr lang="ja-JP" altLang="en-US" sz="1400" dirty="0">
                <a:solidFill>
                  <a:schemeClr val="tx1"/>
                </a:solidFill>
                <a:latin typeface="ＭＳ Ｐ明朝" pitchFamily="18" charset="-128"/>
                <a:ea typeface="ＭＳ Ｐ明朝" pitchFamily="18" charset="-128"/>
              </a:rPr>
              <a:t>・漏水や構造材の腐食をおこしている獣舎がある。</a:t>
            </a:r>
            <a:endParaRPr lang="en-US" altLang="ja-JP" sz="1400" dirty="0">
              <a:solidFill>
                <a:schemeClr val="tx1"/>
              </a:solidFill>
            </a:endParaRPr>
          </a:p>
          <a:p>
            <a:pPr marL="174625" indent="-87313"/>
            <a:r>
              <a:rPr lang="ja-JP" altLang="en-US" sz="1400" dirty="0" smtClean="0">
                <a:solidFill>
                  <a:schemeClr val="tx1"/>
                </a:solidFill>
                <a:latin typeface="ＭＳ Ｐ明朝" pitchFamily="18" charset="-128"/>
                <a:ea typeface="ＭＳ Ｐ明朝" pitchFamily="18" charset="-128"/>
              </a:rPr>
              <a:t>・</a:t>
            </a:r>
            <a:r>
              <a:rPr lang="ja-JP" altLang="en-US" sz="1400" dirty="0">
                <a:solidFill>
                  <a:schemeClr val="tx1"/>
                </a:solidFill>
                <a:latin typeface="ＭＳ Ｐ明朝" pitchFamily="18" charset="-128"/>
                <a:ea typeface="ＭＳ Ｐ明朝" pitchFamily="18" charset="-128"/>
              </a:rPr>
              <a:t>園内の美化が行きとどいて</a:t>
            </a:r>
            <a:r>
              <a:rPr lang="ja-JP" altLang="en-US" sz="1400" dirty="0" smtClean="0">
                <a:solidFill>
                  <a:schemeClr val="tx1"/>
                </a:solidFill>
                <a:latin typeface="ＭＳ Ｐ明朝" pitchFamily="18" charset="-128"/>
                <a:ea typeface="ＭＳ Ｐ明朝" pitchFamily="18" charset="-128"/>
              </a:rPr>
              <a:t>いない（手</a:t>
            </a:r>
            <a:r>
              <a:rPr lang="ja-JP" altLang="en-US" sz="1400" dirty="0">
                <a:solidFill>
                  <a:schemeClr val="tx1"/>
                </a:solidFill>
                <a:latin typeface="ＭＳ Ｐ明朝" pitchFamily="18" charset="-128"/>
                <a:ea typeface="ＭＳ Ｐ明朝" pitchFamily="18" charset="-128"/>
              </a:rPr>
              <a:t>摺りにさびが多く見られ、寂れた感がある</a:t>
            </a:r>
            <a:r>
              <a:rPr lang="ja-JP" altLang="en-US" sz="1400" dirty="0" smtClean="0">
                <a:solidFill>
                  <a:schemeClr val="tx1"/>
                </a:solidFill>
                <a:latin typeface="ＭＳ Ｐ明朝" pitchFamily="18" charset="-128"/>
                <a:ea typeface="ＭＳ Ｐ明朝" pitchFamily="18" charset="-128"/>
              </a:rPr>
              <a:t>。園</a:t>
            </a:r>
            <a:r>
              <a:rPr lang="ja-JP" altLang="en-US" sz="1400" dirty="0">
                <a:solidFill>
                  <a:schemeClr val="tx1"/>
                </a:solidFill>
                <a:latin typeface="ＭＳ Ｐ明朝" pitchFamily="18" charset="-128"/>
                <a:ea typeface="ＭＳ Ｐ明朝" pitchFamily="18" charset="-128"/>
              </a:rPr>
              <a:t>路の舗装が</a:t>
            </a:r>
            <a:r>
              <a:rPr lang="ja-JP" altLang="en-US" sz="1400" dirty="0" smtClean="0">
                <a:solidFill>
                  <a:schemeClr val="tx1"/>
                </a:solidFill>
                <a:latin typeface="ＭＳ Ｐ明朝" pitchFamily="18" charset="-128"/>
                <a:ea typeface="ＭＳ Ｐ明朝" pitchFamily="18" charset="-128"/>
              </a:rPr>
              <a:t>劣化。トイレ</a:t>
            </a:r>
            <a:r>
              <a:rPr lang="ja-JP" altLang="en-US" sz="1400" dirty="0">
                <a:solidFill>
                  <a:schemeClr val="tx1"/>
                </a:solidFill>
                <a:latin typeface="ＭＳ Ｐ明朝" pitchFamily="18" charset="-128"/>
                <a:ea typeface="ＭＳ Ｐ明朝" pitchFamily="18" charset="-128"/>
              </a:rPr>
              <a:t>が老朽化</a:t>
            </a:r>
            <a:r>
              <a:rPr lang="ja-JP" altLang="en-US" sz="1400" dirty="0" smtClean="0">
                <a:solidFill>
                  <a:schemeClr val="tx1"/>
                </a:solidFill>
                <a:latin typeface="ＭＳ Ｐ明朝" pitchFamily="18" charset="-128"/>
                <a:ea typeface="ＭＳ Ｐ明朝" pitchFamily="18" charset="-128"/>
              </a:rPr>
              <a:t>。）</a:t>
            </a:r>
            <a:endParaRPr lang="en-US" altLang="ja-JP" sz="1400" dirty="0">
              <a:solidFill>
                <a:schemeClr val="tx1"/>
              </a:solidFill>
              <a:latin typeface="ＭＳ Ｐ明朝" pitchFamily="18" charset="-128"/>
              <a:ea typeface="ＭＳ Ｐ明朝" pitchFamily="18" charset="-128"/>
            </a:endParaRPr>
          </a:p>
        </p:txBody>
      </p:sp>
      <p:sp>
        <p:nvSpPr>
          <p:cNvPr id="34" name="正方形/長方形 33"/>
          <p:cNvSpPr/>
          <p:nvPr/>
        </p:nvSpPr>
        <p:spPr>
          <a:xfrm>
            <a:off x="1172146" y="502960"/>
            <a:ext cx="1142975" cy="288032"/>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dirty="0" smtClean="0"/>
              <a:t>取組前</a:t>
            </a:r>
            <a:endParaRPr lang="ja-JP" altLang="en-US" sz="1400" b="1" dirty="0"/>
          </a:p>
        </p:txBody>
      </p:sp>
      <p:sp>
        <p:nvSpPr>
          <p:cNvPr id="71" name="右矢印 70"/>
          <p:cNvSpPr/>
          <p:nvPr/>
        </p:nvSpPr>
        <p:spPr>
          <a:xfrm rot="5400000">
            <a:off x="5724787" y="1528475"/>
            <a:ext cx="257225" cy="86409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 name="スライド番号プレースホルダ 36"/>
          <p:cNvSpPr>
            <a:spLocks noGrp="1"/>
          </p:cNvSpPr>
          <p:nvPr>
            <p:ph type="sldNum" sz="quarter" idx="12"/>
          </p:nvPr>
        </p:nvSpPr>
        <p:spPr/>
        <p:txBody>
          <a:bodyPr/>
          <a:lstStyle/>
          <a:p>
            <a:fld id="{37EF5067-3AB7-4642-9103-42CBD40CC6D9}" type="slidenum">
              <a:rPr kumimoji="1" lang="ja-JP" altLang="en-US" smtClean="0"/>
              <a:pPr/>
              <a:t>62</a:t>
            </a:fld>
            <a:endParaRPr kumimoji="1" lang="ja-JP" altLang="en-US" dirty="0"/>
          </a:p>
        </p:txBody>
      </p:sp>
      <p:sp>
        <p:nvSpPr>
          <p:cNvPr id="46" name="正方形/長方形 45"/>
          <p:cNvSpPr/>
          <p:nvPr/>
        </p:nvSpPr>
        <p:spPr>
          <a:xfrm>
            <a:off x="1219917" y="2191880"/>
            <a:ext cx="9829083" cy="4605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82800" indent="-82800"/>
            <a:endParaRPr lang="en-US" altLang="ja-JP" sz="2000" dirty="0">
              <a:solidFill>
                <a:schemeClr val="tx1"/>
              </a:solidFill>
            </a:endParaRPr>
          </a:p>
          <a:p>
            <a:pPr marL="82800" indent="-82800"/>
            <a:endParaRPr lang="ja-JP" altLang="en-US" sz="1400" dirty="0">
              <a:solidFill>
                <a:srgbClr val="FF0000"/>
              </a:solidFill>
              <a:latin typeface="ＭＳ Ｐ明朝" pitchFamily="18" charset="-128"/>
              <a:ea typeface="ＭＳ Ｐ明朝" pitchFamily="18" charset="-128"/>
            </a:endParaRPr>
          </a:p>
          <a:p>
            <a:pPr marL="72000" indent="-144000"/>
            <a:endParaRPr lang="en-US" altLang="ja-JP" sz="1400" dirty="0">
              <a:solidFill>
                <a:schemeClr val="tx1"/>
              </a:solidFill>
            </a:endParaRPr>
          </a:p>
          <a:p>
            <a:endParaRPr lang="en-US" altLang="ja-JP" sz="1400" dirty="0">
              <a:solidFill>
                <a:schemeClr val="tx1"/>
              </a:solidFill>
            </a:endParaRPr>
          </a:p>
          <a:p>
            <a:endParaRPr lang="en-US" altLang="ja-JP" sz="1400" dirty="0">
              <a:solidFill>
                <a:schemeClr val="tx1"/>
              </a:solidFill>
            </a:endParaRPr>
          </a:p>
          <a:p>
            <a:endParaRPr lang="en-US" altLang="ja-JP" sz="1400" dirty="0">
              <a:solidFill>
                <a:schemeClr val="tx1"/>
              </a:solidFill>
            </a:endParaRPr>
          </a:p>
        </p:txBody>
      </p:sp>
      <p:sp>
        <p:nvSpPr>
          <p:cNvPr id="51" name="正方形/長方形 50"/>
          <p:cNvSpPr/>
          <p:nvPr/>
        </p:nvSpPr>
        <p:spPr>
          <a:xfrm>
            <a:off x="1219914" y="2196727"/>
            <a:ext cx="1755000" cy="288032"/>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t>これまでの取組み</a:t>
            </a:r>
            <a:endParaRPr lang="ja-JP" altLang="en-US" sz="1400" b="1" dirty="0"/>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0562" y="4750185"/>
            <a:ext cx="2664000" cy="1452649"/>
          </a:xfrm>
          <a:prstGeom prst="rect">
            <a:avLst/>
          </a:prstGeom>
        </p:spPr>
      </p:pic>
      <p:sp>
        <p:nvSpPr>
          <p:cNvPr id="16" name="正方形/長方形 15"/>
          <p:cNvSpPr/>
          <p:nvPr/>
        </p:nvSpPr>
        <p:spPr>
          <a:xfrm>
            <a:off x="1219914" y="2498586"/>
            <a:ext cx="9859482" cy="2893100"/>
          </a:xfrm>
          <a:prstGeom prst="rect">
            <a:avLst/>
          </a:prstGeom>
        </p:spPr>
        <p:txBody>
          <a:bodyPr wrap="square">
            <a:spAutoFit/>
          </a:bodyPr>
          <a:lstStyle/>
          <a:p>
            <a:pPr marL="82800" indent="-82800"/>
            <a:r>
              <a:rPr lang="ja-JP" altLang="en-US" sz="1400" dirty="0">
                <a:latin typeface="ＭＳ Ｐ明朝" pitchFamily="18" charset="-128"/>
                <a:ea typeface="ＭＳ Ｐ明朝" pitchFamily="18" charset="-128"/>
              </a:rPr>
              <a:t>・トイレ、園路の順次改修（</a:t>
            </a:r>
            <a:r>
              <a:rPr lang="en-US" altLang="ja-JP" sz="1400" dirty="0">
                <a:latin typeface="ＭＳ Ｐ明朝" pitchFamily="18" charset="-128"/>
                <a:ea typeface="ＭＳ Ｐ明朝" pitchFamily="18" charset="-128"/>
              </a:rPr>
              <a:t>2013</a:t>
            </a:r>
            <a:r>
              <a:rPr lang="ja-JP" altLang="en-US" sz="1400" dirty="0">
                <a:latin typeface="ＭＳ Ｐ明朝" pitchFamily="18" charset="-128"/>
                <a:ea typeface="ＭＳ Ｐ明朝" pitchFamily="18" charset="-128"/>
              </a:rPr>
              <a:t>年～）</a:t>
            </a:r>
            <a:endParaRPr lang="en-US" altLang="ja-JP" sz="1400" dirty="0">
              <a:latin typeface="ＭＳ Ｐ明朝" pitchFamily="18" charset="-128"/>
              <a:ea typeface="ＭＳ Ｐ明朝" pitchFamily="18" charset="-128"/>
            </a:endParaRPr>
          </a:p>
          <a:p>
            <a:pPr marL="82800" indent="-82800"/>
            <a:r>
              <a:rPr lang="ja-JP" altLang="en-US" sz="1400" dirty="0">
                <a:latin typeface="ＭＳ Ｐ明朝" pitchFamily="18" charset="-128"/>
                <a:ea typeface="ＭＳ Ｐ明朝" pitchFamily="18" charset="-128"/>
              </a:rPr>
              <a:t>・園内食堂</a:t>
            </a:r>
            <a:r>
              <a:rPr lang="en-US" altLang="ja-JP" sz="1400" dirty="0">
                <a:latin typeface="ＭＳ Ｐ明朝" pitchFamily="18" charset="-128"/>
                <a:ea typeface="ＭＳ Ｐ明朝" pitchFamily="18" charset="-128"/>
              </a:rPr>
              <a:t>2</a:t>
            </a:r>
            <a:r>
              <a:rPr lang="ja-JP" altLang="en-US" sz="1400" dirty="0">
                <a:latin typeface="ＭＳ Ｐ明朝" pitchFamily="18" charset="-128"/>
                <a:ea typeface="ＭＳ Ｐ明朝" pitchFamily="18" charset="-128"/>
              </a:rPr>
              <a:t>か所と遊戯コーナーを撤去、飲食については新たにケータリングカーを導入。</a:t>
            </a:r>
            <a:endParaRPr lang="en-US" altLang="ja-JP" sz="1400" dirty="0">
              <a:latin typeface="ＭＳ Ｐ明朝" pitchFamily="18" charset="-128"/>
              <a:ea typeface="ＭＳ Ｐ明朝" pitchFamily="18" charset="-128"/>
            </a:endParaRPr>
          </a:p>
          <a:p>
            <a:pPr marL="82800" indent="-82800"/>
            <a:r>
              <a:rPr lang="ja-JP" altLang="en-US" sz="1400" dirty="0">
                <a:latin typeface="ＭＳ Ｐ明朝" pitchFamily="18" charset="-128"/>
                <a:ea typeface="ＭＳ Ｐ明朝" pitchFamily="18" charset="-128"/>
              </a:rPr>
              <a:t>・テーマパークでの職員研修を実施。</a:t>
            </a:r>
            <a:endParaRPr lang="en-US" altLang="ja-JP" sz="1400" dirty="0">
              <a:latin typeface="ＭＳ Ｐ明朝" pitchFamily="18" charset="-128"/>
              <a:ea typeface="ＭＳ Ｐ明朝" pitchFamily="18" charset="-128"/>
            </a:endParaRPr>
          </a:p>
          <a:p>
            <a:pPr marL="82800" indent="-82800"/>
            <a:r>
              <a:rPr lang="ja-JP" altLang="en-US" sz="1400" dirty="0">
                <a:latin typeface="ＭＳ Ｐ明朝" pitchFamily="18" charset="-128"/>
                <a:ea typeface="ＭＳ Ｐ明朝" pitchFamily="18" charset="-128"/>
              </a:rPr>
              <a:t>・イベント広場の整備（</a:t>
            </a:r>
            <a:r>
              <a:rPr lang="en-US" altLang="ja-JP" sz="1400" dirty="0">
                <a:latin typeface="ＭＳ Ｐ明朝" pitchFamily="18" charset="-128"/>
                <a:ea typeface="ＭＳ Ｐ明朝" pitchFamily="18" charset="-128"/>
              </a:rPr>
              <a:t>2015</a:t>
            </a:r>
            <a:r>
              <a:rPr lang="ja-JP" altLang="en-US" sz="1400" dirty="0">
                <a:latin typeface="ＭＳ Ｐ明朝" pitchFamily="18" charset="-128"/>
                <a:ea typeface="ＭＳ Ｐ明朝" pitchFamily="18" charset="-128"/>
              </a:rPr>
              <a:t>年</a:t>
            </a:r>
            <a:r>
              <a:rPr lang="en-US" altLang="ja-JP" sz="1400" dirty="0">
                <a:latin typeface="ＭＳ Ｐ明朝" pitchFamily="18" charset="-128"/>
                <a:ea typeface="ＭＳ Ｐ明朝" pitchFamily="18" charset="-128"/>
              </a:rPr>
              <a:t>10</a:t>
            </a:r>
            <a:r>
              <a:rPr lang="ja-JP" altLang="en-US" sz="1400" dirty="0">
                <a:latin typeface="ＭＳ Ｐ明朝" pitchFamily="18" charset="-128"/>
                <a:ea typeface="ＭＳ Ｐ明朝" pitchFamily="18" charset="-128"/>
              </a:rPr>
              <a:t>月）</a:t>
            </a:r>
            <a:endParaRPr lang="en-US" altLang="ja-JP" sz="1400" dirty="0">
              <a:latin typeface="ＭＳ Ｐ明朝" pitchFamily="18" charset="-128"/>
              <a:ea typeface="ＭＳ Ｐ明朝" pitchFamily="18" charset="-128"/>
            </a:endParaRPr>
          </a:p>
          <a:p>
            <a:pPr marL="82800" indent="-82800"/>
            <a:r>
              <a:rPr lang="ja-JP" altLang="en-US" sz="1400" dirty="0">
                <a:latin typeface="ＭＳ Ｐ明朝" pitchFamily="18" charset="-128"/>
                <a:ea typeface="ＭＳ Ｐ明朝" pitchFamily="18" charset="-128"/>
              </a:rPr>
              <a:t>・ナイト</a:t>
            </a:r>
            <a:r>
              <a:rPr lang="en-US" altLang="ja-JP" sz="1400" dirty="0">
                <a:latin typeface="ＭＳ Ｐ明朝" pitchFamily="18" charset="-128"/>
                <a:ea typeface="ＭＳ Ｐ明朝" pitchFamily="18" charset="-128"/>
              </a:rPr>
              <a:t>ZOO</a:t>
            </a:r>
            <a:r>
              <a:rPr lang="ja-JP" altLang="en-US" sz="1400" dirty="0">
                <a:latin typeface="ＭＳ Ｐ明朝" pitchFamily="18" charset="-128"/>
                <a:ea typeface="ＭＳ Ｐ明朝" pitchFamily="18" charset="-128"/>
              </a:rPr>
              <a:t>開催（</a:t>
            </a:r>
            <a:r>
              <a:rPr lang="en-US" altLang="ja-JP" sz="1400" dirty="0">
                <a:latin typeface="ＭＳ Ｐ明朝" pitchFamily="18" charset="-128"/>
                <a:ea typeface="ＭＳ Ｐ明朝" pitchFamily="18" charset="-128"/>
              </a:rPr>
              <a:t>2015</a:t>
            </a:r>
            <a:r>
              <a:rPr lang="ja-JP" altLang="en-US" sz="1400" dirty="0">
                <a:latin typeface="ＭＳ Ｐ明朝" pitchFamily="18" charset="-128"/>
                <a:ea typeface="ＭＳ Ｐ明朝" pitchFamily="18" charset="-128"/>
              </a:rPr>
              <a:t>年～）</a:t>
            </a:r>
          </a:p>
          <a:p>
            <a:pPr marL="82800" indent="-82800"/>
            <a:r>
              <a:rPr lang="ja-JP" altLang="en-US" sz="1400" dirty="0">
                <a:latin typeface="ＭＳ Ｐ明朝" pitchFamily="18" charset="-128"/>
                <a:ea typeface="ＭＳ Ｐ明朝" pitchFamily="18" charset="-128"/>
              </a:rPr>
              <a:t>・園内のトータルデザインによるサイン整備（</a:t>
            </a:r>
            <a:r>
              <a:rPr lang="en-US" altLang="ja-JP" sz="1400" dirty="0">
                <a:latin typeface="ＭＳ Ｐ明朝" pitchFamily="18" charset="-128"/>
                <a:ea typeface="ＭＳ Ｐ明朝" pitchFamily="18" charset="-128"/>
              </a:rPr>
              <a:t>2015</a:t>
            </a:r>
            <a:r>
              <a:rPr lang="ja-JP" altLang="en-US" sz="1400" dirty="0">
                <a:latin typeface="ＭＳ Ｐ明朝" pitchFamily="18" charset="-128"/>
                <a:ea typeface="ＭＳ Ｐ明朝" pitchFamily="18" charset="-128"/>
              </a:rPr>
              <a:t>年度）。</a:t>
            </a:r>
            <a:endParaRPr lang="en-US" altLang="ja-JP" sz="1400" dirty="0">
              <a:latin typeface="ＭＳ Ｐ明朝" pitchFamily="18" charset="-128"/>
              <a:ea typeface="ＭＳ Ｐ明朝" pitchFamily="18" charset="-128"/>
            </a:endParaRPr>
          </a:p>
          <a:p>
            <a:pPr marL="82800" indent="-82800"/>
            <a:r>
              <a:rPr lang="ja-JP" altLang="en-US" sz="1400" dirty="0">
                <a:latin typeface="ＭＳ Ｐ明朝" pitchFamily="18" charset="-128"/>
                <a:ea typeface="ＭＳ Ｐ明朝" pitchFamily="18" charset="-128"/>
              </a:rPr>
              <a:t>・ツル舎の建替え（</a:t>
            </a:r>
            <a:r>
              <a:rPr lang="en-US" altLang="ja-JP" sz="1400" dirty="0">
                <a:latin typeface="ＭＳ Ｐ明朝" pitchFamily="18" charset="-128"/>
                <a:ea typeface="ＭＳ Ｐ明朝" pitchFamily="18" charset="-128"/>
              </a:rPr>
              <a:t>2016</a:t>
            </a:r>
            <a:r>
              <a:rPr lang="ja-JP" altLang="en-US" sz="1400" dirty="0">
                <a:latin typeface="ＭＳ Ｐ明朝" pitchFamily="18" charset="-128"/>
                <a:ea typeface="ＭＳ Ｐ明朝" pitchFamily="18" charset="-128"/>
              </a:rPr>
              <a:t>年）、動物園連絡ゲートの整備（</a:t>
            </a:r>
            <a:r>
              <a:rPr lang="en-US" altLang="ja-JP" sz="1400" dirty="0">
                <a:latin typeface="ＭＳ Ｐ明朝" pitchFamily="18" charset="-128"/>
                <a:ea typeface="ＭＳ Ｐ明朝" pitchFamily="18" charset="-128"/>
              </a:rPr>
              <a:t>2015</a:t>
            </a:r>
            <a:r>
              <a:rPr lang="ja-JP" altLang="en-US" sz="1400" dirty="0">
                <a:latin typeface="ＭＳ Ｐ明朝" pitchFamily="18" charset="-128"/>
                <a:ea typeface="ＭＳ Ｐ明朝" pitchFamily="18" charset="-128"/>
              </a:rPr>
              <a:t>年度）。</a:t>
            </a:r>
            <a:endParaRPr lang="en-US" altLang="ja-JP" sz="1400" dirty="0">
              <a:latin typeface="ＭＳ Ｐ明朝" pitchFamily="18" charset="-128"/>
              <a:ea typeface="ＭＳ Ｐ明朝" pitchFamily="18" charset="-128"/>
            </a:endParaRPr>
          </a:p>
          <a:p>
            <a:pPr marL="82800" indent="-82800"/>
            <a:r>
              <a:rPr lang="ja-JP" altLang="en-US" sz="1400" dirty="0">
                <a:latin typeface="ＭＳ Ｐ明朝" pitchFamily="18" charset="-128"/>
                <a:ea typeface="ＭＳ Ｐ明朝" pitchFamily="18" charset="-128"/>
              </a:rPr>
              <a:t>・天王寺動物園ゲートエリア魅力向上事業者</a:t>
            </a:r>
            <a:r>
              <a:rPr lang="ja-JP" altLang="en-US" sz="1400" dirty="0" smtClean="0">
                <a:latin typeface="ＭＳ Ｐ明朝" pitchFamily="18" charset="-128"/>
                <a:ea typeface="ＭＳ Ｐ明朝" pitchFamily="18" charset="-128"/>
              </a:rPr>
              <a:t>決定</a:t>
            </a:r>
            <a:endParaRPr lang="en-US" altLang="ja-JP" sz="1400" dirty="0" smtClean="0">
              <a:latin typeface="ＭＳ Ｐ明朝" pitchFamily="18" charset="-128"/>
              <a:ea typeface="ＭＳ Ｐ明朝" pitchFamily="18" charset="-128"/>
            </a:endParaRPr>
          </a:p>
          <a:p>
            <a:pPr marL="82800" indent="-82800"/>
            <a:r>
              <a:rPr lang="en-US" altLang="ja-JP" sz="1400" dirty="0">
                <a:latin typeface="ＭＳ Ｐ明朝" pitchFamily="18" charset="-128"/>
                <a:ea typeface="ＭＳ Ｐ明朝" pitchFamily="18" charset="-128"/>
              </a:rPr>
              <a:t> </a:t>
            </a:r>
            <a:r>
              <a:rPr lang="ja-JP" altLang="en-US" sz="1400" dirty="0" smtClean="0">
                <a:latin typeface="ＭＳ Ｐ明朝" pitchFamily="18" charset="-128"/>
                <a:ea typeface="ＭＳ Ｐ明朝" pitchFamily="18" charset="-128"/>
              </a:rPr>
              <a:t>（</a:t>
            </a:r>
            <a:r>
              <a:rPr lang="en-US" altLang="ja-JP" sz="1400" dirty="0">
                <a:latin typeface="ＭＳ Ｐ明朝" pitchFamily="18" charset="-128"/>
                <a:ea typeface="ＭＳ Ｐ明朝" pitchFamily="18" charset="-128"/>
              </a:rPr>
              <a:t>2017</a:t>
            </a:r>
            <a:r>
              <a:rPr lang="ja-JP" altLang="en-US" sz="1400" dirty="0" smtClean="0">
                <a:latin typeface="ＭＳ Ｐ明朝" pitchFamily="18" charset="-128"/>
                <a:ea typeface="ＭＳ Ｐ明朝" pitchFamily="18" charset="-128"/>
              </a:rPr>
              <a:t>年度、</a:t>
            </a:r>
            <a:r>
              <a:rPr lang="en-US" altLang="ja-JP" sz="1400" dirty="0" smtClean="0">
                <a:latin typeface="ＭＳ Ｐ明朝" pitchFamily="18" charset="-128"/>
                <a:ea typeface="ＭＳ Ｐ明朝" pitchFamily="18" charset="-128"/>
              </a:rPr>
              <a:t>2019</a:t>
            </a:r>
            <a:r>
              <a:rPr lang="ja-JP" altLang="en-US" sz="1400" dirty="0" smtClean="0">
                <a:latin typeface="ＭＳ Ｐ明朝" pitchFamily="18" charset="-128"/>
                <a:ea typeface="ＭＳ Ｐ明朝" pitchFamily="18" charset="-128"/>
              </a:rPr>
              <a:t>年</a:t>
            </a:r>
            <a:r>
              <a:rPr lang="en-US" altLang="ja-JP" sz="1400" dirty="0">
                <a:latin typeface="ＭＳ Ｐ明朝" pitchFamily="18" charset="-128"/>
                <a:ea typeface="ＭＳ Ｐ明朝" pitchFamily="18" charset="-128"/>
              </a:rPr>
              <a:t>4</a:t>
            </a:r>
            <a:r>
              <a:rPr lang="ja-JP" altLang="en-US" sz="1400" dirty="0">
                <a:latin typeface="ＭＳ Ｐ明朝" pitchFamily="18" charset="-128"/>
                <a:ea typeface="ＭＳ Ｐ明朝" pitchFamily="18" charset="-128"/>
              </a:rPr>
              <a:t>月</a:t>
            </a:r>
            <a:r>
              <a:rPr lang="ja-JP" altLang="en-US" sz="1400" dirty="0" smtClean="0">
                <a:latin typeface="ＭＳ Ｐ明朝" pitchFamily="18" charset="-128"/>
                <a:ea typeface="ＭＳ Ｐ明朝" pitchFamily="18" charset="-128"/>
              </a:rPr>
              <a:t>以降事</a:t>
            </a:r>
            <a:r>
              <a:rPr lang="ja-JP" altLang="en-US" sz="1400" dirty="0">
                <a:latin typeface="ＭＳ Ｐ明朝" pitchFamily="18" charset="-128"/>
                <a:ea typeface="ＭＳ Ｐ明朝" pitchFamily="18" charset="-128"/>
              </a:rPr>
              <a:t>業者による運営開始）</a:t>
            </a:r>
            <a:endParaRPr lang="en-US" altLang="ja-JP" sz="1400" dirty="0">
              <a:latin typeface="ＭＳ Ｐ明朝" pitchFamily="18" charset="-128"/>
              <a:ea typeface="ＭＳ Ｐ明朝" pitchFamily="18" charset="-128"/>
            </a:endParaRPr>
          </a:p>
          <a:p>
            <a:pPr marL="82800" indent="-82800"/>
            <a:endParaRPr lang="en-US" altLang="ja-JP" sz="1400" dirty="0" smtClean="0">
              <a:latin typeface="ＭＳ Ｐ明朝" pitchFamily="18" charset="-128"/>
              <a:ea typeface="ＭＳ Ｐ明朝" pitchFamily="18" charset="-128"/>
            </a:endParaRPr>
          </a:p>
          <a:p>
            <a:pPr marL="82800" indent="-82800"/>
            <a:r>
              <a:rPr lang="ja-JP" altLang="en-US" sz="1400" dirty="0" smtClean="0">
                <a:latin typeface="ＭＳ Ｐ明朝" pitchFamily="18" charset="-128"/>
                <a:ea typeface="ＭＳ Ｐ明朝" pitchFamily="18" charset="-128"/>
              </a:rPr>
              <a:t>・</a:t>
            </a:r>
            <a:r>
              <a:rPr lang="ja-JP" altLang="en-US" sz="1400" dirty="0">
                <a:latin typeface="ＭＳ Ｐ明朝" pitchFamily="18" charset="-128"/>
                <a:ea typeface="ＭＳ Ｐ明朝" pitchFamily="18" charset="-128"/>
              </a:rPr>
              <a:t>天王寺公園入園者数</a:t>
            </a:r>
            <a:endParaRPr lang="en-US" altLang="ja-JP" sz="1400" dirty="0">
              <a:latin typeface="ＭＳ Ｐ明朝" pitchFamily="18" charset="-128"/>
              <a:ea typeface="ＭＳ Ｐ明朝" pitchFamily="18" charset="-128"/>
            </a:endParaRPr>
          </a:p>
          <a:p>
            <a:pPr marL="82800" indent="-82800"/>
            <a:r>
              <a:rPr lang="ja-JP" altLang="en-US" sz="1400" dirty="0">
                <a:latin typeface="ＭＳ Ｐ明朝" pitchFamily="18" charset="-128"/>
                <a:ea typeface="ＭＳ Ｐ明朝" pitchFamily="18" charset="-128"/>
              </a:rPr>
              <a:t>　</a:t>
            </a:r>
            <a:r>
              <a:rPr lang="en-US" altLang="ja-JP" sz="1400" dirty="0">
                <a:latin typeface="ＭＳ Ｐ明朝" pitchFamily="18" charset="-128"/>
                <a:ea typeface="ＭＳ Ｐ明朝" pitchFamily="18" charset="-128"/>
              </a:rPr>
              <a:t>116</a:t>
            </a:r>
            <a:r>
              <a:rPr lang="ja-JP" altLang="en-US" sz="1400" dirty="0">
                <a:latin typeface="ＭＳ Ｐ明朝" pitchFamily="18" charset="-128"/>
                <a:ea typeface="ＭＳ Ｐ明朝" pitchFamily="18" charset="-128"/>
              </a:rPr>
              <a:t>万人（</a:t>
            </a:r>
            <a:r>
              <a:rPr lang="en-US" altLang="ja-JP" sz="1400" dirty="0">
                <a:latin typeface="ＭＳ Ｐ明朝" pitchFamily="18" charset="-128"/>
                <a:ea typeface="ＭＳ Ｐ明朝" pitchFamily="18" charset="-128"/>
              </a:rPr>
              <a:t>2013</a:t>
            </a:r>
            <a:r>
              <a:rPr lang="ja-JP" altLang="en-US" sz="1400" dirty="0">
                <a:latin typeface="ＭＳ Ｐ明朝" pitchFamily="18" charset="-128"/>
                <a:ea typeface="ＭＳ Ｐ明朝" pitchFamily="18" charset="-128"/>
              </a:rPr>
              <a:t>年度）→</a:t>
            </a:r>
            <a:r>
              <a:rPr lang="en-US" altLang="ja-JP" sz="1400" dirty="0">
                <a:latin typeface="ＭＳ Ｐ明朝" pitchFamily="18" charset="-128"/>
                <a:ea typeface="ＭＳ Ｐ明朝" pitchFamily="18" charset="-128"/>
              </a:rPr>
              <a:t>174</a:t>
            </a:r>
            <a:r>
              <a:rPr lang="ja-JP" altLang="en-US" sz="1400" dirty="0">
                <a:latin typeface="ＭＳ Ｐ明朝" pitchFamily="18" charset="-128"/>
                <a:ea typeface="ＭＳ Ｐ明朝" pitchFamily="18" charset="-128"/>
              </a:rPr>
              <a:t>万人（</a:t>
            </a:r>
            <a:r>
              <a:rPr lang="en-US" altLang="ja-JP" sz="1400" dirty="0">
                <a:latin typeface="ＭＳ Ｐ明朝" pitchFamily="18" charset="-128"/>
                <a:ea typeface="ＭＳ Ｐ明朝" pitchFamily="18" charset="-128"/>
              </a:rPr>
              <a:t>2017</a:t>
            </a:r>
            <a:r>
              <a:rPr lang="ja-JP" altLang="en-US" sz="1400" dirty="0">
                <a:latin typeface="ＭＳ Ｐ明朝" pitchFamily="18" charset="-128"/>
                <a:ea typeface="ＭＳ Ｐ明朝" pitchFamily="18" charset="-128"/>
              </a:rPr>
              <a:t>年度）</a:t>
            </a:r>
            <a:endParaRPr lang="en-US" altLang="ja-JP" sz="1400" dirty="0">
              <a:latin typeface="ＭＳ Ｐ明朝" pitchFamily="18" charset="-128"/>
              <a:ea typeface="ＭＳ Ｐ明朝" pitchFamily="18" charset="-128"/>
            </a:endParaRPr>
          </a:p>
          <a:p>
            <a:pPr marL="82800" indent="-82800"/>
            <a:endParaRPr lang="en-US" altLang="ja-JP" sz="1400" dirty="0">
              <a:latin typeface="ＭＳ Ｐ明朝" pitchFamily="18" charset="-128"/>
              <a:ea typeface="ＭＳ Ｐ明朝" pitchFamily="18" charset="-128"/>
            </a:endParaRPr>
          </a:p>
        </p:txBody>
      </p:sp>
      <p:sp>
        <p:nvSpPr>
          <p:cNvPr id="17" name="正方形/長方形 16"/>
          <p:cNvSpPr/>
          <p:nvPr/>
        </p:nvSpPr>
        <p:spPr>
          <a:xfrm>
            <a:off x="8619041" y="6171712"/>
            <a:ext cx="1928733" cy="369332"/>
          </a:xfrm>
          <a:prstGeom prst="rect">
            <a:avLst/>
          </a:prstGeom>
        </p:spPr>
        <p:txBody>
          <a:bodyPr wrap="none">
            <a:spAutoFit/>
          </a:bodyPr>
          <a:lstStyle/>
          <a:p>
            <a:r>
              <a:rPr lang="ja-JP" altLang="en-US" sz="900" dirty="0" err="1"/>
              <a:t>てんしば</a:t>
            </a:r>
            <a:r>
              <a:rPr lang="ja-JP" altLang="en-US" sz="900" dirty="0" smtClean="0"/>
              <a:t>ゲートエリア内イメージ</a:t>
            </a:r>
            <a:endParaRPr lang="en-US" altLang="ja-JP" sz="900" dirty="0" smtClean="0"/>
          </a:p>
          <a:p>
            <a:r>
              <a:rPr lang="ja-JP" altLang="en-US" sz="900" dirty="0" smtClean="0"/>
              <a:t>（ゲートエリア</a:t>
            </a:r>
            <a:r>
              <a:rPr lang="ja-JP" altLang="en-US" sz="900" dirty="0"/>
              <a:t>魅力向上事</a:t>
            </a:r>
            <a:r>
              <a:rPr lang="ja-JP" altLang="en-US" sz="900" dirty="0" smtClean="0"/>
              <a:t>業者提案）</a:t>
            </a:r>
            <a:endParaRPr lang="ja-JP" altLang="en-US" sz="900" dirty="0"/>
          </a:p>
        </p:txBody>
      </p:sp>
      <p:sp>
        <p:nvSpPr>
          <p:cNvPr id="30" name="正方形/長方形 29"/>
          <p:cNvSpPr/>
          <p:nvPr/>
        </p:nvSpPr>
        <p:spPr>
          <a:xfrm>
            <a:off x="8697450" y="4252925"/>
            <a:ext cx="1249060" cy="230832"/>
          </a:xfrm>
          <a:prstGeom prst="rect">
            <a:avLst/>
          </a:prstGeom>
        </p:spPr>
        <p:txBody>
          <a:bodyPr wrap="none">
            <a:spAutoFit/>
          </a:bodyPr>
          <a:lstStyle/>
          <a:p>
            <a:r>
              <a:rPr lang="ja-JP" altLang="en-US" sz="900" dirty="0" smtClean="0"/>
              <a:t>ナイト</a:t>
            </a:r>
            <a:r>
              <a:rPr lang="en-US" altLang="ja-JP" sz="900" dirty="0" smtClean="0"/>
              <a:t>ZOO</a:t>
            </a:r>
            <a:r>
              <a:rPr lang="ja-JP" altLang="en-US" sz="900" dirty="0" smtClean="0"/>
              <a:t>（</a:t>
            </a:r>
            <a:r>
              <a:rPr lang="en-US" altLang="ja-JP" sz="900" dirty="0" smtClean="0"/>
              <a:t>2015</a:t>
            </a:r>
            <a:r>
              <a:rPr lang="ja-JP" altLang="en-US" sz="900" dirty="0" smtClean="0"/>
              <a:t>年～）</a:t>
            </a:r>
            <a:endParaRPr lang="ja-JP" altLang="en-US" sz="900" dirty="0"/>
          </a:p>
        </p:txBody>
      </p:sp>
      <p:pic>
        <p:nvPicPr>
          <p:cNvPr id="18" name="図 17"/>
          <p:cNvPicPr>
            <a:picLocks noChangeAspect="1"/>
          </p:cNvPicPr>
          <p:nvPr/>
        </p:nvPicPr>
        <p:blipFill rotWithShape="1">
          <a:blip r:embed="rId4"/>
          <a:srcRect l="14164" t="6429" r="3925" b="9167"/>
          <a:stretch/>
        </p:blipFill>
        <p:spPr>
          <a:xfrm>
            <a:off x="7921731" y="2408199"/>
            <a:ext cx="1160820" cy="1728000"/>
          </a:xfrm>
          <a:prstGeom prst="rect">
            <a:avLst/>
          </a:prstGeom>
        </p:spPr>
      </p:pic>
      <p:pic>
        <p:nvPicPr>
          <p:cNvPr id="19" name="図 18"/>
          <p:cNvPicPr>
            <a:picLocks noChangeAspect="1"/>
          </p:cNvPicPr>
          <p:nvPr/>
        </p:nvPicPr>
        <p:blipFill rotWithShape="1">
          <a:blip r:embed="rId5"/>
          <a:srcRect l="8571" t="7394" r="7167" b="8845"/>
          <a:stretch/>
        </p:blipFill>
        <p:spPr>
          <a:xfrm>
            <a:off x="9246252" y="2408591"/>
            <a:ext cx="1628310" cy="1764000"/>
          </a:xfrm>
          <a:prstGeom prst="rect">
            <a:avLst/>
          </a:prstGeom>
        </p:spPr>
      </p:pic>
      <p:pic>
        <p:nvPicPr>
          <p:cNvPr id="3" name="図 2"/>
          <p:cNvPicPr>
            <a:picLocks noChangeAspect="1"/>
          </p:cNvPicPr>
          <p:nvPr/>
        </p:nvPicPr>
        <p:blipFill rotWithShape="1">
          <a:blip r:embed="rId6"/>
          <a:srcRect l="6962" t="6929" r="5063" b="9587"/>
          <a:stretch/>
        </p:blipFill>
        <p:spPr>
          <a:xfrm>
            <a:off x="5427322" y="4750185"/>
            <a:ext cx="2594978" cy="1465525"/>
          </a:xfrm>
          <a:prstGeom prst="rect">
            <a:avLst/>
          </a:prstGeom>
        </p:spPr>
      </p:pic>
      <p:sp>
        <p:nvSpPr>
          <p:cNvPr id="20" name="正方形/長方形 19"/>
          <p:cNvSpPr/>
          <p:nvPr/>
        </p:nvSpPr>
        <p:spPr>
          <a:xfrm>
            <a:off x="5717499" y="6271908"/>
            <a:ext cx="1866217" cy="230832"/>
          </a:xfrm>
          <a:prstGeom prst="rect">
            <a:avLst/>
          </a:prstGeom>
        </p:spPr>
        <p:txBody>
          <a:bodyPr wrap="none">
            <a:spAutoFit/>
          </a:bodyPr>
          <a:lstStyle/>
          <a:p>
            <a:r>
              <a:rPr lang="ja-JP" altLang="en-US" sz="900" dirty="0" smtClean="0"/>
              <a:t>動物園連絡ゲート整備（</a:t>
            </a:r>
            <a:r>
              <a:rPr lang="en-US" altLang="ja-JP" sz="900" dirty="0" smtClean="0"/>
              <a:t>2015</a:t>
            </a:r>
            <a:r>
              <a:rPr lang="ja-JP" altLang="en-US" sz="900" dirty="0" smtClean="0"/>
              <a:t>年度）</a:t>
            </a:r>
            <a:endParaRPr lang="ja-JP" altLang="en-US" sz="900" dirty="0"/>
          </a:p>
        </p:txBody>
      </p:sp>
      <p:pic>
        <p:nvPicPr>
          <p:cNvPr id="2" name="図 1"/>
          <p:cNvPicPr>
            <a:picLocks noChangeAspect="1"/>
          </p:cNvPicPr>
          <p:nvPr/>
        </p:nvPicPr>
        <p:blipFill>
          <a:blip r:embed="rId7"/>
          <a:stretch>
            <a:fillRect/>
          </a:stretch>
        </p:blipFill>
        <p:spPr>
          <a:xfrm>
            <a:off x="1132052" y="4946277"/>
            <a:ext cx="4048095" cy="2048434"/>
          </a:xfrm>
          <a:prstGeom prst="rect">
            <a:avLst/>
          </a:prstGeom>
        </p:spPr>
      </p:pic>
    </p:spTree>
    <p:extLst>
      <p:ext uri="{BB962C8B-B14F-4D97-AF65-F5344CB8AC3E}">
        <p14:creationId xmlns:p14="http://schemas.microsoft.com/office/powerpoint/2010/main" val="39842120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正方形/長方形 140"/>
          <p:cNvSpPr/>
          <p:nvPr/>
        </p:nvSpPr>
        <p:spPr>
          <a:xfrm>
            <a:off x="1268641" y="2793094"/>
            <a:ext cx="6559412" cy="3996000"/>
          </a:xfrm>
          <a:prstGeom prst="rect">
            <a:avLst/>
          </a:prstGeom>
          <a:solidFill>
            <a:srgbClr val="88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1147052" y="456009"/>
            <a:ext cx="9901948" cy="63729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08000" indent="-144000"/>
            <a:endParaRPr lang="en-US" altLang="ja-JP" sz="1400" dirty="0">
              <a:solidFill>
                <a:schemeClr val="tx1"/>
              </a:solidFill>
            </a:endParaRPr>
          </a:p>
          <a:p>
            <a:pPr marL="108000" indent="-144000"/>
            <a:endParaRPr lang="en-US" altLang="ja-JP" sz="1400" dirty="0">
              <a:solidFill>
                <a:schemeClr val="tx1"/>
              </a:solidFill>
            </a:endParaRPr>
          </a:p>
          <a:p>
            <a:pPr marL="108000" indent="-144000"/>
            <a:endParaRPr lang="en-US" altLang="ja-JP" sz="1400" dirty="0">
              <a:solidFill>
                <a:schemeClr val="tx1"/>
              </a:solidFill>
            </a:endParaRPr>
          </a:p>
          <a:p>
            <a:pPr marL="108000" indent="-144000"/>
            <a:endParaRPr lang="en-US" altLang="ja-JP" sz="1400" dirty="0">
              <a:solidFill>
                <a:schemeClr val="tx1"/>
              </a:solidFill>
            </a:endParaRPr>
          </a:p>
          <a:p>
            <a:pPr marL="108000" indent="-144000"/>
            <a:endParaRPr lang="ja-JP" altLang="en-US" sz="1400" dirty="0">
              <a:solidFill>
                <a:schemeClr val="tx1"/>
              </a:solidFill>
            </a:endParaRPr>
          </a:p>
        </p:txBody>
      </p:sp>
      <p:sp>
        <p:nvSpPr>
          <p:cNvPr id="4" name="Rectangle 2"/>
          <p:cNvSpPr txBox="1">
            <a:spLocks noChangeArrowheads="1"/>
          </p:cNvSpPr>
          <p:nvPr/>
        </p:nvSpPr>
        <p:spPr bwMode="auto">
          <a:xfrm>
            <a:off x="1143000" y="1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７．天王寺公園　①動物園</a:t>
            </a:r>
            <a:endParaRPr lang="en-US" altLang="ja-JP" sz="2000" b="1" dirty="0">
              <a:solidFill>
                <a:schemeClr val="bg1"/>
              </a:solidFill>
              <a:latin typeface="ＭＳ ゴシック" pitchFamily="49" charset="-128"/>
              <a:ea typeface="ＭＳ ゴシック" pitchFamily="49" charset="-128"/>
            </a:endParaRPr>
          </a:p>
        </p:txBody>
      </p:sp>
      <p:sp>
        <p:nvSpPr>
          <p:cNvPr id="39" name="正方形/長方形 38"/>
          <p:cNvSpPr/>
          <p:nvPr/>
        </p:nvSpPr>
        <p:spPr>
          <a:xfrm>
            <a:off x="1143000" y="456010"/>
            <a:ext cx="1080121" cy="288032"/>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将来像</a:t>
            </a:r>
          </a:p>
        </p:txBody>
      </p:sp>
      <p:sp>
        <p:nvSpPr>
          <p:cNvPr id="37" name="スライド番号プレースホルダ 36"/>
          <p:cNvSpPr>
            <a:spLocks noGrp="1"/>
          </p:cNvSpPr>
          <p:nvPr>
            <p:ph type="sldNum" sz="quarter" idx="12"/>
          </p:nvPr>
        </p:nvSpPr>
        <p:spPr/>
        <p:txBody>
          <a:bodyPr/>
          <a:lstStyle/>
          <a:p>
            <a:fld id="{37EF5067-3AB7-4642-9103-42CBD40CC6D9}" type="slidenum">
              <a:rPr kumimoji="1" lang="ja-JP" altLang="en-US" smtClean="0"/>
              <a:pPr/>
              <a:t>63</a:t>
            </a:fld>
            <a:endParaRPr kumimoji="1" lang="ja-JP" altLang="en-US" dirty="0"/>
          </a:p>
        </p:txBody>
      </p:sp>
      <p:sp>
        <p:nvSpPr>
          <p:cNvPr id="25" name="正方形/長方形 24"/>
          <p:cNvSpPr/>
          <p:nvPr/>
        </p:nvSpPr>
        <p:spPr>
          <a:xfrm>
            <a:off x="1330808" y="733523"/>
            <a:ext cx="9092669" cy="174756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08000" indent="-144000">
              <a:lnSpc>
                <a:spcPts val="1800"/>
              </a:lnSpc>
            </a:pPr>
            <a:r>
              <a:rPr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a:t>
            </a:r>
            <a:r>
              <a:rPr lang="zh-TW" altLang="en-US" sz="1200" dirty="0" smtClean="0">
                <a:solidFill>
                  <a:schemeClr val="tx1"/>
                </a:solidFill>
                <a:latin typeface="ＭＳ Ｐゴシック" panose="020B0600070205080204" pitchFamily="50" charset="-128"/>
                <a:ea typeface="ＭＳ Ｐゴシック" panose="020B0600070205080204" pitchFamily="50" charset="-128"/>
              </a:rPr>
              <a:t>天王寺</a:t>
            </a:r>
            <a:r>
              <a:rPr lang="zh-TW" altLang="en-US" sz="1200" dirty="0">
                <a:solidFill>
                  <a:schemeClr val="tx1"/>
                </a:solidFill>
                <a:latin typeface="ＭＳ Ｐゴシック" panose="020B0600070205080204" pitchFamily="50" charset="-128"/>
                <a:ea typeface="ＭＳ Ｐゴシック" panose="020B0600070205080204" pitchFamily="50" charset="-128"/>
              </a:rPr>
              <a:t>動物園</a:t>
            </a:r>
            <a:r>
              <a:rPr lang="en-US" altLang="zh-TW" sz="1200" dirty="0">
                <a:solidFill>
                  <a:schemeClr val="tx1"/>
                </a:solidFill>
                <a:latin typeface="ＭＳ Ｐゴシック" panose="020B0600070205080204" pitchFamily="50" charset="-128"/>
                <a:ea typeface="ＭＳ Ｐゴシック" panose="020B0600070205080204" pitchFamily="50" charset="-128"/>
              </a:rPr>
              <a:t>101</a:t>
            </a:r>
            <a:r>
              <a:rPr lang="zh-TW" altLang="en-US" sz="1200" dirty="0" smtClean="0">
                <a:solidFill>
                  <a:schemeClr val="tx1"/>
                </a:solidFill>
                <a:latin typeface="ＭＳ Ｐゴシック" panose="020B0600070205080204" pitchFamily="50" charset="-128"/>
                <a:ea typeface="ＭＳ Ｐゴシック" panose="020B0600070205080204" pitchFamily="50" charset="-128"/>
              </a:rPr>
              <a:t>計画</a:t>
            </a:r>
            <a:r>
              <a:rPr lang="ja-JP" altLang="en-US"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の推進</a:t>
            </a:r>
            <a:r>
              <a:rPr lang="en-US" altLang="ja-JP" sz="1200" dirty="0" smtClean="0">
                <a:solidFill>
                  <a:schemeClr val="tx1"/>
                </a:solidFill>
                <a:latin typeface="ＭＳ Ｐゴシック" panose="020B0600070205080204" pitchFamily="50" charset="-128"/>
                <a:ea typeface="ＭＳ Ｐゴシック" panose="020B0600070205080204" pitchFamily="50" charset="-128"/>
              </a:rPr>
              <a:t>】</a:t>
            </a:r>
            <a:endParaRPr lang="en-US" altLang="ja-JP" sz="1200" dirty="0">
              <a:solidFill>
                <a:schemeClr val="tx1"/>
              </a:solidFill>
              <a:latin typeface="ＭＳ Ｐゴシック" panose="020B0600070205080204" pitchFamily="50" charset="-128"/>
              <a:ea typeface="ＭＳ Ｐゴシック" panose="020B0600070205080204" pitchFamily="50" charset="-128"/>
            </a:endParaRPr>
          </a:p>
          <a:p>
            <a:pPr marL="82800" indent="-82800">
              <a:lnSpc>
                <a:spcPts val="1800"/>
              </a:lnSpc>
            </a:pPr>
            <a:r>
              <a:rPr lang="ja-JP" altLang="en-US" sz="1200" dirty="0" smtClean="0">
                <a:solidFill>
                  <a:schemeClr val="tx1"/>
                </a:solidFill>
                <a:latin typeface="ＭＳ Ｐ明朝" pitchFamily="18" charset="-128"/>
                <a:ea typeface="ＭＳ Ｐ明朝" pitchFamily="18" charset="-128"/>
              </a:rPr>
              <a:t>　・</a:t>
            </a:r>
            <a:r>
              <a:rPr lang="ja-JP" altLang="en-US" sz="1200" dirty="0">
                <a:solidFill>
                  <a:schemeClr val="tx1"/>
                </a:solidFill>
                <a:latin typeface="ＭＳ Ｐ明朝" pitchFamily="18" charset="-128"/>
                <a:ea typeface="ＭＳ Ｐ明朝" pitchFamily="18" charset="-128"/>
              </a:rPr>
              <a:t>間近で動物の行動を観察できる展示施設にリニューアル</a:t>
            </a:r>
            <a:r>
              <a:rPr lang="ja-JP" altLang="en-US" sz="1200" dirty="0" smtClean="0">
                <a:solidFill>
                  <a:schemeClr val="tx1"/>
                </a:solidFill>
                <a:latin typeface="ＭＳ Ｐ明朝" pitchFamily="18" charset="-128"/>
                <a:ea typeface="ＭＳ Ｐ明朝" pitchFamily="18" charset="-128"/>
              </a:rPr>
              <a:t>。</a:t>
            </a:r>
            <a:endParaRPr lang="en-US" altLang="ja-JP" sz="1200" dirty="0">
              <a:solidFill>
                <a:schemeClr val="tx1"/>
              </a:solidFill>
              <a:latin typeface="ＭＳ Ｐ明朝" pitchFamily="18" charset="-128"/>
              <a:ea typeface="ＭＳ Ｐ明朝" pitchFamily="18" charset="-128"/>
            </a:endParaRPr>
          </a:p>
          <a:p>
            <a:pPr marL="82800" indent="-82800">
              <a:lnSpc>
                <a:spcPts val="1800"/>
              </a:lnSpc>
            </a:pPr>
            <a:r>
              <a:rPr lang="ja-JP" altLang="en-US" sz="1200" dirty="0" smtClean="0">
                <a:solidFill>
                  <a:schemeClr val="tx1"/>
                </a:solidFill>
                <a:latin typeface="ＭＳ Ｐ明朝" pitchFamily="18" charset="-128"/>
                <a:ea typeface="ＭＳ Ｐ明朝" pitchFamily="18" charset="-128"/>
              </a:rPr>
              <a:t>　・</a:t>
            </a:r>
            <a:r>
              <a:rPr lang="ja-JP" altLang="en-US" sz="1200" dirty="0">
                <a:solidFill>
                  <a:schemeClr val="tx1"/>
                </a:solidFill>
                <a:latin typeface="ＭＳ Ｐ明朝" pitchFamily="18" charset="-128"/>
                <a:ea typeface="ＭＳ Ｐ明朝" pitchFamily="18" charset="-128"/>
              </a:rPr>
              <a:t>動物とのふれあいなど体感、体験することができるコーナーを設け、驚きや感動を伝える</a:t>
            </a:r>
            <a:r>
              <a:rPr lang="ja-JP" altLang="en-US" sz="1200" dirty="0" smtClean="0">
                <a:solidFill>
                  <a:schemeClr val="tx1"/>
                </a:solidFill>
                <a:latin typeface="ＭＳ Ｐ明朝" pitchFamily="18" charset="-128"/>
                <a:ea typeface="ＭＳ Ｐ明朝" pitchFamily="18" charset="-128"/>
              </a:rPr>
              <a:t>。</a:t>
            </a:r>
            <a:endParaRPr lang="en-US" altLang="ja-JP" sz="1200" dirty="0">
              <a:solidFill>
                <a:schemeClr val="tx1"/>
              </a:solidFill>
              <a:latin typeface="ＭＳ Ｐ明朝" pitchFamily="18" charset="-128"/>
              <a:ea typeface="ＭＳ Ｐ明朝" pitchFamily="18" charset="-128"/>
            </a:endParaRPr>
          </a:p>
          <a:p>
            <a:pPr marL="82800" indent="-82800">
              <a:lnSpc>
                <a:spcPts val="1800"/>
              </a:lnSpc>
            </a:pPr>
            <a:r>
              <a:rPr lang="ja-JP" altLang="en-US" sz="1200" dirty="0" smtClean="0">
                <a:solidFill>
                  <a:schemeClr val="tx1"/>
                </a:solidFill>
                <a:latin typeface="ＭＳ Ｐ明朝" pitchFamily="18" charset="-128"/>
                <a:ea typeface="ＭＳ Ｐ明朝" pitchFamily="18" charset="-128"/>
              </a:rPr>
              <a:t>　・</a:t>
            </a:r>
            <a:r>
              <a:rPr lang="ja-JP" altLang="en-US" sz="1200" dirty="0">
                <a:solidFill>
                  <a:schemeClr val="tx1"/>
                </a:solidFill>
                <a:latin typeface="ＭＳ Ｐ明朝" pitchFamily="18" charset="-128"/>
                <a:ea typeface="ＭＳ Ｐ明朝" pitchFamily="18" charset="-128"/>
              </a:rPr>
              <a:t>季節毎のイベントなど来園者が楽しめる様々な企画やプログラムを提供</a:t>
            </a:r>
            <a:r>
              <a:rPr lang="ja-JP" altLang="en-US" sz="1200" dirty="0" smtClean="0">
                <a:solidFill>
                  <a:schemeClr val="tx1"/>
                </a:solidFill>
                <a:latin typeface="ＭＳ Ｐ明朝" pitchFamily="18" charset="-128"/>
                <a:ea typeface="ＭＳ Ｐ明朝" pitchFamily="18" charset="-128"/>
              </a:rPr>
              <a:t>。</a:t>
            </a:r>
            <a:endParaRPr lang="en-US" altLang="ja-JP" sz="1200" dirty="0">
              <a:solidFill>
                <a:schemeClr val="tx1"/>
              </a:solidFill>
              <a:latin typeface="ＭＳ Ｐ明朝" pitchFamily="18" charset="-128"/>
              <a:ea typeface="ＭＳ Ｐ明朝" pitchFamily="18" charset="-128"/>
            </a:endParaRPr>
          </a:p>
          <a:p>
            <a:pPr marL="82800" indent="-82800">
              <a:lnSpc>
                <a:spcPts val="1800"/>
              </a:lnSpc>
            </a:pPr>
            <a:r>
              <a:rPr lang="ja-JP" altLang="en-US" sz="1200" dirty="0" smtClean="0">
                <a:solidFill>
                  <a:schemeClr val="tx1"/>
                </a:solidFill>
                <a:latin typeface="ＭＳ Ｐ明朝" pitchFamily="18" charset="-128"/>
                <a:ea typeface="ＭＳ Ｐ明朝" pitchFamily="18" charset="-128"/>
              </a:rPr>
              <a:t>　・</a:t>
            </a:r>
            <a:r>
              <a:rPr lang="ja-JP" altLang="en-US" sz="1200" dirty="0">
                <a:solidFill>
                  <a:schemeClr val="tx1"/>
                </a:solidFill>
                <a:latin typeface="ＭＳ Ｐ明朝" pitchFamily="18" charset="-128"/>
                <a:ea typeface="ＭＳ Ｐ明朝" pitchFamily="18" charset="-128"/>
              </a:rPr>
              <a:t>園内掲示やウェブサイトの強化により、細やかな動物情報を発信し、　動物園の見どころを紹介</a:t>
            </a:r>
            <a:r>
              <a:rPr lang="ja-JP" altLang="en-US" sz="1200" dirty="0" smtClean="0">
                <a:solidFill>
                  <a:schemeClr val="tx1"/>
                </a:solidFill>
                <a:latin typeface="ＭＳ Ｐ明朝" pitchFamily="18" charset="-128"/>
                <a:ea typeface="ＭＳ Ｐ明朝" pitchFamily="18" charset="-128"/>
              </a:rPr>
              <a:t>。</a:t>
            </a:r>
            <a:endParaRPr lang="en-US" altLang="ja-JP" sz="1200" dirty="0">
              <a:solidFill>
                <a:schemeClr val="tx1"/>
              </a:solidFill>
              <a:latin typeface="ＭＳ Ｐ明朝" pitchFamily="18" charset="-128"/>
              <a:ea typeface="ＭＳ Ｐ明朝" pitchFamily="18" charset="-128"/>
            </a:endParaRPr>
          </a:p>
          <a:p>
            <a:pPr marL="82800" indent="-82800">
              <a:lnSpc>
                <a:spcPts val="1800"/>
              </a:lnSpc>
            </a:pPr>
            <a:r>
              <a:rPr lang="ja-JP" altLang="en-US" sz="1200" dirty="0" smtClean="0">
                <a:solidFill>
                  <a:schemeClr val="tx1"/>
                </a:solidFill>
                <a:latin typeface="ＭＳ Ｐ明朝" pitchFamily="18" charset="-128"/>
                <a:ea typeface="ＭＳ Ｐ明朝" pitchFamily="18" charset="-128"/>
              </a:rPr>
              <a:t>　・</a:t>
            </a:r>
            <a:r>
              <a:rPr lang="ja-JP" altLang="en-US" sz="1200" dirty="0">
                <a:solidFill>
                  <a:schemeClr val="tx1"/>
                </a:solidFill>
                <a:latin typeface="ＭＳ Ｐ明朝" pitchFamily="18" charset="-128"/>
                <a:ea typeface="ＭＳ Ｐ明朝" pitchFamily="18" charset="-128"/>
              </a:rPr>
              <a:t>売店・レストランの美装化、オリジナルグッズの開発・販売など、充実したサービス提供を実施</a:t>
            </a:r>
            <a:r>
              <a:rPr lang="ja-JP" altLang="en-US" sz="1200" dirty="0" smtClean="0">
                <a:solidFill>
                  <a:schemeClr val="tx1"/>
                </a:solidFill>
                <a:latin typeface="ＭＳ Ｐ明朝" pitchFamily="18" charset="-128"/>
                <a:ea typeface="ＭＳ Ｐ明朝" pitchFamily="18" charset="-128"/>
              </a:rPr>
              <a:t>。</a:t>
            </a:r>
            <a:endParaRPr lang="en-US" altLang="ja-JP" sz="1200" dirty="0" smtClean="0">
              <a:solidFill>
                <a:schemeClr val="tx1"/>
              </a:solidFill>
              <a:latin typeface="ＭＳ Ｐ明朝" pitchFamily="18" charset="-128"/>
              <a:ea typeface="ＭＳ Ｐ明朝" pitchFamily="18" charset="-128"/>
            </a:endParaRPr>
          </a:p>
          <a:p>
            <a:pPr marL="82800" indent="-82800">
              <a:lnSpc>
                <a:spcPts val="1800"/>
              </a:lnSpc>
            </a:pPr>
            <a:r>
              <a:rPr lang="ja-JP" altLang="en-US" sz="1200" dirty="0" smtClean="0">
                <a:solidFill>
                  <a:schemeClr val="tx1"/>
                </a:solidFill>
                <a:latin typeface="ＭＳ Ｐ明朝" pitchFamily="18" charset="-128"/>
                <a:ea typeface="ＭＳ Ｐ明朝" pitchFamily="18" charset="-128"/>
              </a:rPr>
              <a:t>　・</a:t>
            </a:r>
            <a:r>
              <a:rPr lang="ja-JP" altLang="en-US" sz="1200" dirty="0">
                <a:solidFill>
                  <a:schemeClr val="tx1"/>
                </a:solidFill>
                <a:latin typeface="ＭＳ Ｐ明朝" pitchFamily="18" charset="-128"/>
                <a:ea typeface="ＭＳ Ｐ明朝" pitchFamily="18" charset="-128"/>
              </a:rPr>
              <a:t>天王寺動物園が採りうる経営形態について検討</a:t>
            </a:r>
            <a:r>
              <a:rPr lang="ja-JP" altLang="en-US" sz="1200" dirty="0" smtClean="0">
                <a:solidFill>
                  <a:schemeClr val="tx1"/>
                </a:solidFill>
                <a:latin typeface="ＭＳ Ｐ明朝" pitchFamily="18" charset="-128"/>
                <a:ea typeface="ＭＳ Ｐ明朝" pitchFamily="18" charset="-128"/>
              </a:rPr>
              <a:t>。</a:t>
            </a:r>
            <a:endParaRPr lang="en-US" altLang="ja-JP" sz="1200" dirty="0">
              <a:solidFill>
                <a:schemeClr val="tx1"/>
              </a:solidFill>
            </a:endParaRPr>
          </a:p>
        </p:txBody>
      </p:sp>
      <p:sp>
        <p:nvSpPr>
          <p:cNvPr id="26" name="正方形/長方形 25"/>
          <p:cNvSpPr/>
          <p:nvPr/>
        </p:nvSpPr>
        <p:spPr>
          <a:xfrm>
            <a:off x="2548624" y="2398743"/>
            <a:ext cx="7927115" cy="4237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08000" indent="-144000"/>
            <a:r>
              <a:rPr lang="ja-JP" altLang="en-US" sz="1600" dirty="0" smtClean="0">
                <a:solidFill>
                  <a:schemeClr val="tx1"/>
                </a:solidFill>
                <a:latin typeface="+mj-ea"/>
                <a:ea typeface="+mj-ea"/>
              </a:rPr>
              <a:t>来</a:t>
            </a:r>
            <a:r>
              <a:rPr lang="ja-JP" altLang="en-US" sz="1600" dirty="0">
                <a:solidFill>
                  <a:schemeClr val="tx1"/>
                </a:solidFill>
                <a:latin typeface="+mj-ea"/>
                <a:ea typeface="+mj-ea"/>
              </a:rPr>
              <a:t>園者満足度の向上を図り</a:t>
            </a:r>
            <a:r>
              <a:rPr lang="ja-JP" altLang="en-US" sz="1600" dirty="0" smtClean="0">
                <a:solidFill>
                  <a:schemeClr val="tx1"/>
                </a:solidFill>
                <a:latin typeface="+mj-ea"/>
                <a:ea typeface="+mj-ea"/>
              </a:rPr>
              <a:t>、「おもろい</a:t>
            </a:r>
            <a:r>
              <a:rPr lang="ja-JP" altLang="en-US" sz="1600" dirty="0">
                <a:solidFill>
                  <a:schemeClr val="tx1"/>
                </a:solidFill>
                <a:latin typeface="+mj-ea"/>
                <a:ea typeface="+mj-ea"/>
              </a:rPr>
              <a:t>・あきない・みんなの動物</a:t>
            </a:r>
            <a:r>
              <a:rPr lang="ja-JP" altLang="en-US" sz="1600" dirty="0" smtClean="0">
                <a:solidFill>
                  <a:schemeClr val="tx1"/>
                </a:solidFill>
                <a:latin typeface="+mj-ea"/>
                <a:ea typeface="+mj-ea"/>
              </a:rPr>
              <a:t>園」を</a:t>
            </a:r>
            <a:r>
              <a:rPr lang="ja-JP" altLang="en-US" sz="1600" dirty="0">
                <a:solidFill>
                  <a:schemeClr val="tx1"/>
                </a:solidFill>
                <a:latin typeface="+mj-ea"/>
                <a:ea typeface="+mj-ea"/>
              </a:rPr>
              <a:t>めざす</a:t>
            </a:r>
            <a:r>
              <a:rPr lang="ja-JP" altLang="en-US" sz="1600" dirty="0" smtClean="0">
                <a:solidFill>
                  <a:schemeClr val="tx1"/>
                </a:solidFill>
                <a:latin typeface="+mj-ea"/>
                <a:ea typeface="+mj-ea"/>
              </a:rPr>
              <a:t>。</a:t>
            </a:r>
            <a:endParaRPr lang="en-US" altLang="ja-JP" sz="1600" dirty="0">
              <a:solidFill>
                <a:schemeClr val="tx1"/>
              </a:solidFill>
              <a:latin typeface="+mj-ea"/>
              <a:ea typeface="+mj-ea"/>
            </a:endParaRPr>
          </a:p>
        </p:txBody>
      </p:sp>
      <p:sp>
        <p:nvSpPr>
          <p:cNvPr id="5" name="正方形/長方形 4"/>
          <p:cNvSpPr/>
          <p:nvPr/>
        </p:nvSpPr>
        <p:spPr>
          <a:xfrm>
            <a:off x="1313190" y="3178625"/>
            <a:ext cx="4950976" cy="3551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2">
            <a:clrChange>
              <a:clrFrom>
                <a:srgbClr val="858484"/>
              </a:clrFrom>
              <a:clrTo>
                <a:srgbClr val="858484">
                  <a:alpha val="0"/>
                </a:srgbClr>
              </a:clrTo>
            </a:clrChange>
            <a:extLst>
              <a:ext uri="{28A0092B-C50C-407E-A947-70E740481C1C}">
                <a14:useLocalDpi xmlns:a14="http://schemas.microsoft.com/office/drawing/2010/main" val="0"/>
              </a:ext>
            </a:extLst>
          </a:blip>
          <a:stretch>
            <a:fillRect/>
          </a:stretch>
        </p:blipFill>
        <p:spPr>
          <a:xfrm>
            <a:off x="1327169" y="3718699"/>
            <a:ext cx="4951672" cy="3011154"/>
          </a:xfrm>
          <a:prstGeom prst="rect">
            <a:avLst/>
          </a:prstGeom>
        </p:spPr>
      </p:pic>
      <p:sp>
        <p:nvSpPr>
          <p:cNvPr id="6" name="フリーフォーム 5"/>
          <p:cNvSpPr/>
          <p:nvPr/>
        </p:nvSpPr>
        <p:spPr>
          <a:xfrm>
            <a:off x="5293904" y="5450369"/>
            <a:ext cx="810119" cy="920190"/>
          </a:xfrm>
          <a:custGeom>
            <a:avLst/>
            <a:gdLst>
              <a:gd name="connsiteX0" fmla="*/ 0 w 876300"/>
              <a:gd name="connsiteY0" fmla="*/ 928687 h 995362"/>
              <a:gd name="connsiteX1" fmla="*/ 0 w 876300"/>
              <a:gd name="connsiteY1" fmla="*/ 423862 h 995362"/>
              <a:gd name="connsiteX2" fmla="*/ 238125 w 876300"/>
              <a:gd name="connsiteY2" fmla="*/ 0 h 995362"/>
              <a:gd name="connsiteX3" fmla="*/ 390525 w 876300"/>
              <a:gd name="connsiteY3" fmla="*/ 4762 h 995362"/>
              <a:gd name="connsiteX4" fmla="*/ 571500 w 876300"/>
              <a:gd name="connsiteY4" fmla="*/ 385762 h 995362"/>
              <a:gd name="connsiteX5" fmla="*/ 876300 w 876300"/>
              <a:gd name="connsiteY5" fmla="*/ 728662 h 995362"/>
              <a:gd name="connsiteX6" fmla="*/ 828675 w 876300"/>
              <a:gd name="connsiteY6" fmla="*/ 995362 h 995362"/>
              <a:gd name="connsiteX7" fmla="*/ 600075 w 876300"/>
              <a:gd name="connsiteY7" fmla="*/ 947737 h 995362"/>
              <a:gd name="connsiteX8" fmla="*/ 0 w 876300"/>
              <a:gd name="connsiteY8" fmla="*/ 928687 h 99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6300" h="995362">
                <a:moveTo>
                  <a:pt x="0" y="928687"/>
                </a:moveTo>
                <a:lnTo>
                  <a:pt x="0" y="423862"/>
                </a:lnTo>
                <a:lnTo>
                  <a:pt x="238125" y="0"/>
                </a:lnTo>
                <a:lnTo>
                  <a:pt x="390525" y="4762"/>
                </a:lnTo>
                <a:lnTo>
                  <a:pt x="571500" y="385762"/>
                </a:lnTo>
                <a:lnTo>
                  <a:pt x="876300" y="728662"/>
                </a:lnTo>
                <a:lnTo>
                  <a:pt x="828675" y="995362"/>
                </a:lnTo>
                <a:lnTo>
                  <a:pt x="600075" y="947737"/>
                </a:lnTo>
                <a:lnTo>
                  <a:pt x="0" y="928687"/>
                </a:lnTo>
                <a:close/>
              </a:path>
            </a:pathLst>
          </a:custGeom>
          <a:solidFill>
            <a:srgbClr val="FFC000">
              <a:alpha val="60000"/>
            </a:srgbClr>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4093402" y="4585464"/>
            <a:ext cx="305263" cy="1157322"/>
          </a:xfrm>
          <a:prstGeom prst="ellipse">
            <a:avLst/>
          </a:prstGeom>
          <a:solidFill>
            <a:srgbClr val="FFC000">
              <a:alpha val="60000"/>
            </a:srgb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5604305" y="3281382"/>
            <a:ext cx="638378" cy="764173"/>
          </a:xfrm>
          <a:prstGeom prst="ellipse">
            <a:avLst/>
          </a:prstGeom>
          <a:solidFill>
            <a:srgbClr val="FFC000">
              <a:alpha val="60000"/>
            </a:srgbClr>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398665" y="4114273"/>
            <a:ext cx="140890" cy="1685063"/>
          </a:xfrm>
          <a:prstGeom prst="rect">
            <a:avLst/>
          </a:prstGeom>
          <a:solidFill>
            <a:srgbClr val="FFC000">
              <a:alpha val="60000"/>
            </a:srgbClr>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396044" y="5775250"/>
            <a:ext cx="1376265" cy="507831"/>
          </a:xfrm>
          <a:prstGeom prst="rect">
            <a:avLst/>
          </a:prstGeom>
          <a:solidFill>
            <a:srgbClr val="FFC000">
              <a:alpha val="60000"/>
            </a:srgbClr>
          </a:solidFill>
          <a:ln w="12700">
            <a:solidFill>
              <a:schemeClr val="accent2">
                <a:lumMod val="50000"/>
              </a:schemeClr>
            </a:solidFill>
          </a:ln>
        </p:spPr>
        <p:txBody>
          <a:bodyPr wrap="square" rtlCol="0">
            <a:spAutoFit/>
          </a:bodyPr>
          <a:lstStyle/>
          <a:p>
            <a:r>
              <a:rPr kumimoji="1" lang="ja-JP" altLang="en-US" sz="900" dirty="0" smtClean="0"/>
              <a:t>ペンギン・アシカ舎整備</a:t>
            </a:r>
            <a:endParaRPr kumimoji="1" lang="en-US" altLang="ja-JP" sz="900" dirty="0" smtClean="0"/>
          </a:p>
          <a:p>
            <a:r>
              <a:rPr lang="ja-JP" altLang="en-US" sz="900" dirty="0" smtClean="0"/>
              <a:t>（</a:t>
            </a:r>
            <a:r>
              <a:rPr lang="en-US" altLang="ja-JP" sz="900" dirty="0" smtClean="0"/>
              <a:t>2017</a:t>
            </a:r>
            <a:r>
              <a:rPr lang="ja-JP" altLang="en-US" sz="900" dirty="0" smtClean="0"/>
              <a:t>基本設計、</a:t>
            </a:r>
            <a:endParaRPr lang="en-US" altLang="ja-JP" sz="900" dirty="0" smtClean="0"/>
          </a:p>
          <a:p>
            <a:r>
              <a:rPr lang="en-US" altLang="ja-JP" sz="900" dirty="0" smtClean="0"/>
              <a:t>2018</a:t>
            </a:r>
            <a:r>
              <a:rPr lang="ja-JP" altLang="en-US" sz="900" dirty="0" smtClean="0"/>
              <a:t>実施設計）</a:t>
            </a:r>
            <a:endParaRPr kumimoji="1" lang="ja-JP" altLang="en-US" sz="900" dirty="0"/>
          </a:p>
        </p:txBody>
      </p:sp>
      <p:sp>
        <p:nvSpPr>
          <p:cNvPr id="28" name="テキスト ボックス 27"/>
          <p:cNvSpPr txBox="1"/>
          <p:nvPr/>
        </p:nvSpPr>
        <p:spPr>
          <a:xfrm>
            <a:off x="6401047" y="4305200"/>
            <a:ext cx="1200592" cy="369332"/>
          </a:xfrm>
          <a:prstGeom prst="rect">
            <a:avLst/>
          </a:prstGeom>
          <a:solidFill>
            <a:srgbClr val="FFC000">
              <a:alpha val="60000"/>
            </a:srgbClr>
          </a:solidFill>
          <a:ln w="12700">
            <a:solidFill>
              <a:schemeClr val="accent2">
                <a:lumMod val="50000"/>
              </a:schemeClr>
            </a:solidFill>
          </a:ln>
        </p:spPr>
        <p:txBody>
          <a:bodyPr wrap="square" rtlCol="0">
            <a:spAutoFit/>
          </a:bodyPr>
          <a:lstStyle/>
          <a:p>
            <a:r>
              <a:rPr kumimoji="1" lang="ja-JP" altLang="en-US" sz="900" dirty="0" smtClean="0"/>
              <a:t>ゲートエリア再整備</a:t>
            </a:r>
            <a:endParaRPr kumimoji="1" lang="en-US" altLang="ja-JP" sz="900" dirty="0" smtClean="0"/>
          </a:p>
          <a:p>
            <a:r>
              <a:rPr lang="ja-JP" altLang="en-US" sz="900" dirty="0" smtClean="0"/>
              <a:t>（</a:t>
            </a:r>
            <a:r>
              <a:rPr lang="en-US" altLang="ja-JP" sz="900" dirty="0" smtClean="0"/>
              <a:t>2017</a:t>
            </a:r>
            <a:r>
              <a:rPr lang="ja-JP" altLang="en-US" sz="900" dirty="0" smtClean="0"/>
              <a:t>事業者決定）</a:t>
            </a:r>
            <a:endParaRPr kumimoji="1" lang="ja-JP" altLang="en-US" sz="900" dirty="0"/>
          </a:p>
        </p:txBody>
      </p:sp>
      <p:sp>
        <p:nvSpPr>
          <p:cNvPr id="29" name="テキスト ボックス 28"/>
          <p:cNvSpPr txBox="1"/>
          <p:nvPr/>
        </p:nvSpPr>
        <p:spPr>
          <a:xfrm>
            <a:off x="4859087" y="6494081"/>
            <a:ext cx="1919090" cy="230832"/>
          </a:xfrm>
          <a:prstGeom prst="rect">
            <a:avLst/>
          </a:prstGeom>
          <a:solidFill>
            <a:srgbClr val="FFC000">
              <a:alpha val="60000"/>
            </a:srgbClr>
          </a:solidFill>
          <a:ln w="12700">
            <a:solidFill>
              <a:schemeClr val="accent2">
                <a:lumMod val="50000"/>
              </a:schemeClr>
            </a:solidFill>
          </a:ln>
        </p:spPr>
        <p:txBody>
          <a:bodyPr wrap="square" rtlCol="0">
            <a:spAutoFit/>
          </a:bodyPr>
          <a:lstStyle/>
          <a:p>
            <a:r>
              <a:rPr lang="ja-JP" altLang="en-US" sz="900" dirty="0"/>
              <a:t>アート看板設置（</a:t>
            </a:r>
            <a:r>
              <a:rPr lang="en-US" altLang="ja-JP" sz="900" dirty="0"/>
              <a:t>2017</a:t>
            </a:r>
            <a:r>
              <a:rPr lang="ja-JP" altLang="en-US" sz="900" dirty="0"/>
              <a:t>年度）</a:t>
            </a:r>
          </a:p>
        </p:txBody>
      </p:sp>
      <p:sp>
        <p:nvSpPr>
          <p:cNvPr id="32" name="テキスト ボックス 31"/>
          <p:cNvSpPr txBox="1"/>
          <p:nvPr/>
        </p:nvSpPr>
        <p:spPr>
          <a:xfrm>
            <a:off x="6426093" y="5190506"/>
            <a:ext cx="1346216" cy="507831"/>
          </a:xfrm>
          <a:prstGeom prst="rect">
            <a:avLst/>
          </a:prstGeom>
          <a:solidFill>
            <a:srgbClr val="FFC000">
              <a:alpha val="60000"/>
            </a:srgbClr>
          </a:solidFill>
          <a:ln w="12700">
            <a:solidFill>
              <a:schemeClr val="accent2">
                <a:lumMod val="50000"/>
              </a:schemeClr>
            </a:solidFill>
          </a:ln>
        </p:spPr>
        <p:txBody>
          <a:bodyPr wrap="square" rtlCol="0">
            <a:spAutoFit/>
          </a:bodyPr>
          <a:lstStyle/>
          <a:p>
            <a:r>
              <a:rPr lang="ja-JP" altLang="en-US" sz="900" dirty="0" smtClean="0"/>
              <a:t>公</a:t>
            </a:r>
            <a:r>
              <a:rPr lang="ja-JP" altLang="en-US" sz="900" dirty="0"/>
              <a:t>園</a:t>
            </a:r>
            <a:r>
              <a:rPr lang="ja-JP" altLang="en-US" sz="900" dirty="0" smtClean="0"/>
              <a:t>の回遊性向上</a:t>
            </a:r>
            <a:endParaRPr lang="en-US" altLang="ja-JP" sz="900" dirty="0" smtClean="0"/>
          </a:p>
          <a:p>
            <a:r>
              <a:rPr lang="ja-JP" altLang="en-US" sz="900" dirty="0" smtClean="0"/>
              <a:t>（動物園デッキ美装化）</a:t>
            </a:r>
            <a:endParaRPr lang="en-US" altLang="ja-JP" sz="900" dirty="0" smtClean="0"/>
          </a:p>
          <a:p>
            <a:r>
              <a:rPr kumimoji="1" lang="ja-JP" altLang="en-US" sz="900" dirty="0" smtClean="0"/>
              <a:t>（</a:t>
            </a:r>
            <a:r>
              <a:rPr kumimoji="1" lang="en-US" altLang="ja-JP" sz="900" dirty="0" smtClean="0"/>
              <a:t>2017</a:t>
            </a:r>
            <a:r>
              <a:rPr kumimoji="1" lang="ja-JP" altLang="en-US" sz="900" dirty="0" smtClean="0"/>
              <a:t>年度）</a:t>
            </a:r>
            <a:endParaRPr kumimoji="1" lang="ja-JP" altLang="en-US" sz="900" dirty="0"/>
          </a:p>
        </p:txBody>
      </p:sp>
      <p:cxnSp>
        <p:nvCxnSpPr>
          <p:cNvPr id="13" name="直線矢印コネクタ 12"/>
          <p:cNvCxnSpPr>
            <a:stCxn id="32" idx="1"/>
            <a:endCxn id="8" idx="3"/>
          </p:cNvCxnSpPr>
          <p:nvPr/>
        </p:nvCxnSpPr>
        <p:spPr>
          <a:xfrm flipH="1" flipV="1">
            <a:off x="4539555" y="4956805"/>
            <a:ext cx="1886538" cy="487617"/>
          </a:xfrm>
          <a:prstGeom prst="straightConnector1">
            <a:avLst/>
          </a:prstGeom>
          <a:ln w="127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stCxn id="28" idx="1"/>
            <a:endCxn id="21" idx="5"/>
          </p:cNvCxnSpPr>
          <p:nvPr/>
        </p:nvCxnSpPr>
        <p:spPr>
          <a:xfrm flipH="1" flipV="1">
            <a:off x="6149195" y="3933644"/>
            <a:ext cx="251852" cy="556222"/>
          </a:xfrm>
          <a:prstGeom prst="straightConnector1">
            <a:avLst/>
          </a:prstGeom>
          <a:ln w="127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a:stCxn id="28" idx="1"/>
            <a:endCxn id="7" idx="7"/>
          </p:cNvCxnSpPr>
          <p:nvPr/>
        </p:nvCxnSpPr>
        <p:spPr>
          <a:xfrm flipH="1">
            <a:off x="4353960" y="4489866"/>
            <a:ext cx="2047087" cy="265084"/>
          </a:xfrm>
          <a:prstGeom prst="straightConnector1">
            <a:avLst/>
          </a:prstGeom>
          <a:ln w="127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stCxn id="10" idx="1"/>
            <a:endCxn id="6" idx="6"/>
          </p:cNvCxnSpPr>
          <p:nvPr/>
        </p:nvCxnSpPr>
        <p:spPr>
          <a:xfrm flipH="1">
            <a:off x="6059995" y="6029166"/>
            <a:ext cx="336049" cy="341393"/>
          </a:xfrm>
          <a:prstGeom prst="straightConnector1">
            <a:avLst/>
          </a:prstGeom>
          <a:ln w="127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a:stCxn id="29" idx="1"/>
            <a:endCxn id="124" idx="5"/>
          </p:cNvCxnSpPr>
          <p:nvPr/>
        </p:nvCxnSpPr>
        <p:spPr>
          <a:xfrm flipH="1" flipV="1">
            <a:off x="4581159" y="6372606"/>
            <a:ext cx="277928" cy="236891"/>
          </a:xfrm>
          <a:prstGeom prst="straightConnector1">
            <a:avLst/>
          </a:prstGeom>
          <a:ln w="127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円/楕円 35"/>
          <p:cNvSpPr/>
          <p:nvPr/>
        </p:nvSpPr>
        <p:spPr>
          <a:xfrm>
            <a:off x="1951823" y="4956805"/>
            <a:ext cx="297807" cy="286244"/>
          </a:xfrm>
          <a:prstGeom prst="ellipse">
            <a:avLst/>
          </a:prstGeom>
          <a:solidFill>
            <a:srgbClr val="FFC000">
              <a:alpha val="60000"/>
            </a:srgbClr>
          </a:solidFill>
          <a:ln w="12700">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1321156" y="4266739"/>
            <a:ext cx="1505745" cy="230832"/>
          </a:xfrm>
          <a:prstGeom prst="rect">
            <a:avLst/>
          </a:prstGeom>
          <a:solidFill>
            <a:srgbClr val="FFC000">
              <a:alpha val="60000"/>
            </a:srgbClr>
          </a:solidFill>
          <a:ln w="15875">
            <a:solidFill>
              <a:schemeClr val="accent2">
                <a:lumMod val="50000"/>
              </a:schemeClr>
            </a:solidFill>
            <a:prstDash val="solid"/>
          </a:ln>
        </p:spPr>
        <p:txBody>
          <a:bodyPr wrap="square" rtlCol="0">
            <a:spAutoFit/>
          </a:bodyPr>
          <a:lstStyle/>
          <a:p>
            <a:r>
              <a:rPr lang="ja-JP" altLang="en-US" sz="900" dirty="0" smtClean="0"/>
              <a:t>トイレ改修（</a:t>
            </a:r>
            <a:r>
              <a:rPr lang="en-US" altLang="ja-JP" sz="900" dirty="0" smtClean="0"/>
              <a:t>2016</a:t>
            </a:r>
            <a:r>
              <a:rPr lang="ja-JP" altLang="en-US" sz="900" dirty="0" smtClean="0"/>
              <a:t>年度）</a:t>
            </a:r>
            <a:endParaRPr kumimoji="1" lang="ja-JP" altLang="en-US" sz="900" dirty="0"/>
          </a:p>
        </p:txBody>
      </p:sp>
      <p:cxnSp>
        <p:nvCxnSpPr>
          <p:cNvPr id="42" name="直線矢印コネクタ 41"/>
          <p:cNvCxnSpPr>
            <a:stCxn id="41" idx="2"/>
            <a:endCxn id="36" idx="0"/>
          </p:cNvCxnSpPr>
          <p:nvPr/>
        </p:nvCxnSpPr>
        <p:spPr>
          <a:xfrm>
            <a:off x="2074029" y="4497571"/>
            <a:ext cx="26698" cy="459234"/>
          </a:xfrm>
          <a:prstGeom prst="straightConnector1">
            <a:avLst/>
          </a:prstGeom>
          <a:ln w="15875">
            <a:solidFill>
              <a:schemeClr val="accent2">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5" name="円/楕円 44"/>
          <p:cNvSpPr/>
          <p:nvPr/>
        </p:nvSpPr>
        <p:spPr>
          <a:xfrm>
            <a:off x="2496362" y="6084314"/>
            <a:ext cx="297807" cy="286244"/>
          </a:xfrm>
          <a:prstGeom prst="ellipse">
            <a:avLst/>
          </a:prstGeom>
          <a:solidFill>
            <a:srgbClr val="FFC000">
              <a:alpha val="60000"/>
            </a:srgbClr>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2207143" y="6485292"/>
            <a:ext cx="1469625" cy="230832"/>
          </a:xfrm>
          <a:prstGeom prst="rect">
            <a:avLst/>
          </a:prstGeom>
          <a:solidFill>
            <a:srgbClr val="FFC000">
              <a:alpha val="60000"/>
            </a:srgbClr>
          </a:solidFill>
          <a:ln w="15875">
            <a:solidFill>
              <a:schemeClr val="accent2">
                <a:lumMod val="50000"/>
              </a:schemeClr>
            </a:solidFill>
          </a:ln>
        </p:spPr>
        <p:txBody>
          <a:bodyPr wrap="square" rtlCol="0">
            <a:spAutoFit/>
          </a:bodyPr>
          <a:lstStyle/>
          <a:p>
            <a:r>
              <a:rPr lang="ja-JP" altLang="en-US" sz="900" dirty="0" smtClean="0"/>
              <a:t>トイレ改修（</a:t>
            </a:r>
            <a:r>
              <a:rPr lang="en-US" altLang="ja-JP" sz="900" dirty="0" smtClean="0"/>
              <a:t>2017</a:t>
            </a:r>
            <a:r>
              <a:rPr lang="ja-JP" altLang="en-US" sz="900" dirty="0" smtClean="0"/>
              <a:t>年度）</a:t>
            </a:r>
            <a:endParaRPr kumimoji="1" lang="ja-JP" altLang="en-US" sz="900" dirty="0"/>
          </a:p>
        </p:txBody>
      </p:sp>
      <p:cxnSp>
        <p:nvCxnSpPr>
          <p:cNvPr id="47" name="直線矢印コネクタ 46"/>
          <p:cNvCxnSpPr>
            <a:stCxn id="46" idx="0"/>
            <a:endCxn id="45" idx="5"/>
          </p:cNvCxnSpPr>
          <p:nvPr/>
        </p:nvCxnSpPr>
        <p:spPr>
          <a:xfrm flipH="1" flipV="1">
            <a:off x="2750556" y="6328639"/>
            <a:ext cx="191400" cy="156653"/>
          </a:xfrm>
          <a:prstGeom prst="straightConnector1">
            <a:avLst/>
          </a:prstGeom>
          <a:ln w="1587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 name="フリーフォーム 50"/>
          <p:cNvSpPr/>
          <p:nvPr/>
        </p:nvSpPr>
        <p:spPr>
          <a:xfrm>
            <a:off x="5553671" y="3420331"/>
            <a:ext cx="272975" cy="264169"/>
          </a:xfrm>
          <a:custGeom>
            <a:avLst/>
            <a:gdLst>
              <a:gd name="connsiteX0" fmla="*/ 295275 w 295275"/>
              <a:gd name="connsiteY0" fmla="*/ 0 h 285750"/>
              <a:gd name="connsiteX1" fmla="*/ 9525 w 295275"/>
              <a:gd name="connsiteY1" fmla="*/ 0 h 285750"/>
              <a:gd name="connsiteX2" fmla="*/ 0 w 295275"/>
              <a:gd name="connsiteY2" fmla="*/ 285750 h 285750"/>
              <a:gd name="connsiteX3" fmla="*/ 290512 w 295275"/>
              <a:gd name="connsiteY3" fmla="*/ 285750 h 285750"/>
              <a:gd name="connsiteX4" fmla="*/ 295275 w 295275"/>
              <a:gd name="connsiteY4" fmla="*/ 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75" h="285750">
                <a:moveTo>
                  <a:pt x="295275" y="0"/>
                </a:moveTo>
                <a:lnTo>
                  <a:pt x="9525" y="0"/>
                </a:lnTo>
                <a:lnTo>
                  <a:pt x="0" y="285750"/>
                </a:lnTo>
                <a:lnTo>
                  <a:pt x="290512" y="285750"/>
                </a:lnTo>
                <a:cubicBezTo>
                  <a:pt x="292100" y="195263"/>
                  <a:pt x="293687" y="104775"/>
                  <a:pt x="295275" y="0"/>
                </a:cubicBezTo>
                <a:close/>
              </a:path>
            </a:pathLst>
          </a:custGeom>
          <a:solidFill>
            <a:srgbClr val="FFC000">
              <a:alpha val="60000"/>
            </a:srgbClr>
          </a:solidFill>
          <a:ln w="12700">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53"/>
          <p:cNvSpPr/>
          <p:nvPr/>
        </p:nvSpPr>
        <p:spPr>
          <a:xfrm>
            <a:off x="3820427" y="4153753"/>
            <a:ext cx="413866" cy="255363"/>
          </a:xfrm>
          <a:custGeom>
            <a:avLst/>
            <a:gdLst>
              <a:gd name="connsiteX0" fmla="*/ 333375 w 385763"/>
              <a:gd name="connsiteY0" fmla="*/ 0 h 323850"/>
              <a:gd name="connsiteX1" fmla="*/ 0 w 385763"/>
              <a:gd name="connsiteY1" fmla="*/ 28575 h 323850"/>
              <a:gd name="connsiteX2" fmla="*/ 166688 w 385763"/>
              <a:gd name="connsiteY2" fmla="*/ 261937 h 323850"/>
              <a:gd name="connsiteX3" fmla="*/ 385763 w 385763"/>
              <a:gd name="connsiteY3" fmla="*/ 323850 h 323850"/>
              <a:gd name="connsiteX4" fmla="*/ 333375 w 385763"/>
              <a:gd name="connsiteY4" fmla="*/ 0 h 323850"/>
              <a:gd name="connsiteX0" fmla="*/ 333375 w 433388"/>
              <a:gd name="connsiteY0" fmla="*/ 0 h 304800"/>
              <a:gd name="connsiteX1" fmla="*/ 0 w 433388"/>
              <a:gd name="connsiteY1" fmla="*/ 28575 h 304800"/>
              <a:gd name="connsiteX2" fmla="*/ 166688 w 433388"/>
              <a:gd name="connsiteY2" fmla="*/ 261937 h 304800"/>
              <a:gd name="connsiteX3" fmla="*/ 433388 w 433388"/>
              <a:gd name="connsiteY3" fmla="*/ 304800 h 304800"/>
              <a:gd name="connsiteX4" fmla="*/ 333375 w 433388"/>
              <a:gd name="connsiteY4" fmla="*/ 0 h 304800"/>
              <a:gd name="connsiteX0" fmla="*/ 333375 w 461963"/>
              <a:gd name="connsiteY0" fmla="*/ 0 h 300037"/>
              <a:gd name="connsiteX1" fmla="*/ 0 w 461963"/>
              <a:gd name="connsiteY1" fmla="*/ 28575 h 300037"/>
              <a:gd name="connsiteX2" fmla="*/ 166688 w 461963"/>
              <a:gd name="connsiteY2" fmla="*/ 261937 h 300037"/>
              <a:gd name="connsiteX3" fmla="*/ 461963 w 461963"/>
              <a:gd name="connsiteY3" fmla="*/ 300037 h 300037"/>
              <a:gd name="connsiteX4" fmla="*/ 333375 w 461963"/>
              <a:gd name="connsiteY4" fmla="*/ 0 h 300037"/>
              <a:gd name="connsiteX0" fmla="*/ 319088 w 447676"/>
              <a:gd name="connsiteY0" fmla="*/ 0 h 300037"/>
              <a:gd name="connsiteX1" fmla="*/ 0 w 447676"/>
              <a:gd name="connsiteY1" fmla="*/ 9525 h 300037"/>
              <a:gd name="connsiteX2" fmla="*/ 152401 w 447676"/>
              <a:gd name="connsiteY2" fmla="*/ 261937 h 300037"/>
              <a:gd name="connsiteX3" fmla="*/ 447676 w 447676"/>
              <a:gd name="connsiteY3" fmla="*/ 300037 h 300037"/>
              <a:gd name="connsiteX4" fmla="*/ 319088 w 447676"/>
              <a:gd name="connsiteY4" fmla="*/ 0 h 300037"/>
              <a:gd name="connsiteX0" fmla="*/ 319088 w 447676"/>
              <a:gd name="connsiteY0" fmla="*/ 0 h 276225"/>
              <a:gd name="connsiteX1" fmla="*/ 0 w 447676"/>
              <a:gd name="connsiteY1" fmla="*/ 9525 h 276225"/>
              <a:gd name="connsiteX2" fmla="*/ 152401 w 447676"/>
              <a:gd name="connsiteY2" fmla="*/ 261937 h 276225"/>
              <a:gd name="connsiteX3" fmla="*/ 447676 w 447676"/>
              <a:gd name="connsiteY3" fmla="*/ 276225 h 276225"/>
              <a:gd name="connsiteX4" fmla="*/ 319088 w 447676"/>
              <a:gd name="connsiteY4" fmla="*/ 0 h 27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6" h="276225">
                <a:moveTo>
                  <a:pt x="319088" y="0"/>
                </a:moveTo>
                <a:lnTo>
                  <a:pt x="0" y="9525"/>
                </a:lnTo>
                <a:lnTo>
                  <a:pt x="152401" y="261937"/>
                </a:lnTo>
                <a:lnTo>
                  <a:pt x="447676" y="276225"/>
                </a:lnTo>
                <a:lnTo>
                  <a:pt x="319088" y="0"/>
                </a:lnTo>
                <a:close/>
              </a:path>
            </a:pathLst>
          </a:custGeom>
          <a:solidFill>
            <a:srgbClr val="FFC000">
              <a:alpha val="60000"/>
            </a:srgbClr>
          </a:solidFill>
          <a:ln w="12700">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3752918" y="4754951"/>
            <a:ext cx="233350" cy="390135"/>
          </a:xfrm>
          <a:prstGeom prst="ellipse">
            <a:avLst/>
          </a:prstGeom>
          <a:solidFill>
            <a:srgbClr val="FFC000">
              <a:alpha val="60000"/>
            </a:srgbClr>
          </a:solidFill>
          <a:ln w="12700">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3451810" y="5145085"/>
            <a:ext cx="301107" cy="305283"/>
          </a:xfrm>
          <a:prstGeom prst="ellipse">
            <a:avLst/>
          </a:prstGeom>
          <a:solidFill>
            <a:srgbClr val="FFC000">
              <a:alpha val="60000"/>
            </a:srgbClr>
          </a:solidFill>
          <a:ln w="12700">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4427184" y="4803790"/>
            <a:ext cx="166570" cy="161967"/>
          </a:xfrm>
          <a:prstGeom prst="ellipse">
            <a:avLst/>
          </a:prstGeom>
          <a:solidFill>
            <a:srgbClr val="FFC000">
              <a:alpha val="60000"/>
            </a:srgbClr>
          </a:solidFill>
          <a:ln w="12700">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6425533" y="4878607"/>
            <a:ext cx="1301727" cy="230832"/>
          </a:xfrm>
          <a:prstGeom prst="rect">
            <a:avLst/>
          </a:prstGeom>
          <a:solidFill>
            <a:srgbClr val="FFC000">
              <a:alpha val="60000"/>
            </a:srgbClr>
          </a:solidFill>
          <a:ln w="12700">
            <a:solidFill>
              <a:schemeClr val="accent2">
                <a:lumMod val="50000"/>
              </a:schemeClr>
            </a:solidFill>
            <a:prstDash val="solid"/>
          </a:ln>
        </p:spPr>
        <p:txBody>
          <a:bodyPr wrap="square" rtlCol="0">
            <a:spAutoFit/>
          </a:bodyPr>
          <a:lstStyle/>
          <a:p>
            <a:r>
              <a:rPr lang="ja-JP" altLang="en-US" sz="900" dirty="0" smtClean="0"/>
              <a:t>トイレ改修（</a:t>
            </a:r>
            <a:r>
              <a:rPr lang="en-US" altLang="ja-JP" sz="900" dirty="0" smtClean="0"/>
              <a:t>2015</a:t>
            </a:r>
            <a:r>
              <a:rPr lang="ja-JP" altLang="en-US" sz="900" dirty="0" smtClean="0"/>
              <a:t>年度）</a:t>
            </a:r>
            <a:endParaRPr kumimoji="1" lang="ja-JP" altLang="en-US" sz="900" dirty="0"/>
          </a:p>
        </p:txBody>
      </p:sp>
      <p:cxnSp>
        <p:nvCxnSpPr>
          <p:cNvPr id="60" name="直線矢印コネクタ 59"/>
          <p:cNvCxnSpPr>
            <a:stCxn id="58" idx="1"/>
            <a:endCxn id="57" idx="7"/>
          </p:cNvCxnSpPr>
          <p:nvPr/>
        </p:nvCxnSpPr>
        <p:spPr>
          <a:xfrm flipH="1" flipV="1">
            <a:off x="4569360" y="4827510"/>
            <a:ext cx="1856173" cy="166513"/>
          </a:xfrm>
          <a:prstGeom prst="straightConnector1">
            <a:avLst/>
          </a:prstGeom>
          <a:ln w="12700">
            <a:solidFill>
              <a:schemeClr val="accent2">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1541654" y="3461375"/>
            <a:ext cx="1275692" cy="230832"/>
          </a:xfrm>
          <a:prstGeom prst="rect">
            <a:avLst/>
          </a:prstGeom>
          <a:solidFill>
            <a:srgbClr val="FFC000">
              <a:alpha val="60000"/>
            </a:srgbClr>
          </a:solidFill>
          <a:ln w="15875">
            <a:solidFill>
              <a:schemeClr val="accent2">
                <a:lumMod val="50000"/>
              </a:schemeClr>
            </a:solidFill>
            <a:prstDash val="solid"/>
          </a:ln>
        </p:spPr>
        <p:txBody>
          <a:bodyPr wrap="square" rtlCol="0">
            <a:spAutoFit/>
          </a:bodyPr>
          <a:lstStyle/>
          <a:p>
            <a:r>
              <a:rPr lang="ja-JP" altLang="en-US" sz="900" dirty="0" smtClean="0"/>
              <a:t>広場</a:t>
            </a:r>
            <a:r>
              <a:rPr lang="ja-JP" altLang="en-US" sz="900" dirty="0"/>
              <a:t>整備</a:t>
            </a:r>
            <a:r>
              <a:rPr lang="ja-JP" altLang="en-US" sz="900" dirty="0" smtClean="0"/>
              <a:t>（</a:t>
            </a:r>
            <a:r>
              <a:rPr lang="en-US" altLang="ja-JP" sz="900" dirty="0" smtClean="0"/>
              <a:t>2015</a:t>
            </a:r>
            <a:r>
              <a:rPr lang="ja-JP" altLang="en-US" sz="900" dirty="0" smtClean="0"/>
              <a:t>年度）</a:t>
            </a:r>
            <a:endParaRPr kumimoji="1" lang="ja-JP" altLang="en-US" sz="900" dirty="0"/>
          </a:p>
        </p:txBody>
      </p:sp>
      <p:cxnSp>
        <p:nvCxnSpPr>
          <p:cNvPr id="62" name="直線矢印コネクタ 61"/>
          <p:cNvCxnSpPr>
            <a:stCxn id="61" idx="3"/>
            <a:endCxn id="54" idx="1"/>
          </p:cNvCxnSpPr>
          <p:nvPr/>
        </p:nvCxnSpPr>
        <p:spPr>
          <a:xfrm>
            <a:off x="2817346" y="3576791"/>
            <a:ext cx="1003081" cy="585768"/>
          </a:xfrm>
          <a:prstGeom prst="straightConnector1">
            <a:avLst/>
          </a:prstGeom>
          <a:ln w="12700">
            <a:solidFill>
              <a:schemeClr val="accent2">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a:stCxn id="61" idx="3"/>
            <a:endCxn id="55" idx="1"/>
          </p:cNvCxnSpPr>
          <p:nvPr/>
        </p:nvCxnSpPr>
        <p:spPr>
          <a:xfrm>
            <a:off x="2817346" y="3576791"/>
            <a:ext cx="969745" cy="1235294"/>
          </a:xfrm>
          <a:prstGeom prst="straightConnector1">
            <a:avLst/>
          </a:prstGeom>
          <a:ln w="12700">
            <a:solidFill>
              <a:schemeClr val="accent2">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8" name="テキスト ボックス 67"/>
          <p:cNvSpPr txBox="1"/>
          <p:nvPr/>
        </p:nvSpPr>
        <p:spPr>
          <a:xfrm>
            <a:off x="1398139" y="3768209"/>
            <a:ext cx="1322798" cy="230832"/>
          </a:xfrm>
          <a:prstGeom prst="rect">
            <a:avLst/>
          </a:prstGeom>
          <a:solidFill>
            <a:srgbClr val="FFC000">
              <a:alpha val="60000"/>
            </a:srgbClr>
          </a:solidFill>
          <a:ln w="15875">
            <a:solidFill>
              <a:schemeClr val="accent2">
                <a:lumMod val="50000"/>
              </a:schemeClr>
            </a:solidFill>
            <a:prstDash val="solid"/>
          </a:ln>
        </p:spPr>
        <p:txBody>
          <a:bodyPr wrap="none" rtlCol="0">
            <a:spAutoFit/>
          </a:bodyPr>
          <a:lstStyle/>
          <a:p>
            <a:r>
              <a:rPr lang="ja-JP" altLang="en-US" sz="900" dirty="0" smtClean="0"/>
              <a:t>ツル舎整備（</a:t>
            </a:r>
            <a:r>
              <a:rPr lang="en-US" altLang="ja-JP" sz="900" dirty="0" smtClean="0"/>
              <a:t>2015</a:t>
            </a:r>
            <a:r>
              <a:rPr lang="ja-JP" altLang="en-US" sz="900" dirty="0" smtClean="0"/>
              <a:t>年度）</a:t>
            </a:r>
            <a:endParaRPr kumimoji="1" lang="ja-JP" altLang="en-US" sz="900" dirty="0"/>
          </a:p>
        </p:txBody>
      </p:sp>
      <p:cxnSp>
        <p:nvCxnSpPr>
          <p:cNvPr id="69" name="直線矢印コネクタ 68"/>
          <p:cNvCxnSpPr>
            <a:stCxn id="68" idx="3"/>
            <a:endCxn id="56" idx="1"/>
          </p:cNvCxnSpPr>
          <p:nvPr/>
        </p:nvCxnSpPr>
        <p:spPr>
          <a:xfrm>
            <a:off x="2720937" y="3883625"/>
            <a:ext cx="774969" cy="1306168"/>
          </a:xfrm>
          <a:prstGeom prst="straightConnector1">
            <a:avLst/>
          </a:prstGeom>
          <a:ln w="12700">
            <a:solidFill>
              <a:schemeClr val="accent2">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3349489" y="3420653"/>
            <a:ext cx="1889734" cy="230832"/>
          </a:xfrm>
          <a:prstGeom prst="rect">
            <a:avLst/>
          </a:prstGeom>
          <a:solidFill>
            <a:srgbClr val="FFC000">
              <a:alpha val="60000"/>
            </a:srgbClr>
          </a:solidFill>
          <a:ln w="12700">
            <a:solidFill>
              <a:schemeClr val="accent2">
                <a:lumMod val="50000"/>
              </a:schemeClr>
            </a:solidFill>
            <a:prstDash val="solid"/>
          </a:ln>
        </p:spPr>
        <p:txBody>
          <a:bodyPr wrap="square" rtlCol="0">
            <a:spAutoFit/>
          </a:bodyPr>
          <a:lstStyle/>
          <a:p>
            <a:r>
              <a:rPr lang="ja-JP" altLang="en-US" sz="900" dirty="0" err="1"/>
              <a:t>てんしば</a:t>
            </a:r>
            <a:r>
              <a:rPr lang="ja-JP" altLang="en-US" sz="900" dirty="0"/>
              <a:t>ゲート整備（</a:t>
            </a:r>
            <a:r>
              <a:rPr lang="en-US" altLang="ja-JP" sz="900" dirty="0"/>
              <a:t>2015</a:t>
            </a:r>
            <a:r>
              <a:rPr lang="ja-JP" altLang="en-US" sz="900" dirty="0"/>
              <a:t>年度）</a:t>
            </a:r>
          </a:p>
        </p:txBody>
      </p:sp>
      <p:cxnSp>
        <p:nvCxnSpPr>
          <p:cNvPr id="77" name="直線矢印コネクタ 76"/>
          <p:cNvCxnSpPr>
            <a:stCxn id="76" idx="3"/>
            <a:endCxn id="51" idx="2"/>
          </p:cNvCxnSpPr>
          <p:nvPr/>
        </p:nvCxnSpPr>
        <p:spPr>
          <a:xfrm>
            <a:off x="5239223" y="3536069"/>
            <a:ext cx="314448" cy="148431"/>
          </a:xfrm>
          <a:prstGeom prst="straightConnector1">
            <a:avLst/>
          </a:prstGeom>
          <a:ln w="15875">
            <a:solidFill>
              <a:schemeClr val="accent2">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12" name="グループ化 11"/>
          <p:cNvGrpSpPr/>
          <p:nvPr/>
        </p:nvGrpSpPr>
        <p:grpSpPr>
          <a:xfrm>
            <a:off x="1334327" y="2834841"/>
            <a:ext cx="4925936" cy="3636000"/>
            <a:chOff x="2974437" y="2905313"/>
            <a:chExt cx="4925936" cy="3304878"/>
          </a:xfrm>
        </p:grpSpPr>
        <p:sp>
          <p:nvSpPr>
            <p:cNvPr id="93" name="フリーフォーム 92"/>
            <p:cNvSpPr/>
            <p:nvPr/>
          </p:nvSpPr>
          <p:spPr>
            <a:xfrm>
              <a:off x="4523134" y="4367363"/>
              <a:ext cx="659906" cy="691643"/>
            </a:xfrm>
            <a:custGeom>
              <a:avLst/>
              <a:gdLst>
                <a:gd name="connsiteX0" fmla="*/ 0 w 723900"/>
                <a:gd name="connsiteY0" fmla="*/ 0 h 638175"/>
                <a:gd name="connsiteX1" fmla="*/ 9525 w 723900"/>
                <a:gd name="connsiteY1" fmla="*/ 495300 h 638175"/>
                <a:gd name="connsiteX2" fmla="*/ 171450 w 723900"/>
                <a:gd name="connsiteY2" fmla="*/ 485775 h 638175"/>
                <a:gd name="connsiteX3" fmla="*/ 228600 w 723900"/>
                <a:gd name="connsiteY3" fmla="*/ 466725 h 638175"/>
                <a:gd name="connsiteX4" fmla="*/ 590550 w 723900"/>
                <a:gd name="connsiteY4" fmla="*/ 590550 h 638175"/>
                <a:gd name="connsiteX5" fmla="*/ 609600 w 723900"/>
                <a:gd name="connsiteY5" fmla="*/ 638175 h 638175"/>
                <a:gd name="connsiteX6" fmla="*/ 723900 w 723900"/>
                <a:gd name="connsiteY6" fmla="*/ 419100 h 638175"/>
                <a:gd name="connsiteX7" fmla="*/ 504825 w 723900"/>
                <a:gd name="connsiteY7" fmla="*/ 257175 h 638175"/>
                <a:gd name="connsiteX8" fmla="*/ 438150 w 723900"/>
                <a:gd name="connsiteY8" fmla="*/ 152400 h 638175"/>
                <a:gd name="connsiteX9" fmla="*/ 419100 w 723900"/>
                <a:gd name="connsiteY9" fmla="*/ 0 h 638175"/>
                <a:gd name="connsiteX10" fmla="*/ 66675 w 723900"/>
                <a:gd name="connsiteY10" fmla="*/ 0 h 638175"/>
                <a:gd name="connsiteX0" fmla="*/ 0 w 723900"/>
                <a:gd name="connsiteY0" fmla="*/ 0 h 638175"/>
                <a:gd name="connsiteX1" fmla="*/ 9525 w 723900"/>
                <a:gd name="connsiteY1" fmla="*/ 495300 h 638175"/>
                <a:gd name="connsiteX2" fmla="*/ 171450 w 723900"/>
                <a:gd name="connsiteY2" fmla="*/ 504825 h 638175"/>
                <a:gd name="connsiteX3" fmla="*/ 228600 w 723900"/>
                <a:gd name="connsiteY3" fmla="*/ 466725 h 638175"/>
                <a:gd name="connsiteX4" fmla="*/ 590550 w 723900"/>
                <a:gd name="connsiteY4" fmla="*/ 590550 h 638175"/>
                <a:gd name="connsiteX5" fmla="*/ 609600 w 723900"/>
                <a:gd name="connsiteY5" fmla="*/ 638175 h 638175"/>
                <a:gd name="connsiteX6" fmla="*/ 723900 w 723900"/>
                <a:gd name="connsiteY6" fmla="*/ 419100 h 638175"/>
                <a:gd name="connsiteX7" fmla="*/ 504825 w 723900"/>
                <a:gd name="connsiteY7" fmla="*/ 257175 h 638175"/>
                <a:gd name="connsiteX8" fmla="*/ 438150 w 723900"/>
                <a:gd name="connsiteY8" fmla="*/ 152400 h 638175"/>
                <a:gd name="connsiteX9" fmla="*/ 419100 w 723900"/>
                <a:gd name="connsiteY9" fmla="*/ 0 h 638175"/>
                <a:gd name="connsiteX10" fmla="*/ 66675 w 723900"/>
                <a:gd name="connsiteY10" fmla="*/ 0 h 638175"/>
                <a:gd name="connsiteX0" fmla="*/ 0 w 723900"/>
                <a:gd name="connsiteY0" fmla="*/ 0 h 638175"/>
                <a:gd name="connsiteX1" fmla="*/ 9525 w 723900"/>
                <a:gd name="connsiteY1" fmla="*/ 495300 h 638175"/>
                <a:gd name="connsiteX2" fmla="*/ 171450 w 723900"/>
                <a:gd name="connsiteY2" fmla="*/ 504825 h 638175"/>
                <a:gd name="connsiteX3" fmla="*/ 590550 w 723900"/>
                <a:gd name="connsiteY3" fmla="*/ 590550 h 638175"/>
                <a:gd name="connsiteX4" fmla="*/ 609600 w 723900"/>
                <a:gd name="connsiteY4" fmla="*/ 638175 h 638175"/>
                <a:gd name="connsiteX5" fmla="*/ 723900 w 723900"/>
                <a:gd name="connsiteY5" fmla="*/ 419100 h 638175"/>
                <a:gd name="connsiteX6" fmla="*/ 504825 w 723900"/>
                <a:gd name="connsiteY6" fmla="*/ 257175 h 638175"/>
                <a:gd name="connsiteX7" fmla="*/ 438150 w 723900"/>
                <a:gd name="connsiteY7" fmla="*/ 152400 h 638175"/>
                <a:gd name="connsiteX8" fmla="*/ 419100 w 723900"/>
                <a:gd name="connsiteY8" fmla="*/ 0 h 638175"/>
                <a:gd name="connsiteX9" fmla="*/ 66675 w 723900"/>
                <a:gd name="connsiteY9" fmla="*/ 0 h 638175"/>
                <a:gd name="connsiteX0" fmla="*/ 0 w 723900"/>
                <a:gd name="connsiteY0" fmla="*/ 0 h 638175"/>
                <a:gd name="connsiteX1" fmla="*/ 9525 w 723900"/>
                <a:gd name="connsiteY1" fmla="*/ 495300 h 638175"/>
                <a:gd name="connsiteX2" fmla="*/ 171450 w 723900"/>
                <a:gd name="connsiteY2" fmla="*/ 504825 h 638175"/>
                <a:gd name="connsiteX3" fmla="*/ 482600 w 723900"/>
                <a:gd name="connsiteY3" fmla="*/ 609600 h 638175"/>
                <a:gd name="connsiteX4" fmla="*/ 609600 w 723900"/>
                <a:gd name="connsiteY4" fmla="*/ 638175 h 638175"/>
                <a:gd name="connsiteX5" fmla="*/ 723900 w 723900"/>
                <a:gd name="connsiteY5" fmla="*/ 419100 h 638175"/>
                <a:gd name="connsiteX6" fmla="*/ 504825 w 723900"/>
                <a:gd name="connsiteY6" fmla="*/ 257175 h 638175"/>
                <a:gd name="connsiteX7" fmla="*/ 438150 w 723900"/>
                <a:gd name="connsiteY7" fmla="*/ 152400 h 638175"/>
                <a:gd name="connsiteX8" fmla="*/ 419100 w 723900"/>
                <a:gd name="connsiteY8" fmla="*/ 0 h 638175"/>
                <a:gd name="connsiteX9" fmla="*/ 66675 w 723900"/>
                <a:gd name="connsiteY9" fmla="*/ 0 h 638175"/>
                <a:gd name="connsiteX0" fmla="*/ 0 w 723900"/>
                <a:gd name="connsiteY0" fmla="*/ 0 h 682625"/>
                <a:gd name="connsiteX1" fmla="*/ 9525 w 723900"/>
                <a:gd name="connsiteY1" fmla="*/ 495300 h 682625"/>
                <a:gd name="connsiteX2" fmla="*/ 171450 w 723900"/>
                <a:gd name="connsiteY2" fmla="*/ 504825 h 682625"/>
                <a:gd name="connsiteX3" fmla="*/ 482600 w 723900"/>
                <a:gd name="connsiteY3" fmla="*/ 609600 h 682625"/>
                <a:gd name="connsiteX4" fmla="*/ 546100 w 723900"/>
                <a:gd name="connsiteY4" fmla="*/ 682625 h 682625"/>
                <a:gd name="connsiteX5" fmla="*/ 723900 w 723900"/>
                <a:gd name="connsiteY5" fmla="*/ 419100 h 682625"/>
                <a:gd name="connsiteX6" fmla="*/ 504825 w 723900"/>
                <a:gd name="connsiteY6" fmla="*/ 257175 h 682625"/>
                <a:gd name="connsiteX7" fmla="*/ 438150 w 723900"/>
                <a:gd name="connsiteY7" fmla="*/ 152400 h 682625"/>
                <a:gd name="connsiteX8" fmla="*/ 419100 w 723900"/>
                <a:gd name="connsiteY8" fmla="*/ 0 h 682625"/>
                <a:gd name="connsiteX9" fmla="*/ 66675 w 723900"/>
                <a:gd name="connsiteY9" fmla="*/ 0 h 682625"/>
                <a:gd name="connsiteX0" fmla="*/ 0 w 641350"/>
                <a:gd name="connsiteY0" fmla="*/ 0 h 682625"/>
                <a:gd name="connsiteX1" fmla="*/ 9525 w 641350"/>
                <a:gd name="connsiteY1" fmla="*/ 495300 h 682625"/>
                <a:gd name="connsiteX2" fmla="*/ 171450 w 641350"/>
                <a:gd name="connsiteY2" fmla="*/ 504825 h 682625"/>
                <a:gd name="connsiteX3" fmla="*/ 482600 w 641350"/>
                <a:gd name="connsiteY3" fmla="*/ 609600 h 682625"/>
                <a:gd name="connsiteX4" fmla="*/ 546100 w 641350"/>
                <a:gd name="connsiteY4" fmla="*/ 682625 h 682625"/>
                <a:gd name="connsiteX5" fmla="*/ 641350 w 641350"/>
                <a:gd name="connsiteY5" fmla="*/ 454025 h 682625"/>
                <a:gd name="connsiteX6" fmla="*/ 504825 w 641350"/>
                <a:gd name="connsiteY6" fmla="*/ 257175 h 682625"/>
                <a:gd name="connsiteX7" fmla="*/ 438150 w 641350"/>
                <a:gd name="connsiteY7" fmla="*/ 152400 h 682625"/>
                <a:gd name="connsiteX8" fmla="*/ 419100 w 641350"/>
                <a:gd name="connsiteY8" fmla="*/ 0 h 682625"/>
                <a:gd name="connsiteX9" fmla="*/ 66675 w 641350"/>
                <a:gd name="connsiteY9" fmla="*/ 0 h 682625"/>
                <a:gd name="connsiteX0" fmla="*/ 0 w 641350"/>
                <a:gd name="connsiteY0" fmla="*/ 0 h 682625"/>
                <a:gd name="connsiteX1" fmla="*/ 9525 w 641350"/>
                <a:gd name="connsiteY1" fmla="*/ 495300 h 682625"/>
                <a:gd name="connsiteX2" fmla="*/ 171450 w 641350"/>
                <a:gd name="connsiteY2" fmla="*/ 504825 h 682625"/>
                <a:gd name="connsiteX3" fmla="*/ 482600 w 641350"/>
                <a:gd name="connsiteY3" fmla="*/ 609600 h 682625"/>
                <a:gd name="connsiteX4" fmla="*/ 546100 w 641350"/>
                <a:gd name="connsiteY4" fmla="*/ 682625 h 682625"/>
                <a:gd name="connsiteX5" fmla="*/ 641350 w 641350"/>
                <a:gd name="connsiteY5" fmla="*/ 454025 h 682625"/>
                <a:gd name="connsiteX6" fmla="*/ 479425 w 641350"/>
                <a:gd name="connsiteY6" fmla="*/ 295275 h 682625"/>
                <a:gd name="connsiteX7" fmla="*/ 438150 w 641350"/>
                <a:gd name="connsiteY7" fmla="*/ 152400 h 682625"/>
                <a:gd name="connsiteX8" fmla="*/ 419100 w 641350"/>
                <a:gd name="connsiteY8" fmla="*/ 0 h 682625"/>
                <a:gd name="connsiteX9" fmla="*/ 66675 w 641350"/>
                <a:gd name="connsiteY9" fmla="*/ 0 h 682625"/>
                <a:gd name="connsiteX0" fmla="*/ 0 w 641350"/>
                <a:gd name="connsiteY0" fmla="*/ 0 h 682625"/>
                <a:gd name="connsiteX1" fmla="*/ 9525 w 641350"/>
                <a:gd name="connsiteY1" fmla="*/ 495300 h 682625"/>
                <a:gd name="connsiteX2" fmla="*/ 171450 w 641350"/>
                <a:gd name="connsiteY2" fmla="*/ 504825 h 682625"/>
                <a:gd name="connsiteX3" fmla="*/ 482600 w 641350"/>
                <a:gd name="connsiteY3" fmla="*/ 609600 h 682625"/>
                <a:gd name="connsiteX4" fmla="*/ 546100 w 641350"/>
                <a:gd name="connsiteY4" fmla="*/ 682625 h 682625"/>
                <a:gd name="connsiteX5" fmla="*/ 641350 w 641350"/>
                <a:gd name="connsiteY5" fmla="*/ 454025 h 682625"/>
                <a:gd name="connsiteX6" fmla="*/ 479425 w 641350"/>
                <a:gd name="connsiteY6" fmla="*/ 295275 h 682625"/>
                <a:gd name="connsiteX7" fmla="*/ 438150 w 641350"/>
                <a:gd name="connsiteY7" fmla="*/ 152400 h 682625"/>
                <a:gd name="connsiteX8" fmla="*/ 419100 w 641350"/>
                <a:gd name="connsiteY8" fmla="*/ 0 h 682625"/>
                <a:gd name="connsiteX9" fmla="*/ 66675 w 641350"/>
                <a:gd name="connsiteY9" fmla="*/ 0 h 682625"/>
                <a:gd name="connsiteX0" fmla="*/ 0 w 641350"/>
                <a:gd name="connsiteY0" fmla="*/ 0 h 682625"/>
                <a:gd name="connsiteX1" fmla="*/ 9525 w 641350"/>
                <a:gd name="connsiteY1" fmla="*/ 495300 h 682625"/>
                <a:gd name="connsiteX2" fmla="*/ 171450 w 641350"/>
                <a:gd name="connsiteY2" fmla="*/ 504825 h 682625"/>
                <a:gd name="connsiteX3" fmla="*/ 482600 w 641350"/>
                <a:gd name="connsiteY3" fmla="*/ 609600 h 682625"/>
                <a:gd name="connsiteX4" fmla="*/ 546100 w 641350"/>
                <a:gd name="connsiteY4" fmla="*/ 682625 h 682625"/>
                <a:gd name="connsiteX5" fmla="*/ 641350 w 641350"/>
                <a:gd name="connsiteY5" fmla="*/ 454025 h 682625"/>
                <a:gd name="connsiteX6" fmla="*/ 479425 w 641350"/>
                <a:gd name="connsiteY6" fmla="*/ 295275 h 682625"/>
                <a:gd name="connsiteX7" fmla="*/ 381000 w 641350"/>
                <a:gd name="connsiteY7" fmla="*/ 133350 h 682625"/>
                <a:gd name="connsiteX8" fmla="*/ 419100 w 641350"/>
                <a:gd name="connsiteY8" fmla="*/ 0 h 682625"/>
                <a:gd name="connsiteX9" fmla="*/ 66675 w 641350"/>
                <a:gd name="connsiteY9" fmla="*/ 0 h 682625"/>
                <a:gd name="connsiteX0" fmla="*/ 0 w 641350"/>
                <a:gd name="connsiteY0" fmla="*/ 0 h 682625"/>
                <a:gd name="connsiteX1" fmla="*/ 9525 w 641350"/>
                <a:gd name="connsiteY1" fmla="*/ 495300 h 682625"/>
                <a:gd name="connsiteX2" fmla="*/ 171450 w 641350"/>
                <a:gd name="connsiteY2" fmla="*/ 504825 h 682625"/>
                <a:gd name="connsiteX3" fmla="*/ 482600 w 641350"/>
                <a:gd name="connsiteY3" fmla="*/ 609600 h 682625"/>
                <a:gd name="connsiteX4" fmla="*/ 546100 w 641350"/>
                <a:gd name="connsiteY4" fmla="*/ 682625 h 682625"/>
                <a:gd name="connsiteX5" fmla="*/ 641350 w 641350"/>
                <a:gd name="connsiteY5" fmla="*/ 454025 h 682625"/>
                <a:gd name="connsiteX6" fmla="*/ 479425 w 641350"/>
                <a:gd name="connsiteY6" fmla="*/ 295275 h 682625"/>
                <a:gd name="connsiteX7" fmla="*/ 381000 w 641350"/>
                <a:gd name="connsiteY7" fmla="*/ 133350 h 682625"/>
                <a:gd name="connsiteX8" fmla="*/ 377825 w 641350"/>
                <a:gd name="connsiteY8" fmla="*/ 0 h 682625"/>
                <a:gd name="connsiteX9" fmla="*/ 66675 w 641350"/>
                <a:gd name="connsiteY9" fmla="*/ 0 h 682625"/>
                <a:gd name="connsiteX0" fmla="*/ 0 w 641350"/>
                <a:gd name="connsiteY0" fmla="*/ 3175 h 685800"/>
                <a:gd name="connsiteX1" fmla="*/ 9525 w 641350"/>
                <a:gd name="connsiteY1" fmla="*/ 498475 h 685800"/>
                <a:gd name="connsiteX2" fmla="*/ 171450 w 641350"/>
                <a:gd name="connsiteY2" fmla="*/ 508000 h 685800"/>
                <a:gd name="connsiteX3" fmla="*/ 482600 w 641350"/>
                <a:gd name="connsiteY3" fmla="*/ 612775 h 685800"/>
                <a:gd name="connsiteX4" fmla="*/ 546100 w 641350"/>
                <a:gd name="connsiteY4" fmla="*/ 685800 h 685800"/>
                <a:gd name="connsiteX5" fmla="*/ 641350 w 641350"/>
                <a:gd name="connsiteY5" fmla="*/ 457200 h 685800"/>
                <a:gd name="connsiteX6" fmla="*/ 479425 w 641350"/>
                <a:gd name="connsiteY6" fmla="*/ 298450 h 685800"/>
                <a:gd name="connsiteX7" fmla="*/ 381000 w 641350"/>
                <a:gd name="connsiteY7" fmla="*/ 136525 h 685800"/>
                <a:gd name="connsiteX8" fmla="*/ 377825 w 641350"/>
                <a:gd name="connsiteY8" fmla="*/ 3175 h 685800"/>
                <a:gd name="connsiteX9" fmla="*/ 66675 w 641350"/>
                <a:gd name="connsiteY9" fmla="*/ 0 h 685800"/>
                <a:gd name="connsiteX0" fmla="*/ 0 w 631825"/>
                <a:gd name="connsiteY0" fmla="*/ 88900 h 685800"/>
                <a:gd name="connsiteX1" fmla="*/ 0 w 631825"/>
                <a:gd name="connsiteY1" fmla="*/ 498475 h 685800"/>
                <a:gd name="connsiteX2" fmla="*/ 161925 w 631825"/>
                <a:gd name="connsiteY2" fmla="*/ 508000 h 685800"/>
                <a:gd name="connsiteX3" fmla="*/ 473075 w 631825"/>
                <a:gd name="connsiteY3" fmla="*/ 612775 h 685800"/>
                <a:gd name="connsiteX4" fmla="*/ 536575 w 631825"/>
                <a:gd name="connsiteY4" fmla="*/ 685800 h 685800"/>
                <a:gd name="connsiteX5" fmla="*/ 631825 w 631825"/>
                <a:gd name="connsiteY5" fmla="*/ 457200 h 685800"/>
                <a:gd name="connsiteX6" fmla="*/ 469900 w 631825"/>
                <a:gd name="connsiteY6" fmla="*/ 298450 h 685800"/>
                <a:gd name="connsiteX7" fmla="*/ 371475 w 631825"/>
                <a:gd name="connsiteY7" fmla="*/ 136525 h 685800"/>
                <a:gd name="connsiteX8" fmla="*/ 368300 w 631825"/>
                <a:gd name="connsiteY8" fmla="*/ 3175 h 685800"/>
                <a:gd name="connsiteX9" fmla="*/ 57150 w 631825"/>
                <a:gd name="connsiteY9" fmla="*/ 0 h 685800"/>
                <a:gd name="connsiteX0" fmla="*/ 0 w 638175"/>
                <a:gd name="connsiteY0" fmla="*/ 25400 h 685800"/>
                <a:gd name="connsiteX1" fmla="*/ 6350 w 638175"/>
                <a:gd name="connsiteY1" fmla="*/ 498475 h 685800"/>
                <a:gd name="connsiteX2" fmla="*/ 168275 w 638175"/>
                <a:gd name="connsiteY2" fmla="*/ 508000 h 685800"/>
                <a:gd name="connsiteX3" fmla="*/ 479425 w 638175"/>
                <a:gd name="connsiteY3" fmla="*/ 612775 h 685800"/>
                <a:gd name="connsiteX4" fmla="*/ 542925 w 638175"/>
                <a:gd name="connsiteY4" fmla="*/ 685800 h 685800"/>
                <a:gd name="connsiteX5" fmla="*/ 638175 w 638175"/>
                <a:gd name="connsiteY5" fmla="*/ 457200 h 685800"/>
                <a:gd name="connsiteX6" fmla="*/ 476250 w 638175"/>
                <a:gd name="connsiteY6" fmla="*/ 298450 h 685800"/>
                <a:gd name="connsiteX7" fmla="*/ 377825 w 638175"/>
                <a:gd name="connsiteY7" fmla="*/ 136525 h 685800"/>
                <a:gd name="connsiteX8" fmla="*/ 374650 w 638175"/>
                <a:gd name="connsiteY8" fmla="*/ 3175 h 685800"/>
                <a:gd name="connsiteX9" fmla="*/ 63500 w 638175"/>
                <a:gd name="connsiteY9" fmla="*/ 0 h 685800"/>
                <a:gd name="connsiteX0" fmla="*/ 0 w 638175"/>
                <a:gd name="connsiteY0" fmla="*/ 25400 h 685800"/>
                <a:gd name="connsiteX1" fmla="*/ 6350 w 638175"/>
                <a:gd name="connsiteY1" fmla="*/ 498475 h 685800"/>
                <a:gd name="connsiteX2" fmla="*/ 168275 w 638175"/>
                <a:gd name="connsiteY2" fmla="*/ 508000 h 685800"/>
                <a:gd name="connsiteX3" fmla="*/ 479425 w 638175"/>
                <a:gd name="connsiteY3" fmla="*/ 612775 h 685800"/>
                <a:gd name="connsiteX4" fmla="*/ 542925 w 638175"/>
                <a:gd name="connsiteY4" fmla="*/ 685800 h 685800"/>
                <a:gd name="connsiteX5" fmla="*/ 638175 w 638175"/>
                <a:gd name="connsiteY5" fmla="*/ 457200 h 685800"/>
                <a:gd name="connsiteX6" fmla="*/ 476250 w 638175"/>
                <a:gd name="connsiteY6" fmla="*/ 298450 h 685800"/>
                <a:gd name="connsiteX7" fmla="*/ 377825 w 638175"/>
                <a:gd name="connsiteY7" fmla="*/ 136525 h 685800"/>
                <a:gd name="connsiteX8" fmla="*/ 374650 w 638175"/>
                <a:gd name="connsiteY8" fmla="*/ 3175 h 685800"/>
                <a:gd name="connsiteX9" fmla="*/ 63500 w 638175"/>
                <a:gd name="connsiteY9" fmla="*/ 0 h 685800"/>
                <a:gd name="connsiteX10" fmla="*/ 0 w 638175"/>
                <a:gd name="connsiteY10" fmla="*/ 25400 h 685800"/>
                <a:gd name="connsiteX0" fmla="*/ 0 w 635000"/>
                <a:gd name="connsiteY0" fmla="*/ 69700 h 685800"/>
                <a:gd name="connsiteX1" fmla="*/ 3175 w 635000"/>
                <a:gd name="connsiteY1" fmla="*/ 498475 h 685800"/>
                <a:gd name="connsiteX2" fmla="*/ 165100 w 635000"/>
                <a:gd name="connsiteY2" fmla="*/ 508000 h 685800"/>
                <a:gd name="connsiteX3" fmla="*/ 476250 w 635000"/>
                <a:gd name="connsiteY3" fmla="*/ 612775 h 685800"/>
                <a:gd name="connsiteX4" fmla="*/ 539750 w 635000"/>
                <a:gd name="connsiteY4" fmla="*/ 685800 h 685800"/>
                <a:gd name="connsiteX5" fmla="*/ 635000 w 635000"/>
                <a:gd name="connsiteY5" fmla="*/ 457200 h 685800"/>
                <a:gd name="connsiteX6" fmla="*/ 473075 w 635000"/>
                <a:gd name="connsiteY6" fmla="*/ 298450 h 685800"/>
                <a:gd name="connsiteX7" fmla="*/ 374650 w 635000"/>
                <a:gd name="connsiteY7" fmla="*/ 136525 h 685800"/>
                <a:gd name="connsiteX8" fmla="*/ 371475 w 635000"/>
                <a:gd name="connsiteY8" fmla="*/ 3175 h 685800"/>
                <a:gd name="connsiteX9" fmla="*/ 60325 w 635000"/>
                <a:gd name="connsiteY9" fmla="*/ 0 h 685800"/>
                <a:gd name="connsiteX10" fmla="*/ 0 w 635000"/>
                <a:gd name="connsiteY10" fmla="*/ 69700 h 685800"/>
                <a:gd name="connsiteX0" fmla="*/ 0 w 635000"/>
                <a:gd name="connsiteY0" fmla="*/ 66525 h 682625"/>
                <a:gd name="connsiteX1" fmla="*/ 3175 w 635000"/>
                <a:gd name="connsiteY1" fmla="*/ 495300 h 682625"/>
                <a:gd name="connsiteX2" fmla="*/ 165100 w 635000"/>
                <a:gd name="connsiteY2" fmla="*/ 504825 h 682625"/>
                <a:gd name="connsiteX3" fmla="*/ 476250 w 635000"/>
                <a:gd name="connsiteY3" fmla="*/ 609600 h 682625"/>
                <a:gd name="connsiteX4" fmla="*/ 539750 w 635000"/>
                <a:gd name="connsiteY4" fmla="*/ 682625 h 682625"/>
                <a:gd name="connsiteX5" fmla="*/ 635000 w 635000"/>
                <a:gd name="connsiteY5" fmla="*/ 454025 h 682625"/>
                <a:gd name="connsiteX6" fmla="*/ 473075 w 635000"/>
                <a:gd name="connsiteY6" fmla="*/ 295275 h 682625"/>
                <a:gd name="connsiteX7" fmla="*/ 374650 w 635000"/>
                <a:gd name="connsiteY7" fmla="*/ 133350 h 682625"/>
                <a:gd name="connsiteX8" fmla="*/ 371475 w 635000"/>
                <a:gd name="connsiteY8" fmla="*/ 0 h 682625"/>
                <a:gd name="connsiteX9" fmla="*/ 69850 w 635000"/>
                <a:gd name="connsiteY9" fmla="*/ 18975 h 682625"/>
                <a:gd name="connsiteX10" fmla="*/ 0 w 635000"/>
                <a:gd name="connsiteY10" fmla="*/ 66525 h 682625"/>
                <a:gd name="connsiteX0" fmla="*/ 0 w 635000"/>
                <a:gd name="connsiteY0" fmla="*/ 47550 h 663650"/>
                <a:gd name="connsiteX1" fmla="*/ 3175 w 635000"/>
                <a:gd name="connsiteY1" fmla="*/ 476325 h 663650"/>
                <a:gd name="connsiteX2" fmla="*/ 165100 w 635000"/>
                <a:gd name="connsiteY2" fmla="*/ 485850 h 663650"/>
                <a:gd name="connsiteX3" fmla="*/ 476250 w 635000"/>
                <a:gd name="connsiteY3" fmla="*/ 590625 h 663650"/>
                <a:gd name="connsiteX4" fmla="*/ 539750 w 635000"/>
                <a:gd name="connsiteY4" fmla="*/ 663650 h 663650"/>
                <a:gd name="connsiteX5" fmla="*/ 635000 w 635000"/>
                <a:gd name="connsiteY5" fmla="*/ 435050 h 663650"/>
                <a:gd name="connsiteX6" fmla="*/ 473075 w 635000"/>
                <a:gd name="connsiteY6" fmla="*/ 276300 h 663650"/>
                <a:gd name="connsiteX7" fmla="*/ 374650 w 635000"/>
                <a:gd name="connsiteY7" fmla="*/ 114375 h 663650"/>
                <a:gd name="connsiteX8" fmla="*/ 352425 w 635000"/>
                <a:gd name="connsiteY8" fmla="*/ 3175 h 663650"/>
                <a:gd name="connsiteX9" fmla="*/ 69850 w 635000"/>
                <a:gd name="connsiteY9" fmla="*/ 0 h 663650"/>
                <a:gd name="connsiteX10" fmla="*/ 0 w 635000"/>
                <a:gd name="connsiteY10" fmla="*/ 47550 h 663650"/>
                <a:gd name="connsiteX0" fmla="*/ 0 w 635000"/>
                <a:gd name="connsiteY0" fmla="*/ 47550 h 663650"/>
                <a:gd name="connsiteX1" fmla="*/ 3175 w 635000"/>
                <a:gd name="connsiteY1" fmla="*/ 476325 h 663650"/>
                <a:gd name="connsiteX2" fmla="*/ 165100 w 635000"/>
                <a:gd name="connsiteY2" fmla="*/ 485850 h 663650"/>
                <a:gd name="connsiteX3" fmla="*/ 476250 w 635000"/>
                <a:gd name="connsiteY3" fmla="*/ 590625 h 663650"/>
                <a:gd name="connsiteX4" fmla="*/ 539750 w 635000"/>
                <a:gd name="connsiteY4" fmla="*/ 663650 h 663650"/>
                <a:gd name="connsiteX5" fmla="*/ 635000 w 635000"/>
                <a:gd name="connsiteY5" fmla="*/ 435050 h 663650"/>
                <a:gd name="connsiteX6" fmla="*/ 473075 w 635000"/>
                <a:gd name="connsiteY6" fmla="*/ 276300 h 663650"/>
                <a:gd name="connsiteX7" fmla="*/ 368300 w 635000"/>
                <a:gd name="connsiteY7" fmla="*/ 136526 h 663650"/>
                <a:gd name="connsiteX8" fmla="*/ 352425 w 635000"/>
                <a:gd name="connsiteY8" fmla="*/ 3175 h 663650"/>
                <a:gd name="connsiteX9" fmla="*/ 69850 w 635000"/>
                <a:gd name="connsiteY9" fmla="*/ 0 h 663650"/>
                <a:gd name="connsiteX10" fmla="*/ 0 w 635000"/>
                <a:gd name="connsiteY10" fmla="*/ 47550 h 663650"/>
                <a:gd name="connsiteX0" fmla="*/ 0 w 635000"/>
                <a:gd name="connsiteY0" fmla="*/ 47550 h 663650"/>
                <a:gd name="connsiteX1" fmla="*/ 3175 w 635000"/>
                <a:gd name="connsiteY1" fmla="*/ 476325 h 663650"/>
                <a:gd name="connsiteX2" fmla="*/ 165100 w 635000"/>
                <a:gd name="connsiteY2" fmla="*/ 485850 h 663650"/>
                <a:gd name="connsiteX3" fmla="*/ 476250 w 635000"/>
                <a:gd name="connsiteY3" fmla="*/ 590625 h 663650"/>
                <a:gd name="connsiteX4" fmla="*/ 539750 w 635000"/>
                <a:gd name="connsiteY4" fmla="*/ 663650 h 663650"/>
                <a:gd name="connsiteX5" fmla="*/ 635000 w 635000"/>
                <a:gd name="connsiteY5" fmla="*/ 435050 h 663650"/>
                <a:gd name="connsiteX6" fmla="*/ 419100 w 635000"/>
                <a:gd name="connsiteY6" fmla="*/ 287375 h 663650"/>
                <a:gd name="connsiteX7" fmla="*/ 368300 w 635000"/>
                <a:gd name="connsiteY7" fmla="*/ 136526 h 663650"/>
                <a:gd name="connsiteX8" fmla="*/ 352425 w 635000"/>
                <a:gd name="connsiteY8" fmla="*/ 3175 h 663650"/>
                <a:gd name="connsiteX9" fmla="*/ 69850 w 635000"/>
                <a:gd name="connsiteY9" fmla="*/ 0 h 663650"/>
                <a:gd name="connsiteX10" fmla="*/ 0 w 635000"/>
                <a:gd name="connsiteY10" fmla="*/ 47550 h 663650"/>
                <a:gd name="connsiteX0" fmla="*/ 0 w 635000"/>
                <a:gd name="connsiteY0" fmla="*/ 47550 h 663650"/>
                <a:gd name="connsiteX1" fmla="*/ 3175 w 635000"/>
                <a:gd name="connsiteY1" fmla="*/ 476325 h 663650"/>
                <a:gd name="connsiteX2" fmla="*/ 165100 w 635000"/>
                <a:gd name="connsiteY2" fmla="*/ 485850 h 663650"/>
                <a:gd name="connsiteX3" fmla="*/ 476250 w 635000"/>
                <a:gd name="connsiteY3" fmla="*/ 590625 h 663650"/>
                <a:gd name="connsiteX4" fmla="*/ 539750 w 635000"/>
                <a:gd name="connsiteY4" fmla="*/ 663650 h 663650"/>
                <a:gd name="connsiteX5" fmla="*/ 635000 w 635000"/>
                <a:gd name="connsiteY5" fmla="*/ 435050 h 663650"/>
                <a:gd name="connsiteX6" fmla="*/ 419100 w 635000"/>
                <a:gd name="connsiteY6" fmla="*/ 287375 h 663650"/>
                <a:gd name="connsiteX7" fmla="*/ 368300 w 635000"/>
                <a:gd name="connsiteY7" fmla="*/ 136526 h 663650"/>
                <a:gd name="connsiteX8" fmla="*/ 352425 w 635000"/>
                <a:gd name="connsiteY8" fmla="*/ 3175 h 663650"/>
                <a:gd name="connsiteX9" fmla="*/ 69850 w 635000"/>
                <a:gd name="connsiteY9" fmla="*/ 0 h 663650"/>
                <a:gd name="connsiteX10" fmla="*/ 0 w 635000"/>
                <a:gd name="connsiteY10" fmla="*/ 47550 h 663650"/>
                <a:gd name="connsiteX0" fmla="*/ 0 w 635000"/>
                <a:gd name="connsiteY0" fmla="*/ 47550 h 663650"/>
                <a:gd name="connsiteX1" fmla="*/ 3175 w 635000"/>
                <a:gd name="connsiteY1" fmla="*/ 476325 h 663650"/>
                <a:gd name="connsiteX2" fmla="*/ 165100 w 635000"/>
                <a:gd name="connsiteY2" fmla="*/ 485850 h 663650"/>
                <a:gd name="connsiteX3" fmla="*/ 476250 w 635000"/>
                <a:gd name="connsiteY3" fmla="*/ 590625 h 663650"/>
                <a:gd name="connsiteX4" fmla="*/ 539750 w 635000"/>
                <a:gd name="connsiteY4" fmla="*/ 663650 h 663650"/>
                <a:gd name="connsiteX5" fmla="*/ 635000 w 635000"/>
                <a:gd name="connsiteY5" fmla="*/ 435050 h 663650"/>
                <a:gd name="connsiteX6" fmla="*/ 419100 w 635000"/>
                <a:gd name="connsiteY6" fmla="*/ 287375 h 663650"/>
                <a:gd name="connsiteX7" fmla="*/ 368300 w 635000"/>
                <a:gd name="connsiteY7" fmla="*/ 136526 h 663650"/>
                <a:gd name="connsiteX8" fmla="*/ 352425 w 635000"/>
                <a:gd name="connsiteY8" fmla="*/ 3175 h 663650"/>
                <a:gd name="connsiteX9" fmla="*/ 69850 w 635000"/>
                <a:gd name="connsiteY9" fmla="*/ 0 h 663650"/>
                <a:gd name="connsiteX10" fmla="*/ 0 w 635000"/>
                <a:gd name="connsiteY10" fmla="*/ 47550 h 663650"/>
                <a:gd name="connsiteX0" fmla="*/ 0 w 635000"/>
                <a:gd name="connsiteY0" fmla="*/ 47550 h 663650"/>
                <a:gd name="connsiteX1" fmla="*/ 3175 w 635000"/>
                <a:gd name="connsiteY1" fmla="*/ 476325 h 663650"/>
                <a:gd name="connsiteX2" fmla="*/ 165100 w 635000"/>
                <a:gd name="connsiteY2" fmla="*/ 485850 h 663650"/>
                <a:gd name="connsiteX3" fmla="*/ 476250 w 635000"/>
                <a:gd name="connsiteY3" fmla="*/ 590625 h 663650"/>
                <a:gd name="connsiteX4" fmla="*/ 539750 w 635000"/>
                <a:gd name="connsiteY4" fmla="*/ 663650 h 663650"/>
                <a:gd name="connsiteX5" fmla="*/ 635000 w 635000"/>
                <a:gd name="connsiteY5" fmla="*/ 435050 h 663650"/>
                <a:gd name="connsiteX6" fmla="*/ 434975 w 635000"/>
                <a:gd name="connsiteY6" fmla="*/ 250458 h 663650"/>
                <a:gd name="connsiteX7" fmla="*/ 368300 w 635000"/>
                <a:gd name="connsiteY7" fmla="*/ 136526 h 663650"/>
                <a:gd name="connsiteX8" fmla="*/ 352425 w 635000"/>
                <a:gd name="connsiteY8" fmla="*/ 3175 h 663650"/>
                <a:gd name="connsiteX9" fmla="*/ 69850 w 635000"/>
                <a:gd name="connsiteY9" fmla="*/ 0 h 663650"/>
                <a:gd name="connsiteX10" fmla="*/ 0 w 635000"/>
                <a:gd name="connsiteY10" fmla="*/ 47550 h 663650"/>
                <a:gd name="connsiteX0" fmla="*/ 0 w 619125"/>
                <a:gd name="connsiteY0" fmla="*/ 47550 h 663650"/>
                <a:gd name="connsiteX1" fmla="*/ 3175 w 619125"/>
                <a:gd name="connsiteY1" fmla="*/ 476325 h 663650"/>
                <a:gd name="connsiteX2" fmla="*/ 165100 w 619125"/>
                <a:gd name="connsiteY2" fmla="*/ 485850 h 663650"/>
                <a:gd name="connsiteX3" fmla="*/ 476250 w 619125"/>
                <a:gd name="connsiteY3" fmla="*/ 590625 h 663650"/>
                <a:gd name="connsiteX4" fmla="*/ 539750 w 619125"/>
                <a:gd name="connsiteY4" fmla="*/ 663650 h 663650"/>
                <a:gd name="connsiteX5" fmla="*/ 619125 w 619125"/>
                <a:gd name="connsiteY5" fmla="*/ 427667 h 663650"/>
                <a:gd name="connsiteX6" fmla="*/ 434975 w 619125"/>
                <a:gd name="connsiteY6" fmla="*/ 250458 h 663650"/>
                <a:gd name="connsiteX7" fmla="*/ 368300 w 619125"/>
                <a:gd name="connsiteY7" fmla="*/ 136526 h 663650"/>
                <a:gd name="connsiteX8" fmla="*/ 352425 w 619125"/>
                <a:gd name="connsiteY8" fmla="*/ 3175 h 663650"/>
                <a:gd name="connsiteX9" fmla="*/ 69850 w 619125"/>
                <a:gd name="connsiteY9" fmla="*/ 0 h 663650"/>
                <a:gd name="connsiteX10" fmla="*/ 0 w 619125"/>
                <a:gd name="connsiteY10" fmla="*/ 47550 h 663650"/>
                <a:gd name="connsiteX0" fmla="*/ 0 w 626269"/>
                <a:gd name="connsiteY0" fmla="*/ 47550 h 663650"/>
                <a:gd name="connsiteX1" fmla="*/ 3175 w 626269"/>
                <a:gd name="connsiteY1" fmla="*/ 476325 h 663650"/>
                <a:gd name="connsiteX2" fmla="*/ 165100 w 626269"/>
                <a:gd name="connsiteY2" fmla="*/ 485850 h 663650"/>
                <a:gd name="connsiteX3" fmla="*/ 476250 w 626269"/>
                <a:gd name="connsiteY3" fmla="*/ 590625 h 663650"/>
                <a:gd name="connsiteX4" fmla="*/ 539750 w 626269"/>
                <a:gd name="connsiteY4" fmla="*/ 663650 h 663650"/>
                <a:gd name="connsiteX5" fmla="*/ 626269 w 626269"/>
                <a:gd name="connsiteY5" fmla="*/ 430435 h 663650"/>
                <a:gd name="connsiteX6" fmla="*/ 434975 w 626269"/>
                <a:gd name="connsiteY6" fmla="*/ 250458 h 663650"/>
                <a:gd name="connsiteX7" fmla="*/ 368300 w 626269"/>
                <a:gd name="connsiteY7" fmla="*/ 136526 h 663650"/>
                <a:gd name="connsiteX8" fmla="*/ 352425 w 626269"/>
                <a:gd name="connsiteY8" fmla="*/ 3175 h 663650"/>
                <a:gd name="connsiteX9" fmla="*/ 69850 w 626269"/>
                <a:gd name="connsiteY9" fmla="*/ 0 h 663650"/>
                <a:gd name="connsiteX10" fmla="*/ 0 w 626269"/>
                <a:gd name="connsiteY10" fmla="*/ 47550 h 663650"/>
                <a:gd name="connsiteX0" fmla="*/ 0 w 626269"/>
                <a:gd name="connsiteY0" fmla="*/ 47550 h 652575"/>
                <a:gd name="connsiteX1" fmla="*/ 3175 w 626269"/>
                <a:gd name="connsiteY1" fmla="*/ 476325 h 652575"/>
                <a:gd name="connsiteX2" fmla="*/ 165100 w 626269"/>
                <a:gd name="connsiteY2" fmla="*/ 485850 h 652575"/>
                <a:gd name="connsiteX3" fmla="*/ 476250 w 626269"/>
                <a:gd name="connsiteY3" fmla="*/ 590625 h 652575"/>
                <a:gd name="connsiteX4" fmla="*/ 534987 w 626269"/>
                <a:gd name="connsiteY4" fmla="*/ 652575 h 652575"/>
                <a:gd name="connsiteX5" fmla="*/ 626269 w 626269"/>
                <a:gd name="connsiteY5" fmla="*/ 430435 h 652575"/>
                <a:gd name="connsiteX6" fmla="*/ 434975 w 626269"/>
                <a:gd name="connsiteY6" fmla="*/ 250458 h 652575"/>
                <a:gd name="connsiteX7" fmla="*/ 368300 w 626269"/>
                <a:gd name="connsiteY7" fmla="*/ 136526 h 652575"/>
                <a:gd name="connsiteX8" fmla="*/ 352425 w 626269"/>
                <a:gd name="connsiteY8" fmla="*/ 3175 h 652575"/>
                <a:gd name="connsiteX9" fmla="*/ 69850 w 626269"/>
                <a:gd name="connsiteY9" fmla="*/ 0 h 652575"/>
                <a:gd name="connsiteX10" fmla="*/ 0 w 626269"/>
                <a:gd name="connsiteY10" fmla="*/ 47550 h 652575"/>
                <a:gd name="connsiteX0" fmla="*/ 0 w 626269"/>
                <a:gd name="connsiteY0" fmla="*/ 47550 h 644270"/>
                <a:gd name="connsiteX1" fmla="*/ 3175 w 626269"/>
                <a:gd name="connsiteY1" fmla="*/ 476325 h 644270"/>
                <a:gd name="connsiteX2" fmla="*/ 165100 w 626269"/>
                <a:gd name="connsiteY2" fmla="*/ 485850 h 644270"/>
                <a:gd name="connsiteX3" fmla="*/ 476250 w 626269"/>
                <a:gd name="connsiteY3" fmla="*/ 590625 h 644270"/>
                <a:gd name="connsiteX4" fmla="*/ 530224 w 626269"/>
                <a:gd name="connsiteY4" fmla="*/ 644270 h 644270"/>
                <a:gd name="connsiteX5" fmla="*/ 626269 w 626269"/>
                <a:gd name="connsiteY5" fmla="*/ 430435 h 644270"/>
                <a:gd name="connsiteX6" fmla="*/ 434975 w 626269"/>
                <a:gd name="connsiteY6" fmla="*/ 250458 h 644270"/>
                <a:gd name="connsiteX7" fmla="*/ 368300 w 626269"/>
                <a:gd name="connsiteY7" fmla="*/ 136526 h 644270"/>
                <a:gd name="connsiteX8" fmla="*/ 352425 w 626269"/>
                <a:gd name="connsiteY8" fmla="*/ 3175 h 644270"/>
                <a:gd name="connsiteX9" fmla="*/ 69850 w 626269"/>
                <a:gd name="connsiteY9" fmla="*/ 0 h 644270"/>
                <a:gd name="connsiteX10" fmla="*/ 0 w 626269"/>
                <a:gd name="connsiteY10" fmla="*/ 47550 h 644270"/>
                <a:gd name="connsiteX0" fmla="*/ 0 w 626269"/>
                <a:gd name="connsiteY0" fmla="*/ 47550 h 644270"/>
                <a:gd name="connsiteX1" fmla="*/ 3175 w 626269"/>
                <a:gd name="connsiteY1" fmla="*/ 476325 h 644270"/>
                <a:gd name="connsiteX2" fmla="*/ 165100 w 626269"/>
                <a:gd name="connsiteY2" fmla="*/ 485850 h 644270"/>
                <a:gd name="connsiteX3" fmla="*/ 473869 w 626269"/>
                <a:gd name="connsiteY3" fmla="*/ 585087 h 644270"/>
                <a:gd name="connsiteX4" fmla="*/ 530224 w 626269"/>
                <a:gd name="connsiteY4" fmla="*/ 644270 h 644270"/>
                <a:gd name="connsiteX5" fmla="*/ 626269 w 626269"/>
                <a:gd name="connsiteY5" fmla="*/ 430435 h 644270"/>
                <a:gd name="connsiteX6" fmla="*/ 434975 w 626269"/>
                <a:gd name="connsiteY6" fmla="*/ 250458 h 644270"/>
                <a:gd name="connsiteX7" fmla="*/ 368300 w 626269"/>
                <a:gd name="connsiteY7" fmla="*/ 136526 h 644270"/>
                <a:gd name="connsiteX8" fmla="*/ 352425 w 626269"/>
                <a:gd name="connsiteY8" fmla="*/ 3175 h 644270"/>
                <a:gd name="connsiteX9" fmla="*/ 69850 w 626269"/>
                <a:gd name="connsiteY9" fmla="*/ 0 h 644270"/>
                <a:gd name="connsiteX10" fmla="*/ 0 w 626269"/>
                <a:gd name="connsiteY10" fmla="*/ 47550 h 644270"/>
                <a:gd name="connsiteX0" fmla="*/ 0 w 626269"/>
                <a:gd name="connsiteY0" fmla="*/ 47550 h 644270"/>
                <a:gd name="connsiteX1" fmla="*/ 3175 w 626269"/>
                <a:gd name="connsiteY1" fmla="*/ 476325 h 644270"/>
                <a:gd name="connsiteX2" fmla="*/ 203200 w 626269"/>
                <a:gd name="connsiteY2" fmla="*/ 483082 h 644270"/>
                <a:gd name="connsiteX3" fmla="*/ 473869 w 626269"/>
                <a:gd name="connsiteY3" fmla="*/ 585087 h 644270"/>
                <a:gd name="connsiteX4" fmla="*/ 530224 w 626269"/>
                <a:gd name="connsiteY4" fmla="*/ 644270 h 644270"/>
                <a:gd name="connsiteX5" fmla="*/ 626269 w 626269"/>
                <a:gd name="connsiteY5" fmla="*/ 430435 h 644270"/>
                <a:gd name="connsiteX6" fmla="*/ 434975 w 626269"/>
                <a:gd name="connsiteY6" fmla="*/ 250458 h 644270"/>
                <a:gd name="connsiteX7" fmla="*/ 368300 w 626269"/>
                <a:gd name="connsiteY7" fmla="*/ 136526 h 644270"/>
                <a:gd name="connsiteX8" fmla="*/ 352425 w 626269"/>
                <a:gd name="connsiteY8" fmla="*/ 3175 h 644270"/>
                <a:gd name="connsiteX9" fmla="*/ 69850 w 626269"/>
                <a:gd name="connsiteY9" fmla="*/ 0 h 644270"/>
                <a:gd name="connsiteX10" fmla="*/ 0 w 626269"/>
                <a:gd name="connsiteY10" fmla="*/ 47550 h 644270"/>
                <a:gd name="connsiteX0" fmla="*/ 0 w 626269"/>
                <a:gd name="connsiteY0" fmla="*/ 47550 h 644270"/>
                <a:gd name="connsiteX1" fmla="*/ 3175 w 626269"/>
                <a:gd name="connsiteY1" fmla="*/ 476325 h 644270"/>
                <a:gd name="connsiteX2" fmla="*/ 210343 w 626269"/>
                <a:gd name="connsiteY2" fmla="*/ 480313 h 644270"/>
                <a:gd name="connsiteX3" fmla="*/ 473869 w 626269"/>
                <a:gd name="connsiteY3" fmla="*/ 585087 h 644270"/>
                <a:gd name="connsiteX4" fmla="*/ 530224 w 626269"/>
                <a:gd name="connsiteY4" fmla="*/ 644270 h 644270"/>
                <a:gd name="connsiteX5" fmla="*/ 626269 w 626269"/>
                <a:gd name="connsiteY5" fmla="*/ 430435 h 644270"/>
                <a:gd name="connsiteX6" fmla="*/ 434975 w 626269"/>
                <a:gd name="connsiteY6" fmla="*/ 250458 h 644270"/>
                <a:gd name="connsiteX7" fmla="*/ 368300 w 626269"/>
                <a:gd name="connsiteY7" fmla="*/ 136526 h 644270"/>
                <a:gd name="connsiteX8" fmla="*/ 352425 w 626269"/>
                <a:gd name="connsiteY8" fmla="*/ 3175 h 644270"/>
                <a:gd name="connsiteX9" fmla="*/ 69850 w 626269"/>
                <a:gd name="connsiteY9" fmla="*/ 0 h 644270"/>
                <a:gd name="connsiteX10" fmla="*/ 0 w 626269"/>
                <a:gd name="connsiteY10" fmla="*/ 47550 h 644270"/>
                <a:gd name="connsiteX0" fmla="*/ 0 w 626269"/>
                <a:gd name="connsiteY0" fmla="*/ 47550 h 644270"/>
                <a:gd name="connsiteX1" fmla="*/ 3175 w 626269"/>
                <a:gd name="connsiteY1" fmla="*/ 476325 h 644270"/>
                <a:gd name="connsiteX2" fmla="*/ 210343 w 626269"/>
                <a:gd name="connsiteY2" fmla="*/ 480313 h 644270"/>
                <a:gd name="connsiteX3" fmla="*/ 473869 w 626269"/>
                <a:gd name="connsiteY3" fmla="*/ 585087 h 644270"/>
                <a:gd name="connsiteX4" fmla="*/ 530224 w 626269"/>
                <a:gd name="connsiteY4" fmla="*/ 644270 h 644270"/>
                <a:gd name="connsiteX5" fmla="*/ 626269 w 626269"/>
                <a:gd name="connsiteY5" fmla="*/ 430435 h 644270"/>
                <a:gd name="connsiteX6" fmla="*/ 434975 w 626269"/>
                <a:gd name="connsiteY6" fmla="*/ 250458 h 644270"/>
                <a:gd name="connsiteX7" fmla="*/ 368300 w 626269"/>
                <a:gd name="connsiteY7" fmla="*/ 136526 h 644270"/>
                <a:gd name="connsiteX8" fmla="*/ 352425 w 626269"/>
                <a:gd name="connsiteY8" fmla="*/ 3175 h 644270"/>
                <a:gd name="connsiteX9" fmla="*/ 69850 w 626269"/>
                <a:gd name="connsiteY9" fmla="*/ 0 h 644270"/>
                <a:gd name="connsiteX10" fmla="*/ 0 w 626269"/>
                <a:gd name="connsiteY10" fmla="*/ 47550 h 644270"/>
                <a:gd name="connsiteX0" fmla="*/ 0 w 626269"/>
                <a:gd name="connsiteY0" fmla="*/ 47550 h 644270"/>
                <a:gd name="connsiteX1" fmla="*/ 3175 w 626269"/>
                <a:gd name="connsiteY1" fmla="*/ 476325 h 644270"/>
                <a:gd name="connsiteX2" fmla="*/ 210343 w 626269"/>
                <a:gd name="connsiteY2" fmla="*/ 480313 h 644270"/>
                <a:gd name="connsiteX3" fmla="*/ 473869 w 626269"/>
                <a:gd name="connsiteY3" fmla="*/ 585087 h 644270"/>
                <a:gd name="connsiteX4" fmla="*/ 530224 w 626269"/>
                <a:gd name="connsiteY4" fmla="*/ 644270 h 644270"/>
                <a:gd name="connsiteX5" fmla="*/ 626269 w 626269"/>
                <a:gd name="connsiteY5" fmla="*/ 430435 h 644270"/>
                <a:gd name="connsiteX6" fmla="*/ 434975 w 626269"/>
                <a:gd name="connsiteY6" fmla="*/ 250458 h 644270"/>
                <a:gd name="connsiteX7" fmla="*/ 368300 w 626269"/>
                <a:gd name="connsiteY7" fmla="*/ 136526 h 644270"/>
                <a:gd name="connsiteX8" fmla="*/ 352425 w 626269"/>
                <a:gd name="connsiteY8" fmla="*/ 3175 h 644270"/>
                <a:gd name="connsiteX9" fmla="*/ 69850 w 626269"/>
                <a:gd name="connsiteY9" fmla="*/ 0 h 644270"/>
                <a:gd name="connsiteX10" fmla="*/ 0 w 626269"/>
                <a:gd name="connsiteY10" fmla="*/ 47550 h 64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6269" h="644270">
                  <a:moveTo>
                    <a:pt x="0" y="47550"/>
                  </a:moveTo>
                  <a:cubicBezTo>
                    <a:pt x="2117" y="205242"/>
                    <a:pt x="1058" y="318633"/>
                    <a:pt x="3175" y="476325"/>
                  </a:cubicBezTo>
                  <a:lnTo>
                    <a:pt x="210343" y="480313"/>
                  </a:lnTo>
                  <a:lnTo>
                    <a:pt x="473869" y="585087"/>
                  </a:lnTo>
                  <a:lnTo>
                    <a:pt x="530224" y="644270"/>
                  </a:lnTo>
                  <a:lnTo>
                    <a:pt x="626269" y="430435"/>
                  </a:lnTo>
                  <a:lnTo>
                    <a:pt x="434975" y="250458"/>
                  </a:lnTo>
                  <a:lnTo>
                    <a:pt x="368300" y="136526"/>
                  </a:lnTo>
                  <a:lnTo>
                    <a:pt x="352425" y="3175"/>
                  </a:lnTo>
                  <a:lnTo>
                    <a:pt x="69850" y="0"/>
                  </a:lnTo>
                  <a:cubicBezTo>
                    <a:pt x="48683" y="8467"/>
                    <a:pt x="21167" y="39083"/>
                    <a:pt x="0" y="47550"/>
                  </a:cubicBezTo>
                  <a:close/>
                </a:path>
              </a:pathLst>
            </a:cu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フリーフォーム 93"/>
            <p:cNvSpPr/>
            <p:nvPr/>
          </p:nvSpPr>
          <p:spPr>
            <a:xfrm>
              <a:off x="7449589" y="2905313"/>
              <a:ext cx="450784" cy="538794"/>
            </a:xfrm>
            <a:custGeom>
              <a:avLst/>
              <a:gdLst>
                <a:gd name="connsiteX0" fmla="*/ 0 w 523875"/>
                <a:gd name="connsiteY0" fmla="*/ 428625 h 533400"/>
                <a:gd name="connsiteX1" fmla="*/ 104775 w 523875"/>
                <a:gd name="connsiteY1" fmla="*/ 533400 h 533400"/>
                <a:gd name="connsiteX2" fmla="*/ 466725 w 523875"/>
                <a:gd name="connsiteY2" fmla="*/ 514350 h 533400"/>
                <a:gd name="connsiteX3" fmla="*/ 523875 w 523875"/>
                <a:gd name="connsiteY3" fmla="*/ 9525 h 533400"/>
                <a:gd name="connsiteX4" fmla="*/ 419100 w 523875"/>
                <a:gd name="connsiteY4" fmla="*/ 0 h 533400"/>
                <a:gd name="connsiteX5" fmla="*/ 95250 w 523875"/>
                <a:gd name="connsiteY5" fmla="*/ 95250 h 533400"/>
                <a:gd name="connsiteX6" fmla="*/ 0 w 523875"/>
                <a:gd name="connsiteY6" fmla="*/ 428625 h 533400"/>
                <a:gd name="connsiteX0" fmla="*/ 0 w 466725"/>
                <a:gd name="connsiteY0" fmla="*/ 428625 h 533400"/>
                <a:gd name="connsiteX1" fmla="*/ 104775 w 466725"/>
                <a:gd name="connsiteY1" fmla="*/ 533400 h 533400"/>
                <a:gd name="connsiteX2" fmla="*/ 466725 w 466725"/>
                <a:gd name="connsiteY2" fmla="*/ 514350 h 533400"/>
                <a:gd name="connsiteX3" fmla="*/ 419100 w 466725"/>
                <a:gd name="connsiteY3" fmla="*/ 0 h 533400"/>
                <a:gd name="connsiteX4" fmla="*/ 95250 w 466725"/>
                <a:gd name="connsiteY4" fmla="*/ 95250 h 533400"/>
                <a:gd name="connsiteX5" fmla="*/ 0 w 466725"/>
                <a:gd name="connsiteY5" fmla="*/ 428625 h 533400"/>
                <a:gd name="connsiteX0" fmla="*/ 0 w 486979"/>
                <a:gd name="connsiteY0" fmla="*/ 428625 h 533400"/>
                <a:gd name="connsiteX1" fmla="*/ 104775 w 486979"/>
                <a:gd name="connsiteY1" fmla="*/ 533400 h 533400"/>
                <a:gd name="connsiteX2" fmla="*/ 466725 w 486979"/>
                <a:gd name="connsiteY2" fmla="*/ 514350 h 533400"/>
                <a:gd name="connsiteX3" fmla="*/ 484868 w 486979"/>
                <a:gd name="connsiteY3" fmla="*/ 3432 h 533400"/>
                <a:gd name="connsiteX4" fmla="*/ 419100 w 486979"/>
                <a:gd name="connsiteY4" fmla="*/ 0 h 533400"/>
                <a:gd name="connsiteX5" fmla="*/ 95250 w 486979"/>
                <a:gd name="connsiteY5" fmla="*/ 95250 h 533400"/>
                <a:gd name="connsiteX6" fmla="*/ 0 w 486979"/>
                <a:gd name="connsiteY6" fmla="*/ 428625 h 533400"/>
                <a:gd name="connsiteX0" fmla="*/ 0 w 484868"/>
                <a:gd name="connsiteY0" fmla="*/ 428625 h 533400"/>
                <a:gd name="connsiteX1" fmla="*/ 104775 w 484868"/>
                <a:gd name="connsiteY1" fmla="*/ 533400 h 533400"/>
                <a:gd name="connsiteX2" fmla="*/ 466725 w 484868"/>
                <a:gd name="connsiteY2" fmla="*/ 514350 h 533400"/>
                <a:gd name="connsiteX3" fmla="*/ 484868 w 484868"/>
                <a:gd name="connsiteY3" fmla="*/ 3432 h 533400"/>
                <a:gd name="connsiteX4" fmla="*/ 419100 w 484868"/>
                <a:gd name="connsiteY4" fmla="*/ 0 h 533400"/>
                <a:gd name="connsiteX5" fmla="*/ 95250 w 484868"/>
                <a:gd name="connsiteY5" fmla="*/ 95250 h 533400"/>
                <a:gd name="connsiteX6" fmla="*/ 0 w 484868"/>
                <a:gd name="connsiteY6" fmla="*/ 428625 h 533400"/>
                <a:gd name="connsiteX0" fmla="*/ 0 w 484868"/>
                <a:gd name="connsiteY0" fmla="*/ 444018 h 548793"/>
                <a:gd name="connsiteX1" fmla="*/ 104775 w 484868"/>
                <a:gd name="connsiteY1" fmla="*/ 548793 h 548793"/>
                <a:gd name="connsiteX2" fmla="*/ 466725 w 484868"/>
                <a:gd name="connsiteY2" fmla="*/ 529743 h 548793"/>
                <a:gd name="connsiteX3" fmla="*/ 484868 w 484868"/>
                <a:gd name="connsiteY3" fmla="*/ 18825 h 548793"/>
                <a:gd name="connsiteX4" fmla="*/ 381733 w 484868"/>
                <a:gd name="connsiteY4" fmla="*/ 0 h 548793"/>
                <a:gd name="connsiteX5" fmla="*/ 95250 w 484868"/>
                <a:gd name="connsiteY5" fmla="*/ 110643 h 548793"/>
                <a:gd name="connsiteX6" fmla="*/ 0 w 484868"/>
                <a:gd name="connsiteY6" fmla="*/ 444018 h 548793"/>
                <a:gd name="connsiteX0" fmla="*/ 0 w 474191"/>
                <a:gd name="connsiteY0" fmla="*/ 444018 h 548793"/>
                <a:gd name="connsiteX1" fmla="*/ 104775 w 474191"/>
                <a:gd name="connsiteY1" fmla="*/ 548793 h 548793"/>
                <a:gd name="connsiteX2" fmla="*/ 466725 w 474191"/>
                <a:gd name="connsiteY2" fmla="*/ 529743 h 548793"/>
                <a:gd name="connsiteX3" fmla="*/ 474191 w 474191"/>
                <a:gd name="connsiteY3" fmla="*/ 6512 h 548793"/>
                <a:gd name="connsiteX4" fmla="*/ 381733 w 474191"/>
                <a:gd name="connsiteY4" fmla="*/ 0 h 548793"/>
                <a:gd name="connsiteX5" fmla="*/ 95250 w 474191"/>
                <a:gd name="connsiteY5" fmla="*/ 110643 h 548793"/>
                <a:gd name="connsiteX6" fmla="*/ 0 w 474191"/>
                <a:gd name="connsiteY6" fmla="*/ 444018 h 548793"/>
                <a:gd name="connsiteX0" fmla="*/ 0 w 474191"/>
                <a:gd name="connsiteY0" fmla="*/ 444018 h 548793"/>
                <a:gd name="connsiteX1" fmla="*/ 104775 w 474191"/>
                <a:gd name="connsiteY1" fmla="*/ 548793 h 548793"/>
                <a:gd name="connsiteX2" fmla="*/ 461386 w 474191"/>
                <a:gd name="connsiteY2" fmla="*/ 548213 h 548793"/>
                <a:gd name="connsiteX3" fmla="*/ 474191 w 474191"/>
                <a:gd name="connsiteY3" fmla="*/ 6512 h 548793"/>
                <a:gd name="connsiteX4" fmla="*/ 381733 w 474191"/>
                <a:gd name="connsiteY4" fmla="*/ 0 h 548793"/>
                <a:gd name="connsiteX5" fmla="*/ 95250 w 474191"/>
                <a:gd name="connsiteY5" fmla="*/ 110643 h 548793"/>
                <a:gd name="connsiteX6" fmla="*/ 0 w 474191"/>
                <a:gd name="connsiteY6" fmla="*/ 444018 h 548793"/>
                <a:gd name="connsiteX0" fmla="*/ 0 w 474191"/>
                <a:gd name="connsiteY0" fmla="*/ 444018 h 558029"/>
                <a:gd name="connsiteX1" fmla="*/ 91429 w 474191"/>
                <a:gd name="connsiteY1" fmla="*/ 558029 h 558029"/>
                <a:gd name="connsiteX2" fmla="*/ 461386 w 474191"/>
                <a:gd name="connsiteY2" fmla="*/ 548213 h 558029"/>
                <a:gd name="connsiteX3" fmla="*/ 474191 w 474191"/>
                <a:gd name="connsiteY3" fmla="*/ 6512 h 558029"/>
                <a:gd name="connsiteX4" fmla="*/ 381733 w 474191"/>
                <a:gd name="connsiteY4" fmla="*/ 0 h 558029"/>
                <a:gd name="connsiteX5" fmla="*/ 95250 w 474191"/>
                <a:gd name="connsiteY5" fmla="*/ 110643 h 558029"/>
                <a:gd name="connsiteX6" fmla="*/ 0 w 474191"/>
                <a:gd name="connsiteY6" fmla="*/ 444018 h 558029"/>
                <a:gd name="connsiteX0" fmla="*/ 0 w 474191"/>
                <a:gd name="connsiteY0" fmla="*/ 444018 h 558029"/>
                <a:gd name="connsiteX1" fmla="*/ 91429 w 474191"/>
                <a:gd name="connsiteY1" fmla="*/ 558029 h 558029"/>
                <a:gd name="connsiteX2" fmla="*/ 461386 w 474191"/>
                <a:gd name="connsiteY2" fmla="*/ 548213 h 558029"/>
                <a:gd name="connsiteX3" fmla="*/ 474191 w 474191"/>
                <a:gd name="connsiteY3" fmla="*/ 6512 h 558029"/>
                <a:gd name="connsiteX4" fmla="*/ 381733 w 474191"/>
                <a:gd name="connsiteY4" fmla="*/ 0 h 558029"/>
                <a:gd name="connsiteX5" fmla="*/ 95250 w 474191"/>
                <a:gd name="connsiteY5" fmla="*/ 110643 h 558029"/>
                <a:gd name="connsiteX6" fmla="*/ 51620 w 474191"/>
                <a:gd name="connsiteY6" fmla="*/ 301272 h 558029"/>
                <a:gd name="connsiteX7" fmla="*/ 0 w 474191"/>
                <a:gd name="connsiteY7" fmla="*/ 444018 h 558029"/>
                <a:gd name="connsiteX0" fmla="*/ 0 w 474191"/>
                <a:gd name="connsiteY0" fmla="*/ 444018 h 558029"/>
                <a:gd name="connsiteX1" fmla="*/ 91429 w 474191"/>
                <a:gd name="connsiteY1" fmla="*/ 558029 h 558029"/>
                <a:gd name="connsiteX2" fmla="*/ 461386 w 474191"/>
                <a:gd name="connsiteY2" fmla="*/ 548213 h 558029"/>
                <a:gd name="connsiteX3" fmla="*/ 474191 w 474191"/>
                <a:gd name="connsiteY3" fmla="*/ 6512 h 558029"/>
                <a:gd name="connsiteX4" fmla="*/ 381733 w 474191"/>
                <a:gd name="connsiteY4" fmla="*/ 0 h 558029"/>
                <a:gd name="connsiteX5" fmla="*/ 95250 w 474191"/>
                <a:gd name="connsiteY5" fmla="*/ 110643 h 558029"/>
                <a:gd name="connsiteX6" fmla="*/ 56959 w 474191"/>
                <a:gd name="connsiteY6" fmla="*/ 304350 h 558029"/>
                <a:gd name="connsiteX7" fmla="*/ 0 w 474191"/>
                <a:gd name="connsiteY7" fmla="*/ 444018 h 558029"/>
                <a:gd name="connsiteX0" fmla="*/ 0 w 482198"/>
                <a:gd name="connsiteY0" fmla="*/ 419390 h 558029"/>
                <a:gd name="connsiteX1" fmla="*/ 99436 w 482198"/>
                <a:gd name="connsiteY1" fmla="*/ 558029 h 558029"/>
                <a:gd name="connsiteX2" fmla="*/ 469393 w 482198"/>
                <a:gd name="connsiteY2" fmla="*/ 548213 h 558029"/>
                <a:gd name="connsiteX3" fmla="*/ 482198 w 482198"/>
                <a:gd name="connsiteY3" fmla="*/ 6512 h 558029"/>
                <a:gd name="connsiteX4" fmla="*/ 389740 w 482198"/>
                <a:gd name="connsiteY4" fmla="*/ 0 h 558029"/>
                <a:gd name="connsiteX5" fmla="*/ 103257 w 482198"/>
                <a:gd name="connsiteY5" fmla="*/ 110643 h 558029"/>
                <a:gd name="connsiteX6" fmla="*/ 64966 w 482198"/>
                <a:gd name="connsiteY6" fmla="*/ 304350 h 558029"/>
                <a:gd name="connsiteX7" fmla="*/ 0 w 482198"/>
                <a:gd name="connsiteY7" fmla="*/ 419390 h 558029"/>
                <a:gd name="connsiteX0" fmla="*/ 0 w 479529"/>
                <a:gd name="connsiteY0" fmla="*/ 428626 h 558029"/>
                <a:gd name="connsiteX1" fmla="*/ 96767 w 479529"/>
                <a:gd name="connsiteY1" fmla="*/ 558029 h 558029"/>
                <a:gd name="connsiteX2" fmla="*/ 466724 w 479529"/>
                <a:gd name="connsiteY2" fmla="*/ 548213 h 558029"/>
                <a:gd name="connsiteX3" fmla="*/ 479529 w 479529"/>
                <a:gd name="connsiteY3" fmla="*/ 6512 h 558029"/>
                <a:gd name="connsiteX4" fmla="*/ 387071 w 479529"/>
                <a:gd name="connsiteY4" fmla="*/ 0 h 558029"/>
                <a:gd name="connsiteX5" fmla="*/ 100588 w 479529"/>
                <a:gd name="connsiteY5" fmla="*/ 110643 h 558029"/>
                <a:gd name="connsiteX6" fmla="*/ 62297 w 479529"/>
                <a:gd name="connsiteY6" fmla="*/ 304350 h 558029"/>
                <a:gd name="connsiteX7" fmla="*/ 0 w 479529"/>
                <a:gd name="connsiteY7" fmla="*/ 428626 h 55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529" h="558029">
                  <a:moveTo>
                    <a:pt x="0" y="428626"/>
                  </a:moveTo>
                  <a:lnTo>
                    <a:pt x="96767" y="558029"/>
                  </a:lnTo>
                  <a:lnTo>
                    <a:pt x="466724" y="548213"/>
                  </a:lnTo>
                  <a:lnTo>
                    <a:pt x="479529" y="6512"/>
                  </a:lnTo>
                  <a:lnTo>
                    <a:pt x="387071" y="0"/>
                  </a:lnTo>
                  <a:lnTo>
                    <a:pt x="100588" y="110643"/>
                  </a:lnTo>
                  <a:cubicBezTo>
                    <a:pt x="83376" y="173160"/>
                    <a:pt x="79509" y="241833"/>
                    <a:pt x="62297" y="304350"/>
                  </a:cubicBezTo>
                  <a:lnTo>
                    <a:pt x="0" y="428626"/>
                  </a:lnTo>
                  <a:close/>
                </a:path>
              </a:pathLst>
            </a:cu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フリーフォーム 94"/>
            <p:cNvSpPr/>
            <p:nvPr/>
          </p:nvSpPr>
          <p:spPr>
            <a:xfrm>
              <a:off x="6320259" y="5257514"/>
              <a:ext cx="1390085" cy="764050"/>
            </a:xfrm>
            <a:custGeom>
              <a:avLst/>
              <a:gdLst>
                <a:gd name="connsiteX0" fmla="*/ 85725 w 1485900"/>
                <a:gd name="connsiteY0" fmla="*/ 733425 h 733425"/>
                <a:gd name="connsiteX1" fmla="*/ 85725 w 1485900"/>
                <a:gd name="connsiteY1" fmla="*/ 438150 h 733425"/>
                <a:gd name="connsiteX2" fmla="*/ 0 w 1485900"/>
                <a:gd name="connsiteY2" fmla="*/ 295275 h 733425"/>
                <a:gd name="connsiteX3" fmla="*/ 0 w 1485900"/>
                <a:gd name="connsiteY3" fmla="*/ 114300 h 733425"/>
                <a:gd name="connsiteX4" fmla="*/ 152400 w 1485900"/>
                <a:gd name="connsiteY4" fmla="*/ 19050 h 733425"/>
                <a:gd name="connsiteX5" fmla="*/ 323850 w 1485900"/>
                <a:gd name="connsiteY5" fmla="*/ 190500 h 733425"/>
                <a:gd name="connsiteX6" fmla="*/ 323850 w 1485900"/>
                <a:gd name="connsiteY6" fmla="*/ 400050 h 733425"/>
                <a:gd name="connsiteX7" fmla="*/ 438150 w 1485900"/>
                <a:gd name="connsiteY7" fmla="*/ 333375 h 733425"/>
                <a:gd name="connsiteX8" fmla="*/ 942975 w 1485900"/>
                <a:gd name="connsiteY8" fmla="*/ 333375 h 733425"/>
                <a:gd name="connsiteX9" fmla="*/ 942975 w 1485900"/>
                <a:gd name="connsiteY9" fmla="*/ 123825 h 733425"/>
                <a:gd name="connsiteX10" fmla="*/ 1114425 w 1485900"/>
                <a:gd name="connsiteY10" fmla="*/ 0 h 733425"/>
                <a:gd name="connsiteX11" fmla="*/ 1257300 w 1485900"/>
                <a:gd name="connsiteY11" fmla="*/ 285750 h 733425"/>
                <a:gd name="connsiteX12" fmla="*/ 1352550 w 1485900"/>
                <a:gd name="connsiteY12" fmla="*/ 466725 h 733425"/>
                <a:gd name="connsiteX13" fmla="*/ 1400175 w 1485900"/>
                <a:gd name="connsiteY13" fmla="*/ 476250 h 733425"/>
                <a:gd name="connsiteX14" fmla="*/ 1485900 w 1485900"/>
                <a:gd name="connsiteY14" fmla="*/ 657225 h 733425"/>
                <a:gd name="connsiteX15" fmla="*/ 1438275 w 1485900"/>
                <a:gd name="connsiteY15" fmla="*/ 733425 h 733425"/>
                <a:gd name="connsiteX16" fmla="*/ 123825 w 1485900"/>
                <a:gd name="connsiteY16" fmla="*/ 685800 h 733425"/>
                <a:gd name="connsiteX0" fmla="*/ 85725 w 1485900"/>
                <a:gd name="connsiteY0" fmla="*/ 733425 h 733425"/>
                <a:gd name="connsiteX1" fmla="*/ 85725 w 1485900"/>
                <a:gd name="connsiteY1" fmla="*/ 438150 h 733425"/>
                <a:gd name="connsiteX2" fmla="*/ 0 w 1485900"/>
                <a:gd name="connsiteY2" fmla="*/ 295275 h 733425"/>
                <a:gd name="connsiteX3" fmla="*/ 0 w 1485900"/>
                <a:gd name="connsiteY3" fmla="*/ 114300 h 733425"/>
                <a:gd name="connsiteX4" fmla="*/ 152400 w 1485900"/>
                <a:gd name="connsiteY4" fmla="*/ 19050 h 733425"/>
                <a:gd name="connsiteX5" fmla="*/ 323850 w 1485900"/>
                <a:gd name="connsiteY5" fmla="*/ 190500 h 733425"/>
                <a:gd name="connsiteX6" fmla="*/ 323850 w 1485900"/>
                <a:gd name="connsiteY6" fmla="*/ 400050 h 733425"/>
                <a:gd name="connsiteX7" fmla="*/ 438150 w 1485900"/>
                <a:gd name="connsiteY7" fmla="*/ 333375 h 733425"/>
                <a:gd name="connsiteX8" fmla="*/ 942975 w 1485900"/>
                <a:gd name="connsiteY8" fmla="*/ 333375 h 733425"/>
                <a:gd name="connsiteX9" fmla="*/ 942975 w 1485900"/>
                <a:gd name="connsiteY9" fmla="*/ 123825 h 733425"/>
                <a:gd name="connsiteX10" fmla="*/ 1114425 w 1485900"/>
                <a:gd name="connsiteY10" fmla="*/ 0 h 733425"/>
                <a:gd name="connsiteX11" fmla="*/ 1257300 w 1485900"/>
                <a:gd name="connsiteY11" fmla="*/ 285750 h 733425"/>
                <a:gd name="connsiteX12" fmla="*/ 1352550 w 1485900"/>
                <a:gd name="connsiteY12" fmla="*/ 466725 h 733425"/>
                <a:gd name="connsiteX13" fmla="*/ 1424490 w 1485900"/>
                <a:gd name="connsiteY13" fmla="*/ 488950 h 733425"/>
                <a:gd name="connsiteX14" fmla="*/ 1485900 w 1485900"/>
                <a:gd name="connsiteY14" fmla="*/ 657225 h 733425"/>
                <a:gd name="connsiteX15" fmla="*/ 1438275 w 1485900"/>
                <a:gd name="connsiteY15" fmla="*/ 733425 h 733425"/>
                <a:gd name="connsiteX16" fmla="*/ 123825 w 1485900"/>
                <a:gd name="connsiteY16" fmla="*/ 685800 h 733425"/>
                <a:gd name="connsiteX0" fmla="*/ 85725 w 1485900"/>
                <a:gd name="connsiteY0" fmla="*/ 733425 h 733425"/>
                <a:gd name="connsiteX1" fmla="*/ 85725 w 1485900"/>
                <a:gd name="connsiteY1" fmla="*/ 438150 h 733425"/>
                <a:gd name="connsiteX2" fmla="*/ 0 w 1485900"/>
                <a:gd name="connsiteY2" fmla="*/ 295275 h 733425"/>
                <a:gd name="connsiteX3" fmla="*/ 0 w 1485900"/>
                <a:gd name="connsiteY3" fmla="*/ 114300 h 733425"/>
                <a:gd name="connsiteX4" fmla="*/ 152400 w 1485900"/>
                <a:gd name="connsiteY4" fmla="*/ 19050 h 733425"/>
                <a:gd name="connsiteX5" fmla="*/ 323850 w 1485900"/>
                <a:gd name="connsiteY5" fmla="*/ 190500 h 733425"/>
                <a:gd name="connsiteX6" fmla="*/ 323850 w 1485900"/>
                <a:gd name="connsiteY6" fmla="*/ 400050 h 733425"/>
                <a:gd name="connsiteX7" fmla="*/ 438150 w 1485900"/>
                <a:gd name="connsiteY7" fmla="*/ 333375 h 733425"/>
                <a:gd name="connsiteX8" fmla="*/ 942975 w 1485900"/>
                <a:gd name="connsiteY8" fmla="*/ 333375 h 733425"/>
                <a:gd name="connsiteX9" fmla="*/ 942975 w 1485900"/>
                <a:gd name="connsiteY9" fmla="*/ 123825 h 733425"/>
                <a:gd name="connsiteX10" fmla="*/ 1114425 w 1485900"/>
                <a:gd name="connsiteY10" fmla="*/ 0 h 733425"/>
                <a:gd name="connsiteX11" fmla="*/ 1257300 w 1485900"/>
                <a:gd name="connsiteY11" fmla="*/ 285750 h 733425"/>
                <a:gd name="connsiteX12" fmla="*/ 1352550 w 1485900"/>
                <a:gd name="connsiteY12" fmla="*/ 466725 h 733425"/>
                <a:gd name="connsiteX13" fmla="*/ 1424490 w 1485900"/>
                <a:gd name="connsiteY13" fmla="*/ 488950 h 733425"/>
                <a:gd name="connsiteX14" fmla="*/ 1485900 w 1485900"/>
                <a:gd name="connsiteY14" fmla="*/ 657225 h 733425"/>
                <a:gd name="connsiteX15" fmla="*/ 1438275 w 1485900"/>
                <a:gd name="connsiteY15" fmla="*/ 733425 h 733425"/>
                <a:gd name="connsiteX16" fmla="*/ 123825 w 1485900"/>
                <a:gd name="connsiteY16" fmla="*/ 685800 h 733425"/>
                <a:gd name="connsiteX17" fmla="*/ 85725 w 1485900"/>
                <a:gd name="connsiteY17" fmla="*/ 733425 h 733425"/>
                <a:gd name="connsiteX0" fmla="*/ 85725 w 1485900"/>
                <a:gd name="connsiteY0" fmla="*/ 733425 h 733425"/>
                <a:gd name="connsiteX1" fmla="*/ 85725 w 1485900"/>
                <a:gd name="connsiteY1" fmla="*/ 438150 h 733425"/>
                <a:gd name="connsiteX2" fmla="*/ 0 w 1485900"/>
                <a:gd name="connsiteY2" fmla="*/ 295275 h 733425"/>
                <a:gd name="connsiteX3" fmla="*/ 0 w 1485900"/>
                <a:gd name="connsiteY3" fmla="*/ 114300 h 733425"/>
                <a:gd name="connsiteX4" fmla="*/ 152400 w 1485900"/>
                <a:gd name="connsiteY4" fmla="*/ 19050 h 733425"/>
                <a:gd name="connsiteX5" fmla="*/ 323850 w 1485900"/>
                <a:gd name="connsiteY5" fmla="*/ 190500 h 733425"/>
                <a:gd name="connsiteX6" fmla="*/ 323850 w 1485900"/>
                <a:gd name="connsiteY6" fmla="*/ 400050 h 733425"/>
                <a:gd name="connsiteX7" fmla="*/ 438150 w 1485900"/>
                <a:gd name="connsiteY7" fmla="*/ 333375 h 733425"/>
                <a:gd name="connsiteX8" fmla="*/ 942975 w 1485900"/>
                <a:gd name="connsiteY8" fmla="*/ 333375 h 733425"/>
                <a:gd name="connsiteX9" fmla="*/ 942975 w 1485900"/>
                <a:gd name="connsiteY9" fmla="*/ 123825 h 733425"/>
                <a:gd name="connsiteX10" fmla="*/ 1114425 w 1485900"/>
                <a:gd name="connsiteY10" fmla="*/ 0 h 733425"/>
                <a:gd name="connsiteX11" fmla="*/ 1257300 w 1485900"/>
                <a:gd name="connsiteY11" fmla="*/ 285750 h 733425"/>
                <a:gd name="connsiteX12" fmla="*/ 1352550 w 1485900"/>
                <a:gd name="connsiteY12" fmla="*/ 466725 h 733425"/>
                <a:gd name="connsiteX13" fmla="*/ 1424490 w 1485900"/>
                <a:gd name="connsiteY13" fmla="*/ 488950 h 733425"/>
                <a:gd name="connsiteX14" fmla="*/ 1485900 w 1485900"/>
                <a:gd name="connsiteY14" fmla="*/ 657225 h 733425"/>
                <a:gd name="connsiteX15" fmla="*/ 1438275 w 1485900"/>
                <a:gd name="connsiteY15" fmla="*/ 733425 h 733425"/>
                <a:gd name="connsiteX16" fmla="*/ 85725 w 1485900"/>
                <a:gd name="connsiteY16" fmla="*/ 733425 h 733425"/>
                <a:gd name="connsiteX0" fmla="*/ 85725 w 1485900"/>
                <a:gd name="connsiteY0" fmla="*/ 733425 h 749300"/>
                <a:gd name="connsiteX1" fmla="*/ 85725 w 1485900"/>
                <a:gd name="connsiteY1" fmla="*/ 438150 h 749300"/>
                <a:gd name="connsiteX2" fmla="*/ 0 w 1485900"/>
                <a:gd name="connsiteY2" fmla="*/ 295275 h 749300"/>
                <a:gd name="connsiteX3" fmla="*/ 0 w 1485900"/>
                <a:gd name="connsiteY3" fmla="*/ 114300 h 749300"/>
                <a:gd name="connsiteX4" fmla="*/ 152400 w 1485900"/>
                <a:gd name="connsiteY4" fmla="*/ 19050 h 749300"/>
                <a:gd name="connsiteX5" fmla="*/ 323850 w 1485900"/>
                <a:gd name="connsiteY5" fmla="*/ 190500 h 749300"/>
                <a:gd name="connsiteX6" fmla="*/ 323850 w 1485900"/>
                <a:gd name="connsiteY6" fmla="*/ 400050 h 749300"/>
                <a:gd name="connsiteX7" fmla="*/ 438150 w 1485900"/>
                <a:gd name="connsiteY7" fmla="*/ 333375 h 749300"/>
                <a:gd name="connsiteX8" fmla="*/ 942975 w 1485900"/>
                <a:gd name="connsiteY8" fmla="*/ 333375 h 749300"/>
                <a:gd name="connsiteX9" fmla="*/ 942975 w 1485900"/>
                <a:gd name="connsiteY9" fmla="*/ 123825 h 749300"/>
                <a:gd name="connsiteX10" fmla="*/ 1114425 w 1485900"/>
                <a:gd name="connsiteY10" fmla="*/ 0 h 749300"/>
                <a:gd name="connsiteX11" fmla="*/ 1257300 w 1485900"/>
                <a:gd name="connsiteY11" fmla="*/ 285750 h 749300"/>
                <a:gd name="connsiteX12" fmla="*/ 1352550 w 1485900"/>
                <a:gd name="connsiteY12" fmla="*/ 466725 h 749300"/>
                <a:gd name="connsiteX13" fmla="*/ 1424490 w 1485900"/>
                <a:gd name="connsiteY13" fmla="*/ 488950 h 749300"/>
                <a:gd name="connsiteX14" fmla="*/ 1485900 w 1485900"/>
                <a:gd name="connsiteY14" fmla="*/ 657225 h 749300"/>
                <a:gd name="connsiteX15" fmla="*/ 1438275 w 1485900"/>
                <a:gd name="connsiteY15" fmla="*/ 749300 h 749300"/>
                <a:gd name="connsiteX16" fmla="*/ 85725 w 1485900"/>
                <a:gd name="connsiteY16" fmla="*/ 733425 h 749300"/>
                <a:gd name="connsiteX0" fmla="*/ 85725 w 1489374"/>
                <a:gd name="connsiteY0" fmla="*/ 733425 h 749300"/>
                <a:gd name="connsiteX1" fmla="*/ 85725 w 1489374"/>
                <a:gd name="connsiteY1" fmla="*/ 438150 h 749300"/>
                <a:gd name="connsiteX2" fmla="*/ 0 w 1489374"/>
                <a:gd name="connsiteY2" fmla="*/ 295275 h 749300"/>
                <a:gd name="connsiteX3" fmla="*/ 0 w 1489374"/>
                <a:gd name="connsiteY3" fmla="*/ 114300 h 749300"/>
                <a:gd name="connsiteX4" fmla="*/ 152400 w 1489374"/>
                <a:gd name="connsiteY4" fmla="*/ 19050 h 749300"/>
                <a:gd name="connsiteX5" fmla="*/ 323850 w 1489374"/>
                <a:gd name="connsiteY5" fmla="*/ 190500 h 749300"/>
                <a:gd name="connsiteX6" fmla="*/ 323850 w 1489374"/>
                <a:gd name="connsiteY6" fmla="*/ 400050 h 749300"/>
                <a:gd name="connsiteX7" fmla="*/ 438150 w 1489374"/>
                <a:gd name="connsiteY7" fmla="*/ 333375 h 749300"/>
                <a:gd name="connsiteX8" fmla="*/ 942975 w 1489374"/>
                <a:gd name="connsiteY8" fmla="*/ 333375 h 749300"/>
                <a:gd name="connsiteX9" fmla="*/ 942975 w 1489374"/>
                <a:gd name="connsiteY9" fmla="*/ 123825 h 749300"/>
                <a:gd name="connsiteX10" fmla="*/ 1114425 w 1489374"/>
                <a:gd name="connsiteY10" fmla="*/ 0 h 749300"/>
                <a:gd name="connsiteX11" fmla="*/ 1257300 w 1489374"/>
                <a:gd name="connsiteY11" fmla="*/ 285750 h 749300"/>
                <a:gd name="connsiteX12" fmla="*/ 1352550 w 1489374"/>
                <a:gd name="connsiteY12" fmla="*/ 466725 h 749300"/>
                <a:gd name="connsiteX13" fmla="*/ 1424490 w 1489374"/>
                <a:gd name="connsiteY13" fmla="*/ 488950 h 749300"/>
                <a:gd name="connsiteX14" fmla="*/ 1489374 w 1489374"/>
                <a:gd name="connsiteY14" fmla="*/ 657225 h 749300"/>
                <a:gd name="connsiteX15" fmla="*/ 1438275 w 1489374"/>
                <a:gd name="connsiteY15" fmla="*/ 749300 h 749300"/>
                <a:gd name="connsiteX16" fmla="*/ 85725 w 1489374"/>
                <a:gd name="connsiteY16" fmla="*/ 733425 h 749300"/>
                <a:gd name="connsiteX0" fmla="*/ 85725 w 1489374"/>
                <a:gd name="connsiteY0" fmla="*/ 733425 h 749300"/>
                <a:gd name="connsiteX1" fmla="*/ 85725 w 1489374"/>
                <a:gd name="connsiteY1" fmla="*/ 438150 h 749300"/>
                <a:gd name="connsiteX2" fmla="*/ 0 w 1489374"/>
                <a:gd name="connsiteY2" fmla="*/ 295275 h 749300"/>
                <a:gd name="connsiteX3" fmla="*/ 0 w 1489374"/>
                <a:gd name="connsiteY3" fmla="*/ 114300 h 749300"/>
                <a:gd name="connsiteX4" fmla="*/ 152400 w 1489374"/>
                <a:gd name="connsiteY4" fmla="*/ 19050 h 749300"/>
                <a:gd name="connsiteX5" fmla="*/ 323850 w 1489374"/>
                <a:gd name="connsiteY5" fmla="*/ 190500 h 749300"/>
                <a:gd name="connsiteX6" fmla="*/ 323850 w 1489374"/>
                <a:gd name="connsiteY6" fmla="*/ 400050 h 749300"/>
                <a:gd name="connsiteX7" fmla="*/ 438150 w 1489374"/>
                <a:gd name="connsiteY7" fmla="*/ 333375 h 749300"/>
                <a:gd name="connsiteX8" fmla="*/ 942975 w 1489374"/>
                <a:gd name="connsiteY8" fmla="*/ 333375 h 749300"/>
                <a:gd name="connsiteX9" fmla="*/ 942975 w 1489374"/>
                <a:gd name="connsiteY9" fmla="*/ 123825 h 749300"/>
                <a:gd name="connsiteX10" fmla="*/ 1114425 w 1489374"/>
                <a:gd name="connsiteY10" fmla="*/ 0 h 749300"/>
                <a:gd name="connsiteX11" fmla="*/ 1257300 w 1489374"/>
                <a:gd name="connsiteY11" fmla="*/ 285750 h 749300"/>
                <a:gd name="connsiteX12" fmla="*/ 1352550 w 1489374"/>
                <a:gd name="connsiteY12" fmla="*/ 466725 h 749300"/>
                <a:gd name="connsiteX13" fmla="*/ 1438384 w 1489374"/>
                <a:gd name="connsiteY13" fmla="*/ 492125 h 749300"/>
                <a:gd name="connsiteX14" fmla="*/ 1489374 w 1489374"/>
                <a:gd name="connsiteY14" fmla="*/ 657225 h 749300"/>
                <a:gd name="connsiteX15" fmla="*/ 1438275 w 1489374"/>
                <a:gd name="connsiteY15" fmla="*/ 749300 h 749300"/>
                <a:gd name="connsiteX16" fmla="*/ 85725 w 1489374"/>
                <a:gd name="connsiteY16" fmla="*/ 733425 h 749300"/>
                <a:gd name="connsiteX0" fmla="*/ 85725 w 1489374"/>
                <a:gd name="connsiteY0" fmla="*/ 733425 h 749300"/>
                <a:gd name="connsiteX1" fmla="*/ 85725 w 1489374"/>
                <a:gd name="connsiteY1" fmla="*/ 438150 h 749300"/>
                <a:gd name="connsiteX2" fmla="*/ 0 w 1489374"/>
                <a:gd name="connsiteY2" fmla="*/ 295275 h 749300"/>
                <a:gd name="connsiteX3" fmla="*/ 0 w 1489374"/>
                <a:gd name="connsiteY3" fmla="*/ 114300 h 749300"/>
                <a:gd name="connsiteX4" fmla="*/ 152400 w 1489374"/>
                <a:gd name="connsiteY4" fmla="*/ 19050 h 749300"/>
                <a:gd name="connsiteX5" fmla="*/ 323850 w 1489374"/>
                <a:gd name="connsiteY5" fmla="*/ 190500 h 749300"/>
                <a:gd name="connsiteX6" fmla="*/ 323850 w 1489374"/>
                <a:gd name="connsiteY6" fmla="*/ 400050 h 749300"/>
                <a:gd name="connsiteX7" fmla="*/ 438150 w 1489374"/>
                <a:gd name="connsiteY7" fmla="*/ 333375 h 749300"/>
                <a:gd name="connsiteX8" fmla="*/ 942975 w 1489374"/>
                <a:gd name="connsiteY8" fmla="*/ 333375 h 749300"/>
                <a:gd name="connsiteX9" fmla="*/ 942975 w 1489374"/>
                <a:gd name="connsiteY9" fmla="*/ 123825 h 749300"/>
                <a:gd name="connsiteX10" fmla="*/ 1114425 w 1489374"/>
                <a:gd name="connsiteY10" fmla="*/ 0 h 749300"/>
                <a:gd name="connsiteX11" fmla="*/ 1257300 w 1489374"/>
                <a:gd name="connsiteY11" fmla="*/ 285750 h 749300"/>
                <a:gd name="connsiteX12" fmla="*/ 1359497 w 1489374"/>
                <a:gd name="connsiteY12" fmla="*/ 463550 h 749300"/>
                <a:gd name="connsiteX13" fmla="*/ 1438384 w 1489374"/>
                <a:gd name="connsiteY13" fmla="*/ 492125 h 749300"/>
                <a:gd name="connsiteX14" fmla="*/ 1489374 w 1489374"/>
                <a:gd name="connsiteY14" fmla="*/ 657225 h 749300"/>
                <a:gd name="connsiteX15" fmla="*/ 1438275 w 1489374"/>
                <a:gd name="connsiteY15" fmla="*/ 749300 h 749300"/>
                <a:gd name="connsiteX16" fmla="*/ 85725 w 1489374"/>
                <a:gd name="connsiteY16" fmla="*/ 733425 h 749300"/>
                <a:gd name="connsiteX0" fmla="*/ 85725 w 1489374"/>
                <a:gd name="connsiteY0" fmla="*/ 733425 h 749300"/>
                <a:gd name="connsiteX1" fmla="*/ 85725 w 1489374"/>
                <a:gd name="connsiteY1" fmla="*/ 438150 h 749300"/>
                <a:gd name="connsiteX2" fmla="*/ 0 w 1489374"/>
                <a:gd name="connsiteY2" fmla="*/ 295275 h 749300"/>
                <a:gd name="connsiteX3" fmla="*/ 0 w 1489374"/>
                <a:gd name="connsiteY3" fmla="*/ 114300 h 749300"/>
                <a:gd name="connsiteX4" fmla="*/ 152400 w 1489374"/>
                <a:gd name="connsiteY4" fmla="*/ 19050 h 749300"/>
                <a:gd name="connsiteX5" fmla="*/ 323850 w 1489374"/>
                <a:gd name="connsiteY5" fmla="*/ 190500 h 749300"/>
                <a:gd name="connsiteX6" fmla="*/ 323850 w 1489374"/>
                <a:gd name="connsiteY6" fmla="*/ 400050 h 749300"/>
                <a:gd name="connsiteX7" fmla="*/ 438150 w 1489374"/>
                <a:gd name="connsiteY7" fmla="*/ 333375 h 749300"/>
                <a:gd name="connsiteX8" fmla="*/ 942975 w 1489374"/>
                <a:gd name="connsiteY8" fmla="*/ 333375 h 749300"/>
                <a:gd name="connsiteX9" fmla="*/ 942975 w 1489374"/>
                <a:gd name="connsiteY9" fmla="*/ 123825 h 749300"/>
                <a:gd name="connsiteX10" fmla="*/ 1114425 w 1489374"/>
                <a:gd name="connsiteY10" fmla="*/ 0 h 749300"/>
                <a:gd name="connsiteX11" fmla="*/ 1203851 w 1489374"/>
                <a:gd name="connsiteY11" fmla="*/ 140360 h 749300"/>
                <a:gd name="connsiteX12" fmla="*/ 1257300 w 1489374"/>
                <a:gd name="connsiteY12" fmla="*/ 285750 h 749300"/>
                <a:gd name="connsiteX13" fmla="*/ 1359497 w 1489374"/>
                <a:gd name="connsiteY13" fmla="*/ 463550 h 749300"/>
                <a:gd name="connsiteX14" fmla="*/ 1438384 w 1489374"/>
                <a:gd name="connsiteY14" fmla="*/ 492125 h 749300"/>
                <a:gd name="connsiteX15" fmla="*/ 1489374 w 1489374"/>
                <a:gd name="connsiteY15" fmla="*/ 657225 h 749300"/>
                <a:gd name="connsiteX16" fmla="*/ 1438275 w 1489374"/>
                <a:gd name="connsiteY16" fmla="*/ 749300 h 749300"/>
                <a:gd name="connsiteX17" fmla="*/ 85725 w 1489374"/>
                <a:gd name="connsiteY17" fmla="*/ 733425 h 749300"/>
                <a:gd name="connsiteX0" fmla="*/ 85725 w 1489374"/>
                <a:gd name="connsiteY0" fmla="*/ 733425 h 749300"/>
                <a:gd name="connsiteX1" fmla="*/ 85725 w 1489374"/>
                <a:gd name="connsiteY1" fmla="*/ 438150 h 749300"/>
                <a:gd name="connsiteX2" fmla="*/ 0 w 1489374"/>
                <a:gd name="connsiteY2" fmla="*/ 295275 h 749300"/>
                <a:gd name="connsiteX3" fmla="*/ 10715 w 1489374"/>
                <a:gd name="connsiteY3" fmla="*/ 105657 h 749300"/>
                <a:gd name="connsiteX4" fmla="*/ 152400 w 1489374"/>
                <a:gd name="connsiteY4" fmla="*/ 19050 h 749300"/>
                <a:gd name="connsiteX5" fmla="*/ 323850 w 1489374"/>
                <a:gd name="connsiteY5" fmla="*/ 190500 h 749300"/>
                <a:gd name="connsiteX6" fmla="*/ 323850 w 1489374"/>
                <a:gd name="connsiteY6" fmla="*/ 400050 h 749300"/>
                <a:gd name="connsiteX7" fmla="*/ 438150 w 1489374"/>
                <a:gd name="connsiteY7" fmla="*/ 333375 h 749300"/>
                <a:gd name="connsiteX8" fmla="*/ 942975 w 1489374"/>
                <a:gd name="connsiteY8" fmla="*/ 333375 h 749300"/>
                <a:gd name="connsiteX9" fmla="*/ 942975 w 1489374"/>
                <a:gd name="connsiteY9" fmla="*/ 123825 h 749300"/>
                <a:gd name="connsiteX10" fmla="*/ 1114425 w 1489374"/>
                <a:gd name="connsiteY10" fmla="*/ 0 h 749300"/>
                <a:gd name="connsiteX11" fmla="*/ 1203851 w 1489374"/>
                <a:gd name="connsiteY11" fmla="*/ 140360 h 749300"/>
                <a:gd name="connsiteX12" fmla="*/ 1257300 w 1489374"/>
                <a:gd name="connsiteY12" fmla="*/ 285750 h 749300"/>
                <a:gd name="connsiteX13" fmla="*/ 1359497 w 1489374"/>
                <a:gd name="connsiteY13" fmla="*/ 463550 h 749300"/>
                <a:gd name="connsiteX14" fmla="*/ 1438384 w 1489374"/>
                <a:gd name="connsiteY14" fmla="*/ 492125 h 749300"/>
                <a:gd name="connsiteX15" fmla="*/ 1489374 w 1489374"/>
                <a:gd name="connsiteY15" fmla="*/ 657225 h 749300"/>
                <a:gd name="connsiteX16" fmla="*/ 1438275 w 1489374"/>
                <a:gd name="connsiteY16" fmla="*/ 749300 h 749300"/>
                <a:gd name="connsiteX17" fmla="*/ 85725 w 1489374"/>
                <a:gd name="connsiteY17" fmla="*/ 733425 h 749300"/>
                <a:gd name="connsiteX0" fmla="*/ 80368 w 1484017"/>
                <a:gd name="connsiteY0" fmla="*/ 733425 h 749300"/>
                <a:gd name="connsiteX1" fmla="*/ 80368 w 1484017"/>
                <a:gd name="connsiteY1" fmla="*/ 438150 h 749300"/>
                <a:gd name="connsiteX2" fmla="*/ 0 w 1484017"/>
                <a:gd name="connsiteY2" fmla="*/ 306800 h 749300"/>
                <a:gd name="connsiteX3" fmla="*/ 5358 w 1484017"/>
                <a:gd name="connsiteY3" fmla="*/ 105657 h 749300"/>
                <a:gd name="connsiteX4" fmla="*/ 147043 w 1484017"/>
                <a:gd name="connsiteY4" fmla="*/ 19050 h 749300"/>
                <a:gd name="connsiteX5" fmla="*/ 318493 w 1484017"/>
                <a:gd name="connsiteY5" fmla="*/ 190500 h 749300"/>
                <a:gd name="connsiteX6" fmla="*/ 318493 w 1484017"/>
                <a:gd name="connsiteY6" fmla="*/ 400050 h 749300"/>
                <a:gd name="connsiteX7" fmla="*/ 432793 w 1484017"/>
                <a:gd name="connsiteY7" fmla="*/ 333375 h 749300"/>
                <a:gd name="connsiteX8" fmla="*/ 937618 w 1484017"/>
                <a:gd name="connsiteY8" fmla="*/ 333375 h 749300"/>
                <a:gd name="connsiteX9" fmla="*/ 937618 w 1484017"/>
                <a:gd name="connsiteY9" fmla="*/ 123825 h 749300"/>
                <a:gd name="connsiteX10" fmla="*/ 1109068 w 1484017"/>
                <a:gd name="connsiteY10" fmla="*/ 0 h 749300"/>
                <a:gd name="connsiteX11" fmla="*/ 1198494 w 1484017"/>
                <a:gd name="connsiteY11" fmla="*/ 140360 h 749300"/>
                <a:gd name="connsiteX12" fmla="*/ 1251943 w 1484017"/>
                <a:gd name="connsiteY12" fmla="*/ 285750 h 749300"/>
                <a:gd name="connsiteX13" fmla="*/ 1354140 w 1484017"/>
                <a:gd name="connsiteY13" fmla="*/ 463550 h 749300"/>
                <a:gd name="connsiteX14" fmla="*/ 1433027 w 1484017"/>
                <a:gd name="connsiteY14" fmla="*/ 492125 h 749300"/>
                <a:gd name="connsiteX15" fmla="*/ 1484017 w 1484017"/>
                <a:gd name="connsiteY15" fmla="*/ 657225 h 749300"/>
                <a:gd name="connsiteX16" fmla="*/ 1432918 w 1484017"/>
                <a:gd name="connsiteY16" fmla="*/ 749300 h 749300"/>
                <a:gd name="connsiteX17" fmla="*/ 80368 w 1484017"/>
                <a:gd name="connsiteY17" fmla="*/ 733425 h 749300"/>
                <a:gd name="connsiteX0" fmla="*/ 80368 w 1484017"/>
                <a:gd name="connsiteY0" fmla="*/ 733425 h 749300"/>
                <a:gd name="connsiteX1" fmla="*/ 93763 w 1484017"/>
                <a:gd name="connsiteY1" fmla="*/ 446793 h 749300"/>
                <a:gd name="connsiteX2" fmla="*/ 0 w 1484017"/>
                <a:gd name="connsiteY2" fmla="*/ 306800 h 749300"/>
                <a:gd name="connsiteX3" fmla="*/ 5358 w 1484017"/>
                <a:gd name="connsiteY3" fmla="*/ 105657 h 749300"/>
                <a:gd name="connsiteX4" fmla="*/ 147043 w 1484017"/>
                <a:gd name="connsiteY4" fmla="*/ 19050 h 749300"/>
                <a:gd name="connsiteX5" fmla="*/ 318493 w 1484017"/>
                <a:gd name="connsiteY5" fmla="*/ 190500 h 749300"/>
                <a:gd name="connsiteX6" fmla="*/ 318493 w 1484017"/>
                <a:gd name="connsiteY6" fmla="*/ 400050 h 749300"/>
                <a:gd name="connsiteX7" fmla="*/ 432793 w 1484017"/>
                <a:gd name="connsiteY7" fmla="*/ 333375 h 749300"/>
                <a:gd name="connsiteX8" fmla="*/ 937618 w 1484017"/>
                <a:gd name="connsiteY8" fmla="*/ 333375 h 749300"/>
                <a:gd name="connsiteX9" fmla="*/ 937618 w 1484017"/>
                <a:gd name="connsiteY9" fmla="*/ 123825 h 749300"/>
                <a:gd name="connsiteX10" fmla="*/ 1109068 w 1484017"/>
                <a:gd name="connsiteY10" fmla="*/ 0 h 749300"/>
                <a:gd name="connsiteX11" fmla="*/ 1198494 w 1484017"/>
                <a:gd name="connsiteY11" fmla="*/ 140360 h 749300"/>
                <a:gd name="connsiteX12" fmla="*/ 1251943 w 1484017"/>
                <a:gd name="connsiteY12" fmla="*/ 285750 h 749300"/>
                <a:gd name="connsiteX13" fmla="*/ 1354140 w 1484017"/>
                <a:gd name="connsiteY13" fmla="*/ 463550 h 749300"/>
                <a:gd name="connsiteX14" fmla="*/ 1433027 w 1484017"/>
                <a:gd name="connsiteY14" fmla="*/ 492125 h 749300"/>
                <a:gd name="connsiteX15" fmla="*/ 1484017 w 1484017"/>
                <a:gd name="connsiteY15" fmla="*/ 657225 h 749300"/>
                <a:gd name="connsiteX16" fmla="*/ 1432918 w 1484017"/>
                <a:gd name="connsiteY16" fmla="*/ 749300 h 749300"/>
                <a:gd name="connsiteX17" fmla="*/ 80368 w 1484017"/>
                <a:gd name="connsiteY17" fmla="*/ 733425 h 749300"/>
                <a:gd name="connsiteX0" fmla="*/ 96441 w 1484017"/>
                <a:gd name="connsiteY0" fmla="*/ 733425 h 749300"/>
                <a:gd name="connsiteX1" fmla="*/ 93763 w 1484017"/>
                <a:gd name="connsiteY1" fmla="*/ 446793 h 749300"/>
                <a:gd name="connsiteX2" fmla="*/ 0 w 1484017"/>
                <a:gd name="connsiteY2" fmla="*/ 306800 h 749300"/>
                <a:gd name="connsiteX3" fmla="*/ 5358 w 1484017"/>
                <a:gd name="connsiteY3" fmla="*/ 105657 h 749300"/>
                <a:gd name="connsiteX4" fmla="*/ 147043 w 1484017"/>
                <a:gd name="connsiteY4" fmla="*/ 19050 h 749300"/>
                <a:gd name="connsiteX5" fmla="*/ 318493 w 1484017"/>
                <a:gd name="connsiteY5" fmla="*/ 190500 h 749300"/>
                <a:gd name="connsiteX6" fmla="*/ 318493 w 1484017"/>
                <a:gd name="connsiteY6" fmla="*/ 400050 h 749300"/>
                <a:gd name="connsiteX7" fmla="*/ 432793 w 1484017"/>
                <a:gd name="connsiteY7" fmla="*/ 333375 h 749300"/>
                <a:gd name="connsiteX8" fmla="*/ 937618 w 1484017"/>
                <a:gd name="connsiteY8" fmla="*/ 333375 h 749300"/>
                <a:gd name="connsiteX9" fmla="*/ 937618 w 1484017"/>
                <a:gd name="connsiteY9" fmla="*/ 123825 h 749300"/>
                <a:gd name="connsiteX10" fmla="*/ 1109068 w 1484017"/>
                <a:gd name="connsiteY10" fmla="*/ 0 h 749300"/>
                <a:gd name="connsiteX11" fmla="*/ 1198494 w 1484017"/>
                <a:gd name="connsiteY11" fmla="*/ 140360 h 749300"/>
                <a:gd name="connsiteX12" fmla="*/ 1251943 w 1484017"/>
                <a:gd name="connsiteY12" fmla="*/ 285750 h 749300"/>
                <a:gd name="connsiteX13" fmla="*/ 1354140 w 1484017"/>
                <a:gd name="connsiteY13" fmla="*/ 463550 h 749300"/>
                <a:gd name="connsiteX14" fmla="*/ 1433027 w 1484017"/>
                <a:gd name="connsiteY14" fmla="*/ 492125 h 749300"/>
                <a:gd name="connsiteX15" fmla="*/ 1484017 w 1484017"/>
                <a:gd name="connsiteY15" fmla="*/ 657225 h 749300"/>
                <a:gd name="connsiteX16" fmla="*/ 1432918 w 1484017"/>
                <a:gd name="connsiteY16" fmla="*/ 749300 h 749300"/>
                <a:gd name="connsiteX17" fmla="*/ 96441 w 1484017"/>
                <a:gd name="connsiteY17" fmla="*/ 733425 h 749300"/>
                <a:gd name="connsiteX0" fmla="*/ 96441 w 1484017"/>
                <a:gd name="connsiteY0" fmla="*/ 733425 h 749300"/>
                <a:gd name="connsiteX1" fmla="*/ 93763 w 1484017"/>
                <a:gd name="connsiteY1" fmla="*/ 446793 h 749300"/>
                <a:gd name="connsiteX2" fmla="*/ 0 w 1484017"/>
                <a:gd name="connsiteY2" fmla="*/ 306800 h 749300"/>
                <a:gd name="connsiteX3" fmla="*/ 5358 w 1484017"/>
                <a:gd name="connsiteY3" fmla="*/ 105657 h 749300"/>
                <a:gd name="connsiteX4" fmla="*/ 147043 w 1484017"/>
                <a:gd name="connsiteY4" fmla="*/ 19050 h 749300"/>
                <a:gd name="connsiteX5" fmla="*/ 318493 w 1484017"/>
                <a:gd name="connsiteY5" fmla="*/ 190500 h 749300"/>
                <a:gd name="connsiteX6" fmla="*/ 318493 w 1484017"/>
                <a:gd name="connsiteY6" fmla="*/ 400050 h 749300"/>
                <a:gd name="connsiteX7" fmla="*/ 432793 w 1484017"/>
                <a:gd name="connsiteY7" fmla="*/ 333375 h 749300"/>
                <a:gd name="connsiteX8" fmla="*/ 937618 w 1484017"/>
                <a:gd name="connsiteY8" fmla="*/ 333375 h 749300"/>
                <a:gd name="connsiteX9" fmla="*/ 937618 w 1484017"/>
                <a:gd name="connsiteY9" fmla="*/ 123825 h 749300"/>
                <a:gd name="connsiteX10" fmla="*/ 1109068 w 1484017"/>
                <a:gd name="connsiteY10" fmla="*/ 0 h 749300"/>
                <a:gd name="connsiteX11" fmla="*/ 1198494 w 1484017"/>
                <a:gd name="connsiteY11" fmla="*/ 140360 h 749300"/>
                <a:gd name="connsiteX12" fmla="*/ 1251943 w 1484017"/>
                <a:gd name="connsiteY12" fmla="*/ 285750 h 749300"/>
                <a:gd name="connsiteX13" fmla="*/ 1354140 w 1484017"/>
                <a:gd name="connsiteY13" fmla="*/ 463550 h 749300"/>
                <a:gd name="connsiteX14" fmla="*/ 1427669 w 1484017"/>
                <a:gd name="connsiteY14" fmla="*/ 492125 h 749300"/>
                <a:gd name="connsiteX15" fmla="*/ 1484017 w 1484017"/>
                <a:gd name="connsiteY15" fmla="*/ 657225 h 749300"/>
                <a:gd name="connsiteX16" fmla="*/ 1432918 w 1484017"/>
                <a:gd name="connsiteY16" fmla="*/ 749300 h 749300"/>
                <a:gd name="connsiteX17" fmla="*/ 96441 w 1484017"/>
                <a:gd name="connsiteY17" fmla="*/ 733425 h 749300"/>
                <a:gd name="connsiteX0" fmla="*/ 96441 w 1484017"/>
                <a:gd name="connsiteY0" fmla="*/ 733425 h 749300"/>
                <a:gd name="connsiteX1" fmla="*/ 93763 w 1484017"/>
                <a:gd name="connsiteY1" fmla="*/ 446793 h 749300"/>
                <a:gd name="connsiteX2" fmla="*/ 0 w 1484017"/>
                <a:gd name="connsiteY2" fmla="*/ 306800 h 749300"/>
                <a:gd name="connsiteX3" fmla="*/ 5358 w 1484017"/>
                <a:gd name="connsiteY3" fmla="*/ 105657 h 749300"/>
                <a:gd name="connsiteX4" fmla="*/ 147043 w 1484017"/>
                <a:gd name="connsiteY4" fmla="*/ 19050 h 749300"/>
                <a:gd name="connsiteX5" fmla="*/ 318493 w 1484017"/>
                <a:gd name="connsiteY5" fmla="*/ 190500 h 749300"/>
                <a:gd name="connsiteX6" fmla="*/ 318493 w 1484017"/>
                <a:gd name="connsiteY6" fmla="*/ 400050 h 749300"/>
                <a:gd name="connsiteX7" fmla="*/ 432793 w 1484017"/>
                <a:gd name="connsiteY7" fmla="*/ 333375 h 749300"/>
                <a:gd name="connsiteX8" fmla="*/ 937618 w 1484017"/>
                <a:gd name="connsiteY8" fmla="*/ 333375 h 749300"/>
                <a:gd name="connsiteX9" fmla="*/ 937618 w 1484017"/>
                <a:gd name="connsiteY9" fmla="*/ 123825 h 749300"/>
                <a:gd name="connsiteX10" fmla="*/ 1109068 w 1484017"/>
                <a:gd name="connsiteY10" fmla="*/ 0 h 749300"/>
                <a:gd name="connsiteX11" fmla="*/ 1198494 w 1484017"/>
                <a:gd name="connsiteY11" fmla="*/ 140360 h 749300"/>
                <a:gd name="connsiteX12" fmla="*/ 1251943 w 1484017"/>
                <a:gd name="connsiteY12" fmla="*/ 285750 h 749300"/>
                <a:gd name="connsiteX13" fmla="*/ 1354140 w 1484017"/>
                <a:gd name="connsiteY13" fmla="*/ 463550 h 749300"/>
                <a:gd name="connsiteX14" fmla="*/ 1427669 w 1484017"/>
                <a:gd name="connsiteY14" fmla="*/ 492125 h 749300"/>
                <a:gd name="connsiteX15" fmla="*/ 1450314 w 1484017"/>
                <a:gd name="connsiteY15" fmla="*/ 589238 h 749300"/>
                <a:gd name="connsiteX16" fmla="*/ 1484017 w 1484017"/>
                <a:gd name="connsiteY16" fmla="*/ 657225 h 749300"/>
                <a:gd name="connsiteX17" fmla="*/ 1432918 w 1484017"/>
                <a:gd name="connsiteY17" fmla="*/ 749300 h 749300"/>
                <a:gd name="connsiteX18" fmla="*/ 96441 w 1484017"/>
                <a:gd name="connsiteY18" fmla="*/ 733425 h 749300"/>
                <a:gd name="connsiteX0" fmla="*/ 96441 w 1484017"/>
                <a:gd name="connsiteY0" fmla="*/ 733425 h 749300"/>
                <a:gd name="connsiteX1" fmla="*/ 93763 w 1484017"/>
                <a:gd name="connsiteY1" fmla="*/ 446793 h 749300"/>
                <a:gd name="connsiteX2" fmla="*/ 0 w 1484017"/>
                <a:gd name="connsiteY2" fmla="*/ 306800 h 749300"/>
                <a:gd name="connsiteX3" fmla="*/ 5358 w 1484017"/>
                <a:gd name="connsiteY3" fmla="*/ 105657 h 749300"/>
                <a:gd name="connsiteX4" fmla="*/ 147043 w 1484017"/>
                <a:gd name="connsiteY4" fmla="*/ 19050 h 749300"/>
                <a:gd name="connsiteX5" fmla="*/ 318493 w 1484017"/>
                <a:gd name="connsiteY5" fmla="*/ 190500 h 749300"/>
                <a:gd name="connsiteX6" fmla="*/ 318493 w 1484017"/>
                <a:gd name="connsiteY6" fmla="*/ 400050 h 749300"/>
                <a:gd name="connsiteX7" fmla="*/ 432793 w 1484017"/>
                <a:gd name="connsiteY7" fmla="*/ 333375 h 749300"/>
                <a:gd name="connsiteX8" fmla="*/ 937618 w 1484017"/>
                <a:gd name="connsiteY8" fmla="*/ 333375 h 749300"/>
                <a:gd name="connsiteX9" fmla="*/ 937618 w 1484017"/>
                <a:gd name="connsiteY9" fmla="*/ 123825 h 749300"/>
                <a:gd name="connsiteX10" fmla="*/ 1109068 w 1484017"/>
                <a:gd name="connsiteY10" fmla="*/ 0 h 749300"/>
                <a:gd name="connsiteX11" fmla="*/ 1198494 w 1484017"/>
                <a:gd name="connsiteY11" fmla="*/ 140360 h 749300"/>
                <a:gd name="connsiteX12" fmla="*/ 1251943 w 1484017"/>
                <a:gd name="connsiteY12" fmla="*/ 285750 h 749300"/>
                <a:gd name="connsiteX13" fmla="*/ 1351461 w 1484017"/>
                <a:gd name="connsiteY13" fmla="*/ 457787 h 749300"/>
                <a:gd name="connsiteX14" fmla="*/ 1427669 w 1484017"/>
                <a:gd name="connsiteY14" fmla="*/ 492125 h 749300"/>
                <a:gd name="connsiteX15" fmla="*/ 1450314 w 1484017"/>
                <a:gd name="connsiteY15" fmla="*/ 589238 h 749300"/>
                <a:gd name="connsiteX16" fmla="*/ 1484017 w 1484017"/>
                <a:gd name="connsiteY16" fmla="*/ 657225 h 749300"/>
                <a:gd name="connsiteX17" fmla="*/ 1432918 w 1484017"/>
                <a:gd name="connsiteY17" fmla="*/ 749300 h 749300"/>
                <a:gd name="connsiteX18" fmla="*/ 96441 w 1484017"/>
                <a:gd name="connsiteY18" fmla="*/ 733425 h 749300"/>
                <a:gd name="connsiteX0" fmla="*/ 96441 w 1484017"/>
                <a:gd name="connsiteY0" fmla="*/ 733425 h 749300"/>
                <a:gd name="connsiteX1" fmla="*/ 93763 w 1484017"/>
                <a:gd name="connsiteY1" fmla="*/ 446793 h 749300"/>
                <a:gd name="connsiteX2" fmla="*/ 0 w 1484017"/>
                <a:gd name="connsiteY2" fmla="*/ 306800 h 749300"/>
                <a:gd name="connsiteX3" fmla="*/ 5358 w 1484017"/>
                <a:gd name="connsiteY3" fmla="*/ 105657 h 749300"/>
                <a:gd name="connsiteX4" fmla="*/ 147043 w 1484017"/>
                <a:gd name="connsiteY4" fmla="*/ 19050 h 749300"/>
                <a:gd name="connsiteX5" fmla="*/ 318493 w 1484017"/>
                <a:gd name="connsiteY5" fmla="*/ 190500 h 749300"/>
                <a:gd name="connsiteX6" fmla="*/ 318493 w 1484017"/>
                <a:gd name="connsiteY6" fmla="*/ 400050 h 749300"/>
                <a:gd name="connsiteX7" fmla="*/ 432793 w 1484017"/>
                <a:gd name="connsiteY7" fmla="*/ 333375 h 749300"/>
                <a:gd name="connsiteX8" fmla="*/ 937618 w 1484017"/>
                <a:gd name="connsiteY8" fmla="*/ 333375 h 749300"/>
                <a:gd name="connsiteX9" fmla="*/ 937618 w 1484017"/>
                <a:gd name="connsiteY9" fmla="*/ 123825 h 749300"/>
                <a:gd name="connsiteX10" fmla="*/ 1109068 w 1484017"/>
                <a:gd name="connsiteY10" fmla="*/ 0 h 749300"/>
                <a:gd name="connsiteX11" fmla="*/ 1198494 w 1484017"/>
                <a:gd name="connsiteY11" fmla="*/ 140360 h 749300"/>
                <a:gd name="connsiteX12" fmla="*/ 1251943 w 1484017"/>
                <a:gd name="connsiteY12" fmla="*/ 291512 h 749300"/>
                <a:gd name="connsiteX13" fmla="*/ 1351461 w 1484017"/>
                <a:gd name="connsiteY13" fmla="*/ 457787 h 749300"/>
                <a:gd name="connsiteX14" fmla="*/ 1427669 w 1484017"/>
                <a:gd name="connsiteY14" fmla="*/ 492125 h 749300"/>
                <a:gd name="connsiteX15" fmla="*/ 1450314 w 1484017"/>
                <a:gd name="connsiteY15" fmla="*/ 589238 h 749300"/>
                <a:gd name="connsiteX16" fmla="*/ 1484017 w 1484017"/>
                <a:gd name="connsiteY16" fmla="*/ 657225 h 749300"/>
                <a:gd name="connsiteX17" fmla="*/ 1432918 w 1484017"/>
                <a:gd name="connsiteY17" fmla="*/ 749300 h 749300"/>
                <a:gd name="connsiteX18" fmla="*/ 96441 w 1484017"/>
                <a:gd name="connsiteY18" fmla="*/ 733425 h 749300"/>
                <a:gd name="connsiteX0" fmla="*/ 96441 w 1484017"/>
                <a:gd name="connsiteY0" fmla="*/ 724781 h 740656"/>
                <a:gd name="connsiteX1" fmla="*/ 93763 w 1484017"/>
                <a:gd name="connsiteY1" fmla="*/ 438149 h 740656"/>
                <a:gd name="connsiteX2" fmla="*/ 0 w 1484017"/>
                <a:gd name="connsiteY2" fmla="*/ 298156 h 740656"/>
                <a:gd name="connsiteX3" fmla="*/ 5358 w 1484017"/>
                <a:gd name="connsiteY3" fmla="*/ 97013 h 740656"/>
                <a:gd name="connsiteX4" fmla="*/ 147043 w 1484017"/>
                <a:gd name="connsiteY4" fmla="*/ 10406 h 740656"/>
                <a:gd name="connsiteX5" fmla="*/ 318493 w 1484017"/>
                <a:gd name="connsiteY5" fmla="*/ 181856 h 740656"/>
                <a:gd name="connsiteX6" fmla="*/ 318493 w 1484017"/>
                <a:gd name="connsiteY6" fmla="*/ 391406 h 740656"/>
                <a:gd name="connsiteX7" fmla="*/ 432793 w 1484017"/>
                <a:gd name="connsiteY7" fmla="*/ 324731 h 740656"/>
                <a:gd name="connsiteX8" fmla="*/ 937618 w 1484017"/>
                <a:gd name="connsiteY8" fmla="*/ 324731 h 740656"/>
                <a:gd name="connsiteX9" fmla="*/ 937618 w 1484017"/>
                <a:gd name="connsiteY9" fmla="*/ 115181 h 740656"/>
                <a:gd name="connsiteX10" fmla="*/ 1109068 w 1484017"/>
                <a:gd name="connsiteY10" fmla="*/ 0 h 740656"/>
                <a:gd name="connsiteX11" fmla="*/ 1198494 w 1484017"/>
                <a:gd name="connsiteY11" fmla="*/ 131716 h 740656"/>
                <a:gd name="connsiteX12" fmla="*/ 1251943 w 1484017"/>
                <a:gd name="connsiteY12" fmla="*/ 282868 h 740656"/>
                <a:gd name="connsiteX13" fmla="*/ 1351461 w 1484017"/>
                <a:gd name="connsiteY13" fmla="*/ 449143 h 740656"/>
                <a:gd name="connsiteX14" fmla="*/ 1427669 w 1484017"/>
                <a:gd name="connsiteY14" fmla="*/ 483481 h 740656"/>
                <a:gd name="connsiteX15" fmla="*/ 1450314 w 1484017"/>
                <a:gd name="connsiteY15" fmla="*/ 580594 h 740656"/>
                <a:gd name="connsiteX16" fmla="*/ 1484017 w 1484017"/>
                <a:gd name="connsiteY16" fmla="*/ 648581 h 740656"/>
                <a:gd name="connsiteX17" fmla="*/ 1432918 w 1484017"/>
                <a:gd name="connsiteY17" fmla="*/ 740656 h 740656"/>
                <a:gd name="connsiteX18" fmla="*/ 96441 w 1484017"/>
                <a:gd name="connsiteY18" fmla="*/ 724781 h 740656"/>
                <a:gd name="connsiteX0" fmla="*/ 96441 w 1484017"/>
                <a:gd name="connsiteY0" fmla="*/ 724781 h 740656"/>
                <a:gd name="connsiteX1" fmla="*/ 93763 w 1484017"/>
                <a:gd name="connsiteY1" fmla="*/ 438149 h 740656"/>
                <a:gd name="connsiteX2" fmla="*/ 0 w 1484017"/>
                <a:gd name="connsiteY2" fmla="*/ 298156 h 740656"/>
                <a:gd name="connsiteX3" fmla="*/ 5358 w 1484017"/>
                <a:gd name="connsiteY3" fmla="*/ 97013 h 740656"/>
                <a:gd name="connsiteX4" fmla="*/ 147043 w 1484017"/>
                <a:gd name="connsiteY4" fmla="*/ 10406 h 740656"/>
                <a:gd name="connsiteX5" fmla="*/ 318493 w 1484017"/>
                <a:gd name="connsiteY5" fmla="*/ 181856 h 740656"/>
                <a:gd name="connsiteX6" fmla="*/ 318493 w 1484017"/>
                <a:gd name="connsiteY6" fmla="*/ 391406 h 740656"/>
                <a:gd name="connsiteX7" fmla="*/ 432793 w 1484017"/>
                <a:gd name="connsiteY7" fmla="*/ 324731 h 740656"/>
                <a:gd name="connsiteX8" fmla="*/ 924225 w 1484017"/>
                <a:gd name="connsiteY8" fmla="*/ 353544 h 740656"/>
                <a:gd name="connsiteX9" fmla="*/ 937618 w 1484017"/>
                <a:gd name="connsiteY9" fmla="*/ 115181 h 740656"/>
                <a:gd name="connsiteX10" fmla="*/ 1109068 w 1484017"/>
                <a:gd name="connsiteY10" fmla="*/ 0 h 740656"/>
                <a:gd name="connsiteX11" fmla="*/ 1198494 w 1484017"/>
                <a:gd name="connsiteY11" fmla="*/ 131716 h 740656"/>
                <a:gd name="connsiteX12" fmla="*/ 1251943 w 1484017"/>
                <a:gd name="connsiteY12" fmla="*/ 282868 h 740656"/>
                <a:gd name="connsiteX13" fmla="*/ 1351461 w 1484017"/>
                <a:gd name="connsiteY13" fmla="*/ 449143 h 740656"/>
                <a:gd name="connsiteX14" fmla="*/ 1427669 w 1484017"/>
                <a:gd name="connsiteY14" fmla="*/ 483481 h 740656"/>
                <a:gd name="connsiteX15" fmla="*/ 1450314 w 1484017"/>
                <a:gd name="connsiteY15" fmla="*/ 580594 h 740656"/>
                <a:gd name="connsiteX16" fmla="*/ 1484017 w 1484017"/>
                <a:gd name="connsiteY16" fmla="*/ 648581 h 740656"/>
                <a:gd name="connsiteX17" fmla="*/ 1432918 w 1484017"/>
                <a:gd name="connsiteY17" fmla="*/ 740656 h 740656"/>
                <a:gd name="connsiteX18" fmla="*/ 96441 w 1484017"/>
                <a:gd name="connsiteY18" fmla="*/ 724781 h 740656"/>
                <a:gd name="connsiteX0" fmla="*/ 96441 w 1484017"/>
                <a:gd name="connsiteY0" fmla="*/ 724781 h 740656"/>
                <a:gd name="connsiteX1" fmla="*/ 93763 w 1484017"/>
                <a:gd name="connsiteY1" fmla="*/ 438149 h 740656"/>
                <a:gd name="connsiteX2" fmla="*/ 0 w 1484017"/>
                <a:gd name="connsiteY2" fmla="*/ 298156 h 740656"/>
                <a:gd name="connsiteX3" fmla="*/ 5358 w 1484017"/>
                <a:gd name="connsiteY3" fmla="*/ 97013 h 740656"/>
                <a:gd name="connsiteX4" fmla="*/ 147043 w 1484017"/>
                <a:gd name="connsiteY4" fmla="*/ 10406 h 740656"/>
                <a:gd name="connsiteX5" fmla="*/ 318493 w 1484017"/>
                <a:gd name="connsiteY5" fmla="*/ 181856 h 740656"/>
                <a:gd name="connsiteX6" fmla="*/ 318493 w 1484017"/>
                <a:gd name="connsiteY6" fmla="*/ 391406 h 740656"/>
                <a:gd name="connsiteX7" fmla="*/ 432793 w 1484017"/>
                <a:gd name="connsiteY7" fmla="*/ 356426 h 740656"/>
                <a:gd name="connsiteX8" fmla="*/ 924225 w 1484017"/>
                <a:gd name="connsiteY8" fmla="*/ 353544 h 740656"/>
                <a:gd name="connsiteX9" fmla="*/ 937618 w 1484017"/>
                <a:gd name="connsiteY9" fmla="*/ 115181 h 740656"/>
                <a:gd name="connsiteX10" fmla="*/ 1109068 w 1484017"/>
                <a:gd name="connsiteY10" fmla="*/ 0 h 740656"/>
                <a:gd name="connsiteX11" fmla="*/ 1198494 w 1484017"/>
                <a:gd name="connsiteY11" fmla="*/ 131716 h 740656"/>
                <a:gd name="connsiteX12" fmla="*/ 1251943 w 1484017"/>
                <a:gd name="connsiteY12" fmla="*/ 282868 h 740656"/>
                <a:gd name="connsiteX13" fmla="*/ 1351461 w 1484017"/>
                <a:gd name="connsiteY13" fmla="*/ 449143 h 740656"/>
                <a:gd name="connsiteX14" fmla="*/ 1427669 w 1484017"/>
                <a:gd name="connsiteY14" fmla="*/ 483481 h 740656"/>
                <a:gd name="connsiteX15" fmla="*/ 1450314 w 1484017"/>
                <a:gd name="connsiteY15" fmla="*/ 580594 h 740656"/>
                <a:gd name="connsiteX16" fmla="*/ 1484017 w 1484017"/>
                <a:gd name="connsiteY16" fmla="*/ 648581 h 740656"/>
                <a:gd name="connsiteX17" fmla="*/ 1432918 w 1484017"/>
                <a:gd name="connsiteY17" fmla="*/ 740656 h 740656"/>
                <a:gd name="connsiteX18" fmla="*/ 96441 w 1484017"/>
                <a:gd name="connsiteY18" fmla="*/ 724781 h 740656"/>
                <a:gd name="connsiteX0" fmla="*/ 96441 w 1484017"/>
                <a:gd name="connsiteY0" fmla="*/ 724781 h 740656"/>
                <a:gd name="connsiteX1" fmla="*/ 93763 w 1484017"/>
                <a:gd name="connsiteY1" fmla="*/ 438149 h 740656"/>
                <a:gd name="connsiteX2" fmla="*/ 0 w 1484017"/>
                <a:gd name="connsiteY2" fmla="*/ 298156 h 740656"/>
                <a:gd name="connsiteX3" fmla="*/ 5358 w 1484017"/>
                <a:gd name="connsiteY3" fmla="*/ 97013 h 740656"/>
                <a:gd name="connsiteX4" fmla="*/ 147043 w 1484017"/>
                <a:gd name="connsiteY4" fmla="*/ 10406 h 740656"/>
                <a:gd name="connsiteX5" fmla="*/ 318493 w 1484017"/>
                <a:gd name="connsiteY5" fmla="*/ 181856 h 740656"/>
                <a:gd name="connsiteX6" fmla="*/ 318493 w 1484017"/>
                <a:gd name="connsiteY6" fmla="*/ 391406 h 740656"/>
                <a:gd name="connsiteX7" fmla="*/ 432793 w 1484017"/>
                <a:gd name="connsiteY7" fmla="*/ 347783 h 740656"/>
                <a:gd name="connsiteX8" fmla="*/ 924225 w 1484017"/>
                <a:gd name="connsiteY8" fmla="*/ 353544 h 740656"/>
                <a:gd name="connsiteX9" fmla="*/ 937618 w 1484017"/>
                <a:gd name="connsiteY9" fmla="*/ 115181 h 740656"/>
                <a:gd name="connsiteX10" fmla="*/ 1109068 w 1484017"/>
                <a:gd name="connsiteY10" fmla="*/ 0 h 740656"/>
                <a:gd name="connsiteX11" fmla="*/ 1198494 w 1484017"/>
                <a:gd name="connsiteY11" fmla="*/ 131716 h 740656"/>
                <a:gd name="connsiteX12" fmla="*/ 1251943 w 1484017"/>
                <a:gd name="connsiteY12" fmla="*/ 282868 h 740656"/>
                <a:gd name="connsiteX13" fmla="*/ 1351461 w 1484017"/>
                <a:gd name="connsiteY13" fmla="*/ 449143 h 740656"/>
                <a:gd name="connsiteX14" fmla="*/ 1427669 w 1484017"/>
                <a:gd name="connsiteY14" fmla="*/ 483481 h 740656"/>
                <a:gd name="connsiteX15" fmla="*/ 1450314 w 1484017"/>
                <a:gd name="connsiteY15" fmla="*/ 580594 h 740656"/>
                <a:gd name="connsiteX16" fmla="*/ 1484017 w 1484017"/>
                <a:gd name="connsiteY16" fmla="*/ 648581 h 740656"/>
                <a:gd name="connsiteX17" fmla="*/ 1432918 w 1484017"/>
                <a:gd name="connsiteY17" fmla="*/ 740656 h 740656"/>
                <a:gd name="connsiteX18" fmla="*/ 96441 w 1484017"/>
                <a:gd name="connsiteY18" fmla="*/ 724781 h 740656"/>
                <a:gd name="connsiteX0" fmla="*/ 96441 w 1484017"/>
                <a:gd name="connsiteY0" fmla="*/ 724781 h 740656"/>
                <a:gd name="connsiteX1" fmla="*/ 93763 w 1484017"/>
                <a:gd name="connsiteY1" fmla="*/ 438149 h 740656"/>
                <a:gd name="connsiteX2" fmla="*/ 0 w 1484017"/>
                <a:gd name="connsiteY2" fmla="*/ 298156 h 740656"/>
                <a:gd name="connsiteX3" fmla="*/ 5358 w 1484017"/>
                <a:gd name="connsiteY3" fmla="*/ 97013 h 740656"/>
                <a:gd name="connsiteX4" fmla="*/ 147043 w 1484017"/>
                <a:gd name="connsiteY4" fmla="*/ 10406 h 740656"/>
                <a:gd name="connsiteX5" fmla="*/ 318493 w 1484017"/>
                <a:gd name="connsiteY5" fmla="*/ 181856 h 740656"/>
                <a:gd name="connsiteX6" fmla="*/ 334566 w 1484017"/>
                <a:gd name="connsiteY6" fmla="*/ 400051 h 740656"/>
                <a:gd name="connsiteX7" fmla="*/ 432793 w 1484017"/>
                <a:gd name="connsiteY7" fmla="*/ 347783 h 740656"/>
                <a:gd name="connsiteX8" fmla="*/ 924225 w 1484017"/>
                <a:gd name="connsiteY8" fmla="*/ 353544 h 740656"/>
                <a:gd name="connsiteX9" fmla="*/ 937618 w 1484017"/>
                <a:gd name="connsiteY9" fmla="*/ 115181 h 740656"/>
                <a:gd name="connsiteX10" fmla="*/ 1109068 w 1484017"/>
                <a:gd name="connsiteY10" fmla="*/ 0 h 740656"/>
                <a:gd name="connsiteX11" fmla="*/ 1198494 w 1484017"/>
                <a:gd name="connsiteY11" fmla="*/ 131716 h 740656"/>
                <a:gd name="connsiteX12" fmla="*/ 1251943 w 1484017"/>
                <a:gd name="connsiteY12" fmla="*/ 282868 h 740656"/>
                <a:gd name="connsiteX13" fmla="*/ 1351461 w 1484017"/>
                <a:gd name="connsiteY13" fmla="*/ 449143 h 740656"/>
                <a:gd name="connsiteX14" fmla="*/ 1427669 w 1484017"/>
                <a:gd name="connsiteY14" fmla="*/ 483481 h 740656"/>
                <a:gd name="connsiteX15" fmla="*/ 1450314 w 1484017"/>
                <a:gd name="connsiteY15" fmla="*/ 580594 h 740656"/>
                <a:gd name="connsiteX16" fmla="*/ 1484017 w 1484017"/>
                <a:gd name="connsiteY16" fmla="*/ 648581 h 740656"/>
                <a:gd name="connsiteX17" fmla="*/ 1432918 w 1484017"/>
                <a:gd name="connsiteY17" fmla="*/ 740656 h 740656"/>
                <a:gd name="connsiteX18" fmla="*/ 96441 w 1484017"/>
                <a:gd name="connsiteY18" fmla="*/ 724781 h 740656"/>
                <a:gd name="connsiteX0" fmla="*/ 96441 w 1484017"/>
                <a:gd name="connsiteY0" fmla="*/ 724781 h 740656"/>
                <a:gd name="connsiteX1" fmla="*/ 93763 w 1484017"/>
                <a:gd name="connsiteY1" fmla="*/ 438149 h 740656"/>
                <a:gd name="connsiteX2" fmla="*/ 0 w 1484017"/>
                <a:gd name="connsiteY2" fmla="*/ 298156 h 740656"/>
                <a:gd name="connsiteX3" fmla="*/ 5358 w 1484017"/>
                <a:gd name="connsiteY3" fmla="*/ 97013 h 740656"/>
                <a:gd name="connsiteX4" fmla="*/ 147043 w 1484017"/>
                <a:gd name="connsiteY4" fmla="*/ 10406 h 740656"/>
                <a:gd name="connsiteX5" fmla="*/ 337244 w 1484017"/>
                <a:gd name="connsiteY5" fmla="*/ 199144 h 740656"/>
                <a:gd name="connsiteX6" fmla="*/ 334566 w 1484017"/>
                <a:gd name="connsiteY6" fmla="*/ 400051 h 740656"/>
                <a:gd name="connsiteX7" fmla="*/ 432793 w 1484017"/>
                <a:gd name="connsiteY7" fmla="*/ 347783 h 740656"/>
                <a:gd name="connsiteX8" fmla="*/ 924225 w 1484017"/>
                <a:gd name="connsiteY8" fmla="*/ 353544 h 740656"/>
                <a:gd name="connsiteX9" fmla="*/ 937618 w 1484017"/>
                <a:gd name="connsiteY9" fmla="*/ 115181 h 740656"/>
                <a:gd name="connsiteX10" fmla="*/ 1109068 w 1484017"/>
                <a:gd name="connsiteY10" fmla="*/ 0 h 740656"/>
                <a:gd name="connsiteX11" fmla="*/ 1198494 w 1484017"/>
                <a:gd name="connsiteY11" fmla="*/ 131716 h 740656"/>
                <a:gd name="connsiteX12" fmla="*/ 1251943 w 1484017"/>
                <a:gd name="connsiteY12" fmla="*/ 282868 h 740656"/>
                <a:gd name="connsiteX13" fmla="*/ 1351461 w 1484017"/>
                <a:gd name="connsiteY13" fmla="*/ 449143 h 740656"/>
                <a:gd name="connsiteX14" fmla="*/ 1427669 w 1484017"/>
                <a:gd name="connsiteY14" fmla="*/ 483481 h 740656"/>
                <a:gd name="connsiteX15" fmla="*/ 1450314 w 1484017"/>
                <a:gd name="connsiteY15" fmla="*/ 580594 h 740656"/>
                <a:gd name="connsiteX16" fmla="*/ 1484017 w 1484017"/>
                <a:gd name="connsiteY16" fmla="*/ 648581 h 740656"/>
                <a:gd name="connsiteX17" fmla="*/ 1432918 w 1484017"/>
                <a:gd name="connsiteY17" fmla="*/ 740656 h 740656"/>
                <a:gd name="connsiteX18" fmla="*/ 96441 w 1484017"/>
                <a:gd name="connsiteY18" fmla="*/ 724781 h 74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84017" h="740656">
                  <a:moveTo>
                    <a:pt x="96441" y="724781"/>
                  </a:moveTo>
                  <a:cubicBezTo>
                    <a:pt x="95548" y="629237"/>
                    <a:pt x="94656" y="533693"/>
                    <a:pt x="93763" y="438149"/>
                  </a:cubicBezTo>
                  <a:lnTo>
                    <a:pt x="0" y="298156"/>
                  </a:lnTo>
                  <a:lnTo>
                    <a:pt x="5358" y="97013"/>
                  </a:lnTo>
                  <a:lnTo>
                    <a:pt x="147043" y="10406"/>
                  </a:lnTo>
                  <a:lnTo>
                    <a:pt x="337244" y="199144"/>
                  </a:lnTo>
                  <a:cubicBezTo>
                    <a:pt x="336351" y="266113"/>
                    <a:pt x="335459" y="333082"/>
                    <a:pt x="334566" y="400051"/>
                  </a:cubicBezTo>
                  <a:lnTo>
                    <a:pt x="432793" y="347783"/>
                  </a:lnTo>
                  <a:lnTo>
                    <a:pt x="924225" y="353544"/>
                  </a:lnTo>
                  <a:lnTo>
                    <a:pt x="937618" y="115181"/>
                  </a:lnTo>
                  <a:lnTo>
                    <a:pt x="1109068" y="0"/>
                  </a:lnTo>
                  <a:cubicBezTo>
                    <a:pt x="1135403" y="47845"/>
                    <a:pt x="1172159" y="83871"/>
                    <a:pt x="1198494" y="131716"/>
                  </a:cubicBezTo>
                  <a:lnTo>
                    <a:pt x="1251943" y="282868"/>
                  </a:lnTo>
                  <a:lnTo>
                    <a:pt x="1351461" y="449143"/>
                  </a:lnTo>
                  <a:lnTo>
                    <a:pt x="1427669" y="483481"/>
                  </a:lnTo>
                  <a:cubicBezTo>
                    <a:pt x="1437896" y="513931"/>
                    <a:pt x="1440087" y="550144"/>
                    <a:pt x="1450314" y="580594"/>
                  </a:cubicBezTo>
                  <a:lnTo>
                    <a:pt x="1484017" y="648581"/>
                  </a:lnTo>
                  <a:lnTo>
                    <a:pt x="1432918" y="740656"/>
                  </a:lnTo>
                  <a:lnTo>
                    <a:pt x="96441" y="724781"/>
                  </a:lnTo>
                  <a:close/>
                </a:path>
              </a:pathLst>
            </a:cu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フリーフォーム 96"/>
            <p:cNvSpPr/>
            <p:nvPr/>
          </p:nvSpPr>
          <p:spPr>
            <a:xfrm>
              <a:off x="7028558" y="3827779"/>
              <a:ext cx="600894" cy="935206"/>
            </a:xfrm>
            <a:custGeom>
              <a:avLst/>
              <a:gdLst>
                <a:gd name="connsiteX0" fmla="*/ 259080 w 563880"/>
                <a:gd name="connsiteY0" fmla="*/ 0 h 960120"/>
                <a:gd name="connsiteX1" fmla="*/ 99060 w 563880"/>
                <a:gd name="connsiteY1" fmla="*/ 419100 h 960120"/>
                <a:gd name="connsiteX2" fmla="*/ 0 w 563880"/>
                <a:gd name="connsiteY2" fmla="*/ 579120 h 960120"/>
                <a:gd name="connsiteX3" fmla="*/ 0 w 563880"/>
                <a:gd name="connsiteY3" fmla="*/ 640080 h 960120"/>
                <a:gd name="connsiteX4" fmla="*/ 312420 w 563880"/>
                <a:gd name="connsiteY4" fmla="*/ 960120 h 960120"/>
                <a:gd name="connsiteX5" fmla="*/ 381000 w 563880"/>
                <a:gd name="connsiteY5" fmla="*/ 754380 h 960120"/>
                <a:gd name="connsiteX6" fmla="*/ 563880 w 563880"/>
                <a:gd name="connsiteY6" fmla="*/ 655320 h 960120"/>
                <a:gd name="connsiteX7" fmla="*/ 525780 w 563880"/>
                <a:gd name="connsiteY7" fmla="*/ 464820 h 960120"/>
                <a:gd name="connsiteX8" fmla="*/ 556260 w 563880"/>
                <a:gd name="connsiteY8" fmla="*/ 441960 h 960120"/>
                <a:gd name="connsiteX9" fmla="*/ 480060 w 563880"/>
                <a:gd name="connsiteY9" fmla="*/ 243840 h 960120"/>
                <a:gd name="connsiteX10" fmla="*/ 548640 w 563880"/>
                <a:gd name="connsiteY10" fmla="*/ 53340 h 960120"/>
                <a:gd name="connsiteX11" fmla="*/ 259080 w 563880"/>
                <a:gd name="connsiteY11" fmla="*/ 0 h 960120"/>
                <a:gd name="connsiteX0" fmla="*/ 259080 w 563880"/>
                <a:gd name="connsiteY0" fmla="*/ 0 h 972249"/>
                <a:gd name="connsiteX1" fmla="*/ 99060 w 563880"/>
                <a:gd name="connsiteY1" fmla="*/ 419100 h 972249"/>
                <a:gd name="connsiteX2" fmla="*/ 0 w 563880"/>
                <a:gd name="connsiteY2" fmla="*/ 579120 h 972249"/>
                <a:gd name="connsiteX3" fmla="*/ 0 w 563880"/>
                <a:gd name="connsiteY3" fmla="*/ 640080 h 972249"/>
                <a:gd name="connsiteX4" fmla="*/ 321608 w 563880"/>
                <a:gd name="connsiteY4" fmla="*/ 972249 h 972249"/>
                <a:gd name="connsiteX5" fmla="*/ 381000 w 563880"/>
                <a:gd name="connsiteY5" fmla="*/ 754380 h 972249"/>
                <a:gd name="connsiteX6" fmla="*/ 563880 w 563880"/>
                <a:gd name="connsiteY6" fmla="*/ 655320 h 972249"/>
                <a:gd name="connsiteX7" fmla="*/ 525780 w 563880"/>
                <a:gd name="connsiteY7" fmla="*/ 464820 h 972249"/>
                <a:gd name="connsiteX8" fmla="*/ 556260 w 563880"/>
                <a:gd name="connsiteY8" fmla="*/ 441960 h 972249"/>
                <a:gd name="connsiteX9" fmla="*/ 480060 w 563880"/>
                <a:gd name="connsiteY9" fmla="*/ 243840 h 972249"/>
                <a:gd name="connsiteX10" fmla="*/ 548640 w 563880"/>
                <a:gd name="connsiteY10" fmla="*/ 53340 h 972249"/>
                <a:gd name="connsiteX11" fmla="*/ 259080 w 563880"/>
                <a:gd name="connsiteY11" fmla="*/ 0 h 972249"/>
                <a:gd name="connsiteX0" fmla="*/ 259080 w 563880"/>
                <a:gd name="connsiteY0" fmla="*/ 0 h 972249"/>
                <a:gd name="connsiteX1" fmla="*/ 99060 w 563880"/>
                <a:gd name="connsiteY1" fmla="*/ 419100 h 972249"/>
                <a:gd name="connsiteX2" fmla="*/ 0 w 563880"/>
                <a:gd name="connsiteY2" fmla="*/ 579120 h 972249"/>
                <a:gd name="connsiteX3" fmla="*/ 9188 w 563880"/>
                <a:gd name="connsiteY3" fmla="*/ 643113 h 972249"/>
                <a:gd name="connsiteX4" fmla="*/ 321608 w 563880"/>
                <a:gd name="connsiteY4" fmla="*/ 972249 h 972249"/>
                <a:gd name="connsiteX5" fmla="*/ 381000 w 563880"/>
                <a:gd name="connsiteY5" fmla="*/ 754380 h 972249"/>
                <a:gd name="connsiteX6" fmla="*/ 563880 w 563880"/>
                <a:gd name="connsiteY6" fmla="*/ 655320 h 972249"/>
                <a:gd name="connsiteX7" fmla="*/ 525780 w 563880"/>
                <a:gd name="connsiteY7" fmla="*/ 464820 h 972249"/>
                <a:gd name="connsiteX8" fmla="*/ 556260 w 563880"/>
                <a:gd name="connsiteY8" fmla="*/ 441960 h 972249"/>
                <a:gd name="connsiteX9" fmla="*/ 480060 w 563880"/>
                <a:gd name="connsiteY9" fmla="*/ 243840 h 972249"/>
                <a:gd name="connsiteX10" fmla="*/ 548640 w 563880"/>
                <a:gd name="connsiteY10" fmla="*/ 53340 h 972249"/>
                <a:gd name="connsiteX11" fmla="*/ 259080 w 563880"/>
                <a:gd name="connsiteY11" fmla="*/ 0 h 972249"/>
                <a:gd name="connsiteX0" fmla="*/ 259080 w 563880"/>
                <a:gd name="connsiteY0" fmla="*/ 0 h 972249"/>
                <a:gd name="connsiteX1" fmla="*/ 99060 w 563880"/>
                <a:gd name="connsiteY1" fmla="*/ 419100 h 972249"/>
                <a:gd name="connsiteX2" fmla="*/ 0 w 563880"/>
                <a:gd name="connsiteY2" fmla="*/ 594281 h 972249"/>
                <a:gd name="connsiteX3" fmla="*/ 9188 w 563880"/>
                <a:gd name="connsiteY3" fmla="*/ 643113 h 972249"/>
                <a:gd name="connsiteX4" fmla="*/ 321608 w 563880"/>
                <a:gd name="connsiteY4" fmla="*/ 972249 h 972249"/>
                <a:gd name="connsiteX5" fmla="*/ 381000 w 563880"/>
                <a:gd name="connsiteY5" fmla="*/ 754380 h 972249"/>
                <a:gd name="connsiteX6" fmla="*/ 563880 w 563880"/>
                <a:gd name="connsiteY6" fmla="*/ 655320 h 972249"/>
                <a:gd name="connsiteX7" fmla="*/ 525780 w 563880"/>
                <a:gd name="connsiteY7" fmla="*/ 464820 h 972249"/>
                <a:gd name="connsiteX8" fmla="*/ 556260 w 563880"/>
                <a:gd name="connsiteY8" fmla="*/ 441960 h 972249"/>
                <a:gd name="connsiteX9" fmla="*/ 480060 w 563880"/>
                <a:gd name="connsiteY9" fmla="*/ 243840 h 972249"/>
                <a:gd name="connsiteX10" fmla="*/ 548640 w 563880"/>
                <a:gd name="connsiteY10" fmla="*/ 53340 h 972249"/>
                <a:gd name="connsiteX11" fmla="*/ 259080 w 563880"/>
                <a:gd name="connsiteY11" fmla="*/ 0 h 972249"/>
                <a:gd name="connsiteX0" fmla="*/ 259080 w 563880"/>
                <a:gd name="connsiteY0" fmla="*/ 0 h 972249"/>
                <a:gd name="connsiteX1" fmla="*/ 112843 w 563880"/>
                <a:gd name="connsiteY1" fmla="*/ 431229 h 972249"/>
                <a:gd name="connsiteX2" fmla="*/ 0 w 563880"/>
                <a:gd name="connsiteY2" fmla="*/ 594281 h 972249"/>
                <a:gd name="connsiteX3" fmla="*/ 9188 w 563880"/>
                <a:gd name="connsiteY3" fmla="*/ 643113 h 972249"/>
                <a:gd name="connsiteX4" fmla="*/ 321608 w 563880"/>
                <a:gd name="connsiteY4" fmla="*/ 972249 h 972249"/>
                <a:gd name="connsiteX5" fmla="*/ 381000 w 563880"/>
                <a:gd name="connsiteY5" fmla="*/ 754380 h 972249"/>
                <a:gd name="connsiteX6" fmla="*/ 563880 w 563880"/>
                <a:gd name="connsiteY6" fmla="*/ 655320 h 972249"/>
                <a:gd name="connsiteX7" fmla="*/ 525780 w 563880"/>
                <a:gd name="connsiteY7" fmla="*/ 464820 h 972249"/>
                <a:gd name="connsiteX8" fmla="*/ 556260 w 563880"/>
                <a:gd name="connsiteY8" fmla="*/ 441960 h 972249"/>
                <a:gd name="connsiteX9" fmla="*/ 480060 w 563880"/>
                <a:gd name="connsiteY9" fmla="*/ 243840 h 972249"/>
                <a:gd name="connsiteX10" fmla="*/ 548640 w 563880"/>
                <a:gd name="connsiteY10" fmla="*/ 53340 h 972249"/>
                <a:gd name="connsiteX11" fmla="*/ 259080 w 563880"/>
                <a:gd name="connsiteY11" fmla="*/ 0 h 972249"/>
                <a:gd name="connsiteX0" fmla="*/ 259080 w 563880"/>
                <a:gd name="connsiteY0" fmla="*/ 0 h 972249"/>
                <a:gd name="connsiteX1" fmla="*/ 190972 w 563880"/>
                <a:gd name="connsiteY1" fmla="*/ 244141 h 972249"/>
                <a:gd name="connsiteX2" fmla="*/ 112843 w 563880"/>
                <a:gd name="connsiteY2" fmla="*/ 431229 h 972249"/>
                <a:gd name="connsiteX3" fmla="*/ 0 w 563880"/>
                <a:gd name="connsiteY3" fmla="*/ 594281 h 972249"/>
                <a:gd name="connsiteX4" fmla="*/ 9188 w 563880"/>
                <a:gd name="connsiteY4" fmla="*/ 643113 h 972249"/>
                <a:gd name="connsiteX5" fmla="*/ 321608 w 563880"/>
                <a:gd name="connsiteY5" fmla="*/ 972249 h 972249"/>
                <a:gd name="connsiteX6" fmla="*/ 381000 w 563880"/>
                <a:gd name="connsiteY6" fmla="*/ 754380 h 972249"/>
                <a:gd name="connsiteX7" fmla="*/ 563880 w 563880"/>
                <a:gd name="connsiteY7" fmla="*/ 655320 h 972249"/>
                <a:gd name="connsiteX8" fmla="*/ 525780 w 563880"/>
                <a:gd name="connsiteY8" fmla="*/ 464820 h 972249"/>
                <a:gd name="connsiteX9" fmla="*/ 556260 w 563880"/>
                <a:gd name="connsiteY9" fmla="*/ 441960 h 972249"/>
                <a:gd name="connsiteX10" fmla="*/ 480060 w 563880"/>
                <a:gd name="connsiteY10" fmla="*/ 243840 h 972249"/>
                <a:gd name="connsiteX11" fmla="*/ 548640 w 563880"/>
                <a:gd name="connsiteY11" fmla="*/ 53340 h 972249"/>
                <a:gd name="connsiteX12" fmla="*/ 259080 w 563880"/>
                <a:gd name="connsiteY12" fmla="*/ 0 h 972249"/>
                <a:gd name="connsiteX0" fmla="*/ 259080 w 563880"/>
                <a:gd name="connsiteY0" fmla="*/ 0 h 954055"/>
                <a:gd name="connsiteX1" fmla="*/ 190972 w 563880"/>
                <a:gd name="connsiteY1" fmla="*/ 225947 h 954055"/>
                <a:gd name="connsiteX2" fmla="*/ 112843 w 563880"/>
                <a:gd name="connsiteY2" fmla="*/ 413035 h 954055"/>
                <a:gd name="connsiteX3" fmla="*/ 0 w 563880"/>
                <a:gd name="connsiteY3" fmla="*/ 576087 h 954055"/>
                <a:gd name="connsiteX4" fmla="*/ 9188 w 563880"/>
                <a:gd name="connsiteY4" fmla="*/ 624919 h 954055"/>
                <a:gd name="connsiteX5" fmla="*/ 321608 w 563880"/>
                <a:gd name="connsiteY5" fmla="*/ 954055 h 954055"/>
                <a:gd name="connsiteX6" fmla="*/ 381000 w 563880"/>
                <a:gd name="connsiteY6" fmla="*/ 736186 h 954055"/>
                <a:gd name="connsiteX7" fmla="*/ 563880 w 563880"/>
                <a:gd name="connsiteY7" fmla="*/ 637126 h 954055"/>
                <a:gd name="connsiteX8" fmla="*/ 525780 w 563880"/>
                <a:gd name="connsiteY8" fmla="*/ 446626 h 954055"/>
                <a:gd name="connsiteX9" fmla="*/ 556260 w 563880"/>
                <a:gd name="connsiteY9" fmla="*/ 423766 h 954055"/>
                <a:gd name="connsiteX10" fmla="*/ 480060 w 563880"/>
                <a:gd name="connsiteY10" fmla="*/ 225646 h 954055"/>
                <a:gd name="connsiteX11" fmla="*/ 548640 w 563880"/>
                <a:gd name="connsiteY11" fmla="*/ 35146 h 954055"/>
                <a:gd name="connsiteX12" fmla="*/ 259080 w 563880"/>
                <a:gd name="connsiteY12" fmla="*/ 0 h 954055"/>
                <a:gd name="connsiteX0" fmla="*/ 259080 w 563880"/>
                <a:gd name="connsiteY0" fmla="*/ 0 h 954055"/>
                <a:gd name="connsiteX1" fmla="*/ 190972 w 563880"/>
                <a:gd name="connsiteY1" fmla="*/ 225947 h 954055"/>
                <a:gd name="connsiteX2" fmla="*/ 112843 w 563880"/>
                <a:gd name="connsiteY2" fmla="*/ 413035 h 954055"/>
                <a:gd name="connsiteX3" fmla="*/ 0 w 563880"/>
                <a:gd name="connsiteY3" fmla="*/ 576087 h 954055"/>
                <a:gd name="connsiteX4" fmla="*/ 9188 w 563880"/>
                <a:gd name="connsiteY4" fmla="*/ 624919 h 954055"/>
                <a:gd name="connsiteX5" fmla="*/ 321608 w 563880"/>
                <a:gd name="connsiteY5" fmla="*/ 954055 h 954055"/>
                <a:gd name="connsiteX6" fmla="*/ 381000 w 563880"/>
                <a:gd name="connsiteY6" fmla="*/ 736186 h 954055"/>
                <a:gd name="connsiteX7" fmla="*/ 563880 w 563880"/>
                <a:gd name="connsiteY7" fmla="*/ 637126 h 954055"/>
                <a:gd name="connsiteX8" fmla="*/ 525780 w 563880"/>
                <a:gd name="connsiteY8" fmla="*/ 446626 h 954055"/>
                <a:gd name="connsiteX9" fmla="*/ 556260 w 563880"/>
                <a:gd name="connsiteY9" fmla="*/ 423766 h 954055"/>
                <a:gd name="connsiteX10" fmla="*/ 480060 w 563880"/>
                <a:gd name="connsiteY10" fmla="*/ 225646 h 954055"/>
                <a:gd name="connsiteX11" fmla="*/ 521075 w 563880"/>
                <a:gd name="connsiteY11" fmla="*/ 47274 h 954055"/>
                <a:gd name="connsiteX12" fmla="*/ 259080 w 563880"/>
                <a:gd name="connsiteY12" fmla="*/ 0 h 954055"/>
                <a:gd name="connsiteX0" fmla="*/ 259080 w 563880"/>
                <a:gd name="connsiteY0" fmla="*/ 0 h 954055"/>
                <a:gd name="connsiteX1" fmla="*/ 190972 w 563880"/>
                <a:gd name="connsiteY1" fmla="*/ 225947 h 954055"/>
                <a:gd name="connsiteX2" fmla="*/ 112843 w 563880"/>
                <a:gd name="connsiteY2" fmla="*/ 413035 h 954055"/>
                <a:gd name="connsiteX3" fmla="*/ 0 w 563880"/>
                <a:gd name="connsiteY3" fmla="*/ 576087 h 954055"/>
                <a:gd name="connsiteX4" fmla="*/ 9188 w 563880"/>
                <a:gd name="connsiteY4" fmla="*/ 624919 h 954055"/>
                <a:gd name="connsiteX5" fmla="*/ 321608 w 563880"/>
                <a:gd name="connsiteY5" fmla="*/ 954055 h 954055"/>
                <a:gd name="connsiteX6" fmla="*/ 381000 w 563880"/>
                <a:gd name="connsiteY6" fmla="*/ 736186 h 954055"/>
                <a:gd name="connsiteX7" fmla="*/ 563880 w 563880"/>
                <a:gd name="connsiteY7" fmla="*/ 637126 h 954055"/>
                <a:gd name="connsiteX8" fmla="*/ 525780 w 563880"/>
                <a:gd name="connsiteY8" fmla="*/ 446626 h 954055"/>
                <a:gd name="connsiteX9" fmla="*/ 556260 w 563880"/>
                <a:gd name="connsiteY9" fmla="*/ 423766 h 954055"/>
                <a:gd name="connsiteX10" fmla="*/ 463981 w 563880"/>
                <a:gd name="connsiteY10" fmla="*/ 225647 h 954055"/>
                <a:gd name="connsiteX11" fmla="*/ 521075 w 563880"/>
                <a:gd name="connsiteY11" fmla="*/ 47274 h 954055"/>
                <a:gd name="connsiteX12" fmla="*/ 259080 w 563880"/>
                <a:gd name="connsiteY12" fmla="*/ 0 h 954055"/>
                <a:gd name="connsiteX0" fmla="*/ 259080 w 563880"/>
                <a:gd name="connsiteY0" fmla="*/ 0 h 954055"/>
                <a:gd name="connsiteX1" fmla="*/ 190972 w 563880"/>
                <a:gd name="connsiteY1" fmla="*/ 225947 h 954055"/>
                <a:gd name="connsiteX2" fmla="*/ 112843 w 563880"/>
                <a:gd name="connsiteY2" fmla="*/ 413035 h 954055"/>
                <a:gd name="connsiteX3" fmla="*/ 0 w 563880"/>
                <a:gd name="connsiteY3" fmla="*/ 576087 h 954055"/>
                <a:gd name="connsiteX4" fmla="*/ 9188 w 563880"/>
                <a:gd name="connsiteY4" fmla="*/ 624919 h 954055"/>
                <a:gd name="connsiteX5" fmla="*/ 321608 w 563880"/>
                <a:gd name="connsiteY5" fmla="*/ 954055 h 954055"/>
                <a:gd name="connsiteX6" fmla="*/ 381000 w 563880"/>
                <a:gd name="connsiteY6" fmla="*/ 736186 h 954055"/>
                <a:gd name="connsiteX7" fmla="*/ 563880 w 563880"/>
                <a:gd name="connsiteY7" fmla="*/ 637126 h 954055"/>
                <a:gd name="connsiteX8" fmla="*/ 525780 w 563880"/>
                <a:gd name="connsiteY8" fmla="*/ 446626 h 954055"/>
                <a:gd name="connsiteX9" fmla="*/ 549369 w 563880"/>
                <a:gd name="connsiteY9" fmla="*/ 432863 h 954055"/>
                <a:gd name="connsiteX10" fmla="*/ 463981 w 563880"/>
                <a:gd name="connsiteY10" fmla="*/ 225647 h 954055"/>
                <a:gd name="connsiteX11" fmla="*/ 521075 w 563880"/>
                <a:gd name="connsiteY11" fmla="*/ 47274 h 954055"/>
                <a:gd name="connsiteX12" fmla="*/ 259080 w 563880"/>
                <a:gd name="connsiteY12" fmla="*/ 0 h 954055"/>
                <a:gd name="connsiteX0" fmla="*/ 259080 w 563880"/>
                <a:gd name="connsiteY0" fmla="*/ 0 h 954055"/>
                <a:gd name="connsiteX1" fmla="*/ 190972 w 563880"/>
                <a:gd name="connsiteY1" fmla="*/ 225947 h 954055"/>
                <a:gd name="connsiteX2" fmla="*/ 112843 w 563880"/>
                <a:gd name="connsiteY2" fmla="*/ 413035 h 954055"/>
                <a:gd name="connsiteX3" fmla="*/ 0 w 563880"/>
                <a:gd name="connsiteY3" fmla="*/ 576087 h 954055"/>
                <a:gd name="connsiteX4" fmla="*/ 9188 w 563880"/>
                <a:gd name="connsiteY4" fmla="*/ 624919 h 954055"/>
                <a:gd name="connsiteX5" fmla="*/ 321608 w 563880"/>
                <a:gd name="connsiteY5" fmla="*/ 954055 h 954055"/>
                <a:gd name="connsiteX6" fmla="*/ 381000 w 563880"/>
                <a:gd name="connsiteY6" fmla="*/ 736186 h 954055"/>
                <a:gd name="connsiteX7" fmla="*/ 563880 w 563880"/>
                <a:gd name="connsiteY7" fmla="*/ 637126 h 954055"/>
                <a:gd name="connsiteX8" fmla="*/ 507404 w 563880"/>
                <a:gd name="connsiteY8" fmla="*/ 461787 h 954055"/>
                <a:gd name="connsiteX9" fmla="*/ 549369 w 563880"/>
                <a:gd name="connsiteY9" fmla="*/ 432863 h 954055"/>
                <a:gd name="connsiteX10" fmla="*/ 463981 w 563880"/>
                <a:gd name="connsiteY10" fmla="*/ 225647 h 954055"/>
                <a:gd name="connsiteX11" fmla="*/ 521075 w 563880"/>
                <a:gd name="connsiteY11" fmla="*/ 47274 h 954055"/>
                <a:gd name="connsiteX12" fmla="*/ 259080 w 563880"/>
                <a:gd name="connsiteY12" fmla="*/ 0 h 954055"/>
                <a:gd name="connsiteX0" fmla="*/ 259080 w 556989"/>
                <a:gd name="connsiteY0" fmla="*/ 0 h 954055"/>
                <a:gd name="connsiteX1" fmla="*/ 190972 w 556989"/>
                <a:gd name="connsiteY1" fmla="*/ 225947 h 954055"/>
                <a:gd name="connsiteX2" fmla="*/ 112843 w 556989"/>
                <a:gd name="connsiteY2" fmla="*/ 413035 h 954055"/>
                <a:gd name="connsiteX3" fmla="*/ 0 w 556989"/>
                <a:gd name="connsiteY3" fmla="*/ 576087 h 954055"/>
                <a:gd name="connsiteX4" fmla="*/ 9188 w 556989"/>
                <a:gd name="connsiteY4" fmla="*/ 624919 h 954055"/>
                <a:gd name="connsiteX5" fmla="*/ 321608 w 556989"/>
                <a:gd name="connsiteY5" fmla="*/ 954055 h 954055"/>
                <a:gd name="connsiteX6" fmla="*/ 381000 w 556989"/>
                <a:gd name="connsiteY6" fmla="*/ 736186 h 954055"/>
                <a:gd name="connsiteX7" fmla="*/ 556989 w 556989"/>
                <a:gd name="connsiteY7" fmla="*/ 594675 h 954055"/>
                <a:gd name="connsiteX8" fmla="*/ 507404 w 556989"/>
                <a:gd name="connsiteY8" fmla="*/ 461787 h 954055"/>
                <a:gd name="connsiteX9" fmla="*/ 549369 w 556989"/>
                <a:gd name="connsiteY9" fmla="*/ 432863 h 954055"/>
                <a:gd name="connsiteX10" fmla="*/ 463981 w 556989"/>
                <a:gd name="connsiteY10" fmla="*/ 225647 h 954055"/>
                <a:gd name="connsiteX11" fmla="*/ 521075 w 556989"/>
                <a:gd name="connsiteY11" fmla="*/ 47274 h 954055"/>
                <a:gd name="connsiteX12" fmla="*/ 259080 w 556989"/>
                <a:gd name="connsiteY12" fmla="*/ 0 h 954055"/>
                <a:gd name="connsiteX0" fmla="*/ 259080 w 556989"/>
                <a:gd name="connsiteY0" fmla="*/ 0 h 954055"/>
                <a:gd name="connsiteX1" fmla="*/ 190972 w 556989"/>
                <a:gd name="connsiteY1" fmla="*/ 225947 h 954055"/>
                <a:gd name="connsiteX2" fmla="*/ 112843 w 556989"/>
                <a:gd name="connsiteY2" fmla="*/ 413035 h 954055"/>
                <a:gd name="connsiteX3" fmla="*/ 0 w 556989"/>
                <a:gd name="connsiteY3" fmla="*/ 576087 h 954055"/>
                <a:gd name="connsiteX4" fmla="*/ 9188 w 556989"/>
                <a:gd name="connsiteY4" fmla="*/ 624919 h 954055"/>
                <a:gd name="connsiteX5" fmla="*/ 321608 w 556989"/>
                <a:gd name="connsiteY5" fmla="*/ 954055 h 954055"/>
                <a:gd name="connsiteX6" fmla="*/ 381000 w 556989"/>
                <a:gd name="connsiteY6" fmla="*/ 736186 h 954055"/>
                <a:gd name="connsiteX7" fmla="*/ 556989 w 556989"/>
                <a:gd name="connsiteY7" fmla="*/ 594675 h 954055"/>
                <a:gd name="connsiteX8" fmla="*/ 507404 w 556989"/>
                <a:gd name="connsiteY8" fmla="*/ 461787 h 954055"/>
                <a:gd name="connsiteX9" fmla="*/ 549369 w 556989"/>
                <a:gd name="connsiteY9" fmla="*/ 432863 h 954055"/>
                <a:gd name="connsiteX10" fmla="*/ 463981 w 556989"/>
                <a:gd name="connsiteY10" fmla="*/ 225647 h 954055"/>
                <a:gd name="connsiteX11" fmla="*/ 521075 w 556989"/>
                <a:gd name="connsiteY11" fmla="*/ 47274 h 954055"/>
                <a:gd name="connsiteX12" fmla="*/ 259080 w 556989"/>
                <a:gd name="connsiteY12" fmla="*/ 0 h 954055"/>
                <a:gd name="connsiteX0" fmla="*/ 259080 w 556992"/>
                <a:gd name="connsiteY0" fmla="*/ 0 h 954055"/>
                <a:gd name="connsiteX1" fmla="*/ 190972 w 556992"/>
                <a:gd name="connsiteY1" fmla="*/ 225947 h 954055"/>
                <a:gd name="connsiteX2" fmla="*/ 112843 w 556992"/>
                <a:gd name="connsiteY2" fmla="*/ 413035 h 954055"/>
                <a:gd name="connsiteX3" fmla="*/ 0 w 556992"/>
                <a:gd name="connsiteY3" fmla="*/ 576087 h 954055"/>
                <a:gd name="connsiteX4" fmla="*/ 9188 w 556992"/>
                <a:gd name="connsiteY4" fmla="*/ 624919 h 954055"/>
                <a:gd name="connsiteX5" fmla="*/ 321608 w 556992"/>
                <a:gd name="connsiteY5" fmla="*/ 954055 h 954055"/>
                <a:gd name="connsiteX6" fmla="*/ 381000 w 556992"/>
                <a:gd name="connsiteY6" fmla="*/ 736186 h 954055"/>
                <a:gd name="connsiteX7" fmla="*/ 526339 w 556992"/>
                <a:gd name="connsiteY7" fmla="*/ 671688 h 954055"/>
                <a:gd name="connsiteX8" fmla="*/ 556989 w 556992"/>
                <a:gd name="connsiteY8" fmla="*/ 594675 h 954055"/>
                <a:gd name="connsiteX9" fmla="*/ 507404 w 556992"/>
                <a:gd name="connsiteY9" fmla="*/ 461787 h 954055"/>
                <a:gd name="connsiteX10" fmla="*/ 549369 w 556992"/>
                <a:gd name="connsiteY10" fmla="*/ 432863 h 954055"/>
                <a:gd name="connsiteX11" fmla="*/ 463981 w 556992"/>
                <a:gd name="connsiteY11" fmla="*/ 225647 h 954055"/>
                <a:gd name="connsiteX12" fmla="*/ 521075 w 556992"/>
                <a:gd name="connsiteY12" fmla="*/ 47274 h 954055"/>
                <a:gd name="connsiteX13" fmla="*/ 259080 w 556992"/>
                <a:gd name="connsiteY13" fmla="*/ 0 h 954055"/>
                <a:gd name="connsiteX0" fmla="*/ 259080 w 556992"/>
                <a:gd name="connsiteY0" fmla="*/ 0 h 954055"/>
                <a:gd name="connsiteX1" fmla="*/ 190972 w 556992"/>
                <a:gd name="connsiteY1" fmla="*/ 225947 h 954055"/>
                <a:gd name="connsiteX2" fmla="*/ 112843 w 556992"/>
                <a:gd name="connsiteY2" fmla="*/ 413035 h 954055"/>
                <a:gd name="connsiteX3" fmla="*/ 0 w 556992"/>
                <a:gd name="connsiteY3" fmla="*/ 576087 h 954055"/>
                <a:gd name="connsiteX4" fmla="*/ 9188 w 556992"/>
                <a:gd name="connsiteY4" fmla="*/ 624919 h 954055"/>
                <a:gd name="connsiteX5" fmla="*/ 321608 w 556992"/>
                <a:gd name="connsiteY5" fmla="*/ 954055 h 954055"/>
                <a:gd name="connsiteX6" fmla="*/ 381000 w 556992"/>
                <a:gd name="connsiteY6" fmla="*/ 736186 h 954055"/>
                <a:gd name="connsiteX7" fmla="*/ 526339 w 556992"/>
                <a:gd name="connsiteY7" fmla="*/ 671688 h 954055"/>
                <a:gd name="connsiteX8" fmla="*/ 556989 w 556992"/>
                <a:gd name="connsiteY8" fmla="*/ 594675 h 954055"/>
                <a:gd name="connsiteX9" fmla="*/ 507404 w 556992"/>
                <a:gd name="connsiteY9" fmla="*/ 461787 h 954055"/>
                <a:gd name="connsiteX10" fmla="*/ 549369 w 556992"/>
                <a:gd name="connsiteY10" fmla="*/ 432863 h 954055"/>
                <a:gd name="connsiteX11" fmla="*/ 463981 w 556992"/>
                <a:gd name="connsiteY11" fmla="*/ 225647 h 954055"/>
                <a:gd name="connsiteX12" fmla="*/ 521075 w 556992"/>
                <a:gd name="connsiteY12" fmla="*/ 47274 h 954055"/>
                <a:gd name="connsiteX13" fmla="*/ 259080 w 556992"/>
                <a:gd name="connsiteY13" fmla="*/ 0 h 954055"/>
                <a:gd name="connsiteX0" fmla="*/ 259080 w 556989"/>
                <a:gd name="connsiteY0" fmla="*/ 0 h 954055"/>
                <a:gd name="connsiteX1" fmla="*/ 190972 w 556989"/>
                <a:gd name="connsiteY1" fmla="*/ 225947 h 954055"/>
                <a:gd name="connsiteX2" fmla="*/ 112843 w 556989"/>
                <a:gd name="connsiteY2" fmla="*/ 413035 h 954055"/>
                <a:gd name="connsiteX3" fmla="*/ 0 w 556989"/>
                <a:gd name="connsiteY3" fmla="*/ 576087 h 954055"/>
                <a:gd name="connsiteX4" fmla="*/ 9188 w 556989"/>
                <a:gd name="connsiteY4" fmla="*/ 624919 h 954055"/>
                <a:gd name="connsiteX5" fmla="*/ 321608 w 556989"/>
                <a:gd name="connsiteY5" fmla="*/ 954055 h 954055"/>
                <a:gd name="connsiteX6" fmla="*/ 381000 w 556989"/>
                <a:gd name="connsiteY6" fmla="*/ 736186 h 954055"/>
                <a:gd name="connsiteX7" fmla="*/ 526339 w 556989"/>
                <a:gd name="connsiteY7" fmla="*/ 671688 h 954055"/>
                <a:gd name="connsiteX8" fmla="*/ 556989 w 556989"/>
                <a:gd name="connsiteY8" fmla="*/ 594675 h 954055"/>
                <a:gd name="connsiteX9" fmla="*/ 507404 w 556989"/>
                <a:gd name="connsiteY9" fmla="*/ 461787 h 954055"/>
                <a:gd name="connsiteX10" fmla="*/ 549369 w 556989"/>
                <a:gd name="connsiteY10" fmla="*/ 432863 h 954055"/>
                <a:gd name="connsiteX11" fmla="*/ 463981 w 556989"/>
                <a:gd name="connsiteY11" fmla="*/ 225647 h 954055"/>
                <a:gd name="connsiteX12" fmla="*/ 521075 w 556989"/>
                <a:gd name="connsiteY12" fmla="*/ 47274 h 954055"/>
                <a:gd name="connsiteX13" fmla="*/ 259080 w 556989"/>
                <a:gd name="connsiteY13" fmla="*/ 0 h 954055"/>
                <a:gd name="connsiteX0" fmla="*/ 259080 w 550098"/>
                <a:gd name="connsiteY0" fmla="*/ 0 h 954055"/>
                <a:gd name="connsiteX1" fmla="*/ 190972 w 550098"/>
                <a:gd name="connsiteY1" fmla="*/ 225947 h 954055"/>
                <a:gd name="connsiteX2" fmla="*/ 112843 w 550098"/>
                <a:gd name="connsiteY2" fmla="*/ 413035 h 954055"/>
                <a:gd name="connsiteX3" fmla="*/ 0 w 550098"/>
                <a:gd name="connsiteY3" fmla="*/ 576087 h 954055"/>
                <a:gd name="connsiteX4" fmla="*/ 9188 w 550098"/>
                <a:gd name="connsiteY4" fmla="*/ 624919 h 954055"/>
                <a:gd name="connsiteX5" fmla="*/ 321608 w 550098"/>
                <a:gd name="connsiteY5" fmla="*/ 954055 h 954055"/>
                <a:gd name="connsiteX6" fmla="*/ 381000 w 550098"/>
                <a:gd name="connsiteY6" fmla="*/ 736186 h 954055"/>
                <a:gd name="connsiteX7" fmla="*/ 526339 w 550098"/>
                <a:gd name="connsiteY7" fmla="*/ 671688 h 954055"/>
                <a:gd name="connsiteX8" fmla="*/ 550098 w 550098"/>
                <a:gd name="connsiteY8" fmla="*/ 600740 h 954055"/>
                <a:gd name="connsiteX9" fmla="*/ 507404 w 550098"/>
                <a:gd name="connsiteY9" fmla="*/ 461787 h 954055"/>
                <a:gd name="connsiteX10" fmla="*/ 549369 w 550098"/>
                <a:gd name="connsiteY10" fmla="*/ 432863 h 954055"/>
                <a:gd name="connsiteX11" fmla="*/ 463981 w 550098"/>
                <a:gd name="connsiteY11" fmla="*/ 225647 h 954055"/>
                <a:gd name="connsiteX12" fmla="*/ 521075 w 550098"/>
                <a:gd name="connsiteY12" fmla="*/ 47274 h 954055"/>
                <a:gd name="connsiteX13" fmla="*/ 259080 w 550098"/>
                <a:gd name="connsiteY13" fmla="*/ 0 h 954055"/>
                <a:gd name="connsiteX0" fmla="*/ 259080 w 550098"/>
                <a:gd name="connsiteY0" fmla="*/ 0 h 954055"/>
                <a:gd name="connsiteX1" fmla="*/ 190972 w 550098"/>
                <a:gd name="connsiteY1" fmla="*/ 225947 h 954055"/>
                <a:gd name="connsiteX2" fmla="*/ 112843 w 550098"/>
                <a:gd name="connsiteY2" fmla="*/ 413035 h 954055"/>
                <a:gd name="connsiteX3" fmla="*/ 0 w 550098"/>
                <a:gd name="connsiteY3" fmla="*/ 576087 h 954055"/>
                <a:gd name="connsiteX4" fmla="*/ 9188 w 550098"/>
                <a:gd name="connsiteY4" fmla="*/ 624919 h 954055"/>
                <a:gd name="connsiteX5" fmla="*/ 321608 w 550098"/>
                <a:gd name="connsiteY5" fmla="*/ 954055 h 954055"/>
                <a:gd name="connsiteX6" fmla="*/ 381000 w 550098"/>
                <a:gd name="connsiteY6" fmla="*/ 736186 h 954055"/>
                <a:gd name="connsiteX7" fmla="*/ 434457 w 550098"/>
                <a:gd name="connsiteY7" fmla="*/ 702010 h 954055"/>
                <a:gd name="connsiteX8" fmla="*/ 526339 w 550098"/>
                <a:gd name="connsiteY8" fmla="*/ 671688 h 954055"/>
                <a:gd name="connsiteX9" fmla="*/ 550098 w 550098"/>
                <a:gd name="connsiteY9" fmla="*/ 600740 h 954055"/>
                <a:gd name="connsiteX10" fmla="*/ 507404 w 550098"/>
                <a:gd name="connsiteY10" fmla="*/ 461787 h 954055"/>
                <a:gd name="connsiteX11" fmla="*/ 549369 w 550098"/>
                <a:gd name="connsiteY11" fmla="*/ 432863 h 954055"/>
                <a:gd name="connsiteX12" fmla="*/ 463981 w 550098"/>
                <a:gd name="connsiteY12" fmla="*/ 225647 h 954055"/>
                <a:gd name="connsiteX13" fmla="*/ 521075 w 550098"/>
                <a:gd name="connsiteY13" fmla="*/ 47274 h 954055"/>
                <a:gd name="connsiteX14" fmla="*/ 259080 w 550098"/>
                <a:gd name="connsiteY14" fmla="*/ 0 h 95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0098" h="954055">
                  <a:moveTo>
                    <a:pt x="259080" y="0"/>
                  </a:moveTo>
                  <a:cubicBezTo>
                    <a:pt x="231017" y="78348"/>
                    <a:pt x="219035" y="147599"/>
                    <a:pt x="190972" y="225947"/>
                  </a:cubicBezTo>
                  <a:lnTo>
                    <a:pt x="112843" y="413035"/>
                  </a:lnTo>
                  <a:lnTo>
                    <a:pt x="0" y="576087"/>
                  </a:lnTo>
                  <a:lnTo>
                    <a:pt x="9188" y="624919"/>
                  </a:lnTo>
                  <a:lnTo>
                    <a:pt x="321608" y="954055"/>
                  </a:lnTo>
                  <a:lnTo>
                    <a:pt x="381000" y="736186"/>
                  </a:lnTo>
                  <a:cubicBezTo>
                    <a:pt x="398819" y="729848"/>
                    <a:pt x="416638" y="708348"/>
                    <a:pt x="434457" y="702010"/>
                  </a:cubicBezTo>
                  <a:lnTo>
                    <a:pt x="526339" y="671688"/>
                  </a:lnTo>
                  <a:lnTo>
                    <a:pt x="550098" y="600740"/>
                  </a:lnTo>
                  <a:lnTo>
                    <a:pt x="507404" y="461787"/>
                  </a:lnTo>
                  <a:lnTo>
                    <a:pt x="549369" y="432863"/>
                  </a:lnTo>
                  <a:lnTo>
                    <a:pt x="463981" y="225647"/>
                  </a:lnTo>
                  <a:lnTo>
                    <a:pt x="521075" y="47274"/>
                  </a:lnTo>
                  <a:lnTo>
                    <a:pt x="259080" y="0"/>
                  </a:lnTo>
                  <a:close/>
                </a:path>
              </a:pathLst>
            </a:custGeom>
            <a:noFill/>
            <a:ln w="254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フリーフォーム 97"/>
            <p:cNvSpPr/>
            <p:nvPr/>
          </p:nvSpPr>
          <p:spPr>
            <a:xfrm>
              <a:off x="6305177" y="3943218"/>
              <a:ext cx="861091" cy="672149"/>
            </a:xfrm>
            <a:custGeom>
              <a:avLst/>
              <a:gdLst>
                <a:gd name="connsiteX0" fmla="*/ 825500 w 825500"/>
                <a:gd name="connsiteY0" fmla="*/ 76200 h 685800"/>
                <a:gd name="connsiteX1" fmla="*/ 685800 w 825500"/>
                <a:gd name="connsiteY1" fmla="*/ 0 h 685800"/>
                <a:gd name="connsiteX2" fmla="*/ 558800 w 825500"/>
                <a:gd name="connsiteY2" fmla="*/ 139700 h 685800"/>
                <a:gd name="connsiteX3" fmla="*/ 0 w 825500"/>
                <a:gd name="connsiteY3" fmla="*/ 114300 h 685800"/>
                <a:gd name="connsiteX4" fmla="*/ 0 w 825500"/>
                <a:gd name="connsiteY4" fmla="*/ 431800 h 685800"/>
                <a:gd name="connsiteX5" fmla="*/ 127000 w 825500"/>
                <a:gd name="connsiteY5" fmla="*/ 457200 h 685800"/>
                <a:gd name="connsiteX6" fmla="*/ 508000 w 825500"/>
                <a:gd name="connsiteY6" fmla="*/ 685800 h 685800"/>
                <a:gd name="connsiteX7" fmla="*/ 622300 w 825500"/>
                <a:gd name="connsiteY7" fmla="*/ 520700 h 685800"/>
                <a:gd name="connsiteX8" fmla="*/ 584200 w 825500"/>
                <a:gd name="connsiteY8" fmla="*/ 469900 h 685800"/>
                <a:gd name="connsiteX9" fmla="*/ 825500 w 825500"/>
                <a:gd name="connsiteY9" fmla="*/ 76200 h 685800"/>
                <a:gd name="connsiteX0" fmla="*/ 825500 w 825500"/>
                <a:gd name="connsiteY0" fmla="*/ 76200 h 685800"/>
                <a:gd name="connsiteX1" fmla="*/ 685800 w 825500"/>
                <a:gd name="connsiteY1" fmla="*/ 0 h 685800"/>
                <a:gd name="connsiteX2" fmla="*/ 558800 w 825500"/>
                <a:gd name="connsiteY2" fmla="*/ 139700 h 685800"/>
                <a:gd name="connsiteX3" fmla="*/ 0 w 825500"/>
                <a:gd name="connsiteY3" fmla="*/ 114300 h 685800"/>
                <a:gd name="connsiteX4" fmla="*/ 0 w 825500"/>
                <a:gd name="connsiteY4" fmla="*/ 488950 h 685800"/>
                <a:gd name="connsiteX5" fmla="*/ 127000 w 825500"/>
                <a:gd name="connsiteY5" fmla="*/ 457200 h 685800"/>
                <a:gd name="connsiteX6" fmla="*/ 508000 w 825500"/>
                <a:gd name="connsiteY6" fmla="*/ 685800 h 685800"/>
                <a:gd name="connsiteX7" fmla="*/ 622300 w 825500"/>
                <a:gd name="connsiteY7" fmla="*/ 520700 h 685800"/>
                <a:gd name="connsiteX8" fmla="*/ 584200 w 825500"/>
                <a:gd name="connsiteY8" fmla="*/ 469900 h 685800"/>
                <a:gd name="connsiteX9" fmla="*/ 825500 w 825500"/>
                <a:gd name="connsiteY9" fmla="*/ 76200 h 685800"/>
                <a:gd name="connsiteX0" fmla="*/ 825500 w 825500"/>
                <a:gd name="connsiteY0" fmla="*/ 76200 h 685800"/>
                <a:gd name="connsiteX1" fmla="*/ 685800 w 825500"/>
                <a:gd name="connsiteY1" fmla="*/ 0 h 685800"/>
                <a:gd name="connsiteX2" fmla="*/ 558800 w 825500"/>
                <a:gd name="connsiteY2" fmla="*/ 139700 h 685800"/>
                <a:gd name="connsiteX3" fmla="*/ 0 w 825500"/>
                <a:gd name="connsiteY3" fmla="*/ 114300 h 685800"/>
                <a:gd name="connsiteX4" fmla="*/ 0 w 825500"/>
                <a:gd name="connsiteY4" fmla="*/ 488950 h 685800"/>
                <a:gd name="connsiteX5" fmla="*/ 127000 w 825500"/>
                <a:gd name="connsiteY5" fmla="*/ 482600 h 685800"/>
                <a:gd name="connsiteX6" fmla="*/ 508000 w 825500"/>
                <a:gd name="connsiteY6" fmla="*/ 685800 h 685800"/>
                <a:gd name="connsiteX7" fmla="*/ 622300 w 825500"/>
                <a:gd name="connsiteY7" fmla="*/ 520700 h 685800"/>
                <a:gd name="connsiteX8" fmla="*/ 584200 w 825500"/>
                <a:gd name="connsiteY8" fmla="*/ 469900 h 685800"/>
                <a:gd name="connsiteX9" fmla="*/ 825500 w 825500"/>
                <a:gd name="connsiteY9" fmla="*/ 76200 h 685800"/>
                <a:gd name="connsiteX0" fmla="*/ 825500 w 825500"/>
                <a:gd name="connsiteY0" fmla="*/ 76200 h 685800"/>
                <a:gd name="connsiteX1" fmla="*/ 685800 w 825500"/>
                <a:gd name="connsiteY1" fmla="*/ 0 h 685800"/>
                <a:gd name="connsiteX2" fmla="*/ 558800 w 825500"/>
                <a:gd name="connsiteY2" fmla="*/ 139700 h 685800"/>
                <a:gd name="connsiteX3" fmla="*/ 0 w 825500"/>
                <a:gd name="connsiteY3" fmla="*/ 114300 h 685800"/>
                <a:gd name="connsiteX4" fmla="*/ 0 w 825500"/>
                <a:gd name="connsiteY4" fmla="*/ 488950 h 685800"/>
                <a:gd name="connsiteX5" fmla="*/ 127000 w 825500"/>
                <a:gd name="connsiteY5" fmla="*/ 495300 h 685800"/>
                <a:gd name="connsiteX6" fmla="*/ 508000 w 825500"/>
                <a:gd name="connsiteY6" fmla="*/ 685800 h 685800"/>
                <a:gd name="connsiteX7" fmla="*/ 622300 w 825500"/>
                <a:gd name="connsiteY7" fmla="*/ 520700 h 685800"/>
                <a:gd name="connsiteX8" fmla="*/ 584200 w 825500"/>
                <a:gd name="connsiteY8" fmla="*/ 469900 h 685800"/>
                <a:gd name="connsiteX9" fmla="*/ 825500 w 825500"/>
                <a:gd name="connsiteY9" fmla="*/ 76200 h 685800"/>
                <a:gd name="connsiteX0" fmla="*/ 827941 w 827941"/>
                <a:gd name="connsiteY0" fmla="*/ 76200 h 685800"/>
                <a:gd name="connsiteX1" fmla="*/ 688241 w 827941"/>
                <a:gd name="connsiteY1" fmla="*/ 0 h 685800"/>
                <a:gd name="connsiteX2" fmla="*/ 561241 w 827941"/>
                <a:gd name="connsiteY2" fmla="*/ 139700 h 685800"/>
                <a:gd name="connsiteX3" fmla="*/ 0 w 827941"/>
                <a:gd name="connsiteY3" fmla="*/ 123954 h 685800"/>
                <a:gd name="connsiteX4" fmla="*/ 2441 w 827941"/>
                <a:gd name="connsiteY4" fmla="*/ 488950 h 685800"/>
                <a:gd name="connsiteX5" fmla="*/ 129441 w 827941"/>
                <a:gd name="connsiteY5" fmla="*/ 495300 h 685800"/>
                <a:gd name="connsiteX6" fmla="*/ 510441 w 827941"/>
                <a:gd name="connsiteY6" fmla="*/ 685800 h 685800"/>
                <a:gd name="connsiteX7" fmla="*/ 624741 w 827941"/>
                <a:gd name="connsiteY7" fmla="*/ 520700 h 685800"/>
                <a:gd name="connsiteX8" fmla="*/ 586641 w 827941"/>
                <a:gd name="connsiteY8" fmla="*/ 469900 h 685800"/>
                <a:gd name="connsiteX9" fmla="*/ 827941 w 827941"/>
                <a:gd name="connsiteY9" fmla="*/ 76200 h 685800"/>
                <a:gd name="connsiteX0" fmla="*/ 837747 w 837747"/>
                <a:gd name="connsiteY0" fmla="*/ 76200 h 685800"/>
                <a:gd name="connsiteX1" fmla="*/ 698047 w 837747"/>
                <a:gd name="connsiteY1" fmla="*/ 0 h 685800"/>
                <a:gd name="connsiteX2" fmla="*/ 571047 w 837747"/>
                <a:gd name="connsiteY2" fmla="*/ 139700 h 685800"/>
                <a:gd name="connsiteX3" fmla="*/ 9806 w 837747"/>
                <a:gd name="connsiteY3" fmla="*/ 123954 h 685800"/>
                <a:gd name="connsiteX4" fmla="*/ 42 w 837747"/>
                <a:gd name="connsiteY4" fmla="*/ 498602 h 685800"/>
                <a:gd name="connsiteX5" fmla="*/ 139247 w 837747"/>
                <a:gd name="connsiteY5" fmla="*/ 495300 h 685800"/>
                <a:gd name="connsiteX6" fmla="*/ 520247 w 837747"/>
                <a:gd name="connsiteY6" fmla="*/ 685800 h 685800"/>
                <a:gd name="connsiteX7" fmla="*/ 634547 w 837747"/>
                <a:gd name="connsiteY7" fmla="*/ 520700 h 685800"/>
                <a:gd name="connsiteX8" fmla="*/ 596447 w 837747"/>
                <a:gd name="connsiteY8" fmla="*/ 469900 h 685800"/>
                <a:gd name="connsiteX9" fmla="*/ 837747 w 837747"/>
                <a:gd name="connsiteY9" fmla="*/ 76200 h 685800"/>
                <a:gd name="connsiteX0" fmla="*/ 837747 w 837747"/>
                <a:gd name="connsiteY0" fmla="*/ 76200 h 685800"/>
                <a:gd name="connsiteX1" fmla="*/ 698047 w 837747"/>
                <a:gd name="connsiteY1" fmla="*/ 0 h 685800"/>
                <a:gd name="connsiteX2" fmla="*/ 571047 w 837747"/>
                <a:gd name="connsiteY2" fmla="*/ 139700 h 685800"/>
                <a:gd name="connsiteX3" fmla="*/ 9806 w 837747"/>
                <a:gd name="connsiteY3" fmla="*/ 123954 h 685800"/>
                <a:gd name="connsiteX4" fmla="*/ 42 w 837747"/>
                <a:gd name="connsiteY4" fmla="*/ 498602 h 685800"/>
                <a:gd name="connsiteX5" fmla="*/ 149012 w 837747"/>
                <a:gd name="connsiteY5" fmla="*/ 521042 h 685800"/>
                <a:gd name="connsiteX6" fmla="*/ 520247 w 837747"/>
                <a:gd name="connsiteY6" fmla="*/ 685800 h 685800"/>
                <a:gd name="connsiteX7" fmla="*/ 634547 w 837747"/>
                <a:gd name="connsiteY7" fmla="*/ 520700 h 685800"/>
                <a:gd name="connsiteX8" fmla="*/ 596447 w 837747"/>
                <a:gd name="connsiteY8" fmla="*/ 469900 h 685800"/>
                <a:gd name="connsiteX9" fmla="*/ 837747 w 837747"/>
                <a:gd name="connsiteY9" fmla="*/ 76200 h 685800"/>
                <a:gd name="connsiteX0" fmla="*/ 837747 w 837747"/>
                <a:gd name="connsiteY0" fmla="*/ 76200 h 685800"/>
                <a:gd name="connsiteX1" fmla="*/ 698047 w 837747"/>
                <a:gd name="connsiteY1" fmla="*/ 0 h 685800"/>
                <a:gd name="connsiteX2" fmla="*/ 571047 w 837747"/>
                <a:gd name="connsiteY2" fmla="*/ 139700 h 685800"/>
                <a:gd name="connsiteX3" fmla="*/ 9806 w 837747"/>
                <a:gd name="connsiteY3" fmla="*/ 123954 h 685800"/>
                <a:gd name="connsiteX4" fmla="*/ 42 w 837747"/>
                <a:gd name="connsiteY4" fmla="*/ 498602 h 685800"/>
                <a:gd name="connsiteX5" fmla="*/ 149012 w 837747"/>
                <a:gd name="connsiteY5" fmla="*/ 521042 h 685800"/>
                <a:gd name="connsiteX6" fmla="*/ 228087 w 837747"/>
                <a:gd name="connsiteY6" fmla="*/ 533095 h 685800"/>
                <a:gd name="connsiteX7" fmla="*/ 520247 w 837747"/>
                <a:gd name="connsiteY7" fmla="*/ 685800 h 685800"/>
                <a:gd name="connsiteX8" fmla="*/ 634547 w 837747"/>
                <a:gd name="connsiteY8" fmla="*/ 520700 h 685800"/>
                <a:gd name="connsiteX9" fmla="*/ 596447 w 837747"/>
                <a:gd name="connsiteY9" fmla="*/ 469900 h 685800"/>
                <a:gd name="connsiteX10" fmla="*/ 837747 w 837747"/>
                <a:gd name="connsiteY10" fmla="*/ 76200 h 685800"/>
                <a:gd name="connsiteX0" fmla="*/ 837747 w 837747"/>
                <a:gd name="connsiteY0" fmla="*/ 76200 h 714759"/>
                <a:gd name="connsiteX1" fmla="*/ 698047 w 837747"/>
                <a:gd name="connsiteY1" fmla="*/ 0 h 714759"/>
                <a:gd name="connsiteX2" fmla="*/ 571047 w 837747"/>
                <a:gd name="connsiteY2" fmla="*/ 139700 h 714759"/>
                <a:gd name="connsiteX3" fmla="*/ 9806 w 837747"/>
                <a:gd name="connsiteY3" fmla="*/ 123954 h 714759"/>
                <a:gd name="connsiteX4" fmla="*/ 42 w 837747"/>
                <a:gd name="connsiteY4" fmla="*/ 498602 h 714759"/>
                <a:gd name="connsiteX5" fmla="*/ 149012 w 837747"/>
                <a:gd name="connsiteY5" fmla="*/ 521042 h 714759"/>
                <a:gd name="connsiteX6" fmla="*/ 228087 w 837747"/>
                <a:gd name="connsiteY6" fmla="*/ 533095 h 714759"/>
                <a:gd name="connsiteX7" fmla="*/ 512924 w 837747"/>
                <a:gd name="connsiteY7" fmla="*/ 714759 h 714759"/>
                <a:gd name="connsiteX8" fmla="*/ 634547 w 837747"/>
                <a:gd name="connsiteY8" fmla="*/ 520700 h 714759"/>
                <a:gd name="connsiteX9" fmla="*/ 596447 w 837747"/>
                <a:gd name="connsiteY9" fmla="*/ 469900 h 714759"/>
                <a:gd name="connsiteX10" fmla="*/ 837747 w 837747"/>
                <a:gd name="connsiteY10" fmla="*/ 76200 h 714759"/>
                <a:gd name="connsiteX0" fmla="*/ 837747 w 837747"/>
                <a:gd name="connsiteY0" fmla="*/ 76200 h 714759"/>
                <a:gd name="connsiteX1" fmla="*/ 698047 w 837747"/>
                <a:gd name="connsiteY1" fmla="*/ 0 h 714759"/>
                <a:gd name="connsiteX2" fmla="*/ 571047 w 837747"/>
                <a:gd name="connsiteY2" fmla="*/ 139700 h 714759"/>
                <a:gd name="connsiteX3" fmla="*/ 9806 w 837747"/>
                <a:gd name="connsiteY3" fmla="*/ 123954 h 714759"/>
                <a:gd name="connsiteX4" fmla="*/ 42 w 837747"/>
                <a:gd name="connsiteY4" fmla="*/ 498602 h 714759"/>
                <a:gd name="connsiteX5" fmla="*/ 149012 w 837747"/>
                <a:gd name="connsiteY5" fmla="*/ 521042 h 714759"/>
                <a:gd name="connsiteX6" fmla="*/ 228087 w 837747"/>
                <a:gd name="connsiteY6" fmla="*/ 533095 h 714759"/>
                <a:gd name="connsiteX7" fmla="*/ 512924 w 837747"/>
                <a:gd name="connsiteY7" fmla="*/ 714759 h 714759"/>
                <a:gd name="connsiteX8" fmla="*/ 612577 w 837747"/>
                <a:gd name="connsiteY8" fmla="*/ 549659 h 714759"/>
                <a:gd name="connsiteX9" fmla="*/ 596447 w 837747"/>
                <a:gd name="connsiteY9" fmla="*/ 469900 h 714759"/>
                <a:gd name="connsiteX10" fmla="*/ 837747 w 837747"/>
                <a:gd name="connsiteY10" fmla="*/ 76200 h 714759"/>
                <a:gd name="connsiteX0" fmla="*/ 837747 w 837747"/>
                <a:gd name="connsiteY0" fmla="*/ 76200 h 714759"/>
                <a:gd name="connsiteX1" fmla="*/ 698047 w 837747"/>
                <a:gd name="connsiteY1" fmla="*/ 0 h 714759"/>
                <a:gd name="connsiteX2" fmla="*/ 571047 w 837747"/>
                <a:gd name="connsiteY2" fmla="*/ 139700 h 714759"/>
                <a:gd name="connsiteX3" fmla="*/ 9806 w 837747"/>
                <a:gd name="connsiteY3" fmla="*/ 123954 h 714759"/>
                <a:gd name="connsiteX4" fmla="*/ 42 w 837747"/>
                <a:gd name="connsiteY4" fmla="*/ 498602 h 714759"/>
                <a:gd name="connsiteX5" fmla="*/ 149012 w 837747"/>
                <a:gd name="connsiteY5" fmla="*/ 521042 h 714759"/>
                <a:gd name="connsiteX6" fmla="*/ 228087 w 837747"/>
                <a:gd name="connsiteY6" fmla="*/ 533095 h 714759"/>
                <a:gd name="connsiteX7" fmla="*/ 512924 w 837747"/>
                <a:gd name="connsiteY7" fmla="*/ 714759 h 714759"/>
                <a:gd name="connsiteX8" fmla="*/ 612577 w 837747"/>
                <a:gd name="connsiteY8" fmla="*/ 549659 h 714759"/>
                <a:gd name="connsiteX9" fmla="*/ 581801 w 837747"/>
                <a:gd name="connsiteY9" fmla="*/ 514947 h 714759"/>
                <a:gd name="connsiteX10" fmla="*/ 837747 w 837747"/>
                <a:gd name="connsiteY10" fmla="*/ 76200 h 714759"/>
                <a:gd name="connsiteX0" fmla="*/ 837747 w 837747"/>
                <a:gd name="connsiteY0" fmla="*/ 76200 h 714759"/>
                <a:gd name="connsiteX1" fmla="*/ 698047 w 837747"/>
                <a:gd name="connsiteY1" fmla="*/ 0 h 714759"/>
                <a:gd name="connsiteX2" fmla="*/ 571047 w 837747"/>
                <a:gd name="connsiteY2" fmla="*/ 139700 h 714759"/>
                <a:gd name="connsiteX3" fmla="*/ 9806 w 837747"/>
                <a:gd name="connsiteY3" fmla="*/ 123954 h 714759"/>
                <a:gd name="connsiteX4" fmla="*/ 42 w 837747"/>
                <a:gd name="connsiteY4" fmla="*/ 498602 h 714759"/>
                <a:gd name="connsiteX5" fmla="*/ 149012 w 837747"/>
                <a:gd name="connsiteY5" fmla="*/ 521042 h 714759"/>
                <a:gd name="connsiteX6" fmla="*/ 228087 w 837747"/>
                <a:gd name="connsiteY6" fmla="*/ 533095 h 714759"/>
                <a:gd name="connsiteX7" fmla="*/ 512924 w 837747"/>
                <a:gd name="connsiteY7" fmla="*/ 714759 h 714759"/>
                <a:gd name="connsiteX8" fmla="*/ 612577 w 837747"/>
                <a:gd name="connsiteY8" fmla="*/ 549659 h 714759"/>
                <a:gd name="connsiteX9" fmla="*/ 581801 w 837747"/>
                <a:gd name="connsiteY9" fmla="*/ 514947 h 714759"/>
                <a:gd name="connsiteX10" fmla="*/ 837747 w 837747"/>
                <a:gd name="connsiteY10" fmla="*/ 76200 h 714759"/>
                <a:gd name="connsiteX0" fmla="*/ 837747 w 837747"/>
                <a:gd name="connsiteY0" fmla="*/ 63330 h 714759"/>
                <a:gd name="connsiteX1" fmla="*/ 698047 w 837747"/>
                <a:gd name="connsiteY1" fmla="*/ 0 h 714759"/>
                <a:gd name="connsiteX2" fmla="*/ 571047 w 837747"/>
                <a:gd name="connsiteY2" fmla="*/ 139700 h 714759"/>
                <a:gd name="connsiteX3" fmla="*/ 9806 w 837747"/>
                <a:gd name="connsiteY3" fmla="*/ 123954 h 714759"/>
                <a:gd name="connsiteX4" fmla="*/ 42 w 837747"/>
                <a:gd name="connsiteY4" fmla="*/ 498602 h 714759"/>
                <a:gd name="connsiteX5" fmla="*/ 149012 w 837747"/>
                <a:gd name="connsiteY5" fmla="*/ 521042 h 714759"/>
                <a:gd name="connsiteX6" fmla="*/ 228087 w 837747"/>
                <a:gd name="connsiteY6" fmla="*/ 533095 h 714759"/>
                <a:gd name="connsiteX7" fmla="*/ 512924 w 837747"/>
                <a:gd name="connsiteY7" fmla="*/ 714759 h 714759"/>
                <a:gd name="connsiteX8" fmla="*/ 612577 w 837747"/>
                <a:gd name="connsiteY8" fmla="*/ 549659 h 714759"/>
                <a:gd name="connsiteX9" fmla="*/ 581801 w 837747"/>
                <a:gd name="connsiteY9" fmla="*/ 514947 h 714759"/>
                <a:gd name="connsiteX10" fmla="*/ 837747 w 837747"/>
                <a:gd name="connsiteY10" fmla="*/ 63330 h 714759"/>
                <a:gd name="connsiteX0" fmla="*/ 837747 w 837747"/>
                <a:gd name="connsiteY0" fmla="*/ 63330 h 714759"/>
                <a:gd name="connsiteX1" fmla="*/ 698047 w 837747"/>
                <a:gd name="connsiteY1" fmla="*/ 0 h 714759"/>
                <a:gd name="connsiteX2" fmla="*/ 590576 w 837747"/>
                <a:gd name="connsiteY2" fmla="*/ 130047 h 714759"/>
                <a:gd name="connsiteX3" fmla="*/ 9806 w 837747"/>
                <a:gd name="connsiteY3" fmla="*/ 123954 h 714759"/>
                <a:gd name="connsiteX4" fmla="*/ 42 w 837747"/>
                <a:gd name="connsiteY4" fmla="*/ 498602 h 714759"/>
                <a:gd name="connsiteX5" fmla="*/ 149012 w 837747"/>
                <a:gd name="connsiteY5" fmla="*/ 521042 h 714759"/>
                <a:gd name="connsiteX6" fmla="*/ 228087 w 837747"/>
                <a:gd name="connsiteY6" fmla="*/ 533095 h 714759"/>
                <a:gd name="connsiteX7" fmla="*/ 512924 w 837747"/>
                <a:gd name="connsiteY7" fmla="*/ 714759 h 714759"/>
                <a:gd name="connsiteX8" fmla="*/ 612577 w 837747"/>
                <a:gd name="connsiteY8" fmla="*/ 549659 h 714759"/>
                <a:gd name="connsiteX9" fmla="*/ 581801 w 837747"/>
                <a:gd name="connsiteY9" fmla="*/ 514947 h 714759"/>
                <a:gd name="connsiteX10" fmla="*/ 837747 w 837747"/>
                <a:gd name="connsiteY10" fmla="*/ 63330 h 714759"/>
                <a:gd name="connsiteX0" fmla="*/ 837747 w 837747"/>
                <a:gd name="connsiteY0" fmla="*/ 76201 h 727630"/>
                <a:gd name="connsiteX1" fmla="*/ 690724 w 837747"/>
                <a:gd name="connsiteY1" fmla="*/ 0 h 727630"/>
                <a:gd name="connsiteX2" fmla="*/ 590576 w 837747"/>
                <a:gd name="connsiteY2" fmla="*/ 142918 h 727630"/>
                <a:gd name="connsiteX3" fmla="*/ 9806 w 837747"/>
                <a:gd name="connsiteY3" fmla="*/ 136825 h 727630"/>
                <a:gd name="connsiteX4" fmla="*/ 42 w 837747"/>
                <a:gd name="connsiteY4" fmla="*/ 511473 h 727630"/>
                <a:gd name="connsiteX5" fmla="*/ 149012 w 837747"/>
                <a:gd name="connsiteY5" fmla="*/ 533913 h 727630"/>
                <a:gd name="connsiteX6" fmla="*/ 228087 w 837747"/>
                <a:gd name="connsiteY6" fmla="*/ 545966 h 727630"/>
                <a:gd name="connsiteX7" fmla="*/ 512924 w 837747"/>
                <a:gd name="connsiteY7" fmla="*/ 727630 h 727630"/>
                <a:gd name="connsiteX8" fmla="*/ 612577 w 837747"/>
                <a:gd name="connsiteY8" fmla="*/ 562530 h 727630"/>
                <a:gd name="connsiteX9" fmla="*/ 581801 w 837747"/>
                <a:gd name="connsiteY9" fmla="*/ 527818 h 727630"/>
                <a:gd name="connsiteX10" fmla="*/ 837747 w 837747"/>
                <a:gd name="connsiteY10" fmla="*/ 76201 h 72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7747" h="727630">
                  <a:moveTo>
                    <a:pt x="837747" y="76201"/>
                  </a:moveTo>
                  <a:lnTo>
                    <a:pt x="690724" y="0"/>
                  </a:lnTo>
                  <a:lnTo>
                    <a:pt x="590576" y="142918"/>
                  </a:lnTo>
                  <a:lnTo>
                    <a:pt x="9806" y="136825"/>
                  </a:lnTo>
                  <a:cubicBezTo>
                    <a:pt x="10620" y="258490"/>
                    <a:pt x="-772" y="389808"/>
                    <a:pt x="42" y="511473"/>
                  </a:cubicBezTo>
                  <a:lnTo>
                    <a:pt x="149012" y="533913"/>
                  </a:lnTo>
                  <a:cubicBezTo>
                    <a:pt x="169675" y="544366"/>
                    <a:pt x="207424" y="535513"/>
                    <a:pt x="228087" y="545966"/>
                  </a:cubicBezTo>
                  <a:lnTo>
                    <a:pt x="512924" y="727630"/>
                  </a:lnTo>
                  <a:lnTo>
                    <a:pt x="612577" y="562530"/>
                  </a:lnTo>
                  <a:lnTo>
                    <a:pt x="581801" y="527818"/>
                  </a:lnTo>
                  <a:cubicBezTo>
                    <a:pt x="679322" y="397657"/>
                    <a:pt x="752432" y="222450"/>
                    <a:pt x="837747" y="76201"/>
                  </a:cubicBezTo>
                  <a:close/>
                </a:path>
              </a:pathLst>
            </a:custGeom>
            <a:noFill/>
            <a:ln w="254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フリーフォーム 98"/>
            <p:cNvSpPr/>
            <p:nvPr/>
          </p:nvSpPr>
          <p:spPr>
            <a:xfrm>
              <a:off x="6284626" y="4466299"/>
              <a:ext cx="525669" cy="721931"/>
            </a:xfrm>
            <a:custGeom>
              <a:avLst/>
              <a:gdLst>
                <a:gd name="connsiteX0" fmla="*/ 12700 w 457200"/>
                <a:gd name="connsiteY0" fmla="*/ 0 h 717550"/>
                <a:gd name="connsiteX1" fmla="*/ 120650 w 457200"/>
                <a:gd name="connsiteY1" fmla="*/ 12700 h 717550"/>
                <a:gd name="connsiteX2" fmla="*/ 457200 w 457200"/>
                <a:gd name="connsiteY2" fmla="*/ 190500 h 717550"/>
                <a:gd name="connsiteX3" fmla="*/ 158750 w 457200"/>
                <a:gd name="connsiteY3" fmla="*/ 692150 h 717550"/>
                <a:gd name="connsiteX4" fmla="*/ 0 w 457200"/>
                <a:gd name="connsiteY4" fmla="*/ 717550 h 717550"/>
                <a:gd name="connsiteX5" fmla="*/ 12700 w 457200"/>
                <a:gd name="connsiteY5" fmla="*/ 0 h 717550"/>
                <a:gd name="connsiteX0" fmla="*/ 28505 w 473005"/>
                <a:gd name="connsiteY0" fmla="*/ 0 h 758127"/>
                <a:gd name="connsiteX1" fmla="*/ 136455 w 473005"/>
                <a:gd name="connsiteY1" fmla="*/ 12700 h 758127"/>
                <a:gd name="connsiteX2" fmla="*/ 473005 w 473005"/>
                <a:gd name="connsiteY2" fmla="*/ 190500 h 758127"/>
                <a:gd name="connsiteX3" fmla="*/ 174555 w 473005"/>
                <a:gd name="connsiteY3" fmla="*/ 692150 h 758127"/>
                <a:gd name="connsiteX4" fmla="*/ 0 w 473005"/>
                <a:gd name="connsiteY4" fmla="*/ 758127 h 758127"/>
                <a:gd name="connsiteX5" fmla="*/ 28505 w 473005"/>
                <a:gd name="connsiteY5" fmla="*/ 0 h 758127"/>
                <a:gd name="connsiteX0" fmla="*/ 28505 w 473005"/>
                <a:gd name="connsiteY0" fmla="*/ 0 h 760194"/>
                <a:gd name="connsiteX1" fmla="*/ 136455 w 473005"/>
                <a:gd name="connsiteY1" fmla="*/ 12700 h 760194"/>
                <a:gd name="connsiteX2" fmla="*/ 473005 w 473005"/>
                <a:gd name="connsiteY2" fmla="*/ 190500 h 760194"/>
                <a:gd name="connsiteX3" fmla="*/ 147462 w 473005"/>
                <a:gd name="connsiteY3" fmla="*/ 757700 h 760194"/>
                <a:gd name="connsiteX4" fmla="*/ 0 w 473005"/>
                <a:gd name="connsiteY4" fmla="*/ 758127 h 760194"/>
                <a:gd name="connsiteX5" fmla="*/ 28505 w 473005"/>
                <a:gd name="connsiteY5" fmla="*/ 0 h 760194"/>
                <a:gd name="connsiteX0" fmla="*/ 28505 w 473005"/>
                <a:gd name="connsiteY0" fmla="*/ 0 h 760194"/>
                <a:gd name="connsiteX1" fmla="*/ 136455 w 473005"/>
                <a:gd name="connsiteY1" fmla="*/ 12700 h 760194"/>
                <a:gd name="connsiteX2" fmla="*/ 229447 w 473005"/>
                <a:gd name="connsiteY2" fmla="*/ 20894 h 760194"/>
                <a:gd name="connsiteX3" fmla="*/ 473005 w 473005"/>
                <a:gd name="connsiteY3" fmla="*/ 190500 h 760194"/>
                <a:gd name="connsiteX4" fmla="*/ 147462 w 473005"/>
                <a:gd name="connsiteY4" fmla="*/ 757700 h 760194"/>
                <a:gd name="connsiteX5" fmla="*/ 0 w 473005"/>
                <a:gd name="connsiteY5" fmla="*/ 758127 h 760194"/>
                <a:gd name="connsiteX6" fmla="*/ 28505 w 473005"/>
                <a:gd name="connsiteY6" fmla="*/ 0 h 760194"/>
                <a:gd name="connsiteX0" fmla="*/ 28505 w 473005"/>
                <a:gd name="connsiteY0" fmla="*/ 0 h 760194"/>
                <a:gd name="connsiteX1" fmla="*/ 229447 w 473005"/>
                <a:gd name="connsiteY1" fmla="*/ 20894 h 760194"/>
                <a:gd name="connsiteX2" fmla="*/ 473005 w 473005"/>
                <a:gd name="connsiteY2" fmla="*/ 190500 h 760194"/>
                <a:gd name="connsiteX3" fmla="*/ 147462 w 473005"/>
                <a:gd name="connsiteY3" fmla="*/ 757700 h 760194"/>
                <a:gd name="connsiteX4" fmla="*/ 0 w 473005"/>
                <a:gd name="connsiteY4" fmla="*/ 758127 h 760194"/>
                <a:gd name="connsiteX5" fmla="*/ 28505 w 473005"/>
                <a:gd name="connsiteY5" fmla="*/ 0 h 760194"/>
                <a:gd name="connsiteX0" fmla="*/ 17215 w 473005"/>
                <a:gd name="connsiteY0" fmla="*/ 0 h 760194"/>
                <a:gd name="connsiteX1" fmla="*/ 229447 w 473005"/>
                <a:gd name="connsiteY1" fmla="*/ 20894 h 760194"/>
                <a:gd name="connsiteX2" fmla="*/ 473005 w 473005"/>
                <a:gd name="connsiteY2" fmla="*/ 190500 h 760194"/>
                <a:gd name="connsiteX3" fmla="*/ 147462 w 473005"/>
                <a:gd name="connsiteY3" fmla="*/ 757700 h 760194"/>
                <a:gd name="connsiteX4" fmla="*/ 0 w 473005"/>
                <a:gd name="connsiteY4" fmla="*/ 758127 h 760194"/>
                <a:gd name="connsiteX5" fmla="*/ 17215 w 473005"/>
                <a:gd name="connsiteY5" fmla="*/ 0 h 760194"/>
                <a:gd name="connsiteX0" fmla="*/ 17215 w 473005"/>
                <a:gd name="connsiteY0" fmla="*/ 0 h 758127"/>
                <a:gd name="connsiteX1" fmla="*/ 229447 w 473005"/>
                <a:gd name="connsiteY1" fmla="*/ 20894 h 758127"/>
                <a:gd name="connsiteX2" fmla="*/ 473005 w 473005"/>
                <a:gd name="connsiteY2" fmla="*/ 190500 h 758127"/>
                <a:gd name="connsiteX3" fmla="*/ 147462 w 473005"/>
                <a:gd name="connsiteY3" fmla="*/ 757700 h 758127"/>
                <a:gd name="connsiteX4" fmla="*/ 0 w 473005"/>
                <a:gd name="connsiteY4" fmla="*/ 758127 h 758127"/>
                <a:gd name="connsiteX5" fmla="*/ 17215 w 473005"/>
                <a:gd name="connsiteY5" fmla="*/ 0 h 75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005" h="758127">
                  <a:moveTo>
                    <a:pt x="17215" y="0"/>
                  </a:moveTo>
                  <a:lnTo>
                    <a:pt x="229447" y="20894"/>
                  </a:lnTo>
                  <a:lnTo>
                    <a:pt x="473005" y="190500"/>
                  </a:lnTo>
                  <a:lnTo>
                    <a:pt x="147462" y="757700"/>
                  </a:lnTo>
                  <a:lnTo>
                    <a:pt x="0" y="758127"/>
                  </a:lnTo>
                  <a:cubicBezTo>
                    <a:pt x="2117" y="533760"/>
                    <a:pt x="8748" y="268817"/>
                    <a:pt x="17215" y="0"/>
                  </a:cubicBezTo>
                  <a:close/>
                </a:path>
              </a:pathLst>
            </a:custGeom>
            <a:noFill/>
            <a:ln w="254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フリーフォーム 100"/>
            <p:cNvSpPr/>
            <p:nvPr/>
          </p:nvSpPr>
          <p:spPr>
            <a:xfrm>
              <a:off x="5464603" y="4054363"/>
              <a:ext cx="819923" cy="536686"/>
            </a:xfrm>
            <a:custGeom>
              <a:avLst/>
              <a:gdLst>
                <a:gd name="connsiteX0" fmla="*/ 806450 w 806450"/>
                <a:gd name="connsiteY0" fmla="*/ 546100 h 546100"/>
                <a:gd name="connsiteX1" fmla="*/ 800100 w 806450"/>
                <a:gd name="connsiteY1" fmla="*/ 19050 h 546100"/>
                <a:gd name="connsiteX2" fmla="*/ 0 w 806450"/>
                <a:gd name="connsiteY2" fmla="*/ 0 h 546100"/>
                <a:gd name="connsiteX3" fmla="*/ 0 w 806450"/>
                <a:gd name="connsiteY3" fmla="*/ 114300 h 546100"/>
                <a:gd name="connsiteX4" fmla="*/ 82550 w 806450"/>
                <a:gd name="connsiteY4" fmla="*/ 215900 h 546100"/>
                <a:gd name="connsiteX5" fmla="*/ 88900 w 806450"/>
                <a:gd name="connsiteY5" fmla="*/ 260350 h 546100"/>
                <a:gd name="connsiteX6" fmla="*/ 539750 w 806450"/>
                <a:gd name="connsiteY6" fmla="*/ 285750 h 546100"/>
                <a:gd name="connsiteX7" fmla="*/ 552450 w 806450"/>
                <a:gd name="connsiteY7" fmla="*/ 539750 h 546100"/>
                <a:gd name="connsiteX8" fmla="*/ 806450 w 806450"/>
                <a:gd name="connsiteY8" fmla="*/ 546100 h 546100"/>
                <a:gd name="connsiteX0" fmla="*/ 806450 w 806450"/>
                <a:gd name="connsiteY0" fmla="*/ 527049 h 527049"/>
                <a:gd name="connsiteX1" fmla="*/ 800100 w 806450"/>
                <a:gd name="connsiteY1" fmla="*/ -1 h 527049"/>
                <a:gd name="connsiteX2" fmla="*/ 0 w 806450"/>
                <a:gd name="connsiteY2" fmla="*/ 15557 h 527049"/>
                <a:gd name="connsiteX3" fmla="*/ 0 w 806450"/>
                <a:gd name="connsiteY3" fmla="*/ 95249 h 527049"/>
                <a:gd name="connsiteX4" fmla="*/ 82550 w 806450"/>
                <a:gd name="connsiteY4" fmla="*/ 196849 h 527049"/>
                <a:gd name="connsiteX5" fmla="*/ 88900 w 806450"/>
                <a:gd name="connsiteY5" fmla="*/ 241299 h 527049"/>
                <a:gd name="connsiteX6" fmla="*/ 539750 w 806450"/>
                <a:gd name="connsiteY6" fmla="*/ 266699 h 527049"/>
                <a:gd name="connsiteX7" fmla="*/ 552450 w 806450"/>
                <a:gd name="connsiteY7" fmla="*/ 520699 h 527049"/>
                <a:gd name="connsiteX8" fmla="*/ 806450 w 806450"/>
                <a:gd name="connsiteY8" fmla="*/ 527049 h 527049"/>
                <a:gd name="connsiteX0" fmla="*/ 806450 w 810387"/>
                <a:gd name="connsiteY0" fmla="*/ 511492 h 511492"/>
                <a:gd name="connsiteX1" fmla="*/ 810020 w 810387"/>
                <a:gd name="connsiteY1" fmla="*/ 9611 h 511492"/>
                <a:gd name="connsiteX2" fmla="*/ 0 w 810387"/>
                <a:gd name="connsiteY2" fmla="*/ 0 h 511492"/>
                <a:gd name="connsiteX3" fmla="*/ 0 w 810387"/>
                <a:gd name="connsiteY3" fmla="*/ 79692 h 511492"/>
                <a:gd name="connsiteX4" fmla="*/ 82550 w 810387"/>
                <a:gd name="connsiteY4" fmla="*/ 181292 h 511492"/>
                <a:gd name="connsiteX5" fmla="*/ 88900 w 810387"/>
                <a:gd name="connsiteY5" fmla="*/ 225742 h 511492"/>
                <a:gd name="connsiteX6" fmla="*/ 539750 w 810387"/>
                <a:gd name="connsiteY6" fmla="*/ 251142 h 511492"/>
                <a:gd name="connsiteX7" fmla="*/ 552450 w 810387"/>
                <a:gd name="connsiteY7" fmla="*/ 505142 h 511492"/>
                <a:gd name="connsiteX8" fmla="*/ 806450 w 810387"/>
                <a:gd name="connsiteY8" fmla="*/ 511492 h 511492"/>
                <a:gd name="connsiteX0" fmla="*/ 806450 w 810387"/>
                <a:gd name="connsiteY0" fmla="*/ 561830 h 561830"/>
                <a:gd name="connsiteX1" fmla="*/ 810020 w 810387"/>
                <a:gd name="connsiteY1" fmla="*/ 9611 h 561830"/>
                <a:gd name="connsiteX2" fmla="*/ 0 w 810387"/>
                <a:gd name="connsiteY2" fmla="*/ 0 h 561830"/>
                <a:gd name="connsiteX3" fmla="*/ 0 w 810387"/>
                <a:gd name="connsiteY3" fmla="*/ 79692 h 561830"/>
                <a:gd name="connsiteX4" fmla="*/ 82550 w 810387"/>
                <a:gd name="connsiteY4" fmla="*/ 181292 h 561830"/>
                <a:gd name="connsiteX5" fmla="*/ 88900 w 810387"/>
                <a:gd name="connsiteY5" fmla="*/ 225742 h 561830"/>
                <a:gd name="connsiteX6" fmla="*/ 539750 w 810387"/>
                <a:gd name="connsiteY6" fmla="*/ 251142 h 561830"/>
                <a:gd name="connsiteX7" fmla="*/ 552450 w 810387"/>
                <a:gd name="connsiteY7" fmla="*/ 505142 h 561830"/>
                <a:gd name="connsiteX8" fmla="*/ 806450 w 810387"/>
                <a:gd name="connsiteY8" fmla="*/ 561830 h 561830"/>
                <a:gd name="connsiteX0" fmla="*/ 806450 w 810387"/>
                <a:gd name="connsiteY0" fmla="*/ 561830 h 568065"/>
                <a:gd name="connsiteX1" fmla="*/ 810020 w 810387"/>
                <a:gd name="connsiteY1" fmla="*/ 9611 h 568065"/>
                <a:gd name="connsiteX2" fmla="*/ 0 w 810387"/>
                <a:gd name="connsiteY2" fmla="*/ 0 h 568065"/>
                <a:gd name="connsiteX3" fmla="*/ 0 w 810387"/>
                <a:gd name="connsiteY3" fmla="*/ 79692 h 568065"/>
                <a:gd name="connsiteX4" fmla="*/ 82550 w 810387"/>
                <a:gd name="connsiteY4" fmla="*/ 181292 h 568065"/>
                <a:gd name="connsiteX5" fmla="*/ 88900 w 810387"/>
                <a:gd name="connsiteY5" fmla="*/ 225742 h 568065"/>
                <a:gd name="connsiteX6" fmla="*/ 539750 w 810387"/>
                <a:gd name="connsiteY6" fmla="*/ 251142 h 568065"/>
                <a:gd name="connsiteX7" fmla="*/ 549970 w 810387"/>
                <a:gd name="connsiteY7" fmla="*/ 568065 h 568065"/>
                <a:gd name="connsiteX8" fmla="*/ 806450 w 810387"/>
                <a:gd name="connsiteY8" fmla="*/ 561830 h 568065"/>
                <a:gd name="connsiteX0" fmla="*/ 806450 w 810387"/>
                <a:gd name="connsiteY0" fmla="*/ 561830 h 568065"/>
                <a:gd name="connsiteX1" fmla="*/ 810020 w 810387"/>
                <a:gd name="connsiteY1" fmla="*/ 9611 h 568065"/>
                <a:gd name="connsiteX2" fmla="*/ 0 w 810387"/>
                <a:gd name="connsiteY2" fmla="*/ 0 h 568065"/>
                <a:gd name="connsiteX3" fmla="*/ 0 w 810387"/>
                <a:gd name="connsiteY3" fmla="*/ 79692 h 568065"/>
                <a:gd name="connsiteX4" fmla="*/ 82550 w 810387"/>
                <a:gd name="connsiteY4" fmla="*/ 181292 h 568065"/>
                <a:gd name="connsiteX5" fmla="*/ 88900 w 810387"/>
                <a:gd name="connsiteY5" fmla="*/ 225742 h 568065"/>
                <a:gd name="connsiteX6" fmla="*/ 534790 w 810387"/>
                <a:gd name="connsiteY6" fmla="*/ 292043 h 568065"/>
                <a:gd name="connsiteX7" fmla="*/ 549970 w 810387"/>
                <a:gd name="connsiteY7" fmla="*/ 568065 h 568065"/>
                <a:gd name="connsiteX8" fmla="*/ 806450 w 810387"/>
                <a:gd name="connsiteY8" fmla="*/ 561830 h 568065"/>
                <a:gd name="connsiteX0" fmla="*/ 806450 w 810387"/>
                <a:gd name="connsiteY0" fmla="*/ 561830 h 568065"/>
                <a:gd name="connsiteX1" fmla="*/ 810020 w 810387"/>
                <a:gd name="connsiteY1" fmla="*/ 9611 h 568065"/>
                <a:gd name="connsiteX2" fmla="*/ 0 w 810387"/>
                <a:gd name="connsiteY2" fmla="*/ 0 h 568065"/>
                <a:gd name="connsiteX3" fmla="*/ 0 w 810387"/>
                <a:gd name="connsiteY3" fmla="*/ 79692 h 568065"/>
                <a:gd name="connsiteX4" fmla="*/ 82550 w 810387"/>
                <a:gd name="connsiteY4" fmla="*/ 181292 h 568065"/>
                <a:gd name="connsiteX5" fmla="*/ 88900 w 810387"/>
                <a:gd name="connsiteY5" fmla="*/ 225742 h 568065"/>
                <a:gd name="connsiteX6" fmla="*/ 532310 w 810387"/>
                <a:gd name="connsiteY6" fmla="*/ 266874 h 568065"/>
                <a:gd name="connsiteX7" fmla="*/ 549970 w 810387"/>
                <a:gd name="connsiteY7" fmla="*/ 568065 h 568065"/>
                <a:gd name="connsiteX8" fmla="*/ 806450 w 810387"/>
                <a:gd name="connsiteY8" fmla="*/ 561830 h 568065"/>
                <a:gd name="connsiteX0" fmla="*/ 806450 w 810387"/>
                <a:gd name="connsiteY0" fmla="*/ 561830 h 568065"/>
                <a:gd name="connsiteX1" fmla="*/ 810020 w 810387"/>
                <a:gd name="connsiteY1" fmla="*/ 9611 h 568065"/>
                <a:gd name="connsiteX2" fmla="*/ 0 w 810387"/>
                <a:gd name="connsiteY2" fmla="*/ 0 h 568065"/>
                <a:gd name="connsiteX3" fmla="*/ 0 w 810387"/>
                <a:gd name="connsiteY3" fmla="*/ 79692 h 568065"/>
                <a:gd name="connsiteX4" fmla="*/ 82550 w 810387"/>
                <a:gd name="connsiteY4" fmla="*/ 181292 h 568065"/>
                <a:gd name="connsiteX5" fmla="*/ 88900 w 810387"/>
                <a:gd name="connsiteY5" fmla="*/ 260350 h 568065"/>
                <a:gd name="connsiteX6" fmla="*/ 532310 w 810387"/>
                <a:gd name="connsiteY6" fmla="*/ 266874 h 568065"/>
                <a:gd name="connsiteX7" fmla="*/ 549970 w 810387"/>
                <a:gd name="connsiteY7" fmla="*/ 568065 h 568065"/>
                <a:gd name="connsiteX8" fmla="*/ 806450 w 810387"/>
                <a:gd name="connsiteY8" fmla="*/ 561830 h 568065"/>
                <a:gd name="connsiteX0" fmla="*/ 806450 w 810387"/>
                <a:gd name="connsiteY0" fmla="*/ 561830 h 568065"/>
                <a:gd name="connsiteX1" fmla="*/ 810020 w 810387"/>
                <a:gd name="connsiteY1" fmla="*/ 9611 h 568065"/>
                <a:gd name="connsiteX2" fmla="*/ 0 w 810387"/>
                <a:gd name="connsiteY2" fmla="*/ 0 h 568065"/>
                <a:gd name="connsiteX3" fmla="*/ 0 w 810387"/>
                <a:gd name="connsiteY3" fmla="*/ 79692 h 568065"/>
                <a:gd name="connsiteX4" fmla="*/ 77590 w 810387"/>
                <a:gd name="connsiteY4" fmla="*/ 197023 h 568065"/>
                <a:gd name="connsiteX5" fmla="*/ 88900 w 810387"/>
                <a:gd name="connsiteY5" fmla="*/ 260350 h 568065"/>
                <a:gd name="connsiteX6" fmla="*/ 532310 w 810387"/>
                <a:gd name="connsiteY6" fmla="*/ 266874 h 568065"/>
                <a:gd name="connsiteX7" fmla="*/ 549970 w 810387"/>
                <a:gd name="connsiteY7" fmla="*/ 568065 h 568065"/>
                <a:gd name="connsiteX8" fmla="*/ 806450 w 810387"/>
                <a:gd name="connsiteY8" fmla="*/ 561830 h 56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0387" h="568065">
                  <a:moveTo>
                    <a:pt x="806450" y="561830"/>
                  </a:moveTo>
                  <a:cubicBezTo>
                    <a:pt x="804333" y="386147"/>
                    <a:pt x="812137" y="185294"/>
                    <a:pt x="810020" y="9611"/>
                  </a:cubicBezTo>
                  <a:lnTo>
                    <a:pt x="0" y="0"/>
                  </a:lnTo>
                  <a:lnTo>
                    <a:pt x="0" y="79692"/>
                  </a:lnTo>
                  <a:lnTo>
                    <a:pt x="77590" y="197023"/>
                  </a:lnTo>
                  <a:lnTo>
                    <a:pt x="88900" y="260350"/>
                  </a:lnTo>
                  <a:lnTo>
                    <a:pt x="532310" y="266874"/>
                  </a:lnTo>
                  <a:lnTo>
                    <a:pt x="549970" y="568065"/>
                  </a:lnTo>
                  <a:lnTo>
                    <a:pt x="806450" y="561830"/>
                  </a:lnTo>
                  <a:close/>
                </a:path>
              </a:pathLst>
            </a:custGeom>
            <a:noFill/>
            <a:ln w="254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フリーフォーム 102"/>
            <p:cNvSpPr/>
            <p:nvPr/>
          </p:nvSpPr>
          <p:spPr>
            <a:xfrm>
              <a:off x="4929249" y="4057721"/>
              <a:ext cx="578927" cy="758013"/>
            </a:xfrm>
            <a:custGeom>
              <a:avLst/>
              <a:gdLst>
                <a:gd name="connsiteX0" fmla="*/ 247650 w 561975"/>
                <a:gd name="connsiteY0" fmla="*/ 742950 h 762000"/>
                <a:gd name="connsiteX1" fmla="*/ 57150 w 561975"/>
                <a:gd name="connsiteY1" fmla="*/ 581025 h 762000"/>
                <a:gd name="connsiteX2" fmla="*/ 28575 w 561975"/>
                <a:gd name="connsiteY2" fmla="*/ 419100 h 762000"/>
                <a:gd name="connsiteX3" fmla="*/ 0 w 561975"/>
                <a:gd name="connsiteY3" fmla="*/ 333375 h 762000"/>
                <a:gd name="connsiteX4" fmla="*/ 228600 w 561975"/>
                <a:gd name="connsiteY4" fmla="*/ 95250 h 762000"/>
                <a:gd name="connsiteX5" fmla="*/ 238125 w 561975"/>
                <a:gd name="connsiteY5" fmla="*/ 0 h 762000"/>
                <a:gd name="connsiteX6" fmla="*/ 438150 w 561975"/>
                <a:gd name="connsiteY6" fmla="*/ 0 h 762000"/>
                <a:gd name="connsiteX7" fmla="*/ 400050 w 561975"/>
                <a:gd name="connsiteY7" fmla="*/ 123825 h 762000"/>
                <a:gd name="connsiteX8" fmla="*/ 485775 w 561975"/>
                <a:gd name="connsiteY8" fmla="*/ 123825 h 762000"/>
                <a:gd name="connsiteX9" fmla="*/ 552450 w 561975"/>
                <a:gd name="connsiteY9" fmla="*/ 180975 h 762000"/>
                <a:gd name="connsiteX10" fmla="*/ 561975 w 561975"/>
                <a:gd name="connsiteY10" fmla="*/ 742950 h 762000"/>
                <a:gd name="connsiteX11" fmla="*/ 333375 w 561975"/>
                <a:gd name="connsiteY11" fmla="*/ 762000 h 762000"/>
                <a:gd name="connsiteX12" fmla="*/ 333375 w 561975"/>
                <a:gd name="connsiteY12" fmla="*/ 762000 h 762000"/>
                <a:gd name="connsiteX0" fmla="*/ 319087 w 561975"/>
                <a:gd name="connsiteY0" fmla="*/ 771525 h 771525"/>
                <a:gd name="connsiteX1" fmla="*/ 57150 w 561975"/>
                <a:gd name="connsiteY1" fmla="*/ 581025 h 771525"/>
                <a:gd name="connsiteX2" fmla="*/ 28575 w 561975"/>
                <a:gd name="connsiteY2" fmla="*/ 419100 h 771525"/>
                <a:gd name="connsiteX3" fmla="*/ 0 w 561975"/>
                <a:gd name="connsiteY3" fmla="*/ 333375 h 771525"/>
                <a:gd name="connsiteX4" fmla="*/ 228600 w 561975"/>
                <a:gd name="connsiteY4" fmla="*/ 95250 h 771525"/>
                <a:gd name="connsiteX5" fmla="*/ 238125 w 561975"/>
                <a:gd name="connsiteY5" fmla="*/ 0 h 771525"/>
                <a:gd name="connsiteX6" fmla="*/ 438150 w 561975"/>
                <a:gd name="connsiteY6" fmla="*/ 0 h 771525"/>
                <a:gd name="connsiteX7" fmla="*/ 400050 w 561975"/>
                <a:gd name="connsiteY7" fmla="*/ 123825 h 771525"/>
                <a:gd name="connsiteX8" fmla="*/ 485775 w 561975"/>
                <a:gd name="connsiteY8" fmla="*/ 123825 h 771525"/>
                <a:gd name="connsiteX9" fmla="*/ 552450 w 561975"/>
                <a:gd name="connsiteY9" fmla="*/ 180975 h 771525"/>
                <a:gd name="connsiteX10" fmla="*/ 561975 w 561975"/>
                <a:gd name="connsiteY10" fmla="*/ 742950 h 771525"/>
                <a:gd name="connsiteX11" fmla="*/ 333375 w 561975"/>
                <a:gd name="connsiteY11" fmla="*/ 762000 h 771525"/>
                <a:gd name="connsiteX12" fmla="*/ 333375 w 561975"/>
                <a:gd name="connsiteY12" fmla="*/ 762000 h 771525"/>
                <a:gd name="connsiteX0" fmla="*/ 319087 w 561975"/>
                <a:gd name="connsiteY0" fmla="*/ 771525 h 771525"/>
                <a:gd name="connsiteX1" fmla="*/ 57150 w 561975"/>
                <a:gd name="connsiteY1" fmla="*/ 581025 h 771525"/>
                <a:gd name="connsiteX2" fmla="*/ 28575 w 561975"/>
                <a:gd name="connsiteY2" fmla="*/ 419100 h 771525"/>
                <a:gd name="connsiteX3" fmla="*/ 0 w 561975"/>
                <a:gd name="connsiteY3" fmla="*/ 333375 h 771525"/>
                <a:gd name="connsiteX4" fmla="*/ 228600 w 561975"/>
                <a:gd name="connsiteY4" fmla="*/ 95250 h 771525"/>
                <a:gd name="connsiteX5" fmla="*/ 238125 w 561975"/>
                <a:gd name="connsiteY5" fmla="*/ 0 h 771525"/>
                <a:gd name="connsiteX6" fmla="*/ 438150 w 561975"/>
                <a:gd name="connsiteY6" fmla="*/ 0 h 771525"/>
                <a:gd name="connsiteX7" fmla="*/ 400050 w 561975"/>
                <a:gd name="connsiteY7" fmla="*/ 123825 h 771525"/>
                <a:gd name="connsiteX8" fmla="*/ 485775 w 561975"/>
                <a:gd name="connsiteY8" fmla="*/ 123825 h 771525"/>
                <a:gd name="connsiteX9" fmla="*/ 552450 w 561975"/>
                <a:gd name="connsiteY9" fmla="*/ 180975 h 771525"/>
                <a:gd name="connsiteX10" fmla="*/ 561975 w 561975"/>
                <a:gd name="connsiteY10" fmla="*/ 742950 h 771525"/>
                <a:gd name="connsiteX11" fmla="*/ 333375 w 561975"/>
                <a:gd name="connsiteY11" fmla="*/ 762000 h 771525"/>
                <a:gd name="connsiteX12" fmla="*/ 333375 w 561975"/>
                <a:gd name="connsiteY12" fmla="*/ 762000 h 771525"/>
                <a:gd name="connsiteX13" fmla="*/ 319087 w 561975"/>
                <a:gd name="connsiteY13" fmla="*/ 771525 h 771525"/>
                <a:gd name="connsiteX0" fmla="*/ 319087 w 561975"/>
                <a:gd name="connsiteY0" fmla="*/ 771525 h 771525"/>
                <a:gd name="connsiteX1" fmla="*/ 57150 w 561975"/>
                <a:gd name="connsiteY1" fmla="*/ 581025 h 771525"/>
                <a:gd name="connsiteX2" fmla="*/ 28575 w 561975"/>
                <a:gd name="connsiteY2" fmla="*/ 419100 h 771525"/>
                <a:gd name="connsiteX3" fmla="*/ 0 w 561975"/>
                <a:gd name="connsiteY3" fmla="*/ 333375 h 771525"/>
                <a:gd name="connsiteX4" fmla="*/ 233363 w 561975"/>
                <a:gd name="connsiteY4" fmla="*/ 152400 h 771525"/>
                <a:gd name="connsiteX5" fmla="*/ 238125 w 561975"/>
                <a:gd name="connsiteY5" fmla="*/ 0 h 771525"/>
                <a:gd name="connsiteX6" fmla="*/ 438150 w 561975"/>
                <a:gd name="connsiteY6" fmla="*/ 0 h 771525"/>
                <a:gd name="connsiteX7" fmla="*/ 400050 w 561975"/>
                <a:gd name="connsiteY7" fmla="*/ 123825 h 771525"/>
                <a:gd name="connsiteX8" fmla="*/ 485775 w 561975"/>
                <a:gd name="connsiteY8" fmla="*/ 123825 h 771525"/>
                <a:gd name="connsiteX9" fmla="*/ 552450 w 561975"/>
                <a:gd name="connsiteY9" fmla="*/ 180975 h 771525"/>
                <a:gd name="connsiteX10" fmla="*/ 561975 w 561975"/>
                <a:gd name="connsiteY10" fmla="*/ 742950 h 771525"/>
                <a:gd name="connsiteX11" fmla="*/ 333375 w 561975"/>
                <a:gd name="connsiteY11" fmla="*/ 762000 h 771525"/>
                <a:gd name="connsiteX12" fmla="*/ 333375 w 561975"/>
                <a:gd name="connsiteY12" fmla="*/ 762000 h 771525"/>
                <a:gd name="connsiteX13" fmla="*/ 319087 w 561975"/>
                <a:gd name="connsiteY13" fmla="*/ 771525 h 771525"/>
                <a:gd name="connsiteX0" fmla="*/ 319087 w 561975"/>
                <a:gd name="connsiteY0" fmla="*/ 771525 h 771525"/>
                <a:gd name="connsiteX1" fmla="*/ 57150 w 561975"/>
                <a:gd name="connsiteY1" fmla="*/ 581025 h 771525"/>
                <a:gd name="connsiteX2" fmla="*/ 28575 w 561975"/>
                <a:gd name="connsiteY2" fmla="*/ 419100 h 771525"/>
                <a:gd name="connsiteX3" fmla="*/ 0 w 561975"/>
                <a:gd name="connsiteY3" fmla="*/ 333375 h 771525"/>
                <a:gd name="connsiteX4" fmla="*/ 195263 w 561975"/>
                <a:gd name="connsiteY4" fmla="*/ 152400 h 771525"/>
                <a:gd name="connsiteX5" fmla="*/ 238125 w 561975"/>
                <a:gd name="connsiteY5" fmla="*/ 0 h 771525"/>
                <a:gd name="connsiteX6" fmla="*/ 438150 w 561975"/>
                <a:gd name="connsiteY6" fmla="*/ 0 h 771525"/>
                <a:gd name="connsiteX7" fmla="*/ 400050 w 561975"/>
                <a:gd name="connsiteY7" fmla="*/ 123825 h 771525"/>
                <a:gd name="connsiteX8" fmla="*/ 485775 w 561975"/>
                <a:gd name="connsiteY8" fmla="*/ 123825 h 771525"/>
                <a:gd name="connsiteX9" fmla="*/ 552450 w 561975"/>
                <a:gd name="connsiteY9" fmla="*/ 180975 h 771525"/>
                <a:gd name="connsiteX10" fmla="*/ 561975 w 561975"/>
                <a:gd name="connsiteY10" fmla="*/ 742950 h 771525"/>
                <a:gd name="connsiteX11" fmla="*/ 333375 w 561975"/>
                <a:gd name="connsiteY11" fmla="*/ 762000 h 771525"/>
                <a:gd name="connsiteX12" fmla="*/ 333375 w 561975"/>
                <a:gd name="connsiteY12" fmla="*/ 762000 h 771525"/>
                <a:gd name="connsiteX13" fmla="*/ 319087 w 561975"/>
                <a:gd name="connsiteY13" fmla="*/ 771525 h 771525"/>
                <a:gd name="connsiteX0" fmla="*/ 319087 w 561975"/>
                <a:gd name="connsiteY0" fmla="*/ 776288 h 776288"/>
                <a:gd name="connsiteX1" fmla="*/ 57150 w 561975"/>
                <a:gd name="connsiteY1" fmla="*/ 585788 h 776288"/>
                <a:gd name="connsiteX2" fmla="*/ 28575 w 561975"/>
                <a:gd name="connsiteY2" fmla="*/ 423863 h 776288"/>
                <a:gd name="connsiteX3" fmla="*/ 0 w 561975"/>
                <a:gd name="connsiteY3" fmla="*/ 338138 h 776288"/>
                <a:gd name="connsiteX4" fmla="*/ 195263 w 561975"/>
                <a:gd name="connsiteY4" fmla="*/ 157163 h 776288"/>
                <a:gd name="connsiteX5" fmla="*/ 190500 w 561975"/>
                <a:gd name="connsiteY5" fmla="*/ 0 h 776288"/>
                <a:gd name="connsiteX6" fmla="*/ 438150 w 561975"/>
                <a:gd name="connsiteY6" fmla="*/ 4763 h 776288"/>
                <a:gd name="connsiteX7" fmla="*/ 400050 w 561975"/>
                <a:gd name="connsiteY7" fmla="*/ 128588 h 776288"/>
                <a:gd name="connsiteX8" fmla="*/ 485775 w 561975"/>
                <a:gd name="connsiteY8" fmla="*/ 128588 h 776288"/>
                <a:gd name="connsiteX9" fmla="*/ 552450 w 561975"/>
                <a:gd name="connsiteY9" fmla="*/ 185738 h 776288"/>
                <a:gd name="connsiteX10" fmla="*/ 561975 w 561975"/>
                <a:gd name="connsiteY10" fmla="*/ 747713 h 776288"/>
                <a:gd name="connsiteX11" fmla="*/ 333375 w 561975"/>
                <a:gd name="connsiteY11" fmla="*/ 766763 h 776288"/>
                <a:gd name="connsiteX12" fmla="*/ 333375 w 561975"/>
                <a:gd name="connsiteY12" fmla="*/ 766763 h 776288"/>
                <a:gd name="connsiteX13" fmla="*/ 319087 w 561975"/>
                <a:gd name="connsiteY13" fmla="*/ 776288 h 776288"/>
                <a:gd name="connsiteX0" fmla="*/ 319087 w 561975"/>
                <a:gd name="connsiteY0" fmla="*/ 776288 h 776288"/>
                <a:gd name="connsiteX1" fmla="*/ 57150 w 561975"/>
                <a:gd name="connsiteY1" fmla="*/ 585788 h 776288"/>
                <a:gd name="connsiteX2" fmla="*/ 28575 w 561975"/>
                <a:gd name="connsiteY2" fmla="*/ 423863 h 776288"/>
                <a:gd name="connsiteX3" fmla="*/ 0 w 561975"/>
                <a:gd name="connsiteY3" fmla="*/ 338138 h 776288"/>
                <a:gd name="connsiteX4" fmla="*/ 195263 w 561975"/>
                <a:gd name="connsiteY4" fmla="*/ 157163 h 776288"/>
                <a:gd name="connsiteX5" fmla="*/ 190500 w 561975"/>
                <a:gd name="connsiteY5" fmla="*/ 0 h 776288"/>
                <a:gd name="connsiteX6" fmla="*/ 419100 w 561975"/>
                <a:gd name="connsiteY6" fmla="*/ 0 h 776288"/>
                <a:gd name="connsiteX7" fmla="*/ 400050 w 561975"/>
                <a:gd name="connsiteY7" fmla="*/ 128588 h 776288"/>
                <a:gd name="connsiteX8" fmla="*/ 485775 w 561975"/>
                <a:gd name="connsiteY8" fmla="*/ 128588 h 776288"/>
                <a:gd name="connsiteX9" fmla="*/ 552450 w 561975"/>
                <a:gd name="connsiteY9" fmla="*/ 185738 h 776288"/>
                <a:gd name="connsiteX10" fmla="*/ 561975 w 561975"/>
                <a:gd name="connsiteY10" fmla="*/ 747713 h 776288"/>
                <a:gd name="connsiteX11" fmla="*/ 333375 w 561975"/>
                <a:gd name="connsiteY11" fmla="*/ 766763 h 776288"/>
                <a:gd name="connsiteX12" fmla="*/ 333375 w 561975"/>
                <a:gd name="connsiteY12" fmla="*/ 766763 h 776288"/>
                <a:gd name="connsiteX13" fmla="*/ 319087 w 561975"/>
                <a:gd name="connsiteY13" fmla="*/ 776288 h 776288"/>
                <a:gd name="connsiteX0" fmla="*/ 319087 w 561975"/>
                <a:gd name="connsiteY0" fmla="*/ 776288 h 776288"/>
                <a:gd name="connsiteX1" fmla="*/ 57150 w 561975"/>
                <a:gd name="connsiteY1" fmla="*/ 585788 h 776288"/>
                <a:gd name="connsiteX2" fmla="*/ 28575 w 561975"/>
                <a:gd name="connsiteY2" fmla="*/ 423863 h 776288"/>
                <a:gd name="connsiteX3" fmla="*/ 0 w 561975"/>
                <a:gd name="connsiteY3" fmla="*/ 338138 h 776288"/>
                <a:gd name="connsiteX4" fmla="*/ 195263 w 561975"/>
                <a:gd name="connsiteY4" fmla="*/ 157163 h 776288"/>
                <a:gd name="connsiteX5" fmla="*/ 190500 w 561975"/>
                <a:gd name="connsiteY5" fmla="*/ 0 h 776288"/>
                <a:gd name="connsiteX6" fmla="*/ 404813 w 561975"/>
                <a:gd name="connsiteY6" fmla="*/ 0 h 776288"/>
                <a:gd name="connsiteX7" fmla="*/ 400050 w 561975"/>
                <a:gd name="connsiteY7" fmla="*/ 128588 h 776288"/>
                <a:gd name="connsiteX8" fmla="*/ 485775 w 561975"/>
                <a:gd name="connsiteY8" fmla="*/ 128588 h 776288"/>
                <a:gd name="connsiteX9" fmla="*/ 552450 w 561975"/>
                <a:gd name="connsiteY9" fmla="*/ 185738 h 776288"/>
                <a:gd name="connsiteX10" fmla="*/ 561975 w 561975"/>
                <a:gd name="connsiteY10" fmla="*/ 747713 h 776288"/>
                <a:gd name="connsiteX11" fmla="*/ 333375 w 561975"/>
                <a:gd name="connsiteY11" fmla="*/ 766763 h 776288"/>
                <a:gd name="connsiteX12" fmla="*/ 333375 w 561975"/>
                <a:gd name="connsiteY12" fmla="*/ 766763 h 776288"/>
                <a:gd name="connsiteX13" fmla="*/ 319087 w 561975"/>
                <a:gd name="connsiteY13" fmla="*/ 776288 h 776288"/>
                <a:gd name="connsiteX0" fmla="*/ 319087 w 561975"/>
                <a:gd name="connsiteY0" fmla="*/ 776288 h 776288"/>
                <a:gd name="connsiteX1" fmla="*/ 57150 w 561975"/>
                <a:gd name="connsiteY1" fmla="*/ 585788 h 776288"/>
                <a:gd name="connsiteX2" fmla="*/ 28575 w 561975"/>
                <a:gd name="connsiteY2" fmla="*/ 423863 h 776288"/>
                <a:gd name="connsiteX3" fmla="*/ 0 w 561975"/>
                <a:gd name="connsiteY3" fmla="*/ 338138 h 776288"/>
                <a:gd name="connsiteX4" fmla="*/ 195263 w 561975"/>
                <a:gd name="connsiteY4" fmla="*/ 157163 h 776288"/>
                <a:gd name="connsiteX5" fmla="*/ 190500 w 561975"/>
                <a:gd name="connsiteY5" fmla="*/ 0 h 776288"/>
                <a:gd name="connsiteX6" fmla="*/ 404813 w 561975"/>
                <a:gd name="connsiteY6" fmla="*/ 0 h 776288"/>
                <a:gd name="connsiteX7" fmla="*/ 400050 w 561975"/>
                <a:gd name="connsiteY7" fmla="*/ 128588 h 776288"/>
                <a:gd name="connsiteX8" fmla="*/ 485775 w 561975"/>
                <a:gd name="connsiteY8" fmla="*/ 128588 h 776288"/>
                <a:gd name="connsiteX9" fmla="*/ 552450 w 561975"/>
                <a:gd name="connsiteY9" fmla="*/ 185738 h 776288"/>
                <a:gd name="connsiteX10" fmla="*/ 561975 w 561975"/>
                <a:gd name="connsiteY10" fmla="*/ 747713 h 776288"/>
                <a:gd name="connsiteX11" fmla="*/ 333375 w 561975"/>
                <a:gd name="connsiteY11" fmla="*/ 766763 h 776288"/>
                <a:gd name="connsiteX12" fmla="*/ 333375 w 561975"/>
                <a:gd name="connsiteY12" fmla="*/ 766763 h 776288"/>
                <a:gd name="connsiteX13" fmla="*/ 319087 w 561975"/>
                <a:gd name="connsiteY13" fmla="*/ 776288 h 776288"/>
                <a:gd name="connsiteX0" fmla="*/ 319087 w 561975"/>
                <a:gd name="connsiteY0" fmla="*/ 776288 h 776288"/>
                <a:gd name="connsiteX1" fmla="*/ 57150 w 561975"/>
                <a:gd name="connsiteY1" fmla="*/ 585788 h 776288"/>
                <a:gd name="connsiteX2" fmla="*/ 28575 w 561975"/>
                <a:gd name="connsiteY2" fmla="*/ 423863 h 776288"/>
                <a:gd name="connsiteX3" fmla="*/ 0 w 561975"/>
                <a:gd name="connsiteY3" fmla="*/ 338138 h 776288"/>
                <a:gd name="connsiteX4" fmla="*/ 195263 w 561975"/>
                <a:gd name="connsiteY4" fmla="*/ 157163 h 776288"/>
                <a:gd name="connsiteX5" fmla="*/ 190500 w 561975"/>
                <a:gd name="connsiteY5" fmla="*/ 0 h 776288"/>
                <a:gd name="connsiteX6" fmla="*/ 404813 w 561975"/>
                <a:gd name="connsiteY6" fmla="*/ 0 h 776288"/>
                <a:gd name="connsiteX7" fmla="*/ 400050 w 561975"/>
                <a:gd name="connsiteY7" fmla="*/ 128588 h 776288"/>
                <a:gd name="connsiteX8" fmla="*/ 500063 w 561975"/>
                <a:gd name="connsiteY8" fmla="*/ 214313 h 776288"/>
                <a:gd name="connsiteX9" fmla="*/ 552450 w 561975"/>
                <a:gd name="connsiteY9" fmla="*/ 185738 h 776288"/>
                <a:gd name="connsiteX10" fmla="*/ 561975 w 561975"/>
                <a:gd name="connsiteY10" fmla="*/ 747713 h 776288"/>
                <a:gd name="connsiteX11" fmla="*/ 333375 w 561975"/>
                <a:gd name="connsiteY11" fmla="*/ 766763 h 776288"/>
                <a:gd name="connsiteX12" fmla="*/ 333375 w 561975"/>
                <a:gd name="connsiteY12" fmla="*/ 766763 h 776288"/>
                <a:gd name="connsiteX13" fmla="*/ 319087 w 561975"/>
                <a:gd name="connsiteY13" fmla="*/ 776288 h 776288"/>
                <a:gd name="connsiteX0" fmla="*/ 319087 w 561975"/>
                <a:gd name="connsiteY0" fmla="*/ 776288 h 776288"/>
                <a:gd name="connsiteX1" fmla="*/ 57150 w 561975"/>
                <a:gd name="connsiteY1" fmla="*/ 585788 h 776288"/>
                <a:gd name="connsiteX2" fmla="*/ 28575 w 561975"/>
                <a:gd name="connsiteY2" fmla="*/ 423863 h 776288"/>
                <a:gd name="connsiteX3" fmla="*/ 0 w 561975"/>
                <a:gd name="connsiteY3" fmla="*/ 338138 h 776288"/>
                <a:gd name="connsiteX4" fmla="*/ 195263 w 561975"/>
                <a:gd name="connsiteY4" fmla="*/ 157163 h 776288"/>
                <a:gd name="connsiteX5" fmla="*/ 190500 w 561975"/>
                <a:gd name="connsiteY5" fmla="*/ 0 h 776288"/>
                <a:gd name="connsiteX6" fmla="*/ 404813 w 561975"/>
                <a:gd name="connsiteY6" fmla="*/ 0 h 776288"/>
                <a:gd name="connsiteX7" fmla="*/ 400050 w 561975"/>
                <a:gd name="connsiteY7" fmla="*/ 128588 h 776288"/>
                <a:gd name="connsiteX8" fmla="*/ 528638 w 561975"/>
                <a:gd name="connsiteY8" fmla="*/ 157163 h 776288"/>
                <a:gd name="connsiteX9" fmla="*/ 552450 w 561975"/>
                <a:gd name="connsiteY9" fmla="*/ 185738 h 776288"/>
                <a:gd name="connsiteX10" fmla="*/ 561975 w 561975"/>
                <a:gd name="connsiteY10" fmla="*/ 747713 h 776288"/>
                <a:gd name="connsiteX11" fmla="*/ 333375 w 561975"/>
                <a:gd name="connsiteY11" fmla="*/ 766763 h 776288"/>
                <a:gd name="connsiteX12" fmla="*/ 333375 w 561975"/>
                <a:gd name="connsiteY12" fmla="*/ 766763 h 776288"/>
                <a:gd name="connsiteX13" fmla="*/ 319087 w 561975"/>
                <a:gd name="connsiteY13" fmla="*/ 776288 h 776288"/>
                <a:gd name="connsiteX0" fmla="*/ 319087 w 561975"/>
                <a:gd name="connsiteY0" fmla="*/ 776288 h 776288"/>
                <a:gd name="connsiteX1" fmla="*/ 57150 w 561975"/>
                <a:gd name="connsiteY1" fmla="*/ 585788 h 776288"/>
                <a:gd name="connsiteX2" fmla="*/ 28575 w 561975"/>
                <a:gd name="connsiteY2" fmla="*/ 423863 h 776288"/>
                <a:gd name="connsiteX3" fmla="*/ 0 w 561975"/>
                <a:gd name="connsiteY3" fmla="*/ 338138 h 776288"/>
                <a:gd name="connsiteX4" fmla="*/ 195263 w 561975"/>
                <a:gd name="connsiteY4" fmla="*/ 157163 h 776288"/>
                <a:gd name="connsiteX5" fmla="*/ 190500 w 561975"/>
                <a:gd name="connsiteY5" fmla="*/ 0 h 776288"/>
                <a:gd name="connsiteX6" fmla="*/ 404813 w 561975"/>
                <a:gd name="connsiteY6" fmla="*/ 0 h 776288"/>
                <a:gd name="connsiteX7" fmla="*/ 400050 w 561975"/>
                <a:gd name="connsiteY7" fmla="*/ 128588 h 776288"/>
                <a:gd name="connsiteX8" fmla="*/ 504825 w 561975"/>
                <a:gd name="connsiteY8" fmla="*/ 123825 h 776288"/>
                <a:gd name="connsiteX9" fmla="*/ 552450 w 561975"/>
                <a:gd name="connsiteY9" fmla="*/ 185738 h 776288"/>
                <a:gd name="connsiteX10" fmla="*/ 561975 w 561975"/>
                <a:gd name="connsiteY10" fmla="*/ 747713 h 776288"/>
                <a:gd name="connsiteX11" fmla="*/ 333375 w 561975"/>
                <a:gd name="connsiteY11" fmla="*/ 766763 h 776288"/>
                <a:gd name="connsiteX12" fmla="*/ 333375 w 561975"/>
                <a:gd name="connsiteY12" fmla="*/ 766763 h 776288"/>
                <a:gd name="connsiteX13" fmla="*/ 319087 w 561975"/>
                <a:gd name="connsiteY13" fmla="*/ 776288 h 776288"/>
                <a:gd name="connsiteX0" fmla="*/ 319087 w 561975"/>
                <a:gd name="connsiteY0" fmla="*/ 776288 h 776288"/>
                <a:gd name="connsiteX1" fmla="*/ 57150 w 561975"/>
                <a:gd name="connsiteY1" fmla="*/ 585788 h 776288"/>
                <a:gd name="connsiteX2" fmla="*/ 28575 w 561975"/>
                <a:gd name="connsiteY2" fmla="*/ 423863 h 776288"/>
                <a:gd name="connsiteX3" fmla="*/ 0 w 561975"/>
                <a:gd name="connsiteY3" fmla="*/ 338138 h 776288"/>
                <a:gd name="connsiteX4" fmla="*/ 195263 w 561975"/>
                <a:gd name="connsiteY4" fmla="*/ 157163 h 776288"/>
                <a:gd name="connsiteX5" fmla="*/ 190500 w 561975"/>
                <a:gd name="connsiteY5" fmla="*/ 0 h 776288"/>
                <a:gd name="connsiteX6" fmla="*/ 404813 w 561975"/>
                <a:gd name="connsiteY6" fmla="*/ 0 h 776288"/>
                <a:gd name="connsiteX7" fmla="*/ 400050 w 561975"/>
                <a:gd name="connsiteY7" fmla="*/ 128588 h 776288"/>
                <a:gd name="connsiteX8" fmla="*/ 514350 w 561975"/>
                <a:gd name="connsiteY8" fmla="*/ 133350 h 776288"/>
                <a:gd name="connsiteX9" fmla="*/ 552450 w 561975"/>
                <a:gd name="connsiteY9" fmla="*/ 185738 h 776288"/>
                <a:gd name="connsiteX10" fmla="*/ 561975 w 561975"/>
                <a:gd name="connsiteY10" fmla="*/ 747713 h 776288"/>
                <a:gd name="connsiteX11" fmla="*/ 333375 w 561975"/>
                <a:gd name="connsiteY11" fmla="*/ 766763 h 776288"/>
                <a:gd name="connsiteX12" fmla="*/ 333375 w 561975"/>
                <a:gd name="connsiteY12" fmla="*/ 766763 h 776288"/>
                <a:gd name="connsiteX13" fmla="*/ 319087 w 561975"/>
                <a:gd name="connsiteY13" fmla="*/ 776288 h 776288"/>
                <a:gd name="connsiteX0" fmla="*/ 333375 w 561975"/>
                <a:gd name="connsiteY0" fmla="*/ 766763 h 766763"/>
                <a:gd name="connsiteX1" fmla="*/ 57150 w 561975"/>
                <a:gd name="connsiteY1" fmla="*/ 585788 h 766763"/>
                <a:gd name="connsiteX2" fmla="*/ 28575 w 561975"/>
                <a:gd name="connsiteY2" fmla="*/ 423863 h 766763"/>
                <a:gd name="connsiteX3" fmla="*/ 0 w 561975"/>
                <a:gd name="connsiteY3" fmla="*/ 338138 h 766763"/>
                <a:gd name="connsiteX4" fmla="*/ 195263 w 561975"/>
                <a:gd name="connsiteY4" fmla="*/ 157163 h 766763"/>
                <a:gd name="connsiteX5" fmla="*/ 190500 w 561975"/>
                <a:gd name="connsiteY5" fmla="*/ 0 h 766763"/>
                <a:gd name="connsiteX6" fmla="*/ 404813 w 561975"/>
                <a:gd name="connsiteY6" fmla="*/ 0 h 766763"/>
                <a:gd name="connsiteX7" fmla="*/ 400050 w 561975"/>
                <a:gd name="connsiteY7" fmla="*/ 128588 h 766763"/>
                <a:gd name="connsiteX8" fmla="*/ 514350 w 561975"/>
                <a:gd name="connsiteY8" fmla="*/ 133350 h 766763"/>
                <a:gd name="connsiteX9" fmla="*/ 552450 w 561975"/>
                <a:gd name="connsiteY9" fmla="*/ 185738 h 766763"/>
                <a:gd name="connsiteX10" fmla="*/ 561975 w 561975"/>
                <a:gd name="connsiteY10" fmla="*/ 747713 h 766763"/>
                <a:gd name="connsiteX11" fmla="*/ 333375 w 561975"/>
                <a:gd name="connsiteY11" fmla="*/ 766763 h 766763"/>
                <a:gd name="connsiteX12" fmla="*/ 333375 w 561975"/>
                <a:gd name="connsiteY12" fmla="*/ 766763 h 766763"/>
                <a:gd name="connsiteX0" fmla="*/ 285750 w 561975"/>
                <a:gd name="connsiteY0" fmla="*/ 742951 h 766796"/>
                <a:gd name="connsiteX1" fmla="*/ 57150 w 561975"/>
                <a:gd name="connsiteY1" fmla="*/ 585788 h 766796"/>
                <a:gd name="connsiteX2" fmla="*/ 28575 w 561975"/>
                <a:gd name="connsiteY2" fmla="*/ 423863 h 766796"/>
                <a:gd name="connsiteX3" fmla="*/ 0 w 561975"/>
                <a:gd name="connsiteY3" fmla="*/ 338138 h 766796"/>
                <a:gd name="connsiteX4" fmla="*/ 195263 w 561975"/>
                <a:gd name="connsiteY4" fmla="*/ 157163 h 766796"/>
                <a:gd name="connsiteX5" fmla="*/ 190500 w 561975"/>
                <a:gd name="connsiteY5" fmla="*/ 0 h 766796"/>
                <a:gd name="connsiteX6" fmla="*/ 404813 w 561975"/>
                <a:gd name="connsiteY6" fmla="*/ 0 h 766796"/>
                <a:gd name="connsiteX7" fmla="*/ 400050 w 561975"/>
                <a:gd name="connsiteY7" fmla="*/ 128588 h 766796"/>
                <a:gd name="connsiteX8" fmla="*/ 514350 w 561975"/>
                <a:gd name="connsiteY8" fmla="*/ 133350 h 766796"/>
                <a:gd name="connsiteX9" fmla="*/ 552450 w 561975"/>
                <a:gd name="connsiteY9" fmla="*/ 185738 h 766796"/>
                <a:gd name="connsiteX10" fmla="*/ 561975 w 561975"/>
                <a:gd name="connsiteY10" fmla="*/ 747713 h 766796"/>
                <a:gd name="connsiteX11" fmla="*/ 333375 w 561975"/>
                <a:gd name="connsiteY11" fmla="*/ 766763 h 766796"/>
                <a:gd name="connsiteX12" fmla="*/ 285750 w 561975"/>
                <a:gd name="connsiteY12" fmla="*/ 742951 h 766796"/>
                <a:gd name="connsiteX0" fmla="*/ 285750 w 561975"/>
                <a:gd name="connsiteY0" fmla="*/ 742951 h 766796"/>
                <a:gd name="connsiteX1" fmla="*/ 90487 w 561975"/>
                <a:gd name="connsiteY1" fmla="*/ 585788 h 766796"/>
                <a:gd name="connsiteX2" fmla="*/ 28575 w 561975"/>
                <a:gd name="connsiteY2" fmla="*/ 423863 h 766796"/>
                <a:gd name="connsiteX3" fmla="*/ 0 w 561975"/>
                <a:gd name="connsiteY3" fmla="*/ 338138 h 766796"/>
                <a:gd name="connsiteX4" fmla="*/ 195263 w 561975"/>
                <a:gd name="connsiteY4" fmla="*/ 157163 h 766796"/>
                <a:gd name="connsiteX5" fmla="*/ 190500 w 561975"/>
                <a:gd name="connsiteY5" fmla="*/ 0 h 766796"/>
                <a:gd name="connsiteX6" fmla="*/ 404813 w 561975"/>
                <a:gd name="connsiteY6" fmla="*/ 0 h 766796"/>
                <a:gd name="connsiteX7" fmla="*/ 400050 w 561975"/>
                <a:gd name="connsiteY7" fmla="*/ 128588 h 766796"/>
                <a:gd name="connsiteX8" fmla="*/ 514350 w 561975"/>
                <a:gd name="connsiteY8" fmla="*/ 133350 h 766796"/>
                <a:gd name="connsiteX9" fmla="*/ 552450 w 561975"/>
                <a:gd name="connsiteY9" fmla="*/ 185738 h 766796"/>
                <a:gd name="connsiteX10" fmla="*/ 561975 w 561975"/>
                <a:gd name="connsiteY10" fmla="*/ 747713 h 766796"/>
                <a:gd name="connsiteX11" fmla="*/ 333375 w 561975"/>
                <a:gd name="connsiteY11" fmla="*/ 766763 h 766796"/>
                <a:gd name="connsiteX12" fmla="*/ 285750 w 561975"/>
                <a:gd name="connsiteY12" fmla="*/ 742951 h 766796"/>
                <a:gd name="connsiteX0" fmla="*/ 285750 w 552450"/>
                <a:gd name="connsiteY0" fmla="*/ 742951 h 766938"/>
                <a:gd name="connsiteX1" fmla="*/ 90487 w 552450"/>
                <a:gd name="connsiteY1" fmla="*/ 585788 h 766938"/>
                <a:gd name="connsiteX2" fmla="*/ 28575 w 552450"/>
                <a:gd name="connsiteY2" fmla="*/ 423863 h 766938"/>
                <a:gd name="connsiteX3" fmla="*/ 0 w 552450"/>
                <a:gd name="connsiteY3" fmla="*/ 338138 h 766938"/>
                <a:gd name="connsiteX4" fmla="*/ 195263 w 552450"/>
                <a:gd name="connsiteY4" fmla="*/ 157163 h 766938"/>
                <a:gd name="connsiteX5" fmla="*/ 190500 w 552450"/>
                <a:gd name="connsiteY5" fmla="*/ 0 h 766938"/>
                <a:gd name="connsiteX6" fmla="*/ 404813 w 552450"/>
                <a:gd name="connsiteY6" fmla="*/ 0 h 766938"/>
                <a:gd name="connsiteX7" fmla="*/ 400050 w 552450"/>
                <a:gd name="connsiteY7" fmla="*/ 128588 h 766938"/>
                <a:gd name="connsiteX8" fmla="*/ 514350 w 552450"/>
                <a:gd name="connsiteY8" fmla="*/ 133350 h 766938"/>
                <a:gd name="connsiteX9" fmla="*/ 552450 w 552450"/>
                <a:gd name="connsiteY9" fmla="*/ 185738 h 766938"/>
                <a:gd name="connsiteX10" fmla="*/ 552450 w 552450"/>
                <a:gd name="connsiteY10" fmla="*/ 752476 h 766938"/>
                <a:gd name="connsiteX11" fmla="*/ 333375 w 552450"/>
                <a:gd name="connsiteY11" fmla="*/ 766763 h 766938"/>
                <a:gd name="connsiteX12" fmla="*/ 285750 w 552450"/>
                <a:gd name="connsiteY12" fmla="*/ 742951 h 766938"/>
                <a:gd name="connsiteX0" fmla="*/ 285750 w 552450"/>
                <a:gd name="connsiteY0" fmla="*/ 742951 h 766938"/>
                <a:gd name="connsiteX1" fmla="*/ 90487 w 552450"/>
                <a:gd name="connsiteY1" fmla="*/ 585788 h 766938"/>
                <a:gd name="connsiteX2" fmla="*/ 28575 w 552450"/>
                <a:gd name="connsiteY2" fmla="*/ 423863 h 766938"/>
                <a:gd name="connsiteX3" fmla="*/ 0 w 552450"/>
                <a:gd name="connsiteY3" fmla="*/ 338138 h 766938"/>
                <a:gd name="connsiteX4" fmla="*/ 188232 w 552450"/>
                <a:gd name="connsiteY4" fmla="*/ 142112 h 766938"/>
                <a:gd name="connsiteX5" fmla="*/ 190500 w 552450"/>
                <a:gd name="connsiteY5" fmla="*/ 0 h 766938"/>
                <a:gd name="connsiteX6" fmla="*/ 404813 w 552450"/>
                <a:gd name="connsiteY6" fmla="*/ 0 h 766938"/>
                <a:gd name="connsiteX7" fmla="*/ 400050 w 552450"/>
                <a:gd name="connsiteY7" fmla="*/ 128588 h 766938"/>
                <a:gd name="connsiteX8" fmla="*/ 514350 w 552450"/>
                <a:gd name="connsiteY8" fmla="*/ 133350 h 766938"/>
                <a:gd name="connsiteX9" fmla="*/ 552450 w 552450"/>
                <a:gd name="connsiteY9" fmla="*/ 185738 h 766938"/>
                <a:gd name="connsiteX10" fmla="*/ 552450 w 552450"/>
                <a:gd name="connsiteY10" fmla="*/ 752476 h 766938"/>
                <a:gd name="connsiteX11" fmla="*/ 333375 w 552450"/>
                <a:gd name="connsiteY11" fmla="*/ 766763 h 766938"/>
                <a:gd name="connsiteX12" fmla="*/ 285750 w 552450"/>
                <a:gd name="connsiteY12" fmla="*/ 742951 h 766938"/>
                <a:gd name="connsiteX0" fmla="*/ 274032 w 540732"/>
                <a:gd name="connsiteY0" fmla="*/ 742951 h 766938"/>
                <a:gd name="connsiteX1" fmla="*/ 78769 w 540732"/>
                <a:gd name="connsiteY1" fmla="*/ 585788 h 766938"/>
                <a:gd name="connsiteX2" fmla="*/ 16857 w 540732"/>
                <a:gd name="connsiteY2" fmla="*/ 423863 h 766938"/>
                <a:gd name="connsiteX3" fmla="*/ 0 w 540732"/>
                <a:gd name="connsiteY3" fmla="*/ 320077 h 766938"/>
                <a:gd name="connsiteX4" fmla="*/ 176514 w 540732"/>
                <a:gd name="connsiteY4" fmla="*/ 142112 h 766938"/>
                <a:gd name="connsiteX5" fmla="*/ 178782 w 540732"/>
                <a:gd name="connsiteY5" fmla="*/ 0 h 766938"/>
                <a:gd name="connsiteX6" fmla="*/ 393095 w 540732"/>
                <a:gd name="connsiteY6" fmla="*/ 0 h 766938"/>
                <a:gd name="connsiteX7" fmla="*/ 388332 w 540732"/>
                <a:gd name="connsiteY7" fmla="*/ 128588 h 766938"/>
                <a:gd name="connsiteX8" fmla="*/ 502632 w 540732"/>
                <a:gd name="connsiteY8" fmla="*/ 133350 h 766938"/>
                <a:gd name="connsiteX9" fmla="*/ 540732 w 540732"/>
                <a:gd name="connsiteY9" fmla="*/ 185738 h 766938"/>
                <a:gd name="connsiteX10" fmla="*/ 540732 w 540732"/>
                <a:gd name="connsiteY10" fmla="*/ 752476 h 766938"/>
                <a:gd name="connsiteX11" fmla="*/ 321657 w 540732"/>
                <a:gd name="connsiteY11" fmla="*/ 766763 h 766938"/>
                <a:gd name="connsiteX12" fmla="*/ 274032 w 540732"/>
                <a:gd name="connsiteY12" fmla="*/ 742951 h 766938"/>
                <a:gd name="connsiteX0" fmla="*/ 274032 w 540732"/>
                <a:gd name="connsiteY0" fmla="*/ 742951 h 766938"/>
                <a:gd name="connsiteX1" fmla="*/ 78769 w 540732"/>
                <a:gd name="connsiteY1" fmla="*/ 585788 h 766938"/>
                <a:gd name="connsiteX2" fmla="*/ 9826 w 540732"/>
                <a:gd name="connsiteY2" fmla="*/ 453965 h 766938"/>
                <a:gd name="connsiteX3" fmla="*/ 0 w 540732"/>
                <a:gd name="connsiteY3" fmla="*/ 320077 h 766938"/>
                <a:gd name="connsiteX4" fmla="*/ 176514 w 540732"/>
                <a:gd name="connsiteY4" fmla="*/ 142112 h 766938"/>
                <a:gd name="connsiteX5" fmla="*/ 178782 w 540732"/>
                <a:gd name="connsiteY5" fmla="*/ 0 h 766938"/>
                <a:gd name="connsiteX6" fmla="*/ 393095 w 540732"/>
                <a:gd name="connsiteY6" fmla="*/ 0 h 766938"/>
                <a:gd name="connsiteX7" fmla="*/ 388332 w 540732"/>
                <a:gd name="connsiteY7" fmla="*/ 128588 h 766938"/>
                <a:gd name="connsiteX8" fmla="*/ 502632 w 540732"/>
                <a:gd name="connsiteY8" fmla="*/ 133350 h 766938"/>
                <a:gd name="connsiteX9" fmla="*/ 540732 w 540732"/>
                <a:gd name="connsiteY9" fmla="*/ 185738 h 766938"/>
                <a:gd name="connsiteX10" fmla="*/ 540732 w 540732"/>
                <a:gd name="connsiteY10" fmla="*/ 752476 h 766938"/>
                <a:gd name="connsiteX11" fmla="*/ 321657 w 540732"/>
                <a:gd name="connsiteY11" fmla="*/ 766763 h 766938"/>
                <a:gd name="connsiteX12" fmla="*/ 274032 w 540732"/>
                <a:gd name="connsiteY12" fmla="*/ 742951 h 766938"/>
                <a:gd name="connsiteX0" fmla="*/ 257627 w 540732"/>
                <a:gd name="connsiteY0" fmla="*/ 761013 h 767670"/>
                <a:gd name="connsiteX1" fmla="*/ 78769 w 540732"/>
                <a:gd name="connsiteY1" fmla="*/ 585788 h 767670"/>
                <a:gd name="connsiteX2" fmla="*/ 9826 w 540732"/>
                <a:gd name="connsiteY2" fmla="*/ 453965 h 767670"/>
                <a:gd name="connsiteX3" fmla="*/ 0 w 540732"/>
                <a:gd name="connsiteY3" fmla="*/ 320077 h 767670"/>
                <a:gd name="connsiteX4" fmla="*/ 176514 w 540732"/>
                <a:gd name="connsiteY4" fmla="*/ 142112 h 767670"/>
                <a:gd name="connsiteX5" fmla="*/ 178782 w 540732"/>
                <a:gd name="connsiteY5" fmla="*/ 0 h 767670"/>
                <a:gd name="connsiteX6" fmla="*/ 393095 w 540732"/>
                <a:gd name="connsiteY6" fmla="*/ 0 h 767670"/>
                <a:gd name="connsiteX7" fmla="*/ 388332 w 540732"/>
                <a:gd name="connsiteY7" fmla="*/ 128588 h 767670"/>
                <a:gd name="connsiteX8" fmla="*/ 502632 w 540732"/>
                <a:gd name="connsiteY8" fmla="*/ 133350 h 767670"/>
                <a:gd name="connsiteX9" fmla="*/ 540732 w 540732"/>
                <a:gd name="connsiteY9" fmla="*/ 185738 h 767670"/>
                <a:gd name="connsiteX10" fmla="*/ 540732 w 540732"/>
                <a:gd name="connsiteY10" fmla="*/ 752476 h 767670"/>
                <a:gd name="connsiteX11" fmla="*/ 321657 w 540732"/>
                <a:gd name="connsiteY11" fmla="*/ 766763 h 767670"/>
                <a:gd name="connsiteX12" fmla="*/ 257627 w 540732"/>
                <a:gd name="connsiteY12" fmla="*/ 761013 h 767670"/>
                <a:gd name="connsiteX0" fmla="*/ 257627 w 540732"/>
                <a:gd name="connsiteY0" fmla="*/ 761013 h 767670"/>
                <a:gd name="connsiteX1" fmla="*/ 78769 w 540732"/>
                <a:gd name="connsiteY1" fmla="*/ 585788 h 767670"/>
                <a:gd name="connsiteX2" fmla="*/ 9826 w 540732"/>
                <a:gd name="connsiteY2" fmla="*/ 453965 h 767670"/>
                <a:gd name="connsiteX3" fmla="*/ 0 w 540732"/>
                <a:gd name="connsiteY3" fmla="*/ 320077 h 767670"/>
                <a:gd name="connsiteX4" fmla="*/ 176514 w 540732"/>
                <a:gd name="connsiteY4" fmla="*/ 142112 h 767670"/>
                <a:gd name="connsiteX5" fmla="*/ 178782 w 540732"/>
                <a:gd name="connsiteY5" fmla="*/ 0 h 767670"/>
                <a:gd name="connsiteX6" fmla="*/ 376691 w 540732"/>
                <a:gd name="connsiteY6" fmla="*/ 0 h 767670"/>
                <a:gd name="connsiteX7" fmla="*/ 388332 w 540732"/>
                <a:gd name="connsiteY7" fmla="*/ 128588 h 767670"/>
                <a:gd name="connsiteX8" fmla="*/ 502632 w 540732"/>
                <a:gd name="connsiteY8" fmla="*/ 133350 h 767670"/>
                <a:gd name="connsiteX9" fmla="*/ 540732 w 540732"/>
                <a:gd name="connsiteY9" fmla="*/ 185738 h 767670"/>
                <a:gd name="connsiteX10" fmla="*/ 540732 w 540732"/>
                <a:gd name="connsiteY10" fmla="*/ 752476 h 767670"/>
                <a:gd name="connsiteX11" fmla="*/ 321657 w 540732"/>
                <a:gd name="connsiteY11" fmla="*/ 766763 h 767670"/>
                <a:gd name="connsiteX12" fmla="*/ 257627 w 540732"/>
                <a:gd name="connsiteY12" fmla="*/ 761013 h 767670"/>
                <a:gd name="connsiteX0" fmla="*/ 257627 w 540732"/>
                <a:gd name="connsiteY0" fmla="*/ 761013 h 767670"/>
                <a:gd name="connsiteX1" fmla="*/ 78769 w 540732"/>
                <a:gd name="connsiteY1" fmla="*/ 585788 h 767670"/>
                <a:gd name="connsiteX2" fmla="*/ 9826 w 540732"/>
                <a:gd name="connsiteY2" fmla="*/ 453965 h 767670"/>
                <a:gd name="connsiteX3" fmla="*/ 0 w 540732"/>
                <a:gd name="connsiteY3" fmla="*/ 320077 h 767670"/>
                <a:gd name="connsiteX4" fmla="*/ 176514 w 540732"/>
                <a:gd name="connsiteY4" fmla="*/ 142112 h 767670"/>
                <a:gd name="connsiteX5" fmla="*/ 178782 w 540732"/>
                <a:gd name="connsiteY5" fmla="*/ 0 h 767670"/>
                <a:gd name="connsiteX6" fmla="*/ 376691 w 540732"/>
                <a:gd name="connsiteY6" fmla="*/ 0 h 767670"/>
                <a:gd name="connsiteX7" fmla="*/ 381302 w 540732"/>
                <a:gd name="connsiteY7" fmla="*/ 128587 h 767670"/>
                <a:gd name="connsiteX8" fmla="*/ 502632 w 540732"/>
                <a:gd name="connsiteY8" fmla="*/ 133350 h 767670"/>
                <a:gd name="connsiteX9" fmla="*/ 540732 w 540732"/>
                <a:gd name="connsiteY9" fmla="*/ 185738 h 767670"/>
                <a:gd name="connsiteX10" fmla="*/ 540732 w 540732"/>
                <a:gd name="connsiteY10" fmla="*/ 752476 h 767670"/>
                <a:gd name="connsiteX11" fmla="*/ 321657 w 540732"/>
                <a:gd name="connsiteY11" fmla="*/ 766763 h 767670"/>
                <a:gd name="connsiteX12" fmla="*/ 257627 w 540732"/>
                <a:gd name="connsiteY12" fmla="*/ 761013 h 767670"/>
                <a:gd name="connsiteX0" fmla="*/ 257627 w 540732"/>
                <a:gd name="connsiteY0" fmla="*/ 761013 h 767670"/>
                <a:gd name="connsiteX1" fmla="*/ 78769 w 540732"/>
                <a:gd name="connsiteY1" fmla="*/ 585788 h 767670"/>
                <a:gd name="connsiteX2" fmla="*/ 9826 w 540732"/>
                <a:gd name="connsiteY2" fmla="*/ 453965 h 767670"/>
                <a:gd name="connsiteX3" fmla="*/ 0 w 540732"/>
                <a:gd name="connsiteY3" fmla="*/ 320077 h 767670"/>
                <a:gd name="connsiteX4" fmla="*/ 176514 w 540732"/>
                <a:gd name="connsiteY4" fmla="*/ 142112 h 767670"/>
                <a:gd name="connsiteX5" fmla="*/ 178782 w 540732"/>
                <a:gd name="connsiteY5" fmla="*/ 0 h 767670"/>
                <a:gd name="connsiteX6" fmla="*/ 376691 w 540732"/>
                <a:gd name="connsiteY6" fmla="*/ 0 h 767670"/>
                <a:gd name="connsiteX7" fmla="*/ 381302 w 540732"/>
                <a:gd name="connsiteY7" fmla="*/ 119556 h 767670"/>
                <a:gd name="connsiteX8" fmla="*/ 502632 w 540732"/>
                <a:gd name="connsiteY8" fmla="*/ 133350 h 767670"/>
                <a:gd name="connsiteX9" fmla="*/ 540732 w 540732"/>
                <a:gd name="connsiteY9" fmla="*/ 185738 h 767670"/>
                <a:gd name="connsiteX10" fmla="*/ 540732 w 540732"/>
                <a:gd name="connsiteY10" fmla="*/ 752476 h 767670"/>
                <a:gd name="connsiteX11" fmla="*/ 321657 w 540732"/>
                <a:gd name="connsiteY11" fmla="*/ 766763 h 767670"/>
                <a:gd name="connsiteX12" fmla="*/ 257627 w 540732"/>
                <a:gd name="connsiteY12" fmla="*/ 761013 h 767670"/>
                <a:gd name="connsiteX0" fmla="*/ 257627 w 540732"/>
                <a:gd name="connsiteY0" fmla="*/ 761013 h 767670"/>
                <a:gd name="connsiteX1" fmla="*/ 78769 w 540732"/>
                <a:gd name="connsiteY1" fmla="*/ 585788 h 767670"/>
                <a:gd name="connsiteX2" fmla="*/ 9826 w 540732"/>
                <a:gd name="connsiteY2" fmla="*/ 453965 h 767670"/>
                <a:gd name="connsiteX3" fmla="*/ 0 w 540732"/>
                <a:gd name="connsiteY3" fmla="*/ 320077 h 767670"/>
                <a:gd name="connsiteX4" fmla="*/ 176514 w 540732"/>
                <a:gd name="connsiteY4" fmla="*/ 142112 h 767670"/>
                <a:gd name="connsiteX5" fmla="*/ 178782 w 540732"/>
                <a:gd name="connsiteY5" fmla="*/ 0 h 767670"/>
                <a:gd name="connsiteX6" fmla="*/ 376691 w 540732"/>
                <a:gd name="connsiteY6" fmla="*/ 0 h 767670"/>
                <a:gd name="connsiteX7" fmla="*/ 381302 w 540732"/>
                <a:gd name="connsiteY7" fmla="*/ 119556 h 767670"/>
                <a:gd name="connsiteX8" fmla="*/ 502632 w 540732"/>
                <a:gd name="connsiteY8" fmla="*/ 118300 h 767670"/>
                <a:gd name="connsiteX9" fmla="*/ 540732 w 540732"/>
                <a:gd name="connsiteY9" fmla="*/ 185738 h 767670"/>
                <a:gd name="connsiteX10" fmla="*/ 540732 w 540732"/>
                <a:gd name="connsiteY10" fmla="*/ 752476 h 767670"/>
                <a:gd name="connsiteX11" fmla="*/ 321657 w 540732"/>
                <a:gd name="connsiteY11" fmla="*/ 766763 h 767670"/>
                <a:gd name="connsiteX12" fmla="*/ 257627 w 540732"/>
                <a:gd name="connsiteY12" fmla="*/ 761013 h 76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0732" h="767670">
                  <a:moveTo>
                    <a:pt x="257627" y="761013"/>
                  </a:moveTo>
                  <a:lnTo>
                    <a:pt x="78769" y="585788"/>
                  </a:lnTo>
                  <a:lnTo>
                    <a:pt x="9826" y="453965"/>
                  </a:lnTo>
                  <a:lnTo>
                    <a:pt x="0" y="320077"/>
                  </a:lnTo>
                  <a:lnTo>
                    <a:pt x="176514" y="142112"/>
                  </a:lnTo>
                  <a:lnTo>
                    <a:pt x="178782" y="0"/>
                  </a:lnTo>
                  <a:lnTo>
                    <a:pt x="376691" y="0"/>
                  </a:lnTo>
                  <a:lnTo>
                    <a:pt x="381302" y="119556"/>
                  </a:lnTo>
                  <a:lnTo>
                    <a:pt x="502632" y="118300"/>
                  </a:lnTo>
                  <a:lnTo>
                    <a:pt x="540732" y="185738"/>
                  </a:lnTo>
                  <a:lnTo>
                    <a:pt x="540732" y="752476"/>
                  </a:lnTo>
                  <a:cubicBezTo>
                    <a:pt x="464532" y="758826"/>
                    <a:pt x="368841" y="765340"/>
                    <a:pt x="321657" y="766763"/>
                  </a:cubicBezTo>
                  <a:cubicBezTo>
                    <a:pt x="274473" y="768186"/>
                    <a:pt x="273502" y="768950"/>
                    <a:pt x="257627" y="761013"/>
                  </a:cubicBezTo>
                  <a:close/>
                </a:path>
              </a:pathLst>
            </a:custGeom>
            <a:no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フリーフォーム 103"/>
            <p:cNvSpPr/>
            <p:nvPr/>
          </p:nvSpPr>
          <p:spPr>
            <a:xfrm>
              <a:off x="7531188" y="5533449"/>
              <a:ext cx="363826" cy="377275"/>
            </a:xfrm>
            <a:custGeom>
              <a:avLst/>
              <a:gdLst>
                <a:gd name="connsiteX0" fmla="*/ 314325 w 342900"/>
                <a:gd name="connsiteY0" fmla="*/ 0 h 361950"/>
                <a:gd name="connsiteX1" fmla="*/ 114300 w 342900"/>
                <a:gd name="connsiteY1" fmla="*/ 0 h 361950"/>
                <a:gd name="connsiteX2" fmla="*/ 0 w 342900"/>
                <a:gd name="connsiteY2" fmla="*/ 19050 h 361950"/>
                <a:gd name="connsiteX3" fmla="*/ 114300 w 342900"/>
                <a:gd name="connsiteY3" fmla="*/ 161925 h 361950"/>
                <a:gd name="connsiteX4" fmla="*/ 142875 w 342900"/>
                <a:gd name="connsiteY4" fmla="*/ 200025 h 361950"/>
                <a:gd name="connsiteX5" fmla="*/ 200025 w 342900"/>
                <a:gd name="connsiteY5" fmla="*/ 361950 h 361950"/>
                <a:gd name="connsiteX6" fmla="*/ 342900 w 342900"/>
                <a:gd name="connsiteY6" fmla="*/ 361950 h 361950"/>
                <a:gd name="connsiteX7" fmla="*/ 314325 w 342900"/>
                <a:gd name="connsiteY7" fmla="*/ 0 h 361950"/>
                <a:gd name="connsiteX0" fmla="*/ 314325 w 368300"/>
                <a:gd name="connsiteY0" fmla="*/ 0 h 374650"/>
                <a:gd name="connsiteX1" fmla="*/ 114300 w 368300"/>
                <a:gd name="connsiteY1" fmla="*/ 0 h 374650"/>
                <a:gd name="connsiteX2" fmla="*/ 0 w 368300"/>
                <a:gd name="connsiteY2" fmla="*/ 19050 h 374650"/>
                <a:gd name="connsiteX3" fmla="*/ 114300 w 368300"/>
                <a:gd name="connsiteY3" fmla="*/ 161925 h 374650"/>
                <a:gd name="connsiteX4" fmla="*/ 142875 w 368300"/>
                <a:gd name="connsiteY4" fmla="*/ 200025 h 374650"/>
                <a:gd name="connsiteX5" fmla="*/ 200025 w 368300"/>
                <a:gd name="connsiteY5" fmla="*/ 361950 h 374650"/>
                <a:gd name="connsiteX6" fmla="*/ 368300 w 368300"/>
                <a:gd name="connsiteY6" fmla="*/ 374650 h 374650"/>
                <a:gd name="connsiteX7" fmla="*/ 314325 w 368300"/>
                <a:gd name="connsiteY7" fmla="*/ 0 h 374650"/>
                <a:gd name="connsiteX0" fmla="*/ 314325 w 368300"/>
                <a:gd name="connsiteY0" fmla="*/ 0 h 374650"/>
                <a:gd name="connsiteX1" fmla="*/ 114300 w 368300"/>
                <a:gd name="connsiteY1" fmla="*/ 0 h 374650"/>
                <a:gd name="connsiteX2" fmla="*/ 0 w 368300"/>
                <a:gd name="connsiteY2" fmla="*/ 19050 h 374650"/>
                <a:gd name="connsiteX3" fmla="*/ 114300 w 368300"/>
                <a:gd name="connsiteY3" fmla="*/ 161925 h 374650"/>
                <a:gd name="connsiteX4" fmla="*/ 142875 w 368300"/>
                <a:gd name="connsiteY4" fmla="*/ 200025 h 374650"/>
                <a:gd name="connsiteX5" fmla="*/ 257175 w 368300"/>
                <a:gd name="connsiteY5" fmla="*/ 349250 h 374650"/>
                <a:gd name="connsiteX6" fmla="*/ 368300 w 368300"/>
                <a:gd name="connsiteY6" fmla="*/ 374650 h 374650"/>
                <a:gd name="connsiteX7" fmla="*/ 314325 w 368300"/>
                <a:gd name="connsiteY7" fmla="*/ 0 h 374650"/>
                <a:gd name="connsiteX0" fmla="*/ 314325 w 368300"/>
                <a:gd name="connsiteY0" fmla="*/ 0 h 374650"/>
                <a:gd name="connsiteX1" fmla="*/ 114300 w 368300"/>
                <a:gd name="connsiteY1" fmla="*/ 0 h 374650"/>
                <a:gd name="connsiteX2" fmla="*/ 0 w 368300"/>
                <a:gd name="connsiteY2" fmla="*/ 19050 h 374650"/>
                <a:gd name="connsiteX3" fmla="*/ 114300 w 368300"/>
                <a:gd name="connsiteY3" fmla="*/ 161925 h 374650"/>
                <a:gd name="connsiteX4" fmla="*/ 142875 w 368300"/>
                <a:gd name="connsiteY4" fmla="*/ 200025 h 374650"/>
                <a:gd name="connsiteX5" fmla="*/ 219075 w 368300"/>
                <a:gd name="connsiteY5" fmla="*/ 368300 h 374650"/>
                <a:gd name="connsiteX6" fmla="*/ 368300 w 368300"/>
                <a:gd name="connsiteY6" fmla="*/ 374650 h 374650"/>
                <a:gd name="connsiteX7" fmla="*/ 314325 w 368300"/>
                <a:gd name="connsiteY7" fmla="*/ 0 h 374650"/>
                <a:gd name="connsiteX0" fmla="*/ 314325 w 368300"/>
                <a:gd name="connsiteY0" fmla="*/ 0 h 374650"/>
                <a:gd name="connsiteX1" fmla="*/ 114300 w 368300"/>
                <a:gd name="connsiteY1" fmla="*/ 0 h 374650"/>
                <a:gd name="connsiteX2" fmla="*/ 0 w 368300"/>
                <a:gd name="connsiteY2" fmla="*/ 19050 h 374650"/>
                <a:gd name="connsiteX3" fmla="*/ 114300 w 368300"/>
                <a:gd name="connsiteY3" fmla="*/ 161925 h 374650"/>
                <a:gd name="connsiteX4" fmla="*/ 142875 w 368300"/>
                <a:gd name="connsiteY4" fmla="*/ 200025 h 374650"/>
                <a:gd name="connsiteX5" fmla="*/ 193675 w 368300"/>
                <a:gd name="connsiteY5" fmla="*/ 177800 h 374650"/>
                <a:gd name="connsiteX6" fmla="*/ 219075 w 368300"/>
                <a:gd name="connsiteY6" fmla="*/ 368300 h 374650"/>
                <a:gd name="connsiteX7" fmla="*/ 368300 w 368300"/>
                <a:gd name="connsiteY7" fmla="*/ 374650 h 374650"/>
                <a:gd name="connsiteX8" fmla="*/ 314325 w 368300"/>
                <a:gd name="connsiteY8" fmla="*/ 0 h 374650"/>
                <a:gd name="connsiteX0" fmla="*/ 314325 w 368300"/>
                <a:gd name="connsiteY0" fmla="*/ 0 h 374650"/>
                <a:gd name="connsiteX1" fmla="*/ 114300 w 368300"/>
                <a:gd name="connsiteY1" fmla="*/ 0 h 374650"/>
                <a:gd name="connsiteX2" fmla="*/ 0 w 368300"/>
                <a:gd name="connsiteY2" fmla="*/ 19050 h 374650"/>
                <a:gd name="connsiteX3" fmla="*/ 114300 w 368300"/>
                <a:gd name="connsiteY3" fmla="*/ 161925 h 374650"/>
                <a:gd name="connsiteX4" fmla="*/ 193675 w 368300"/>
                <a:gd name="connsiteY4" fmla="*/ 177800 h 374650"/>
                <a:gd name="connsiteX5" fmla="*/ 219075 w 368300"/>
                <a:gd name="connsiteY5" fmla="*/ 368300 h 374650"/>
                <a:gd name="connsiteX6" fmla="*/ 368300 w 368300"/>
                <a:gd name="connsiteY6" fmla="*/ 374650 h 374650"/>
                <a:gd name="connsiteX7" fmla="*/ 314325 w 368300"/>
                <a:gd name="connsiteY7" fmla="*/ 0 h 374650"/>
                <a:gd name="connsiteX0" fmla="*/ 314325 w 368300"/>
                <a:gd name="connsiteY0" fmla="*/ 0 h 374650"/>
                <a:gd name="connsiteX1" fmla="*/ 114300 w 368300"/>
                <a:gd name="connsiteY1" fmla="*/ 0 h 374650"/>
                <a:gd name="connsiteX2" fmla="*/ 28575 w 368300"/>
                <a:gd name="connsiteY2" fmla="*/ 6350 h 374650"/>
                <a:gd name="connsiteX3" fmla="*/ 0 w 368300"/>
                <a:gd name="connsiteY3" fmla="*/ 19050 h 374650"/>
                <a:gd name="connsiteX4" fmla="*/ 114300 w 368300"/>
                <a:gd name="connsiteY4" fmla="*/ 161925 h 374650"/>
                <a:gd name="connsiteX5" fmla="*/ 193675 w 368300"/>
                <a:gd name="connsiteY5" fmla="*/ 177800 h 374650"/>
                <a:gd name="connsiteX6" fmla="*/ 219075 w 368300"/>
                <a:gd name="connsiteY6" fmla="*/ 368300 h 374650"/>
                <a:gd name="connsiteX7" fmla="*/ 368300 w 368300"/>
                <a:gd name="connsiteY7" fmla="*/ 374650 h 374650"/>
                <a:gd name="connsiteX8" fmla="*/ 314325 w 368300"/>
                <a:gd name="connsiteY8" fmla="*/ 0 h 374650"/>
                <a:gd name="connsiteX0" fmla="*/ 285750 w 339725"/>
                <a:gd name="connsiteY0" fmla="*/ 0 h 374650"/>
                <a:gd name="connsiteX1" fmla="*/ 85725 w 339725"/>
                <a:gd name="connsiteY1" fmla="*/ 0 h 374650"/>
                <a:gd name="connsiteX2" fmla="*/ 0 w 339725"/>
                <a:gd name="connsiteY2" fmla="*/ 6350 h 374650"/>
                <a:gd name="connsiteX3" fmla="*/ 85725 w 339725"/>
                <a:gd name="connsiteY3" fmla="*/ 161925 h 374650"/>
                <a:gd name="connsiteX4" fmla="*/ 165100 w 339725"/>
                <a:gd name="connsiteY4" fmla="*/ 177800 h 374650"/>
                <a:gd name="connsiteX5" fmla="*/ 190500 w 339725"/>
                <a:gd name="connsiteY5" fmla="*/ 368300 h 374650"/>
                <a:gd name="connsiteX6" fmla="*/ 339725 w 339725"/>
                <a:gd name="connsiteY6" fmla="*/ 374650 h 374650"/>
                <a:gd name="connsiteX7" fmla="*/ 285750 w 339725"/>
                <a:gd name="connsiteY7" fmla="*/ 0 h 374650"/>
                <a:gd name="connsiteX0" fmla="*/ 285750 w 339725"/>
                <a:gd name="connsiteY0" fmla="*/ 15875 h 390525"/>
                <a:gd name="connsiteX1" fmla="*/ 85725 w 339725"/>
                <a:gd name="connsiteY1" fmla="*/ 0 h 390525"/>
                <a:gd name="connsiteX2" fmla="*/ 0 w 339725"/>
                <a:gd name="connsiteY2" fmla="*/ 22225 h 390525"/>
                <a:gd name="connsiteX3" fmla="*/ 85725 w 339725"/>
                <a:gd name="connsiteY3" fmla="*/ 177800 h 390525"/>
                <a:gd name="connsiteX4" fmla="*/ 165100 w 339725"/>
                <a:gd name="connsiteY4" fmla="*/ 193675 h 390525"/>
                <a:gd name="connsiteX5" fmla="*/ 190500 w 339725"/>
                <a:gd name="connsiteY5" fmla="*/ 384175 h 390525"/>
                <a:gd name="connsiteX6" fmla="*/ 339725 w 339725"/>
                <a:gd name="connsiteY6" fmla="*/ 390525 h 390525"/>
                <a:gd name="connsiteX7" fmla="*/ 285750 w 339725"/>
                <a:gd name="connsiteY7" fmla="*/ 15875 h 390525"/>
                <a:gd name="connsiteX0" fmla="*/ 304800 w 339725"/>
                <a:gd name="connsiteY0" fmla="*/ 15875 h 390525"/>
                <a:gd name="connsiteX1" fmla="*/ 85725 w 339725"/>
                <a:gd name="connsiteY1" fmla="*/ 0 h 390525"/>
                <a:gd name="connsiteX2" fmla="*/ 0 w 339725"/>
                <a:gd name="connsiteY2" fmla="*/ 22225 h 390525"/>
                <a:gd name="connsiteX3" fmla="*/ 85725 w 339725"/>
                <a:gd name="connsiteY3" fmla="*/ 177800 h 390525"/>
                <a:gd name="connsiteX4" fmla="*/ 165100 w 339725"/>
                <a:gd name="connsiteY4" fmla="*/ 193675 h 390525"/>
                <a:gd name="connsiteX5" fmla="*/ 190500 w 339725"/>
                <a:gd name="connsiteY5" fmla="*/ 384175 h 390525"/>
                <a:gd name="connsiteX6" fmla="*/ 339725 w 339725"/>
                <a:gd name="connsiteY6" fmla="*/ 390525 h 390525"/>
                <a:gd name="connsiteX7" fmla="*/ 304800 w 339725"/>
                <a:gd name="connsiteY7" fmla="*/ 15875 h 390525"/>
                <a:gd name="connsiteX0" fmla="*/ 304800 w 342900"/>
                <a:gd name="connsiteY0" fmla="*/ 15875 h 396875"/>
                <a:gd name="connsiteX1" fmla="*/ 85725 w 342900"/>
                <a:gd name="connsiteY1" fmla="*/ 0 h 396875"/>
                <a:gd name="connsiteX2" fmla="*/ 0 w 342900"/>
                <a:gd name="connsiteY2" fmla="*/ 22225 h 396875"/>
                <a:gd name="connsiteX3" fmla="*/ 85725 w 342900"/>
                <a:gd name="connsiteY3" fmla="*/ 177800 h 396875"/>
                <a:gd name="connsiteX4" fmla="*/ 165100 w 342900"/>
                <a:gd name="connsiteY4" fmla="*/ 193675 h 396875"/>
                <a:gd name="connsiteX5" fmla="*/ 190500 w 342900"/>
                <a:gd name="connsiteY5" fmla="*/ 384175 h 396875"/>
                <a:gd name="connsiteX6" fmla="*/ 342900 w 342900"/>
                <a:gd name="connsiteY6" fmla="*/ 396875 h 396875"/>
                <a:gd name="connsiteX7" fmla="*/ 304800 w 342900"/>
                <a:gd name="connsiteY7" fmla="*/ 15875 h 396875"/>
                <a:gd name="connsiteX0" fmla="*/ 304800 w 342900"/>
                <a:gd name="connsiteY0" fmla="*/ 15875 h 396875"/>
                <a:gd name="connsiteX1" fmla="*/ 85725 w 342900"/>
                <a:gd name="connsiteY1" fmla="*/ 0 h 396875"/>
                <a:gd name="connsiteX2" fmla="*/ 0 w 342900"/>
                <a:gd name="connsiteY2" fmla="*/ 22225 h 396875"/>
                <a:gd name="connsiteX3" fmla="*/ 85725 w 342900"/>
                <a:gd name="connsiteY3" fmla="*/ 177800 h 396875"/>
                <a:gd name="connsiteX4" fmla="*/ 165100 w 342900"/>
                <a:gd name="connsiteY4" fmla="*/ 193675 h 396875"/>
                <a:gd name="connsiteX5" fmla="*/ 190500 w 342900"/>
                <a:gd name="connsiteY5" fmla="*/ 371475 h 396875"/>
                <a:gd name="connsiteX6" fmla="*/ 342900 w 342900"/>
                <a:gd name="connsiteY6" fmla="*/ 396875 h 396875"/>
                <a:gd name="connsiteX7" fmla="*/ 304800 w 342900"/>
                <a:gd name="connsiteY7" fmla="*/ 15875 h 396875"/>
                <a:gd name="connsiteX0" fmla="*/ 295275 w 333375"/>
                <a:gd name="connsiteY0" fmla="*/ 15875 h 396875"/>
                <a:gd name="connsiteX1" fmla="*/ 76200 w 333375"/>
                <a:gd name="connsiteY1" fmla="*/ 0 h 396875"/>
                <a:gd name="connsiteX2" fmla="*/ 0 w 333375"/>
                <a:gd name="connsiteY2" fmla="*/ 9407 h 396875"/>
                <a:gd name="connsiteX3" fmla="*/ 76200 w 333375"/>
                <a:gd name="connsiteY3" fmla="*/ 177800 h 396875"/>
                <a:gd name="connsiteX4" fmla="*/ 155575 w 333375"/>
                <a:gd name="connsiteY4" fmla="*/ 193675 h 396875"/>
                <a:gd name="connsiteX5" fmla="*/ 180975 w 333375"/>
                <a:gd name="connsiteY5" fmla="*/ 371475 h 396875"/>
                <a:gd name="connsiteX6" fmla="*/ 333375 w 333375"/>
                <a:gd name="connsiteY6" fmla="*/ 396875 h 396875"/>
                <a:gd name="connsiteX7" fmla="*/ 295275 w 333375"/>
                <a:gd name="connsiteY7" fmla="*/ 15875 h 396875"/>
                <a:gd name="connsiteX0" fmla="*/ 295275 w 333375"/>
                <a:gd name="connsiteY0" fmla="*/ 15875 h 396875"/>
                <a:gd name="connsiteX1" fmla="*/ 76200 w 333375"/>
                <a:gd name="connsiteY1" fmla="*/ 0 h 396875"/>
                <a:gd name="connsiteX2" fmla="*/ 0 w 333375"/>
                <a:gd name="connsiteY2" fmla="*/ 9407 h 396875"/>
                <a:gd name="connsiteX3" fmla="*/ 76200 w 333375"/>
                <a:gd name="connsiteY3" fmla="*/ 177800 h 396875"/>
                <a:gd name="connsiteX4" fmla="*/ 149225 w 333375"/>
                <a:gd name="connsiteY4" fmla="*/ 202219 h 396875"/>
                <a:gd name="connsiteX5" fmla="*/ 180975 w 333375"/>
                <a:gd name="connsiteY5" fmla="*/ 371475 h 396875"/>
                <a:gd name="connsiteX6" fmla="*/ 333375 w 333375"/>
                <a:gd name="connsiteY6" fmla="*/ 396875 h 396875"/>
                <a:gd name="connsiteX7" fmla="*/ 295275 w 333375"/>
                <a:gd name="connsiteY7" fmla="*/ 15875 h 396875"/>
                <a:gd name="connsiteX0" fmla="*/ 295275 w 333375"/>
                <a:gd name="connsiteY0" fmla="*/ 15875 h 397109"/>
                <a:gd name="connsiteX1" fmla="*/ 76200 w 333375"/>
                <a:gd name="connsiteY1" fmla="*/ 0 h 397109"/>
                <a:gd name="connsiteX2" fmla="*/ 0 w 333375"/>
                <a:gd name="connsiteY2" fmla="*/ 9407 h 397109"/>
                <a:gd name="connsiteX3" fmla="*/ 76200 w 333375"/>
                <a:gd name="connsiteY3" fmla="*/ 177800 h 397109"/>
                <a:gd name="connsiteX4" fmla="*/ 149225 w 333375"/>
                <a:gd name="connsiteY4" fmla="*/ 202219 h 397109"/>
                <a:gd name="connsiteX5" fmla="*/ 176212 w 333375"/>
                <a:gd name="connsiteY5" fmla="*/ 397109 h 397109"/>
                <a:gd name="connsiteX6" fmla="*/ 333375 w 333375"/>
                <a:gd name="connsiteY6" fmla="*/ 396875 h 397109"/>
                <a:gd name="connsiteX7" fmla="*/ 295275 w 333375"/>
                <a:gd name="connsiteY7" fmla="*/ 15875 h 397109"/>
                <a:gd name="connsiteX0" fmla="*/ 295275 w 333375"/>
                <a:gd name="connsiteY0" fmla="*/ 15875 h 397109"/>
                <a:gd name="connsiteX1" fmla="*/ 76200 w 333375"/>
                <a:gd name="connsiteY1" fmla="*/ 0 h 397109"/>
                <a:gd name="connsiteX2" fmla="*/ 0 w 333375"/>
                <a:gd name="connsiteY2" fmla="*/ 9407 h 397109"/>
                <a:gd name="connsiteX3" fmla="*/ 76200 w 333375"/>
                <a:gd name="connsiteY3" fmla="*/ 177800 h 397109"/>
                <a:gd name="connsiteX4" fmla="*/ 149225 w 333375"/>
                <a:gd name="connsiteY4" fmla="*/ 208629 h 397109"/>
                <a:gd name="connsiteX5" fmla="*/ 176212 w 333375"/>
                <a:gd name="connsiteY5" fmla="*/ 397109 h 397109"/>
                <a:gd name="connsiteX6" fmla="*/ 333375 w 333375"/>
                <a:gd name="connsiteY6" fmla="*/ 396875 h 397109"/>
                <a:gd name="connsiteX7" fmla="*/ 295275 w 333375"/>
                <a:gd name="connsiteY7" fmla="*/ 15875 h 397109"/>
                <a:gd name="connsiteX0" fmla="*/ 295275 w 333375"/>
                <a:gd name="connsiteY0" fmla="*/ 15875 h 397109"/>
                <a:gd name="connsiteX1" fmla="*/ 76200 w 333375"/>
                <a:gd name="connsiteY1" fmla="*/ 0 h 397109"/>
                <a:gd name="connsiteX2" fmla="*/ 0 w 333375"/>
                <a:gd name="connsiteY2" fmla="*/ 9407 h 397109"/>
                <a:gd name="connsiteX3" fmla="*/ 76200 w 333375"/>
                <a:gd name="connsiteY3" fmla="*/ 177800 h 397109"/>
                <a:gd name="connsiteX4" fmla="*/ 146844 w 333375"/>
                <a:gd name="connsiteY4" fmla="*/ 218242 h 397109"/>
                <a:gd name="connsiteX5" fmla="*/ 176212 w 333375"/>
                <a:gd name="connsiteY5" fmla="*/ 397109 h 397109"/>
                <a:gd name="connsiteX6" fmla="*/ 333375 w 333375"/>
                <a:gd name="connsiteY6" fmla="*/ 396875 h 397109"/>
                <a:gd name="connsiteX7" fmla="*/ 295275 w 333375"/>
                <a:gd name="connsiteY7" fmla="*/ 15875 h 397109"/>
                <a:gd name="connsiteX0" fmla="*/ 295275 w 333375"/>
                <a:gd name="connsiteY0" fmla="*/ 15875 h 397109"/>
                <a:gd name="connsiteX1" fmla="*/ 76200 w 333375"/>
                <a:gd name="connsiteY1" fmla="*/ 0 h 397109"/>
                <a:gd name="connsiteX2" fmla="*/ 0 w 333375"/>
                <a:gd name="connsiteY2" fmla="*/ 9407 h 397109"/>
                <a:gd name="connsiteX3" fmla="*/ 45243 w 333375"/>
                <a:gd name="connsiteY3" fmla="*/ 142552 h 397109"/>
                <a:gd name="connsiteX4" fmla="*/ 146844 w 333375"/>
                <a:gd name="connsiteY4" fmla="*/ 218242 h 397109"/>
                <a:gd name="connsiteX5" fmla="*/ 176212 w 333375"/>
                <a:gd name="connsiteY5" fmla="*/ 397109 h 397109"/>
                <a:gd name="connsiteX6" fmla="*/ 333375 w 333375"/>
                <a:gd name="connsiteY6" fmla="*/ 396875 h 397109"/>
                <a:gd name="connsiteX7" fmla="*/ 295275 w 333375"/>
                <a:gd name="connsiteY7" fmla="*/ 15875 h 397109"/>
                <a:gd name="connsiteX0" fmla="*/ 307181 w 345281"/>
                <a:gd name="connsiteY0" fmla="*/ 15875 h 397109"/>
                <a:gd name="connsiteX1" fmla="*/ 88106 w 345281"/>
                <a:gd name="connsiteY1" fmla="*/ 0 h 397109"/>
                <a:gd name="connsiteX2" fmla="*/ 0 w 345281"/>
                <a:gd name="connsiteY2" fmla="*/ 28633 h 397109"/>
                <a:gd name="connsiteX3" fmla="*/ 57149 w 345281"/>
                <a:gd name="connsiteY3" fmla="*/ 142552 h 397109"/>
                <a:gd name="connsiteX4" fmla="*/ 158750 w 345281"/>
                <a:gd name="connsiteY4" fmla="*/ 218242 h 397109"/>
                <a:gd name="connsiteX5" fmla="*/ 188118 w 345281"/>
                <a:gd name="connsiteY5" fmla="*/ 397109 h 397109"/>
                <a:gd name="connsiteX6" fmla="*/ 345281 w 345281"/>
                <a:gd name="connsiteY6" fmla="*/ 396875 h 397109"/>
                <a:gd name="connsiteX7" fmla="*/ 307181 w 345281"/>
                <a:gd name="connsiteY7" fmla="*/ 15875 h 397109"/>
                <a:gd name="connsiteX0" fmla="*/ 307181 w 345281"/>
                <a:gd name="connsiteY0" fmla="*/ 25488 h 406722"/>
                <a:gd name="connsiteX1" fmla="*/ 71438 w 345281"/>
                <a:gd name="connsiteY1" fmla="*/ 0 h 406722"/>
                <a:gd name="connsiteX2" fmla="*/ 0 w 345281"/>
                <a:gd name="connsiteY2" fmla="*/ 38246 h 406722"/>
                <a:gd name="connsiteX3" fmla="*/ 57149 w 345281"/>
                <a:gd name="connsiteY3" fmla="*/ 152165 h 406722"/>
                <a:gd name="connsiteX4" fmla="*/ 158750 w 345281"/>
                <a:gd name="connsiteY4" fmla="*/ 227855 h 406722"/>
                <a:gd name="connsiteX5" fmla="*/ 188118 w 345281"/>
                <a:gd name="connsiteY5" fmla="*/ 406722 h 406722"/>
                <a:gd name="connsiteX6" fmla="*/ 345281 w 345281"/>
                <a:gd name="connsiteY6" fmla="*/ 406488 h 406722"/>
                <a:gd name="connsiteX7" fmla="*/ 307181 w 345281"/>
                <a:gd name="connsiteY7" fmla="*/ 25488 h 4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281" h="406722">
                  <a:moveTo>
                    <a:pt x="307181" y="25488"/>
                  </a:moveTo>
                  <a:lnTo>
                    <a:pt x="71438" y="0"/>
                  </a:lnTo>
                  <a:cubicBezTo>
                    <a:pt x="39688" y="5292"/>
                    <a:pt x="31750" y="32954"/>
                    <a:pt x="0" y="38246"/>
                  </a:cubicBezTo>
                  <a:lnTo>
                    <a:pt x="57149" y="152165"/>
                  </a:lnTo>
                  <a:lnTo>
                    <a:pt x="158750" y="227855"/>
                  </a:lnTo>
                  <a:lnTo>
                    <a:pt x="188118" y="406722"/>
                  </a:lnTo>
                  <a:lnTo>
                    <a:pt x="345281" y="406488"/>
                  </a:lnTo>
                  <a:lnTo>
                    <a:pt x="307181" y="25488"/>
                  </a:lnTo>
                  <a:close/>
                </a:path>
              </a:pathLst>
            </a:custGeom>
            <a:no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フリーフォーム 105"/>
            <p:cNvSpPr/>
            <p:nvPr/>
          </p:nvSpPr>
          <p:spPr>
            <a:xfrm>
              <a:off x="5541676" y="4343691"/>
              <a:ext cx="892961" cy="1866500"/>
            </a:xfrm>
            <a:custGeom>
              <a:avLst/>
              <a:gdLst>
                <a:gd name="connsiteX0" fmla="*/ 434340 w 883920"/>
                <a:gd name="connsiteY0" fmla="*/ 1859280 h 1859280"/>
                <a:gd name="connsiteX1" fmla="*/ 464820 w 883920"/>
                <a:gd name="connsiteY1" fmla="*/ 1722120 h 1859280"/>
                <a:gd name="connsiteX2" fmla="*/ 335280 w 883920"/>
                <a:gd name="connsiteY2" fmla="*/ 1577340 h 1859280"/>
                <a:gd name="connsiteX3" fmla="*/ 350520 w 883920"/>
                <a:gd name="connsiteY3" fmla="*/ 1371600 h 1859280"/>
                <a:gd name="connsiteX4" fmla="*/ 0 w 883920"/>
                <a:gd name="connsiteY4" fmla="*/ 1120140 h 1859280"/>
                <a:gd name="connsiteX5" fmla="*/ 22860 w 883920"/>
                <a:gd name="connsiteY5" fmla="*/ 1036320 h 1859280"/>
                <a:gd name="connsiteX6" fmla="*/ 198120 w 883920"/>
                <a:gd name="connsiteY6" fmla="*/ 899160 h 1859280"/>
                <a:gd name="connsiteX7" fmla="*/ 251460 w 883920"/>
                <a:gd name="connsiteY7" fmla="*/ 792480 h 1859280"/>
                <a:gd name="connsiteX8" fmla="*/ 236220 w 883920"/>
                <a:gd name="connsiteY8" fmla="*/ 449580 h 1859280"/>
                <a:gd name="connsiteX9" fmla="*/ 7620 w 883920"/>
                <a:gd name="connsiteY9" fmla="*/ 449580 h 1859280"/>
                <a:gd name="connsiteX10" fmla="*/ 15240 w 883920"/>
                <a:gd name="connsiteY10" fmla="*/ 15240 h 1859280"/>
                <a:gd name="connsiteX11" fmla="*/ 373380 w 883920"/>
                <a:gd name="connsiteY11" fmla="*/ 0 h 1859280"/>
                <a:gd name="connsiteX12" fmla="*/ 426720 w 883920"/>
                <a:gd name="connsiteY12" fmla="*/ 289560 h 1859280"/>
                <a:gd name="connsiteX13" fmla="*/ 670560 w 883920"/>
                <a:gd name="connsiteY13" fmla="*/ 289560 h 1859280"/>
                <a:gd name="connsiteX14" fmla="*/ 685800 w 883920"/>
                <a:gd name="connsiteY14" fmla="*/ 891540 h 1859280"/>
                <a:gd name="connsiteX15" fmla="*/ 883920 w 883920"/>
                <a:gd name="connsiteY15" fmla="*/ 899160 h 1859280"/>
                <a:gd name="connsiteX16" fmla="*/ 769620 w 883920"/>
                <a:gd name="connsiteY16" fmla="*/ 982980 h 1859280"/>
                <a:gd name="connsiteX17" fmla="*/ 731520 w 883920"/>
                <a:gd name="connsiteY17" fmla="*/ 1226820 h 1859280"/>
                <a:gd name="connsiteX18" fmla="*/ 716280 w 883920"/>
                <a:gd name="connsiteY18" fmla="*/ 1318260 h 1859280"/>
                <a:gd name="connsiteX19" fmla="*/ 800100 w 883920"/>
                <a:gd name="connsiteY19" fmla="*/ 1432560 h 1859280"/>
                <a:gd name="connsiteX20" fmla="*/ 792480 w 883920"/>
                <a:gd name="connsiteY20" fmla="*/ 1584960 h 1859280"/>
                <a:gd name="connsiteX21" fmla="*/ 777240 w 883920"/>
                <a:gd name="connsiteY21" fmla="*/ 1760220 h 1859280"/>
                <a:gd name="connsiteX22" fmla="*/ 777240 w 883920"/>
                <a:gd name="connsiteY22" fmla="*/ 1851660 h 1859280"/>
                <a:gd name="connsiteX23" fmla="*/ 434340 w 883920"/>
                <a:gd name="connsiteY23" fmla="*/ 1859280 h 1859280"/>
                <a:gd name="connsiteX0" fmla="*/ 434340 w 883920"/>
                <a:gd name="connsiteY0" fmla="*/ 1859280 h 1859280"/>
                <a:gd name="connsiteX1" fmla="*/ 464820 w 883920"/>
                <a:gd name="connsiteY1" fmla="*/ 1722120 h 1859280"/>
                <a:gd name="connsiteX2" fmla="*/ 335280 w 883920"/>
                <a:gd name="connsiteY2" fmla="*/ 1577340 h 1859280"/>
                <a:gd name="connsiteX3" fmla="*/ 350520 w 883920"/>
                <a:gd name="connsiteY3" fmla="*/ 1371600 h 1859280"/>
                <a:gd name="connsiteX4" fmla="*/ 0 w 883920"/>
                <a:gd name="connsiteY4" fmla="*/ 1120140 h 1859280"/>
                <a:gd name="connsiteX5" fmla="*/ 22860 w 883920"/>
                <a:gd name="connsiteY5" fmla="*/ 1036320 h 1859280"/>
                <a:gd name="connsiteX6" fmla="*/ 198120 w 883920"/>
                <a:gd name="connsiteY6" fmla="*/ 899160 h 1859280"/>
                <a:gd name="connsiteX7" fmla="*/ 251460 w 883920"/>
                <a:gd name="connsiteY7" fmla="*/ 792480 h 1859280"/>
                <a:gd name="connsiteX8" fmla="*/ 236220 w 883920"/>
                <a:gd name="connsiteY8" fmla="*/ 449580 h 1859280"/>
                <a:gd name="connsiteX9" fmla="*/ 7620 w 883920"/>
                <a:gd name="connsiteY9" fmla="*/ 449580 h 1859280"/>
                <a:gd name="connsiteX10" fmla="*/ 15240 w 883920"/>
                <a:gd name="connsiteY10" fmla="*/ 15240 h 1859280"/>
                <a:gd name="connsiteX11" fmla="*/ 433705 w 883920"/>
                <a:gd name="connsiteY11" fmla="*/ 0 h 1859280"/>
                <a:gd name="connsiteX12" fmla="*/ 426720 w 883920"/>
                <a:gd name="connsiteY12" fmla="*/ 289560 h 1859280"/>
                <a:gd name="connsiteX13" fmla="*/ 670560 w 883920"/>
                <a:gd name="connsiteY13" fmla="*/ 289560 h 1859280"/>
                <a:gd name="connsiteX14" fmla="*/ 685800 w 883920"/>
                <a:gd name="connsiteY14" fmla="*/ 891540 h 1859280"/>
                <a:gd name="connsiteX15" fmla="*/ 883920 w 883920"/>
                <a:gd name="connsiteY15" fmla="*/ 899160 h 1859280"/>
                <a:gd name="connsiteX16" fmla="*/ 769620 w 883920"/>
                <a:gd name="connsiteY16" fmla="*/ 982980 h 1859280"/>
                <a:gd name="connsiteX17" fmla="*/ 731520 w 883920"/>
                <a:gd name="connsiteY17" fmla="*/ 1226820 h 1859280"/>
                <a:gd name="connsiteX18" fmla="*/ 716280 w 883920"/>
                <a:gd name="connsiteY18" fmla="*/ 1318260 h 1859280"/>
                <a:gd name="connsiteX19" fmla="*/ 800100 w 883920"/>
                <a:gd name="connsiteY19" fmla="*/ 1432560 h 1859280"/>
                <a:gd name="connsiteX20" fmla="*/ 792480 w 883920"/>
                <a:gd name="connsiteY20" fmla="*/ 1584960 h 1859280"/>
                <a:gd name="connsiteX21" fmla="*/ 777240 w 883920"/>
                <a:gd name="connsiteY21" fmla="*/ 1760220 h 1859280"/>
                <a:gd name="connsiteX22" fmla="*/ 777240 w 883920"/>
                <a:gd name="connsiteY22" fmla="*/ 1851660 h 1859280"/>
                <a:gd name="connsiteX23" fmla="*/ 434340 w 883920"/>
                <a:gd name="connsiteY23" fmla="*/ 1859280 h 1859280"/>
                <a:gd name="connsiteX0" fmla="*/ 438150 w 887730"/>
                <a:gd name="connsiteY0" fmla="*/ 1859280 h 1859280"/>
                <a:gd name="connsiteX1" fmla="*/ 468630 w 887730"/>
                <a:gd name="connsiteY1" fmla="*/ 1722120 h 1859280"/>
                <a:gd name="connsiteX2" fmla="*/ 339090 w 887730"/>
                <a:gd name="connsiteY2" fmla="*/ 1577340 h 1859280"/>
                <a:gd name="connsiteX3" fmla="*/ 354330 w 887730"/>
                <a:gd name="connsiteY3" fmla="*/ 1371600 h 1859280"/>
                <a:gd name="connsiteX4" fmla="*/ 3810 w 887730"/>
                <a:gd name="connsiteY4" fmla="*/ 1120140 h 1859280"/>
                <a:gd name="connsiteX5" fmla="*/ 26670 w 887730"/>
                <a:gd name="connsiteY5" fmla="*/ 1036320 h 1859280"/>
                <a:gd name="connsiteX6" fmla="*/ 201930 w 887730"/>
                <a:gd name="connsiteY6" fmla="*/ 899160 h 1859280"/>
                <a:gd name="connsiteX7" fmla="*/ 255270 w 887730"/>
                <a:gd name="connsiteY7" fmla="*/ 792480 h 1859280"/>
                <a:gd name="connsiteX8" fmla="*/ 240030 w 887730"/>
                <a:gd name="connsiteY8" fmla="*/ 449580 h 1859280"/>
                <a:gd name="connsiteX9" fmla="*/ 11430 w 887730"/>
                <a:gd name="connsiteY9" fmla="*/ 449580 h 1859280"/>
                <a:gd name="connsiteX10" fmla="*/ 0 w 887730"/>
                <a:gd name="connsiteY10" fmla="*/ 2540 h 1859280"/>
                <a:gd name="connsiteX11" fmla="*/ 437515 w 887730"/>
                <a:gd name="connsiteY11" fmla="*/ 0 h 1859280"/>
                <a:gd name="connsiteX12" fmla="*/ 430530 w 887730"/>
                <a:gd name="connsiteY12" fmla="*/ 289560 h 1859280"/>
                <a:gd name="connsiteX13" fmla="*/ 674370 w 887730"/>
                <a:gd name="connsiteY13" fmla="*/ 289560 h 1859280"/>
                <a:gd name="connsiteX14" fmla="*/ 689610 w 887730"/>
                <a:gd name="connsiteY14" fmla="*/ 891540 h 1859280"/>
                <a:gd name="connsiteX15" fmla="*/ 887730 w 887730"/>
                <a:gd name="connsiteY15" fmla="*/ 899160 h 1859280"/>
                <a:gd name="connsiteX16" fmla="*/ 773430 w 887730"/>
                <a:gd name="connsiteY16" fmla="*/ 982980 h 1859280"/>
                <a:gd name="connsiteX17" fmla="*/ 735330 w 887730"/>
                <a:gd name="connsiteY17" fmla="*/ 1226820 h 1859280"/>
                <a:gd name="connsiteX18" fmla="*/ 720090 w 887730"/>
                <a:gd name="connsiteY18" fmla="*/ 1318260 h 1859280"/>
                <a:gd name="connsiteX19" fmla="*/ 803910 w 887730"/>
                <a:gd name="connsiteY19" fmla="*/ 1432560 h 1859280"/>
                <a:gd name="connsiteX20" fmla="*/ 796290 w 887730"/>
                <a:gd name="connsiteY20" fmla="*/ 1584960 h 1859280"/>
                <a:gd name="connsiteX21" fmla="*/ 781050 w 887730"/>
                <a:gd name="connsiteY21" fmla="*/ 1760220 h 1859280"/>
                <a:gd name="connsiteX22" fmla="*/ 781050 w 887730"/>
                <a:gd name="connsiteY22" fmla="*/ 1851660 h 1859280"/>
                <a:gd name="connsiteX23" fmla="*/ 438150 w 887730"/>
                <a:gd name="connsiteY23" fmla="*/ 1859280 h 1859280"/>
                <a:gd name="connsiteX0" fmla="*/ 438150 w 887730"/>
                <a:gd name="connsiteY0" fmla="*/ 1859280 h 1859280"/>
                <a:gd name="connsiteX1" fmla="*/ 468630 w 887730"/>
                <a:gd name="connsiteY1" fmla="*/ 1722120 h 1859280"/>
                <a:gd name="connsiteX2" fmla="*/ 339090 w 887730"/>
                <a:gd name="connsiteY2" fmla="*/ 1577340 h 1859280"/>
                <a:gd name="connsiteX3" fmla="*/ 354330 w 887730"/>
                <a:gd name="connsiteY3" fmla="*/ 1371600 h 1859280"/>
                <a:gd name="connsiteX4" fmla="*/ 3810 w 887730"/>
                <a:gd name="connsiteY4" fmla="*/ 1120140 h 1859280"/>
                <a:gd name="connsiteX5" fmla="*/ 26670 w 887730"/>
                <a:gd name="connsiteY5" fmla="*/ 1036320 h 1859280"/>
                <a:gd name="connsiteX6" fmla="*/ 201930 w 887730"/>
                <a:gd name="connsiteY6" fmla="*/ 899160 h 1859280"/>
                <a:gd name="connsiteX7" fmla="*/ 255270 w 887730"/>
                <a:gd name="connsiteY7" fmla="*/ 792480 h 1859280"/>
                <a:gd name="connsiteX8" fmla="*/ 240030 w 887730"/>
                <a:gd name="connsiteY8" fmla="*/ 449580 h 1859280"/>
                <a:gd name="connsiteX9" fmla="*/ 11430 w 887730"/>
                <a:gd name="connsiteY9" fmla="*/ 449580 h 1859280"/>
                <a:gd name="connsiteX10" fmla="*/ 0 w 887730"/>
                <a:gd name="connsiteY10" fmla="*/ 2540 h 1859280"/>
                <a:gd name="connsiteX11" fmla="*/ 437515 w 887730"/>
                <a:gd name="connsiteY11" fmla="*/ 0 h 1859280"/>
                <a:gd name="connsiteX12" fmla="*/ 430530 w 887730"/>
                <a:gd name="connsiteY12" fmla="*/ 276860 h 1859280"/>
                <a:gd name="connsiteX13" fmla="*/ 674370 w 887730"/>
                <a:gd name="connsiteY13" fmla="*/ 289560 h 1859280"/>
                <a:gd name="connsiteX14" fmla="*/ 689610 w 887730"/>
                <a:gd name="connsiteY14" fmla="*/ 891540 h 1859280"/>
                <a:gd name="connsiteX15" fmla="*/ 887730 w 887730"/>
                <a:gd name="connsiteY15" fmla="*/ 899160 h 1859280"/>
                <a:gd name="connsiteX16" fmla="*/ 773430 w 887730"/>
                <a:gd name="connsiteY16" fmla="*/ 982980 h 1859280"/>
                <a:gd name="connsiteX17" fmla="*/ 735330 w 887730"/>
                <a:gd name="connsiteY17" fmla="*/ 1226820 h 1859280"/>
                <a:gd name="connsiteX18" fmla="*/ 720090 w 887730"/>
                <a:gd name="connsiteY18" fmla="*/ 1318260 h 1859280"/>
                <a:gd name="connsiteX19" fmla="*/ 803910 w 887730"/>
                <a:gd name="connsiteY19" fmla="*/ 1432560 h 1859280"/>
                <a:gd name="connsiteX20" fmla="*/ 796290 w 887730"/>
                <a:gd name="connsiteY20" fmla="*/ 1584960 h 1859280"/>
                <a:gd name="connsiteX21" fmla="*/ 781050 w 887730"/>
                <a:gd name="connsiteY21" fmla="*/ 1760220 h 1859280"/>
                <a:gd name="connsiteX22" fmla="*/ 781050 w 887730"/>
                <a:gd name="connsiteY22" fmla="*/ 1851660 h 1859280"/>
                <a:gd name="connsiteX23" fmla="*/ 438150 w 887730"/>
                <a:gd name="connsiteY23" fmla="*/ 1859280 h 1859280"/>
                <a:gd name="connsiteX0" fmla="*/ 438150 w 887730"/>
                <a:gd name="connsiteY0" fmla="*/ 1859280 h 1859280"/>
                <a:gd name="connsiteX1" fmla="*/ 468630 w 887730"/>
                <a:gd name="connsiteY1" fmla="*/ 1722120 h 1859280"/>
                <a:gd name="connsiteX2" fmla="*/ 339090 w 887730"/>
                <a:gd name="connsiteY2" fmla="*/ 1577340 h 1859280"/>
                <a:gd name="connsiteX3" fmla="*/ 354330 w 887730"/>
                <a:gd name="connsiteY3" fmla="*/ 1371600 h 1859280"/>
                <a:gd name="connsiteX4" fmla="*/ 3810 w 887730"/>
                <a:gd name="connsiteY4" fmla="*/ 1120140 h 1859280"/>
                <a:gd name="connsiteX5" fmla="*/ 26670 w 887730"/>
                <a:gd name="connsiteY5" fmla="*/ 1036320 h 1859280"/>
                <a:gd name="connsiteX6" fmla="*/ 201930 w 887730"/>
                <a:gd name="connsiteY6" fmla="*/ 899160 h 1859280"/>
                <a:gd name="connsiteX7" fmla="*/ 255270 w 887730"/>
                <a:gd name="connsiteY7" fmla="*/ 792480 h 1859280"/>
                <a:gd name="connsiteX8" fmla="*/ 240030 w 887730"/>
                <a:gd name="connsiteY8" fmla="*/ 449580 h 1859280"/>
                <a:gd name="connsiteX9" fmla="*/ 11430 w 887730"/>
                <a:gd name="connsiteY9" fmla="*/ 449580 h 1859280"/>
                <a:gd name="connsiteX10" fmla="*/ 0 w 887730"/>
                <a:gd name="connsiteY10" fmla="*/ 2540 h 1859280"/>
                <a:gd name="connsiteX11" fmla="*/ 437515 w 887730"/>
                <a:gd name="connsiteY11" fmla="*/ 0 h 1859280"/>
                <a:gd name="connsiteX12" fmla="*/ 430530 w 887730"/>
                <a:gd name="connsiteY12" fmla="*/ 276860 h 1859280"/>
                <a:gd name="connsiteX13" fmla="*/ 712470 w 887730"/>
                <a:gd name="connsiteY13" fmla="*/ 289560 h 1859280"/>
                <a:gd name="connsiteX14" fmla="*/ 689610 w 887730"/>
                <a:gd name="connsiteY14" fmla="*/ 891540 h 1859280"/>
                <a:gd name="connsiteX15" fmla="*/ 887730 w 887730"/>
                <a:gd name="connsiteY15" fmla="*/ 899160 h 1859280"/>
                <a:gd name="connsiteX16" fmla="*/ 773430 w 887730"/>
                <a:gd name="connsiteY16" fmla="*/ 982980 h 1859280"/>
                <a:gd name="connsiteX17" fmla="*/ 735330 w 887730"/>
                <a:gd name="connsiteY17" fmla="*/ 1226820 h 1859280"/>
                <a:gd name="connsiteX18" fmla="*/ 720090 w 887730"/>
                <a:gd name="connsiteY18" fmla="*/ 1318260 h 1859280"/>
                <a:gd name="connsiteX19" fmla="*/ 803910 w 887730"/>
                <a:gd name="connsiteY19" fmla="*/ 1432560 h 1859280"/>
                <a:gd name="connsiteX20" fmla="*/ 796290 w 887730"/>
                <a:gd name="connsiteY20" fmla="*/ 1584960 h 1859280"/>
                <a:gd name="connsiteX21" fmla="*/ 781050 w 887730"/>
                <a:gd name="connsiteY21" fmla="*/ 1760220 h 1859280"/>
                <a:gd name="connsiteX22" fmla="*/ 781050 w 887730"/>
                <a:gd name="connsiteY22" fmla="*/ 1851660 h 1859280"/>
                <a:gd name="connsiteX23" fmla="*/ 438150 w 887730"/>
                <a:gd name="connsiteY23" fmla="*/ 1859280 h 1859280"/>
                <a:gd name="connsiteX0" fmla="*/ 438150 w 887730"/>
                <a:gd name="connsiteY0" fmla="*/ 1859280 h 1859280"/>
                <a:gd name="connsiteX1" fmla="*/ 468630 w 887730"/>
                <a:gd name="connsiteY1" fmla="*/ 1722120 h 1859280"/>
                <a:gd name="connsiteX2" fmla="*/ 339090 w 887730"/>
                <a:gd name="connsiteY2" fmla="*/ 1577340 h 1859280"/>
                <a:gd name="connsiteX3" fmla="*/ 354330 w 887730"/>
                <a:gd name="connsiteY3" fmla="*/ 1371600 h 1859280"/>
                <a:gd name="connsiteX4" fmla="*/ 3810 w 887730"/>
                <a:gd name="connsiteY4" fmla="*/ 1120140 h 1859280"/>
                <a:gd name="connsiteX5" fmla="*/ 26670 w 887730"/>
                <a:gd name="connsiteY5" fmla="*/ 1036320 h 1859280"/>
                <a:gd name="connsiteX6" fmla="*/ 201930 w 887730"/>
                <a:gd name="connsiteY6" fmla="*/ 899160 h 1859280"/>
                <a:gd name="connsiteX7" fmla="*/ 255270 w 887730"/>
                <a:gd name="connsiteY7" fmla="*/ 792480 h 1859280"/>
                <a:gd name="connsiteX8" fmla="*/ 240030 w 887730"/>
                <a:gd name="connsiteY8" fmla="*/ 449580 h 1859280"/>
                <a:gd name="connsiteX9" fmla="*/ 11430 w 887730"/>
                <a:gd name="connsiteY9" fmla="*/ 449580 h 1859280"/>
                <a:gd name="connsiteX10" fmla="*/ 0 w 887730"/>
                <a:gd name="connsiteY10" fmla="*/ 2540 h 1859280"/>
                <a:gd name="connsiteX11" fmla="*/ 437515 w 887730"/>
                <a:gd name="connsiteY11" fmla="*/ 0 h 1859280"/>
                <a:gd name="connsiteX12" fmla="*/ 430530 w 887730"/>
                <a:gd name="connsiteY12" fmla="*/ 276860 h 1859280"/>
                <a:gd name="connsiteX13" fmla="*/ 712470 w 887730"/>
                <a:gd name="connsiteY13" fmla="*/ 289560 h 1859280"/>
                <a:gd name="connsiteX14" fmla="*/ 705485 w 887730"/>
                <a:gd name="connsiteY14" fmla="*/ 878840 h 1859280"/>
                <a:gd name="connsiteX15" fmla="*/ 887730 w 887730"/>
                <a:gd name="connsiteY15" fmla="*/ 899160 h 1859280"/>
                <a:gd name="connsiteX16" fmla="*/ 773430 w 887730"/>
                <a:gd name="connsiteY16" fmla="*/ 982980 h 1859280"/>
                <a:gd name="connsiteX17" fmla="*/ 735330 w 887730"/>
                <a:gd name="connsiteY17" fmla="*/ 1226820 h 1859280"/>
                <a:gd name="connsiteX18" fmla="*/ 720090 w 887730"/>
                <a:gd name="connsiteY18" fmla="*/ 1318260 h 1859280"/>
                <a:gd name="connsiteX19" fmla="*/ 803910 w 887730"/>
                <a:gd name="connsiteY19" fmla="*/ 1432560 h 1859280"/>
                <a:gd name="connsiteX20" fmla="*/ 796290 w 887730"/>
                <a:gd name="connsiteY20" fmla="*/ 1584960 h 1859280"/>
                <a:gd name="connsiteX21" fmla="*/ 781050 w 887730"/>
                <a:gd name="connsiteY21" fmla="*/ 1760220 h 1859280"/>
                <a:gd name="connsiteX22" fmla="*/ 781050 w 887730"/>
                <a:gd name="connsiteY22" fmla="*/ 1851660 h 1859280"/>
                <a:gd name="connsiteX23" fmla="*/ 438150 w 887730"/>
                <a:gd name="connsiteY23" fmla="*/ 1859280 h 1859280"/>
                <a:gd name="connsiteX0" fmla="*/ 438150 w 865505"/>
                <a:gd name="connsiteY0" fmla="*/ 1859280 h 1859280"/>
                <a:gd name="connsiteX1" fmla="*/ 468630 w 865505"/>
                <a:gd name="connsiteY1" fmla="*/ 1722120 h 1859280"/>
                <a:gd name="connsiteX2" fmla="*/ 339090 w 865505"/>
                <a:gd name="connsiteY2" fmla="*/ 1577340 h 1859280"/>
                <a:gd name="connsiteX3" fmla="*/ 354330 w 865505"/>
                <a:gd name="connsiteY3" fmla="*/ 1371600 h 1859280"/>
                <a:gd name="connsiteX4" fmla="*/ 3810 w 865505"/>
                <a:gd name="connsiteY4" fmla="*/ 1120140 h 1859280"/>
                <a:gd name="connsiteX5" fmla="*/ 26670 w 865505"/>
                <a:gd name="connsiteY5" fmla="*/ 1036320 h 1859280"/>
                <a:gd name="connsiteX6" fmla="*/ 201930 w 865505"/>
                <a:gd name="connsiteY6" fmla="*/ 899160 h 1859280"/>
                <a:gd name="connsiteX7" fmla="*/ 255270 w 865505"/>
                <a:gd name="connsiteY7" fmla="*/ 792480 h 1859280"/>
                <a:gd name="connsiteX8" fmla="*/ 240030 w 865505"/>
                <a:gd name="connsiteY8" fmla="*/ 449580 h 1859280"/>
                <a:gd name="connsiteX9" fmla="*/ 11430 w 865505"/>
                <a:gd name="connsiteY9" fmla="*/ 449580 h 1859280"/>
                <a:gd name="connsiteX10" fmla="*/ 0 w 865505"/>
                <a:gd name="connsiteY10" fmla="*/ 2540 h 1859280"/>
                <a:gd name="connsiteX11" fmla="*/ 437515 w 865505"/>
                <a:gd name="connsiteY11" fmla="*/ 0 h 1859280"/>
                <a:gd name="connsiteX12" fmla="*/ 430530 w 865505"/>
                <a:gd name="connsiteY12" fmla="*/ 276860 h 1859280"/>
                <a:gd name="connsiteX13" fmla="*/ 712470 w 865505"/>
                <a:gd name="connsiteY13" fmla="*/ 289560 h 1859280"/>
                <a:gd name="connsiteX14" fmla="*/ 705485 w 865505"/>
                <a:gd name="connsiteY14" fmla="*/ 878840 h 1859280"/>
                <a:gd name="connsiteX15" fmla="*/ 865505 w 865505"/>
                <a:gd name="connsiteY15" fmla="*/ 880110 h 1859280"/>
                <a:gd name="connsiteX16" fmla="*/ 773430 w 865505"/>
                <a:gd name="connsiteY16" fmla="*/ 982980 h 1859280"/>
                <a:gd name="connsiteX17" fmla="*/ 735330 w 865505"/>
                <a:gd name="connsiteY17" fmla="*/ 1226820 h 1859280"/>
                <a:gd name="connsiteX18" fmla="*/ 720090 w 865505"/>
                <a:gd name="connsiteY18" fmla="*/ 1318260 h 1859280"/>
                <a:gd name="connsiteX19" fmla="*/ 803910 w 865505"/>
                <a:gd name="connsiteY19" fmla="*/ 1432560 h 1859280"/>
                <a:gd name="connsiteX20" fmla="*/ 796290 w 865505"/>
                <a:gd name="connsiteY20" fmla="*/ 1584960 h 1859280"/>
                <a:gd name="connsiteX21" fmla="*/ 781050 w 865505"/>
                <a:gd name="connsiteY21" fmla="*/ 1760220 h 1859280"/>
                <a:gd name="connsiteX22" fmla="*/ 781050 w 865505"/>
                <a:gd name="connsiteY22" fmla="*/ 1851660 h 1859280"/>
                <a:gd name="connsiteX23" fmla="*/ 438150 w 865505"/>
                <a:gd name="connsiteY23" fmla="*/ 1859280 h 1859280"/>
                <a:gd name="connsiteX0" fmla="*/ 438150 w 865505"/>
                <a:gd name="connsiteY0" fmla="*/ 1859280 h 1859280"/>
                <a:gd name="connsiteX1" fmla="*/ 468630 w 865505"/>
                <a:gd name="connsiteY1" fmla="*/ 1722120 h 1859280"/>
                <a:gd name="connsiteX2" fmla="*/ 339090 w 865505"/>
                <a:gd name="connsiteY2" fmla="*/ 1577340 h 1859280"/>
                <a:gd name="connsiteX3" fmla="*/ 354330 w 865505"/>
                <a:gd name="connsiteY3" fmla="*/ 1371600 h 1859280"/>
                <a:gd name="connsiteX4" fmla="*/ 3810 w 865505"/>
                <a:gd name="connsiteY4" fmla="*/ 1120140 h 1859280"/>
                <a:gd name="connsiteX5" fmla="*/ 26670 w 865505"/>
                <a:gd name="connsiteY5" fmla="*/ 1036320 h 1859280"/>
                <a:gd name="connsiteX6" fmla="*/ 201930 w 865505"/>
                <a:gd name="connsiteY6" fmla="*/ 899160 h 1859280"/>
                <a:gd name="connsiteX7" fmla="*/ 255270 w 865505"/>
                <a:gd name="connsiteY7" fmla="*/ 792480 h 1859280"/>
                <a:gd name="connsiteX8" fmla="*/ 240030 w 865505"/>
                <a:gd name="connsiteY8" fmla="*/ 449580 h 1859280"/>
                <a:gd name="connsiteX9" fmla="*/ 11430 w 865505"/>
                <a:gd name="connsiteY9" fmla="*/ 449580 h 1859280"/>
                <a:gd name="connsiteX10" fmla="*/ 0 w 865505"/>
                <a:gd name="connsiteY10" fmla="*/ 2540 h 1859280"/>
                <a:gd name="connsiteX11" fmla="*/ 437515 w 865505"/>
                <a:gd name="connsiteY11" fmla="*/ 0 h 1859280"/>
                <a:gd name="connsiteX12" fmla="*/ 430530 w 865505"/>
                <a:gd name="connsiteY12" fmla="*/ 276860 h 1859280"/>
                <a:gd name="connsiteX13" fmla="*/ 712470 w 865505"/>
                <a:gd name="connsiteY13" fmla="*/ 289560 h 1859280"/>
                <a:gd name="connsiteX14" fmla="*/ 705485 w 865505"/>
                <a:gd name="connsiteY14" fmla="*/ 878840 h 1859280"/>
                <a:gd name="connsiteX15" fmla="*/ 865505 w 865505"/>
                <a:gd name="connsiteY15" fmla="*/ 880110 h 1859280"/>
                <a:gd name="connsiteX16" fmla="*/ 744855 w 865505"/>
                <a:gd name="connsiteY16" fmla="*/ 986155 h 1859280"/>
                <a:gd name="connsiteX17" fmla="*/ 735330 w 865505"/>
                <a:gd name="connsiteY17" fmla="*/ 1226820 h 1859280"/>
                <a:gd name="connsiteX18" fmla="*/ 720090 w 865505"/>
                <a:gd name="connsiteY18" fmla="*/ 1318260 h 1859280"/>
                <a:gd name="connsiteX19" fmla="*/ 803910 w 865505"/>
                <a:gd name="connsiteY19" fmla="*/ 1432560 h 1859280"/>
                <a:gd name="connsiteX20" fmla="*/ 796290 w 865505"/>
                <a:gd name="connsiteY20" fmla="*/ 1584960 h 1859280"/>
                <a:gd name="connsiteX21" fmla="*/ 781050 w 865505"/>
                <a:gd name="connsiteY21" fmla="*/ 1760220 h 1859280"/>
                <a:gd name="connsiteX22" fmla="*/ 781050 w 865505"/>
                <a:gd name="connsiteY22" fmla="*/ 1851660 h 1859280"/>
                <a:gd name="connsiteX23" fmla="*/ 438150 w 865505"/>
                <a:gd name="connsiteY23" fmla="*/ 1859280 h 1859280"/>
                <a:gd name="connsiteX0" fmla="*/ 438150 w 865505"/>
                <a:gd name="connsiteY0" fmla="*/ 1859280 h 1859280"/>
                <a:gd name="connsiteX1" fmla="*/ 468630 w 865505"/>
                <a:gd name="connsiteY1" fmla="*/ 1722120 h 1859280"/>
                <a:gd name="connsiteX2" fmla="*/ 339090 w 865505"/>
                <a:gd name="connsiteY2" fmla="*/ 1577340 h 1859280"/>
                <a:gd name="connsiteX3" fmla="*/ 354330 w 865505"/>
                <a:gd name="connsiteY3" fmla="*/ 1371600 h 1859280"/>
                <a:gd name="connsiteX4" fmla="*/ 3810 w 865505"/>
                <a:gd name="connsiteY4" fmla="*/ 1120140 h 1859280"/>
                <a:gd name="connsiteX5" fmla="*/ 26670 w 865505"/>
                <a:gd name="connsiteY5" fmla="*/ 1036320 h 1859280"/>
                <a:gd name="connsiteX6" fmla="*/ 201930 w 865505"/>
                <a:gd name="connsiteY6" fmla="*/ 899160 h 1859280"/>
                <a:gd name="connsiteX7" fmla="*/ 255270 w 865505"/>
                <a:gd name="connsiteY7" fmla="*/ 792480 h 1859280"/>
                <a:gd name="connsiteX8" fmla="*/ 240030 w 865505"/>
                <a:gd name="connsiteY8" fmla="*/ 449580 h 1859280"/>
                <a:gd name="connsiteX9" fmla="*/ 5080 w 865505"/>
                <a:gd name="connsiteY9" fmla="*/ 468630 h 1859280"/>
                <a:gd name="connsiteX10" fmla="*/ 0 w 865505"/>
                <a:gd name="connsiteY10" fmla="*/ 2540 h 1859280"/>
                <a:gd name="connsiteX11" fmla="*/ 437515 w 865505"/>
                <a:gd name="connsiteY11" fmla="*/ 0 h 1859280"/>
                <a:gd name="connsiteX12" fmla="*/ 430530 w 865505"/>
                <a:gd name="connsiteY12" fmla="*/ 276860 h 1859280"/>
                <a:gd name="connsiteX13" fmla="*/ 712470 w 865505"/>
                <a:gd name="connsiteY13" fmla="*/ 289560 h 1859280"/>
                <a:gd name="connsiteX14" fmla="*/ 705485 w 865505"/>
                <a:gd name="connsiteY14" fmla="*/ 878840 h 1859280"/>
                <a:gd name="connsiteX15" fmla="*/ 865505 w 865505"/>
                <a:gd name="connsiteY15" fmla="*/ 880110 h 1859280"/>
                <a:gd name="connsiteX16" fmla="*/ 744855 w 865505"/>
                <a:gd name="connsiteY16" fmla="*/ 986155 h 1859280"/>
                <a:gd name="connsiteX17" fmla="*/ 735330 w 865505"/>
                <a:gd name="connsiteY17" fmla="*/ 1226820 h 1859280"/>
                <a:gd name="connsiteX18" fmla="*/ 720090 w 865505"/>
                <a:gd name="connsiteY18" fmla="*/ 1318260 h 1859280"/>
                <a:gd name="connsiteX19" fmla="*/ 803910 w 865505"/>
                <a:gd name="connsiteY19" fmla="*/ 1432560 h 1859280"/>
                <a:gd name="connsiteX20" fmla="*/ 796290 w 865505"/>
                <a:gd name="connsiteY20" fmla="*/ 1584960 h 1859280"/>
                <a:gd name="connsiteX21" fmla="*/ 781050 w 865505"/>
                <a:gd name="connsiteY21" fmla="*/ 1760220 h 1859280"/>
                <a:gd name="connsiteX22" fmla="*/ 781050 w 865505"/>
                <a:gd name="connsiteY22" fmla="*/ 1851660 h 1859280"/>
                <a:gd name="connsiteX23" fmla="*/ 438150 w 865505"/>
                <a:gd name="connsiteY23" fmla="*/ 1859280 h 1859280"/>
                <a:gd name="connsiteX0" fmla="*/ 438150 w 865505"/>
                <a:gd name="connsiteY0" fmla="*/ 1859280 h 1859280"/>
                <a:gd name="connsiteX1" fmla="*/ 468630 w 865505"/>
                <a:gd name="connsiteY1" fmla="*/ 1722120 h 1859280"/>
                <a:gd name="connsiteX2" fmla="*/ 339090 w 865505"/>
                <a:gd name="connsiteY2" fmla="*/ 1577340 h 1859280"/>
                <a:gd name="connsiteX3" fmla="*/ 354330 w 865505"/>
                <a:gd name="connsiteY3" fmla="*/ 1371600 h 1859280"/>
                <a:gd name="connsiteX4" fmla="*/ 3810 w 865505"/>
                <a:gd name="connsiteY4" fmla="*/ 1120140 h 1859280"/>
                <a:gd name="connsiteX5" fmla="*/ 26670 w 865505"/>
                <a:gd name="connsiteY5" fmla="*/ 1036320 h 1859280"/>
                <a:gd name="connsiteX6" fmla="*/ 201930 w 865505"/>
                <a:gd name="connsiteY6" fmla="*/ 899160 h 1859280"/>
                <a:gd name="connsiteX7" fmla="*/ 255270 w 865505"/>
                <a:gd name="connsiteY7" fmla="*/ 792480 h 1859280"/>
                <a:gd name="connsiteX8" fmla="*/ 240030 w 865505"/>
                <a:gd name="connsiteY8" fmla="*/ 468630 h 1859280"/>
                <a:gd name="connsiteX9" fmla="*/ 5080 w 865505"/>
                <a:gd name="connsiteY9" fmla="*/ 468630 h 1859280"/>
                <a:gd name="connsiteX10" fmla="*/ 0 w 865505"/>
                <a:gd name="connsiteY10" fmla="*/ 2540 h 1859280"/>
                <a:gd name="connsiteX11" fmla="*/ 437515 w 865505"/>
                <a:gd name="connsiteY11" fmla="*/ 0 h 1859280"/>
                <a:gd name="connsiteX12" fmla="*/ 430530 w 865505"/>
                <a:gd name="connsiteY12" fmla="*/ 276860 h 1859280"/>
                <a:gd name="connsiteX13" fmla="*/ 712470 w 865505"/>
                <a:gd name="connsiteY13" fmla="*/ 289560 h 1859280"/>
                <a:gd name="connsiteX14" fmla="*/ 705485 w 865505"/>
                <a:gd name="connsiteY14" fmla="*/ 878840 h 1859280"/>
                <a:gd name="connsiteX15" fmla="*/ 865505 w 865505"/>
                <a:gd name="connsiteY15" fmla="*/ 880110 h 1859280"/>
                <a:gd name="connsiteX16" fmla="*/ 744855 w 865505"/>
                <a:gd name="connsiteY16" fmla="*/ 986155 h 1859280"/>
                <a:gd name="connsiteX17" fmla="*/ 735330 w 865505"/>
                <a:gd name="connsiteY17" fmla="*/ 1226820 h 1859280"/>
                <a:gd name="connsiteX18" fmla="*/ 720090 w 865505"/>
                <a:gd name="connsiteY18" fmla="*/ 1318260 h 1859280"/>
                <a:gd name="connsiteX19" fmla="*/ 803910 w 865505"/>
                <a:gd name="connsiteY19" fmla="*/ 1432560 h 1859280"/>
                <a:gd name="connsiteX20" fmla="*/ 796290 w 865505"/>
                <a:gd name="connsiteY20" fmla="*/ 1584960 h 1859280"/>
                <a:gd name="connsiteX21" fmla="*/ 781050 w 865505"/>
                <a:gd name="connsiteY21" fmla="*/ 1760220 h 1859280"/>
                <a:gd name="connsiteX22" fmla="*/ 781050 w 865505"/>
                <a:gd name="connsiteY22" fmla="*/ 1851660 h 1859280"/>
                <a:gd name="connsiteX23" fmla="*/ 438150 w 865505"/>
                <a:gd name="connsiteY23" fmla="*/ 1859280 h 1859280"/>
                <a:gd name="connsiteX0" fmla="*/ 438150 w 865505"/>
                <a:gd name="connsiteY0" fmla="*/ 1859280 h 1859280"/>
                <a:gd name="connsiteX1" fmla="*/ 468630 w 865505"/>
                <a:gd name="connsiteY1" fmla="*/ 1722120 h 1859280"/>
                <a:gd name="connsiteX2" fmla="*/ 339090 w 865505"/>
                <a:gd name="connsiteY2" fmla="*/ 1577340 h 1859280"/>
                <a:gd name="connsiteX3" fmla="*/ 354330 w 865505"/>
                <a:gd name="connsiteY3" fmla="*/ 1371600 h 1859280"/>
                <a:gd name="connsiteX4" fmla="*/ 3810 w 865505"/>
                <a:gd name="connsiteY4" fmla="*/ 1120140 h 1859280"/>
                <a:gd name="connsiteX5" fmla="*/ 26670 w 865505"/>
                <a:gd name="connsiteY5" fmla="*/ 1036320 h 1859280"/>
                <a:gd name="connsiteX6" fmla="*/ 201930 w 865505"/>
                <a:gd name="connsiteY6" fmla="*/ 899160 h 1859280"/>
                <a:gd name="connsiteX7" fmla="*/ 255270 w 865505"/>
                <a:gd name="connsiteY7" fmla="*/ 805180 h 1859280"/>
                <a:gd name="connsiteX8" fmla="*/ 240030 w 865505"/>
                <a:gd name="connsiteY8" fmla="*/ 468630 h 1859280"/>
                <a:gd name="connsiteX9" fmla="*/ 5080 w 865505"/>
                <a:gd name="connsiteY9" fmla="*/ 468630 h 1859280"/>
                <a:gd name="connsiteX10" fmla="*/ 0 w 865505"/>
                <a:gd name="connsiteY10" fmla="*/ 2540 h 1859280"/>
                <a:gd name="connsiteX11" fmla="*/ 437515 w 865505"/>
                <a:gd name="connsiteY11" fmla="*/ 0 h 1859280"/>
                <a:gd name="connsiteX12" fmla="*/ 430530 w 865505"/>
                <a:gd name="connsiteY12" fmla="*/ 276860 h 1859280"/>
                <a:gd name="connsiteX13" fmla="*/ 712470 w 865505"/>
                <a:gd name="connsiteY13" fmla="*/ 289560 h 1859280"/>
                <a:gd name="connsiteX14" fmla="*/ 705485 w 865505"/>
                <a:gd name="connsiteY14" fmla="*/ 878840 h 1859280"/>
                <a:gd name="connsiteX15" fmla="*/ 865505 w 865505"/>
                <a:gd name="connsiteY15" fmla="*/ 880110 h 1859280"/>
                <a:gd name="connsiteX16" fmla="*/ 744855 w 865505"/>
                <a:gd name="connsiteY16" fmla="*/ 986155 h 1859280"/>
                <a:gd name="connsiteX17" fmla="*/ 735330 w 865505"/>
                <a:gd name="connsiteY17" fmla="*/ 1226820 h 1859280"/>
                <a:gd name="connsiteX18" fmla="*/ 720090 w 865505"/>
                <a:gd name="connsiteY18" fmla="*/ 1318260 h 1859280"/>
                <a:gd name="connsiteX19" fmla="*/ 803910 w 865505"/>
                <a:gd name="connsiteY19" fmla="*/ 1432560 h 1859280"/>
                <a:gd name="connsiteX20" fmla="*/ 796290 w 865505"/>
                <a:gd name="connsiteY20" fmla="*/ 1584960 h 1859280"/>
                <a:gd name="connsiteX21" fmla="*/ 781050 w 865505"/>
                <a:gd name="connsiteY21" fmla="*/ 1760220 h 1859280"/>
                <a:gd name="connsiteX22" fmla="*/ 781050 w 865505"/>
                <a:gd name="connsiteY22" fmla="*/ 1851660 h 1859280"/>
                <a:gd name="connsiteX23" fmla="*/ 438150 w 865505"/>
                <a:gd name="connsiteY23" fmla="*/ 1859280 h 1859280"/>
                <a:gd name="connsiteX0" fmla="*/ 438150 w 865505"/>
                <a:gd name="connsiteY0" fmla="*/ 1859280 h 1859280"/>
                <a:gd name="connsiteX1" fmla="*/ 468630 w 865505"/>
                <a:gd name="connsiteY1" fmla="*/ 1722120 h 1859280"/>
                <a:gd name="connsiteX2" fmla="*/ 339090 w 865505"/>
                <a:gd name="connsiteY2" fmla="*/ 1577340 h 1859280"/>
                <a:gd name="connsiteX3" fmla="*/ 354330 w 865505"/>
                <a:gd name="connsiteY3" fmla="*/ 1371600 h 1859280"/>
                <a:gd name="connsiteX4" fmla="*/ 3810 w 865505"/>
                <a:gd name="connsiteY4" fmla="*/ 1120140 h 1859280"/>
                <a:gd name="connsiteX5" fmla="*/ 26670 w 865505"/>
                <a:gd name="connsiteY5" fmla="*/ 1036320 h 1859280"/>
                <a:gd name="connsiteX6" fmla="*/ 201930 w 865505"/>
                <a:gd name="connsiteY6" fmla="*/ 924560 h 1859280"/>
                <a:gd name="connsiteX7" fmla="*/ 255270 w 865505"/>
                <a:gd name="connsiteY7" fmla="*/ 805180 h 1859280"/>
                <a:gd name="connsiteX8" fmla="*/ 240030 w 865505"/>
                <a:gd name="connsiteY8" fmla="*/ 468630 h 1859280"/>
                <a:gd name="connsiteX9" fmla="*/ 5080 w 865505"/>
                <a:gd name="connsiteY9" fmla="*/ 468630 h 1859280"/>
                <a:gd name="connsiteX10" fmla="*/ 0 w 865505"/>
                <a:gd name="connsiteY10" fmla="*/ 2540 h 1859280"/>
                <a:gd name="connsiteX11" fmla="*/ 437515 w 865505"/>
                <a:gd name="connsiteY11" fmla="*/ 0 h 1859280"/>
                <a:gd name="connsiteX12" fmla="*/ 430530 w 865505"/>
                <a:gd name="connsiteY12" fmla="*/ 276860 h 1859280"/>
                <a:gd name="connsiteX13" fmla="*/ 712470 w 865505"/>
                <a:gd name="connsiteY13" fmla="*/ 289560 h 1859280"/>
                <a:gd name="connsiteX14" fmla="*/ 705485 w 865505"/>
                <a:gd name="connsiteY14" fmla="*/ 878840 h 1859280"/>
                <a:gd name="connsiteX15" fmla="*/ 865505 w 865505"/>
                <a:gd name="connsiteY15" fmla="*/ 880110 h 1859280"/>
                <a:gd name="connsiteX16" fmla="*/ 744855 w 865505"/>
                <a:gd name="connsiteY16" fmla="*/ 986155 h 1859280"/>
                <a:gd name="connsiteX17" fmla="*/ 735330 w 865505"/>
                <a:gd name="connsiteY17" fmla="*/ 1226820 h 1859280"/>
                <a:gd name="connsiteX18" fmla="*/ 720090 w 865505"/>
                <a:gd name="connsiteY18" fmla="*/ 1318260 h 1859280"/>
                <a:gd name="connsiteX19" fmla="*/ 803910 w 865505"/>
                <a:gd name="connsiteY19" fmla="*/ 1432560 h 1859280"/>
                <a:gd name="connsiteX20" fmla="*/ 796290 w 865505"/>
                <a:gd name="connsiteY20" fmla="*/ 1584960 h 1859280"/>
                <a:gd name="connsiteX21" fmla="*/ 781050 w 865505"/>
                <a:gd name="connsiteY21" fmla="*/ 1760220 h 1859280"/>
                <a:gd name="connsiteX22" fmla="*/ 781050 w 865505"/>
                <a:gd name="connsiteY22" fmla="*/ 1851660 h 1859280"/>
                <a:gd name="connsiteX23" fmla="*/ 438150 w 865505"/>
                <a:gd name="connsiteY23" fmla="*/ 1859280 h 1859280"/>
                <a:gd name="connsiteX0" fmla="*/ 438150 w 865505"/>
                <a:gd name="connsiteY0" fmla="*/ 1859280 h 1859280"/>
                <a:gd name="connsiteX1" fmla="*/ 468630 w 865505"/>
                <a:gd name="connsiteY1" fmla="*/ 1722120 h 1859280"/>
                <a:gd name="connsiteX2" fmla="*/ 339090 w 865505"/>
                <a:gd name="connsiteY2" fmla="*/ 1577340 h 1859280"/>
                <a:gd name="connsiteX3" fmla="*/ 354330 w 865505"/>
                <a:gd name="connsiteY3" fmla="*/ 1371600 h 1859280"/>
                <a:gd name="connsiteX4" fmla="*/ 3810 w 865505"/>
                <a:gd name="connsiteY4" fmla="*/ 1120140 h 1859280"/>
                <a:gd name="connsiteX5" fmla="*/ 26670 w 865505"/>
                <a:gd name="connsiteY5" fmla="*/ 1039495 h 1859280"/>
                <a:gd name="connsiteX6" fmla="*/ 201930 w 865505"/>
                <a:gd name="connsiteY6" fmla="*/ 924560 h 1859280"/>
                <a:gd name="connsiteX7" fmla="*/ 255270 w 865505"/>
                <a:gd name="connsiteY7" fmla="*/ 805180 h 1859280"/>
                <a:gd name="connsiteX8" fmla="*/ 240030 w 865505"/>
                <a:gd name="connsiteY8" fmla="*/ 468630 h 1859280"/>
                <a:gd name="connsiteX9" fmla="*/ 5080 w 865505"/>
                <a:gd name="connsiteY9" fmla="*/ 468630 h 1859280"/>
                <a:gd name="connsiteX10" fmla="*/ 0 w 865505"/>
                <a:gd name="connsiteY10" fmla="*/ 2540 h 1859280"/>
                <a:gd name="connsiteX11" fmla="*/ 437515 w 865505"/>
                <a:gd name="connsiteY11" fmla="*/ 0 h 1859280"/>
                <a:gd name="connsiteX12" fmla="*/ 430530 w 865505"/>
                <a:gd name="connsiteY12" fmla="*/ 276860 h 1859280"/>
                <a:gd name="connsiteX13" fmla="*/ 712470 w 865505"/>
                <a:gd name="connsiteY13" fmla="*/ 289560 h 1859280"/>
                <a:gd name="connsiteX14" fmla="*/ 705485 w 865505"/>
                <a:gd name="connsiteY14" fmla="*/ 878840 h 1859280"/>
                <a:gd name="connsiteX15" fmla="*/ 865505 w 865505"/>
                <a:gd name="connsiteY15" fmla="*/ 880110 h 1859280"/>
                <a:gd name="connsiteX16" fmla="*/ 744855 w 865505"/>
                <a:gd name="connsiteY16" fmla="*/ 986155 h 1859280"/>
                <a:gd name="connsiteX17" fmla="*/ 735330 w 865505"/>
                <a:gd name="connsiteY17" fmla="*/ 1226820 h 1859280"/>
                <a:gd name="connsiteX18" fmla="*/ 720090 w 865505"/>
                <a:gd name="connsiteY18" fmla="*/ 1318260 h 1859280"/>
                <a:gd name="connsiteX19" fmla="*/ 803910 w 865505"/>
                <a:gd name="connsiteY19" fmla="*/ 1432560 h 1859280"/>
                <a:gd name="connsiteX20" fmla="*/ 796290 w 865505"/>
                <a:gd name="connsiteY20" fmla="*/ 1584960 h 1859280"/>
                <a:gd name="connsiteX21" fmla="*/ 781050 w 865505"/>
                <a:gd name="connsiteY21" fmla="*/ 1760220 h 1859280"/>
                <a:gd name="connsiteX22" fmla="*/ 781050 w 865505"/>
                <a:gd name="connsiteY22" fmla="*/ 1851660 h 1859280"/>
                <a:gd name="connsiteX23" fmla="*/ 438150 w 865505"/>
                <a:gd name="connsiteY23" fmla="*/ 1859280 h 1859280"/>
                <a:gd name="connsiteX0" fmla="*/ 438150 w 865505"/>
                <a:gd name="connsiteY0" fmla="*/ 1859280 h 1859280"/>
                <a:gd name="connsiteX1" fmla="*/ 468630 w 865505"/>
                <a:gd name="connsiteY1" fmla="*/ 1722120 h 1859280"/>
                <a:gd name="connsiteX2" fmla="*/ 339090 w 865505"/>
                <a:gd name="connsiteY2" fmla="*/ 1577340 h 1859280"/>
                <a:gd name="connsiteX3" fmla="*/ 370205 w 865505"/>
                <a:gd name="connsiteY3" fmla="*/ 1339850 h 1859280"/>
                <a:gd name="connsiteX4" fmla="*/ 3810 w 865505"/>
                <a:gd name="connsiteY4" fmla="*/ 1120140 h 1859280"/>
                <a:gd name="connsiteX5" fmla="*/ 26670 w 865505"/>
                <a:gd name="connsiteY5" fmla="*/ 1039495 h 1859280"/>
                <a:gd name="connsiteX6" fmla="*/ 201930 w 865505"/>
                <a:gd name="connsiteY6" fmla="*/ 924560 h 1859280"/>
                <a:gd name="connsiteX7" fmla="*/ 255270 w 865505"/>
                <a:gd name="connsiteY7" fmla="*/ 805180 h 1859280"/>
                <a:gd name="connsiteX8" fmla="*/ 240030 w 865505"/>
                <a:gd name="connsiteY8" fmla="*/ 468630 h 1859280"/>
                <a:gd name="connsiteX9" fmla="*/ 5080 w 865505"/>
                <a:gd name="connsiteY9" fmla="*/ 468630 h 1859280"/>
                <a:gd name="connsiteX10" fmla="*/ 0 w 865505"/>
                <a:gd name="connsiteY10" fmla="*/ 2540 h 1859280"/>
                <a:gd name="connsiteX11" fmla="*/ 437515 w 865505"/>
                <a:gd name="connsiteY11" fmla="*/ 0 h 1859280"/>
                <a:gd name="connsiteX12" fmla="*/ 430530 w 865505"/>
                <a:gd name="connsiteY12" fmla="*/ 276860 h 1859280"/>
                <a:gd name="connsiteX13" fmla="*/ 712470 w 865505"/>
                <a:gd name="connsiteY13" fmla="*/ 289560 h 1859280"/>
                <a:gd name="connsiteX14" fmla="*/ 705485 w 865505"/>
                <a:gd name="connsiteY14" fmla="*/ 878840 h 1859280"/>
                <a:gd name="connsiteX15" fmla="*/ 865505 w 865505"/>
                <a:gd name="connsiteY15" fmla="*/ 880110 h 1859280"/>
                <a:gd name="connsiteX16" fmla="*/ 744855 w 865505"/>
                <a:gd name="connsiteY16" fmla="*/ 986155 h 1859280"/>
                <a:gd name="connsiteX17" fmla="*/ 735330 w 865505"/>
                <a:gd name="connsiteY17" fmla="*/ 1226820 h 1859280"/>
                <a:gd name="connsiteX18" fmla="*/ 720090 w 865505"/>
                <a:gd name="connsiteY18" fmla="*/ 1318260 h 1859280"/>
                <a:gd name="connsiteX19" fmla="*/ 803910 w 865505"/>
                <a:gd name="connsiteY19" fmla="*/ 1432560 h 1859280"/>
                <a:gd name="connsiteX20" fmla="*/ 796290 w 865505"/>
                <a:gd name="connsiteY20" fmla="*/ 1584960 h 1859280"/>
                <a:gd name="connsiteX21" fmla="*/ 781050 w 865505"/>
                <a:gd name="connsiteY21" fmla="*/ 1760220 h 1859280"/>
                <a:gd name="connsiteX22" fmla="*/ 781050 w 865505"/>
                <a:gd name="connsiteY22" fmla="*/ 1851660 h 1859280"/>
                <a:gd name="connsiteX23" fmla="*/ 438150 w 865505"/>
                <a:gd name="connsiteY23" fmla="*/ 1859280 h 1859280"/>
                <a:gd name="connsiteX0" fmla="*/ 438150 w 865505"/>
                <a:gd name="connsiteY0" fmla="*/ 1859280 h 1859280"/>
                <a:gd name="connsiteX1" fmla="*/ 468630 w 865505"/>
                <a:gd name="connsiteY1" fmla="*/ 1722120 h 1859280"/>
                <a:gd name="connsiteX2" fmla="*/ 377190 w 865505"/>
                <a:gd name="connsiteY2" fmla="*/ 1567815 h 1859280"/>
                <a:gd name="connsiteX3" fmla="*/ 370205 w 865505"/>
                <a:gd name="connsiteY3" fmla="*/ 1339850 h 1859280"/>
                <a:gd name="connsiteX4" fmla="*/ 3810 w 865505"/>
                <a:gd name="connsiteY4" fmla="*/ 1120140 h 1859280"/>
                <a:gd name="connsiteX5" fmla="*/ 26670 w 865505"/>
                <a:gd name="connsiteY5" fmla="*/ 1039495 h 1859280"/>
                <a:gd name="connsiteX6" fmla="*/ 201930 w 865505"/>
                <a:gd name="connsiteY6" fmla="*/ 924560 h 1859280"/>
                <a:gd name="connsiteX7" fmla="*/ 255270 w 865505"/>
                <a:gd name="connsiteY7" fmla="*/ 805180 h 1859280"/>
                <a:gd name="connsiteX8" fmla="*/ 240030 w 865505"/>
                <a:gd name="connsiteY8" fmla="*/ 468630 h 1859280"/>
                <a:gd name="connsiteX9" fmla="*/ 5080 w 865505"/>
                <a:gd name="connsiteY9" fmla="*/ 468630 h 1859280"/>
                <a:gd name="connsiteX10" fmla="*/ 0 w 865505"/>
                <a:gd name="connsiteY10" fmla="*/ 2540 h 1859280"/>
                <a:gd name="connsiteX11" fmla="*/ 437515 w 865505"/>
                <a:gd name="connsiteY11" fmla="*/ 0 h 1859280"/>
                <a:gd name="connsiteX12" fmla="*/ 430530 w 865505"/>
                <a:gd name="connsiteY12" fmla="*/ 276860 h 1859280"/>
                <a:gd name="connsiteX13" fmla="*/ 712470 w 865505"/>
                <a:gd name="connsiteY13" fmla="*/ 289560 h 1859280"/>
                <a:gd name="connsiteX14" fmla="*/ 705485 w 865505"/>
                <a:gd name="connsiteY14" fmla="*/ 878840 h 1859280"/>
                <a:gd name="connsiteX15" fmla="*/ 865505 w 865505"/>
                <a:gd name="connsiteY15" fmla="*/ 880110 h 1859280"/>
                <a:gd name="connsiteX16" fmla="*/ 744855 w 865505"/>
                <a:gd name="connsiteY16" fmla="*/ 986155 h 1859280"/>
                <a:gd name="connsiteX17" fmla="*/ 735330 w 865505"/>
                <a:gd name="connsiteY17" fmla="*/ 1226820 h 1859280"/>
                <a:gd name="connsiteX18" fmla="*/ 720090 w 865505"/>
                <a:gd name="connsiteY18" fmla="*/ 1318260 h 1859280"/>
                <a:gd name="connsiteX19" fmla="*/ 803910 w 865505"/>
                <a:gd name="connsiteY19" fmla="*/ 1432560 h 1859280"/>
                <a:gd name="connsiteX20" fmla="*/ 796290 w 865505"/>
                <a:gd name="connsiteY20" fmla="*/ 1584960 h 1859280"/>
                <a:gd name="connsiteX21" fmla="*/ 781050 w 865505"/>
                <a:gd name="connsiteY21" fmla="*/ 1760220 h 1859280"/>
                <a:gd name="connsiteX22" fmla="*/ 781050 w 865505"/>
                <a:gd name="connsiteY22" fmla="*/ 1851660 h 1859280"/>
                <a:gd name="connsiteX23" fmla="*/ 438150 w 865505"/>
                <a:gd name="connsiteY23" fmla="*/ 1859280 h 1859280"/>
                <a:gd name="connsiteX0" fmla="*/ 425450 w 865505"/>
                <a:gd name="connsiteY0" fmla="*/ 1852930 h 1852930"/>
                <a:gd name="connsiteX1" fmla="*/ 468630 w 865505"/>
                <a:gd name="connsiteY1" fmla="*/ 1722120 h 1852930"/>
                <a:gd name="connsiteX2" fmla="*/ 377190 w 865505"/>
                <a:gd name="connsiteY2" fmla="*/ 1567815 h 1852930"/>
                <a:gd name="connsiteX3" fmla="*/ 370205 w 865505"/>
                <a:gd name="connsiteY3" fmla="*/ 1339850 h 1852930"/>
                <a:gd name="connsiteX4" fmla="*/ 3810 w 865505"/>
                <a:gd name="connsiteY4" fmla="*/ 1120140 h 1852930"/>
                <a:gd name="connsiteX5" fmla="*/ 26670 w 865505"/>
                <a:gd name="connsiteY5" fmla="*/ 1039495 h 1852930"/>
                <a:gd name="connsiteX6" fmla="*/ 201930 w 865505"/>
                <a:gd name="connsiteY6" fmla="*/ 924560 h 1852930"/>
                <a:gd name="connsiteX7" fmla="*/ 255270 w 865505"/>
                <a:gd name="connsiteY7" fmla="*/ 805180 h 1852930"/>
                <a:gd name="connsiteX8" fmla="*/ 240030 w 865505"/>
                <a:gd name="connsiteY8" fmla="*/ 468630 h 1852930"/>
                <a:gd name="connsiteX9" fmla="*/ 5080 w 865505"/>
                <a:gd name="connsiteY9" fmla="*/ 468630 h 1852930"/>
                <a:gd name="connsiteX10" fmla="*/ 0 w 865505"/>
                <a:gd name="connsiteY10" fmla="*/ 2540 h 1852930"/>
                <a:gd name="connsiteX11" fmla="*/ 437515 w 865505"/>
                <a:gd name="connsiteY11" fmla="*/ 0 h 1852930"/>
                <a:gd name="connsiteX12" fmla="*/ 430530 w 865505"/>
                <a:gd name="connsiteY12" fmla="*/ 276860 h 1852930"/>
                <a:gd name="connsiteX13" fmla="*/ 712470 w 865505"/>
                <a:gd name="connsiteY13" fmla="*/ 289560 h 1852930"/>
                <a:gd name="connsiteX14" fmla="*/ 705485 w 865505"/>
                <a:gd name="connsiteY14" fmla="*/ 878840 h 1852930"/>
                <a:gd name="connsiteX15" fmla="*/ 865505 w 865505"/>
                <a:gd name="connsiteY15" fmla="*/ 880110 h 1852930"/>
                <a:gd name="connsiteX16" fmla="*/ 744855 w 865505"/>
                <a:gd name="connsiteY16" fmla="*/ 986155 h 1852930"/>
                <a:gd name="connsiteX17" fmla="*/ 735330 w 865505"/>
                <a:gd name="connsiteY17" fmla="*/ 1226820 h 1852930"/>
                <a:gd name="connsiteX18" fmla="*/ 720090 w 865505"/>
                <a:gd name="connsiteY18" fmla="*/ 1318260 h 1852930"/>
                <a:gd name="connsiteX19" fmla="*/ 803910 w 865505"/>
                <a:gd name="connsiteY19" fmla="*/ 1432560 h 1852930"/>
                <a:gd name="connsiteX20" fmla="*/ 796290 w 865505"/>
                <a:gd name="connsiteY20" fmla="*/ 1584960 h 1852930"/>
                <a:gd name="connsiteX21" fmla="*/ 781050 w 865505"/>
                <a:gd name="connsiteY21" fmla="*/ 1760220 h 1852930"/>
                <a:gd name="connsiteX22" fmla="*/ 781050 w 865505"/>
                <a:gd name="connsiteY22" fmla="*/ 1851660 h 1852930"/>
                <a:gd name="connsiteX23" fmla="*/ 425450 w 865505"/>
                <a:gd name="connsiteY23" fmla="*/ 1852930 h 1852930"/>
                <a:gd name="connsiteX0" fmla="*/ 425450 w 865505"/>
                <a:gd name="connsiteY0" fmla="*/ 1852930 h 1852930"/>
                <a:gd name="connsiteX1" fmla="*/ 468630 w 865505"/>
                <a:gd name="connsiteY1" fmla="*/ 1722120 h 1852930"/>
                <a:gd name="connsiteX2" fmla="*/ 377190 w 865505"/>
                <a:gd name="connsiteY2" fmla="*/ 1567815 h 1852930"/>
                <a:gd name="connsiteX3" fmla="*/ 370205 w 865505"/>
                <a:gd name="connsiteY3" fmla="*/ 1339850 h 1852930"/>
                <a:gd name="connsiteX4" fmla="*/ 3810 w 865505"/>
                <a:gd name="connsiteY4" fmla="*/ 1120140 h 1852930"/>
                <a:gd name="connsiteX5" fmla="*/ 26670 w 865505"/>
                <a:gd name="connsiteY5" fmla="*/ 1039495 h 1852930"/>
                <a:gd name="connsiteX6" fmla="*/ 201930 w 865505"/>
                <a:gd name="connsiteY6" fmla="*/ 924560 h 1852930"/>
                <a:gd name="connsiteX7" fmla="*/ 255270 w 865505"/>
                <a:gd name="connsiteY7" fmla="*/ 805180 h 1852930"/>
                <a:gd name="connsiteX8" fmla="*/ 240030 w 865505"/>
                <a:gd name="connsiteY8" fmla="*/ 468630 h 1852930"/>
                <a:gd name="connsiteX9" fmla="*/ 5080 w 865505"/>
                <a:gd name="connsiteY9" fmla="*/ 468630 h 1852930"/>
                <a:gd name="connsiteX10" fmla="*/ 0 w 865505"/>
                <a:gd name="connsiteY10" fmla="*/ 22967 h 1852930"/>
                <a:gd name="connsiteX11" fmla="*/ 437515 w 865505"/>
                <a:gd name="connsiteY11" fmla="*/ 0 h 1852930"/>
                <a:gd name="connsiteX12" fmla="*/ 430530 w 865505"/>
                <a:gd name="connsiteY12" fmla="*/ 276860 h 1852930"/>
                <a:gd name="connsiteX13" fmla="*/ 712470 w 865505"/>
                <a:gd name="connsiteY13" fmla="*/ 289560 h 1852930"/>
                <a:gd name="connsiteX14" fmla="*/ 705485 w 865505"/>
                <a:gd name="connsiteY14" fmla="*/ 878840 h 1852930"/>
                <a:gd name="connsiteX15" fmla="*/ 865505 w 865505"/>
                <a:gd name="connsiteY15" fmla="*/ 880110 h 1852930"/>
                <a:gd name="connsiteX16" fmla="*/ 744855 w 865505"/>
                <a:gd name="connsiteY16" fmla="*/ 986155 h 1852930"/>
                <a:gd name="connsiteX17" fmla="*/ 735330 w 865505"/>
                <a:gd name="connsiteY17" fmla="*/ 1226820 h 1852930"/>
                <a:gd name="connsiteX18" fmla="*/ 720090 w 865505"/>
                <a:gd name="connsiteY18" fmla="*/ 1318260 h 1852930"/>
                <a:gd name="connsiteX19" fmla="*/ 803910 w 865505"/>
                <a:gd name="connsiteY19" fmla="*/ 1432560 h 1852930"/>
                <a:gd name="connsiteX20" fmla="*/ 796290 w 865505"/>
                <a:gd name="connsiteY20" fmla="*/ 1584960 h 1852930"/>
                <a:gd name="connsiteX21" fmla="*/ 781050 w 865505"/>
                <a:gd name="connsiteY21" fmla="*/ 1760220 h 1852930"/>
                <a:gd name="connsiteX22" fmla="*/ 781050 w 865505"/>
                <a:gd name="connsiteY22" fmla="*/ 1851660 h 1852930"/>
                <a:gd name="connsiteX23" fmla="*/ 425450 w 865505"/>
                <a:gd name="connsiteY23" fmla="*/ 1852930 h 1852930"/>
                <a:gd name="connsiteX0" fmla="*/ 425450 w 865505"/>
                <a:gd name="connsiteY0" fmla="*/ 1832504 h 1832504"/>
                <a:gd name="connsiteX1" fmla="*/ 468630 w 865505"/>
                <a:gd name="connsiteY1" fmla="*/ 1701694 h 1832504"/>
                <a:gd name="connsiteX2" fmla="*/ 377190 w 865505"/>
                <a:gd name="connsiteY2" fmla="*/ 1547389 h 1832504"/>
                <a:gd name="connsiteX3" fmla="*/ 370205 w 865505"/>
                <a:gd name="connsiteY3" fmla="*/ 1319424 h 1832504"/>
                <a:gd name="connsiteX4" fmla="*/ 3810 w 865505"/>
                <a:gd name="connsiteY4" fmla="*/ 1099714 h 1832504"/>
                <a:gd name="connsiteX5" fmla="*/ 26670 w 865505"/>
                <a:gd name="connsiteY5" fmla="*/ 1019069 h 1832504"/>
                <a:gd name="connsiteX6" fmla="*/ 201930 w 865505"/>
                <a:gd name="connsiteY6" fmla="*/ 904134 h 1832504"/>
                <a:gd name="connsiteX7" fmla="*/ 255270 w 865505"/>
                <a:gd name="connsiteY7" fmla="*/ 784754 h 1832504"/>
                <a:gd name="connsiteX8" fmla="*/ 240030 w 865505"/>
                <a:gd name="connsiteY8" fmla="*/ 448204 h 1832504"/>
                <a:gd name="connsiteX9" fmla="*/ 5080 w 865505"/>
                <a:gd name="connsiteY9" fmla="*/ 448204 h 1832504"/>
                <a:gd name="connsiteX10" fmla="*/ 0 w 865505"/>
                <a:gd name="connsiteY10" fmla="*/ 2541 h 1832504"/>
                <a:gd name="connsiteX11" fmla="*/ 410654 w 865505"/>
                <a:gd name="connsiteY11" fmla="*/ 0 h 1832504"/>
                <a:gd name="connsiteX12" fmla="*/ 430530 w 865505"/>
                <a:gd name="connsiteY12" fmla="*/ 256434 h 1832504"/>
                <a:gd name="connsiteX13" fmla="*/ 712470 w 865505"/>
                <a:gd name="connsiteY13" fmla="*/ 269134 h 1832504"/>
                <a:gd name="connsiteX14" fmla="*/ 705485 w 865505"/>
                <a:gd name="connsiteY14" fmla="*/ 858414 h 1832504"/>
                <a:gd name="connsiteX15" fmla="*/ 865505 w 865505"/>
                <a:gd name="connsiteY15" fmla="*/ 859684 h 1832504"/>
                <a:gd name="connsiteX16" fmla="*/ 744855 w 865505"/>
                <a:gd name="connsiteY16" fmla="*/ 965729 h 1832504"/>
                <a:gd name="connsiteX17" fmla="*/ 735330 w 865505"/>
                <a:gd name="connsiteY17" fmla="*/ 1206394 h 1832504"/>
                <a:gd name="connsiteX18" fmla="*/ 720090 w 865505"/>
                <a:gd name="connsiteY18" fmla="*/ 1297834 h 1832504"/>
                <a:gd name="connsiteX19" fmla="*/ 803910 w 865505"/>
                <a:gd name="connsiteY19" fmla="*/ 1412134 h 1832504"/>
                <a:gd name="connsiteX20" fmla="*/ 796290 w 865505"/>
                <a:gd name="connsiteY20" fmla="*/ 1564534 h 1832504"/>
                <a:gd name="connsiteX21" fmla="*/ 781050 w 865505"/>
                <a:gd name="connsiteY21" fmla="*/ 1739794 h 1832504"/>
                <a:gd name="connsiteX22" fmla="*/ 781050 w 865505"/>
                <a:gd name="connsiteY22" fmla="*/ 1831234 h 1832504"/>
                <a:gd name="connsiteX23" fmla="*/ 425450 w 865505"/>
                <a:gd name="connsiteY23" fmla="*/ 1832504 h 1832504"/>
                <a:gd name="connsiteX0" fmla="*/ 425450 w 865505"/>
                <a:gd name="connsiteY0" fmla="*/ 1832504 h 1832504"/>
                <a:gd name="connsiteX1" fmla="*/ 468630 w 865505"/>
                <a:gd name="connsiteY1" fmla="*/ 1701694 h 1832504"/>
                <a:gd name="connsiteX2" fmla="*/ 377190 w 865505"/>
                <a:gd name="connsiteY2" fmla="*/ 1547389 h 1832504"/>
                <a:gd name="connsiteX3" fmla="*/ 370205 w 865505"/>
                <a:gd name="connsiteY3" fmla="*/ 1319424 h 1832504"/>
                <a:gd name="connsiteX4" fmla="*/ 3810 w 865505"/>
                <a:gd name="connsiteY4" fmla="*/ 1099714 h 1832504"/>
                <a:gd name="connsiteX5" fmla="*/ 26670 w 865505"/>
                <a:gd name="connsiteY5" fmla="*/ 1019069 h 1832504"/>
                <a:gd name="connsiteX6" fmla="*/ 201930 w 865505"/>
                <a:gd name="connsiteY6" fmla="*/ 904134 h 1832504"/>
                <a:gd name="connsiteX7" fmla="*/ 255270 w 865505"/>
                <a:gd name="connsiteY7" fmla="*/ 784754 h 1832504"/>
                <a:gd name="connsiteX8" fmla="*/ 240030 w 865505"/>
                <a:gd name="connsiteY8" fmla="*/ 448204 h 1832504"/>
                <a:gd name="connsiteX9" fmla="*/ 5080 w 865505"/>
                <a:gd name="connsiteY9" fmla="*/ 448204 h 1832504"/>
                <a:gd name="connsiteX10" fmla="*/ 0 w 865505"/>
                <a:gd name="connsiteY10" fmla="*/ 2541 h 1832504"/>
                <a:gd name="connsiteX11" fmla="*/ 410654 w 865505"/>
                <a:gd name="connsiteY11" fmla="*/ 0 h 1832504"/>
                <a:gd name="connsiteX12" fmla="*/ 408553 w 865505"/>
                <a:gd name="connsiteY12" fmla="*/ 265189 h 1832504"/>
                <a:gd name="connsiteX13" fmla="*/ 712470 w 865505"/>
                <a:gd name="connsiteY13" fmla="*/ 269134 h 1832504"/>
                <a:gd name="connsiteX14" fmla="*/ 705485 w 865505"/>
                <a:gd name="connsiteY14" fmla="*/ 858414 h 1832504"/>
                <a:gd name="connsiteX15" fmla="*/ 865505 w 865505"/>
                <a:gd name="connsiteY15" fmla="*/ 859684 h 1832504"/>
                <a:gd name="connsiteX16" fmla="*/ 744855 w 865505"/>
                <a:gd name="connsiteY16" fmla="*/ 965729 h 1832504"/>
                <a:gd name="connsiteX17" fmla="*/ 735330 w 865505"/>
                <a:gd name="connsiteY17" fmla="*/ 1206394 h 1832504"/>
                <a:gd name="connsiteX18" fmla="*/ 720090 w 865505"/>
                <a:gd name="connsiteY18" fmla="*/ 1297834 h 1832504"/>
                <a:gd name="connsiteX19" fmla="*/ 803910 w 865505"/>
                <a:gd name="connsiteY19" fmla="*/ 1412134 h 1832504"/>
                <a:gd name="connsiteX20" fmla="*/ 796290 w 865505"/>
                <a:gd name="connsiteY20" fmla="*/ 1564534 h 1832504"/>
                <a:gd name="connsiteX21" fmla="*/ 781050 w 865505"/>
                <a:gd name="connsiteY21" fmla="*/ 1739794 h 1832504"/>
                <a:gd name="connsiteX22" fmla="*/ 781050 w 865505"/>
                <a:gd name="connsiteY22" fmla="*/ 1831234 h 1832504"/>
                <a:gd name="connsiteX23" fmla="*/ 425450 w 865505"/>
                <a:gd name="connsiteY23" fmla="*/ 1832504 h 1832504"/>
                <a:gd name="connsiteX0" fmla="*/ 425450 w 865505"/>
                <a:gd name="connsiteY0" fmla="*/ 1832504 h 1832504"/>
                <a:gd name="connsiteX1" fmla="*/ 468630 w 865505"/>
                <a:gd name="connsiteY1" fmla="*/ 1701694 h 1832504"/>
                <a:gd name="connsiteX2" fmla="*/ 377190 w 865505"/>
                <a:gd name="connsiteY2" fmla="*/ 1547389 h 1832504"/>
                <a:gd name="connsiteX3" fmla="*/ 370205 w 865505"/>
                <a:gd name="connsiteY3" fmla="*/ 1319424 h 1832504"/>
                <a:gd name="connsiteX4" fmla="*/ 3810 w 865505"/>
                <a:gd name="connsiteY4" fmla="*/ 1099714 h 1832504"/>
                <a:gd name="connsiteX5" fmla="*/ 26670 w 865505"/>
                <a:gd name="connsiteY5" fmla="*/ 1019069 h 1832504"/>
                <a:gd name="connsiteX6" fmla="*/ 201930 w 865505"/>
                <a:gd name="connsiteY6" fmla="*/ 904134 h 1832504"/>
                <a:gd name="connsiteX7" fmla="*/ 255270 w 865505"/>
                <a:gd name="connsiteY7" fmla="*/ 784754 h 1832504"/>
                <a:gd name="connsiteX8" fmla="*/ 240030 w 865505"/>
                <a:gd name="connsiteY8" fmla="*/ 448204 h 1832504"/>
                <a:gd name="connsiteX9" fmla="*/ 5080 w 865505"/>
                <a:gd name="connsiteY9" fmla="*/ 448204 h 1832504"/>
                <a:gd name="connsiteX10" fmla="*/ 0 w 865505"/>
                <a:gd name="connsiteY10" fmla="*/ 2541 h 1832504"/>
                <a:gd name="connsiteX11" fmla="*/ 410654 w 865505"/>
                <a:gd name="connsiteY11" fmla="*/ 0 h 1832504"/>
                <a:gd name="connsiteX12" fmla="*/ 415878 w 865505"/>
                <a:gd name="connsiteY12" fmla="*/ 265189 h 1832504"/>
                <a:gd name="connsiteX13" fmla="*/ 712470 w 865505"/>
                <a:gd name="connsiteY13" fmla="*/ 269134 h 1832504"/>
                <a:gd name="connsiteX14" fmla="*/ 705485 w 865505"/>
                <a:gd name="connsiteY14" fmla="*/ 858414 h 1832504"/>
                <a:gd name="connsiteX15" fmla="*/ 865505 w 865505"/>
                <a:gd name="connsiteY15" fmla="*/ 859684 h 1832504"/>
                <a:gd name="connsiteX16" fmla="*/ 744855 w 865505"/>
                <a:gd name="connsiteY16" fmla="*/ 965729 h 1832504"/>
                <a:gd name="connsiteX17" fmla="*/ 735330 w 865505"/>
                <a:gd name="connsiteY17" fmla="*/ 1206394 h 1832504"/>
                <a:gd name="connsiteX18" fmla="*/ 720090 w 865505"/>
                <a:gd name="connsiteY18" fmla="*/ 1297834 h 1832504"/>
                <a:gd name="connsiteX19" fmla="*/ 803910 w 865505"/>
                <a:gd name="connsiteY19" fmla="*/ 1412134 h 1832504"/>
                <a:gd name="connsiteX20" fmla="*/ 796290 w 865505"/>
                <a:gd name="connsiteY20" fmla="*/ 1564534 h 1832504"/>
                <a:gd name="connsiteX21" fmla="*/ 781050 w 865505"/>
                <a:gd name="connsiteY21" fmla="*/ 1739794 h 1832504"/>
                <a:gd name="connsiteX22" fmla="*/ 781050 w 865505"/>
                <a:gd name="connsiteY22" fmla="*/ 1831234 h 1832504"/>
                <a:gd name="connsiteX23" fmla="*/ 425450 w 865505"/>
                <a:gd name="connsiteY23" fmla="*/ 1832504 h 1832504"/>
                <a:gd name="connsiteX0" fmla="*/ 425450 w 865505"/>
                <a:gd name="connsiteY0" fmla="*/ 1832504 h 1832504"/>
                <a:gd name="connsiteX1" fmla="*/ 468630 w 865505"/>
                <a:gd name="connsiteY1" fmla="*/ 1701694 h 1832504"/>
                <a:gd name="connsiteX2" fmla="*/ 377190 w 865505"/>
                <a:gd name="connsiteY2" fmla="*/ 1547389 h 1832504"/>
                <a:gd name="connsiteX3" fmla="*/ 370205 w 865505"/>
                <a:gd name="connsiteY3" fmla="*/ 1319424 h 1832504"/>
                <a:gd name="connsiteX4" fmla="*/ 3810 w 865505"/>
                <a:gd name="connsiteY4" fmla="*/ 1099714 h 1832504"/>
                <a:gd name="connsiteX5" fmla="*/ 26670 w 865505"/>
                <a:gd name="connsiteY5" fmla="*/ 1019069 h 1832504"/>
                <a:gd name="connsiteX6" fmla="*/ 201930 w 865505"/>
                <a:gd name="connsiteY6" fmla="*/ 904134 h 1832504"/>
                <a:gd name="connsiteX7" fmla="*/ 255270 w 865505"/>
                <a:gd name="connsiteY7" fmla="*/ 784754 h 1832504"/>
                <a:gd name="connsiteX8" fmla="*/ 240030 w 865505"/>
                <a:gd name="connsiteY8" fmla="*/ 448204 h 1832504"/>
                <a:gd name="connsiteX9" fmla="*/ 5080 w 865505"/>
                <a:gd name="connsiteY9" fmla="*/ 448204 h 1832504"/>
                <a:gd name="connsiteX10" fmla="*/ 0 w 865505"/>
                <a:gd name="connsiteY10" fmla="*/ 2541 h 1832504"/>
                <a:gd name="connsiteX11" fmla="*/ 410654 w 865505"/>
                <a:gd name="connsiteY11" fmla="*/ 0 h 1832504"/>
                <a:gd name="connsiteX12" fmla="*/ 415878 w 865505"/>
                <a:gd name="connsiteY12" fmla="*/ 265189 h 1832504"/>
                <a:gd name="connsiteX13" fmla="*/ 705145 w 865505"/>
                <a:gd name="connsiteY13" fmla="*/ 274970 h 1832504"/>
                <a:gd name="connsiteX14" fmla="*/ 705485 w 865505"/>
                <a:gd name="connsiteY14" fmla="*/ 858414 h 1832504"/>
                <a:gd name="connsiteX15" fmla="*/ 865505 w 865505"/>
                <a:gd name="connsiteY15" fmla="*/ 859684 h 1832504"/>
                <a:gd name="connsiteX16" fmla="*/ 744855 w 865505"/>
                <a:gd name="connsiteY16" fmla="*/ 965729 h 1832504"/>
                <a:gd name="connsiteX17" fmla="*/ 735330 w 865505"/>
                <a:gd name="connsiteY17" fmla="*/ 1206394 h 1832504"/>
                <a:gd name="connsiteX18" fmla="*/ 720090 w 865505"/>
                <a:gd name="connsiteY18" fmla="*/ 1297834 h 1832504"/>
                <a:gd name="connsiteX19" fmla="*/ 803910 w 865505"/>
                <a:gd name="connsiteY19" fmla="*/ 1412134 h 1832504"/>
                <a:gd name="connsiteX20" fmla="*/ 796290 w 865505"/>
                <a:gd name="connsiteY20" fmla="*/ 1564534 h 1832504"/>
                <a:gd name="connsiteX21" fmla="*/ 781050 w 865505"/>
                <a:gd name="connsiteY21" fmla="*/ 1739794 h 1832504"/>
                <a:gd name="connsiteX22" fmla="*/ 781050 w 865505"/>
                <a:gd name="connsiteY22" fmla="*/ 1831234 h 1832504"/>
                <a:gd name="connsiteX23" fmla="*/ 425450 w 865505"/>
                <a:gd name="connsiteY23" fmla="*/ 1832504 h 1832504"/>
                <a:gd name="connsiteX0" fmla="*/ 425450 w 865505"/>
                <a:gd name="connsiteY0" fmla="*/ 1832504 h 1832504"/>
                <a:gd name="connsiteX1" fmla="*/ 468630 w 865505"/>
                <a:gd name="connsiteY1" fmla="*/ 1701694 h 1832504"/>
                <a:gd name="connsiteX2" fmla="*/ 377190 w 865505"/>
                <a:gd name="connsiteY2" fmla="*/ 1547389 h 1832504"/>
                <a:gd name="connsiteX3" fmla="*/ 370205 w 865505"/>
                <a:gd name="connsiteY3" fmla="*/ 1319424 h 1832504"/>
                <a:gd name="connsiteX4" fmla="*/ 3810 w 865505"/>
                <a:gd name="connsiteY4" fmla="*/ 1099714 h 1832504"/>
                <a:gd name="connsiteX5" fmla="*/ 26670 w 865505"/>
                <a:gd name="connsiteY5" fmla="*/ 1019069 h 1832504"/>
                <a:gd name="connsiteX6" fmla="*/ 201930 w 865505"/>
                <a:gd name="connsiteY6" fmla="*/ 904134 h 1832504"/>
                <a:gd name="connsiteX7" fmla="*/ 255270 w 865505"/>
                <a:gd name="connsiteY7" fmla="*/ 784754 h 1832504"/>
                <a:gd name="connsiteX8" fmla="*/ 240030 w 865505"/>
                <a:gd name="connsiteY8" fmla="*/ 448204 h 1832504"/>
                <a:gd name="connsiteX9" fmla="*/ 5080 w 865505"/>
                <a:gd name="connsiteY9" fmla="*/ 448204 h 1832504"/>
                <a:gd name="connsiteX10" fmla="*/ 0 w 865505"/>
                <a:gd name="connsiteY10" fmla="*/ 2541 h 1832504"/>
                <a:gd name="connsiteX11" fmla="*/ 410654 w 865505"/>
                <a:gd name="connsiteY11" fmla="*/ 0 h 1832504"/>
                <a:gd name="connsiteX12" fmla="*/ 415878 w 865505"/>
                <a:gd name="connsiteY12" fmla="*/ 265189 h 1832504"/>
                <a:gd name="connsiteX13" fmla="*/ 705145 w 865505"/>
                <a:gd name="connsiteY13" fmla="*/ 274970 h 1832504"/>
                <a:gd name="connsiteX14" fmla="*/ 693276 w 865505"/>
                <a:gd name="connsiteY14" fmla="*/ 858414 h 1832504"/>
                <a:gd name="connsiteX15" fmla="*/ 865505 w 865505"/>
                <a:gd name="connsiteY15" fmla="*/ 859684 h 1832504"/>
                <a:gd name="connsiteX16" fmla="*/ 744855 w 865505"/>
                <a:gd name="connsiteY16" fmla="*/ 965729 h 1832504"/>
                <a:gd name="connsiteX17" fmla="*/ 735330 w 865505"/>
                <a:gd name="connsiteY17" fmla="*/ 1206394 h 1832504"/>
                <a:gd name="connsiteX18" fmla="*/ 720090 w 865505"/>
                <a:gd name="connsiteY18" fmla="*/ 1297834 h 1832504"/>
                <a:gd name="connsiteX19" fmla="*/ 803910 w 865505"/>
                <a:gd name="connsiteY19" fmla="*/ 1412134 h 1832504"/>
                <a:gd name="connsiteX20" fmla="*/ 796290 w 865505"/>
                <a:gd name="connsiteY20" fmla="*/ 1564534 h 1832504"/>
                <a:gd name="connsiteX21" fmla="*/ 781050 w 865505"/>
                <a:gd name="connsiteY21" fmla="*/ 1739794 h 1832504"/>
                <a:gd name="connsiteX22" fmla="*/ 781050 w 865505"/>
                <a:gd name="connsiteY22" fmla="*/ 1831234 h 1832504"/>
                <a:gd name="connsiteX23" fmla="*/ 425450 w 865505"/>
                <a:gd name="connsiteY23" fmla="*/ 1832504 h 1832504"/>
                <a:gd name="connsiteX0" fmla="*/ 425450 w 865505"/>
                <a:gd name="connsiteY0" fmla="*/ 1832504 h 1832504"/>
                <a:gd name="connsiteX1" fmla="*/ 468630 w 865505"/>
                <a:gd name="connsiteY1" fmla="*/ 1701694 h 1832504"/>
                <a:gd name="connsiteX2" fmla="*/ 377190 w 865505"/>
                <a:gd name="connsiteY2" fmla="*/ 1547389 h 1832504"/>
                <a:gd name="connsiteX3" fmla="*/ 370205 w 865505"/>
                <a:gd name="connsiteY3" fmla="*/ 1319424 h 1832504"/>
                <a:gd name="connsiteX4" fmla="*/ 3810 w 865505"/>
                <a:gd name="connsiteY4" fmla="*/ 1099714 h 1832504"/>
                <a:gd name="connsiteX5" fmla="*/ 26670 w 865505"/>
                <a:gd name="connsiteY5" fmla="*/ 1019069 h 1832504"/>
                <a:gd name="connsiteX6" fmla="*/ 201930 w 865505"/>
                <a:gd name="connsiteY6" fmla="*/ 904134 h 1832504"/>
                <a:gd name="connsiteX7" fmla="*/ 255270 w 865505"/>
                <a:gd name="connsiteY7" fmla="*/ 784754 h 1832504"/>
                <a:gd name="connsiteX8" fmla="*/ 240030 w 865505"/>
                <a:gd name="connsiteY8" fmla="*/ 448204 h 1832504"/>
                <a:gd name="connsiteX9" fmla="*/ 5080 w 865505"/>
                <a:gd name="connsiteY9" fmla="*/ 448204 h 1832504"/>
                <a:gd name="connsiteX10" fmla="*/ 0 w 865505"/>
                <a:gd name="connsiteY10" fmla="*/ 2541 h 1832504"/>
                <a:gd name="connsiteX11" fmla="*/ 410654 w 865505"/>
                <a:gd name="connsiteY11" fmla="*/ 0 h 1832504"/>
                <a:gd name="connsiteX12" fmla="*/ 415878 w 865505"/>
                <a:gd name="connsiteY12" fmla="*/ 265189 h 1832504"/>
                <a:gd name="connsiteX13" fmla="*/ 688053 w 865505"/>
                <a:gd name="connsiteY13" fmla="*/ 274970 h 1832504"/>
                <a:gd name="connsiteX14" fmla="*/ 693276 w 865505"/>
                <a:gd name="connsiteY14" fmla="*/ 858414 h 1832504"/>
                <a:gd name="connsiteX15" fmla="*/ 865505 w 865505"/>
                <a:gd name="connsiteY15" fmla="*/ 859684 h 1832504"/>
                <a:gd name="connsiteX16" fmla="*/ 744855 w 865505"/>
                <a:gd name="connsiteY16" fmla="*/ 965729 h 1832504"/>
                <a:gd name="connsiteX17" fmla="*/ 735330 w 865505"/>
                <a:gd name="connsiteY17" fmla="*/ 1206394 h 1832504"/>
                <a:gd name="connsiteX18" fmla="*/ 720090 w 865505"/>
                <a:gd name="connsiteY18" fmla="*/ 1297834 h 1832504"/>
                <a:gd name="connsiteX19" fmla="*/ 803910 w 865505"/>
                <a:gd name="connsiteY19" fmla="*/ 1412134 h 1832504"/>
                <a:gd name="connsiteX20" fmla="*/ 796290 w 865505"/>
                <a:gd name="connsiteY20" fmla="*/ 1564534 h 1832504"/>
                <a:gd name="connsiteX21" fmla="*/ 781050 w 865505"/>
                <a:gd name="connsiteY21" fmla="*/ 1739794 h 1832504"/>
                <a:gd name="connsiteX22" fmla="*/ 781050 w 865505"/>
                <a:gd name="connsiteY22" fmla="*/ 1831234 h 1832504"/>
                <a:gd name="connsiteX23" fmla="*/ 425450 w 865505"/>
                <a:gd name="connsiteY23" fmla="*/ 1832504 h 1832504"/>
                <a:gd name="connsiteX0" fmla="*/ 425450 w 865505"/>
                <a:gd name="connsiteY0" fmla="*/ 1832504 h 1832504"/>
                <a:gd name="connsiteX1" fmla="*/ 468630 w 865505"/>
                <a:gd name="connsiteY1" fmla="*/ 1701694 h 1832504"/>
                <a:gd name="connsiteX2" fmla="*/ 377190 w 865505"/>
                <a:gd name="connsiteY2" fmla="*/ 1547389 h 1832504"/>
                <a:gd name="connsiteX3" fmla="*/ 370205 w 865505"/>
                <a:gd name="connsiteY3" fmla="*/ 1319424 h 1832504"/>
                <a:gd name="connsiteX4" fmla="*/ 3810 w 865505"/>
                <a:gd name="connsiteY4" fmla="*/ 1099714 h 1832504"/>
                <a:gd name="connsiteX5" fmla="*/ 26670 w 865505"/>
                <a:gd name="connsiteY5" fmla="*/ 1019069 h 1832504"/>
                <a:gd name="connsiteX6" fmla="*/ 201930 w 865505"/>
                <a:gd name="connsiteY6" fmla="*/ 904134 h 1832504"/>
                <a:gd name="connsiteX7" fmla="*/ 255270 w 865505"/>
                <a:gd name="connsiteY7" fmla="*/ 784754 h 1832504"/>
                <a:gd name="connsiteX8" fmla="*/ 240030 w 865505"/>
                <a:gd name="connsiteY8" fmla="*/ 448204 h 1832504"/>
                <a:gd name="connsiteX9" fmla="*/ 5080 w 865505"/>
                <a:gd name="connsiteY9" fmla="*/ 448204 h 1832504"/>
                <a:gd name="connsiteX10" fmla="*/ 0 w 865505"/>
                <a:gd name="connsiteY10" fmla="*/ 2541 h 1832504"/>
                <a:gd name="connsiteX11" fmla="*/ 410654 w 865505"/>
                <a:gd name="connsiteY11" fmla="*/ 0 h 1832504"/>
                <a:gd name="connsiteX12" fmla="*/ 415878 w 865505"/>
                <a:gd name="connsiteY12" fmla="*/ 265189 h 1832504"/>
                <a:gd name="connsiteX13" fmla="*/ 695379 w 865505"/>
                <a:gd name="connsiteY13" fmla="*/ 274970 h 1832504"/>
                <a:gd name="connsiteX14" fmla="*/ 693276 w 865505"/>
                <a:gd name="connsiteY14" fmla="*/ 858414 h 1832504"/>
                <a:gd name="connsiteX15" fmla="*/ 865505 w 865505"/>
                <a:gd name="connsiteY15" fmla="*/ 859684 h 1832504"/>
                <a:gd name="connsiteX16" fmla="*/ 744855 w 865505"/>
                <a:gd name="connsiteY16" fmla="*/ 965729 h 1832504"/>
                <a:gd name="connsiteX17" fmla="*/ 735330 w 865505"/>
                <a:gd name="connsiteY17" fmla="*/ 1206394 h 1832504"/>
                <a:gd name="connsiteX18" fmla="*/ 720090 w 865505"/>
                <a:gd name="connsiteY18" fmla="*/ 1297834 h 1832504"/>
                <a:gd name="connsiteX19" fmla="*/ 803910 w 865505"/>
                <a:gd name="connsiteY19" fmla="*/ 1412134 h 1832504"/>
                <a:gd name="connsiteX20" fmla="*/ 796290 w 865505"/>
                <a:gd name="connsiteY20" fmla="*/ 1564534 h 1832504"/>
                <a:gd name="connsiteX21" fmla="*/ 781050 w 865505"/>
                <a:gd name="connsiteY21" fmla="*/ 1739794 h 1832504"/>
                <a:gd name="connsiteX22" fmla="*/ 781050 w 865505"/>
                <a:gd name="connsiteY22" fmla="*/ 1831234 h 1832504"/>
                <a:gd name="connsiteX23" fmla="*/ 425450 w 865505"/>
                <a:gd name="connsiteY23" fmla="*/ 1832504 h 1832504"/>
                <a:gd name="connsiteX0" fmla="*/ 425450 w 865505"/>
                <a:gd name="connsiteY0" fmla="*/ 1832504 h 1832504"/>
                <a:gd name="connsiteX1" fmla="*/ 468630 w 865505"/>
                <a:gd name="connsiteY1" fmla="*/ 1701694 h 1832504"/>
                <a:gd name="connsiteX2" fmla="*/ 377190 w 865505"/>
                <a:gd name="connsiteY2" fmla="*/ 1547389 h 1832504"/>
                <a:gd name="connsiteX3" fmla="*/ 370205 w 865505"/>
                <a:gd name="connsiteY3" fmla="*/ 1319424 h 1832504"/>
                <a:gd name="connsiteX4" fmla="*/ 3810 w 865505"/>
                <a:gd name="connsiteY4" fmla="*/ 1099714 h 1832504"/>
                <a:gd name="connsiteX5" fmla="*/ 26670 w 865505"/>
                <a:gd name="connsiteY5" fmla="*/ 1019069 h 1832504"/>
                <a:gd name="connsiteX6" fmla="*/ 201930 w 865505"/>
                <a:gd name="connsiteY6" fmla="*/ 904134 h 1832504"/>
                <a:gd name="connsiteX7" fmla="*/ 255270 w 865505"/>
                <a:gd name="connsiteY7" fmla="*/ 784754 h 1832504"/>
                <a:gd name="connsiteX8" fmla="*/ 240030 w 865505"/>
                <a:gd name="connsiteY8" fmla="*/ 448204 h 1832504"/>
                <a:gd name="connsiteX9" fmla="*/ 5080 w 865505"/>
                <a:gd name="connsiteY9" fmla="*/ 448204 h 1832504"/>
                <a:gd name="connsiteX10" fmla="*/ 0 w 865505"/>
                <a:gd name="connsiteY10" fmla="*/ 2541 h 1832504"/>
                <a:gd name="connsiteX11" fmla="*/ 410654 w 865505"/>
                <a:gd name="connsiteY11" fmla="*/ 0 h 1832504"/>
                <a:gd name="connsiteX12" fmla="*/ 415878 w 865505"/>
                <a:gd name="connsiteY12" fmla="*/ 265189 h 1832504"/>
                <a:gd name="connsiteX13" fmla="*/ 695379 w 865505"/>
                <a:gd name="connsiteY13" fmla="*/ 274970 h 1832504"/>
                <a:gd name="connsiteX14" fmla="*/ 693276 w 865505"/>
                <a:gd name="connsiteY14" fmla="*/ 858414 h 1832504"/>
                <a:gd name="connsiteX15" fmla="*/ 865505 w 865505"/>
                <a:gd name="connsiteY15" fmla="*/ 859684 h 1832504"/>
                <a:gd name="connsiteX16" fmla="*/ 722878 w 865505"/>
                <a:gd name="connsiteY16" fmla="*/ 971565 h 1832504"/>
                <a:gd name="connsiteX17" fmla="*/ 735330 w 865505"/>
                <a:gd name="connsiteY17" fmla="*/ 1206394 h 1832504"/>
                <a:gd name="connsiteX18" fmla="*/ 720090 w 865505"/>
                <a:gd name="connsiteY18" fmla="*/ 1297834 h 1832504"/>
                <a:gd name="connsiteX19" fmla="*/ 803910 w 865505"/>
                <a:gd name="connsiteY19" fmla="*/ 1412134 h 1832504"/>
                <a:gd name="connsiteX20" fmla="*/ 796290 w 865505"/>
                <a:gd name="connsiteY20" fmla="*/ 1564534 h 1832504"/>
                <a:gd name="connsiteX21" fmla="*/ 781050 w 865505"/>
                <a:gd name="connsiteY21" fmla="*/ 1739794 h 1832504"/>
                <a:gd name="connsiteX22" fmla="*/ 781050 w 865505"/>
                <a:gd name="connsiteY22" fmla="*/ 1831234 h 1832504"/>
                <a:gd name="connsiteX23" fmla="*/ 425450 w 865505"/>
                <a:gd name="connsiteY23" fmla="*/ 1832504 h 1832504"/>
                <a:gd name="connsiteX0" fmla="*/ 425450 w 865505"/>
                <a:gd name="connsiteY0" fmla="*/ 1832504 h 1832504"/>
                <a:gd name="connsiteX1" fmla="*/ 468630 w 865505"/>
                <a:gd name="connsiteY1" fmla="*/ 1701694 h 1832504"/>
                <a:gd name="connsiteX2" fmla="*/ 377190 w 865505"/>
                <a:gd name="connsiteY2" fmla="*/ 1547389 h 1832504"/>
                <a:gd name="connsiteX3" fmla="*/ 370205 w 865505"/>
                <a:gd name="connsiteY3" fmla="*/ 1319424 h 1832504"/>
                <a:gd name="connsiteX4" fmla="*/ 3810 w 865505"/>
                <a:gd name="connsiteY4" fmla="*/ 1099714 h 1832504"/>
                <a:gd name="connsiteX5" fmla="*/ 26670 w 865505"/>
                <a:gd name="connsiteY5" fmla="*/ 1019069 h 1832504"/>
                <a:gd name="connsiteX6" fmla="*/ 201930 w 865505"/>
                <a:gd name="connsiteY6" fmla="*/ 904134 h 1832504"/>
                <a:gd name="connsiteX7" fmla="*/ 255270 w 865505"/>
                <a:gd name="connsiteY7" fmla="*/ 784754 h 1832504"/>
                <a:gd name="connsiteX8" fmla="*/ 240030 w 865505"/>
                <a:gd name="connsiteY8" fmla="*/ 448204 h 1832504"/>
                <a:gd name="connsiteX9" fmla="*/ 5080 w 865505"/>
                <a:gd name="connsiteY9" fmla="*/ 448204 h 1832504"/>
                <a:gd name="connsiteX10" fmla="*/ 0 w 865505"/>
                <a:gd name="connsiteY10" fmla="*/ 2541 h 1832504"/>
                <a:gd name="connsiteX11" fmla="*/ 410654 w 865505"/>
                <a:gd name="connsiteY11" fmla="*/ 0 h 1832504"/>
                <a:gd name="connsiteX12" fmla="*/ 415878 w 865505"/>
                <a:gd name="connsiteY12" fmla="*/ 265189 h 1832504"/>
                <a:gd name="connsiteX13" fmla="*/ 695379 w 865505"/>
                <a:gd name="connsiteY13" fmla="*/ 274970 h 1832504"/>
                <a:gd name="connsiteX14" fmla="*/ 693276 w 865505"/>
                <a:gd name="connsiteY14" fmla="*/ 858414 h 1832504"/>
                <a:gd name="connsiteX15" fmla="*/ 865505 w 865505"/>
                <a:gd name="connsiteY15" fmla="*/ 859684 h 1832504"/>
                <a:gd name="connsiteX16" fmla="*/ 722878 w 865505"/>
                <a:gd name="connsiteY16" fmla="*/ 971565 h 1832504"/>
                <a:gd name="connsiteX17" fmla="*/ 735330 w 865505"/>
                <a:gd name="connsiteY17" fmla="*/ 1215149 h 1832504"/>
                <a:gd name="connsiteX18" fmla="*/ 720090 w 865505"/>
                <a:gd name="connsiteY18" fmla="*/ 1297834 h 1832504"/>
                <a:gd name="connsiteX19" fmla="*/ 803910 w 865505"/>
                <a:gd name="connsiteY19" fmla="*/ 1412134 h 1832504"/>
                <a:gd name="connsiteX20" fmla="*/ 796290 w 865505"/>
                <a:gd name="connsiteY20" fmla="*/ 1564534 h 1832504"/>
                <a:gd name="connsiteX21" fmla="*/ 781050 w 865505"/>
                <a:gd name="connsiteY21" fmla="*/ 1739794 h 1832504"/>
                <a:gd name="connsiteX22" fmla="*/ 781050 w 865505"/>
                <a:gd name="connsiteY22" fmla="*/ 1831234 h 1832504"/>
                <a:gd name="connsiteX23" fmla="*/ 425450 w 865505"/>
                <a:gd name="connsiteY23" fmla="*/ 1832504 h 1832504"/>
                <a:gd name="connsiteX0" fmla="*/ 425450 w 865505"/>
                <a:gd name="connsiteY0" fmla="*/ 1832504 h 1832504"/>
                <a:gd name="connsiteX1" fmla="*/ 468630 w 865505"/>
                <a:gd name="connsiteY1" fmla="*/ 1701694 h 1832504"/>
                <a:gd name="connsiteX2" fmla="*/ 377190 w 865505"/>
                <a:gd name="connsiteY2" fmla="*/ 1547389 h 1832504"/>
                <a:gd name="connsiteX3" fmla="*/ 370205 w 865505"/>
                <a:gd name="connsiteY3" fmla="*/ 1319424 h 1832504"/>
                <a:gd name="connsiteX4" fmla="*/ 3810 w 865505"/>
                <a:gd name="connsiteY4" fmla="*/ 1099714 h 1832504"/>
                <a:gd name="connsiteX5" fmla="*/ 26670 w 865505"/>
                <a:gd name="connsiteY5" fmla="*/ 1019069 h 1832504"/>
                <a:gd name="connsiteX6" fmla="*/ 201930 w 865505"/>
                <a:gd name="connsiteY6" fmla="*/ 904134 h 1832504"/>
                <a:gd name="connsiteX7" fmla="*/ 255270 w 865505"/>
                <a:gd name="connsiteY7" fmla="*/ 784754 h 1832504"/>
                <a:gd name="connsiteX8" fmla="*/ 240030 w 865505"/>
                <a:gd name="connsiteY8" fmla="*/ 448204 h 1832504"/>
                <a:gd name="connsiteX9" fmla="*/ 5080 w 865505"/>
                <a:gd name="connsiteY9" fmla="*/ 448204 h 1832504"/>
                <a:gd name="connsiteX10" fmla="*/ 0 w 865505"/>
                <a:gd name="connsiteY10" fmla="*/ 2541 h 1832504"/>
                <a:gd name="connsiteX11" fmla="*/ 410654 w 865505"/>
                <a:gd name="connsiteY11" fmla="*/ 0 h 1832504"/>
                <a:gd name="connsiteX12" fmla="*/ 415878 w 865505"/>
                <a:gd name="connsiteY12" fmla="*/ 265189 h 1832504"/>
                <a:gd name="connsiteX13" fmla="*/ 695379 w 865505"/>
                <a:gd name="connsiteY13" fmla="*/ 274970 h 1832504"/>
                <a:gd name="connsiteX14" fmla="*/ 693276 w 865505"/>
                <a:gd name="connsiteY14" fmla="*/ 858414 h 1832504"/>
                <a:gd name="connsiteX15" fmla="*/ 865505 w 865505"/>
                <a:gd name="connsiteY15" fmla="*/ 859684 h 1832504"/>
                <a:gd name="connsiteX16" fmla="*/ 722878 w 865505"/>
                <a:gd name="connsiteY16" fmla="*/ 971565 h 1832504"/>
                <a:gd name="connsiteX17" fmla="*/ 735330 w 865505"/>
                <a:gd name="connsiteY17" fmla="*/ 1215149 h 1832504"/>
                <a:gd name="connsiteX18" fmla="*/ 710323 w 865505"/>
                <a:gd name="connsiteY18" fmla="*/ 1297834 h 1832504"/>
                <a:gd name="connsiteX19" fmla="*/ 803910 w 865505"/>
                <a:gd name="connsiteY19" fmla="*/ 1412134 h 1832504"/>
                <a:gd name="connsiteX20" fmla="*/ 796290 w 865505"/>
                <a:gd name="connsiteY20" fmla="*/ 1564534 h 1832504"/>
                <a:gd name="connsiteX21" fmla="*/ 781050 w 865505"/>
                <a:gd name="connsiteY21" fmla="*/ 1739794 h 1832504"/>
                <a:gd name="connsiteX22" fmla="*/ 781050 w 865505"/>
                <a:gd name="connsiteY22" fmla="*/ 1831234 h 1832504"/>
                <a:gd name="connsiteX23" fmla="*/ 425450 w 865505"/>
                <a:gd name="connsiteY23" fmla="*/ 1832504 h 1832504"/>
                <a:gd name="connsiteX0" fmla="*/ 425450 w 865505"/>
                <a:gd name="connsiteY0" fmla="*/ 1832504 h 1832504"/>
                <a:gd name="connsiteX1" fmla="*/ 468630 w 865505"/>
                <a:gd name="connsiteY1" fmla="*/ 1701694 h 1832504"/>
                <a:gd name="connsiteX2" fmla="*/ 377190 w 865505"/>
                <a:gd name="connsiteY2" fmla="*/ 1547389 h 1832504"/>
                <a:gd name="connsiteX3" fmla="*/ 370205 w 865505"/>
                <a:gd name="connsiteY3" fmla="*/ 1319424 h 1832504"/>
                <a:gd name="connsiteX4" fmla="*/ 3810 w 865505"/>
                <a:gd name="connsiteY4" fmla="*/ 1099714 h 1832504"/>
                <a:gd name="connsiteX5" fmla="*/ 26670 w 865505"/>
                <a:gd name="connsiteY5" fmla="*/ 1019069 h 1832504"/>
                <a:gd name="connsiteX6" fmla="*/ 201930 w 865505"/>
                <a:gd name="connsiteY6" fmla="*/ 904134 h 1832504"/>
                <a:gd name="connsiteX7" fmla="*/ 255270 w 865505"/>
                <a:gd name="connsiteY7" fmla="*/ 784754 h 1832504"/>
                <a:gd name="connsiteX8" fmla="*/ 240030 w 865505"/>
                <a:gd name="connsiteY8" fmla="*/ 448204 h 1832504"/>
                <a:gd name="connsiteX9" fmla="*/ 5080 w 865505"/>
                <a:gd name="connsiteY9" fmla="*/ 448204 h 1832504"/>
                <a:gd name="connsiteX10" fmla="*/ 0 w 865505"/>
                <a:gd name="connsiteY10" fmla="*/ 2541 h 1832504"/>
                <a:gd name="connsiteX11" fmla="*/ 410654 w 865505"/>
                <a:gd name="connsiteY11" fmla="*/ 0 h 1832504"/>
                <a:gd name="connsiteX12" fmla="*/ 415878 w 865505"/>
                <a:gd name="connsiteY12" fmla="*/ 265189 h 1832504"/>
                <a:gd name="connsiteX13" fmla="*/ 695379 w 865505"/>
                <a:gd name="connsiteY13" fmla="*/ 274970 h 1832504"/>
                <a:gd name="connsiteX14" fmla="*/ 693276 w 865505"/>
                <a:gd name="connsiteY14" fmla="*/ 858414 h 1832504"/>
                <a:gd name="connsiteX15" fmla="*/ 865505 w 865505"/>
                <a:gd name="connsiteY15" fmla="*/ 859684 h 1832504"/>
                <a:gd name="connsiteX16" fmla="*/ 722878 w 865505"/>
                <a:gd name="connsiteY16" fmla="*/ 971565 h 1832504"/>
                <a:gd name="connsiteX17" fmla="*/ 735330 w 865505"/>
                <a:gd name="connsiteY17" fmla="*/ 1215149 h 1832504"/>
                <a:gd name="connsiteX18" fmla="*/ 710323 w 865505"/>
                <a:gd name="connsiteY18" fmla="*/ 1297834 h 1832504"/>
                <a:gd name="connsiteX19" fmla="*/ 786816 w 865505"/>
                <a:gd name="connsiteY19" fmla="*/ 1391707 h 1832504"/>
                <a:gd name="connsiteX20" fmla="*/ 796290 w 865505"/>
                <a:gd name="connsiteY20" fmla="*/ 1564534 h 1832504"/>
                <a:gd name="connsiteX21" fmla="*/ 781050 w 865505"/>
                <a:gd name="connsiteY21" fmla="*/ 1739794 h 1832504"/>
                <a:gd name="connsiteX22" fmla="*/ 781050 w 865505"/>
                <a:gd name="connsiteY22" fmla="*/ 1831234 h 1832504"/>
                <a:gd name="connsiteX23" fmla="*/ 425450 w 865505"/>
                <a:gd name="connsiteY23" fmla="*/ 1832504 h 1832504"/>
                <a:gd name="connsiteX0" fmla="*/ 425450 w 865505"/>
                <a:gd name="connsiteY0" fmla="*/ 1832504 h 1832504"/>
                <a:gd name="connsiteX1" fmla="*/ 468630 w 865505"/>
                <a:gd name="connsiteY1" fmla="*/ 1701694 h 1832504"/>
                <a:gd name="connsiteX2" fmla="*/ 377190 w 865505"/>
                <a:gd name="connsiteY2" fmla="*/ 1547389 h 1832504"/>
                <a:gd name="connsiteX3" fmla="*/ 370205 w 865505"/>
                <a:gd name="connsiteY3" fmla="*/ 1319424 h 1832504"/>
                <a:gd name="connsiteX4" fmla="*/ 3810 w 865505"/>
                <a:gd name="connsiteY4" fmla="*/ 1099714 h 1832504"/>
                <a:gd name="connsiteX5" fmla="*/ 26670 w 865505"/>
                <a:gd name="connsiteY5" fmla="*/ 1019069 h 1832504"/>
                <a:gd name="connsiteX6" fmla="*/ 201930 w 865505"/>
                <a:gd name="connsiteY6" fmla="*/ 904134 h 1832504"/>
                <a:gd name="connsiteX7" fmla="*/ 255270 w 865505"/>
                <a:gd name="connsiteY7" fmla="*/ 784754 h 1832504"/>
                <a:gd name="connsiteX8" fmla="*/ 240030 w 865505"/>
                <a:gd name="connsiteY8" fmla="*/ 448204 h 1832504"/>
                <a:gd name="connsiteX9" fmla="*/ 5080 w 865505"/>
                <a:gd name="connsiteY9" fmla="*/ 448204 h 1832504"/>
                <a:gd name="connsiteX10" fmla="*/ 0 w 865505"/>
                <a:gd name="connsiteY10" fmla="*/ 2541 h 1832504"/>
                <a:gd name="connsiteX11" fmla="*/ 410654 w 865505"/>
                <a:gd name="connsiteY11" fmla="*/ 0 h 1832504"/>
                <a:gd name="connsiteX12" fmla="*/ 415878 w 865505"/>
                <a:gd name="connsiteY12" fmla="*/ 265189 h 1832504"/>
                <a:gd name="connsiteX13" fmla="*/ 695379 w 865505"/>
                <a:gd name="connsiteY13" fmla="*/ 274970 h 1832504"/>
                <a:gd name="connsiteX14" fmla="*/ 693276 w 865505"/>
                <a:gd name="connsiteY14" fmla="*/ 858414 h 1832504"/>
                <a:gd name="connsiteX15" fmla="*/ 865505 w 865505"/>
                <a:gd name="connsiteY15" fmla="*/ 859684 h 1832504"/>
                <a:gd name="connsiteX16" fmla="*/ 722878 w 865505"/>
                <a:gd name="connsiteY16" fmla="*/ 971565 h 1832504"/>
                <a:gd name="connsiteX17" fmla="*/ 735330 w 865505"/>
                <a:gd name="connsiteY17" fmla="*/ 1215149 h 1832504"/>
                <a:gd name="connsiteX18" fmla="*/ 710323 w 865505"/>
                <a:gd name="connsiteY18" fmla="*/ 1297834 h 1832504"/>
                <a:gd name="connsiteX19" fmla="*/ 786816 w 865505"/>
                <a:gd name="connsiteY19" fmla="*/ 1391707 h 1832504"/>
                <a:gd name="connsiteX20" fmla="*/ 774314 w 865505"/>
                <a:gd name="connsiteY20" fmla="*/ 1587880 h 1832504"/>
                <a:gd name="connsiteX21" fmla="*/ 781050 w 865505"/>
                <a:gd name="connsiteY21" fmla="*/ 1739794 h 1832504"/>
                <a:gd name="connsiteX22" fmla="*/ 781050 w 865505"/>
                <a:gd name="connsiteY22" fmla="*/ 1831234 h 1832504"/>
                <a:gd name="connsiteX23" fmla="*/ 425450 w 865505"/>
                <a:gd name="connsiteY23" fmla="*/ 1832504 h 1832504"/>
                <a:gd name="connsiteX0" fmla="*/ 425450 w 865505"/>
                <a:gd name="connsiteY0" fmla="*/ 1832504 h 1832504"/>
                <a:gd name="connsiteX1" fmla="*/ 468630 w 865505"/>
                <a:gd name="connsiteY1" fmla="*/ 1701694 h 1832504"/>
                <a:gd name="connsiteX2" fmla="*/ 377190 w 865505"/>
                <a:gd name="connsiteY2" fmla="*/ 1547389 h 1832504"/>
                <a:gd name="connsiteX3" fmla="*/ 367763 w 865505"/>
                <a:gd name="connsiteY3" fmla="*/ 1339851 h 1832504"/>
                <a:gd name="connsiteX4" fmla="*/ 3810 w 865505"/>
                <a:gd name="connsiteY4" fmla="*/ 1099714 h 1832504"/>
                <a:gd name="connsiteX5" fmla="*/ 26670 w 865505"/>
                <a:gd name="connsiteY5" fmla="*/ 1019069 h 1832504"/>
                <a:gd name="connsiteX6" fmla="*/ 201930 w 865505"/>
                <a:gd name="connsiteY6" fmla="*/ 904134 h 1832504"/>
                <a:gd name="connsiteX7" fmla="*/ 255270 w 865505"/>
                <a:gd name="connsiteY7" fmla="*/ 784754 h 1832504"/>
                <a:gd name="connsiteX8" fmla="*/ 240030 w 865505"/>
                <a:gd name="connsiteY8" fmla="*/ 448204 h 1832504"/>
                <a:gd name="connsiteX9" fmla="*/ 5080 w 865505"/>
                <a:gd name="connsiteY9" fmla="*/ 448204 h 1832504"/>
                <a:gd name="connsiteX10" fmla="*/ 0 w 865505"/>
                <a:gd name="connsiteY10" fmla="*/ 2541 h 1832504"/>
                <a:gd name="connsiteX11" fmla="*/ 410654 w 865505"/>
                <a:gd name="connsiteY11" fmla="*/ 0 h 1832504"/>
                <a:gd name="connsiteX12" fmla="*/ 415878 w 865505"/>
                <a:gd name="connsiteY12" fmla="*/ 265189 h 1832504"/>
                <a:gd name="connsiteX13" fmla="*/ 695379 w 865505"/>
                <a:gd name="connsiteY13" fmla="*/ 274970 h 1832504"/>
                <a:gd name="connsiteX14" fmla="*/ 693276 w 865505"/>
                <a:gd name="connsiteY14" fmla="*/ 858414 h 1832504"/>
                <a:gd name="connsiteX15" fmla="*/ 865505 w 865505"/>
                <a:gd name="connsiteY15" fmla="*/ 859684 h 1832504"/>
                <a:gd name="connsiteX16" fmla="*/ 722878 w 865505"/>
                <a:gd name="connsiteY16" fmla="*/ 971565 h 1832504"/>
                <a:gd name="connsiteX17" fmla="*/ 735330 w 865505"/>
                <a:gd name="connsiteY17" fmla="*/ 1215149 h 1832504"/>
                <a:gd name="connsiteX18" fmla="*/ 710323 w 865505"/>
                <a:gd name="connsiteY18" fmla="*/ 1297834 h 1832504"/>
                <a:gd name="connsiteX19" fmla="*/ 786816 w 865505"/>
                <a:gd name="connsiteY19" fmla="*/ 1391707 h 1832504"/>
                <a:gd name="connsiteX20" fmla="*/ 774314 w 865505"/>
                <a:gd name="connsiteY20" fmla="*/ 1587880 h 1832504"/>
                <a:gd name="connsiteX21" fmla="*/ 781050 w 865505"/>
                <a:gd name="connsiteY21" fmla="*/ 1739794 h 1832504"/>
                <a:gd name="connsiteX22" fmla="*/ 781050 w 865505"/>
                <a:gd name="connsiteY22" fmla="*/ 1831234 h 1832504"/>
                <a:gd name="connsiteX23" fmla="*/ 425450 w 865505"/>
                <a:gd name="connsiteY23" fmla="*/ 1832504 h 1832504"/>
                <a:gd name="connsiteX0" fmla="*/ 425450 w 865505"/>
                <a:gd name="connsiteY0" fmla="*/ 1832504 h 1832504"/>
                <a:gd name="connsiteX1" fmla="*/ 468630 w 865505"/>
                <a:gd name="connsiteY1" fmla="*/ 1701694 h 1832504"/>
                <a:gd name="connsiteX2" fmla="*/ 360098 w 865505"/>
                <a:gd name="connsiteY2" fmla="*/ 1547390 h 1832504"/>
                <a:gd name="connsiteX3" fmla="*/ 367763 w 865505"/>
                <a:gd name="connsiteY3" fmla="*/ 1339851 h 1832504"/>
                <a:gd name="connsiteX4" fmla="*/ 3810 w 865505"/>
                <a:gd name="connsiteY4" fmla="*/ 1099714 h 1832504"/>
                <a:gd name="connsiteX5" fmla="*/ 26670 w 865505"/>
                <a:gd name="connsiteY5" fmla="*/ 1019069 h 1832504"/>
                <a:gd name="connsiteX6" fmla="*/ 201930 w 865505"/>
                <a:gd name="connsiteY6" fmla="*/ 904134 h 1832504"/>
                <a:gd name="connsiteX7" fmla="*/ 255270 w 865505"/>
                <a:gd name="connsiteY7" fmla="*/ 784754 h 1832504"/>
                <a:gd name="connsiteX8" fmla="*/ 240030 w 865505"/>
                <a:gd name="connsiteY8" fmla="*/ 448204 h 1832504"/>
                <a:gd name="connsiteX9" fmla="*/ 5080 w 865505"/>
                <a:gd name="connsiteY9" fmla="*/ 448204 h 1832504"/>
                <a:gd name="connsiteX10" fmla="*/ 0 w 865505"/>
                <a:gd name="connsiteY10" fmla="*/ 2541 h 1832504"/>
                <a:gd name="connsiteX11" fmla="*/ 410654 w 865505"/>
                <a:gd name="connsiteY11" fmla="*/ 0 h 1832504"/>
                <a:gd name="connsiteX12" fmla="*/ 415878 w 865505"/>
                <a:gd name="connsiteY12" fmla="*/ 265189 h 1832504"/>
                <a:gd name="connsiteX13" fmla="*/ 695379 w 865505"/>
                <a:gd name="connsiteY13" fmla="*/ 274970 h 1832504"/>
                <a:gd name="connsiteX14" fmla="*/ 693276 w 865505"/>
                <a:gd name="connsiteY14" fmla="*/ 858414 h 1832504"/>
                <a:gd name="connsiteX15" fmla="*/ 865505 w 865505"/>
                <a:gd name="connsiteY15" fmla="*/ 859684 h 1832504"/>
                <a:gd name="connsiteX16" fmla="*/ 722878 w 865505"/>
                <a:gd name="connsiteY16" fmla="*/ 971565 h 1832504"/>
                <a:gd name="connsiteX17" fmla="*/ 735330 w 865505"/>
                <a:gd name="connsiteY17" fmla="*/ 1215149 h 1832504"/>
                <a:gd name="connsiteX18" fmla="*/ 710323 w 865505"/>
                <a:gd name="connsiteY18" fmla="*/ 1297834 h 1832504"/>
                <a:gd name="connsiteX19" fmla="*/ 786816 w 865505"/>
                <a:gd name="connsiteY19" fmla="*/ 1391707 h 1832504"/>
                <a:gd name="connsiteX20" fmla="*/ 774314 w 865505"/>
                <a:gd name="connsiteY20" fmla="*/ 1587880 h 1832504"/>
                <a:gd name="connsiteX21" fmla="*/ 781050 w 865505"/>
                <a:gd name="connsiteY21" fmla="*/ 1739794 h 1832504"/>
                <a:gd name="connsiteX22" fmla="*/ 781050 w 865505"/>
                <a:gd name="connsiteY22" fmla="*/ 1831234 h 1832504"/>
                <a:gd name="connsiteX23" fmla="*/ 425450 w 865505"/>
                <a:gd name="connsiteY23" fmla="*/ 1832504 h 1832504"/>
                <a:gd name="connsiteX0" fmla="*/ 425450 w 865505"/>
                <a:gd name="connsiteY0" fmla="*/ 1832504 h 1832504"/>
                <a:gd name="connsiteX1" fmla="*/ 468630 w 865505"/>
                <a:gd name="connsiteY1" fmla="*/ 1701694 h 1832504"/>
                <a:gd name="connsiteX2" fmla="*/ 377190 w 865505"/>
                <a:gd name="connsiteY2" fmla="*/ 1547390 h 1832504"/>
                <a:gd name="connsiteX3" fmla="*/ 367763 w 865505"/>
                <a:gd name="connsiteY3" fmla="*/ 1339851 h 1832504"/>
                <a:gd name="connsiteX4" fmla="*/ 3810 w 865505"/>
                <a:gd name="connsiteY4" fmla="*/ 1099714 h 1832504"/>
                <a:gd name="connsiteX5" fmla="*/ 26670 w 865505"/>
                <a:gd name="connsiteY5" fmla="*/ 1019069 h 1832504"/>
                <a:gd name="connsiteX6" fmla="*/ 201930 w 865505"/>
                <a:gd name="connsiteY6" fmla="*/ 904134 h 1832504"/>
                <a:gd name="connsiteX7" fmla="*/ 255270 w 865505"/>
                <a:gd name="connsiteY7" fmla="*/ 784754 h 1832504"/>
                <a:gd name="connsiteX8" fmla="*/ 240030 w 865505"/>
                <a:gd name="connsiteY8" fmla="*/ 448204 h 1832504"/>
                <a:gd name="connsiteX9" fmla="*/ 5080 w 865505"/>
                <a:gd name="connsiteY9" fmla="*/ 448204 h 1832504"/>
                <a:gd name="connsiteX10" fmla="*/ 0 w 865505"/>
                <a:gd name="connsiteY10" fmla="*/ 2541 h 1832504"/>
                <a:gd name="connsiteX11" fmla="*/ 410654 w 865505"/>
                <a:gd name="connsiteY11" fmla="*/ 0 h 1832504"/>
                <a:gd name="connsiteX12" fmla="*/ 415878 w 865505"/>
                <a:gd name="connsiteY12" fmla="*/ 265189 h 1832504"/>
                <a:gd name="connsiteX13" fmla="*/ 695379 w 865505"/>
                <a:gd name="connsiteY13" fmla="*/ 274970 h 1832504"/>
                <a:gd name="connsiteX14" fmla="*/ 693276 w 865505"/>
                <a:gd name="connsiteY14" fmla="*/ 858414 h 1832504"/>
                <a:gd name="connsiteX15" fmla="*/ 865505 w 865505"/>
                <a:gd name="connsiteY15" fmla="*/ 859684 h 1832504"/>
                <a:gd name="connsiteX16" fmla="*/ 722878 w 865505"/>
                <a:gd name="connsiteY16" fmla="*/ 971565 h 1832504"/>
                <a:gd name="connsiteX17" fmla="*/ 735330 w 865505"/>
                <a:gd name="connsiteY17" fmla="*/ 1215149 h 1832504"/>
                <a:gd name="connsiteX18" fmla="*/ 710323 w 865505"/>
                <a:gd name="connsiteY18" fmla="*/ 1297834 h 1832504"/>
                <a:gd name="connsiteX19" fmla="*/ 786816 w 865505"/>
                <a:gd name="connsiteY19" fmla="*/ 1391707 h 1832504"/>
                <a:gd name="connsiteX20" fmla="*/ 774314 w 865505"/>
                <a:gd name="connsiteY20" fmla="*/ 1587880 h 1832504"/>
                <a:gd name="connsiteX21" fmla="*/ 781050 w 865505"/>
                <a:gd name="connsiteY21" fmla="*/ 1739794 h 1832504"/>
                <a:gd name="connsiteX22" fmla="*/ 781050 w 865505"/>
                <a:gd name="connsiteY22" fmla="*/ 1831234 h 1832504"/>
                <a:gd name="connsiteX23" fmla="*/ 425450 w 865505"/>
                <a:gd name="connsiteY23" fmla="*/ 1832504 h 1832504"/>
                <a:gd name="connsiteX0" fmla="*/ 433850 w 873905"/>
                <a:gd name="connsiteY0" fmla="*/ 1832504 h 1832504"/>
                <a:gd name="connsiteX1" fmla="*/ 477030 w 873905"/>
                <a:gd name="connsiteY1" fmla="*/ 1701694 h 1832504"/>
                <a:gd name="connsiteX2" fmla="*/ 385590 w 873905"/>
                <a:gd name="connsiteY2" fmla="*/ 1547390 h 1832504"/>
                <a:gd name="connsiteX3" fmla="*/ 376163 w 873905"/>
                <a:gd name="connsiteY3" fmla="*/ 1339851 h 1832504"/>
                <a:gd name="connsiteX4" fmla="*/ 0 w 873905"/>
                <a:gd name="connsiteY4" fmla="*/ 1088041 h 1832504"/>
                <a:gd name="connsiteX5" fmla="*/ 35070 w 873905"/>
                <a:gd name="connsiteY5" fmla="*/ 1019069 h 1832504"/>
                <a:gd name="connsiteX6" fmla="*/ 210330 w 873905"/>
                <a:gd name="connsiteY6" fmla="*/ 904134 h 1832504"/>
                <a:gd name="connsiteX7" fmla="*/ 263670 w 873905"/>
                <a:gd name="connsiteY7" fmla="*/ 784754 h 1832504"/>
                <a:gd name="connsiteX8" fmla="*/ 248430 w 873905"/>
                <a:gd name="connsiteY8" fmla="*/ 448204 h 1832504"/>
                <a:gd name="connsiteX9" fmla="*/ 13480 w 873905"/>
                <a:gd name="connsiteY9" fmla="*/ 448204 h 1832504"/>
                <a:gd name="connsiteX10" fmla="*/ 8400 w 873905"/>
                <a:gd name="connsiteY10" fmla="*/ 2541 h 1832504"/>
                <a:gd name="connsiteX11" fmla="*/ 419054 w 873905"/>
                <a:gd name="connsiteY11" fmla="*/ 0 h 1832504"/>
                <a:gd name="connsiteX12" fmla="*/ 424278 w 873905"/>
                <a:gd name="connsiteY12" fmla="*/ 265189 h 1832504"/>
                <a:gd name="connsiteX13" fmla="*/ 703779 w 873905"/>
                <a:gd name="connsiteY13" fmla="*/ 274970 h 1832504"/>
                <a:gd name="connsiteX14" fmla="*/ 701676 w 873905"/>
                <a:gd name="connsiteY14" fmla="*/ 858414 h 1832504"/>
                <a:gd name="connsiteX15" fmla="*/ 873905 w 873905"/>
                <a:gd name="connsiteY15" fmla="*/ 859684 h 1832504"/>
                <a:gd name="connsiteX16" fmla="*/ 731278 w 873905"/>
                <a:gd name="connsiteY16" fmla="*/ 971565 h 1832504"/>
                <a:gd name="connsiteX17" fmla="*/ 743730 w 873905"/>
                <a:gd name="connsiteY17" fmla="*/ 1215149 h 1832504"/>
                <a:gd name="connsiteX18" fmla="*/ 718723 w 873905"/>
                <a:gd name="connsiteY18" fmla="*/ 1297834 h 1832504"/>
                <a:gd name="connsiteX19" fmla="*/ 795216 w 873905"/>
                <a:gd name="connsiteY19" fmla="*/ 1391707 h 1832504"/>
                <a:gd name="connsiteX20" fmla="*/ 782714 w 873905"/>
                <a:gd name="connsiteY20" fmla="*/ 1587880 h 1832504"/>
                <a:gd name="connsiteX21" fmla="*/ 789450 w 873905"/>
                <a:gd name="connsiteY21" fmla="*/ 1739794 h 1832504"/>
                <a:gd name="connsiteX22" fmla="*/ 789450 w 873905"/>
                <a:gd name="connsiteY22" fmla="*/ 1831234 h 1832504"/>
                <a:gd name="connsiteX23" fmla="*/ 433850 w 873905"/>
                <a:gd name="connsiteY23" fmla="*/ 1832504 h 1832504"/>
                <a:gd name="connsiteX0" fmla="*/ 428967 w 869022"/>
                <a:gd name="connsiteY0" fmla="*/ 1832504 h 1832504"/>
                <a:gd name="connsiteX1" fmla="*/ 472147 w 869022"/>
                <a:gd name="connsiteY1" fmla="*/ 1701694 h 1832504"/>
                <a:gd name="connsiteX2" fmla="*/ 380707 w 869022"/>
                <a:gd name="connsiteY2" fmla="*/ 1547390 h 1832504"/>
                <a:gd name="connsiteX3" fmla="*/ 371280 w 869022"/>
                <a:gd name="connsiteY3" fmla="*/ 1339851 h 1832504"/>
                <a:gd name="connsiteX4" fmla="*/ 0 w 869022"/>
                <a:gd name="connsiteY4" fmla="*/ 1093877 h 1832504"/>
                <a:gd name="connsiteX5" fmla="*/ 30187 w 869022"/>
                <a:gd name="connsiteY5" fmla="*/ 1019069 h 1832504"/>
                <a:gd name="connsiteX6" fmla="*/ 205447 w 869022"/>
                <a:gd name="connsiteY6" fmla="*/ 904134 h 1832504"/>
                <a:gd name="connsiteX7" fmla="*/ 258787 w 869022"/>
                <a:gd name="connsiteY7" fmla="*/ 784754 h 1832504"/>
                <a:gd name="connsiteX8" fmla="*/ 243547 w 869022"/>
                <a:gd name="connsiteY8" fmla="*/ 448204 h 1832504"/>
                <a:gd name="connsiteX9" fmla="*/ 8597 w 869022"/>
                <a:gd name="connsiteY9" fmla="*/ 448204 h 1832504"/>
                <a:gd name="connsiteX10" fmla="*/ 3517 w 869022"/>
                <a:gd name="connsiteY10" fmla="*/ 2541 h 1832504"/>
                <a:gd name="connsiteX11" fmla="*/ 414171 w 869022"/>
                <a:gd name="connsiteY11" fmla="*/ 0 h 1832504"/>
                <a:gd name="connsiteX12" fmla="*/ 419395 w 869022"/>
                <a:gd name="connsiteY12" fmla="*/ 265189 h 1832504"/>
                <a:gd name="connsiteX13" fmla="*/ 698896 w 869022"/>
                <a:gd name="connsiteY13" fmla="*/ 274970 h 1832504"/>
                <a:gd name="connsiteX14" fmla="*/ 696793 w 869022"/>
                <a:gd name="connsiteY14" fmla="*/ 858414 h 1832504"/>
                <a:gd name="connsiteX15" fmla="*/ 869022 w 869022"/>
                <a:gd name="connsiteY15" fmla="*/ 859684 h 1832504"/>
                <a:gd name="connsiteX16" fmla="*/ 726395 w 869022"/>
                <a:gd name="connsiteY16" fmla="*/ 971565 h 1832504"/>
                <a:gd name="connsiteX17" fmla="*/ 738847 w 869022"/>
                <a:gd name="connsiteY17" fmla="*/ 1215149 h 1832504"/>
                <a:gd name="connsiteX18" fmla="*/ 713840 w 869022"/>
                <a:gd name="connsiteY18" fmla="*/ 1297834 h 1832504"/>
                <a:gd name="connsiteX19" fmla="*/ 790333 w 869022"/>
                <a:gd name="connsiteY19" fmla="*/ 1391707 h 1832504"/>
                <a:gd name="connsiteX20" fmla="*/ 777831 w 869022"/>
                <a:gd name="connsiteY20" fmla="*/ 1587880 h 1832504"/>
                <a:gd name="connsiteX21" fmla="*/ 784567 w 869022"/>
                <a:gd name="connsiteY21" fmla="*/ 1739794 h 1832504"/>
                <a:gd name="connsiteX22" fmla="*/ 784567 w 869022"/>
                <a:gd name="connsiteY22" fmla="*/ 1831234 h 1832504"/>
                <a:gd name="connsiteX23" fmla="*/ 428967 w 869022"/>
                <a:gd name="connsiteY23" fmla="*/ 1832504 h 1832504"/>
                <a:gd name="connsiteX0" fmla="*/ 428967 w 869022"/>
                <a:gd name="connsiteY0" fmla="*/ 1832504 h 1832504"/>
                <a:gd name="connsiteX1" fmla="*/ 472147 w 869022"/>
                <a:gd name="connsiteY1" fmla="*/ 1701694 h 1832504"/>
                <a:gd name="connsiteX2" fmla="*/ 380707 w 869022"/>
                <a:gd name="connsiteY2" fmla="*/ 1547390 h 1832504"/>
                <a:gd name="connsiteX3" fmla="*/ 371280 w 869022"/>
                <a:gd name="connsiteY3" fmla="*/ 1339851 h 1832504"/>
                <a:gd name="connsiteX4" fmla="*/ 0 w 869022"/>
                <a:gd name="connsiteY4" fmla="*/ 1093877 h 1832504"/>
                <a:gd name="connsiteX5" fmla="*/ 35070 w 869022"/>
                <a:gd name="connsiteY5" fmla="*/ 1024905 h 1832504"/>
                <a:gd name="connsiteX6" fmla="*/ 205447 w 869022"/>
                <a:gd name="connsiteY6" fmla="*/ 904134 h 1832504"/>
                <a:gd name="connsiteX7" fmla="*/ 258787 w 869022"/>
                <a:gd name="connsiteY7" fmla="*/ 784754 h 1832504"/>
                <a:gd name="connsiteX8" fmla="*/ 243547 w 869022"/>
                <a:gd name="connsiteY8" fmla="*/ 448204 h 1832504"/>
                <a:gd name="connsiteX9" fmla="*/ 8597 w 869022"/>
                <a:gd name="connsiteY9" fmla="*/ 448204 h 1832504"/>
                <a:gd name="connsiteX10" fmla="*/ 3517 w 869022"/>
                <a:gd name="connsiteY10" fmla="*/ 2541 h 1832504"/>
                <a:gd name="connsiteX11" fmla="*/ 414171 w 869022"/>
                <a:gd name="connsiteY11" fmla="*/ 0 h 1832504"/>
                <a:gd name="connsiteX12" fmla="*/ 419395 w 869022"/>
                <a:gd name="connsiteY12" fmla="*/ 265189 h 1832504"/>
                <a:gd name="connsiteX13" fmla="*/ 698896 w 869022"/>
                <a:gd name="connsiteY13" fmla="*/ 274970 h 1832504"/>
                <a:gd name="connsiteX14" fmla="*/ 696793 w 869022"/>
                <a:gd name="connsiteY14" fmla="*/ 858414 h 1832504"/>
                <a:gd name="connsiteX15" fmla="*/ 869022 w 869022"/>
                <a:gd name="connsiteY15" fmla="*/ 859684 h 1832504"/>
                <a:gd name="connsiteX16" fmla="*/ 726395 w 869022"/>
                <a:gd name="connsiteY16" fmla="*/ 971565 h 1832504"/>
                <a:gd name="connsiteX17" fmla="*/ 738847 w 869022"/>
                <a:gd name="connsiteY17" fmla="*/ 1215149 h 1832504"/>
                <a:gd name="connsiteX18" fmla="*/ 713840 w 869022"/>
                <a:gd name="connsiteY18" fmla="*/ 1297834 h 1832504"/>
                <a:gd name="connsiteX19" fmla="*/ 790333 w 869022"/>
                <a:gd name="connsiteY19" fmla="*/ 1391707 h 1832504"/>
                <a:gd name="connsiteX20" fmla="*/ 777831 w 869022"/>
                <a:gd name="connsiteY20" fmla="*/ 1587880 h 1832504"/>
                <a:gd name="connsiteX21" fmla="*/ 784567 w 869022"/>
                <a:gd name="connsiteY21" fmla="*/ 1739794 h 1832504"/>
                <a:gd name="connsiteX22" fmla="*/ 784567 w 869022"/>
                <a:gd name="connsiteY22" fmla="*/ 1831234 h 1832504"/>
                <a:gd name="connsiteX23" fmla="*/ 428967 w 869022"/>
                <a:gd name="connsiteY23" fmla="*/ 1832504 h 183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9022" h="1832504">
                  <a:moveTo>
                    <a:pt x="428967" y="1832504"/>
                  </a:moveTo>
                  <a:lnTo>
                    <a:pt x="472147" y="1701694"/>
                  </a:lnTo>
                  <a:lnTo>
                    <a:pt x="380707" y="1547390"/>
                  </a:lnTo>
                  <a:lnTo>
                    <a:pt x="371280" y="1339851"/>
                  </a:lnTo>
                  <a:lnTo>
                    <a:pt x="0" y="1093877"/>
                  </a:lnTo>
                  <a:lnTo>
                    <a:pt x="35070" y="1024905"/>
                  </a:lnTo>
                  <a:lnTo>
                    <a:pt x="205447" y="904134"/>
                  </a:lnTo>
                  <a:lnTo>
                    <a:pt x="258787" y="784754"/>
                  </a:lnTo>
                  <a:lnTo>
                    <a:pt x="243547" y="448204"/>
                  </a:lnTo>
                  <a:lnTo>
                    <a:pt x="8597" y="448204"/>
                  </a:lnTo>
                  <a:cubicBezTo>
                    <a:pt x="6904" y="292841"/>
                    <a:pt x="5210" y="157904"/>
                    <a:pt x="3517" y="2541"/>
                  </a:cubicBezTo>
                  <a:lnTo>
                    <a:pt x="414171" y="0"/>
                  </a:lnTo>
                  <a:cubicBezTo>
                    <a:pt x="413471" y="88396"/>
                    <a:pt x="420095" y="176793"/>
                    <a:pt x="419395" y="265189"/>
                  </a:cubicBezTo>
                  <a:lnTo>
                    <a:pt x="698896" y="274970"/>
                  </a:lnTo>
                  <a:cubicBezTo>
                    <a:pt x="696568" y="471397"/>
                    <a:pt x="699121" y="661987"/>
                    <a:pt x="696793" y="858414"/>
                  </a:cubicBezTo>
                  <a:lnTo>
                    <a:pt x="869022" y="859684"/>
                  </a:lnTo>
                  <a:lnTo>
                    <a:pt x="726395" y="971565"/>
                  </a:lnTo>
                  <a:lnTo>
                    <a:pt x="738847" y="1215149"/>
                  </a:lnTo>
                  <a:lnTo>
                    <a:pt x="713840" y="1297834"/>
                  </a:lnTo>
                  <a:lnTo>
                    <a:pt x="790333" y="1391707"/>
                  </a:lnTo>
                  <a:lnTo>
                    <a:pt x="777831" y="1587880"/>
                  </a:lnTo>
                  <a:lnTo>
                    <a:pt x="784567" y="1739794"/>
                  </a:lnTo>
                  <a:lnTo>
                    <a:pt x="784567" y="1831234"/>
                  </a:lnTo>
                  <a:lnTo>
                    <a:pt x="428967" y="1832504"/>
                  </a:lnTo>
                  <a:close/>
                </a:path>
              </a:pathLst>
            </a:cu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フリーフォーム 106"/>
            <p:cNvSpPr/>
            <p:nvPr/>
          </p:nvSpPr>
          <p:spPr>
            <a:xfrm>
              <a:off x="7008705" y="3154900"/>
              <a:ext cx="881547" cy="718321"/>
            </a:xfrm>
            <a:custGeom>
              <a:avLst/>
              <a:gdLst>
                <a:gd name="connsiteX0" fmla="*/ 0 w 866775"/>
                <a:gd name="connsiteY0" fmla="*/ 0 h 692944"/>
                <a:gd name="connsiteX1" fmla="*/ 200025 w 866775"/>
                <a:gd name="connsiteY1" fmla="*/ 4763 h 692944"/>
                <a:gd name="connsiteX2" fmla="*/ 416718 w 866775"/>
                <a:gd name="connsiteY2" fmla="*/ 152400 h 692944"/>
                <a:gd name="connsiteX3" fmla="*/ 531018 w 866775"/>
                <a:gd name="connsiteY3" fmla="*/ 302419 h 692944"/>
                <a:gd name="connsiteX4" fmla="*/ 866775 w 866775"/>
                <a:gd name="connsiteY4" fmla="*/ 307182 h 692944"/>
                <a:gd name="connsiteX5" fmla="*/ 862012 w 866775"/>
                <a:gd name="connsiteY5" fmla="*/ 692944 h 692944"/>
                <a:gd name="connsiteX6" fmla="*/ 185737 w 866775"/>
                <a:gd name="connsiteY6" fmla="*/ 602457 h 692944"/>
                <a:gd name="connsiteX7" fmla="*/ 233362 w 866775"/>
                <a:gd name="connsiteY7" fmla="*/ 459582 h 692944"/>
                <a:gd name="connsiteX8" fmla="*/ 230981 w 866775"/>
                <a:gd name="connsiteY8" fmla="*/ 383382 h 692944"/>
                <a:gd name="connsiteX9" fmla="*/ 7143 w 866775"/>
                <a:gd name="connsiteY9" fmla="*/ 383382 h 692944"/>
                <a:gd name="connsiteX10" fmla="*/ 0 w 866775"/>
                <a:gd name="connsiteY10" fmla="*/ 0 h 692944"/>
                <a:gd name="connsiteX0" fmla="*/ 0 w 866775"/>
                <a:gd name="connsiteY0" fmla="*/ 0 h 692944"/>
                <a:gd name="connsiteX1" fmla="*/ 200025 w 866775"/>
                <a:gd name="connsiteY1" fmla="*/ 4763 h 692944"/>
                <a:gd name="connsiteX2" fmla="*/ 416718 w 866775"/>
                <a:gd name="connsiteY2" fmla="*/ 152400 h 692944"/>
                <a:gd name="connsiteX3" fmla="*/ 531018 w 866775"/>
                <a:gd name="connsiteY3" fmla="*/ 302419 h 692944"/>
                <a:gd name="connsiteX4" fmla="*/ 866775 w 866775"/>
                <a:gd name="connsiteY4" fmla="*/ 307182 h 692944"/>
                <a:gd name="connsiteX5" fmla="*/ 862012 w 866775"/>
                <a:gd name="connsiteY5" fmla="*/ 692944 h 692944"/>
                <a:gd name="connsiteX6" fmla="*/ 500062 w 866775"/>
                <a:gd name="connsiteY6" fmla="*/ 661988 h 692944"/>
                <a:gd name="connsiteX7" fmla="*/ 185737 w 866775"/>
                <a:gd name="connsiteY7" fmla="*/ 602457 h 692944"/>
                <a:gd name="connsiteX8" fmla="*/ 233362 w 866775"/>
                <a:gd name="connsiteY8" fmla="*/ 459582 h 692944"/>
                <a:gd name="connsiteX9" fmla="*/ 230981 w 866775"/>
                <a:gd name="connsiteY9" fmla="*/ 383382 h 692944"/>
                <a:gd name="connsiteX10" fmla="*/ 7143 w 866775"/>
                <a:gd name="connsiteY10" fmla="*/ 383382 h 692944"/>
                <a:gd name="connsiteX11" fmla="*/ 0 w 866775"/>
                <a:gd name="connsiteY11" fmla="*/ 0 h 692944"/>
                <a:gd name="connsiteX0" fmla="*/ 0 w 866775"/>
                <a:gd name="connsiteY0" fmla="*/ 3322 h 696266"/>
                <a:gd name="connsiteX1" fmla="*/ 177800 w 866775"/>
                <a:gd name="connsiteY1" fmla="*/ 0 h 696266"/>
                <a:gd name="connsiteX2" fmla="*/ 416718 w 866775"/>
                <a:gd name="connsiteY2" fmla="*/ 155722 h 696266"/>
                <a:gd name="connsiteX3" fmla="*/ 531018 w 866775"/>
                <a:gd name="connsiteY3" fmla="*/ 305741 h 696266"/>
                <a:gd name="connsiteX4" fmla="*/ 866775 w 866775"/>
                <a:gd name="connsiteY4" fmla="*/ 310504 h 696266"/>
                <a:gd name="connsiteX5" fmla="*/ 862012 w 866775"/>
                <a:gd name="connsiteY5" fmla="*/ 696266 h 696266"/>
                <a:gd name="connsiteX6" fmla="*/ 500062 w 866775"/>
                <a:gd name="connsiteY6" fmla="*/ 665310 h 696266"/>
                <a:gd name="connsiteX7" fmla="*/ 185737 w 866775"/>
                <a:gd name="connsiteY7" fmla="*/ 605779 h 696266"/>
                <a:gd name="connsiteX8" fmla="*/ 233362 w 866775"/>
                <a:gd name="connsiteY8" fmla="*/ 462904 h 696266"/>
                <a:gd name="connsiteX9" fmla="*/ 230981 w 866775"/>
                <a:gd name="connsiteY9" fmla="*/ 386704 h 696266"/>
                <a:gd name="connsiteX10" fmla="*/ 7143 w 866775"/>
                <a:gd name="connsiteY10" fmla="*/ 386704 h 696266"/>
                <a:gd name="connsiteX11" fmla="*/ 0 w 866775"/>
                <a:gd name="connsiteY11" fmla="*/ 3322 h 696266"/>
                <a:gd name="connsiteX0" fmla="*/ 0 w 866775"/>
                <a:gd name="connsiteY0" fmla="*/ 3322 h 696266"/>
                <a:gd name="connsiteX1" fmla="*/ 177800 w 866775"/>
                <a:gd name="connsiteY1" fmla="*/ 0 h 696266"/>
                <a:gd name="connsiteX2" fmla="*/ 407193 w 866775"/>
                <a:gd name="connsiteY2" fmla="*/ 179975 h 696266"/>
                <a:gd name="connsiteX3" fmla="*/ 531018 w 866775"/>
                <a:gd name="connsiteY3" fmla="*/ 305741 h 696266"/>
                <a:gd name="connsiteX4" fmla="*/ 866775 w 866775"/>
                <a:gd name="connsiteY4" fmla="*/ 310504 h 696266"/>
                <a:gd name="connsiteX5" fmla="*/ 862012 w 866775"/>
                <a:gd name="connsiteY5" fmla="*/ 696266 h 696266"/>
                <a:gd name="connsiteX6" fmla="*/ 500062 w 866775"/>
                <a:gd name="connsiteY6" fmla="*/ 665310 h 696266"/>
                <a:gd name="connsiteX7" fmla="*/ 185737 w 866775"/>
                <a:gd name="connsiteY7" fmla="*/ 605779 h 696266"/>
                <a:gd name="connsiteX8" fmla="*/ 233362 w 866775"/>
                <a:gd name="connsiteY8" fmla="*/ 462904 h 696266"/>
                <a:gd name="connsiteX9" fmla="*/ 230981 w 866775"/>
                <a:gd name="connsiteY9" fmla="*/ 386704 h 696266"/>
                <a:gd name="connsiteX10" fmla="*/ 7143 w 866775"/>
                <a:gd name="connsiteY10" fmla="*/ 386704 h 696266"/>
                <a:gd name="connsiteX11" fmla="*/ 0 w 866775"/>
                <a:gd name="connsiteY11" fmla="*/ 3322 h 696266"/>
                <a:gd name="connsiteX0" fmla="*/ 0 w 866775"/>
                <a:gd name="connsiteY0" fmla="*/ 3322 h 696266"/>
                <a:gd name="connsiteX1" fmla="*/ 177800 w 866775"/>
                <a:gd name="connsiteY1" fmla="*/ 0 h 696266"/>
                <a:gd name="connsiteX2" fmla="*/ 407193 w 866775"/>
                <a:gd name="connsiteY2" fmla="*/ 179975 h 696266"/>
                <a:gd name="connsiteX3" fmla="*/ 486568 w 866775"/>
                <a:gd name="connsiteY3" fmla="*/ 321910 h 696266"/>
                <a:gd name="connsiteX4" fmla="*/ 866775 w 866775"/>
                <a:gd name="connsiteY4" fmla="*/ 310504 h 696266"/>
                <a:gd name="connsiteX5" fmla="*/ 862012 w 866775"/>
                <a:gd name="connsiteY5" fmla="*/ 696266 h 696266"/>
                <a:gd name="connsiteX6" fmla="*/ 500062 w 866775"/>
                <a:gd name="connsiteY6" fmla="*/ 665310 h 696266"/>
                <a:gd name="connsiteX7" fmla="*/ 185737 w 866775"/>
                <a:gd name="connsiteY7" fmla="*/ 605779 h 696266"/>
                <a:gd name="connsiteX8" fmla="*/ 233362 w 866775"/>
                <a:gd name="connsiteY8" fmla="*/ 462904 h 696266"/>
                <a:gd name="connsiteX9" fmla="*/ 230981 w 866775"/>
                <a:gd name="connsiteY9" fmla="*/ 386704 h 696266"/>
                <a:gd name="connsiteX10" fmla="*/ 7143 w 866775"/>
                <a:gd name="connsiteY10" fmla="*/ 386704 h 696266"/>
                <a:gd name="connsiteX11" fmla="*/ 0 w 866775"/>
                <a:gd name="connsiteY11" fmla="*/ 3322 h 696266"/>
                <a:gd name="connsiteX0" fmla="*/ 0 w 866775"/>
                <a:gd name="connsiteY0" fmla="*/ 3322 h 696266"/>
                <a:gd name="connsiteX1" fmla="*/ 177800 w 866775"/>
                <a:gd name="connsiteY1" fmla="*/ 0 h 696266"/>
                <a:gd name="connsiteX2" fmla="*/ 407193 w 866775"/>
                <a:gd name="connsiteY2" fmla="*/ 179975 h 696266"/>
                <a:gd name="connsiteX3" fmla="*/ 477043 w 866775"/>
                <a:gd name="connsiteY3" fmla="*/ 342121 h 696266"/>
                <a:gd name="connsiteX4" fmla="*/ 866775 w 866775"/>
                <a:gd name="connsiteY4" fmla="*/ 310504 h 696266"/>
                <a:gd name="connsiteX5" fmla="*/ 862012 w 866775"/>
                <a:gd name="connsiteY5" fmla="*/ 696266 h 696266"/>
                <a:gd name="connsiteX6" fmla="*/ 500062 w 866775"/>
                <a:gd name="connsiteY6" fmla="*/ 665310 h 696266"/>
                <a:gd name="connsiteX7" fmla="*/ 185737 w 866775"/>
                <a:gd name="connsiteY7" fmla="*/ 605779 h 696266"/>
                <a:gd name="connsiteX8" fmla="*/ 233362 w 866775"/>
                <a:gd name="connsiteY8" fmla="*/ 462904 h 696266"/>
                <a:gd name="connsiteX9" fmla="*/ 230981 w 866775"/>
                <a:gd name="connsiteY9" fmla="*/ 386704 h 696266"/>
                <a:gd name="connsiteX10" fmla="*/ 7143 w 866775"/>
                <a:gd name="connsiteY10" fmla="*/ 386704 h 696266"/>
                <a:gd name="connsiteX11" fmla="*/ 0 w 866775"/>
                <a:gd name="connsiteY11" fmla="*/ 3322 h 696266"/>
                <a:gd name="connsiteX0" fmla="*/ 0 w 862114"/>
                <a:gd name="connsiteY0" fmla="*/ 3322 h 696266"/>
                <a:gd name="connsiteX1" fmla="*/ 177800 w 862114"/>
                <a:gd name="connsiteY1" fmla="*/ 0 h 696266"/>
                <a:gd name="connsiteX2" fmla="*/ 407193 w 862114"/>
                <a:gd name="connsiteY2" fmla="*/ 179975 h 696266"/>
                <a:gd name="connsiteX3" fmla="*/ 477043 w 862114"/>
                <a:gd name="connsiteY3" fmla="*/ 342121 h 696266"/>
                <a:gd name="connsiteX4" fmla="*/ 847725 w 862114"/>
                <a:gd name="connsiteY4" fmla="*/ 338799 h 696266"/>
                <a:gd name="connsiteX5" fmla="*/ 862012 w 862114"/>
                <a:gd name="connsiteY5" fmla="*/ 696266 h 696266"/>
                <a:gd name="connsiteX6" fmla="*/ 500062 w 862114"/>
                <a:gd name="connsiteY6" fmla="*/ 665310 h 696266"/>
                <a:gd name="connsiteX7" fmla="*/ 185737 w 862114"/>
                <a:gd name="connsiteY7" fmla="*/ 605779 h 696266"/>
                <a:gd name="connsiteX8" fmla="*/ 233362 w 862114"/>
                <a:gd name="connsiteY8" fmla="*/ 462904 h 696266"/>
                <a:gd name="connsiteX9" fmla="*/ 230981 w 862114"/>
                <a:gd name="connsiteY9" fmla="*/ 386704 h 696266"/>
                <a:gd name="connsiteX10" fmla="*/ 7143 w 862114"/>
                <a:gd name="connsiteY10" fmla="*/ 386704 h 696266"/>
                <a:gd name="connsiteX11" fmla="*/ 0 w 862114"/>
                <a:gd name="connsiteY11" fmla="*/ 3322 h 696266"/>
                <a:gd name="connsiteX0" fmla="*/ 0 w 862067"/>
                <a:gd name="connsiteY0" fmla="*/ 3322 h 696266"/>
                <a:gd name="connsiteX1" fmla="*/ 177800 w 862067"/>
                <a:gd name="connsiteY1" fmla="*/ 0 h 696266"/>
                <a:gd name="connsiteX2" fmla="*/ 407193 w 862067"/>
                <a:gd name="connsiteY2" fmla="*/ 179975 h 696266"/>
                <a:gd name="connsiteX3" fmla="*/ 477043 w 862067"/>
                <a:gd name="connsiteY3" fmla="*/ 342121 h 696266"/>
                <a:gd name="connsiteX4" fmla="*/ 831850 w 862067"/>
                <a:gd name="connsiteY4" fmla="*/ 330715 h 696266"/>
                <a:gd name="connsiteX5" fmla="*/ 862012 w 862067"/>
                <a:gd name="connsiteY5" fmla="*/ 696266 h 696266"/>
                <a:gd name="connsiteX6" fmla="*/ 500062 w 862067"/>
                <a:gd name="connsiteY6" fmla="*/ 665310 h 696266"/>
                <a:gd name="connsiteX7" fmla="*/ 185737 w 862067"/>
                <a:gd name="connsiteY7" fmla="*/ 605779 h 696266"/>
                <a:gd name="connsiteX8" fmla="*/ 233362 w 862067"/>
                <a:gd name="connsiteY8" fmla="*/ 462904 h 696266"/>
                <a:gd name="connsiteX9" fmla="*/ 230981 w 862067"/>
                <a:gd name="connsiteY9" fmla="*/ 386704 h 696266"/>
                <a:gd name="connsiteX10" fmla="*/ 7143 w 862067"/>
                <a:gd name="connsiteY10" fmla="*/ 386704 h 696266"/>
                <a:gd name="connsiteX11" fmla="*/ 0 w 862067"/>
                <a:gd name="connsiteY11" fmla="*/ 3322 h 696266"/>
                <a:gd name="connsiteX0" fmla="*/ 0 w 836823"/>
                <a:gd name="connsiteY0" fmla="*/ 3322 h 732645"/>
                <a:gd name="connsiteX1" fmla="*/ 177800 w 836823"/>
                <a:gd name="connsiteY1" fmla="*/ 0 h 732645"/>
                <a:gd name="connsiteX2" fmla="*/ 407193 w 836823"/>
                <a:gd name="connsiteY2" fmla="*/ 179975 h 732645"/>
                <a:gd name="connsiteX3" fmla="*/ 477043 w 836823"/>
                <a:gd name="connsiteY3" fmla="*/ 342121 h 732645"/>
                <a:gd name="connsiteX4" fmla="*/ 831850 w 836823"/>
                <a:gd name="connsiteY4" fmla="*/ 330715 h 732645"/>
                <a:gd name="connsiteX5" fmla="*/ 836612 w 836823"/>
                <a:gd name="connsiteY5" fmla="*/ 732645 h 732645"/>
                <a:gd name="connsiteX6" fmla="*/ 500062 w 836823"/>
                <a:gd name="connsiteY6" fmla="*/ 665310 h 732645"/>
                <a:gd name="connsiteX7" fmla="*/ 185737 w 836823"/>
                <a:gd name="connsiteY7" fmla="*/ 605779 h 732645"/>
                <a:gd name="connsiteX8" fmla="*/ 233362 w 836823"/>
                <a:gd name="connsiteY8" fmla="*/ 462904 h 732645"/>
                <a:gd name="connsiteX9" fmla="*/ 230981 w 836823"/>
                <a:gd name="connsiteY9" fmla="*/ 386704 h 732645"/>
                <a:gd name="connsiteX10" fmla="*/ 7143 w 836823"/>
                <a:gd name="connsiteY10" fmla="*/ 386704 h 732645"/>
                <a:gd name="connsiteX11" fmla="*/ 0 w 836823"/>
                <a:gd name="connsiteY11" fmla="*/ 3322 h 732645"/>
                <a:gd name="connsiteX0" fmla="*/ 0 w 836823"/>
                <a:gd name="connsiteY0" fmla="*/ 3322 h 732645"/>
                <a:gd name="connsiteX1" fmla="*/ 177800 w 836823"/>
                <a:gd name="connsiteY1" fmla="*/ 0 h 732645"/>
                <a:gd name="connsiteX2" fmla="*/ 404018 w 836823"/>
                <a:gd name="connsiteY2" fmla="*/ 196143 h 732645"/>
                <a:gd name="connsiteX3" fmla="*/ 477043 w 836823"/>
                <a:gd name="connsiteY3" fmla="*/ 342121 h 732645"/>
                <a:gd name="connsiteX4" fmla="*/ 831850 w 836823"/>
                <a:gd name="connsiteY4" fmla="*/ 330715 h 732645"/>
                <a:gd name="connsiteX5" fmla="*/ 836612 w 836823"/>
                <a:gd name="connsiteY5" fmla="*/ 732645 h 732645"/>
                <a:gd name="connsiteX6" fmla="*/ 500062 w 836823"/>
                <a:gd name="connsiteY6" fmla="*/ 665310 h 732645"/>
                <a:gd name="connsiteX7" fmla="*/ 185737 w 836823"/>
                <a:gd name="connsiteY7" fmla="*/ 605779 h 732645"/>
                <a:gd name="connsiteX8" fmla="*/ 233362 w 836823"/>
                <a:gd name="connsiteY8" fmla="*/ 462904 h 732645"/>
                <a:gd name="connsiteX9" fmla="*/ 230981 w 836823"/>
                <a:gd name="connsiteY9" fmla="*/ 386704 h 732645"/>
                <a:gd name="connsiteX10" fmla="*/ 7143 w 836823"/>
                <a:gd name="connsiteY10" fmla="*/ 386704 h 732645"/>
                <a:gd name="connsiteX11" fmla="*/ 0 w 836823"/>
                <a:gd name="connsiteY11" fmla="*/ 3322 h 732645"/>
                <a:gd name="connsiteX0" fmla="*/ 0 w 836823"/>
                <a:gd name="connsiteY0" fmla="*/ 3322 h 732645"/>
                <a:gd name="connsiteX1" fmla="*/ 177800 w 836823"/>
                <a:gd name="connsiteY1" fmla="*/ 0 h 732645"/>
                <a:gd name="connsiteX2" fmla="*/ 394493 w 836823"/>
                <a:gd name="connsiteY2" fmla="*/ 188059 h 732645"/>
                <a:gd name="connsiteX3" fmla="*/ 477043 w 836823"/>
                <a:gd name="connsiteY3" fmla="*/ 342121 h 732645"/>
                <a:gd name="connsiteX4" fmla="*/ 831850 w 836823"/>
                <a:gd name="connsiteY4" fmla="*/ 330715 h 732645"/>
                <a:gd name="connsiteX5" fmla="*/ 836612 w 836823"/>
                <a:gd name="connsiteY5" fmla="*/ 732645 h 732645"/>
                <a:gd name="connsiteX6" fmla="*/ 500062 w 836823"/>
                <a:gd name="connsiteY6" fmla="*/ 665310 h 732645"/>
                <a:gd name="connsiteX7" fmla="*/ 185737 w 836823"/>
                <a:gd name="connsiteY7" fmla="*/ 605779 h 732645"/>
                <a:gd name="connsiteX8" fmla="*/ 233362 w 836823"/>
                <a:gd name="connsiteY8" fmla="*/ 462904 h 732645"/>
                <a:gd name="connsiteX9" fmla="*/ 230981 w 836823"/>
                <a:gd name="connsiteY9" fmla="*/ 386704 h 732645"/>
                <a:gd name="connsiteX10" fmla="*/ 7143 w 836823"/>
                <a:gd name="connsiteY10" fmla="*/ 386704 h 732645"/>
                <a:gd name="connsiteX11" fmla="*/ 0 w 836823"/>
                <a:gd name="connsiteY11" fmla="*/ 3322 h 732645"/>
                <a:gd name="connsiteX0" fmla="*/ 0 w 836823"/>
                <a:gd name="connsiteY0" fmla="*/ 3322 h 732645"/>
                <a:gd name="connsiteX1" fmla="*/ 177800 w 836823"/>
                <a:gd name="connsiteY1" fmla="*/ 0 h 732645"/>
                <a:gd name="connsiteX2" fmla="*/ 394493 w 836823"/>
                <a:gd name="connsiteY2" fmla="*/ 188059 h 732645"/>
                <a:gd name="connsiteX3" fmla="*/ 477043 w 836823"/>
                <a:gd name="connsiteY3" fmla="*/ 342121 h 732645"/>
                <a:gd name="connsiteX4" fmla="*/ 831850 w 836823"/>
                <a:gd name="connsiteY4" fmla="*/ 318588 h 732645"/>
                <a:gd name="connsiteX5" fmla="*/ 836612 w 836823"/>
                <a:gd name="connsiteY5" fmla="*/ 732645 h 732645"/>
                <a:gd name="connsiteX6" fmla="*/ 500062 w 836823"/>
                <a:gd name="connsiteY6" fmla="*/ 665310 h 732645"/>
                <a:gd name="connsiteX7" fmla="*/ 185737 w 836823"/>
                <a:gd name="connsiteY7" fmla="*/ 605779 h 732645"/>
                <a:gd name="connsiteX8" fmla="*/ 233362 w 836823"/>
                <a:gd name="connsiteY8" fmla="*/ 462904 h 732645"/>
                <a:gd name="connsiteX9" fmla="*/ 230981 w 836823"/>
                <a:gd name="connsiteY9" fmla="*/ 386704 h 732645"/>
                <a:gd name="connsiteX10" fmla="*/ 7143 w 836823"/>
                <a:gd name="connsiteY10" fmla="*/ 386704 h 732645"/>
                <a:gd name="connsiteX11" fmla="*/ 0 w 836823"/>
                <a:gd name="connsiteY11" fmla="*/ 3322 h 732645"/>
                <a:gd name="connsiteX0" fmla="*/ 0 w 831850"/>
                <a:gd name="connsiteY0" fmla="*/ 3322 h 744771"/>
                <a:gd name="connsiteX1" fmla="*/ 177800 w 831850"/>
                <a:gd name="connsiteY1" fmla="*/ 0 h 744771"/>
                <a:gd name="connsiteX2" fmla="*/ 394493 w 831850"/>
                <a:gd name="connsiteY2" fmla="*/ 188059 h 744771"/>
                <a:gd name="connsiteX3" fmla="*/ 477043 w 831850"/>
                <a:gd name="connsiteY3" fmla="*/ 342121 h 744771"/>
                <a:gd name="connsiteX4" fmla="*/ 831850 w 831850"/>
                <a:gd name="connsiteY4" fmla="*/ 318588 h 744771"/>
                <a:gd name="connsiteX5" fmla="*/ 824706 w 831850"/>
                <a:gd name="connsiteY5" fmla="*/ 744771 h 744771"/>
                <a:gd name="connsiteX6" fmla="*/ 500062 w 831850"/>
                <a:gd name="connsiteY6" fmla="*/ 665310 h 744771"/>
                <a:gd name="connsiteX7" fmla="*/ 185737 w 831850"/>
                <a:gd name="connsiteY7" fmla="*/ 605779 h 744771"/>
                <a:gd name="connsiteX8" fmla="*/ 233362 w 831850"/>
                <a:gd name="connsiteY8" fmla="*/ 462904 h 744771"/>
                <a:gd name="connsiteX9" fmla="*/ 230981 w 831850"/>
                <a:gd name="connsiteY9" fmla="*/ 386704 h 744771"/>
                <a:gd name="connsiteX10" fmla="*/ 7143 w 831850"/>
                <a:gd name="connsiteY10" fmla="*/ 386704 h 744771"/>
                <a:gd name="connsiteX11" fmla="*/ 0 w 831850"/>
                <a:gd name="connsiteY11" fmla="*/ 3322 h 744771"/>
                <a:gd name="connsiteX0" fmla="*/ 0 w 831850"/>
                <a:gd name="connsiteY0" fmla="*/ 3322 h 744771"/>
                <a:gd name="connsiteX1" fmla="*/ 177800 w 831850"/>
                <a:gd name="connsiteY1" fmla="*/ 0 h 744771"/>
                <a:gd name="connsiteX2" fmla="*/ 394493 w 831850"/>
                <a:gd name="connsiteY2" fmla="*/ 188059 h 744771"/>
                <a:gd name="connsiteX3" fmla="*/ 477043 w 831850"/>
                <a:gd name="connsiteY3" fmla="*/ 342121 h 744771"/>
                <a:gd name="connsiteX4" fmla="*/ 831850 w 831850"/>
                <a:gd name="connsiteY4" fmla="*/ 318588 h 744771"/>
                <a:gd name="connsiteX5" fmla="*/ 824706 w 831850"/>
                <a:gd name="connsiteY5" fmla="*/ 744771 h 744771"/>
                <a:gd name="connsiteX6" fmla="*/ 500062 w 831850"/>
                <a:gd name="connsiteY6" fmla="*/ 665310 h 744771"/>
                <a:gd name="connsiteX7" fmla="*/ 169068 w 831850"/>
                <a:gd name="connsiteY7" fmla="*/ 627001 h 744771"/>
                <a:gd name="connsiteX8" fmla="*/ 233362 w 831850"/>
                <a:gd name="connsiteY8" fmla="*/ 462904 h 744771"/>
                <a:gd name="connsiteX9" fmla="*/ 230981 w 831850"/>
                <a:gd name="connsiteY9" fmla="*/ 386704 h 744771"/>
                <a:gd name="connsiteX10" fmla="*/ 7143 w 831850"/>
                <a:gd name="connsiteY10" fmla="*/ 386704 h 744771"/>
                <a:gd name="connsiteX11" fmla="*/ 0 w 831850"/>
                <a:gd name="connsiteY11" fmla="*/ 3322 h 744771"/>
                <a:gd name="connsiteX0" fmla="*/ 0 w 831850"/>
                <a:gd name="connsiteY0" fmla="*/ 3322 h 744771"/>
                <a:gd name="connsiteX1" fmla="*/ 177800 w 831850"/>
                <a:gd name="connsiteY1" fmla="*/ 0 h 744771"/>
                <a:gd name="connsiteX2" fmla="*/ 394493 w 831850"/>
                <a:gd name="connsiteY2" fmla="*/ 188059 h 744771"/>
                <a:gd name="connsiteX3" fmla="*/ 477043 w 831850"/>
                <a:gd name="connsiteY3" fmla="*/ 342121 h 744771"/>
                <a:gd name="connsiteX4" fmla="*/ 831850 w 831850"/>
                <a:gd name="connsiteY4" fmla="*/ 318588 h 744771"/>
                <a:gd name="connsiteX5" fmla="*/ 824706 w 831850"/>
                <a:gd name="connsiteY5" fmla="*/ 744771 h 744771"/>
                <a:gd name="connsiteX6" fmla="*/ 500062 w 831850"/>
                <a:gd name="connsiteY6" fmla="*/ 665310 h 744771"/>
                <a:gd name="connsiteX7" fmla="*/ 169068 w 831850"/>
                <a:gd name="connsiteY7" fmla="*/ 627001 h 744771"/>
                <a:gd name="connsiteX8" fmla="*/ 226218 w 831850"/>
                <a:gd name="connsiteY8" fmla="*/ 502314 h 744771"/>
                <a:gd name="connsiteX9" fmla="*/ 230981 w 831850"/>
                <a:gd name="connsiteY9" fmla="*/ 386704 h 744771"/>
                <a:gd name="connsiteX10" fmla="*/ 7143 w 831850"/>
                <a:gd name="connsiteY10" fmla="*/ 386704 h 744771"/>
                <a:gd name="connsiteX11" fmla="*/ 0 w 831850"/>
                <a:gd name="connsiteY11" fmla="*/ 3322 h 744771"/>
                <a:gd name="connsiteX0" fmla="*/ 0 w 831850"/>
                <a:gd name="connsiteY0" fmla="*/ 3322 h 744771"/>
                <a:gd name="connsiteX1" fmla="*/ 177800 w 831850"/>
                <a:gd name="connsiteY1" fmla="*/ 0 h 744771"/>
                <a:gd name="connsiteX2" fmla="*/ 394493 w 831850"/>
                <a:gd name="connsiteY2" fmla="*/ 188059 h 744771"/>
                <a:gd name="connsiteX3" fmla="*/ 477043 w 831850"/>
                <a:gd name="connsiteY3" fmla="*/ 342121 h 744771"/>
                <a:gd name="connsiteX4" fmla="*/ 831850 w 831850"/>
                <a:gd name="connsiteY4" fmla="*/ 318588 h 744771"/>
                <a:gd name="connsiteX5" fmla="*/ 824706 w 831850"/>
                <a:gd name="connsiteY5" fmla="*/ 744771 h 744771"/>
                <a:gd name="connsiteX6" fmla="*/ 500062 w 831850"/>
                <a:gd name="connsiteY6" fmla="*/ 665310 h 744771"/>
                <a:gd name="connsiteX7" fmla="*/ 169068 w 831850"/>
                <a:gd name="connsiteY7" fmla="*/ 627001 h 744771"/>
                <a:gd name="connsiteX8" fmla="*/ 226218 w 831850"/>
                <a:gd name="connsiteY8" fmla="*/ 502314 h 744771"/>
                <a:gd name="connsiteX9" fmla="*/ 209550 w 831850"/>
                <a:gd name="connsiteY9" fmla="*/ 410957 h 744771"/>
                <a:gd name="connsiteX10" fmla="*/ 7143 w 831850"/>
                <a:gd name="connsiteY10" fmla="*/ 386704 h 744771"/>
                <a:gd name="connsiteX11" fmla="*/ 0 w 831850"/>
                <a:gd name="connsiteY11" fmla="*/ 3322 h 744771"/>
                <a:gd name="connsiteX0" fmla="*/ 0 w 831850"/>
                <a:gd name="connsiteY0" fmla="*/ 3322 h 744771"/>
                <a:gd name="connsiteX1" fmla="*/ 177800 w 831850"/>
                <a:gd name="connsiteY1" fmla="*/ 0 h 744771"/>
                <a:gd name="connsiteX2" fmla="*/ 394493 w 831850"/>
                <a:gd name="connsiteY2" fmla="*/ 188059 h 744771"/>
                <a:gd name="connsiteX3" fmla="*/ 477043 w 831850"/>
                <a:gd name="connsiteY3" fmla="*/ 342121 h 744771"/>
                <a:gd name="connsiteX4" fmla="*/ 831850 w 831850"/>
                <a:gd name="connsiteY4" fmla="*/ 318588 h 744771"/>
                <a:gd name="connsiteX5" fmla="*/ 824706 w 831850"/>
                <a:gd name="connsiteY5" fmla="*/ 744771 h 744771"/>
                <a:gd name="connsiteX6" fmla="*/ 500062 w 831850"/>
                <a:gd name="connsiteY6" fmla="*/ 665310 h 744771"/>
                <a:gd name="connsiteX7" fmla="*/ 169068 w 831850"/>
                <a:gd name="connsiteY7" fmla="*/ 627001 h 744771"/>
                <a:gd name="connsiteX8" fmla="*/ 226218 w 831850"/>
                <a:gd name="connsiteY8" fmla="*/ 502314 h 744771"/>
                <a:gd name="connsiteX9" fmla="*/ 219075 w 831850"/>
                <a:gd name="connsiteY9" fmla="*/ 404893 h 744771"/>
                <a:gd name="connsiteX10" fmla="*/ 7143 w 831850"/>
                <a:gd name="connsiteY10" fmla="*/ 386704 h 744771"/>
                <a:gd name="connsiteX11" fmla="*/ 0 w 831850"/>
                <a:gd name="connsiteY11" fmla="*/ 3322 h 744771"/>
                <a:gd name="connsiteX0" fmla="*/ 0 w 831850"/>
                <a:gd name="connsiteY0" fmla="*/ 3322 h 744771"/>
                <a:gd name="connsiteX1" fmla="*/ 177800 w 831850"/>
                <a:gd name="connsiteY1" fmla="*/ 0 h 744771"/>
                <a:gd name="connsiteX2" fmla="*/ 394493 w 831850"/>
                <a:gd name="connsiteY2" fmla="*/ 188059 h 744771"/>
                <a:gd name="connsiteX3" fmla="*/ 477043 w 831850"/>
                <a:gd name="connsiteY3" fmla="*/ 342121 h 744771"/>
                <a:gd name="connsiteX4" fmla="*/ 831850 w 831850"/>
                <a:gd name="connsiteY4" fmla="*/ 318588 h 744771"/>
                <a:gd name="connsiteX5" fmla="*/ 824706 w 831850"/>
                <a:gd name="connsiteY5" fmla="*/ 744771 h 744771"/>
                <a:gd name="connsiteX6" fmla="*/ 500062 w 831850"/>
                <a:gd name="connsiteY6" fmla="*/ 665310 h 744771"/>
                <a:gd name="connsiteX7" fmla="*/ 169068 w 831850"/>
                <a:gd name="connsiteY7" fmla="*/ 627001 h 744771"/>
                <a:gd name="connsiteX8" fmla="*/ 226218 w 831850"/>
                <a:gd name="connsiteY8" fmla="*/ 502314 h 744771"/>
                <a:gd name="connsiteX9" fmla="*/ 219075 w 831850"/>
                <a:gd name="connsiteY9" fmla="*/ 404893 h 744771"/>
                <a:gd name="connsiteX10" fmla="*/ 2381 w 831850"/>
                <a:gd name="connsiteY10" fmla="*/ 404893 h 744771"/>
                <a:gd name="connsiteX11" fmla="*/ 0 w 831850"/>
                <a:gd name="connsiteY11" fmla="*/ 3322 h 744771"/>
                <a:gd name="connsiteX0" fmla="*/ 2432 w 834282"/>
                <a:gd name="connsiteY0" fmla="*/ 3322 h 744771"/>
                <a:gd name="connsiteX1" fmla="*/ 180232 w 834282"/>
                <a:gd name="connsiteY1" fmla="*/ 0 h 744771"/>
                <a:gd name="connsiteX2" fmla="*/ 396925 w 834282"/>
                <a:gd name="connsiteY2" fmla="*/ 188059 h 744771"/>
                <a:gd name="connsiteX3" fmla="*/ 479475 w 834282"/>
                <a:gd name="connsiteY3" fmla="*/ 342121 h 744771"/>
                <a:gd name="connsiteX4" fmla="*/ 834282 w 834282"/>
                <a:gd name="connsiteY4" fmla="*/ 318588 h 744771"/>
                <a:gd name="connsiteX5" fmla="*/ 827138 w 834282"/>
                <a:gd name="connsiteY5" fmla="*/ 744771 h 744771"/>
                <a:gd name="connsiteX6" fmla="*/ 502494 w 834282"/>
                <a:gd name="connsiteY6" fmla="*/ 665310 h 744771"/>
                <a:gd name="connsiteX7" fmla="*/ 171500 w 834282"/>
                <a:gd name="connsiteY7" fmla="*/ 627001 h 744771"/>
                <a:gd name="connsiteX8" fmla="*/ 228650 w 834282"/>
                <a:gd name="connsiteY8" fmla="*/ 502314 h 744771"/>
                <a:gd name="connsiteX9" fmla="*/ 221507 w 834282"/>
                <a:gd name="connsiteY9" fmla="*/ 404893 h 744771"/>
                <a:gd name="connsiteX10" fmla="*/ 51 w 834282"/>
                <a:gd name="connsiteY10" fmla="*/ 404893 h 744771"/>
                <a:gd name="connsiteX11" fmla="*/ 2432 w 834282"/>
                <a:gd name="connsiteY11" fmla="*/ 3322 h 744771"/>
                <a:gd name="connsiteX0" fmla="*/ 0 w 836612"/>
                <a:gd name="connsiteY0" fmla="*/ 18479 h 744771"/>
                <a:gd name="connsiteX1" fmla="*/ 182562 w 836612"/>
                <a:gd name="connsiteY1" fmla="*/ 0 h 744771"/>
                <a:gd name="connsiteX2" fmla="*/ 399255 w 836612"/>
                <a:gd name="connsiteY2" fmla="*/ 188059 h 744771"/>
                <a:gd name="connsiteX3" fmla="*/ 481805 w 836612"/>
                <a:gd name="connsiteY3" fmla="*/ 342121 h 744771"/>
                <a:gd name="connsiteX4" fmla="*/ 836612 w 836612"/>
                <a:gd name="connsiteY4" fmla="*/ 318588 h 744771"/>
                <a:gd name="connsiteX5" fmla="*/ 829468 w 836612"/>
                <a:gd name="connsiteY5" fmla="*/ 744771 h 744771"/>
                <a:gd name="connsiteX6" fmla="*/ 504824 w 836612"/>
                <a:gd name="connsiteY6" fmla="*/ 665310 h 744771"/>
                <a:gd name="connsiteX7" fmla="*/ 173830 w 836612"/>
                <a:gd name="connsiteY7" fmla="*/ 627001 h 744771"/>
                <a:gd name="connsiteX8" fmla="*/ 230980 w 836612"/>
                <a:gd name="connsiteY8" fmla="*/ 502314 h 744771"/>
                <a:gd name="connsiteX9" fmla="*/ 223837 w 836612"/>
                <a:gd name="connsiteY9" fmla="*/ 404893 h 744771"/>
                <a:gd name="connsiteX10" fmla="*/ 2381 w 836612"/>
                <a:gd name="connsiteY10" fmla="*/ 404893 h 744771"/>
                <a:gd name="connsiteX11" fmla="*/ 0 w 836612"/>
                <a:gd name="connsiteY11" fmla="*/ 18479 h 744771"/>
                <a:gd name="connsiteX0" fmla="*/ 0 w 836612"/>
                <a:gd name="connsiteY0" fmla="*/ 6353 h 732645"/>
                <a:gd name="connsiteX1" fmla="*/ 182562 w 836612"/>
                <a:gd name="connsiteY1" fmla="*/ 0 h 732645"/>
                <a:gd name="connsiteX2" fmla="*/ 399255 w 836612"/>
                <a:gd name="connsiteY2" fmla="*/ 175933 h 732645"/>
                <a:gd name="connsiteX3" fmla="*/ 481805 w 836612"/>
                <a:gd name="connsiteY3" fmla="*/ 329995 h 732645"/>
                <a:gd name="connsiteX4" fmla="*/ 836612 w 836612"/>
                <a:gd name="connsiteY4" fmla="*/ 306462 h 732645"/>
                <a:gd name="connsiteX5" fmla="*/ 829468 w 836612"/>
                <a:gd name="connsiteY5" fmla="*/ 732645 h 732645"/>
                <a:gd name="connsiteX6" fmla="*/ 504824 w 836612"/>
                <a:gd name="connsiteY6" fmla="*/ 653184 h 732645"/>
                <a:gd name="connsiteX7" fmla="*/ 173830 w 836612"/>
                <a:gd name="connsiteY7" fmla="*/ 614875 h 732645"/>
                <a:gd name="connsiteX8" fmla="*/ 230980 w 836612"/>
                <a:gd name="connsiteY8" fmla="*/ 490188 h 732645"/>
                <a:gd name="connsiteX9" fmla="*/ 223837 w 836612"/>
                <a:gd name="connsiteY9" fmla="*/ 392767 h 732645"/>
                <a:gd name="connsiteX10" fmla="*/ 2381 w 836612"/>
                <a:gd name="connsiteY10" fmla="*/ 392767 h 732645"/>
                <a:gd name="connsiteX11" fmla="*/ 0 w 836612"/>
                <a:gd name="connsiteY11" fmla="*/ 6353 h 732645"/>
                <a:gd name="connsiteX0" fmla="*/ 0 w 836612"/>
                <a:gd name="connsiteY0" fmla="*/ 6353 h 732645"/>
                <a:gd name="connsiteX1" fmla="*/ 182562 w 836612"/>
                <a:gd name="connsiteY1" fmla="*/ 0 h 732645"/>
                <a:gd name="connsiteX2" fmla="*/ 399255 w 836612"/>
                <a:gd name="connsiteY2" fmla="*/ 163806 h 732645"/>
                <a:gd name="connsiteX3" fmla="*/ 481805 w 836612"/>
                <a:gd name="connsiteY3" fmla="*/ 329995 h 732645"/>
                <a:gd name="connsiteX4" fmla="*/ 836612 w 836612"/>
                <a:gd name="connsiteY4" fmla="*/ 306462 h 732645"/>
                <a:gd name="connsiteX5" fmla="*/ 829468 w 836612"/>
                <a:gd name="connsiteY5" fmla="*/ 732645 h 732645"/>
                <a:gd name="connsiteX6" fmla="*/ 504824 w 836612"/>
                <a:gd name="connsiteY6" fmla="*/ 653184 h 732645"/>
                <a:gd name="connsiteX7" fmla="*/ 173830 w 836612"/>
                <a:gd name="connsiteY7" fmla="*/ 614875 h 732645"/>
                <a:gd name="connsiteX8" fmla="*/ 230980 w 836612"/>
                <a:gd name="connsiteY8" fmla="*/ 490188 h 732645"/>
                <a:gd name="connsiteX9" fmla="*/ 223837 w 836612"/>
                <a:gd name="connsiteY9" fmla="*/ 392767 h 732645"/>
                <a:gd name="connsiteX10" fmla="*/ 2381 w 836612"/>
                <a:gd name="connsiteY10" fmla="*/ 392767 h 732645"/>
                <a:gd name="connsiteX11" fmla="*/ 0 w 836612"/>
                <a:gd name="connsiteY11" fmla="*/ 6353 h 732645"/>
                <a:gd name="connsiteX0" fmla="*/ 0 w 836612"/>
                <a:gd name="connsiteY0" fmla="*/ 6353 h 732645"/>
                <a:gd name="connsiteX1" fmla="*/ 182562 w 836612"/>
                <a:gd name="connsiteY1" fmla="*/ 0 h 732645"/>
                <a:gd name="connsiteX2" fmla="*/ 399255 w 836612"/>
                <a:gd name="connsiteY2" fmla="*/ 163806 h 732645"/>
                <a:gd name="connsiteX3" fmla="*/ 486567 w 836612"/>
                <a:gd name="connsiteY3" fmla="*/ 320901 h 732645"/>
                <a:gd name="connsiteX4" fmla="*/ 836612 w 836612"/>
                <a:gd name="connsiteY4" fmla="*/ 306462 h 732645"/>
                <a:gd name="connsiteX5" fmla="*/ 829468 w 836612"/>
                <a:gd name="connsiteY5" fmla="*/ 732645 h 732645"/>
                <a:gd name="connsiteX6" fmla="*/ 504824 w 836612"/>
                <a:gd name="connsiteY6" fmla="*/ 653184 h 732645"/>
                <a:gd name="connsiteX7" fmla="*/ 173830 w 836612"/>
                <a:gd name="connsiteY7" fmla="*/ 614875 h 732645"/>
                <a:gd name="connsiteX8" fmla="*/ 230980 w 836612"/>
                <a:gd name="connsiteY8" fmla="*/ 490188 h 732645"/>
                <a:gd name="connsiteX9" fmla="*/ 223837 w 836612"/>
                <a:gd name="connsiteY9" fmla="*/ 392767 h 732645"/>
                <a:gd name="connsiteX10" fmla="*/ 2381 w 836612"/>
                <a:gd name="connsiteY10" fmla="*/ 392767 h 732645"/>
                <a:gd name="connsiteX11" fmla="*/ 0 w 836612"/>
                <a:gd name="connsiteY11" fmla="*/ 6353 h 7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6612" h="732645">
                  <a:moveTo>
                    <a:pt x="0" y="6353"/>
                  </a:moveTo>
                  <a:lnTo>
                    <a:pt x="182562" y="0"/>
                  </a:lnTo>
                  <a:lnTo>
                    <a:pt x="399255" y="163806"/>
                  </a:lnTo>
                  <a:lnTo>
                    <a:pt x="486567" y="320901"/>
                  </a:lnTo>
                  <a:lnTo>
                    <a:pt x="836612" y="306462"/>
                  </a:lnTo>
                  <a:cubicBezTo>
                    <a:pt x="835024" y="435049"/>
                    <a:pt x="831056" y="604058"/>
                    <a:pt x="829468" y="732645"/>
                  </a:cubicBezTo>
                  <a:cubicBezTo>
                    <a:pt x="705643" y="715183"/>
                    <a:pt x="628649" y="670646"/>
                    <a:pt x="504824" y="653184"/>
                  </a:cubicBezTo>
                  <a:lnTo>
                    <a:pt x="173830" y="614875"/>
                  </a:lnTo>
                  <a:lnTo>
                    <a:pt x="230980" y="490188"/>
                  </a:lnTo>
                  <a:cubicBezTo>
                    <a:pt x="230186" y="464788"/>
                    <a:pt x="224631" y="418167"/>
                    <a:pt x="223837" y="392767"/>
                  </a:cubicBezTo>
                  <a:lnTo>
                    <a:pt x="2381" y="392767"/>
                  </a:lnTo>
                  <a:cubicBezTo>
                    <a:pt x="1587" y="268148"/>
                    <a:pt x="5556" y="140497"/>
                    <a:pt x="0" y="6353"/>
                  </a:cubicBezTo>
                  <a:close/>
                </a:path>
              </a:pathLst>
            </a:cu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フリーフォーム 108"/>
            <p:cNvSpPr/>
            <p:nvPr/>
          </p:nvSpPr>
          <p:spPr>
            <a:xfrm>
              <a:off x="2974437" y="4831496"/>
              <a:ext cx="274771" cy="1269617"/>
            </a:xfrm>
            <a:custGeom>
              <a:avLst/>
              <a:gdLst>
                <a:gd name="connsiteX0" fmla="*/ 114300 w 228600"/>
                <a:gd name="connsiteY0" fmla="*/ 0 h 1280160"/>
                <a:gd name="connsiteX1" fmla="*/ 22860 w 228600"/>
                <a:gd name="connsiteY1" fmla="*/ 15240 h 1280160"/>
                <a:gd name="connsiteX2" fmla="*/ 0 w 228600"/>
                <a:gd name="connsiteY2" fmla="*/ 60960 h 1280160"/>
                <a:gd name="connsiteX3" fmla="*/ 76200 w 228600"/>
                <a:gd name="connsiteY3" fmla="*/ 1181100 h 1280160"/>
                <a:gd name="connsiteX4" fmla="*/ 144780 w 228600"/>
                <a:gd name="connsiteY4" fmla="*/ 1272540 h 1280160"/>
                <a:gd name="connsiteX5" fmla="*/ 213360 w 228600"/>
                <a:gd name="connsiteY5" fmla="*/ 1280160 h 1280160"/>
                <a:gd name="connsiteX6" fmla="*/ 190500 w 228600"/>
                <a:gd name="connsiteY6" fmla="*/ 784860 h 1280160"/>
                <a:gd name="connsiteX7" fmla="*/ 228600 w 228600"/>
                <a:gd name="connsiteY7" fmla="*/ 571500 h 1280160"/>
                <a:gd name="connsiteX8" fmla="*/ 190500 w 228600"/>
                <a:gd name="connsiteY8" fmla="*/ 518160 h 1280160"/>
                <a:gd name="connsiteX9" fmla="*/ 114300 w 228600"/>
                <a:gd name="connsiteY9" fmla="*/ 0 h 1280160"/>
                <a:gd name="connsiteX0" fmla="*/ 114300 w 228600"/>
                <a:gd name="connsiteY0" fmla="*/ 0 h 1280160"/>
                <a:gd name="connsiteX1" fmla="*/ 22860 w 228600"/>
                <a:gd name="connsiteY1" fmla="*/ 15240 h 1280160"/>
                <a:gd name="connsiteX2" fmla="*/ 0 w 228600"/>
                <a:gd name="connsiteY2" fmla="*/ 60960 h 1280160"/>
                <a:gd name="connsiteX3" fmla="*/ 76200 w 228600"/>
                <a:gd name="connsiteY3" fmla="*/ 1181100 h 1280160"/>
                <a:gd name="connsiteX4" fmla="*/ 144780 w 228600"/>
                <a:gd name="connsiteY4" fmla="*/ 1272540 h 1280160"/>
                <a:gd name="connsiteX5" fmla="*/ 213360 w 228600"/>
                <a:gd name="connsiteY5" fmla="*/ 1280160 h 1280160"/>
                <a:gd name="connsiteX6" fmla="*/ 190500 w 228600"/>
                <a:gd name="connsiteY6" fmla="*/ 784860 h 1280160"/>
                <a:gd name="connsiteX7" fmla="*/ 228600 w 228600"/>
                <a:gd name="connsiteY7" fmla="*/ 571500 h 1280160"/>
                <a:gd name="connsiteX8" fmla="*/ 173001 w 228600"/>
                <a:gd name="connsiteY8" fmla="*/ 538474 h 1280160"/>
                <a:gd name="connsiteX9" fmla="*/ 114300 w 228600"/>
                <a:gd name="connsiteY9" fmla="*/ 0 h 1280160"/>
                <a:gd name="connsiteX0" fmla="*/ 114300 w 228600"/>
                <a:gd name="connsiteY0" fmla="*/ 0 h 1295394"/>
                <a:gd name="connsiteX1" fmla="*/ 22860 w 228600"/>
                <a:gd name="connsiteY1" fmla="*/ 15240 h 1295394"/>
                <a:gd name="connsiteX2" fmla="*/ 0 w 228600"/>
                <a:gd name="connsiteY2" fmla="*/ 60960 h 1295394"/>
                <a:gd name="connsiteX3" fmla="*/ 76200 w 228600"/>
                <a:gd name="connsiteY3" fmla="*/ 1181100 h 1295394"/>
                <a:gd name="connsiteX4" fmla="*/ 144780 w 228600"/>
                <a:gd name="connsiteY4" fmla="*/ 1272540 h 1295394"/>
                <a:gd name="connsiteX5" fmla="*/ 211172 w 228600"/>
                <a:gd name="connsiteY5" fmla="*/ 1295394 h 1295394"/>
                <a:gd name="connsiteX6" fmla="*/ 190500 w 228600"/>
                <a:gd name="connsiteY6" fmla="*/ 784860 h 1295394"/>
                <a:gd name="connsiteX7" fmla="*/ 228600 w 228600"/>
                <a:gd name="connsiteY7" fmla="*/ 571500 h 1295394"/>
                <a:gd name="connsiteX8" fmla="*/ 173001 w 228600"/>
                <a:gd name="connsiteY8" fmla="*/ 538474 h 1295394"/>
                <a:gd name="connsiteX9" fmla="*/ 114300 w 228600"/>
                <a:gd name="connsiteY9" fmla="*/ 0 h 1295394"/>
                <a:gd name="connsiteX0" fmla="*/ 114300 w 228600"/>
                <a:gd name="connsiteY0" fmla="*/ 0 h 1295394"/>
                <a:gd name="connsiteX1" fmla="*/ 22860 w 228600"/>
                <a:gd name="connsiteY1" fmla="*/ 15240 h 1295394"/>
                <a:gd name="connsiteX2" fmla="*/ 0 w 228600"/>
                <a:gd name="connsiteY2" fmla="*/ 60960 h 1295394"/>
                <a:gd name="connsiteX3" fmla="*/ 76200 w 228600"/>
                <a:gd name="connsiteY3" fmla="*/ 1181100 h 1295394"/>
                <a:gd name="connsiteX4" fmla="*/ 144780 w 228600"/>
                <a:gd name="connsiteY4" fmla="*/ 1290821 h 1295394"/>
                <a:gd name="connsiteX5" fmla="*/ 211172 w 228600"/>
                <a:gd name="connsiteY5" fmla="*/ 1295394 h 1295394"/>
                <a:gd name="connsiteX6" fmla="*/ 190500 w 228600"/>
                <a:gd name="connsiteY6" fmla="*/ 784860 h 1295394"/>
                <a:gd name="connsiteX7" fmla="*/ 228600 w 228600"/>
                <a:gd name="connsiteY7" fmla="*/ 571500 h 1295394"/>
                <a:gd name="connsiteX8" fmla="*/ 173001 w 228600"/>
                <a:gd name="connsiteY8" fmla="*/ 538474 h 1295394"/>
                <a:gd name="connsiteX9" fmla="*/ 114300 w 228600"/>
                <a:gd name="connsiteY9" fmla="*/ 0 h 1295394"/>
                <a:gd name="connsiteX0" fmla="*/ 114300 w 228600"/>
                <a:gd name="connsiteY0" fmla="*/ 0 h 1292347"/>
                <a:gd name="connsiteX1" fmla="*/ 22860 w 228600"/>
                <a:gd name="connsiteY1" fmla="*/ 15240 h 1292347"/>
                <a:gd name="connsiteX2" fmla="*/ 0 w 228600"/>
                <a:gd name="connsiteY2" fmla="*/ 60960 h 1292347"/>
                <a:gd name="connsiteX3" fmla="*/ 76200 w 228600"/>
                <a:gd name="connsiteY3" fmla="*/ 1181100 h 1292347"/>
                <a:gd name="connsiteX4" fmla="*/ 144780 w 228600"/>
                <a:gd name="connsiteY4" fmla="*/ 1290821 h 1292347"/>
                <a:gd name="connsiteX5" fmla="*/ 202423 w 228600"/>
                <a:gd name="connsiteY5" fmla="*/ 1292347 h 1292347"/>
                <a:gd name="connsiteX6" fmla="*/ 190500 w 228600"/>
                <a:gd name="connsiteY6" fmla="*/ 784860 h 1292347"/>
                <a:gd name="connsiteX7" fmla="*/ 228600 w 228600"/>
                <a:gd name="connsiteY7" fmla="*/ 571500 h 1292347"/>
                <a:gd name="connsiteX8" fmla="*/ 173001 w 228600"/>
                <a:gd name="connsiteY8" fmla="*/ 538474 h 1292347"/>
                <a:gd name="connsiteX9" fmla="*/ 114300 w 228600"/>
                <a:gd name="connsiteY9" fmla="*/ 0 h 1292347"/>
                <a:gd name="connsiteX0" fmla="*/ 114300 w 228600"/>
                <a:gd name="connsiteY0" fmla="*/ 0 h 1292347"/>
                <a:gd name="connsiteX1" fmla="*/ 22860 w 228600"/>
                <a:gd name="connsiteY1" fmla="*/ 15240 h 1292347"/>
                <a:gd name="connsiteX2" fmla="*/ 0 w 228600"/>
                <a:gd name="connsiteY2" fmla="*/ 60960 h 1292347"/>
                <a:gd name="connsiteX3" fmla="*/ 76200 w 228600"/>
                <a:gd name="connsiteY3" fmla="*/ 1181100 h 1292347"/>
                <a:gd name="connsiteX4" fmla="*/ 144780 w 228600"/>
                <a:gd name="connsiteY4" fmla="*/ 1290821 h 1292347"/>
                <a:gd name="connsiteX5" fmla="*/ 202423 w 228600"/>
                <a:gd name="connsiteY5" fmla="*/ 1292347 h 1292347"/>
                <a:gd name="connsiteX6" fmla="*/ 175188 w 228600"/>
                <a:gd name="connsiteY6" fmla="*/ 784860 h 1292347"/>
                <a:gd name="connsiteX7" fmla="*/ 228600 w 228600"/>
                <a:gd name="connsiteY7" fmla="*/ 571500 h 1292347"/>
                <a:gd name="connsiteX8" fmla="*/ 173001 w 228600"/>
                <a:gd name="connsiteY8" fmla="*/ 538474 h 1292347"/>
                <a:gd name="connsiteX9" fmla="*/ 114300 w 228600"/>
                <a:gd name="connsiteY9" fmla="*/ 0 h 1292347"/>
                <a:gd name="connsiteX0" fmla="*/ 136174 w 228600"/>
                <a:gd name="connsiteY0" fmla="*/ 0 h 1301488"/>
                <a:gd name="connsiteX1" fmla="*/ 22860 w 228600"/>
                <a:gd name="connsiteY1" fmla="*/ 24381 h 1301488"/>
                <a:gd name="connsiteX2" fmla="*/ 0 w 228600"/>
                <a:gd name="connsiteY2" fmla="*/ 70101 h 1301488"/>
                <a:gd name="connsiteX3" fmla="*/ 76200 w 228600"/>
                <a:gd name="connsiteY3" fmla="*/ 1190241 h 1301488"/>
                <a:gd name="connsiteX4" fmla="*/ 144780 w 228600"/>
                <a:gd name="connsiteY4" fmla="*/ 1299962 h 1301488"/>
                <a:gd name="connsiteX5" fmla="*/ 202423 w 228600"/>
                <a:gd name="connsiteY5" fmla="*/ 1301488 h 1301488"/>
                <a:gd name="connsiteX6" fmla="*/ 175188 w 228600"/>
                <a:gd name="connsiteY6" fmla="*/ 794001 h 1301488"/>
                <a:gd name="connsiteX7" fmla="*/ 228600 w 228600"/>
                <a:gd name="connsiteY7" fmla="*/ 580641 h 1301488"/>
                <a:gd name="connsiteX8" fmla="*/ 173001 w 228600"/>
                <a:gd name="connsiteY8" fmla="*/ 547615 h 1301488"/>
                <a:gd name="connsiteX9" fmla="*/ 136174 w 228600"/>
                <a:gd name="connsiteY9" fmla="*/ 0 h 1301488"/>
                <a:gd name="connsiteX0" fmla="*/ 136174 w 228600"/>
                <a:gd name="connsiteY0" fmla="*/ 0 h 1301488"/>
                <a:gd name="connsiteX1" fmla="*/ 31610 w 228600"/>
                <a:gd name="connsiteY1" fmla="*/ 5 h 1301488"/>
                <a:gd name="connsiteX2" fmla="*/ 0 w 228600"/>
                <a:gd name="connsiteY2" fmla="*/ 70101 h 1301488"/>
                <a:gd name="connsiteX3" fmla="*/ 76200 w 228600"/>
                <a:gd name="connsiteY3" fmla="*/ 1190241 h 1301488"/>
                <a:gd name="connsiteX4" fmla="*/ 144780 w 228600"/>
                <a:gd name="connsiteY4" fmla="*/ 1299962 h 1301488"/>
                <a:gd name="connsiteX5" fmla="*/ 202423 w 228600"/>
                <a:gd name="connsiteY5" fmla="*/ 1301488 h 1301488"/>
                <a:gd name="connsiteX6" fmla="*/ 175188 w 228600"/>
                <a:gd name="connsiteY6" fmla="*/ 794001 h 1301488"/>
                <a:gd name="connsiteX7" fmla="*/ 228600 w 228600"/>
                <a:gd name="connsiteY7" fmla="*/ 580641 h 1301488"/>
                <a:gd name="connsiteX8" fmla="*/ 173001 w 228600"/>
                <a:gd name="connsiteY8" fmla="*/ 547615 h 1301488"/>
                <a:gd name="connsiteX9" fmla="*/ 136174 w 228600"/>
                <a:gd name="connsiteY9" fmla="*/ 0 h 1301488"/>
                <a:gd name="connsiteX0" fmla="*/ 147111 w 239537"/>
                <a:gd name="connsiteY0" fmla="*/ 0 h 1301488"/>
                <a:gd name="connsiteX1" fmla="*/ 42547 w 239537"/>
                <a:gd name="connsiteY1" fmla="*/ 5 h 1301488"/>
                <a:gd name="connsiteX2" fmla="*/ 0 w 239537"/>
                <a:gd name="connsiteY2" fmla="*/ 45725 h 1301488"/>
                <a:gd name="connsiteX3" fmla="*/ 87137 w 239537"/>
                <a:gd name="connsiteY3" fmla="*/ 1190241 h 1301488"/>
                <a:gd name="connsiteX4" fmla="*/ 155717 w 239537"/>
                <a:gd name="connsiteY4" fmla="*/ 1299962 h 1301488"/>
                <a:gd name="connsiteX5" fmla="*/ 213360 w 239537"/>
                <a:gd name="connsiteY5" fmla="*/ 1301488 h 1301488"/>
                <a:gd name="connsiteX6" fmla="*/ 186125 w 239537"/>
                <a:gd name="connsiteY6" fmla="*/ 794001 h 1301488"/>
                <a:gd name="connsiteX7" fmla="*/ 239537 w 239537"/>
                <a:gd name="connsiteY7" fmla="*/ 580641 h 1301488"/>
                <a:gd name="connsiteX8" fmla="*/ 183938 w 239537"/>
                <a:gd name="connsiteY8" fmla="*/ 547615 h 1301488"/>
                <a:gd name="connsiteX9" fmla="*/ 147111 w 239537"/>
                <a:gd name="connsiteY9" fmla="*/ 0 h 1301488"/>
                <a:gd name="connsiteX0" fmla="*/ 147111 w 239537"/>
                <a:gd name="connsiteY0" fmla="*/ 0 h 1301488"/>
                <a:gd name="connsiteX1" fmla="*/ 42547 w 239537"/>
                <a:gd name="connsiteY1" fmla="*/ 5 h 1301488"/>
                <a:gd name="connsiteX2" fmla="*/ 0 w 239537"/>
                <a:gd name="connsiteY2" fmla="*/ 45725 h 1301488"/>
                <a:gd name="connsiteX3" fmla="*/ 102449 w 239537"/>
                <a:gd name="connsiteY3" fmla="*/ 1196335 h 1301488"/>
                <a:gd name="connsiteX4" fmla="*/ 155717 w 239537"/>
                <a:gd name="connsiteY4" fmla="*/ 1299962 h 1301488"/>
                <a:gd name="connsiteX5" fmla="*/ 213360 w 239537"/>
                <a:gd name="connsiteY5" fmla="*/ 1301488 h 1301488"/>
                <a:gd name="connsiteX6" fmla="*/ 186125 w 239537"/>
                <a:gd name="connsiteY6" fmla="*/ 794001 h 1301488"/>
                <a:gd name="connsiteX7" fmla="*/ 239537 w 239537"/>
                <a:gd name="connsiteY7" fmla="*/ 580641 h 1301488"/>
                <a:gd name="connsiteX8" fmla="*/ 183938 w 239537"/>
                <a:gd name="connsiteY8" fmla="*/ 547615 h 1301488"/>
                <a:gd name="connsiteX9" fmla="*/ 147111 w 239537"/>
                <a:gd name="connsiteY9" fmla="*/ 0 h 130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537" h="1301488">
                  <a:moveTo>
                    <a:pt x="147111" y="0"/>
                  </a:moveTo>
                  <a:lnTo>
                    <a:pt x="42547" y="5"/>
                  </a:lnTo>
                  <a:lnTo>
                    <a:pt x="0" y="45725"/>
                  </a:lnTo>
                  <a:lnTo>
                    <a:pt x="102449" y="1196335"/>
                  </a:lnTo>
                  <a:lnTo>
                    <a:pt x="155717" y="1299962"/>
                  </a:lnTo>
                  <a:lnTo>
                    <a:pt x="213360" y="1301488"/>
                  </a:lnTo>
                  <a:lnTo>
                    <a:pt x="186125" y="794001"/>
                  </a:lnTo>
                  <a:lnTo>
                    <a:pt x="239537" y="580641"/>
                  </a:lnTo>
                  <a:lnTo>
                    <a:pt x="183938" y="547615"/>
                  </a:lnTo>
                  <a:lnTo>
                    <a:pt x="147111" y="0"/>
                  </a:lnTo>
                  <a:close/>
                </a:path>
              </a:pathLst>
            </a:custGeom>
            <a:no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フリーフォーム 110"/>
            <p:cNvSpPr/>
            <p:nvPr/>
          </p:nvSpPr>
          <p:spPr>
            <a:xfrm>
              <a:off x="3226852" y="5097775"/>
              <a:ext cx="400087" cy="566796"/>
            </a:xfrm>
            <a:custGeom>
              <a:avLst/>
              <a:gdLst>
                <a:gd name="connsiteX0" fmla="*/ 0 w 390525"/>
                <a:gd name="connsiteY0" fmla="*/ 504825 h 542925"/>
                <a:gd name="connsiteX1" fmla="*/ 104775 w 390525"/>
                <a:gd name="connsiteY1" fmla="*/ 542925 h 542925"/>
                <a:gd name="connsiteX2" fmla="*/ 333375 w 390525"/>
                <a:gd name="connsiteY2" fmla="*/ 342900 h 542925"/>
                <a:gd name="connsiteX3" fmla="*/ 390525 w 390525"/>
                <a:gd name="connsiteY3" fmla="*/ 0 h 542925"/>
                <a:gd name="connsiteX4" fmla="*/ 295275 w 390525"/>
                <a:gd name="connsiteY4" fmla="*/ 0 h 542925"/>
                <a:gd name="connsiteX5" fmla="*/ 95250 w 390525"/>
                <a:gd name="connsiteY5" fmla="*/ 219075 h 542925"/>
                <a:gd name="connsiteX6" fmla="*/ 0 w 390525"/>
                <a:gd name="connsiteY6" fmla="*/ 504825 h 542925"/>
                <a:gd name="connsiteX0" fmla="*/ 0 w 390525"/>
                <a:gd name="connsiteY0" fmla="*/ 504825 h 532211"/>
                <a:gd name="connsiteX1" fmla="*/ 183705 w 390525"/>
                <a:gd name="connsiteY1" fmla="*/ 532211 h 532211"/>
                <a:gd name="connsiteX2" fmla="*/ 333375 w 390525"/>
                <a:gd name="connsiteY2" fmla="*/ 342900 h 532211"/>
                <a:gd name="connsiteX3" fmla="*/ 390525 w 390525"/>
                <a:gd name="connsiteY3" fmla="*/ 0 h 532211"/>
                <a:gd name="connsiteX4" fmla="*/ 295275 w 390525"/>
                <a:gd name="connsiteY4" fmla="*/ 0 h 532211"/>
                <a:gd name="connsiteX5" fmla="*/ 95250 w 390525"/>
                <a:gd name="connsiteY5" fmla="*/ 219075 h 532211"/>
                <a:gd name="connsiteX6" fmla="*/ 0 w 390525"/>
                <a:gd name="connsiteY6" fmla="*/ 504825 h 532211"/>
                <a:gd name="connsiteX0" fmla="*/ 0 w 370062"/>
                <a:gd name="connsiteY0" fmla="*/ 490539 h 532211"/>
                <a:gd name="connsiteX1" fmla="*/ 163242 w 370062"/>
                <a:gd name="connsiteY1" fmla="*/ 532211 h 532211"/>
                <a:gd name="connsiteX2" fmla="*/ 312912 w 370062"/>
                <a:gd name="connsiteY2" fmla="*/ 342900 h 532211"/>
                <a:gd name="connsiteX3" fmla="*/ 370062 w 370062"/>
                <a:gd name="connsiteY3" fmla="*/ 0 h 532211"/>
                <a:gd name="connsiteX4" fmla="*/ 274812 w 370062"/>
                <a:gd name="connsiteY4" fmla="*/ 0 h 532211"/>
                <a:gd name="connsiteX5" fmla="*/ 74787 w 370062"/>
                <a:gd name="connsiteY5" fmla="*/ 219075 h 532211"/>
                <a:gd name="connsiteX6" fmla="*/ 0 w 370062"/>
                <a:gd name="connsiteY6" fmla="*/ 490539 h 532211"/>
                <a:gd name="connsiteX0" fmla="*/ 0 w 370062"/>
                <a:gd name="connsiteY0" fmla="*/ 490539 h 532211"/>
                <a:gd name="connsiteX1" fmla="*/ 163242 w 370062"/>
                <a:gd name="connsiteY1" fmla="*/ 532211 h 532211"/>
                <a:gd name="connsiteX2" fmla="*/ 312912 w 370062"/>
                <a:gd name="connsiteY2" fmla="*/ 342900 h 532211"/>
                <a:gd name="connsiteX3" fmla="*/ 370062 w 370062"/>
                <a:gd name="connsiteY3" fmla="*/ 0 h 532211"/>
                <a:gd name="connsiteX4" fmla="*/ 274812 w 370062"/>
                <a:gd name="connsiteY4" fmla="*/ 0 h 532211"/>
                <a:gd name="connsiteX5" fmla="*/ 86481 w 370062"/>
                <a:gd name="connsiteY5" fmla="*/ 236932 h 532211"/>
                <a:gd name="connsiteX6" fmla="*/ 0 w 370062"/>
                <a:gd name="connsiteY6" fmla="*/ 490539 h 532211"/>
                <a:gd name="connsiteX0" fmla="*/ 0 w 370062"/>
                <a:gd name="connsiteY0" fmla="*/ 490539 h 532211"/>
                <a:gd name="connsiteX1" fmla="*/ 163242 w 370062"/>
                <a:gd name="connsiteY1" fmla="*/ 532211 h 532211"/>
                <a:gd name="connsiteX2" fmla="*/ 312912 w 370062"/>
                <a:gd name="connsiteY2" fmla="*/ 342900 h 532211"/>
                <a:gd name="connsiteX3" fmla="*/ 370062 w 370062"/>
                <a:gd name="connsiteY3" fmla="*/ 0 h 532211"/>
                <a:gd name="connsiteX4" fmla="*/ 280659 w 370062"/>
                <a:gd name="connsiteY4" fmla="*/ 28572 h 532211"/>
                <a:gd name="connsiteX5" fmla="*/ 86481 w 370062"/>
                <a:gd name="connsiteY5" fmla="*/ 236932 h 532211"/>
                <a:gd name="connsiteX6" fmla="*/ 0 w 370062"/>
                <a:gd name="connsiteY6" fmla="*/ 490539 h 532211"/>
                <a:gd name="connsiteX0" fmla="*/ 0 w 349599"/>
                <a:gd name="connsiteY0" fmla="*/ 469110 h 510782"/>
                <a:gd name="connsiteX1" fmla="*/ 163242 w 349599"/>
                <a:gd name="connsiteY1" fmla="*/ 510782 h 510782"/>
                <a:gd name="connsiteX2" fmla="*/ 312912 w 349599"/>
                <a:gd name="connsiteY2" fmla="*/ 321471 h 510782"/>
                <a:gd name="connsiteX3" fmla="*/ 349599 w 349599"/>
                <a:gd name="connsiteY3" fmla="*/ 0 h 510782"/>
                <a:gd name="connsiteX4" fmla="*/ 280659 w 349599"/>
                <a:gd name="connsiteY4" fmla="*/ 7143 h 510782"/>
                <a:gd name="connsiteX5" fmla="*/ 86481 w 349599"/>
                <a:gd name="connsiteY5" fmla="*/ 215503 h 510782"/>
                <a:gd name="connsiteX6" fmla="*/ 0 w 349599"/>
                <a:gd name="connsiteY6" fmla="*/ 469110 h 510782"/>
                <a:gd name="connsiteX0" fmla="*/ 0 w 349599"/>
                <a:gd name="connsiteY0" fmla="*/ 469110 h 510782"/>
                <a:gd name="connsiteX1" fmla="*/ 163242 w 349599"/>
                <a:gd name="connsiteY1" fmla="*/ 510782 h 510782"/>
                <a:gd name="connsiteX2" fmla="*/ 326068 w 349599"/>
                <a:gd name="connsiteY2" fmla="*/ 316114 h 510782"/>
                <a:gd name="connsiteX3" fmla="*/ 349599 w 349599"/>
                <a:gd name="connsiteY3" fmla="*/ 0 h 510782"/>
                <a:gd name="connsiteX4" fmla="*/ 280659 w 349599"/>
                <a:gd name="connsiteY4" fmla="*/ 7143 h 510782"/>
                <a:gd name="connsiteX5" fmla="*/ 86481 w 349599"/>
                <a:gd name="connsiteY5" fmla="*/ 215503 h 510782"/>
                <a:gd name="connsiteX6" fmla="*/ 0 w 349599"/>
                <a:gd name="connsiteY6" fmla="*/ 469110 h 510782"/>
                <a:gd name="connsiteX0" fmla="*/ 0 w 349599"/>
                <a:gd name="connsiteY0" fmla="*/ 469110 h 510782"/>
                <a:gd name="connsiteX1" fmla="*/ 163242 w 349599"/>
                <a:gd name="connsiteY1" fmla="*/ 510782 h 510782"/>
                <a:gd name="connsiteX2" fmla="*/ 326068 w 349599"/>
                <a:gd name="connsiteY2" fmla="*/ 316114 h 510782"/>
                <a:gd name="connsiteX3" fmla="*/ 349599 w 349599"/>
                <a:gd name="connsiteY3" fmla="*/ 0 h 510782"/>
                <a:gd name="connsiteX4" fmla="*/ 280659 w 349599"/>
                <a:gd name="connsiteY4" fmla="*/ 7143 h 510782"/>
                <a:gd name="connsiteX5" fmla="*/ 86481 w 349599"/>
                <a:gd name="connsiteY5" fmla="*/ 215503 h 510782"/>
                <a:gd name="connsiteX6" fmla="*/ 0 w 349599"/>
                <a:gd name="connsiteY6" fmla="*/ 469110 h 510782"/>
                <a:gd name="connsiteX0" fmla="*/ 0 w 349599"/>
                <a:gd name="connsiteY0" fmla="*/ 469110 h 510782"/>
                <a:gd name="connsiteX1" fmla="*/ 163242 w 349599"/>
                <a:gd name="connsiteY1" fmla="*/ 510782 h 510782"/>
                <a:gd name="connsiteX2" fmla="*/ 261513 w 349599"/>
                <a:gd name="connsiteY2" fmla="*/ 359587 h 510782"/>
                <a:gd name="connsiteX3" fmla="*/ 326068 w 349599"/>
                <a:gd name="connsiteY3" fmla="*/ 316114 h 510782"/>
                <a:gd name="connsiteX4" fmla="*/ 349599 w 349599"/>
                <a:gd name="connsiteY4" fmla="*/ 0 h 510782"/>
                <a:gd name="connsiteX5" fmla="*/ 280659 w 349599"/>
                <a:gd name="connsiteY5" fmla="*/ 7143 h 510782"/>
                <a:gd name="connsiteX6" fmla="*/ 86481 w 349599"/>
                <a:gd name="connsiteY6" fmla="*/ 215503 h 510782"/>
                <a:gd name="connsiteX7" fmla="*/ 0 w 349599"/>
                <a:gd name="connsiteY7" fmla="*/ 469110 h 510782"/>
                <a:gd name="connsiteX0" fmla="*/ 0 w 349599"/>
                <a:gd name="connsiteY0" fmla="*/ 469110 h 510782"/>
                <a:gd name="connsiteX1" fmla="*/ 163242 w 349599"/>
                <a:gd name="connsiteY1" fmla="*/ 510782 h 510782"/>
                <a:gd name="connsiteX2" fmla="*/ 261513 w 349599"/>
                <a:gd name="connsiteY2" fmla="*/ 359587 h 510782"/>
                <a:gd name="connsiteX3" fmla="*/ 326068 w 349599"/>
                <a:gd name="connsiteY3" fmla="*/ 316114 h 510782"/>
                <a:gd name="connsiteX4" fmla="*/ 349599 w 349599"/>
                <a:gd name="connsiteY4" fmla="*/ 0 h 510782"/>
                <a:gd name="connsiteX5" fmla="*/ 280659 w 349599"/>
                <a:gd name="connsiteY5" fmla="*/ 7143 h 510782"/>
                <a:gd name="connsiteX6" fmla="*/ 86481 w 349599"/>
                <a:gd name="connsiteY6" fmla="*/ 215503 h 510782"/>
                <a:gd name="connsiteX7" fmla="*/ 0 w 349599"/>
                <a:gd name="connsiteY7" fmla="*/ 469110 h 510782"/>
                <a:gd name="connsiteX0" fmla="*/ 0 w 349599"/>
                <a:gd name="connsiteY0" fmla="*/ 469110 h 510782"/>
                <a:gd name="connsiteX1" fmla="*/ 163242 w 349599"/>
                <a:gd name="connsiteY1" fmla="*/ 510782 h 510782"/>
                <a:gd name="connsiteX2" fmla="*/ 261513 w 349599"/>
                <a:gd name="connsiteY2" fmla="*/ 359587 h 510782"/>
                <a:gd name="connsiteX3" fmla="*/ 326068 w 349599"/>
                <a:gd name="connsiteY3" fmla="*/ 316114 h 510782"/>
                <a:gd name="connsiteX4" fmla="*/ 349599 w 349599"/>
                <a:gd name="connsiteY4" fmla="*/ 0 h 510782"/>
                <a:gd name="connsiteX5" fmla="*/ 280659 w 349599"/>
                <a:gd name="connsiteY5" fmla="*/ 7143 h 510782"/>
                <a:gd name="connsiteX6" fmla="*/ 86481 w 349599"/>
                <a:gd name="connsiteY6" fmla="*/ 215503 h 510782"/>
                <a:gd name="connsiteX7" fmla="*/ 0 w 349599"/>
                <a:gd name="connsiteY7" fmla="*/ 469110 h 510782"/>
                <a:gd name="connsiteX0" fmla="*/ 0 w 349599"/>
                <a:gd name="connsiteY0" fmla="*/ 469110 h 510782"/>
                <a:gd name="connsiteX1" fmla="*/ 163242 w 349599"/>
                <a:gd name="connsiteY1" fmla="*/ 510782 h 510782"/>
                <a:gd name="connsiteX2" fmla="*/ 263706 w 349599"/>
                <a:gd name="connsiteY2" fmla="*/ 367623 h 510782"/>
                <a:gd name="connsiteX3" fmla="*/ 326068 w 349599"/>
                <a:gd name="connsiteY3" fmla="*/ 316114 h 510782"/>
                <a:gd name="connsiteX4" fmla="*/ 349599 w 349599"/>
                <a:gd name="connsiteY4" fmla="*/ 0 h 510782"/>
                <a:gd name="connsiteX5" fmla="*/ 280659 w 349599"/>
                <a:gd name="connsiteY5" fmla="*/ 7143 h 510782"/>
                <a:gd name="connsiteX6" fmla="*/ 86481 w 349599"/>
                <a:gd name="connsiteY6" fmla="*/ 215503 h 510782"/>
                <a:gd name="connsiteX7" fmla="*/ 0 w 349599"/>
                <a:gd name="connsiteY7" fmla="*/ 469110 h 510782"/>
                <a:gd name="connsiteX0" fmla="*/ 0 w 349599"/>
                <a:gd name="connsiteY0" fmla="*/ 469110 h 510782"/>
                <a:gd name="connsiteX1" fmla="*/ 77341 w 349599"/>
                <a:gd name="connsiteY1" fmla="*/ 498874 h 510782"/>
                <a:gd name="connsiteX2" fmla="*/ 163242 w 349599"/>
                <a:gd name="connsiteY2" fmla="*/ 510782 h 510782"/>
                <a:gd name="connsiteX3" fmla="*/ 263706 w 349599"/>
                <a:gd name="connsiteY3" fmla="*/ 367623 h 510782"/>
                <a:gd name="connsiteX4" fmla="*/ 326068 w 349599"/>
                <a:gd name="connsiteY4" fmla="*/ 316114 h 510782"/>
                <a:gd name="connsiteX5" fmla="*/ 349599 w 349599"/>
                <a:gd name="connsiteY5" fmla="*/ 0 h 510782"/>
                <a:gd name="connsiteX6" fmla="*/ 280659 w 349599"/>
                <a:gd name="connsiteY6" fmla="*/ 7143 h 510782"/>
                <a:gd name="connsiteX7" fmla="*/ 86481 w 349599"/>
                <a:gd name="connsiteY7" fmla="*/ 215503 h 510782"/>
                <a:gd name="connsiteX8" fmla="*/ 0 w 349599"/>
                <a:gd name="connsiteY8" fmla="*/ 469110 h 510782"/>
                <a:gd name="connsiteX0" fmla="*/ 0 w 349599"/>
                <a:gd name="connsiteY0" fmla="*/ 469110 h 510782"/>
                <a:gd name="connsiteX1" fmla="*/ 77341 w 349599"/>
                <a:gd name="connsiteY1" fmla="*/ 498874 h 510782"/>
                <a:gd name="connsiteX2" fmla="*/ 163242 w 349599"/>
                <a:gd name="connsiteY2" fmla="*/ 510782 h 510782"/>
                <a:gd name="connsiteX3" fmla="*/ 263706 w 349599"/>
                <a:gd name="connsiteY3" fmla="*/ 367623 h 510782"/>
                <a:gd name="connsiteX4" fmla="*/ 326068 w 349599"/>
                <a:gd name="connsiteY4" fmla="*/ 316114 h 510782"/>
                <a:gd name="connsiteX5" fmla="*/ 349599 w 349599"/>
                <a:gd name="connsiteY5" fmla="*/ 0 h 510782"/>
                <a:gd name="connsiteX6" fmla="*/ 280659 w 349599"/>
                <a:gd name="connsiteY6" fmla="*/ 15179 h 510782"/>
                <a:gd name="connsiteX7" fmla="*/ 86481 w 349599"/>
                <a:gd name="connsiteY7" fmla="*/ 215503 h 510782"/>
                <a:gd name="connsiteX8" fmla="*/ 0 w 349599"/>
                <a:gd name="connsiteY8" fmla="*/ 469110 h 510782"/>
                <a:gd name="connsiteX0" fmla="*/ 0 w 349599"/>
                <a:gd name="connsiteY0" fmla="*/ 469110 h 510782"/>
                <a:gd name="connsiteX1" fmla="*/ 77341 w 349599"/>
                <a:gd name="connsiteY1" fmla="*/ 498874 h 510782"/>
                <a:gd name="connsiteX2" fmla="*/ 163242 w 349599"/>
                <a:gd name="connsiteY2" fmla="*/ 510782 h 510782"/>
                <a:gd name="connsiteX3" fmla="*/ 263706 w 349599"/>
                <a:gd name="connsiteY3" fmla="*/ 367623 h 510782"/>
                <a:gd name="connsiteX4" fmla="*/ 326068 w 349599"/>
                <a:gd name="connsiteY4" fmla="*/ 316114 h 510782"/>
                <a:gd name="connsiteX5" fmla="*/ 349599 w 349599"/>
                <a:gd name="connsiteY5" fmla="*/ 0 h 510782"/>
                <a:gd name="connsiteX6" fmla="*/ 280659 w 349599"/>
                <a:gd name="connsiteY6" fmla="*/ 15179 h 510782"/>
                <a:gd name="connsiteX7" fmla="*/ 93058 w 349599"/>
                <a:gd name="connsiteY7" fmla="*/ 199431 h 510782"/>
                <a:gd name="connsiteX8" fmla="*/ 0 w 349599"/>
                <a:gd name="connsiteY8" fmla="*/ 469110 h 51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599" h="510782">
                  <a:moveTo>
                    <a:pt x="0" y="469110"/>
                  </a:moveTo>
                  <a:cubicBezTo>
                    <a:pt x="26511" y="475460"/>
                    <a:pt x="50830" y="492524"/>
                    <a:pt x="77341" y="498874"/>
                  </a:cubicBezTo>
                  <a:lnTo>
                    <a:pt x="163242" y="510782"/>
                  </a:lnTo>
                  <a:lnTo>
                    <a:pt x="263706" y="367623"/>
                  </a:lnTo>
                  <a:lnTo>
                    <a:pt x="326068" y="316114"/>
                  </a:lnTo>
                  <a:lnTo>
                    <a:pt x="349599" y="0"/>
                  </a:lnTo>
                  <a:lnTo>
                    <a:pt x="280659" y="15179"/>
                  </a:lnTo>
                  <a:lnTo>
                    <a:pt x="93058" y="199431"/>
                  </a:lnTo>
                  <a:lnTo>
                    <a:pt x="0" y="469110"/>
                  </a:lnTo>
                  <a:close/>
                </a:path>
              </a:pathLst>
            </a:cu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フリーフォーム 111"/>
            <p:cNvSpPr/>
            <p:nvPr/>
          </p:nvSpPr>
          <p:spPr>
            <a:xfrm>
              <a:off x="3181764" y="4814884"/>
              <a:ext cx="674960" cy="545485"/>
            </a:xfrm>
            <a:custGeom>
              <a:avLst/>
              <a:gdLst>
                <a:gd name="connsiteX0" fmla="*/ 0 w 647700"/>
                <a:gd name="connsiteY0" fmla="*/ 9525 h 523875"/>
                <a:gd name="connsiteX1" fmla="*/ 47625 w 647700"/>
                <a:gd name="connsiteY1" fmla="*/ 485775 h 523875"/>
                <a:gd name="connsiteX2" fmla="*/ 57150 w 647700"/>
                <a:gd name="connsiteY2" fmla="*/ 523875 h 523875"/>
                <a:gd name="connsiteX3" fmla="*/ 485775 w 647700"/>
                <a:gd name="connsiteY3" fmla="*/ 161925 h 523875"/>
                <a:gd name="connsiteX4" fmla="*/ 647700 w 647700"/>
                <a:gd name="connsiteY4" fmla="*/ 142875 h 523875"/>
                <a:gd name="connsiteX5" fmla="*/ 647700 w 647700"/>
                <a:gd name="connsiteY5" fmla="*/ 0 h 523875"/>
                <a:gd name="connsiteX6" fmla="*/ 0 w 647700"/>
                <a:gd name="connsiteY6" fmla="*/ 9525 h 523875"/>
                <a:gd name="connsiteX0" fmla="*/ 0 w 647700"/>
                <a:gd name="connsiteY0" fmla="*/ 9525 h 523875"/>
                <a:gd name="connsiteX1" fmla="*/ 47625 w 647700"/>
                <a:gd name="connsiteY1" fmla="*/ 485775 h 523875"/>
                <a:gd name="connsiteX2" fmla="*/ 57150 w 647700"/>
                <a:gd name="connsiteY2" fmla="*/ 523875 h 523875"/>
                <a:gd name="connsiteX3" fmla="*/ 268871 w 647700"/>
                <a:gd name="connsiteY3" fmla="*/ 305682 h 523875"/>
                <a:gd name="connsiteX4" fmla="*/ 485775 w 647700"/>
                <a:gd name="connsiteY4" fmla="*/ 161925 h 523875"/>
                <a:gd name="connsiteX5" fmla="*/ 647700 w 647700"/>
                <a:gd name="connsiteY5" fmla="*/ 142875 h 523875"/>
                <a:gd name="connsiteX6" fmla="*/ 647700 w 647700"/>
                <a:gd name="connsiteY6" fmla="*/ 0 h 523875"/>
                <a:gd name="connsiteX7" fmla="*/ 0 w 647700"/>
                <a:gd name="connsiteY7" fmla="*/ 9525 h 523875"/>
                <a:gd name="connsiteX0" fmla="*/ 0 w 652463"/>
                <a:gd name="connsiteY0" fmla="*/ 9525 h 523875"/>
                <a:gd name="connsiteX1" fmla="*/ 47625 w 652463"/>
                <a:gd name="connsiteY1" fmla="*/ 485775 h 523875"/>
                <a:gd name="connsiteX2" fmla="*/ 57150 w 652463"/>
                <a:gd name="connsiteY2" fmla="*/ 523875 h 523875"/>
                <a:gd name="connsiteX3" fmla="*/ 268871 w 652463"/>
                <a:gd name="connsiteY3" fmla="*/ 305682 h 523875"/>
                <a:gd name="connsiteX4" fmla="*/ 485775 w 652463"/>
                <a:gd name="connsiteY4" fmla="*/ 161925 h 523875"/>
                <a:gd name="connsiteX5" fmla="*/ 652463 w 652463"/>
                <a:gd name="connsiteY5" fmla="*/ 156551 h 523875"/>
                <a:gd name="connsiteX6" fmla="*/ 647700 w 652463"/>
                <a:gd name="connsiteY6" fmla="*/ 0 h 523875"/>
                <a:gd name="connsiteX7" fmla="*/ 0 w 652463"/>
                <a:gd name="connsiteY7" fmla="*/ 9525 h 523875"/>
                <a:gd name="connsiteX0" fmla="*/ 0 w 652463"/>
                <a:gd name="connsiteY0" fmla="*/ 9525 h 523875"/>
                <a:gd name="connsiteX1" fmla="*/ 47625 w 652463"/>
                <a:gd name="connsiteY1" fmla="*/ 485775 h 523875"/>
                <a:gd name="connsiteX2" fmla="*/ 57150 w 652463"/>
                <a:gd name="connsiteY2" fmla="*/ 523875 h 523875"/>
                <a:gd name="connsiteX3" fmla="*/ 268871 w 652463"/>
                <a:gd name="connsiteY3" fmla="*/ 305682 h 523875"/>
                <a:gd name="connsiteX4" fmla="*/ 383965 w 652463"/>
                <a:gd name="connsiteY4" fmla="*/ 219975 h 523875"/>
                <a:gd name="connsiteX5" fmla="*/ 485775 w 652463"/>
                <a:gd name="connsiteY5" fmla="*/ 161925 h 523875"/>
                <a:gd name="connsiteX6" fmla="*/ 652463 w 652463"/>
                <a:gd name="connsiteY6" fmla="*/ 156551 h 523875"/>
                <a:gd name="connsiteX7" fmla="*/ 647700 w 652463"/>
                <a:gd name="connsiteY7" fmla="*/ 0 h 523875"/>
                <a:gd name="connsiteX8" fmla="*/ 0 w 652463"/>
                <a:gd name="connsiteY8" fmla="*/ 9525 h 523875"/>
                <a:gd name="connsiteX0" fmla="*/ 0 w 652463"/>
                <a:gd name="connsiteY0" fmla="*/ 9525 h 510199"/>
                <a:gd name="connsiteX1" fmla="*/ 47625 w 652463"/>
                <a:gd name="connsiteY1" fmla="*/ 485775 h 510199"/>
                <a:gd name="connsiteX2" fmla="*/ 90488 w 652463"/>
                <a:gd name="connsiteY2" fmla="*/ 510199 h 510199"/>
                <a:gd name="connsiteX3" fmla="*/ 268871 w 652463"/>
                <a:gd name="connsiteY3" fmla="*/ 305682 h 510199"/>
                <a:gd name="connsiteX4" fmla="*/ 383965 w 652463"/>
                <a:gd name="connsiteY4" fmla="*/ 219975 h 510199"/>
                <a:gd name="connsiteX5" fmla="*/ 485775 w 652463"/>
                <a:gd name="connsiteY5" fmla="*/ 161925 h 510199"/>
                <a:gd name="connsiteX6" fmla="*/ 652463 w 652463"/>
                <a:gd name="connsiteY6" fmla="*/ 156551 h 510199"/>
                <a:gd name="connsiteX7" fmla="*/ 647700 w 652463"/>
                <a:gd name="connsiteY7" fmla="*/ 0 h 510199"/>
                <a:gd name="connsiteX8" fmla="*/ 0 w 652463"/>
                <a:gd name="connsiteY8" fmla="*/ 9525 h 510199"/>
                <a:gd name="connsiteX0" fmla="*/ 0 w 652463"/>
                <a:gd name="connsiteY0" fmla="*/ 9525 h 510199"/>
                <a:gd name="connsiteX1" fmla="*/ 47625 w 652463"/>
                <a:gd name="connsiteY1" fmla="*/ 485775 h 510199"/>
                <a:gd name="connsiteX2" fmla="*/ 90488 w 652463"/>
                <a:gd name="connsiteY2" fmla="*/ 510199 h 510199"/>
                <a:gd name="connsiteX3" fmla="*/ 268871 w 652463"/>
                <a:gd name="connsiteY3" fmla="*/ 305682 h 510199"/>
                <a:gd name="connsiteX4" fmla="*/ 383965 w 652463"/>
                <a:gd name="connsiteY4" fmla="*/ 219975 h 510199"/>
                <a:gd name="connsiteX5" fmla="*/ 485775 w 652463"/>
                <a:gd name="connsiteY5" fmla="*/ 161925 h 510199"/>
                <a:gd name="connsiteX6" fmla="*/ 652463 w 652463"/>
                <a:gd name="connsiteY6" fmla="*/ 156551 h 510199"/>
                <a:gd name="connsiteX7" fmla="*/ 647700 w 652463"/>
                <a:gd name="connsiteY7" fmla="*/ 0 h 510199"/>
                <a:gd name="connsiteX8" fmla="*/ 0 w 652463"/>
                <a:gd name="connsiteY8" fmla="*/ 9525 h 510199"/>
                <a:gd name="connsiteX0" fmla="*/ 0 w 638175"/>
                <a:gd name="connsiteY0" fmla="*/ 23203 h 510199"/>
                <a:gd name="connsiteX1" fmla="*/ 33337 w 638175"/>
                <a:gd name="connsiteY1" fmla="*/ 485775 h 510199"/>
                <a:gd name="connsiteX2" fmla="*/ 76200 w 638175"/>
                <a:gd name="connsiteY2" fmla="*/ 510199 h 510199"/>
                <a:gd name="connsiteX3" fmla="*/ 254583 w 638175"/>
                <a:gd name="connsiteY3" fmla="*/ 305682 h 510199"/>
                <a:gd name="connsiteX4" fmla="*/ 369677 w 638175"/>
                <a:gd name="connsiteY4" fmla="*/ 219975 h 510199"/>
                <a:gd name="connsiteX5" fmla="*/ 471487 w 638175"/>
                <a:gd name="connsiteY5" fmla="*/ 161925 h 510199"/>
                <a:gd name="connsiteX6" fmla="*/ 638175 w 638175"/>
                <a:gd name="connsiteY6" fmla="*/ 156551 h 510199"/>
                <a:gd name="connsiteX7" fmla="*/ 633412 w 638175"/>
                <a:gd name="connsiteY7" fmla="*/ 0 h 510199"/>
                <a:gd name="connsiteX8" fmla="*/ 0 w 638175"/>
                <a:gd name="connsiteY8" fmla="*/ 23203 h 510199"/>
                <a:gd name="connsiteX0" fmla="*/ 0 w 640555"/>
                <a:gd name="connsiteY0" fmla="*/ 9527 h 496523"/>
                <a:gd name="connsiteX1" fmla="*/ 33337 w 640555"/>
                <a:gd name="connsiteY1" fmla="*/ 472099 h 496523"/>
                <a:gd name="connsiteX2" fmla="*/ 76200 w 640555"/>
                <a:gd name="connsiteY2" fmla="*/ 496523 h 496523"/>
                <a:gd name="connsiteX3" fmla="*/ 254583 w 640555"/>
                <a:gd name="connsiteY3" fmla="*/ 292006 h 496523"/>
                <a:gd name="connsiteX4" fmla="*/ 369677 w 640555"/>
                <a:gd name="connsiteY4" fmla="*/ 206299 h 496523"/>
                <a:gd name="connsiteX5" fmla="*/ 471487 w 640555"/>
                <a:gd name="connsiteY5" fmla="*/ 148249 h 496523"/>
                <a:gd name="connsiteX6" fmla="*/ 638175 w 640555"/>
                <a:gd name="connsiteY6" fmla="*/ 142875 h 496523"/>
                <a:gd name="connsiteX7" fmla="*/ 640555 w 640555"/>
                <a:gd name="connsiteY7" fmla="*/ 0 h 496523"/>
                <a:gd name="connsiteX8" fmla="*/ 0 w 640555"/>
                <a:gd name="connsiteY8" fmla="*/ 9527 h 496523"/>
                <a:gd name="connsiteX0" fmla="*/ 0 w 640555"/>
                <a:gd name="connsiteY0" fmla="*/ 14997 h 501993"/>
                <a:gd name="connsiteX1" fmla="*/ 33337 w 640555"/>
                <a:gd name="connsiteY1" fmla="*/ 477569 h 501993"/>
                <a:gd name="connsiteX2" fmla="*/ 76200 w 640555"/>
                <a:gd name="connsiteY2" fmla="*/ 501993 h 501993"/>
                <a:gd name="connsiteX3" fmla="*/ 254583 w 640555"/>
                <a:gd name="connsiteY3" fmla="*/ 297476 h 501993"/>
                <a:gd name="connsiteX4" fmla="*/ 369677 w 640555"/>
                <a:gd name="connsiteY4" fmla="*/ 211769 h 501993"/>
                <a:gd name="connsiteX5" fmla="*/ 471487 w 640555"/>
                <a:gd name="connsiteY5" fmla="*/ 153719 h 501993"/>
                <a:gd name="connsiteX6" fmla="*/ 638175 w 640555"/>
                <a:gd name="connsiteY6" fmla="*/ 148345 h 501993"/>
                <a:gd name="connsiteX7" fmla="*/ 640555 w 640555"/>
                <a:gd name="connsiteY7" fmla="*/ 0 h 501993"/>
                <a:gd name="connsiteX8" fmla="*/ 0 w 640555"/>
                <a:gd name="connsiteY8" fmla="*/ 14997 h 501993"/>
                <a:gd name="connsiteX0" fmla="*/ 0 w 640555"/>
                <a:gd name="connsiteY0" fmla="*/ 14997 h 501993"/>
                <a:gd name="connsiteX1" fmla="*/ 33337 w 640555"/>
                <a:gd name="connsiteY1" fmla="*/ 477569 h 501993"/>
                <a:gd name="connsiteX2" fmla="*/ 76200 w 640555"/>
                <a:gd name="connsiteY2" fmla="*/ 501993 h 501993"/>
                <a:gd name="connsiteX3" fmla="*/ 254583 w 640555"/>
                <a:gd name="connsiteY3" fmla="*/ 297476 h 501993"/>
                <a:gd name="connsiteX4" fmla="*/ 369677 w 640555"/>
                <a:gd name="connsiteY4" fmla="*/ 211769 h 501993"/>
                <a:gd name="connsiteX5" fmla="*/ 471487 w 640555"/>
                <a:gd name="connsiteY5" fmla="*/ 153719 h 501993"/>
                <a:gd name="connsiteX6" fmla="*/ 638175 w 640555"/>
                <a:gd name="connsiteY6" fmla="*/ 148345 h 501993"/>
                <a:gd name="connsiteX7" fmla="*/ 640555 w 640555"/>
                <a:gd name="connsiteY7" fmla="*/ 0 h 501993"/>
                <a:gd name="connsiteX8" fmla="*/ 0 w 640555"/>
                <a:gd name="connsiteY8" fmla="*/ 14997 h 501993"/>
                <a:gd name="connsiteX0" fmla="*/ 0 w 640555"/>
                <a:gd name="connsiteY0" fmla="*/ 14997 h 501993"/>
                <a:gd name="connsiteX1" fmla="*/ 33337 w 640555"/>
                <a:gd name="connsiteY1" fmla="*/ 477569 h 501993"/>
                <a:gd name="connsiteX2" fmla="*/ 76200 w 640555"/>
                <a:gd name="connsiteY2" fmla="*/ 501993 h 501993"/>
                <a:gd name="connsiteX3" fmla="*/ 119645 w 640555"/>
                <a:gd name="connsiteY3" fmla="*/ 430597 h 501993"/>
                <a:gd name="connsiteX4" fmla="*/ 254583 w 640555"/>
                <a:gd name="connsiteY4" fmla="*/ 297476 h 501993"/>
                <a:gd name="connsiteX5" fmla="*/ 369677 w 640555"/>
                <a:gd name="connsiteY5" fmla="*/ 211769 h 501993"/>
                <a:gd name="connsiteX6" fmla="*/ 471487 w 640555"/>
                <a:gd name="connsiteY6" fmla="*/ 153719 h 501993"/>
                <a:gd name="connsiteX7" fmla="*/ 638175 w 640555"/>
                <a:gd name="connsiteY7" fmla="*/ 148345 h 501993"/>
                <a:gd name="connsiteX8" fmla="*/ 640555 w 640555"/>
                <a:gd name="connsiteY8" fmla="*/ 0 h 501993"/>
                <a:gd name="connsiteX9" fmla="*/ 0 w 640555"/>
                <a:gd name="connsiteY9" fmla="*/ 14997 h 501993"/>
                <a:gd name="connsiteX0" fmla="*/ 0 w 640555"/>
                <a:gd name="connsiteY0" fmla="*/ 14997 h 501993"/>
                <a:gd name="connsiteX1" fmla="*/ 33337 w 640555"/>
                <a:gd name="connsiteY1" fmla="*/ 477569 h 501993"/>
                <a:gd name="connsiteX2" fmla="*/ 76200 w 640555"/>
                <a:gd name="connsiteY2" fmla="*/ 501993 h 501993"/>
                <a:gd name="connsiteX3" fmla="*/ 119645 w 640555"/>
                <a:gd name="connsiteY3" fmla="*/ 430597 h 501993"/>
                <a:gd name="connsiteX4" fmla="*/ 254583 w 640555"/>
                <a:gd name="connsiteY4" fmla="*/ 297476 h 501993"/>
                <a:gd name="connsiteX5" fmla="*/ 369677 w 640555"/>
                <a:gd name="connsiteY5" fmla="*/ 211769 h 501993"/>
                <a:gd name="connsiteX6" fmla="*/ 471487 w 640555"/>
                <a:gd name="connsiteY6" fmla="*/ 153719 h 501993"/>
                <a:gd name="connsiteX7" fmla="*/ 638175 w 640555"/>
                <a:gd name="connsiteY7" fmla="*/ 148345 h 501993"/>
                <a:gd name="connsiteX8" fmla="*/ 640555 w 640555"/>
                <a:gd name="connsiteY8" fmla="*/ 0 h 501993"/>
                <a:gd name="connsiteX9" fmla="*/ 0 w 640555"/>
                <a:gd name="connsiteY9" fmla="*/ 14997 h 50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555" h="501993">
                  <a:moveTo>
                    <a:pt x="0" y="14997"/>
                  </a:moveTo>
                  <a:lnTo>
                    <a:pt x="33337" y="477569"/>
                  </a:lnTo>
                  <a:lnTo>
                    <a:pt x="76200" y="501993"/>
                  </a:lnTo>
                  <a:cubicBezTo>
                    <a:pt x="94651" y="482753"/>
                    <a:pt x="101194" y="449837"/>
                    <a:pt x="119645" y="430597"/>
                  </a:cubicBezTo>
                  <a:lnTo>
                    <a:pt x="254583" y="297476"/>
                  </a:lnTo>
                  <a:lnTo>
                    <a:pt x="369677" y="211769"/>
                  </a:lnTo>
                  <a:lnTo>
                    <a:pt x="471487" y="153719"/>
                  </a:lnTo>
                  <a:lnTo>
                    <a:pt x="638175" y="148345"/>
                  </a:lnTo>
                  <a:cubicBezTo>
                    <a:pt x="638968" y="100720"/>
                    <a:pt x="639762" y="47625"/>
                    <a:pt x="640555" y="0"/>
                  </a:cubicBezTo>
                  <a:lnTo>
                    <a:pt x="0" y="14997"/>
                  </a:lnTo>
                  <a:close/>
                </a:path>
              </a:pathLst>
            </a:custGeom>
            <a:noFill/>
            <a:ln w="25400" cmpd="dbl">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フリーフォーム 112"/>
            <p:cNvSpPr/>
            <p:nvPr/>
          </p:nvSpPr>
          <p:spPr>
            <a:xfrm>
              <a:off x="3925818" y="4409395"/>
              <a:ext cx="569144" cy="333876"/>
            </a:xfrm>
            <a:custGeom>
              <a:avLst/>
              <a:gdLst>
                <a:gd name="connsiteX0" fmla="*/ 0 w 552450"/>
                <a:gd name="connsiteY0" fmla="*/ 323850 h 323850"/>
                <a:gd name="connsiteX1" fmla="*/ 0 w 552450"/>
                <a:gd name="connsiteY1" fmla="*/ 238125 h 323850"/>
                <a:gd name="connsiteX2" fmla="*/ 133350 w 552450"/>
                <a:gd name="connsiteY2" fmla="*/ 142875 h 323850"/>
                <a:gd name="connsiteX3" fmla="*/ 542925 w 552450"/>
                <a:gd name="connsiteY3" fmla="*/ 0 h 323850"/>
                <a:gd name="connsiteX4" fmla="*/ 552450 w 552450"/>
                <a:gd name="connsiteY4" fmla="*/ 295275 h 323850"/>
                <a:gd name="connsiteX5" fmla="*/ 0 w 552450"/>
                <a:gd name="connsiteY5" fmla="*/ 323850 h 323850"/>
                <a:gd name="connsiteX0" fmla="*/ 0 w 554908"/>
                <a:gd name="connsiteY0" fmla="*/ 323850 h 323850"/>
                <a:gd name="connsiteX1" fmla="*/ 0 w 554908"/>
                <a:gd name="connsiteY1" fmla="*/ 238125 h 323850"/>
                <a:gd name="connsiteX2" fmla="*/ 133350 w 554908"/>
                <a:gd name="connsiteY2" fmla="*/ 142875 h 323850"/>
                <a:gd name="connsiteX3" fmla="*/ 542925 w 554908"/>
                <a:gd name="connsiteY3" fmla="*/ 0 h 323850"/>
                <a:gd name="connsiteX4" fmla="*/ 554908 w 554908"/>
                <a:gd name="connsiteY4" fmla="*/ 321934 h 323850"/>
                <a:gd name="connsiteX5" fmla="*/ 0 w 554908"/>
                <a:gd name="connsiteY5" fmla="*/ 323850 h 323850"/>
                <a:gd name="connsiteX0" fmla="*/ 0 w 554908"/>
                <a:gd name="connsiteY0" fmla="*/ 323850 h 323850"/>
                <a:gd name="connsiteX1" fmla="*/ 0 w 554908"/>
                <a:gd name="connsiteY1" fmla="*/ 214428 h 323850"/>
                <a:gd name="connsiteX2" fmla="*/ 133350 w 554908"/>
                <a:gd name="connsiteY2" fmla="*/ 142875 h 323850"/>
                <a:gd name="connsiteX3" fmla="*/ 542925 w 554908"/>
                <a:gd name="connsiteY3" fmla="*/ 0 h 323850"/>
                <a:gd name="connsiteX4" fmla="*/ 554908 w 554908"/>
                <a:gd name="connsiteY4" fmla="*/ 321934 h 323850"/>
                <a:gd name="connsiteX5" fmla="*/ 0 w 554908"/>
                <a:gd name="connsiteY5" fmla="*/ 323850 h 323850"/>
                <a:gd name="connsiteX0" fmla="*/ 0 w 554908"/>
                <a:gd name="connsiteY0" fmla="*/ 323850 h 323850"/>
                <a:gd name="connsiteX1" fmla="*/ 0 w 554908"/>
                <a:gd name="connsiteY1" fmla="*/ 214428 h 323850"/>
                <a:gd name="connsiteX2" fmla="*/ 111223 w 554908"/>
                <a:gd name="connsiteY2" fmla="*/ 133988 h 323850"/>
                <a:gd name="connsiteX3" fmla="*/ 542925 w 554908"/>
                <a:gd name="connsiteY3" fmla="*/ 0 h 323850"/>
                <a:gd name="connsiteX4" fmla="*/ 554908 w 554908"/>
                <a:gd name="connsiteY4" fmla="*/ 321934 h 323850"/>
                <a:gd name="connsiteX5" fmla="*/ 0 w 554908"/>
                <a:gd name="connsiteY5" fmla="*/ 323850 h 323850"/>
                <a:gd name="connsiteX0" fmla="*/ 0 w 557677"/>
                <a:gd name="connsiteY0" fmla="*/ 332737 h 332737"/>
                <a:gd name="connsiteX1" fmla="*/ 0 w 557677"/>
                <a:gd name="connsiteY1" fmla="*/ 223315 h 332737"/>
                <a:gd name="connsiteX2" fmla="*/ 111223 w 557677"/>
                <a:gd name="connsiteY2" fmla="*/ 142875 h 332737"/>
                <a:gd name="connsiteX3" fmla="*/ 557677 w 557677"/>
                <a:gd name="connsiteY3" fmla="*/ 0 h 332737"/>
                <a:gd name="connsiteX4" fmla="*/ 554908 w 557677"/>
                <a:gd name="connsiteY4" fmla="*/ 330821 h 332737"/>
                <a:gd name="connsiteX5" fmla="*/ 0 w 557677"/>
                <a:gd name="connsiteY5" fmla="*/ 332737 h 332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677" h="332737">
                  <a:moveTo>
                    <a:pt x="0" y="332737"/>
                  </a:moveTo>
                  <a:lnTo>
                    <a:pt x="0" y="223315"/>
                  </a:lnTo>
                  <a:lnTo>
                    <a:pt x="111223" y="142875"/>
                  </a:lnTo>
                  <a:lnTo>
                    <a:pt x="557677" y="0"/>
                  </a:lnTo>
                  <a:lnTo>
                    <a:pt x="554908" y="330821"/>
                  </a:lnTo>
                  <a:lnTo>
                    <a:pt x="0" y="332737"/>
                  </a:lnTo>
                  <a:close/>
                </a:path>
              </a:pathLst>
            </a:custGeom>
            <a:noFill/>
            <a:ln w="25400" cmpd="dbl">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フリーフォーム 114"/>
            <p:cNvSpPr/>
            <p:nvPr/>
          </p:nvSpPr>
          <p:spPr>
            <a:xfrm>
              <a:off x="5120407" y="4840412"/>
              <a:ext cx="646526" cy="588018"/>
            </a:xfrm>
            <a:custGeom>
              <a:avLst/>
              <a:gdLst>
                <a:gd name="connsiteX0" fmla="*/ 628650 w 628650"/>
                <a:gd name="connsiteY0" fmla="*/ 0 h 571500"/>
                <a:gd name="connsiteX1" fmla="*/ 104775 w 628650"/>
                <a:gd name="connsiteY1" fmla="*/ 19050 h 571500"/>
                <a:gd name="connsiteX2" fmla="*/ 0 w 628650"/>
                <a:gd name="connsiteY2" fmla="*/ 209550 h 571500"/>
                <a:gd name="connsiteX3" fmla="*/ 0 w 628650"/>
                <a:gd name="connsiteY3" fmla="*/ 295275 h 571500"/>
                <a:gd name="connsiteX4" fmla="*/ 0 w 628650"/>
                <a:gd name="connsiteY4" fmla="*/ 323850 h 571500"/>
                <a:gd name="connsiteX5" fmla="*/ 57150 w 628650"/>
                <a:gd name="connsiteY5" fmla="*/ 342900 h 571500"/>
                <a:gd name="connsiteX6" fmla="*/ 95250 w 628650"/>
                <a:gd name="connsiteY6" fmla="*/ 400050 h 571500"/>
                <a:gd name="connsiteX7" fmla="*/ 200025 w 628650"/>
                <a:gd name="connsiteY7" fmla="*/ 419100 h 571500"/>
                <a:gd name="connsiteX8" fmla="*/ 314325 w 628650"/>
                <a:gd name="connsiteY8" fmla="*/ 571500 h 571500"/>
                <a:gd name="connsiteX9" fmla="*/ 390525 w 628650"/>
                <a:gd name="connsiteY9" fmla="*/ 504825 h 571500"/>
                <a:gd name="connsiteX10" fmla="*/ 600075 w 628650"/>
                <a:gd name="connsiteY10" fmla="*/ 381000 h 571500"/>
                <a:gd name="connsiteX11" fmla="*/ 628650 w 628650"/>
                <a:gd name="connsiteY11" fmla="*/ 0 h 571500"/>
                <a:gd name="connsiteX0" fmla="*/ 628650 w 628650"/>
                <a:gd name="connsiteY0" fmla="*/ 0 h 562963"/>
                <a:gd name="connsiteX1" fmla="*/ 104775 w 628650"/>
                <a:gd name="connsiteY1" fmla="*/ 19050 h 562963"/>
                <a:gd name="connsiteX2" fmla="*/ 0 w 628650"/>
                <a:gd name="connsiteY2" fmla="*/ 209550 h 562963"/>
                <a:gd name="connsiteX3" fmla="*/ 0 w 628650"/>
                <a:gd name="connsiteY3" fmla="*/ 295275 h 562963"/>
                <a:gd name="connsiteX4" fmla="*/ 0 w 628650"/>
                <a:gd name="connsiteY4" fmla="*/ 323850 h 562963"/>
                <a:gd name="connsiteX5" fmla="*/ 57150 w 628650"/>
                <a:gd name="connsiteY5" fmla="*/ 342900 h 562963"/>
                <a:gd name="connsiteX6" fmla="*/ 95250 w 628650"/>
                <a:gd name="connsiteY6" fmla="*/ 400050 h 562963"/>
                <a:gd name="connsiteX7" fmla="*/ 200025 w 628650"/>
                <a:gd name="connsiteY7" fmla="*/ 419100 h 562963"/>
                <a:gd name="connsiteX8" fmla="*/ 369280 w 628650"/>
                <a:gd name="connsiteY8" fmla="*/ 562963 h 562963"/>
                <a:gd name="connsiteX9" fmla="*/ 390525 w 628650"/>
                <a:gd name="connsiteY9" fmla="*/ 504825 h 562963"/>
                <a:gd name="connsiteX10" fmla="*/ 600075 w 628650"/>
                <a:gd name="connsiteY10" fmla="*/ 381000 h 562963"/>
                <a:gd name="connsiteX11" fmla="*/ 628650 w 628650"/>
                <a:gd name="connsiteY11" fmla="*/ 0 h 562963"/>
                <a:gd name="connsiteX0" fmla="*/ 628650 w 628650"/>
                <a:gd name="connsiteY0" fmla="*/ 0 h 562963"/>
                <a:gd name="connsiteX1" fmla="*/ 104775 w 628650"/>
                <a:gd name="connsiteY1" fmla="*/ 19050 h 562963"/>
                <a:gd name="connsiteX2" fmla="*/ 0 w 628650"/>
                <a:gd name="connsiteY2" fmla="*/ 209550 h 562963"/>
                <a:gd name="connsiteX3" fmla="*/ 0 w 628650"/>
                <a:gd name="connsiteY3" fmla="*/ 295275 h 562963"/>
                <a:gd name="connsiteX4" fmla="*/ 0 w 628650"/>
                <a:gd name="connsiteY4" fmla="*/ 323850 h 562963"/>
                <a:gd name="connsiteX5" fmla="*/ 57150 w 628650"/>
                <a:gd name="connsiteY5" fmla="*/ 342900 h 562963"/>
                <a:gd name="connsiteX6" fmla="*/ 95250 w 628650"/>
                <a:gd name="connsiteY6" fmla="*/ 400050 h 562963"/>
                <a:gd name="connsiteX7" fmla="*/ 200025 w 628650"/>
                <a:gd name="connsiteY7" fmla="*/ 419100 h 562963"/>
                <a:gd name="connsiteX8" fmla="*/ 379271 w 628650"/>
                <a:gd name="connsiteY8" fmla="*/ 562963 h 562963"/>
                <a:gd name="connsiteX9" fmla="*/ 390525 w 628650"/>
                <a:gd name="connsiteY9" fmla="*/ 504825 h 562963"/>
                <a:gd name="connsiteX10" fmla="*/ 600075 w 628650"/>
                <a:gd name="connsiteY10" fmla="*/ 381000 h 562963"/>
                <a:gd name="connsiteX11" fmla="*/ 628650 w 628650"/>
                <a:gd name="connsiteY11" fmla="*/ 0 h 562963"/>
                <a:gd name="connsiteX0" fmla="*/ 628650 w 628650"/>
                <a:gd name="connsiteY0" fmla="*/ 0 h 562963"/>
                <a:gd name="connsiteX1" fmla="*/ 104775 w 628650"/>
                <a:gd name="connsiteY1" fmla="*/ 19050 h 562963"/>
                <a:gd name="connsiteX2" fmla="*/ 0 w 628650"/>
                <a:gd name="connsiteY2" fmla="*/ 209550 h 562963"/>
                <a:gd name="connsiteX3" fmla="*/ 0 w 628650"/>
                <a:gd name="connsiteY3" fmla="*/ 295275 h 562963"/>
                <a:gd name="connsiteX4" fmla="*/ 0 w 628650"/>
                <a:gd name="connsiteY4" fmla="*/ 323850 h 562963"/>
                <a:gd name="connsiteX5" fmla="*/ 57150 w 628650"/>
                <a:gd name="connsiteY5" fmla="*/ 342900 h 562963"/>
                <a:gd name="connsiteX6" fmla="*/ 95250 w 628650"/>
                <a:gd name="connsiteY6" fmla="*/ 400050 h 562963"/>
                <a:gd name="connsiteX7" fmla="*/ 200025 w 628650"/>
                <a:gd name="connsiteY7" fmla="*/ 419100 h 562963"/>
                <a:gd name="connsiteX8" fmla="*/ 379271 w 628650"/>
                <a:gd name="connsiteY8" fmla="*/ 562963 h 562963"/>
                <a:gd name="connsiteX9" fmla="*/ 400517 w 628650"/>
                <a:gd name="connsiteY9" fmla="*/ 513362 h 562963"/>
                <a:gd name="connsiteX10" fmla="*/ 600075 w 628650"/>
                <a:gd name="connsiteY10" fmla="*/ 381000 h 562963"/>
                <a:gd name="connsiteX11" fmla="*/ 628650 w 628650"/>
                <a:gd name="connsiteY11" fmla="*/ 0 h 562963"/>
                <a:gd name="connsiteX0" fmla="*/ 628650 w 628650"/>
                <a:gd name="connsiteY0" fmla="*/ 0 h 562963"/>
                <a:gd name="connsiteX1" fmla="*/ 104775 w 628650"/>
                <a:gd name="connsiteY1" fmla="*/ 19050 h 562963"/>
                <a:gd name="connsiteX2" fmla="*/ 0 w 628650"/>
                <a:gd name="connsiteY2" fmla="*/ 209550 h 562963"/>
                <a:gd name="connsiteX3" fmla="*/ 0 w 628650"/>
                <a:gd name="connsiteY3" fmla="*/ 295275 h 562963"/>
                <a:gd name="connsiteX4" fmla="*/ 0 w 628650"/>
                <a:gd name="connsiteY4" fmla="*/ 323850 h 562963"/>
                <a:gd name="connsiteX5" fmla="*/ 57150 w 628650"/>
                <a:gd name="connsiteY5" fmla="*/ 342900 h 562963"/>
                <a:gd name="connsiteX6" fmla="*/ 95250 w 628650"/>
                <a:gd name="connsiteY6" fmla="*/ 400050 h 562963"/>
                <a:gd name="connsiteX7" fmla="*/ 200025 w 628650"/>
                <a:gd name="connsiteY7" fmla="*/ 419100 h 562963"/>
                <a:gd name="connsiteX8" fmla="*/ 379271 w 628650"/>
                <a:gd name="connsiteY8" fmla="*/ 562963 h 562963"/>
                <a:gd name="connsiteX9" fmla="*/ 400517 w 628650"/>
                <a:gd name="connsiteY9" fmla="*/ 513362 h 562963"/>
                <a:gd name="connsiteX10" fmla="*/ 590083 w 628650"/>
                <a:gd name="connsiteY10" fmla="*/ 375309 h 562963"/>
                <a:gd name="connsiteX11" fmla="*/ 628650 w 628650"/>
                <a:gd name="connsiteY11" fmla="*/ 0 h 562963"/>
                <a:gd name="connsiteX0" fmla="*/ 628650 w 628650"/>
                <a:gd name="connsiteY0" fmla="*/ 0 h 562963"/>
                <a:gd name="connsiteX1" fmla="*/ 104775 w 628650"/>
                <a:gd name="connsiteY1" fmla="*/ 19050 h 562963"/>
                <a:gd name="connsiteX2" fmla="*/ 0 w 628650"/>
                <a:gd name="connsiteY2" fmla="*/ 209550 h 562963"/>
                <a:gd name="connsiteX3" fmla="*/ 0 w 628650"/>
                <a:gd name="connsiteY3" fmla="*/ 295275 h 562963"/>
                <a:gd name="connsiteX4" fmla="*/ 0 w 628650"/>
                <a:gd name="connsiteY4" fmla="*/ 323850 h 562963"/>
                <a:gd name="connsiteX5" fmla="*/ 57150 w 628650"/>
                <a:gd name="connsiteY5" fmla="*/ 342900 h 562963"/>
                <a:gd name="connsiteX6" fmla="*/ 95250 w 628650"/>
                <a:gd name="connsiteY6" fmla="*/ 400050 h 562963"/>
                <a:gd name="connsiteX7" fmla="*/ 200025 w 628650"/>
                <a:gd name="connsiteY7" fmla="*/ 419100 h 562963"/>
                <a:gd name="connsiteX8" fmla="*/ 379271 w 628650"/>
                <a:gd name="connsiteY8" fmla="*/ 562963 h 562963"/>
                <a:gd name="connsiteX9" fmla="*/ 400517 w 628650"/>
                <a:gd name="connsiteY9" fmla="*/ 513362 h 562963"/>
                <a:gd name="connsiteX10" fmla="*/ 590083 w 628650"/>
                <a:gd name="connsiteY10" fmla="*/ 375309 h 562963"/>
                <a:gd name="connsiteX11" fmla="*/ 628519 w 628650"/>
                <a:gd name="connsiteY11" fmla="*/ 298314 h 562963"/>
                <a:gd name="connsiteX12" fmla="*/ 628650 w 628650"/>
                <a:gd name="connsiteY12" fmla="*/ 0 h 562963"/>
                <a:gd name="connsiteX0" fmla="*/ 628650 w 628650"/>
                <a:gd name="connsiteY0" fmla="*/ 0 h 562963"/>
                <a:gd name="connsiteX1" fmla="*/ 87290 w 628650"/>
                <a:gd name="connsiteY1" fmla="*/ 7667 h 562963"/>
                <a:gd name="connsiteX2" fmla="*/ 0 w 628650"/>
                <a:gd name="connsiteY2" fmla="*/ 209550 h 562963"/>
                <a:gd name="connsiteX3" fmla="*/ 0 w 628650"/>
                <a:gd name="connsiteY3" fmla="*/ 295275 h 562963"/>
                <a:gd name="connsiteX4" fmla="*/ 0 w 628650"/>
                <a:gd name="connsiteY4" fmla="*/ 323850 h 562963"/>
                <a:gd name="connsiteX5" fmla="*/ 57150 w 628650"/>
                <a:gd name="connsiteY5" fmla="*/ 342900 h 562963"/>
                <a:gd name="connsiteX6" fmla="*/ 95250 w 628650"/>
                <a:gd name="connsiteY6" fmla="*/ 400050 h 562963"/>
                <a:gd name="connsiteX7" fmla="*/ 200025 w 628650"/>
                <a:gd name="connsiteY7" fmla="*/ 419100 h 562963"/>
                <a:gd name="connsiteX8" fmla="*/ 379271 w 628650"/>
                <a:gd name="connsiteY8" fmla="*/ 562963 h 562963"/>
                <a:gd name="connsiteX9" fmla="*/ 400517 w 628650"/>
                <a:gd name="connsiteY9" fmla="*/ 513362 h 562963"/>
                <a:gd name="connsiteX10" fmla="*/ 590083 w 628650"/>
                <a:gd name="connsiteY10" fmla="*/ 375309 h 562963"/>
                <a:gd name="connsiteX11" fmla="*/ 628519 w 628650"/>
                <a:gd name="connsiteY11" fmla="*/ 298314 h 562963"/>
                <a:gd name="connsiteX12" fmla="*/ 628650 w 628650"/>
                <a:gd name="connsiteY12" fmla="*/ 0 h 562963"/>
                <a:gd name="connsiteX0" fmla="*/ 643638 w 643638"/>
                <a:gd name="connsiteY0" fmla="*/ 0 h 562963"/>
                <a:gd name="connsiteX1" fmla="*/ 102278 w 643638"/>
                <a:gd name="connsiteY1" fmla="*/ 7667 h 562963"/>
                <a:gd name="connsiteX2" fmla="*/ 0 w 643638"/>
                <a:gd name="connsiteY2" fmla="*/ 226624 h 562963"/>
                <a:gd name="connsiteX3" fmla="*/ 14988 w 643638"/>
                <a:gd name="connsiteY3" fmla="*/ 295275 h 562963"/>
                <a:gd name="connsiteX4" fmla="*/ 14988 w 643638"/>
                <a:gd name="connsiteY4" fmla="*/ 323850 h 562963"/>
                <a:gd name="connsiteX5" fmla="*/ 72138 w 643638"/>
                <a:gd name="connsiteY5" fmla="*/ 342900 h 562963"/>
                <a:gd name="connsiteX6" fmla="*/ 110238 w 643638"/>
                <a:gd name="connsiteY6" fmla="*/ 400050 h 562963"/>
                <a:gd name="connsiteX7" fmla="*/ 215013 w 643638"/>
                <a:gd name="connsiteY7" fmla="*/ 419100 h 562963"/>
                <a:gd name="connsiteX8" fmla="*/ 394259 w 643638"/>
                <a:gd name="connsiteY8" fmla="*/ 562963 h 562963"/>
                <a:gd name="connsiteX9" fmla="*/ 415505 w 643638"/>
                <a:gd name="connsiteY9" fmla="*/ 513362 h 562963"/>
                <a:gd name="connsiteX10" fmla="*/ 605071 w 643638"/>
                <a:gd name="connsiteY10" fmla="*/ 375309 h 562963"/>
                <a:gd name="connsiteX11" fmla="*/ 643507 w 643638"/>
                <a:gd name="connsiteY11" fmla="*/ 298314 h 562963"/>
                <a:gd name="connsiteX12" fmla="*/ 643638 w 643638"/>
                <a:gd name="connsiteY12" fmla="*/ 0 h 562963"/>
                <a:gd name="connsiteX0" fmla="*/ 643638 w 643638"/>
                <a:gd name="connsiteY0" fmla="*/ 0 h 562963"/>
                <a:gd name="connsiteX1" fmla="*/ 102278 w 643638"/>
                <a:gd name="connsiteY1" fmla="*/ 7667 h 562963"/>
                <a:gd name="connsiteX2" fmla="*/ 0 w 643638"/>
                <a:gd name="connsiteY2" fmla="*/ 226624 h 562963"/>
                <a:gd name="connsiteX3" fmla="*/ 14988 w 643638"/>
                <a:gd name="connsiteY3" fmla="*/ 295275 h 562963"/>
                <a:gd name="connsiteX4" fmla="*/ 14988 w 643638"/>
                <a:gd name="connsiteY4" fmla="*/ 323850 h 562963"/>
                <a:gd name="connsiteX5" fmla="*/ 72138 w 643638"/>
                <a:gd name="connsiteY5" fmla="*/ 342900 h 562963"/>
                <a:gd name="connsiteX6" fmla="*/ 215013 w 643638"/>
                <a:gd name="connsiteY6" fmla="*/ 419100 h 562963"/>
                <a:gd name="connsiteX7" fmla="*/ 394259 w 643638"/>
                <a:gd name="connsiteY7" fmla="*/ 562963 h 562963"/>
                <a:gd name="connsiteX8" fmla="*/ 415505 w 643638"/>
                <a:gd name="connsiteY8" fmla="*/ 513362 h 562963"/>
                <a:gd name="connsiteX9" fmla="*/ 605071 w 643638"/>
                <a:gd name="connsiteY9" fmla="*/ 375309 h 562963"/>
                <a:gd name="connsiteX10" fmla="*/ 643507 w 643638"/>
                <a:gd name="connsiteY10" fmla="*/ 298314 h 562963"/>
                <a:gd name="connsiteX11" fmla="*/ 643638 w 643638"/>
                <a:gd name="connsiteY11" fmla="*/ 0 h 562963"/>
                <a:gd name="connsiteX0" fmla="*/ 643638 w 643638"/>
                <a:gd name="connsiteY0" fmla="*/ 0 h 562963"/>
                <a:gd name="connsiteX1" fmla="*/ 102278 w 643638"/>
                <a:gd name="connsiteY1" fmla="*/ 7667 h 562963"/>
                <a:gd name="connsiteX2" fmla="*/ 0 w 643638"/>
                <a:gd name="connsiteY2" fmla="*/ 226624 h 562963"/>
                <a:gd name="connsiteX3" fmla="*/ 14988 w 643638"/>
                <a:gd name="connsiteY3" fmla="*/ 295275 h 562963"/>
                <a:gd name="connsiteX4" fmla="*/ 14988 w 643638"/>
                <a:gd name="connsiteY4" fmla="*/ 323850 h 562963"/>
                <a:gd name="connsiteX5" fmla="*/ 72138 w 643638"/>
                <a:gd name="connsiteY5" fmla="*/ 342900 h 562963"/>
                <a:gd name="connsiteX6" fmla="*/ 215013 w 643638"/>
                <a:gd name="connsiteY6" fmla="*/ 419100 h 562963"/>
                <a:gd name="connsiteX7" fmla="*/ 276311 w 643638"/>
                <a:gd name="connsiteY7" fmla="*/ 437752 h 562963"/>
                <a:gd name="connsiteX8" fmla="*/ 394259 w 643638"/>
                <a:gd name="connsiteY8" fmla="*/ 562963 h 562963"/>
                <a:gd name="connsiteX9" fmla="*/ 415505 w 643638"/>
                <a:gd name="connsiteY9" fmla="*/ 513362 h 562963"/>
                <a:gd name="connsiteX10" fmla="*/ 605071 w 643638"/>
                <a:gd name="connsiteY10" fmla="*/ 375309 h 562963"/>
                <a:gd name="connsiteX11" fmla="*/ 643507 w 643638"/>
                <a:gd name="connsiteY11" fmla="*/ 298314 h 562963"/>
                <a:gd name="connsiteX12" fmla="*/ 643638 w 643638"/>
                <a:gd name="connsiteY12" fmla="*/ 0 h 56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3638" h="562963">
                  <a:moveTo>
                    <a:pt x="643638" y="0"/>
                  </a:moveTo>
                  <a:lnTo>
                    <a:pt x="102278" y="7667"/>
                  </a:lnTo>
                  <a:lnTo>
                    <a:pt x="0" y="226624"/>
                  </a:lnTo>
                  <a:lnTo>
                    <a:pt x="14988" y="295275"/>
                  </a:lnTo>
                  <a:lnTo>
                    <a:pt x="14988" y="323850"/>
                  </a:lnTo>
                  <a:lnTo>
                    <a:pt x="72138" y="342900"/>
                  </a:lnTo>
                  <a:lnTo>
                    <a:pt x="215013" y="419100"/>
                  </a:lnTo>
                  <a:cubicBezTo>
                    <a:pt x="236278" y="436700"/>
                    <a:pt x="255046" y="420152"/>
                    <a:pt x="276311" y="437752"/>
                  </a:cubicBezTo>
                  <a:lnTo>
                    <a:pt x="394259" y="562963"/>
                  </a:lnTo>
                  <a:lnTo>
                    <a:pt x="415505" y="513362"/>
                  </a:lnTo>
                  <a:lnTo>
                    <a:pt x="605071" y="375309"/>
                  </a:lnTo>
                  <a:cubicBezTo>
                    <a:pt x="608724" y="348695"/>
                    <a:pt x="639854" y="324928"/>
                    <a:pt x="643507" y="298314"/>
                  </a:cubicBezTo>
                  <a:cubicBezTo>
                    <a:pt x="643551" y="198876"/>
                    <a:pt x="643594" y="99438"/>
                    <a:pt x="643638" y="0"/>
                  </a:cubicBezTo>
                  <a:close/>
                </a:path>
              </a:pathLst>
            </a:custGeom>
            <a:noFill/>
            <a:ln w="19050" cmpd="dbl">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フリーフォーム 115"/>
            <p:cNvSpPr/>
            <p:nvPr/>
          </p:nvSpPr>
          <p:spPr>
            <a:xfrm>
              <a:off x="7622351" y="5149594"/>
              <a:ext cx="227918" cy="368453"/>
            </a:xfrm>
            <a:custGeom>
              <a:avLst/>
              <a:gdLst>
                <a:gd name="connsiteX0" fmla="*/ 0 w 190500"/>
                <a:gd name="connsiteY0" fmla="*/ 0 h 390525"/>
                <a:gd name="connsiteX1" fmla="*/ 161925 w 190500"/>
                <a:gd name="connsiteY1" fmla="*/ 19050 h 390525"/>
                <a:gd name="connsiteX2" fmla="*/ 190500 w 190500"/>
                <a:gd name="connsiteY2" fmla="*/ 390525 h 390525"/>
                <a:gd name="connsiteX3" fmla="*/ 19050 w 190500"/>
                <a:gd name="connsiteY3" fmla="*/ 342900 h 390525"/>
                <a:gd name="connsiteX4" fmla="*/ 0 w 190500"/>
                <a:gd name="connsiteY4" fmla="*/ 0 h 390525"/>
                <a:gd name="connsiteX0" fmla="*/ 244 w 190744"/>
                <a:gd name="connsiteY0" fmla="*/ 0 h 390525"/>
                <a:gd name="connsiteX1" fmla="*/ 162169 w 190744"/>
                <a:gd name="connsiteY1" fmla="*/ 19050 h 390525"/>
                <a:gd name="connsiteX2" fmla="*/ 190744 w 190744"/>
                <a:gd name="connsiteY2" fmla="*/ 390525 h 390525"/>
                <a:gd name="connsiteX3" fmla="*/ 0 w 190744"/>
                <a:gd name="connsiteY3" fmla="*/ 342900 h 390525"/>
                <a:gd name="connsiteX4" fmla="*/ 244 w 190744"/>
                <a:gd name="connsiteY4" fmla="*/ 0 h 390525"/>
                <a:gd name="connsiteX0" fmla="*/ 244 w 190744"/>
                <a:gd name="connsiteY0" fmla="*/ 0 h 361907"/>
                <a:gd name="connsiteX1" fmla="*/ 162169 w 190744"/>
                <a:gd name="connsiteY1" fmla="*/ 19050 h 361907"/>
                <a:gd name="connsiteX2" fmla="*/ 190744 w 190744"/>
                <a:gd name="connsiteY2" fmla="*/ 361907 h 361907"/>
                <a:gd name="connsiteX3" fmla="*/ 0 w 190744"/>
                <a:gd name="connsiteY3" fmla="*/ 342900 h 361907"/>
                <a:gd name="connsiteX4" fmla="*/ 244 w 190744"/>
                <a:gd name="connsiteY4" fmla="*/ 0 h 361907"/>
                <a:gd name="connsiteX0" fmla="*/ 244 w 190744"/>
                <a:gd name="connsiteY0" fmla="*/ 0 h 358330"/>
                <a:gd name="connsiteX1" fmla="*/ 162169 w 190744"/>
                <a:gd name="connsiteY1" fmla="*/ 19050 h 358330"/>
                <a:gd name="connsiteX2" fmla="*/ 190744 w 190744"/>
                <a:gd name="connsiteY2" fmla="*/ 358330 h 358330"/>
                <a:gd name="connsiteX3" fmla="*/ 0 w 190744"/>
                <a:gd name="connsiteY3" fmla="*/ 342900 h 358330"/>
                <a:gd name="connsiteX4" fmla="*/ 244 w 190744"/>
                <a:gd name="connsiteY4" fmla="*/ 0 h 358330"/>
                <a:gd name="connsiteX0" fmla="*/ 14061 w 204561"/>
                <a:gd name="connsiteY0" fmla="*/ 0 h 358330"/>
                <a:gd name="connsiteX1" fmla="*/ 175986 w 204561"/>
                <a:gd name="connsiteY1" fmla="*/ 19050 h 358330"/>
                <a:gd name="connsiteX2" fmla="*/ 204561 w 204561"/>
                <a:gd name="connsiteY2" fmla="*/ 358330 h 358330"/>
                <a:gd name="connsiteX3" fmla="*/ 0 w 204561"/>
                <a:gd name="connsiteY3" fmla="*/ 348873 h 358330"/>
                <a:gd name="connsiteX4" fmla="*/ 14061 w 204561"/>
                <a:gd name="connsiteY4" fmla="*/ 0 h 358330"/>
                <a:gd name="connsiteX0" fmla="*/ 14061 w 204561"/>
                <a:gd name="connsiteY0" fmla="*/ 0 h 364303"/>
                <a:gd name="connsiteX1" fmla="*/ 175986 w 204561"/>
                <a:gd name="connsiteY1" fmla="*/ 25023 h 364303"/>
                <a:gd name="connsiteX2" fmla="*/ 204561 w 204561"/>
                <a:gd name="connsiteY2" fmla="*/ 364303 h 364303"/>
                <a:gd name="connsiteX3" fmla="*/ 0 w 204561"/>
                <a:gd name="connsiteY3" fmla="*/ 354846 h 364303"/>
                <a:gd name="connsiteX4" fmla="*/ 14061 w 204561"/>
                <a:gd name="connsiteY4" fmla="*/ 0 h 364303"/>
                <a:gd name="connsiteX0" fmla="*/ 14061 w 204561"/>
                <a:gd name="connsiteY0" fmla="*/ 0 h 364303"/>
                <a:gd name="connsiteX1" fmla="*/ 185196 w 204561"/>
                <a:gd name="connsiteY1" fmla="*/ 13075 h 364303"/>
                <a:gd name="connsiteX2" fmla="*/ 204561 w 204561"/>
                <a:gd name="connsiteY2" fmla="*/ 364303 h 364303"/>
                <a:gd name="connsiteX3" fmla="*/ 0 w 204561"/>
                <a:gd name="connsiteY3" fmla="*/ 354846 h 364303"/>
                <a:gd name="connsiteX4" fmla="*/ 14061 w 204561"/>
                <a:gd name="connsiteY4" fmla="*/ 0 h 364303"/>
                <a:gd name="connsiteX0" fmla="*/ 14061 w 209166"/>
                <a:gd name="connsiteY0" fmla="*/ 0 h 370276"/>
                <a:gd name="connsiteX1" fmla="*/ 185196 w 209166"/>
                <a:gd name="connsiteY1" fmla="*/ 13075 h 370276"/>
                <a:gd name="connsiteX2" fmla="*/ 209166 w 209166"/>
                <a:gd name="connsiteY2" fmla="*/ 370276 h 370276"/>
                <a:gd name="connsiteX3" fmla="*/ 0 w 209166"/>
                <a:gd name="connsiteY3" fmla="*/ 354846 h 370276"/>
                <a:gd name="connsiteX4" fmla="*/ 14061 w 209166"/>
                <a:gd name="connsiteY4" fmla="*/ 0 h 370276"/>
                <a:gd name="connsiteX0" fmla="*/ 14061 w 209166"/>
                <a:gd name="connsiteY0" fmla="*/ 0 h 370276"/>
                <a:gd name="connsiteX1" fmla="*/ 185196 w 209166"/>
                <a:gd name="connsiteY1" fmla="*/ 13075 h 370276"/>
                <a:gd name="connsiteX2" fmla="*/ 209166 w 209166"/>
                <a:gd name="connsiteY2" fmla="*/ 370276 h 370276"/>
                <a:gd name="connsiteX3" fmla="*/ 0 w 209166"/>
                <a:gd name="connsiteY3" fmla="*/ 354846 h 370276"/>
                <a:gd name="connsiteX4" fmla="*/ 14061 w 209166"/>
                <a:gd name="connsiteY4" fmla="*/ 0 h 370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66" h="370276">
                  <a:moveTo>
                    <a:pt x="14061" y="0"/>
                  </a:moveTo>
                  <a:lnTo>
                    <a:pt x="185196" y="13075"/>
                  </a:lnTo>
                  <a:lnTo>
                    <a:pt x="209166" y="370276"/>
                  </a:lnTo>
                  <a:lnTo>
                    <a:pt x="0" y="354846"/>
                  </a:lnTo>
                  <a:cubicBezTo>
                    <a:pt x="81" y="240546"/>
                    <a:pt x="13980" y="114300"/>
                    <a:pt x="14061" y="0"/>
                  </a:cubicBezTo>
                  <a:close/>
                </a:path>
              </a:pathLst>
            </a:custGeom>
            <a:noFill/>
            <a:ln w="25400" cmpd="dbl">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フリーフォーム 66"/>
            <p:cNvSpPr/>
            <p:nvPr/>
          </p:nvSpPr>
          <p:spPr>
            <a:xfrm>
              <a:off x="4659480" y="4038844"/>
              <a:ext cx="431069" cy="300855"/>
            </a:xfrm>
            <a:custGeom>
              <a:avLst/>
              <a:gdLst>
                <a:gd name="connsiteX0" fmla="*/ 0 w 552450"/>
                <a:gd name="connsiteY0" fmla="*/ 323850 h 323850"/>
                <a:gd name="connsiteX1" fmla="*/ 0 w 552450"/>
                <a:gd name="connsiteY1" fmla="*/ 238125 h 323850"/>
                <a:gd name="connsiteX2" fmla="*/ 133350 w 552450"/>
                <a:gd name="connsiteY2" fmla="*/ 142875 h 323850"/>
                <a:gd name="connsiteX3" fmla="*/ 542925 w 552450"/>
                <a:gd name="connsiteY3" fmla="*/ 0 h 323850"/>
                <a:gd name="connsiteX4" fmla="*/ 552450 w 552450"/>
                <a:gd name="connsiteY4" fmla="*/ 295275 h 323850"/>
                <a:gd name="connsiteX5" fmla="*/ 0 w 552450"/>
                <a:gd name="connsiteY5" fmla="*/ 323850 h 323850"/>
                <a:gd name="connsiteX0" fmla="*/ 0 w 552450"/>
                <a:gd name="connsiteY0" fmla="*/ 323850 h 448628"/>
                <a:gd name="connsiteX1" fmla="*/ 0 w 552450"/>
                <a:gd name="connsiteY1" fmla="*/ 238125 h 448628"/>
                <a:gd name="connsiteX2" fmla="*/ 133350 w 552450"/>
                <a:gd name="connsiteY2" fmla="*/ 142875 h 448628"/>
                <a:gd name="connsiteX3" fmla="*/ 542925 w 552450"/>
                <a:gd name="connsiteY3" fmla="*/ 0 h 448628"/>
                <a:gd name="connsiteX4" fmla="*/ 552450 w 552450"/>
                <a:gd name="connsiteY4" fmla="*/ 295275 h 448628"/>
                <a:gd name="connsiteX5" fmla="*/ 375300 w 552450"/>
                <a:gd name="connsiteY5" fmla="*/ 448628 h 448628"/>
                <a:gd name="connsiteX6" fmla="*/ 0 w 552450"/>
                <a:gd name="connsiteY6" fmla="*/ 323850 h 448628"/>
                <a:gd name="connsiteX0" fmla="*/ 0 w 552450"/>
                <a:gd name="connsiteY0" fmla="*/ 323850 h 448628"/>
                <a:gd name="connsiteX1" fmla="*/ 0 w 552450"/>
                <a:gd name="connsiteY1" fmla="*/ 238125 h 448628"/>
                <a:gd name="connsiteX2" fmla="*/ 133350 w 552450"/>
                <a:gd name="connsiteY2" fmla="*/ 142875 h 448628"/>
                <a:gd name="connsiteX3" fmla="*/ 542925 w 552450"/>
                <a:gd name="connsiteY3" fmla="*/ 0 h 448628"/>
                <a:gd name="connsiteX4" fmla="*/ 552450 w 552450"/>
                <a:gd name="connsiteY4" fmla="*/ 295275 h 448628"/>
                <a:gd name="connsiteX5" fmla="*/ 375300 w 552450"/>
                <a:gd name="connsiteY5" fmla="*/ 448628 h 448628"/>
                <a:gd name="connsiteX6" fmla="*/ 0 w 552450"/>
                <a:gd name="connsiteY6" fmla="*/ 323850 h 448628"/>
                <a:gd name="connsiteX0" fmla="*/ 150794 w 552450"/>
                <a:gd name="connsiteY0" fmla="*/ 442338 h 448628"/>
                <a:gd name="connsiteX1" fmla="*/ 0 w 552450"/>
                <a:gd name="connsiteY1" fmla="*/ 238125 h 448628"/>
                <a:gd name="connsiteX2" fmla="*/ 133350 w 552450"/>
                <a:gd name="connsiteY2" fmla="*/ 142875 h 448628"/>
                <a:gd name="connsiteX3" fmla="*/ 542925 w 552450"/>
                <a:gd name="connsiteY3" fmla="*/ 0 h 448628"/>
                <a:gd name="connsiteX4" fmla="*/ 552450 w 552450"/>
                <a:gd name="connsiteY4" fmla="*/ 295275 h 448628"/>
                <a:gd name="connsiteX5" fmla="*/ 375300 w 552450"/>
                <a:gd name="connsiteY5" fmla="*/ 448628 h 448628"/>
                <a:gd name="connsiteX6" fmla="*/ 150794 w 552450"/>
                <a:gd name="connsiteY6" fmla="*/ 442338 h 448628"/>
                <a:gd name="connsiteX0" fmla="*/ 17444 w 419100"/>
                <a:gd name="connsiteY0" fmla="*/ 442338 h 448628"/>
                <a:gd name="connsiteX1" fmla="*/ 105953 w 419100"/>
                <a:gd name="connsiteY1" fmla="*/ 226276 h 448628"/>
                <a:gd name="connsiteX2" fmla="*/ 0 w 419100"/>
                <a:gd name="connsiteY2" fmla="*/ 142875 h 448628"/>
                <a:gd name="connsiteX3" fmla="*/ 409575 w 419100"/>
                <a:gd name="connsiteY3" fmla="*/ 0 h 448628"/>
                <a:gd name="connsiteX4" fmla="*/ 419100 w 419100"/>
                <a:gd name="connsiteY4" fmla="*/ 295275 h 448628"/>
                <a:gd name="connsiteX5" fmla="*/ 241950 w 419100"/>
                <a:gd name="connsiteY5" fmla="*/ 448628 h 448628"/>
                <a:gd name="connsiteX6" fmla="*/ 17444 w 419100"/>
                <a:gd name="connsiteY6" fmla="*/ 442338 h 448628"/>
                <a:gd name="connsiteX0" fmla="*/ 0 w 401656"/>
                <a:gd name="connsiteY0" fmla="*/ 442338 h 448628"/>
                <a:gd name="connsiteX1" fmla="*/ 88509 w 401656"/>
                <a:gd name="connsiteY1" fmla="*/ 226276 h 448628"/>
                <a:gd name="connsiteX2" fmla="*/ 149741 w 401656"/>
                <a:gd name="connsiteY2" fmla="*/ 154724 h 448628"/>
                <a:gd name="connsiteX3" fmla="*/ 392131 w 401656"/>
                <a:gd name="connsiteY3" fmla="*/ 0 h 448628"/>
                <a:gd name="connsiteX4" fmla="*/ 401656 w 401656"/>
                <a:gd name="connsiteY4" fmla="*/ 295275 h 448628"/>
                <a:gd name="connsiteX5" fmla="*/ 224506 w 401656"/>
                <a:gd name="connsiteY5" fmla="*/ 448628 h 448628"/>
                <a:gd name="connsiteX6" fmla="*/ 0 w 401656"/>
                <a:gd name="connsiteY6" fmla="*/ 442338 h 448628"/>
                <a:gd name="connsiteX0" fmla="*/ 0 w 401656"/>
                <a:gd name="connsiteY0" fmla="*/ 287614 h 293904"/>
                <a:gd name="connsiteX1" fmla="*/ 88509 w 401656"/>
                <a:gd name="connsiteY1" fmla="*/ 71552 h 293904"/>
                <a:gd name="connsiteX2" fmla="*/ 149741 w 401656"/>
                <a:gd name="connsiteY2" fmla="*/ 0 h 293904"/>
                <a:gd name="connsiteX3" fmla="*/ 388853 w 401656"/>
                <a:gd name="connsiteY3" fmla="*/ 7210 h 293904"/>
                <a:gd name="connsiteX4" fmla="*/ 401656 w 401656"/>
                <a:gd name="connsiteY4" fmla="*/ 140551 h 293904"/>
                <a:gd name="connsiteX5" fmla="*/ 224506 w 401656"/>
                <a:gd name="connsiteY5" fmla="*/ 293904 h 293904"/>
                <a:gd name="connsiteX6" fmla="*/ 0 w 401656"/>
                <a:gd name="connsiteY6" fmla="*/ 287614 h 293904"/>
                <a:gd name="connsiteX0" fmla="*/ 0 w 404008"/>
                <a:gd name="connsiteY0" fmla="*/ 287614 h 293904"/>
                <a:gd name="connsiteX1" fmla="*/ 88509 w 404008"/>
                <a:gd name="connsiteY1" fmla="*/ 71552 h 293904"/>
                <a:gd name="connsiteX2" fmla="*/ 149741 w 404008"/>
                <a:gd name="connsiteY2" fmla="*/ 0 h 293904"/>
                <a:gd name="connsiteX3" fmla="*/ 388853 w 404008"/>
                <a:gd name="connsiteY3" fmla="*/ 7210 h 293904"/>
                <a:gd name="connsiteX4" fmla="*/ 404008 w 404008"/>
                <a:gd name="connsiteY4" fmla="*/ 137589 h 293904"/>
                <a:gd name="connsiteX5" fmla="*/ 224506 w 404008"/>
                <a:gd name="connsiteY5" fmla="*/ 293904 h 293904"/>
                <a:gd name="connsiteX6" fmla="*/ 0 w 404008"/>
                <a:gd name="connsiteY6" fmla="*/ 287614 h 293904"/>
                <a:gd name="connsiteX0" fmla="*/ 0 w 404008"/>
                <a:gd name="connsiteY0" fmla="*/ 287614 h 299829"/>
                <a:gd name="connsiteX1" fmla="*/ 88509 w 404008"/>
                <a:gd name="connsiteY1" fmla="*/ 71552 h 299829"/>
                <a:gd name="connsiteX2" fmla="*/ 149741 w 404008"/>
                <a:gd name="connsiteY2" fmla="*/ 0 h 299829"/>
                <a:gd name="connsiteX3" fmla="*/ 388853 w 404008"/>
                <a:gd name="connsiteY3" fmla="*/ 7210 h 299829"/>
                <a:gd name="connsiteX4" fmla="*/ 404008 w 404008"/>
                <a:gd name="connsiteY4" fmla="*/ 137589 h 299829"/>
                <a:gd name="connsiteX5" fmla="*/ 231561 w 404008"/>
                <a:gd name="connsiteY5" fmla="*/ 299829 h 299829"/>
                <a:gd name="connsiteX6" fmla="*/ 0 w 404008"/>
                <a:gd name="connsiteY6" fmla="*/ 287614 h 299829"/>
                <a:gd name="connsiteX0" fmla="*/ 0 w 404008"/>
                <a:gd name="connsiteY0" fmla="*/ 287614 h 299829"/>
                <a:gd name="connsiteX1" fmla="*/ 88509 w 404008"/>
                <a:gd name="connsiteY1" fmla="*/ 71552 h 299829"/>
                <a:gd name="connsiteX2" fmla="*/ 149741 w 404008"/>
                <a:gd name="connsiteY2" fmla="*/ 0 h 299829"/>
                <a:gd name="connsiteX3" fmla="*/ 402963 w 404008"/>
                <a:gd name="connsiteY3" fmla="*/ 7210 h 299829"/>
                <a:gd name="connsiteX4" fmla="*/ 404008 w 404008"/>
                <a:gd name="connsiteY4" fmla="*/ 137589 h 299829"/>
                <a:gd name="connsiteX5" fmla="*/ 231561 w 404008"/>
                <a:gd name="connsiteY5" fmla="*/ 299829 h 299829"/>
                <a:gd name="connsiteX6" fmla="*/ 0 w 404008"/>
                <a:gd name="connsiteY6" fmla="*/ 287614 h 29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008" h="299829">
                  <a:moveTo>
                    <a:pt x="0" y="287614"/>
                  </a:moveTo>
                  <a:lnTo>
                    <a:pt x="88509" y="71552"/>
                  </a:lnTo>
                  <a:lnTo>
                    <a:pt x="149741" y="0"/>
                  </a:lnTo>
                  <a:lnTo>
                    <a:pt x="402963" y="7210"/>
                  </a:lnTo>
                  <a:cubicBezTo>
                    <a:pt x="403311" y="50670"/>
                    <a:pt x="403660" y="94129"/>
                    <a:pt x="404008" y="137589"/>
                  </a:cubicBezTo>
                  <a:lnTo>
                    <a:pt x="231561" y="299829"/>
                  </a:lnTo>
                  <a:lnTo>
                    <a:pt x="0" y="287614"/>
                  </a:lnTo>
                  <a:close/>
                </a:path>
              </a:pathLst>
            </a:custGeom>
            <a:noFill/>
            <a:ln w="19050" cmpd="dbl">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15" name="表 14"/>
          <p:cNvGraphicFramePr>
            <a:graphicFrameLocks noGrp="1"/>
          </p:cNvGraphicFramePr>
          <p:nvPr>
            <p:extLst/>
          </p:nvPr>
        </p:nvGraphicFramePr>
        <p:xfrm>
          <a:off x="7930583" y="2878672"/>
          <a:ext cx="2657476" cy="3611449"/>
        </p:xfrm>
        <a:graphic>
          <a:graphicData uri="http://schemas.openxmlformats.org/drawingml/2006/table">
            <a:tbl>
              <a:tblPr firstRow="1" bandRow="1">
                <a:tableStyleId>{21E4AEA4-8DFA-4A89-87EB-49C32662AFE0}</a:tableStyleId>
              </a:tblPr>
              <a:tblGrid>
                <a:gridCol w="234901">
                  <a:extLst>
                    <a:ext uri="{9D8B030D-6E8A-4147-A177-3AD203B41FA5}">
                      <a16:colId xmlns="" xmlns:a16="http://schemas.microsoft.com/office/drawing/2014/main" val="20000"/>
                    </a:ext>
                  </a:extLst>
                </a:gridCol>
                <a:gridCol w="602097">
                  <a:extLst>
                    <a:ext uri="{9D8B030D-6E8A-4147-A177-3AD203B41FA5}">
                      <a16:colId xmlns="" xmlns:a16="http://schemas.microsoft.com/office/drawing/2014/main" val="20001"/>
                    </a:ext>
                  </a:extLst>
                </a:gridCol>
                <a:gridCol w="606826">
                  <a:extLst>
                    <a:ext uri="{9D8B030D-6E8A-4147-A177-3AD203B41FA5}">
                      <a16:colId xmlns="" xmlns:a16="http://schemas.microsoft.com/office/drawing/2014/main" val="20002"/>
                    </a:ext>
                  </a:extLst>
                </a:gridCol>
                <a:gridCol w="606826">
                  <a:extLst>
                    <a:ext uri="{9D8B030D-6E8A-4147-A177-3AD203B41FA5}">
                      <a16:colId xmlns="" xmlns:a16="http://schemas.microsoft.com/office/drawing/2014/main" val="20003"/>
                    </a:ext>
                  </a:extLst>
                </a:gridCol>
                <a:gridCol w="606826">
                  <a:extLst>
                    <a:ext uri="{9D8B030D-6E8A-4147-A177-3AD203B41FA5}">
                      <a16:colId xmlns="" xmlns:a16="http://schemas.microsoft.com/office/drawing/2014/main" val="20004"/>
                    </a:ext>
                  </a:extLst>
                </a:gridCol>
              </a:tblGrid>
              <a:tr h="515824">
                <a:tc>
                  <a:txBody>
                    <a:bodyPr/>
                    <a:lstStyle/>
                    <a:p>
                      <a:endParaRPr kumimoji="1" lang="ja-JP" altLang="en-US" sz="900" dirty="0">
                        <a:solidFill>
                          <a:schemeClr val="bg1"/>
                        </a:solidFill>
                      </a:endParaRPr>
                    </a:p>
                  </a:txBody>
                  <a:tcPr vert="eaVert" anchor="ctr" anchorCtr="1">
                    <a:solidFill>
                      <a:srgbClr val="ED7D31"/>
                    </a:solidFill>
                  </a:tcPr>
                </a:tc>
                <a:tc>
                  <a:txBody>
                    <a:bodyPr/>
                    <a:lstStyle/>
                    <a:p>
                      <a:r>
                        <a:rPr kumimoji="1" lang="ja-JP" altLang="en-US" sz="900" dirty="0" smtClean="0"/>
                        <a:t>第</a:t>
                      </a:r>
                      <a:r>
                        <a:rPr kumimoji="1" lang="en-US" altLang="ja-JP" sz="900" dirty="0" smtClean="0"/>
                        <a:t>1</a:t>
                      </a:r>
                      <a:r>
                        <a:rPr kumimoji="1" lang="ja-JP" altLang="en-US" sz="900" dirty="0" smtClean="0"/>
                        <a:t>期</a:t>
                      </a:r>
                      <a:endParaRPr kumimoji="1" lang="en-US" altLang="ja-JP" sz="900" dirty="0" smtClean="0"/>
                    </a:p>
                    <a:p>
                      <a:r>
                        <a:rPr kumimoji="1" lang="ja-JP" altLang="en-US" sz="900" dirty="0" smtClean="0"/>
                        <a:t>（</a:t>
                      </a:r>
                      <a:r>
                        <a:rPr kumimoji="1" lang="en-US" altLang="ja-JP" sz="900" dirty="0" smtClean="0"/>
                        <a:t>2017</a:t>
                      </a:r>
                    </a:p>
                    <a:p>
                      <a:r>
                        <a:rPr kumimoji="1" lang="ja-JP" altLang="en-US" sz="900" dirty="0" smtClean="0"/>
                        <a:t>～</a:t>
                      </a:r>
                      <a:r>
                        <a:rPr kumimoji="1" lang="en-US" altLang="ja-JP" sz="900" dirty="0" smtClean="0"/>
                        <a:t>2021</a:t>
                      </a:r>
                      <a:r>
                        <a:rPr kumimoji="1" lang="ja-JP" altLang="en-US" sz="900" dirty="0" smtClean="0"/>
                        <a:t>）</a:t>
                      </a:r>
                      <a:endParaRPr kumimoji="1" lang="ja-JP" altLang="en-US" sz="900" dirty="0"/>
                    </a:p>
                  </a:txBody>
                  <a:tcPr/>
                </a:tc>
                <a:tc>
                  <a:txBody>
                    <a:bodyPr/>
                    <a:lstStyle/>
                    <a:p>
                      <a:r>
                        <a:rPr kumimoji="1" lang="ja-JP" altLang="en-US" sz="900" dirty="0" smtClean="0"/>
                        <a:t>第</a:t>
                      </a:r>
                      <a:r>
                        <a:rPr kumimoji="1" lang="en-US" altLang="ja-JP" sz="900" dirty="0" smtClean="0"/>
                        <a:t>2</a:t>
                      </a:r>
                      <a:r>
                        <a:rPr kumimoji="1" lang="ja-JP" altLang="en-US" sz="900" dirty="0" smtClean="0"/>
                        <a:t>期</a:t>
                      </a:r>
                      <a:endParaRPr kumimoji="1" lang="en-US" altLang="ja-JP" sz="900" dirty="0" smtClean="0"/>
                    </a:p>
                    <a:p>
                      <a:r>
                        <a:rPr kumimoji="1" lang="ja-JP" altLang="en-US" sz="900" dirty="0" smtClean="0"/>
                        <a:t>（</a:t>
                      </a:r>
                      <a:r>
                        <a:rPr kumimoji="1" lang="en-US" altLang="ja-JP" sz="900" dirty="0" smtClean="0"/>
                        <a:t>2022</a:t>
                      </a:r>
                    </a:p>
                    <a:p>
                      <a:r>
                        <a:rPr kumimoji="1" lang="ja-JP" altLang="en-US" sz="900" dirty="0" smtClean="0"/>
                        <a:t>～</a:t>
                      </a:r>
                      <a:r>
                        <a:rPr kumimoji="1" lang="en-US" altLang="ja-JP" sz="900" dirty="0" smtClean="0"/>
                        <a:t>2026</a:t>
                      </a:r>
                      <a:r>
                        <a:rPr kumimoji="1" lang="ja-JP" altLang="en-US" sz="900" dirty="0" smtClean="0"/>
                        <a:t>）</a:t>
                      </a:r>
                      <a:endParaRPr kumimoji="1" lang="ja-JP" altLang="en-US" sz="900" dirty="0"/>
                    </a:p>
                  </a:txBody>
                  <a:tcPr/>
                </a:tc>
                <a:tc>
                  <a:txBody>
                    <a:bodyPr/>
                    <a:lstStyle/>
                    <a:p>
                      <a:r>
                        <a:rPr kumimoji="1" lang="ja-JP" altLang="en-US" sz="900" dirty="0" smtClean="0"/>
                        <a:t>第</a:t>
                      </a:r>
                      <a:r>
                        <a:rPr kumimoji="1" lang="en-US" altLang="ja-JP" sz="900" dirty="0" smtClean="0"/>
                        <a:t>3</a:t>
                      </a:r>
                      <a:r>
                        <a:rPr kumimoji="1" lang="ja-JP" altLang="en-US" sz="900" dirty="0" smtClean="0"/>
                        <a:t>期</a:t>
                      </a:r>
                      <a:endParaRPr kumimoji="1" lang="en-US" altLang="ja-JP" sz="900" dirty="0" smtClean="0"/>
                    </a:p>
                    <a:p>
                      <a:r>
                        <a:rPr kumimoji="1" lang="ja-JP" altLang="en-US" sz="900" dirty="0" smtClean="0"/>
                        <a:t>（</a:t>
                      </a:r>
                      <a:r>
                        <a:rPr kumimoji="1" lang="en-US" altLang="ja-JP" sz="900" dirty="0" smtClean="0"/>
                        <a:t>2027</a:t>
                      </a:r>
                    </a:p>
                    <a:p>
                      <a:r>
                        <a:rPr kumimoji="1" lang="ja-JP" altLang="en-US" sz="900" dirty="0" smtClean="0"/>
                        <a:t>～</a:t>
                      </a:r>
                      <a:r>
                        <a:rPr kumimoji="1" lang="en-US" altLang="ja-JP" sz="900" dirty="0" smtClean="0"/>
                        <a:t>2031</a:t>
                      </a:r>
                      <a:r>
                        <a:rPr kumimoji="1" lang="ja-JP" altLang="en-US" sz="900" dirty="0" smtClean="0"/>
                        <a:t>）</a:t>
                      </a:r>
                      <a:endParaRPr kumimoji="1" lang="ja-JP" altLang="en-US" sz="900" dirty="0"/>
                    </a:p>
                  </a:txBody>
                  <a:tcPr/>
                </a:tc>
                <a:tc>
                  <a:txBody>
                    <a:bodyPr/>
                    <a:lstStyle/>
                    <a:p>
                      <a:r>
                        <a:rPr kumimoji="1" lang="ja-JP" altLang="en-US" sz="900" dirty="0" smtClean="0"/>
                        <a:t>第</a:t>
                      </a:r>
                      <a:r>
                        <a:rPr kumimoji="1" lang="en-US" altLang="ja-JP" sz="900" dirty="0" smtClean="0"/>
                        <a:t>4</a:t>
                      </a:r>
                      <a:r>
                        <a:rPr kumimoji="1" lang="ja-JP" altLang="en-US" sz="900" dirty="0" smtClean="0"/>
                        <a:t>期</a:t>
                      </a:r>
                      <a:endParaRPr kumimoji="1" lang="en-US" altLang="ja-JP" sz="900" dirty="0" smtClean="0"/>
                    </a:p>
                    <a:p>
                      <a:r>
                        <a:rPr kumimoji="1" lang="ja-JP" altLang="en-US" sz="900" dirty="0" smtClean="0"/>
                        <a:t>（</a:t>
                      </a:r>
                      <a:r>
                        <a:rPr kumimoji="1" lang="en-US" altLang="ja-JP" sz="900" dirty="0" smtClean="0"/>
                        <a:t>2032</a:t>
                      </a:r>
                    </a:p>
                    <a:p>
                      <a:r>
                        <a:rPr kumimoji="1" lang="ja-JP" altLang="en-US" sz="900" dirty="0" smtClean="0"/>
                        <a:t>～</a:t>
                      </a:r>
                      <a:r>
                        <a:rPr kumimoji="1" lang="en-US" altLang="ja-JP" sz="900" dirty="0" smtClean="0"/>
                        <a:t>2036</a:t>
                      </a:r>
                      <a:r>
                        <a:rPr kumimoji="1" lang="ja-JP" altLang="en-US" sz="900" dirty="0" smtClean="0"/>
                        <a:t>）</a:t>
                      </a:r>
                      <a:endParaRPr kumimoji="1" lang="ja-JP" altLang="en-US" sz="900" dirty="0"/>
                    </a:p>
                  </a:txBody>
                  <a:tcPr/>
                </a:tc>
                <a:extLst>
                  <a:ext uri="{0D108BD9-81ED-4DB2-BD59-A6C34878D82A}">
                    <a16:rowId xmlns="" xmlns:a16="http://schemas.microsoft.com/office/drawing/2014/main" val="10000"/>
                  </a:ext>
                </a:extLst>
              </a:tr>
              <a:tr h="2333625">
                <a:tc>
                  <a:txBody>
                    <a:bodyPr/>
                    <a:lstStyle/>
                    <a:p>
                      <a:r>
                        <a:rPr kumimoji="1" lang="ja-JP" altLang="en-US" sz="900" dirty="0" smtClean="0">
                          <a:solidFill>
                            <a:schemeClr val="bg1"/>
                          </a:solidFill>
                        </a:rPr>
                        <a:t>動物舎等</a:t>
                      </a:r>
                      <a:endParaRPr kumimoji="1" lang="ja-JP" altLang="en-US" sz="900" dirty="0">
                        <a:solidFill>
                          <a:schemeClr val="bg1"/>
                        </a:solidFill>
                      </a:endParaRPr>
                    </a:p>
                  </a:txBody>
                  <a:tcPr vert="eaVert" anchor="ctr" anchorCtr="1">
                    <a:solidFill>
                      <a:srgbClr val="ED7D31"/>
                    </a:solidFill>
                  </a:tcPr>
                </a:tc>
                <a:tc>
                  <a:txBody>
                    <a:bodyPr/>
                    <a:lstStyle/>
                    <a:p>
                      <a:endParaRPr kumimoji="1" lang="ja-JP" altLang="en-US" sz="900" dirty="0"/>
                    </a:p>
                  </a:txBody>
                  <a:tcPr/>
                </a:tc>
                <a:tc>
                  <a:txBody>
                    <a:bodyPr/>
                    <a:lstStyle/>
                    <a:p>
                      <a:endParaRPr kumimoji="1" lang="ja-JP" altLang="en-US" sz="900" dirty="0"/>
                    </a:p>
                  </a:txBody>
                  <a:tcPr/>
                </a:tc>
                <a:tc>
                  <a:txBody>
                    <a:bodyPr/>
                    <a:lstStyle/>
                    <a:p>
                      <a:endParaRPr kumimoji="1" lang="ja-JP" altLang="en-US" sz="900"/>
                    </a:p>
                  </a:txBody>
                  <a:tcPr/>
                </a:tc>
                <a:tc>
                  <a:txBody>
                    <a:bodyPr/>
                    <a:lstStyle/>
                    <a:p>
                      <a:endParaRPr kumimoji="1" lang="ja-JP" altLang="en-US" sz="900" dirty="0"/>
                    </a:p>
                  </a:txBody>
                  <a:tcPr/>
                </a:tc>
                <a:extLst>
                  <a:ext uri="{0D108BD9-81ED-4DB2-BD59-A6C34878D82A}">
                    <a16:rowId xmlns="" xmlns:a16="http://schemas.microsoft.com/office/drawing/2014/main" val="10001"/>
                  </a:ext>
                </a:extLst>
              </a:tr>
              <a:tr h="762000">
                <a:tc>
                  <a:txBody>
                    <a:bodyPr/>
                    <a:lstStyle/>
                    <a:p>
                      <a:r>
                        <a:rPr kumimoji="1" lang="ja-JP" altLang="en-US" sz="900" dirty="0" smtClean="0">
                          <a:solidFill>
                            <a:schemeClr val="bg1"/>
                          </a:solidFill>
                        </a:rPr>
                        <a:t>収益施設等</a:t>
                      </a:r>
                      <a:endParaRPr kumimoji="1" lang="ja-JP" altLang="en-US" sz="900" dirty="0">
                        <a:solidFill>
                          <a:schemeClr val="bg1"/>
                        </a:solidFill>
                      </a:endParaRPr>
                    </a:p>
                  </a:txBody>
                  <a:tcPr vert="eaVert" anchor="ctr" anchorCtr="1">
                    <a:solidFill>
                      <a:srgbClr val="ED7D31"/>
                    </a:solidFill>
                  </a:tcPr>
                </a:tc>
                <a:tc>
                  <a:txBody>
                    <a:bodyPr/>
                    <a:lstStyle/>
                    <a:p>
                      <a:endParaRPr kumimoji="1" lang="ja-JP" altLang="en-US" sz="900" dirty="0"/>
                    </a:p>
                  </a:txBody>
                  <a:tcPr/>
                </a:tc>
                <a:tc>
                  <a:txBody>
                    <a:bodyPr/>
                    <a:lstStyle/>
                    <a:p>
                      <a:endParaRPr kumimoji="1" lang="ja-JP" altLang="en-US" sz="900" dirty="0"/>
                    </a:p>
                  </a:txBody>
                  <a:tcPr/>
                </a:tc>
                <a:tc>
                  <a:txBody>
                    <a:bodyPr/>
                    <a:lstStyle/>
                    <a:p>
                      <a:endParaRPr kumimoji="1" lang="ja-JP" altLang="en-US" sz="900" dirty="0"/>
                    </a:p>
                  </a:txBody>
                  <a:tcPr/>
                </a:tc>
                <a:tc>
                  <a:txBody>
                    <a:bodyPr/>
                    <a:lstStyle/>
                    <a:p>
                      <a:endParaRPr kumimoji="1" lang="ja-JP" altLang="en-US" sz="900" dirty="0"/>
                    </a:p>
                  </a:txBody>
                  <a:tcPr/>
                </a:tc>
                <a:extLst>
                  <a:ext uri="{0D108BD9-81ED-4DB2-BD59-A6C34878D82A}">
                    <a16:rowId xmlns="" xmlns:a16="http://schemas.microsoft.com/office/drawing/2014/main" val="10002"/>
                  </a:ext>
                </a:extLst>
              </a:tr>
            </a:tbl>
          </a:graphicData>
        </a:graphic>
      </p:graphicFrame>
      <p:sp>
        <p:nvSpPr>
          <p:cNvPr id="17" name="ホームベース 16"/>
          <p:cNvSpPr/>
          <p:nvPr/>
        </p:nvSpPr>
        <p:spPr>
          <a:xfrm>
            <a:off x="8215011" y="3455335"/>
            <a:ext cx="553772" cy="367843"/>
          </a:xfrm>
          <a:prstGeom prst="homePlate">
            <a:avLst>
              <a:gd name="adj" fmla="val 31865"/>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8149060" y="3406496"/>
            <a:ext cx="873957" cy="215444"/>
          </a:xfrm>
          <a:prstGeom prst="rect">
            <a:avLst/>
          </a:prstGeom>
          <a:noFill/>
        </p:spPr>
        <p:txBody>
          <a:bodyPr wrap="none" rtlCol="0">
            <a:spAutoFit/>
          </a:bodyPr>
          <a:lstStyle/>
          <a:p>
            <a:r>
              <a:rPr kumimoji="1" lang="ja-JP" altLang="en-US" sz="800" dirty="0" smtClean="0"/>
              <a:t>海洋動物ゾーン</a:t>
            </a:r>
            <a:endParaRPr kumimoji="1" lang="ja-JP" altLang="en-US" sz="800" b="1" strike="sngStrike" dirty="0">
              <a:solidFill>
                <a:srgbClr val="00B050"/>
              </a:solidFill>
            </a:endParaRPr>
          </a:p>
        </p:txBody>
      </p:sp>
      <p:sp>
        <p:nvSpPr>
          <p:cNvPr id="74" name="テキスト ボックス 73"/>
          <p:cNvSpPr txBox="1"/>
          <p:nvPr/>
        </p:nvSpPr>
        <p:spPr>
          <a:xfrm>
            <a:off x="8301460" y="3520796"/>
            <a:ext cx="1119217" cy="215444"/>
          </a:xfrm>
          <a:prstGeom prst="rect">
            <a:avLst/>
          </a:prstGeom>
          <a:noFill/>
        </p:spPr>
        <p:txBody>
          <a:bodyPr wrap="none" rtlCol="0">
            <a:spAutoFit/>
          </a:bodyPr>
          <a:lstStyle/>
          <a:p>
            <a:r>
              <a:rPr kumimoji="1" lang="ja-JP" altLang="en-US" sz="800" dirty="0" smtClean="0"/>
              <a:t>ふれあい・家畜ゾーン</a:t>
            </a:r>
            <a:endParaRPr kumimoji="1" lang="ja-JP" altLang="en-US" sz="800" dirty="0"/>
          </a:p>
        </p:txBody>
      </p:sp>
      <p:sp>
        <p:nvSpPr>
          <p:cNvPr id="75" name="テキスト ボックス 74"/>
          <p:cNvSpPr txBox="1"/>
          <p:nvPr/>
        </p:nvSpPr>
        <p:spPr>
          <a:xfrm>
            <a:off x="8413670" y="3646830"/>
            <a:ext cx="1007007" cy="215444"/>
          </a:xfrm>
          <a:prstGeom prst="rect">
            <a:avLst/>
          </a:prstGeom>
          <a:noFill/>
        </p:spPr>
        <p:txBody>
          <a:bodyPr wrap="none" rtlCol="0">
            <a:spAutoFit/>
          </a:bodyPr>
          <a:lstStyle/>
          <a:p>
            <a:r>
              <a:rPr kumimoji="1" lang="ja-JP" altLang="en-US" sz="800" dirty="0" smtClean="0"/>
              <a:t>アフリカの森ゾーン</a:t>
            </a:r>
            <a:endParaRPr kumimoji="1" lang="ja-JP" altLang="en-US" sz="800" dirty="0"/>
          </a:p>
        </p:txBody>
      </p:sp>
      <p:sp>
        <p:nvSpPr>
          <p:cNvPr id="78" name="ホームベース 77"/>
          <p:cNvSpPr/>
          <p:nvPr/>
        </p:nvSpPr>
        <p:spPr>
          <a:xfrm>
            <a:off x="8803748" y="3851754"/>
            <a:ext cx="553772" cy="683503"/>
          </a:xfrm>
          <a:prstGeom prst="homePlate">
            <a:avLst>
              <a:gd name="adj" fmla="val 16385"/>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254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ボックス 78"/>
          <p:cNvSpPr txBox="1"/>
          <p:nvPr/>
        </p:nvSpPr>
        <p:spPr>
          <a:xfrm>
            <a:off x="8781136" y="3823178"/>
            <a:ext cx="1152880" cy="215444"/>
          </a:xfrm>
          <a:prstGeom prst="rect">
            <a:avLst/>
          </a:prstGeom>
          <a:noFill/>
        </p:spPr>
        <p:txBody>
          <a:bodyPr wrap="none" rtlCol="0">
            <a:spAutoFit/>
          </a:bodyPr>
          <a:lstStyle/>
          <a:p>
            <a:r>
              <a:rPr kumimoji="1" lang="ja-JP" altLang="en-US" sz="800" dirty="0" smtClean="0"/>
              <a:t>東南アジアの森ゾーン</a:t>
            </a:r>
            <a:endParaRPr kumimoji="1" lang="ja-JP" altLang="en-US" sz="800" dirty="0"/>
          </a:p>
        </p:txBody>
      </p:sp>
      <p:sp>
        <p:nvSpPr>
          <p:cNvPr id="80" name="テキスト ボックス 79"/>
          <p:cNvSpPr txBox="1"/>
          <p:nvPr/>
        </p:nvSpPr>
        <p:spPr>
          <a:xfrm>
            <a:off x="8933536" y="3956528"/>
            <a:ext cx="1130438" cy="215444"/>
          </a:xfrm>
          <a:prstGeom prst="rect">
            <a:avLst/>
          </a:prstGeom>
          <a:noFill/>
        </p:spPr>
        <p:txBody>
          <a:bodyPr wrap="none" rtlCol="0">
            <a:spAutoFit/>
          </a:bodyPr>
          <a:lstStyle/>
          <a:p>
            <a:r>
              <a:rPr kumimoji="1" lang="ja-JP" altLang="en-US" sz="800" dirty="0" smtClean="0"/>
              <a:t>日本の森・里山ゾーン</a:t>
            </a:r>
            <a:endParaRPr kumimoji="1" lang="ja-JP" altLang="en-US" sz="800" dirty="0"/>
          </a:p>
        </p:txBody>
      </p:sp>
      <p:sp>
        <p:nvSpPr>
          <p:cNvPr id="81" name="テキスト ボックス 80"/>
          <p:cNvSpPr txBox="1"/>
          <p:nvPr/>
        </p:nvSpPr>
        <p:spPr>
          <a:xfrm>
            <a:off x="9001084" y="4078673"/>
            <a:ext cx="1255472" cy="215444"/>
          </a:xfrm>
          <a:prstGeom prst="rect">
            <a:avLst/>
          </a:prstGeom>
          <a:noFill/>
        </p:spPr>
        <p:txBody>
          <a:bodyPr wrap="none" rtlCol="0">
            <a:spAutoFit/>
          </a:bodyPr>
          <a:lstStyle/>
          <a:p>
            <a:r>
              <a:rPr kumimoji="1" lang="ja-JP" altLang="en-US" sz="800" dirty="0" smtClean="0"/>
              <a:t>アジアの森ゾーン</a:t>
            </a:r>
            <a:r>
              <a:rPr kumimoji="1" lang="en-US" altLang="ja-JP" sz="800" dirty="0" smtClean="0"/>
              <a:t>【</a:t>
            </a:r>
            <a:r>
              <a:rPr kumimoji="1" lang="ja-JP" altLang="en-US" sz="800" dirty="0" smtClean="0"/>
              <a:t>拡張</a:t>
            </a:r>
            <a:r>
              <a:rPr kumimoji="1" lang="en-US" altLang="ja-JP" sz="800" dirty="0" smtClean="0"/>
              <a:t>】</a:t>
            </a:r>
            <a:endParaRPr kumimoji="1" lang="ja-JP" altLang="en-US" sz="800" dirty="0"/>
          </a:p>
        </p:txBody>
      </p:sp>
      <p:sp>
        <p:nvSpPr>
          <p:cNvPr id="82" name="テキスト ボックス 81"/>
          <p:cNvSpPr txBox="1"/>
          <p:nvPr/>
        </p:nvSpPr>
        <p:spPr>
          <a:xfrm>
            <a:off x="9103676" y="4213742"/>
            <a:ext cx="902811" cy="215444"/>
          </a:xfrm>
          <a:prstGeom prst="rect">
            <a:avLst/>
          </a:prstGeom>
          <a:noFill/>
        </p:spPr>
        <p:txBody>
          <a:bodyPr wrap="none" rtlCol="0">
            <a:spAutoFit/>
          </a:bodyPr>
          <a:lstStyle/>
          <a:p>
            <a:r>
              <a:rPr kumimoji="1" lang="ja-JP" altLang="en-US" sz="800" dirty="0" smtClean="0"/>
              <a:t>新夜行性動物舎</a:t>
            </a:r>
            <a:endParaRPr kumimoji="1" lang="ja-JP" altLang="en-US" sz="800" dirty="0"/>
          </a:p>
        </p:txBody>
      </p:sp>
      <p:sp>
        <p:nvSpPr>
          <p:cNvPr id="83" name="テキスト ボックス 82"/>
          <p:cNvSpPr txBox="1"/>
          <p:nvPr/>
        </p:nvSpPr>
        <p:spPr>
          <a:xfrm>
            <a:off x="9162105" y="4349151"/>
            <a:ext cx="963725" cy="215444"/>
          </a:xfrm>
          <a:prstGeom prst="rect">
            <a:avLst/>
          </a:prstGeom>
          <a:noFill/>
        </p:spPr>
        <p:txBody>
          <a:bodyPr wrap="none" rtlCol="0">
            <a:spAutoFit/>
          </a:bodyPr>
          <a:lstStyle/>
          <a:p>
            <a:r>
              <a:rPr kumimoji="1" lang="ja-JP" altLang="en-US" sz="800" dirty="0" smtClean="0"/>
              <a:t>適応の世界エリア</a:t>
            </a:r>
            <a:endParaRPr kumimoji="1" lang="ja-JP" altLang="en-US" sz="800" dirty="0"/>
          </a:p>
        </p:txBody>
      </p:sp>
      <p:sp>
        <p:nvSpPr>
          <p:cNvPr id="84" name="ホームベース 83"/>
          <p:cNvSpPr/>
          <p:nvPr/>
        </p:nvSpPr>
        <p:spPr>
          <a:xfrm>
            <a:off x="9420677" y="4553289"/>
            <a:ext cx="553772" cy="273447"/>
          </a:xfrm>
          <a:prstGeom prst="homePlate">
            <a:avLst>
              <a:gd name="adj" fmla="val 31865"/>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テキスト ボックス 84"/>
          <p:cNvSpPr txBox="1"/>
          <p:nvPr/>
        </p:nvSpPr>
        <p:spPr>
          <a:xfrm>
            <a:off x="9406215" y="4530957"/>
            <a:ext cx="1069524" cy="215444"/>
          </a:xfrm>
          <a:prstGeom prst="rect">
            <a:avLst/>
          </a:prstGeom>
          <a:noFill/>
        </p:spPr>
        <p:txBody>
          <a:bodyPr wrap="none" rtlCol="0">
            <a:spAutoFit/>
          </a:bodyPr>
          <a:lstStyle/>
          <a:p>
            <a:r>
              <a:rPr kumimoji="1" lang="ja-JP" altLang="en-US" sz="800" dirty="0" smtClean="0"/>
              <a:t>アジアの高地ゾーン</a:t>
            </a:r>
            <a:endParaRPr kumimoji="1" lang="ja-JP" altLang="en-US" sz="800" dirty="0"/>
          </a:p>
        </p:txBody>
      </p:sp>
      <p:sp>
        <p:nvSpPr>
          <p:cNvPr id="86" name="テキスト ボックス 85"/>
          <p:cNvSpPr txBox="1"/>
          <p:nvPr/>
        </p:nvSpPr>
        <p:spPr>
          <a:xfrm>
            <a:off x="9463299" y="4654455"/>
            <a:ext cx="595035" cy="215444"/>
          </a:xfrm>
          <a:prstGeom prst="rect">
            <a:avLst/>
          </a:prstGeom>
          <a:noFill/>
        </p:spPr>
        <p:txBody>
          <a:bodyPr wrap="none" rtlCol="0">
            <a:spAutoFit/>
          </a:bodyPr>
          <a:lstStyle/>
          <a:p>
            <a:r>
              <a:rPr kumimoji="1" lang="ja-JP" altLang="en-US" sz="800" dirty="0" smtClean="0"/>
              <a:t>新猛禽舎</a:t>
            </a:r>
            <a:endParaRPr kumimoji="1" lang="ja-JP" altLang="en-US" sz="800" dirty="0"/>
          </a:p>
        </p:txBody>
      </p:sp>
      <p:sp>
        <p:nvSpPr>
          <p:cNvPr id="87" name="ホームベース 86"/>
          <p:cNvSpPr/>
          <p:nvPr/>
        </p:nvSpPr>
        <p:spPr>
          <a:xfrm>
            <a:off x="10017005" y="4826736"/>
            <a:ext cx="553772" cy="492067"/>
          </a:xfrm>
          <a:prstGeom prst="homePlate">
            <a:avLst>
              <a:gd name="adj" fmla="val 25633"/>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25400" cmpd="dbl">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テキスト ボックス 87"/>
          <p:cNvSpPr txBox="1"/>
          <p:nvPr/>
        </p:nvSpPr>
        <p:spPr>
          <a:xfrm>
            <a:off x="9950254" y="4790403"/>
            <a:ext cx="1241045" cy="215444"/>
          </a:xfrm>
          <a:prstGeom prst="rect">
            <a:avLst/>
          </a:prstGeom>
          <a:noFill/>
        </p:spPr>
        <p:txBody>
          <a:bodyPr wrap="none" rtlCol="0">
            <a:spAutoFit/>
          </a:bodyPr>
          <a:lstStyle/>
          <a:p>
            <a:r>
              <a:rPr kumimoji="1" lang="ja-JP" altLang="en-US" sz="800" dirty="0" smtClean="0"/>
              <a:t>オセアニアの高原ゾーン</a:t>
            </a:r>
            <a:endParaRPr kumimoji="1" lang="ja-JP" altLang="en-US" sz="800" dirty="0"/>
          </a:p>
        </p:txBody>
      </p:sp>
      <p:sp>
        <p:nvSpPr>
          <p:cNvPr id="89" name="テキスト ボックス 88"/>
          <p:cNvSpPr txBox="1"/>
          <p:nvPr/>
        </p:nvSpPr>
        <p:spPr>
          <a:xfrm>
            <a:off x="10115990" y="4906302"/>
            <a:ext cx="926857" cy="215444"/>
          </a:xfrm>
          <a:prstGeom prst="rect">
            <a:avLst/>
          </a:prstGeom>
          <a:noFill/>
        </p:spPr>
        <p:txBody>
          <a:bodyPr wrap="none" rtlCol="0">
            <a:spAutoFit/>
          </a:bodyPr>
          <a:lstStyle/>
          <a:p>
            <a:r>
              <a:rPr lang="ja-JP" altLang="en-US" sz="800" dirty="0" smtClean="0"/>
              <a:t>タイガの森</a:t>
            </a:r>
            <a:r>
              <a:rPr kumimoji="1" lang="ja-JP" altLang="en-US" sz="800" dirty="0" smtClean="0"/>
              <a:t>ゾーン</a:t>
            </a:r>
            <a:endParaRPr kumimoji="1" lang="ja-JP" altLang="en-US" sz="800" dirty="0"/>
          </a:p>
        </p:txBody>
      </p:sp>
      <p:sp>
        <p:nvSpPr>
          <p:cNvPr id="90" name="テキスト ボックス 89"/>
          <p:cNvSpPr txBox="1"/>
          <p:nvPr/>
        </p:nvSpPr>
        <p:spPr>
          <a:xfrm>
            <a:off x="10160906" y="5029960"/>
            <a:ext cx="683200" cy="215444"/>
          </a:xfrm>
          <a:prstGeom prst="rect">
            <a:avLst/>
          </a:prstGeom>
          <a:noFill/>
        </p:spPr>
        <p:txBody>
          <a:bodyPr wrap="none" rtlCol="0">
            <a:spAutoFit/>
          </a:bodyPr>
          <a:lstStyle/>
          <a:p>
            <a:r>
              <a:rPr kumimoji="1" lang="ja-JP" altLang="en-US" sz="800" dirty="0" smtClean="0"/>
              <a:t>将来ツル舎</a:t>
            </a:r>
            <a:endParaRPr kumimoji="1" lang="ja-JP" altLang="en-US" sz="800" dirty="0"/>
          </a:p>
        </p:txBody>
      </p:sp>
      <p:sp>
        <p:nvSpPr>
          <p:cNvPr id="96" name="テキスト ボックス 95"/>
          <p:cNvSpPr txBox="1"/>
          <p:nvPr/>
        </p:nvSpPr>
        <p:spPr>
          <a:xfrm>
            <a:off x="10223551" y="5137383"/>
            <a:ext cx="893193" cy="215444"/>
          </a:xfrm>
          <a:prstGeom prst="rect">
            <a:avLst/>
          </a:prstGeom>
          <a:noFill/>
        </p:spPr>
        <p:txBody>
          <a:bodyPr wrap="none" rtlCol="0">
            <a:spAutoFit/>
          </a:bodyPr>
          <a:lstStyle/>
          <a:p>
            <a:r>
              <a:rPr lang="ja-JP" altLang="en-US" sz="800" dirty="0"/>
              <a:t>南米</a:t>
            </a:r>
            <a:r>
              <a:rPr lang="ja-JP" altLang="en-US" sz="800" dirty="0" smtClean="0"/>
              <a:t>の森</a:t>
            </a:r>
            <a:r>
              <a:rPr lang="ja-JP" altLang="en-US" sz="800" dirty="0"/>
              <a:t>ゾーン</a:t>
            </a:r>
            <a:endParaRPr kumimoji="1" lang="ja-JP" altLang="en-US" sz="800" dirty="0"/>
          </a:p>
        </p:txBody>
      </p:sp>
      <p:sp>
        <p:nvSpPr>
          <p:cNvPr id="100" name="ホームベース 99"/>
          <p:cNvSpPr/>
          <p:nvPr/>
        </p:nvSpPr>
        <p:spPr>
          <a:xfrm>
            <a:off x="8215011" y="5351671"/>
            <a:ext cx="553772" cy="323396"/>
          </a:xfrm>
          <a:prstGeom prst="homePlate">
            <a:avLst>
              <a:gd name="adj" fmla="val 31865"/>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テキスト ボックス 101"/>
          <p:cNvSpPr txBox="1"/>
          <p:nvPr/>
        </p:nvSpPr>
        <p:spPr>
          <a:xfrm>
            <a:off x="8200677" y="5339168"/>
            <a:ext cx="1112805" cy="338554"/>
          </a:xfrm>
          <a:prstGeom prst="rect">
            <a:avLst/>
          </a:prstGeom>
          <a:noFill/>
        </p:spPr>
        <p:txBody>
          <a:bodyPr wrap="none" rtlCol="0">
            <a:spAutoFit/>
          </a:bodyPr>
          <a:lstStyle/>
          <a:p>
            <a:r>
              <a:rPr kumimoji="1" lang="ja-JP" altLang="en-US" sz="800" dirty="0" err="1" smtClean="0"/>
              <a:t>てんしば</a:t>
            </a:r>
            <a:r>
              <a:rPr kumimoji="1" lang="ja-JP" altLang="en-US" sz="800" dirty="0" smtClean="0"/>
              <a:t>ゲートひろば</a:t>
            </a:r>
            <a:endParaRPr kumimoji="1" lang="en-US" altLang="ja-JP" sz="800" dirty="0" smtClean="0"/>
          </a:p>
          <a:p>
            <a:r>
              <a:rPr lang="ja-JP" altLang="en-US" sz="800" dirty="0" smtClean="0"/>
              <a:t>（動物学習施設等）</a:t>
            </a:r>
            <a:endParaRPr kumimoji="1" lang="ja-JP" altLang="en-US" sz="800" dirty="0"/>
          </a:p>
        </p:txBody>
      </p:sp>
      <p:sp>
        <p:nvSpPr>
          <p:cNvPr id="105" name="ホームベース 104"/>
          <p:cNvSpPr/>
          <p:nvPr/>
        </p:nvSpPr>
        <p:spPr>
          <a:xfrm>
            <a:off x="9405299" y="5351671"/>
            <a:ext cx="553772" cy="323396"/>
          </a:xfrm>
          <a:prstGeom prst="homePlate">
            <a:avLst>
              <a:gd name="adj" fmla="val 31865"/>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ホームベース 107"/>
          <p:cNvSpPr/>
          <p:nvPr/>
        </p:nvSpPr>
        <p:spPr>
          <a:xfrm>
            <a:off x="10014786" y="5351671"/>
            <a:ext cx="553772" cy="323396"/>
          </a:xfrm>
          <a:prstGeom prst="homePlate">
            <a:avLst>
              <a:gd name="adj" fmla="val 31865"/>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25400" cmpd="dbl">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テキスト ボックス 109"/>
          <p:cNvSpPr txBox="1"/>
          <p:nvPr/>
        </p:nvSpPr>
        <p:spPr>
          <a:xfrm>
            <a:off x="9360136" y="5359462"/>
            <a:ext cx="780380" cy="338554"/>
          </a:xfrm>
          <a:prstGeom prst="rect">
            <a:avLst/>
          </a:prstGeom>
          <a:noFill/>
        </p:spPr>
        <p:txBody>
          <a:bodyPr wrap="square" rtlCol="0">
            <a:spAutoFit/>
          </a:bodyPr>
          <a:lstStyle/>
          <a:p>
            <a:r>
              <a:rPr kumimoji="1" lang="ja-JP" altLang="en-US" sz="800" dirty="0" smtClean="0"/>
              <a:t>新病院・研究棟</a:t>
            </a:r>
            <a:r>
              <a:rPr kumimoji="1" lang="en-US" altLang="ja-JP" sz="800" dirty="0" smtClean="0"/>
              <a:t>/</a:t>
            </a:r>
            <a:r>
              <a:rPr kumimoji="1" lang="ja-JP" altLang="en-US" sz="800" dirty="0" smtClean="0"/>
              <a:t>調理場</a:t>
            </a:r>
            <a:endParaRPr kumimoji="1" lang="ja-JP" altLang="en-US" sz="800" dirty="0"/>
          </a:p>
        </p:txBody>
      </p:sp>
      <p:sp>
        <p:nvSpPr>
          <p:cNvPr id="114" name="テキスト ボックス 113"/>
          <p:cNvSpPr txBox="1"/>
          <p:nvPr/>
        </p:nvSpPr>
        <p:spPr>
          <a:xfrm>
            <a:off x="10005916" y="5368464"/>
            <a:ext cx="780380" cy="338554"/>
          </a:xfrm>
          <a:prstGeom prst="rect">
            <a:avLst/>
          </a:prstGeom>
          <a:noFill/>
        </p:spPr>
        <p:txBody>
          <a:bodyPr wrap="square" rtlCol="0">
            <a:spAutoFit/>
          </a:bodyPr>
          <a:lstStyle/>
          <a:p>
            <a:r>
              <a:rPr kumimoji="1" lang="ja-JP" altLang="en-US" sz="800" dirty="0" smtClean="0"/>
              <a:t>非公開飼育</a:t>
            </a:r>
            <a:endParaRPr kumimoji="1" lang="en-US" altLang="ja-JP" sz="800" dirty="0" smtClean="0"/>
          </a:p>
          <a:p>
            <a:r>
              <a:rPr lang="ja-JP" altLang="en-US" sz="800" dirty="0"/>
              <a:t>エリア</a:t>
            </a:r>
            <a:endParaRPr kumimoji="1" lang="ja-JP" altLang="en-US" sz="800" dirty="0"/>
          </a:p>
        </p:txBody>
      </p:sp>
      <p:sp>
        <p:nvSpPr>
          <p:cNvPr id="117" name="ホームベース 116"/>
          <p:cNvSpPr/>
          <p:nvPr/>
        </p:nvSpPr>
        <p:spPr>
          <a:xfrm>
            <a:off x="8215011" y="5766659"/>
            <a:ext cx="553772" cy="273447"/>
          </a:xfrm>
          <a:prstGeom prst="homePlate">
            <a:avLst>
              <a:gd name="adj" fmla="val 31865"/>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テキスト ボックス 117"/>
          <p:cNvSpPr txBox="1"/>
          <p:nvPr/>
        </p:nvSpPr>
        <p:spPr>
          <a:xfrm>
            <a:off x="8203666" y="5732499"/>
            <a:ext cx="1223412" cy="338554"/>
          </a:xfrm>
          <a:prstGeom prst="rect">
            <a:avLst/>
          </a:prstGeom>
          <a:noFill/>
        </p:spPr>
        <p:txBody>
          <a:bodyPr wrap="none" rtlCol="0">
            <a:spAutoFit/>
          </a:bodyPr>
          <a:lstStyle/>
          <a:p>
            <a:r>
              <a:rPr kumimoji="1" lang="ja-JP" altLang="en-US" sz="800" dirty="0" err="1" smtClean="0"/>
              <a:t>てんしば</a:t>
            </a:r>
            <a:r>
              <a:rPr kumimoji="1" lang="ja-JP" altLang="en-US" sz="800" dirty="0" smtClean="0"/>
              <a:t>ゲートひろば</a:t>
            </a:r>
            <a:endParaRPr kumimoji="1" lang="en-US" altLang="ja-JP" sz="800" dirty="0" smtClean="0"/>
          </a:p>
          <a:p>
            <a:r>
              <a:rPr lang="ja-JP" altLang="en-US" sz="800" dirty="0" smtClean="0"/>
              <a:t>（スーベニアショップ等）</a:t>
            </a:r>
            <a:endParaRPr kumimoji="1" lang="ja-JP" altLang="en-US" sz="800" dirty="0"/>
          </a:p>
        </p:txBody>
      </p:sp>
      <p:sp>
        <p:nvSpPr>
          <p:cNvPr id="119" name="ホームベース 118"/>
          <p:cNvSpPr/>
          <p:nvPr/>
        </p:nvSpPr>
        <p:spPr>
          <a:xfrm>
            <a:off x="8218263" y="6096062"/>
            <a:ext cx="553772" cy="273447"/>
          </a:xfrm>
          <a:prstGeom prst="homePlate">
            <a:avLst>
              <a:gd name="adj" fmla="val 31865"/>
            </a:avLst>
          </a:prstGeom>
          <a:gradFill flip="none" rotWithShape="1">
            <a:gsLst>
              <a:gs pos="0">
                <a:schemeClr val="accent1">
                  <a:lumMod val="13000"/>
                  <a:lumOff val="87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テキスト ボックス 119"/>
          <p:cNvSpPr txBox="1"/>
          <p:nvPr/>
        </p:nvSpPr>
        <p:spPr>
          <a:xfrm>
            <a:off x="8234032" y="6049624"/>
            <a:ext cx="1132041" cy="338554"/>
          </a:xfrm>
          <a:prstGeom prst="rect">
            <a:avLst/>
          </a:prstGeom>
          <a:noFill/>
        </p:spPr>
        <p:txBody>
          <a:bodyPr wrap="none" rtlCol="0">
            <a:spAutoFit/>
          </a:bodyPr>
          <a:lstStyle/>
          <a:p>
            <a:r>
              <a:rPr kumimoji="1" lang="ja-JP" altLang="en-US" sz="800" dirty="0" smtClean="0"/>
              <a:t>新世界ゲートひろば</a:t>
            </a:r>
            <a:endParaRPr kumimoji="1" lang="en-US" altLang="ja-JP" sz="800" dirty="0" smtClean="0"/>
          </a:p>
          <a:p>
            <a:r>
              <a:rPr lang="ja-JP" altLang="en-US" sz="800" dirty="0" smtClean="0"/>
              <a:t>（レストラン</a:t>
            </a:r>
            <a:r>
              <a:rPr lang="en-US" altLang="ja-JP" sz="800" dirty="0" smtClean="0"/>
              <a:t>/</a:t>
            </a:r>
            <a:r>
              <a:rPr lang="ja-JP" altLang="en-US" sz="800" dirty="0" smtClean="0"/>
              <a:t>カフェ等）</a:t>
            </a:r>
            <a:endParaRPr kumimoji="1" lang="ja-JP" altLang="en-US" sz="800" dirty="0"/>
          </a:p>
        </p:txBody>
      </p:sp>
      <p:sp>
        <p:nvSpPr>
          <p:cNvPr id="121" name="ホームベース 120"/>
          <p:cNvSpPr/>
          <p:nvPr/>
        </p:nvSpPr>
        <p:spPr>
          <a:xfrm>
            <a:off x="9391575" y="5972210"/>
            <a:ext cx="553772" cy="273447"/>
          </a:xfrm>
          <a:prstGeom prst="homePlate">
            <a:avLst>
              <a:gd name="adj" fmla="val 31865"/>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テキスト ボックス 121"/>
          <p:cNvSpPr txBox="1"/>
          <p:nvPr/>
        </p:nvSpPr>
        <p:spPr>
          <a:xfrm>
            <a:off x="9393304" y="5933178"/>
            <a:ext cx="1047082" cy="338554"/>
          </a:xfrm>
          <a:prstGeom prst="rect">
            <a:avLst/>
          </a:prstGeom>
          <a:noFill/>
        </p:spPr>
        <p:txBody>
          <a:bodyPr wrap="none" rtlCol="0">
            <a:spAutoFit/>
          </a:bodyPr>
          <a:lstStyle/>
          <a:p>
            <a:r>
              <a:rPr kumimoji="1" lang="ja-JP" altLang="en-US" sz="800" dirty="0" smtClean="0"/>
              <a:t>新世界ゲートひろば</a:t>
            </a:r>
            <a:endParaRPr kumimoji="1" lang="en-US" altLang="ja-JP" sz="800" dirty="0" smtClean="0"/>
          </a:p>
          <a:p>
            <a:r>
              <a:rPr lang="ja-JP" altLang="en-US" sz="800" dirty="0" smtClean="0"/>
              <a:t>（総合案内所等）</a:t>
            </a:r>
            <a:endParaRPr kumimoji="1" lang="ja-JP" altLang="en-US" sz="800" dirty="0"/>
          </a:p>
        </p:txBody>
      </p:sp>
      <p:sp>
        <p:nvSpPr>
          <p:cNvPr id="123" name="テキスト ボックス 122"/>
          <p:cNvSpPr txBox="1"/>
          <p:nvPr/>
        </p:nvSpPr>
        <p:spPr>
          <a:xfrm>
            <a:off x="8393824" y="6535178"/>
            <a:ext cx="1888659" cy="253916"/>
          </a:xfrm>
          <a:prstGeom prst="rect">
            <a:avLst/>
          </a:prstGeom>
          <a:noFill/>
        </p:spPr>
        <p:txBody>
          <a:bodyPr wrap="none" rtlCol="0">
            <a:spAutoFit/>
          </a:bodyPr>
          <a:lstStyle/>
          <a:p>
            <a:r>
              <a:rPr kumimoji="1" lang="ja-JP" altLang="en-US" sz="1050" dirty="0" smtClean="0"/>
              <a:t>「天王寺動物園１０１計画」より</a:t>
            </a:r>
            <a:endParaRPr kumimoji="1" lang="ja-JP" altLang="en-US" sz="1050" dirty="0"/>
          </a:p>
        </p:txBody>
      </p:sp>
      <p:sp>
        <p:nvSpPr>
          <p:cNvPr id="124" name="円/楕円 123"/>
          <p:cNvSpPr/>
          <p:nvPr/>
        </p:nvSpPr>
        <p:spPr>
          <a:xfrm>
            <a:off x="4340514" y="6151545"/>
            <a:ext cx="281933" cy="258989"/>
          </a:xfrm>
          <a:prstGeom prst="ellipse">
            <a:avLst/>
          </a:prstGeom>
          <a:solidFill>
            <a:srgbClr val="FFC000">
              <a:alpha val="60000"/>
            </a:srgbClr>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84635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7804353" y="573657"/>
            <a:ext cx="3204000" cy="614781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000" indent="-144000"/>
            <a:endParaRPr lang="en-US" altLang="ja-JP" sz="1200" dirty="0">
              <a:solidFill>
                <a:schemeClr val="tx1"/>
              </a:solidFill>
            </a:endParaRPr>
          </a:p>
          <a:p>
            <a:pPr marL="72000" indent="-144000"/>
            <a:endParaRPr lang="en-US" altLang="ja-JP" sz="600" dirty="0" smtClean="0">
              <a:solidFill>
                <a:schemeClr val="tx1"/>
              </a:solidFill>
            </a:endParaRPr>
          </a:p>
          <a:p>
            <a:pPr marL="72000" indent="-144000"/>
            <a:r>
              <a:rPr lang="en-US" altLang="ja-JP" sz="1200" dirty="0" smtClean="0">
                <a:solidFill>
                  <a:schemeClr val="tx1"/>
                </a:solidFill>
                <a:latin typeface="+mj-ea"/>
              </a:rPr>
              <a:t>【</a:t>
            </a:r>
            <a:r>
              <a:rPr lang="ja-JP" altLang="en-US" sz="1200" dirty="0" smtClean="0">
                <a:solidFill>
                  <a:schemeClr val="tx1"/>
                </a:solidFill>
                <a:latin typeface="+mj-ea"/>
              </a:rPr>
              <a:t>美術館と慶沢</a:t>
            </a:r>
            <a:r>
              <a:rPr lang="ja-JP" altLang="en-US" sz="1200" dirty="0">
                <a:solidFill>
                  <a:schemeClr val="tx1"/>
                </a:solidFill>
                <a:latin typeface="+mj-ea"/>
              </a:rPr>
              <a:t>園との一体的な活用</a:t>
            </a:r>
            <a:r>
              <a:rPr lang="en-US" altLang="ja-JP" sz="1200" dirty="0">
                <a:solidFill>
                  <a:schemeClr val="tx1"/>
                </a:solidFill>
                <a:latin typeface="+mj-ea"/>
              </a:rPr>
              <a:t>】</a:t>
            </a:r>
          </a:p>
          <a:p>
            <a:pPr marL="82800" indent="-82800"/>
            <a:r>
              <a:rPr lang="ja-JP" altLang="en-US" sz="1200" dirty="0">
                <a:solidFill>
                  <a:schemeClr val="tx1"/>
                </a:solidFill>
                <a:latin typeface="ＭＳ Ｐ明朝" pitchFamily="18" charset="-128"/>
                <a:ea typeface="ＭＳ Ｐ明朝" pitchFamily="18" charset="-128"/>
              </a:rPr>
              <a:t>・美術館との共通入場券の導入検討。</a:t>
            </a:r>
            <a:endParaRPr lang="en-US" altLang="ja-JP" sz="1200" dirty="0">
              <a:solidFill>
                <a:schemeClr val="tx1"/>
              </a:solidFill>
              <a:latin typeface="ＭＳ Ｐ明朝" pitchFamily="18" charset="-128"/>
              <a:ea typeface="ＭＳ Ｐ明朝" pitchFamily="18" charset="-128"/>
            </a:endParaRPr>
          </a:p>
          <a:p>
            <a:pPr marL="82800" indent="-82800"/>
            <a:r>
              <a:rPr lang="ja-JP" altLang="en-US" sz="1200" dirty="0">
                <a:solidFill>
                  <a:schemeClr val="tx1"/>
                </a:solidFill>
                <a:latin typeface="ＭＳ Ｐ明朝" pitchFamily="18" charset="-128"/>
                <a:ea typeface="ＭＳ Ｐ明朝" pitchFamily="18" charset="-128"/>
              </a:rPr>
              <a:t>・慶沢園エリアを活用した民間事業者によるオープンカフェ等事業展開の検討。</a:t>
            </a:r>
            <a:endParaRPr lang="en-US" altLang="ja-JP" sz="1200" dirty="0">
              <a:solidFill>
                <a:schemeClr val="tx1"/>
              </a:solidFill>
              <a:latin typeface="ＭＳ Ｐ明朝" pitchFamily="18" charset="-128"/>
              <a:ea typeface="ＭＳ Ｐ明朝" pitchFamily="18" charset="-128"/>
            </a:endParaRPr>
          </a:p>
          <a:p>
            <a:pPr marL="72000" indent="-144000">
              <a:spcBef>
                <a:spcPts val="600"/>
              </a:spcBef>
            </a:pPr>
            <a:r>
              <a:rPr lang="en-US" altLang="ja-JP" sz="1200" dirty="0">
                <a:solidFill>
                  <a:schemeClr val="tx1"/>
                </a:solidFill>
              </a:rPr>
              <a:t>【</a:t>
            </a:r>
            <a:r>
              <a:rPr lang="ja-JP" altLang="en-US" sz="1200" dirty="0">
                <a:solidFill>
                  <a:schemeClr val="tx1"/>
                </a:solidFill>
              </a:rPr>
              <a:t>カフェ・ショップ等によるサービス向上</a:t>
            </a:r>
            <a:r>
              <a:rPr lang="en-US" altLang="ja-JP" sz="1200" dirty="0">
                <a:solidFill>
                  <a:schemeClr val="tx1"/>
                </a:solidFill>
              </a:rPr>
              <a:t>】</a:t>
            </a:r>
          </a:p>
          <a:p>
            <a:pPr marL="82800" indent="-82800"/>
            <a:r>
              <a:rPr lang="ja-JP" altLang="en-US" sz="1200" dirty="0">
                <a:solidFill>
                  <a:schemeClr val="tx1"/>
                </a:solidFill>
                <a:latin typeface="ＭＳ Ｐ明朝" pitchFamily="18" charset="-128"/>
                <a:ea typeface="ＭＳ Ｐ明朝" pitchFamily="18" charset="-128"/>
              </a:rPr>
              <a:t>・レストランやカフェ、ミュージアムショップなどのサービス機能を新棟に整備を検討。</a:t>
            </a:r>
            <a:endParaRPr lang="en-US" altLang="ja-JP" sz="1200" dirty="0">
              <a:solidFill>
                <a:schemeClr val="tx1"/>
              </a:solidFill>
              <a:latin typeface="ＭＳ Ｐ明朝" pitchFamily="18" charset="-128"/>
              <a:ea typeface="ＭＳ Ｐ明朝" pitchFamily="18" charset="-128"/>
            </a:endParaRPr>
          </a:p>
          <a:p>
            <a:pPr marL="72000" indent="-144000">
              <a:spcBef>
                <a:spcPts val="600"/>
              </a:spcBef>
            </a:pPr>
            <a:r>
              <a:rPr lang="en-US" altLang="ja-JP" sz="1200" dirty="0">
                <a:solidFill>
                  <a:schemeClr val="tx1"/>
                </a:solidFill>
              </a:rPr>
              <a:t>【</a:t>
            </a:r>
            <a:r>
              <a:rPr lang="ja-JP" altLang="en-US" sz="1200" dirty="0">
                <a:solidFill>
                  <a:schemeClr val="tx1"/>
                </a:solidFill>
              </a:rPr>
              <a:t>美術館の機能向上による魅力向上</a:t>
            </a:r>
            <a:r>
              <a:rPr lang="en-US" altLang="ja-JP" sz="1200" dirty="0">
                <a:solidFill>
                  <a:schemeClr val="tx1"/>
                </a:solidFill>
              </a:rPr>
              <a:t>】</a:t>
            </a:r>
          </a:p>
          <a:p>
            <a:pPr marL="82800" indent="-82800"/>
            <a:r>
              <a:rPr lang="ja-JP" altLang="en-US" sz="1200" dirty="0">
                <a:solidFill>
                  <a:schemeClr val="tx1"/>
                </a:solidFill>
                <a:latin typeface="ＭＳ Ｐ明朝" pitchFamily="18" charset="-128"/>
                <a:ea typeface="ＭＳ Ｐ明朝" pitchFamily="18" charset="-128"/>
              </a:rPr>
              <a:t>・収蔵庫のリニューアル・拡張。</a:t>
            </a:r>
            <a:endParaRPr lang="en-US" altLang="ja-JP" sz="1200" dirty="0">
              <a:solidFill>
                <a:schemeClr val="tx1"/>
              </a:solidFill>
              <a:latin typeface="ＭＳ Ｐ明朝" pitchFamily="18" charset="-128"/>
              <a:ea typeface="ＭＳ Ｐ明朝" pitchFamily="18" charset="-128"/>
            </a:endParaRPr>
          </a:p>
          <a:p>
            <a:pPr marL="82800" indent="-82800"/>
            <a:r>
              <a:rPr lang="ja-JP" altLang="en-US" sz="1200" dirty="0">
                <a:solidFill>
                  <a:schemeClr val="tx1"/>
                </a:solidFill>
                <a:latin typeface="ＭＳ Ｐ明朝" pitchFamily="18" charset="-128"/>
                <a:ea typeface="ＭＳ Ｐ明朝" pitchFamily="18" charset="-128"/>
              </a:rPr>
              <a:t>・耐震補強工事の実施など大規模改修の実施。</a:t>
            </a:r>
            <a:endParaRPr lang="en-US" altLang="ja-JP" sz="1200" dirty="0">
              <a:solidFill>
                <a:schemeClr val="tx1"/>
              </a:solidFill>
              <a:latin typeface="ＭＳ Ｐ明朝" pitchFamily="18" charset="-128"/>
              <a:ea typeface="ＭＳ Ｐ明朝" pitchFamily="18" charset="-128"/>
            </a:endParaRPr>
          </a:p>
          <a:p>
            <a:pPr marL="72000" indent="-144000">
              <a:spcBef>
                <a:spcPts val="600"/>
              </a:spcBef>
            </a:pPr>
            <a:r>
              <a:rPr lang="en-US" altLang="ja-JP" sz="1200" dirty="0" smtClean="0">
                <a:solidFill>
                  <a:schemeClr val="tx1"/>
                </a:solidFill>
              </a:rPr>
              <a:t>【</a:t>
            </a:r>
            <a:r>
              <a:rPr lang="ja-JP" altLang="en-US" sz="1200" dirty="0" smtClean="0">
                <a:solidFill>
                  <a:schemeClr val="tx1"/>
                </a:solidFill>
              </a:rPr>
              <a:t>博物館施設の地独化による効果</a:t>
            </a:r>
            <a:r>
              <a:rPr lang="en-US" altLang="ja-JP" sz="1200" dirty="0" smtClean="0">
                <a:solidFill>
                  <a:schemeClr val="tx1"/>
                </a:solidFill>
              </a:rPr>
              <a:t>】</a:t>
            </a:r>
            <a:endParaRPr lang="en-US" altLang="ja-JP" sz="1200" dirty="0">
              <a:solidFill>
                <a:schemeClr val="tx1"/>
              </a:solidFill>
            </a:endParaRPr>
          </a:p>
          <a:p>
            <a:pPr marL="82800" indent="-82800"/>
            <a:r>
              <a:rPr lang="ja-JP" altLang="en-US" sz="1200" dirty="0" smtClean="0">
                <a:solidFill>
                  <a:schemeClr val="tx1"/>
                </a:solidFill>
                <a:latin typeface="ＭＳ Ｐ明朝" pitchFamily="18" charset="-128"/>
                <a:ea typeface="ＭＳ Ｐ明朝" pitchFamily="18" charset="-128"/>
              </a:rPr>
              <a:t>・展覧会</a:t>
            </a:r>
            <a:r>
              <a:rPr lang="ja-JP" altLang="en-US" sz="1200" dirty="0">
                <a:solidFill>
                  <a:schemeClr val="tx1"/>
                </a:solidFill>
                <a:latin typeface="ＭＳ Ｐ明朝" pitchFamily="18" charset="-128"/>
                <a:ea typeface="ＭＳ Ｐ明朝" pitchFamily="18" charset="-128"/>
              </a:rPr>
              <a:t>等事業の</a:t>
            </a:r>
            <a:r>
              <a:rPr lang="ja-JP" altLang="en-US" sz="1200" dirty="0" smtClean="0">
                <a:solidFill>
                  <a:schemeClr val="tx1"/>
                </a:solidFill>
                <a:latin typeface="ＭＳ Ｐ明朝" pitchFamily="18" charset="-128"/>
                <a:ea typeface="ＭＳ Ｐ明朝" pitchFamily="18" charset="-128"/>
              </a:rPr>
              <a:t>充実／サービスの向上／業務改善</a:t>
            </a:r>
            <a:endParaRPr lang="en-US" altLang="ja-JP" sz="1200" dirty="0" smtClean="0">
              <a:solidFill>
                <a:schemeClr val="tx1"/>
              </a:solidFill>
              <a:latin typeface="ＭＳ Ｐ明朝" pitchFamily="18" charset="-128"/>
              <a:ea typeface="ＭＳ Ｐ明朝" pitchFamily="18" charset="-128"/>
            </a:endParaRPr>
          </a:p>
          <a:p>
            <a:pPr marL="72000" indent="-144000">
              <a:spcBef>
                <a:spcPts val="600"/>
              </a:spcBef>
            </a:pPr>
            <a:r>
              <a:rPr lang="en-US" altLang="ja-JP" sz="1200" dirty="0" smtClean="0">
                <a:solidFill>
                  <a:schemeClr val="tx1"/>
                </a:solidFill>
              </a:rPr>
              <a:t>【</a:t>
            </a:r>
            <a:r>
              <a:rPr lang="ja-JP" altLang="en-US" sz="1200" dirty="0" smtClean="0">
                <a:solidFill>
                  <a:schemeClr val="tx1"/>
                </a:solidFill>
              </a:rPr>
              <a:t>慶沢園の改修による魅力再生</a:t>
            </a:r>
            <a:r>
              <a:rPr lang="en-US" altLang="ja-JP" sz="1200" dirty="0" smtClean="0">
                <a:solidFill>
                  <a:schemeClr val="tx1"/>
                </a:solidFill>
              </a:rPr>
              <a:t>】</a:t>
            </a:r>
          </a:p>
          <a:p>
            <a:pPr marL="82800" indent="-82800"/>
            <a:r>
              <a:rPr lang="ja-JP" altLang="en-US" sz="1200" dirty="0" smtClean="0">
                <a:solidFill>
                  <a:schemeClr val="tx1"/>
                </a:solidFill>
                <a:latin typeface="ＭＳ Ｐ明朝" pitchFamily="18" charset="-128"/>
                <a:ea typeface="ＭＳ Ｐ明朝" pitchFamily="18" charset="-128"/>
              </a:rPr>
              <a:t>・</a:t>
            </a:r>
            <a:r>
              <a:rPr lang="ja-JP" altLang="en-US" sz="1200" dirty="0">
                <a:solidFill>
                  <a:schemeClr val="tx1"/>
                </a:solidFill>
                <a:latin typeface="ＭＳ Ｐ明朝" pitchFamily="18" charset="-128"/>
                <a:ea typeface="ＭＳ Ｐ明朝" pitchFamily="18" charset="-128"/>
              </a:rPr>
              <a:t>名作庭家７代小川治兵衛による林泉回遊式庭園の作風や技法を活かしつつも、新たな施設も借景に取り込むなど時代とともに魅力を増す周辺と調和の取れた庭園をめざす。</a:t>
            </a:r>
            <a:endParaRPr lang="en-US" altLang="ja-JP" sz="1200" dirty="0">
              <a:solidFill>
                <a:schemeClr val="tx1"/>
              </a:solidFill>
              <a:latin typeface="ＭＳ Ｐ明朝" pitchFamily="18" charset="-128"/>
              <a:ea typeface="ＭＳ Ｐ明朝" pitchFamily="18" charset="-128"/>
            </a:endParaRPr>
          </a:p>
          <a:p>
            <a:endParaRPr lang="en-US" altLang="ja-JP" sz="1200" dirty="0">
              <a:solidFill>
                <a:schemeClr val="tx1"/>
              </a:solidFill>
            </a:endParaRPr>
          </a:p>
          <a:p>
            <a:endParaRPr lang="en-US" altLang="ja-JP" sz="1200" dirty="0">
              <a:solidFill>
                <a:schemeClr val="tx1"/>
              </a:solidFill>
            </a:endParaRPr>
          </a:p>
          <a:p>
            <a:endParaRPr lang="en-US" altLang="ja-JP" sz="1200" dirty="0">
              <a:solidFill>
                <a:schemeClr val="tx1"/>
              </a:solidFill>
            </a:endParaRPr>
          </a:p>
          <a:p>
            <a:endParaRPr lang="en-US" altLang="ja-JP" sz="1200" dirty="0">
              <a:solidFill>
                <a:schemeClr val="tx1"/>
              </a:solidFill>
            </a:endParaRPr>
          </a:p>
          <a:p>
            <a:endParaRPr lang="en-US" altLang="ja-JP" sz="1200" dirty="0">
              <a:solidFill>
                <a:schemeClr val="tx1"/>
              </a:solidFill>
            </a:endParaRPr>
          </a:p>
          <a:p>
            <a:endParaRPr lang="ja-JP" altLang="en-US" dirty="0">
              <a:solidFill>
                <a:schemeClr val="tx1"/>
              </a:solidFill>
            </a:endParaRPr>
          </a:p>
        </p:txBody>
      </p:sp>
      <p:sp>
        <p:nvSpPr>
          <p:cNvPr id="4" name="Rectangle 2"/>
          <p:cNvSpPr txBox="1">
            <a:spLocks noChangeArrowheads="1"/>
          </p:cNvSpPr>
          <p:nvPr/>
        </p:nvSpPr>
        <p:spPr bwMode="auto">
          <a:xfrm>
            <a:off x="1143000" y="15"/>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７．天王寺公園　②大阪市立美術館・慶沢園の魅力向上</a:t>
            </a:r>
            <a:endParaRPr lang="en-US" altLang="ja-JP" sz="2000" b="1" dirty="0">
              <a:solidFill>
                <a:schemeClr val="bg1"/>
              </a:solidFill>
              <a:latin typeface="ＭＳ ゴシック" pitchFamily="49" charset="-128"/>
              <a:ea typeface="ＭＳ ゴシック" pitchFamily="49" charset="-128"/>
            </a:endParaRPr>
          </a:p>
        </p:txBody>
      </p:sp>
      <p:sp>
        <p:nvSpPr>
          <p:cNvPr id="29" name="正方形/長方形 28"/>
          <p:cNvSpPr/>
          <p:nvPr/>
        </p:nvSpPr>
        <p:spPr>
          <a:xfrm>
            <a:off x="1337476" y="573657"/>
            <a:ext cx="2784192" cy="614781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000" indent="-144000"/>
            <a:endParaRPr lang="en-US" altLang="ja-JP" sz="1200" dirty="0">
              <a:solidFill>
                <a:schemeClr val="tx1"/>
              </a:solidFill>
            </a:endParaRPr>
          </a:p>
          <a:p>
            <a:pPr marL="72000" indent="-144000"/>
            <a:endParaRPr lang="en-US" altLang="ja-JP" sz="1200" dirty="0">
              <a:solidFill>
                <a:schemeClr val="tx1"/>
              </a:solidFill>
            </a:endParaRPr>
          </a:p>
          <a:p>
            <a:pPr marL="72000" indent="-144000"/>
            <a:r>
              <a:rPr lang="en-US" altLang="ja-JP" sz="1200" dirty="0">
                <a:solidFill>
                  <a:schemeClr val="tx1"/>
                </a:solidFill>
              </a:rPr>
              <a:t>【</a:t>
            </a:r>
            <a:r>
              <a:rPr lang="ja-JP" altLang="en-US" sz="1200" dirty="0">
                <a:solidFill>
                  <a:schemeClr val="tx1"/>
                </a:solidFill>
              </a:rPr>
              <a:t>美術館</a:t>
            </a:r>
            <a:r>
              <a:rPr lang="en-US" altLang="ja-JP" sz="1200" dirty="0">
                <a:solidFill>
                  <a:schemeClr val="tx1"/>
                </a:solidFill>
              </a:rPr>
              <a:t>】</a:t>
            </a:r>
          </a:p>
          <a:p>
            <a:pPr marL="82800" indent="-82800"/>
            <a:r>
              <a:rPr lang="ja-JP" altLang="en-US" sz="1200" dirty="0">
                <a:solidFill>
                  <a:schemeClr val="tx1"/>
                </a:solidFill>
                <a:latin typeface="ＭＳ Ｐ明朝" pitchFamily="18" charset="-128"/>
                <a:ea typeface="ＭＳ Ｐ明朝" pitchFamily="18" charset="-128"/>
              </a:rPr>
              <a:t>・立地特性や隣接する慶沢園といった近隣資源があまり活かされていない。</a:t>
            </a:r>
            <a:endParaRPr lang="en-US" altLang="ja-JP" sz="1200" dirty="0">
              <a:solidFill>
                <a:schemeClr val="tx1"/>
              </a:solidFill>
              <a:latin typeface="ＭＳ Ｐ明朝" pitchFamily="18" charset="-128"/>
              <a:ea typeface="ＭＳ Ｐ明朝" pitchFamily="18" charset="-128"/>
            </a:endParaRPr>
          </a:p>
          <a:p>
            <a:pPr marL="82800" indent="-82800"/>
            <a:r>
              <a:rPr lang="ja-JP" altLang="en-US" sz="1200" dirty="0">
                <a:solidFill>
                  <a:schemeClr val="tx1"/>
                </a:solidFill>
                <a:latin typeface="ＭＳ Ｐ明朝" pitchFamily="18" charset="-128"/>
                <a:ea typeface="ＭＳ Ｐ明朝" pitchFamily="18" charset="-128"/>
              </a:rPr>
              <a:t>・有料公園内にあり、美術館までアクセスが悪い。</a:t>
            </a:r>
            <a:endParaRPr lang="en-US" altLang="ja-JP" sz="1200" dirty="0">
              <a:solidFill>
                <a:schemeClr val="tx1"/>
              </a:solidFill>
              <a:latin typeface="ＭＳ Ｐ明朝" pitchFamily="18" charset="-128"/>
              <a:ea typeface="ＭＳ Ｐ明朝" pitchFamily="18" charset="-128"/>
            </a:endParaRPr>
          </a:p>
          <a:p>
            <a:pPr marL="82800" indent="-82800"/>
            <a:r>
              <a:rPr lang="ja-JP" altLang="en-US" sz="1200" dirty="0">
                <a:solidFill>
                  <a:schemeClr val="tx1"/>
                </a:solidFill>
                <a:latin typeface="ＭＳ Ｐ明朝" pitchFamily="18" charset="-128"/>
                <a:ea typeface="ＭＳ Ｐ明朝" pitchFamily="18" charset="-128"/>
              </a:rPr>
              <a:t>・レストランやミュージアムショップなどサービス機能が貧弱。</a:t>
            </a:r>
            <a:endParaRPr lang="en-US" altLang="ja-JP" sz="1200" dirty="0">
              <a:solidFill>
                <a:schemeClr val="tx1"/>
              </a:solidFill>
              <a:latin typeface="ＭＳ Ｐ明朝" pitchFamily="18" charset="-128"/>
              <a:ea typeface="ＭＳ Ｐ明朝" pitchFamily="18" charset="-128"/>
            </a:endParaRPr>
          </a:p>
          <a:p>
            <a:pPr marL="82800" indent="-82800"/>
            <a:r>
              <a:rPr lang="ja-JP" altLang="en-US" sz="1200" dirty="0">
                <a:solidFill>
                  <a:schemeClr val="tx1"/>
                </a:solidFill>
                <a:latin typeface="ＭＳ Ｐ明朝" pitchFamily="18" charset="-128"/>
                <a:ea typeface="ＭＳ Ｐ明朝" pitchFamily="18" charset="-128"/>
              </a:rPr>
              <a:t>・収蔵庫の収蔵能力が限界を超えている。</a:t>
            </a:r>
            <a:endParaRPr lang="en-US" altLang="ja-JP" sz="1200" dirty="0">
              <a:solidFill>
                <a:schemeClr val="tx1"/>
              </a:solidFill>
              <a:latin typeface="ＭＳ Ｐ明朝" pitchFamily="18" charset="-128"/>
              <a:ea typeface="ＭＳ Ｐ明朝" pitchFamily="18" charset="-128"/>
            </a:endParaRPr>
          </a:p>
          <a:p>
            <a:pPr marL="72000" indent="-144000">
              <a:spcBef>
                <a:spcPts val="600"/>
              </a:spcBef>
            </a:pPr>
            <a:r>
              <a:rPr lang="en-US" altLang="ja-JP" sz="1200" dirty="0">
                <a:solidFill>
                  <a:schemeClr val="tx1"/>
                </a:solidFill>
              </a:rPr>
              <a:t>【</a:t>
            </a:r>
            <a:r>
              <a:rPr lang="ja-JP" altLang="en-US" sz="1200" dirty="0">
                <a:solidFill>
                  <a:schemeClr val="tx1"/>
                </a:solidFill>
              </a:rPr>
              <a:t>慶沢園</a:t>
            </a:r>
            <a:r>
              <a:rPr lang="en-US" altLang="ja-JP" sz="1200" dirty="0">
                <a:solidFill>
                  <a:schemeClr val="tx1"/>
                </a:solidFill>
              </a:rPr>
              <a:t>】</a:t>
            </a:r>
          </a:p>
          <a:p>
            <a:pPr marL="82800" indent="-82800"/>
            <a:r>
              <a:rPr lang="ja-JP" altLang="en-US" sz="1200" dirty="0">
                <a:solidFill>
                  <a:schemeClr val="tx1"/>
                </a:solidFill>
                <a:latin typeface="ＭＳ Ｐ明朝" pitchFamily="18" charset="-128"/>
                <a:ea typeface="ＭＳ Ｐ明朝" pitchFamily="18" charset="-128"/>
              </a:rPr>
              <a:t>・景観に配慮したビュースポットが不充分。</a:t>
            </a:r>
            <a:endParaRPr lang="en-US" altLang="ja-JP" sz="1200" dirty="0">
              <a:solidFill>
                <a:schemeClr val="tx1"/>
              </a:solidFill>
              <a:latin typeface="ＭＳ Ｐ明朝" pitchFamily="18" charset="-128"/>
              <a:ea typeface="ＭＳ Ｐ明朝" pitchFamily="18" charset="-128"/>
            </a:endParaRPr>
          </a:p>
          <a:p>
            <a:pPr marL="72000" indent="-144000">
              <a:spcBef>
                <a:spcPts val="600"/>
              </a:spcBef>
            </a:pPr>
            <a:r>
              <a:rPr lang="en-US" altLang="ja-JP" sz="1200" dirty="0">
                <a:solidFill>
                  <a:schemeClr val="tx1"/>
                </a:solidFill>
              </a:rPr>
              <a:t>【</a:t>
            </a:r>
            <a:r>
              <a:rPr lang="ja-JP" altLang="en-US" sz="1200" dirty="0">
                <a:solidFill>
                  <a:schemeClr val="tx1"/>
                </a:solidFill>
              </a:rPr>
              <a:t>共通</a:t>
            </a:r>
            <a:r>
              <a:rPr lang="en-US" altLang="ja-JP" sz="1200" dirty="0">
                <a:solidFill>
                  <a:schemeClr val="tx1"/>
                </a:solidFill>
              </a:rPr>
              <a:t>】</a:t>
            </a:r>
          </a:p>
          <a:p>
            <a:pPr marL="82800" indent="-82800"/>
            <a:r>
              <a:rPr lang="ja-JP" altLang="en-US" sz="1200" dirty="0">
                <a:solidFill>
                  <a:schemeClr val="tx1"/>
                </a:solidFill>
                <a:latin typeface="ＭＳ Ｐ明朝" pitchFamily="18" charset="-128"/>
                <a:ea typeface="ＭＳ Ｐ明朝" pitchFamily="18" charset="-128"/>
              </a:rPr>
              <a:t>・全体的に老朽化が進み、トイレ等の設備をはじめ、慶沢園では、休憩所・園路のくぼみなど、美術館では展示室の稼働などに支障が生じている。</a:t>
            </a:r>
            <a:endParaRPr lang="en-US" altLang="ja-JP" sz="1200" dirty="0">
              <a:solidFill>
                <a:schemeClr val="tx1"/>
              </a:solidFill>
              <a:latin typeface="ＭＳ Ｐ明朝" pitchFamily="18" charset="-128"/>
              <a:ea typeface="ＭＳ Ｐ明朝" pitchFamily="18" charset="-128"/>
            </a:endParaRPr>
          </a:p>
          <a:p>
            <a:pPr marL="72000" indent="-144000"/>
            <a:endParaRPr lang="en-US" altLang="ja-JP" sz="1200" dirty="0">
              <a:solidFill>
                <a:schemeClr val="tx1"/>
              </a:solidFill>
            </a:endParaRPr>
          </a:p>
          <a:p>
            <a:pPr marL="72000" indent="-144000"/>
            <a:endParaRPr lang="en-US" altLang="ja-JP" sz="1200" dirty="0">
              <a:solidFill>
                <a:schemeClr val="tx1"/>
              </a:solidFill>
            </a:endParaRPr>
          </a:p>
          <a:p>
            <a:pPr marL="72000" indent="-144000"/>
            <a:endParaRPr lang="en-US" altLang="ja-JP" sz="1200" dirty="0">
              <a:solidFill>
                <a:schemeClr val="tx1"/>
              </a:solidFill>
            </a:endParaRPr>
          </a:p>
          <a:p>
            <a:pPr marL="72000" indent="-144000"/>
            <a:endParaRPr lang="en-US" altLang="ja-JP" sz="1200" dirty="0">
              <a:solidFill>
                <a:schemeClr val="tx1"/>
              </a:solidFill>
            </a:endParaRPr>
          </a:p>
        </p:txBody>
      </p:sp>
      <p:sp>
        <p:nvSpPr>
          <p:cNvPr id="32" name="右矢印 31"/>
          <p:cNvSpPr/>
          <p:nvPr/>
        </p:nvSpPr>
        <p:spPr>
          <a:xfrm>
            <a:off x="4209278" y="2563100"/>
            <a:ext cx="288032" cy="79208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正方形/長方形 33"/>
          <p:cNvSpPr/>
          <p:nvPr/>
        </p:nvSpPr>
        <p:spPr>
          <a:xfrm>
            <a:off x="1337471" y="573657"/>
            <a:ext cx="1365000" cy="288032"/>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200" b="1" dirty="0" smtClean="0"/>
              <a:t>取組</a:t>
            </a:r>
            <a:r>
              <a:rPr lang="ja-JP" altLang="en-US" sz="1200" b="1" dirty="0"/>
              <a:t>前</a:t>
            </a:r>
          </a:p>
        </p:txBody>
      </p:sp>
      <p:sp>
        <p:nvSpPr>
          <p:cNvPr id="39" name="正方形/長方形 38"/>
          <p:cNvSpPr/>
          <p:nvPr/>
        </p:nvSpPr>
        <p:spPr>
          <a:xfrm>
            <a:off x="7809555" y="573657"/>
            <a:ext cx="1365000" cy="288032"/>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t>将来像</a:t>
            </a:r>
          </a:p>
        </p:txBody>
      </p:sp>
      <p:sp>
        <p:nvSpPr>
          <p:cNvPr id="26" name="正方形/長方形 25"/>
          <p:cNvSpPr/>
          <p:nvPr/>
        </p:nvSpPr>
        <p:spPr>
          <a:xfrm>
            <a:off x="4532191" y="573656"/>
            <a:ext cx="3184551" cy="614781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200" dirty="0">
              <a:solidFill>
                <a:schemeClr val="tx1"/>
              </a:solidFill>
            </a:endParaRPr>
          </a:p>
          <a:p>
            <a:pPr marL="72000" indent="-144000">
              <a:spcBef>
                <a:spcPts val="600"/>
              </a:spcBef>
            </a:pPr>
            <a:r>
              <a:rPr lang="en-US" altLang="ja-JP" sz="1200" dirty="0" smtClean="0">
                <a:solidFill>
                  <a:schemeClr val="tx1"/>
                </a:solidFill>
              </a:rPr>
              <a:t>【</a:t>
            </a:r>
            <a:r>
              <a:rPr lang="ja-JP" altLang="en-US" sz="1200" dirty="0" smtClean="0">
                <a:solidFill>
                  <a:schemeClr val="tx1"/>
                </a:solidFill>
              </a:rPr>
              <a:t>美術館</a:t>
            </a:r>
            <a:r>
              <a:rPr lang="ja-JP" altLang="en-US" sz="1200" dirty="0">
                <a:solidFill>
                  <a:schemeClr val="tx1"/>
                </a:solidFill>
              </a:rPr>
              <a:t>改修工事</a:t>
            </a:r>
            <a:r>
              <a:rPr lang="en-US" altLang="ja-JP" sz="1200" dirty="0">
                <a:solidFill>
                  <a:schemeClr val="tx1"/>
                </a:solidFill>
              </a:rPr>
              <a:t>】</a:t>
            </a:r>
          </a:p>
          <a:p>
            <a:pPr marL="82800" indent="-82800"/>
            <a:r>
              <a:rPr lang="ja-JP" altLang="en-US" sz="1200" dirty="0">
                <a:solidFill>
                  <a:schemeClr val="tx1"/>
                </a:solidFill>
                <a:latin typeface="ＭＳ Ｐ明朝" pitchFamily="18" charset="-128"/>
                <a:ea typeface="ＭＳ Ｐ明朝" pitchFamily="18" charset="-128"/>
              </a:rPr>
              <a:t>・照明</a:t>
            </a:r>
            <a:r>
              <a:rPr lang="ja-JP" altLang="en-US" sz="1200" dirty="0" smtClean="0">
                <a:solidFill>
                  <a:schemeClr val="tx1"/>
                </a:solidFill>
                <a:latin typeface="ＭＳ Ｐ明朝" pitchFamily="18" charset="-128"/>
                <a:ea typeface="ＭＳ Ｐ明朝" pitchFamily="18" charset="-128"/>
              </a:rPr>
              <a:t>設備・エレベータ</a:t>
            </a:r>
            <a:r>
              <a:rPr lang="ja-JP" altLang="en-US" sz="1200" dirty="0">
                <a:solidFill>
                  <a:schemeClr val="tx1"/>
                </a:solidFill>
                <a:latin typeface="ＭＳ Ｐ明朝" pitchFamily="18" charset="-128"/>
                <a:ea typeface="ＭＳ Ｐ明朝" pitchFamily="18" charset="-128"/>
              </a:rPr>
              <a:t>改修（</a:t>
            </a:r>
            <a:r>
              <a:rPr lang="en-US" altLang="ja-JP" sz="1200" dirty="0">
                <a:solidFill>
                  <a:schemeClr val="tx1"/>
                </a:solidFill>
                <a:latin typeface="ＭＳ Ｐ明朝" pitchFamily="18" charset="-128"/>
                <a:ea typeface="ＭＳ Ｐ明朝" pitchFamily="18" charset="-128"/>
              </a:rPr>
              <a:t>2011</a:t>
            </a:r>
            <a:r>
              <a:rPr lang="ja-JP" altLang="en-US" sz="1200" dirty="0">
                <a:solidFill>
                  <a:schemeClr val="tx1"/>
                </a:solidFill>
                <a:latin typeface="ＭＳ Ｐ明朝" pitchFamily="18" charset="-128"/>
                <a:ea typeface="ＭＳ Ｐ明朝" pitchFamily="18" charset="-128"/>
              </a:rPr>
              <a:t>年度）</a:t>
            </a:r>
            <a:endParaRPr lang="en-US" altLang="ja-JP" sz="1200" dirty="0">
              <a:solidFill>
                <a:schemeClr val="tx1"/>
              </a:solidFill>
              <a:latin typeface="ＭＳ Ｐ明朝" pitchFamily="18" charset="-128"/>
              <a:ea typeface="ＭＳ Ｐ明朝" pitchFamily="18" charset="-128"/>
            </a:endParaRPr>
          </a:p>
          <a:p>
            <a:pPr marL="82800" indent="-82800"/>
            <a:r>
              <a:rPr lang="ja-JP" altLang="en-US" sz="1200" dirty="0" smtClean="0">
                <a:solidFill>
                  <a:schemeClr val="tx1"/>
                </a:solidFill>
                <a:latin typeface="ＭＳ Ｐ明朝" pitchFamily="18" charset="-128"/>
                <a:ea typeface="ＭＳ Ｐ明朝" pitchFamily="18" charset="-128"/>
              </a:rPr>
              <a:t>・</a:t>
            </a:r>
            <a:r>
              <a:rPr lang="ja-JP" altLang="en-US" sz="1200" dirty="0">
                <a:solidFill>
                  <a:schemeClr val="tx1"/>
                </a:solidFill>
                <a:latin typeface="ＭＳ Ｐ明朝" pitchFamily="18" charset="-128"/>
                <a:ea typeface="ＭＳ Ｐ明朝" pitchFamily="18" charset="-128"/>
              </a:rPr>
              <a:t>屋上トップライト美装化（</a:t>
            </a:r>
            <a:r>
              <a:rPr lang="en-US" altLang="ja-JP" sz="1200" dirty="0">
                <a:solidFill>
                  <a:schemeClr val="tx1"/>
                </a:solidFill>
                <a:latin typeface="ＭＳ Ｐ明朝" pitchFamily="18" charset="-128"/>
                <a:ea typeface="ＭＳ Ｐ明朝" pitchFamily="18" charset="-128"/>
              </a:rPr>
              <a:t>2014</a:t>
            </a:r>
            <a:r>
              <a:rPr lang="ja-JP" altLang="en-US" sz="1200" dirty="0">
                <a:solidFill>
                  <a:schemeClr val="tx1"/>
                </a:solidFill>
                <a:latin typeface="ＭＳ Ｐ明朝" pitchFamily="18" charset="-128"/>
                <a:ea typeface="ＭＳ Ｐ明朝" pitchFamily="18" charset="-128"/>
              </a:rPr>
              <a:t>年度）</a:t>
            </a:r>
            <a:endParaRPr lang="en-US" altLang="ja-JP" sz="1200" dirty="0">
              <a:solidFill>
                <a:schemeClr val="tx1"/>
              </a:solidFill>
              <a:latin typeface="ＭＳ Ｐ明朝" pitchFamily="18" charset="-128"/>
              <a:ea typeface="ＭＳ Ｐ明朝" pitchFamily="18" charset="-128"/>
            </a:endParaRPr>
          </a:p>
          <a:p>
            <a:pPr marL="82800" indent="-82800"/>
            <a:r>
              <a:rPr lang="ja-JP" altLang="en-US" sz="1200" dirty="0" smtClean="0">
                <a:solidFill>
                  <a:schemeClr val="tx1"/>
                </a:solidFill>
                <a:latin typeface="ＭＳ Ｐ明朝" pitchFamily="18" charset="-128"/>
                <a:ea typeface="ＭＳ Ｐ明朝" pitchFamily="18" charset="-128"/>
              </a:rPr>
              <a:t>・外壁改修（</a:t>
            </a:r>
            <a:r>
              <a:rPr lang="en-US" altLang="ja-JP" sz="1200" dirty="0" smtClean="0">
                <a:solidFill>
                  <a:schemeClr val="tx1"/>
                </a:solidFill>
                <a:latin typeface="ＭＳ Ｐ明朝" pitchFamily="18" charset="-128"/>
                <a:ea typeface="ＭＳ Ｐ明朝" pitchFamily="18" charset="-128"/>
              </a:rPr>
              <a:t>2015</a:t>
            </a:r>
            <a:r>
              <a:rPr lang="ja-JP" altLang="en-US" sz="1200" dirty="0" smtClean="0">
                <a:solidFill>
                  <a:schemeClr val="tx1"/>
                </a:solidFill>
                <a:latin typeface="ＭＳ Ｐ明朝" pitchFamily="18" charset="-128"/>
                <a:ea typeface="ＭＳ Ｐ明朝" pitchFamily="18" charset="-128"/>
              </a:rPr>
              <a:t>年、</a:t>
            </a:r>
            <a:r>
              <a:rPr lang="en-US" altLang="ja-JP" sz="1200" dirty="0" smtClean="0">
                <a:solidFill>
                  <a:schemeClr val="tx1"/>
                </a:solidFill>
                <a:latin typeface="ＭＳ Ｐ明朝" pitchFamily="18" charset="-128"/>
                <a:ea typeface="ＭＳ Ｐ明朝" pitchFamily="18" charset="-128"/>
              </a:rPr>
              <a:t>2016</a:t>
            </a:r>
            <a:r>
              <a:rPr lang="ja-JP" altLang="en-US" sz="1200" dirty="0" smtClean="0">
                <a:solidFill>
                  <a:schemeClr val="tx1"/>
                </a:solidFill>
                <a:latin typeface="ＭＳ Ｐ明朝" pitchFamily="18" charset="-128"/>
                <a:ea typeface="ＭＳ Ｐ明朝" pitchFamily="18" charset="-128"/>
              </a:rPr>
              <a:t>年度）</a:t>
            </a:r>
            <a:endParaRPr lang="en-US" altLang="ja-JP" sz="1200" dirty="0" smtClean="0">
              <a:solidFill>
                <a:schemeClr val="tx1"/>
              </a:solidFill>
              <a:latin typeface="ＭＳ Ｐ明朝" pitchFamily="18" charset="-128"/>
              <a:ea typeface="ＭＳ Ｐ明朝" pitchFamily="18" charset="-128"/>
            </a:endParaRPr>
          </a:p>
          <a:p>
            <a:pPr marL="82800" indent="-82800"/>
            <a:r>
              <a:rPr lang="ja-JP" altLang="en-US" sz="1200" dirty="0" smtClean="0">
                <a:solidFill>
                  <a:schemeClr val="tx1"/>
                </a:solidFill>
                <a:latin typeface="ＭＳ Ｐ明朝" pitchFamily="18" charset="-128"/>
                <a:ea typeface="ＭＳ Ｐ明朝" pitchFamily="18" charset="-128"/>
              </a:rPr>
              <a:t>・空調設備整備（</a:t>
            </a:r>
            <a:r>
              <a:rPr lang="en-US" altLang="ja-JP" sz="1200" dirty="0" smtClean="0">
                <a:solidFill>
                  <a:schemeClr val="tx1"/>
                </a:solidFill>
                <a:latin typeface="ＭＳ Ｐ明朝" pitchFamily="18" charset="-128"/>
                <a:ea typeface="ＭＳ Ｐ明朝" pitchFamily="18" charset="-128"/>
              </a:rPr>
              <a:t>2016</a:t>
            </a:r>
            <a:r>
              <a:rPr lang="ja-JP" altLang="en-US" sz="1200" dirty="0" smtClean="0">
                <a:solidFill>
                  <a:schemeClr val="tx1"/>
                </a:solidFill>
                <a:latin typeface="ＭＳ Ｐ明朝" pitchFamily="18" charset="-128"/>
                <a:ea typeface="ＭＳ Ｐ明朝" pitchFamily="18" charset="-128"/>
              </a:rPr>
              <a:t>年度）</a:t>
            </a:r>
            <a:r>
              <a:rPr lang="ja-JP" altLang="en-US" sz="1200" dirty="0">
                <a:solidFill>
                  <a:schemeClr val="tx1"/>
                </a:solidFill>
                <a:latin typeface="ＭＳ Ｐ明朝" pitchFamily="18" charset="-128"/>
                <a:ea typeface="ＭＳ Ｐ明朝" pitchFamily="18" charset="-128"/>
              </a:rPr>
              <a:t>　</a:t>
            </a:r>
            <a:r>
              <a:rPr lang="ja-JP" altLang="en-US" sz="1200" dirty="0" smtClean="0">
                <a:solidFill>
                  <a:schemeClr val="tx1"/>
                </a:solidFill>
                <a:latin typeface="ＭＳ Ｐ明朝" pitchFamily="18" charset="-128"/>
                <a:ea typeface="ＭＳ Ｐ明朝" pitchFamily="18" charset="-128"/>
              </a:rPr>
              <a:t>　ほか</a:t>
            </a:r>
            <a:endParaRPr lang="en-US" altLang="ja-JP" sz="1200" dirty="0">
              <a:solidFill>
                <a:schemeClr val="tx1"/>
              </a:solidFill>
              <a:latin typeface="ＭＳ Ｐ明朝" pitchFamily="18" charset="-128"/>
              <a:ea typeface="ＭＳ Ｐ明朝" pitchFamily="18" charset="-128"/>
            </a:endParaRPr>
          </a:p>
          <a:p>
            <a:pPr marL="72000" indent="-144000">
              <a:spcBef>
                <a:spcPts val="600"/>
              </a:spcBef>
            </a:pPr>
            <a:r>
              <a:rPr lang="en-US" altLang="ja-JP" sz="1200" dirty="0" smtClean="0">
                <a:solidFill>
                  <a:schemeClr val="tx1"/>
                </a:solidFill>
                <a:latin typeface="ＭＳ Ｐゴシック"/>
              </a:rPr>
              <a:t>【</a:t>
            </a:r>
            <a:r>
              <a:rPr lang="ja-JP" altLang="en-US" sz="1200" dirty="0" smtClean="0">
                <a:solidFill>
                  <a:schemeClr val="tx1"/>
                </a:solidFill>
                <a:latin typeface="ＭＳ Ｐゴシック"/>
              </a:rPr>
              <a:t>慶沢</a:t>
            </a:r>
            <a:r>
              <a:rPr lang="ja-JP" altLang="en-US" sz="1200" dirty="0">
                <a:solidFill>
                  <a:schemeClr val="tx1"/>
                </a:solidFill>
                <a:latin typeface="ＭＳ Ｐゴシック"/>
              </a:rPr>
              <a:t>園改修工事</a:t>
            </a:r>
            <a:r>
              <a:rPr lang="en-US" altLang="ja-JP" sz="1200" dirty="0">
                <a:solidFill>
                  <a:schemeClr val="tx1"/>
                </a:solidFill>
                <a:latin typeface="ＭＳ Ｐゴシック"/>
              </a:rPr>
              <a:t>】(2014</a:t>
            </a:r>
            <a:r>
              <a:rPr lang="ja-JP" altLang="en-US" sz="1200" dirty="0">
                <a:solidFill>
                  <a:schemeClr val="tx1"/>
                </a:solidFill>
                <a:latin typeface="ＭＳ Ｐゴシック"/>
              </a:rPr>
              <a:t>年度</a:t>
            </a:r>
            <a:r>
              <a:rPr lang="en-US" altLang="ja-JP" sz="1200" dirty="0">
                <a:solidFill>
                  <a:schemeClr val="tx1"/>
                </a:solidFill>
                <a:latin typeface="ＭＳ Ｐゴシック"/>
              </a:rPr>
              <a:t>)</a:t>
            </a:r>
          </a:p>
          <a:p>
            <a:pPr marL="82800" indent="-82800"/>
            <a:r>
              <a:rPr lang="ja-JP" altLang="en-US" sz="1200" dirty="0">
                <a:solidFill>
                  <a:schemeClr val="tx1"/>
                </a:solidFill>
                <a:latin typeface="ＭＳ Ｐ明朝" pitchFamily="18" charset="-128"/>
                <a:ea typeface="ＭＳ Ｐ明朝" pitchFamily="18" charset="-128"/>
              </a:rPr>
              <a:t>・休憩所を和風のデザインに改修</a:t>
            </a:r>
            <a:endParaRPr lang="en-US" altLang="ja-JP" sz="1200" dirty="0">
              <a:solidFill>
                <a:schemeClr val="tx1"/>
              </a:solidFill>
              <a:latin typeface="ＭＳ Ｐ明朝" pitchFamily="18" charset="-128"/>
              <a:ea typeface="ＭＳ Ｐ明朝" pitchFamily="18" charset="-128"/>
            </a:endParaRPr>
          </a:p>
          <a:p>
            <a:pPr marL="82800" indent="-82800"/>
            <a:r>
              <a:rPr lang="ja-JP" altLang="en-US" sz="1200" dirty="0">
                <a:solidFill>
                  <a:schemeClr val="tx1"/>
                </a:solidFill>
                <a:latin typeface="ＭＳ Ｐ明朝" pitchFamily="18" charset="-128"/>
                <a:ea typeface="ＭＳ Ｐ明朝" pitchFamily="18" charset="-128"/>
              </a:rPr>
              <a:t>・散策しやすい園路改修や手すりの設置</a:t>
            </a:r>
            <a:endParaRPr lang="en-US" altLang="ja-JP" sz="1200" dirty="0">
              <a:solidFill>
                <a:schemeClr val="tx1"/>
              </a:solidFill>
              <a:latin typeface="ＭＳ Ｐ明朝" pitchFamily="18" charset="-128"/>
              <a:ea typeface="ＭＳ Ｐ明朝" pitchFamily="18" charset="-128"/>
            </a:endParaRPr>
          </a:p>
          <a:p>
            <a:pPr marL="82800" indent="-82800"/>
            <a:r>
              <a:rPr lang="ja-JP" altLang="en-US" sz="1200" dirty="0">
                <a:solidFill>
                  <a:schemeClr val="tx1"/>
                </a:solidFill>
                <a:latin typeface="ＭＳ Ｐ明朝" pitchFamily="18" charset="-128"/>
                <a:ea typeface="ＭＳ Ｐ明朝" pitchFamily="18" charset="-128"/>
              </a:rPr>
              <a:t>・ビュースポット付近に照明を増設</a:t>
            </a:r>
            <a:endParaRPr lang="en-US" altLang="ja-JP" sz="1200" dirty="0">
              <a:solidFill>
                <a:schemeClr val="tx1"/>
              </a:solidFill>
              <a:latin typeface="ＭＳ Ｐ明朝" pitchFamily="18" charset="-128"/>
              <a:ea typeface="ＭＳ Ｐ明朝" pitchFamily="18" charset="-128"/>
            </a:endParaRPr>
          </a:p>
          <a:p>
            <a:pPr marL="82800" indent="-82800"/>
            <a:r>
              <a:rPr lang="ja-JP" altLang="en-US" sz="1200" dirty="0">
                <a:solidFill>
                  <a:schemeClr val="tx1"/>
                </a:solidFill>
                <a:latin typeface="ＭＳ Ｐ明朝" pitchFamily="18" charset="-128"/>
                <a:ea typeface="ＭＳ Ｐ明朝" pitchFamily="18" charset="-128"/>
              </a:rPr>
              <a:t>・周辺景観を考慮して樹木を補植　ほか　</a:t>
            </a:r>
            <a:endParaRPr lang="en-US" altLang="ja-JP" sz="1200" dirty="0">
              <a:solidFill>
                <a:schemeClr val="tx1"/>
              </a:solidFill>
              <a:latin typeface="ＭＳ Ｐ明朝" pitchFamily="18" charset="-128"/>
              <a:ea typeface="ＭＳ Ｐ明朝" pitchFamily="18" charset="-128"/>
            </a:endParaRPr>
          </a:p>
          <a:p>
            <a:pPr marL="72000" indent="-144000">
              <a:spcBef>
                <a:spcPts val="600"/>
              </a:spcBef>
            </a:pPr>
            <a:r>
              <a:rPr lang="en-US" altLang="ja-JP" sz="1200" dirty="0" smtClean="0">
                <a:solidFill>
                  <a:schemeClr val="tx1"/>
                </a:solidFill>
                <a:latin typeface="ＭＳ Ｐゴシック"/>
              </a:rPr>
              <a:t>【</a:t>
            </a:r>
            <a:r>
              <a:rPr lang="ja-JP" altLang="en-US" sz="1200" dirty="0" smtClean="0">
                <a:solidFill>
                  <a:schemeClr val="tx1"/>
                </a:solidFill>
                <a:latin typeface="ＭＳ Ｐゴシック"/>
              </a:rPr>
              <a:t>博物館施設の地方独立行政法人化に向けた基本プラン</a:t>
            </a:r>
            <a:r>
              <a:rPr lang="en-US" altLang="ja-JP" sz="1200" dirty="0" smtClean="0">
                <a:solidFill>
                  <a:schemeClr val="tx1"/>
                </a:solidFill>
                <a:latin typeface="ＭＳ Ｐゴシック"/>
              </a:rPr>
              <a:t>】</a:t>
            </a:r>
            <a:r>
              <a:rPr lang="ja-JP" altLang="en-US" sz="1200" dirty="0">
                <a:solidFill>
                  <a:schemeClr val="tx1"/>
                </a:solidFill>
                <a:latin typeface="ＭＳ Ｐゴシック"/>
              </a:rPr>
              <a:t>（</a:t>
            </a:r>
            <a:r>
              <a:rPr lang="en-US" altLang="ja-JP" sz="1200" dirty="0" smtClean="0">
                <a:solidFill>
                  <a:schemeClr val="tx1"/>
                </a:solidFill>
                <a:latin typeface="ＭＳ Ｐゴシック"/>
              </a:rPr>
              <a:t>2017</a:t>
            </a:r>
            <a:r>
              <a:rPr lang="ja-JP" altLang="en-US" sz="1200" dirty="0" smtClean="0">
                <a:solidFill>
                  <a:schemeClr val="tx1"/>
                </a:solidFill>
                <a:latin typeface="ＭＳ Ｐゴシック"/>
              </a:rPr>
              <a:t>年度</a:t>
            </a:r>
            <a:r>
              <a:rPr lang="ja-JP" altLang="en-US" sz="1200" dirty="0">
                <a:solidFill>
                  <a:schemeClr val="tx1"/>
                </a:solidFill>
                <a:latin typeface="ＭＳ Ｐゴシック"/>
              </a:rPr>
              <a:t>）</a:t>
            </a:r>
            <a:endParaRPr lang="en-US" altLang="ja-JP" sz="1200" dirty="0">
              <a:solidFill>
                <a:schemeClr val="tx1"/>
              </a:solidFill>
              <a:latin typeface="ＭＳ Ｐゴシック"/>
            </a:endParaRPr>
          </a:p>
          <a:p>
            <a:pPr marL="82800" indent="-82800"/>
            <a:r>
              <a:rPr lang="ja-JP" altLang="en-US" sz="1200" dirty="0" smtClean="0">
                <a:solidFill>
                  <a:schemeClr val="tx1"/>
                </a:solidFill>
                <a:latin typeface="ＭＳ Ｐ明朝" pitchFamily="18" charset="-128"/>
                <a:ea typeface="ＭＳ Ｐ明朝" pitchFamily="18" charset="-128"/>
              </a:rPr>
              <a:t>・</a:t>
            </a:r>
            <a:r>
              <a:rPr lang="ja-JP" altLang="en-US" sz="1200" dirty="0">
                <a:solidFill>
                  <a:schemeClr val="tx1"/>
                </a:solidFill>
                <a:latin typeface="ＭＳ Ｐ明朝" pitchFamily="18" charset="-128"/>
                <a:ea typeface="ＭＳ Ｐ明朝" pitchFamily="18" charset="-128"/>
              </a:rPr>
              <a:t>市</a:t>
            </a:r>
            <a:r>
              <a:rPr lang="ja-JP" altLang="en-US" sz="1200" dirty="0" smtClean="0">
                <a:solidFill>
                  <a:schemeClr val="tx1"/>
                </a:solidFill>
                <a:latin typeface="ＭＳ Ｐ明朝" pitchFamily="18" charset="-128"/>
                <a:ea typeface="ＭＳ Ｐ明朝" pitchFamily="18" charset="-128"/>
              </a:rPr>
              <a:t>立美術館を含む大阪市博物館施設の機能や利用者サービスの一層の向上を図るため、継続性と機動性・柔軟性・自主性を備えた地方独立行政法人による経営と運営の一体化</a:t>
            </a:r>
            <a:endParaRPr lang="en-US" altLang="ja-JP" sz="1200" dirty="0">
              <a:solidFill>
                <a:schemeClr val="tx1"/>
              </a:solidFill>
              <a:latin typeface="ＭＳ Ｐ明朝" pitchFamily="18" charset="-128"/>
              <a:ea typeface="ＭＳ Ｐ明朝" pitchFamily="18" charset="-128"/>
            </a:endParaRPr>
          </a:p>
          <a:p>
            <a:pPr marL="82800" indent="-82800"/>
            <a:r>
              <a:rPr lang="en-US" altLang="ja-JP" sz="1200" dirty="0" smtClean="0">
                <a:solidFill>
                  <a:schemeClr val="tx1"/>
                </a:solidFill>
                <a:latin typeface="+mn-ea"/>
              </a:rPr>
              <a:t>【</a:t>
            </a:r>
            <a:r>
              <a:rPr lang="ja-JP" altLang="en-US" sz="1200" dirty="0">
                <a:solidFill>
                  <a:schemeClr val="tx1"/>
                </a:solidFill>
                <a:latin typeface="+mn-ea"/>
              </a:rPr>
              <a:t>美術館大規模改修に係る検討</a:t>
            </a:r>
            <a:r>
              <a:rPr lang="en-US" altLang="ja-JP" sz="1200" dirty="0">
                <a:solidFill>
                  <a:schemeClr val="tx1"/>
                </a:solidFill>
                <a:latin typeface="+mn-ea"/>
              </a:rPr>
              <a:t>】</a:t>
            </a:r>
            <a:r>
              <a:rPr lang="ja-JP" altLang="en-US" sz="1200" dirty="0">
                <a:solidFill>
                  <a:schemeClr val="tx1"/>
                </a:solidFill>
                <a:latin typeface="ＭＳ Ｐゴシック"/>
              </a:rPr>
              <a:t>（</a:t>
            </a:r>
            <a:r>
              <a:rPr lang="en-US" altLang="ja-JP" sz="1200" dirty="0">
                <a:solidFill>
                  <a:schemeClr val="tx1"/>
                </a:solidFill>
                <a:latin typeface="ＭＳ Ｐゴシック"/>
              </a:rPr>
              <a:t>2017</a:t>
            </a:r>
            <a:r>
              <a:rPr lang="ja-JP" altLang="en-US" sz="1200" dirty="0">
                <a:solidFill>
                  <a:schemeClr val="tx1"/>
                </a:solidFill>
                <a:latin typeface="ＭＳ Ｐゴシック"/>
              </a:rPr>
              <a:t>～</a:t>
            </a:r>
            <a:r>
              <a:rPr lang="en-US" altLang="ja-JP" sz="1200" dirty="0">
                <a:solidFill>
                  <a:schemeClr val="tx1"/>
                </a:solidFill>
                <a:latin typeface="ＭＳ Ｐゴシック"/>
              </a:rPr>
              <a:t>2018</a:t>
            </a:r>
            <a:r>
              <a:rPr lang="ja-JP" altLang="en-US" sz="1200" dirty="0">
                <a:solidFill>
                  <a:schemeClr val="tx1"/>
                </a:solidFill>
                <a:latin typeface="ＭＳ Ｐゴシック"/>
              </a:rPr>
              <a:t>年度）</a:t>
            </a:r>
            <a:endParaRPr lang="en-US" altLang="ja-JP" sz="1200" dirty="0">
              <a:solidFill>
                <a:schemeClr val="tx1"/>
              </a:solidFill>
              <a:latin typeface="ＭＳ Ｐゴシック"/>
            </a:endParaRPr>
          </a:p>
          <a:p>
            <a:pPr marL="82800" indent="-82800"/>
            <a:r>
              <a:rPr lang="ja-JP" altLang="en-US" sz="1200" dirty="0">
                <a:solidFill>
                  <a:schemeClr val="tx1"/>
                </a:solidFill>
                <a:latin typeface="ＭＳ 明朝" panose="02020609040205080304" pitchFamily="17" charset="-128"/>
                <a:ea typeface="ＭＳ 明朝" panose="02020609040205080304" pitchFamily="17" charset="-128"/>
              </a:rPr>
              <a:t>・基本計画案作成</a:t>
            </a:r>
            <a:endParaRPr lang="en-US" altLang="ja-JP" sz="1200" dirty="0">
              <a:solidFill>
                <a:schemeClr val="tx1"/>
              </a:solidFill>
              <a:latin typeface="ＭＳ 明朝" panose="02020609040205080304" pitchFamily="17" charset="-128"/>
              <a:ea typeface="ＭＳ 明朝" panose="02020609040205080304" pitchFamily="17" charset="-128"/>
            </a:endParaRPr>
          </a:p>
          <a:p>
            <a:r>
              <a:rPr lang="ja-JP" altLang="en-US" sz="1200" dirty="0">
                <a:solidFill>
                  <a:schemeClr val="tx1"/>
                </a:solidFill>
                <a:latin typeface="ＭＳ 明朝" panose="02020609040205080304" pitchFamily="17" charset="-128"/>
                <a:ea typeface="ＭＳ 明朝" panose="02020609040205080304" pitchFamily="17" charset="-128"/>
              </a:rPr>
              <a:t>・事業手法等検討調査</a:t>
            </a:r>
            <a:endParaRPr lang="en-US" altLang="ja-JP" sz="1200" dirty="0">
              <a:solidFill>
                <a:schemeClr val="tx1"/>
              </a:solidFill>
              <a:latin typeface="ＭＳ 明朝" panose="02020609040205080304" pitchFamily="17" charset="-128"/>
              <a:ea typeface="ＭＳ 明朝" panose="02020609040205080304" pitchFamily="17" charset="-128"/>
            </a:endParaRPr>
          </a:p>
          <a:p>
            <a:endParaRPr lang="en-US" altLang="ja-JP" sz="1200" dirty="0">
              <a:solidFill>
                <a:schemeClr val="tx1"/>
              </a:solidFill>
            </a:endParaRPr>
          </a:p>
          <a:p>
            <a:endParaRPr lang="en-US" altLang="ja-JP" sz="1200" dirty="0">
              <a:solidFill>
                <a:schemeClr val="tx1"/>
              </a:solidFill>
            </a:endParaRPr>
          </a:p>
          <a:p>
            <a:endParaRPr lang="en-US" altLang="ja-JP" sz="1200" dirty="0">
              <a:solidFill>
                <a:schemeClr val="tx1"/>
              </a:solidFill>
            </a:endParaRPr>
          </a:p>
        </p:txBody>
      </p:sp>
      <p:sp>
        <p:nvSpPr>
          <p:cNvPr id="37" name="正方形/長方形 36"/>
          <p:cNvSpPr/>
          <p:nvPr/>
        </p:nvSpPr>
        <p:spPr>
          <a:xfrm>
            <a:off x="4532189" y="573658"/>
            <a:ext cx="1755000" cy="216024"/>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t>取組後</a:t>
            </a:r>
            <a:endParaRPr lang="ja-JP" altLang="en-US" sz="1200" b="1" dirty="0"/>
          </a:p>
        </p:txBody>
      </p:sp>
      <p:sp>
        <p:nvSpPr>
          <p:cNvPr id="60" name="テキスト ボックス 59"/>
          <p:cNvSpPr txBox="1"/>
          <p:nvPr/>
        </p:nvSpPr>
        <p:spPr>
          <a:xfrm>
            <a:off x="2515797" y="5043485"/>
            <a:ext cx="912530" cy="261610"/>
          </a:xfrm>
          <a:prstGeom prst="rect">
            <a:avLst/>
          </a:prstGeom>
          <a:noFill/>
        </p:spPr>
        <p:txBody>
          <a:bodyPr wrap="square" rtlCol="0">
            <a:spAutoFit/>
          </a:bodyPr>
          <a:lstStyle/>
          <a:p>
            <a:r>
              <a:rPr lang="ja-JP" altLang="en-US" sz="1100" dirty="0">
                <a:latin typeface="HGPｺﾞｼｯｸE" pitchFamily="50" charset="-128"/>
                <a:ea typeface="HGPｺﾞｼｯｸE" pitchFamily="50" charset="-128"/>
              </a:rPr>
              <a:t>慶沢園</a:t>
            </a:r>
          </a:p>
        </p:txBody>
      </p:sp>
      <p:sp>
        <p:nvSpPr>
          <p:cNvPr id="61" name="テキスト ボックス 60"/>
          <p:cNvSpPr txBox="1"/>
          <p:nvPr/>
        </p:nvSpPr>
        <p:spPr>
          <a:xfrm>
            <a:off x="1741618" y="4745928"/>
            <a:ext cx="1013262" cy="261610"/>
          </a:xfrm>
          <a:prstGeom prst="rect">
            <a:avLst/>
          </a:prstGeom>
          <a:noFill/>
        </p:spPr>
        <p:txBody>
          <a:bodyPr wrap="square" rtlCol="0">
            <a:spAutoFit/>
          </a:bodyPr>
          <a:lstStyle/>
          <a:p>
            <a:r>
              <a:rPr lang="ja-JP" altLang="en-US" sz="1100" dirty="0">
                <a:latin typeface="HGPｺﾞｼｯｸE" pitchFamily="50" charset="-128"/>
                <a:ea typeface="HGPｺﾞｼｯｸE" pitchFamily="50" charset="-128"/>
              </a:rPr>
              <a:t>美術館</a:t>
            </a:r>
          </a:p>
        </p:txBody>
      </p:sp>
      <p:grpSp>
        <p:nvGrpSpPr>
          <p:cNvPr id="2" name="グループ化 61"/>
          <p:cNvGrpSpPr>
            <a:grpSpLocks noChangeAspect="1"/>
          </p:cNvGrpSpPr>
          <p:nvPr/>
        </p:nvGrpSpPr>
        <p:grpSpPr>
          <a:xfrm>
            <a:off x="1738417" y="4660472"/>
            <a:ext cx="2090978" cy="1986267"/>
            <a:chOff x="3915716" y="2998215"/>
            <a:chExt cx="2581453" cy="2452181"/>
          </a:xfrm>
        </p:grpSpPr>
        <p:grpSp>
          <p:nvGrpSpPr>
            <p:cNvPr id="3" name="グループ化 58"/>
            <p:cNvGrpSpPr/>
            <p:nvPr/>
          </p:nvGrpSpPr>
          <p:grpSpPr>
            <a:xfrm>
              <a:off x="3915716" y="2998215"/>
              <a:ext cx="2581453" cy="2452181"/>
              <a:chOff x="4333487" y="2881787"/>
              <a:chExt cx="1229264" cy="1167704"/>
            </a:xfrm>
            <a:solidFill>
              <a:srgbClr val="92D050">
                <a:alpha val="30000"/>
              </a:srgbClr>
            </a:solidFill>
          </p:grpSpPr>
          <p:grpSp>
            <p:nvGrpSpPr>
              <p:cNvPr id="5" name="グループ化 10"/>
              <p:cNvGrpSpPr/>
              <p:nvPr/>
            </p:nvGrpSpPr>
            <p:grpSpPr>
              <a:xfrm>
                <a:off x="4333487" y="2881787"/>
                <a:ext cx="1229264" cy="1167704"/>
                <a:chOff x="4724000" y="3454310"/>
                <a:chExt cx="1756092" cy="1668148"/>
              </a:xfrm>
              <a:grpFill/>
            </p:grpSpPr>
            <p:pic>
              <p:nvPicPr>
                <p:cNvPr id="67" name="ClipboardMapImage" descr="http://gis.ii.city.osaka.jp/gis/DownloadFile.ashx?imgfile=gemimg_55538eea-8ba7-4dcd-8622-09b2743ed841.png&amp;downloadType=imgfile&amp;isCB=1"/>
                <p:cNvPicPr/>
                <p:nvPr/>
              </p:nvPicPr>
              <p:blipFill>
                <a:blip r:embed="rId2" cstate="email"/>
                <a:srcRect/>
                <a:stretch>
                  <a:fillRect/>
                </a:stretch>
              </p:blipFill>
              <p:spPr bwMode="auto">
                <a:xfrm>
                  <a:off x="4724000" y="3454310"/>
                  <a:ext cx="1756089" cy="1115073"/>
                </a:xfrm>
                <a:prstGeom prst="rect">
                  <a:avLst/>
                </a:prstGeom>
                <a:grpFill/>
                <a:ln w="9525">
                  <a:noFill/>
                  <a:miter lim="800000"/>
                  <a:headEnd/>
                  <a:tailEnd/>
                </a:ln>
              </p:spPr>
            </p:pic>
            <p:pic>
              <p:nvPicPr>
                <p:cNvPr id="68" name="ClipboardMapImage" descr="http://gis.ii.city.osaka.jp/gis/DownloadFile.ashx?imgfile=gemimg_64b8d3ee-6a5c-4230-9d04-e71a30a830ab.png&amp;downloadType=imgfile&amp;isCB=1"/>
                <p:cNvPicPr/>
                <p:nvPr/>
              </p:nvPicPr>
              <p:blipFill>
                <a:blip r:embed="rId3" cstate="email"/>
                <a:srcRect/>
                <a:stretch>
                  <a:fillRect/>
                </a:stretch>
              </p:blipFill>
              <p:spPr bwMode="auto">
                <a:xfrm>
                  <a:off x="4724002" y="4052315"/>
                  <a:ext cx="1756090" cy="1070143"/>
                </a:xfrm>
                <a:prstGeom prst="rect">
                  <a:avLst/>
                </a:prstGeom>
                <a:grpFill/>
                <a:ln w="9525">
                  <a:noFill/>
                  <a:miter lim="800000"/>
                  <a:headEnd/>
                  <a:tailEnd/>
                </a:ln>
              </p:spPr>
            </p:pic>
          </p:grpSp>
          <p:sp>
            <p:nvSpPr>
              <p:cNvPr id="66" name="正方形/長方形 65"/>
              <p:cNvSpPr/>
              <p:nvPr/>
            </p:nvSpPr>
            <p:spPr>
              <a:xfrm rot="960000">
                <a:off x="4459002" y="3083041"/>
                <a:ext cx="301804" cy="563832"/>
              </a:xfrm>
              <a:prstGeom prst="rect">
                <a:avLst/>
              </a:prstGeom>
              <a:solidFill>
                <a:srgbClr val="92D050">
                  <a:alpha val="3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64" name="フリーフォーム 63"/>
            <p:cNvSpPr/>
            <p:nvPr/>
          </p:nvSpPr>
          <p:spPr>
            <a:xfrm>
              <a:off x="4421552" y="3162763"/>
              <a:ext cx="1856357" cy="2254686"/>
            </a:xfrm>
            <a:custGeom>
              <a:avLst/>
              <a:gdLst>
                <a:gd name="connsiteX0" fmla="*/ 453442 w 618786"/>
                <a:gd name="connsiteY0" fmla="*/ 731520 h 751562"/>
                <a:gd name="connsiteX1" fmla="*/ 513567 w 618786"/>
                <a:gd name="connsiteY1" fmla="*/ 746552 h 751562"/>
                <a:gd name="connsiteX2" fmla="*/ 618786 w 618786"/>
                <a:gd name="connsiteY2" fmla="*/ 263047 h 751562"/>
                <a:gd name="connsiteX3" fmla="*/ 460958 w 618786"/>
                <a:gd name="connsiteY3" fmla="*/ 245511 h 751562"/>
                <a:gd name="connsiteX4" fmla="*/ 453442 w 618786"/>
                <a:gd name="connsiteY4" fmla="*/ 227974 h 751562"/>
                <a:gd name="connsiteX5" fmla="*/ 335697 w 618786"/>
                <a:gd name="connsiteY5" fmla="*/ 212943 h 751562"/>
                <a:gd name="connsiteX6" fmla="*/ 395822 w 618786"/>
                <a:gd name="connsiteY6" fmla="*/ 0 h 751562"/>
                <a:gd name="connsiteX7" fmla="*/ 258036 w 618786"/>
                <a:gd name="connsiteY7" fmla="*/ 10021 h 751562"/>
                <a:gd name="connsiteX8" fmla="*/ 255531 w 618786"/>
                <a:gd name="connsiteY8" fmla="*/ 80167 h 751562"/>
                <a:gd name="connsiteX9" fmla="*/ 207932 w 618786"/>
                <a:gd name="connsiteY9" fmla="*/ 117745 h 751562"/>
                <a:gd name="connsiteX10" fmla="*/ 82672 w 618786"/>
                <a:gd name="connsiteY10" fmla="*/ 538620 h 751562"/>
                <a:gd name="connsiteX11" fmla="*/ 0 w 618786"/>
                <a:gd name="connsiteY11" fmla="*/ 538620 h 751562"/>
                <a:gd name="connsiteX12" fmla="*/ 2505 w 618786"/>
                <a:gd name="connsiteY12" fmla="*/ 596239 h 751562"/>
                <a:gd name="connsiteX13" fmla="*/ 60125 w 618786"/>
                <a:gd name="connsiteY13" fmla="*/ 668890 h 751562"/>
                <a:gd name="connsiteX14" fmla="*/ 365760 w 618786"/>
                <a:gd name="connsiteY14" fmla="*/ 751562 h 751562"/>
                <a:gd name="connsiteX15" fmla="*/ 453442 w 618786"/>
                <a:gd name="connsiteY15" fmla="*/ 731520 h 75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8786" h="751562">
                  <a:moveTo>
                    <a:pt x="453442" y="731520"/>
                  </a:moveTo>
                  <a:lnTo>
                    <a:pt x="513567" y="746552"/>
                  </a:lnTo>
                  <a:lnTo>
                    <a:pt x="618786" y="263047"/>
                  </a:lnTo>
                  <a:lnTo>
                    <a:pt x="460958" y="245511"/>
                  </a:lnTo>
                  <a:lnTo>
                    <a:pt x="453442" y="227974"/>
                  </a:lnTo>
                  <a:lnTo>
                    <a:pt x="335697" y="212943"/>
                  </a:lnTo>
                  <a:lnTo>
                    <a:pt x="395822" y="0"/>
                  </a:lnTo>
                  <a:lnTo>
                    <a:pt x="258036" y="10021"/>
                  </a:lnTo>
                  <a:lnTo>
                    <a:pt x="255531" y="80167"/>
                  </a:lnTo>
                  <a:lnTo>
                    <a:pt x="207932" y="117745"/>
                  </a:lnTo>
                  <a:lnTo>
                    <a:pt x="82672" y="538620"/>
                  </a:lnTo>
                  <a:lnTo>
                    <a:pt x="0" y="538620"/>
                  </a:lnTo>
                  <a:lnTo>
                    <a:pt x="2505" y="596239"/>
                  </a:lnTo>
                  <a:lnTo>
                    <a:pt x="60125" y="668890"/>
                  </a:lnTo>
                  <a:lnTo>
                    <a:pt x="365760" y="751562"/>
                  </a:lnTo>
                  <a:lnTo>
                    <a:pt x="453442" y="731520"/>
                  </a:lnTo>
                  <a:close/>
                </a:path>
              </a:pathLst>
            </a:custGeom>
            <a:solidFill>
              <a:srgbClr val="92D050">
                <a:alpha val="30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69" name="テキスト ボックス 68"/>
          <p:cNvSpPr txBox="1"/>
          <p:nvPr/>
        </p:nvSpPr>
        <p:spPr>
          <a:xfrm>
            <a:off x="2702471" y="5639533"/>
            <a:ext cx="912530" cy="261610"/>
          </a:xfrm>
          <a:prstGeom prst="rect">
            <a:avLst/>
          </a:prstGeom>
          <a:noFill/>
        </p:spPr>
        <p:txBody>
          <a:bodyPr wrap="square" rtlCol="0">
            <a:spAutoFit/>
          </a:bodyPr>
          <a:lstStyle/>
          <a:p>
            <a:r>
              <a:rPr lang="ja-JP" altLang="en-US" sz="1100" dirty="0">
                <a:latin typeface="HGPｺﾞｼｯｸE" pitchFamily="50" charset="-128"/>
                <a:ea typeface="HGPｺﾞｼｯｸE" pitchFamily="50" charset="-128"/>
              </a:rPr>
              <a:t>慶沢園</a:t>
            </a:r>
          </a:p>
        </p:txBody>
      </p:sp>
      <p:sp>
        <p:nvSpPr>
          <p:cNvPr id="70" name="テキスト ボックス 69"/>
          <p:cNvSpPr txBox="1"/>
          <p:nvPr/>
        </p:nvSpPr>
        <p:spPr>
          <a:xfrm>
            <a:off x="1929104" y="5321972"/>
            <a:ext cx="1013262" cy="261610"/>
          </a:xfrm>
          <a:prstGeom prst="rect">
            <a:avLst/>
          </a:prstGeom>
          <a:noFill/>
        </p:spPr>
        <p:txBody>
          <a:bodyPr wrap="square" rtlCol="0">
            <a:spAutoFit/>
          </a:bodyPr>
          <a:lstStyle/>
          <a:p>
            <a:r>
              <a:rPr lang="ja-JP" altLang="en-US" sz="1100" dirty="0">
                <a:latin typeface="HGPｺﾞｼｯｸE" pitchFamily="50" charset="-128"/>
                <a:ea typeface="HGPｺﾞｼｯｸE" pitchFamily="50" charset="-128"/>
              </a:rPr>
              <a:t>美術館</a:t>
            </a:r>
          </a:p>
        </p:txBody>
      </p:sp>
      <p:grpSp>
        <p:nvGrpSpPr>
          <p:cNvPr id="6" name="グループ化 49"/>
          <p:cNvGrpSpPr/>
          <p:nvPr/>
        </p:nvGrpSpPr>
        <p:grpSpPr>
          <a:xfrm>
            <a:off x="8360864" y="4697752"/>
            <a:ext cx="2090978" cy="1986267"/>
            <a:chOff x="4088904" y="4149748"/>
            <a:chExt cx="2090978" cy="1986267"/>
          </a:xfrm>
        </p:grpSpPr>
        <p:grpSp>
          <p:nvGrpSpPr>
            <p:cNvPr id="7" name="グループ化 32"/>
            <p:cNvGrpSpPr>
              <a:grpSpLocks noChangeAspect="1"/>
            </p:cNvGrpSpPr>
            <p:nvPr/>
          </p:nvGrpSpPr>
          <p:grpSpPr>
            <a:xfrm>
              <a:off x="4088904" y="4149748"/>
              <a:ext cx="2090978" cy="1986267"/>
              <a:chOff x="3915716" y="2998215"/>
              <a:chExt cx="2581453" cy="2452181"/>
            </a:xfrm>
          </p:grpSpPr>
          <p:grpSp>
            <p:nvGrpSpPr>
              <p:cNvPr id="8" name="グループ化 58"/>
              <p:cNvGrpSpPr/>
              <p:nvPr/>
            </p:nvGrpSpPr>
            <p:grpSpPr>
              <a:xfrm>
                <a:off x="3915716" y="2998215"/>
                <a:ext cx="2581453" cy="2452181"/>
                <a:chOff x="4333487" y="2881787"/>
                <a:chExt cx="1229264" cy="1167704"/>
              </a:xfrm>
              <a:solidFill>
                <a:srgbClr val="92D050">
                  <a:alpha val="30000"/>
                </a:srgbClr>
              </a:solidFill>
            </p:grpSpPr>
            <p:grpSp>
              <p:nvGrpSpPr>
                <p:cNvPr id="9" name="グループ化 10"/>
                <p:cNvGrpSpPr/>
                <p:nvPr/>
              </p:nvGrpSpPr>
              <p:grpSpPr>
                <a:xfrm>
                  <a:off x="4333487" y="2881787"/>
                  <a:ext cx="1229264" cy="1167704"/>
                  <a:chOff x="4724000" y="3454310"/>
                  <a:chExt cx="1756092" cy="1668148"/>
                </a:xfrm>
                <a:grpFill/>
              </p:grpSpPr>
              <p:pic>
                <p:nvPicPr>
                  <p:cNvPr id="57" name="ClipboardMapImage" descr="http://gis.ii.city.osaka.jp/gis/DownloadFile.ashx?imgfile=gemimg_55538eea-8ba7-4dcd-8622-09b2743ed841.png&amp;downloadType=imgfile&amp;isCB=1"/>
                  <p:cNvPicPr/>
                  <p:nvPr/>
                </p:nvPicPr>
                <p:blipFill>
                  <a:blip r:embed="rId2" cstate="email"/>
                  <a:srcRect/>
                  <a:stretch>
                    <a:fillRect/>
                  </a:stretch>
                </p:blipFill>
                <p:spPr bwMode="auto">
                  <a:xfrm>
                    <a:off x="4724000" y="3454310"/>
                    <a:ext cx="1756089" cy="1115073"/>
                  </a:xfrm>
                  <a:prstGeom prst="rect">
                    <a:avLst/>
                  </a:prstGeom>
                  <a:grpFill/>
                  <a:ln w="9525">
                    <a:noFill/>
                    <a:miter lim="800000"/>
                    <a:headEnd/>
                    <a:tailEnd/>
                  </a:ln>
                </p:spPr>
              </p:pic>
              <p:pic>
                <p:nvPicPr>
                  <p:cNvPr id="58" name="ClipboardMapImage" descr="http://gis.ii.city.osaka.jp/gis/DownloadFile.ashx?imgfile=gemimg_64b8d3ee-6a5c-4230-9d04-e71a30a830ab.png&amp;downloadType=imgfile&amp;isCB=1"/>
                  <p:cNvPicPr/>
                  <p:nvPr/>
                </p:nvPicPr>
                <p:blipFill>
                  <a:blip r:embed="rId3" cstate="email"/>
                  <a:srcRect/>
                  <a:stretch>
                    <a:fillRect/>
                  </a:stretch>
                </p:blipFill>
                <p:spPr bwMode="auto">
                  <a:xfrm>
                    <a:off x="4724002" y="4052315"/>
                    <a:ext cx="1756090" cy="1070143"/>
                  </a:xfrm>
                  <a:prstGeom prst="rect">
                    <a:avLst/>
                  </a:prstGeom>
                  <a:grpFill/>
                  <a:ln w="9525">
                    <a:noFill/>
                    <a:miter lim="800000"/>
                    <a:headEnd/>
                    <a:tailEnd/>
                  </a:ln>
                </p:spPr>
              </p:pic>
            </p:grpSp>
            <p:sp>
              <p:nvSpPr>
                <p:cNvPr id="55" name="正方形/長方形 54"/>
                <p:cNvSpPr/>
                <p:nvPr/>
              </p:nvSpPr>
              <p:spPr>
                <a:xfrm rot="960000">
                  <a:off x="4454224" y="3080342"/>
                  <a:ext cx="328042" cy="592592"/>
                </a:xfrm>
                <a:prstGeom prst="rect">
                  <a:avLst/>
                </a:prstGeom>
                <a:solidFill>
                  <a:srgbClr val="92D050">
                    <a:alpha val="3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44" name="フリーフォーム 43"/>
              <p:cNvSpPr/>
              <p:nvPr/>
            </p:nvSpPr>
            <p:spPr>
              <a:xfrm>
                <a:off x="4421552" y="3162763"/>
                <a:ext cx="1856357" cy="2254686"/>
              </a:xfrm>
              <a:custGeom>
                <a:avLst/>
                <a:gdLst>
                  <a:gd name="connsiteX0" fmla="*/ 453442 w 618786"/>
                  <a:gd name="connsiteY0" fmla="*/ 731520 h 751562"/>
                  <a:gd name="connsiteX1" fmla="*/ 513567 w 618786"/>
                  <a:gd name="connsiteY1" fmla="*/ 746552 h 751562"/>
                  <a:gd name="connsiteX2" fmla="*/ 618786 w 618786"/>
                  <a:gd name="connsiteY2" fmla="*/ 263047 h 751562"/>
                  <a:gd name="connsiteX3" fmla="*/ 460958 w 618786"/>
                  <a:gd name="connsiteY3" fmla="*/ 245511 h 751562"/>
                  <a:gd name="connsiteX4" fmla="*/ 453442 w 618786"/>
                  <a:gd name="connsiteY4" fmla="*/ 227974 h 751562"/>
                  <a:gd name="connsiteX5" fmla="*/ 335697 w 618786"/>
                  <a:gd name="connsiteY5" fmla="*/ 212943 h 751562"/>
                  <a:gd name="connsiteX6" fmla="*/ 395822 w 618786"/>
                  <a:gd name="connsiteY6" fmla="*/ 0 h 751562"/>
                  <a:gd name="connsiteX7" fmla="*/ 258036 w 618786"/>
                  <a:gd name="connsiteY7" fmla="*/ 10021 h 751562"/>
                  <a:gd name="connsiteX8" fmla="*/ 255531 w 618786"/>
                  <a:gd name="connsiteY8" fmla="*/ 80167 h 751562"/>
                  <a:gd name="connsiteX9" fmla="*/ 207932 w 618786"/>
                  <a:gd name="connsiteY9" fmla="*/ 117745 h 751562"/>
                  <a:gd name="connsiteX10" fmla="*/ 82672 w 618786"/>
                  <a:gd name="connsiteY10" fmla="*/ 538620 h 751562"/>
                  <a:gd name="connsiteX11" fmla="*/ 0 w 618786"/>
                  <a:gd name="connsiteY11" fmla="*/ 538620 h 751562"/>
                  <a:gd name="connsiteX12" fmla="*/ 2505 w 618786"/>
                  <a:gd name="connsiteY12" fmla="*/ 596239 h 751562"/>
                  <a:gd name="connsiteX13" fmla="*/ 60125 w 618786"/>
                  <a:gd name="connsiteY13" fmla="*/ 668890 h 751562"/>
                  <a:gd name="connsiteX14" fmla="*/ 365760 w 618786"/>
                  <a:gd name="connsiteY14" fmla="*/ 751562 h 751562"/>
                  <a:gd name="connsiteX15" fmla="*/ 453442 w 618786"/>
                  <a:gd name="connsiteY15" fmla="*/ 731520 h 751562"/>
                  <a:gd name="connsiteX0" fmla="*/ 453442 w 618786"/>
                  <a:gd name="connsiteY0" fmla="*/ 731520 h 751562"/>
                  <a:gd name="connsiteX1" fmla="*/ 513567 w 618786"/>
                  <a:gd name="connsiteY1" fmla="*/ 746552 h 751562"/>
                  <a:gd name="connsiteX2" fmla="*/ 618786 w 618786"/>
                  <a:gd name="connsiteY2" fmla="*/ 263047 h 751562"/>
                  <a:gd name="connsiteX3" fmla="*/ 460958 w 618786"/>
                  <a:gd name="connsiteY3" fmla="*/ 245511 h 751562"/>
                  <a:gd name="connsiteX4" fmla="*/ 453442 w 618786"/>
                  <a:gd name="connsiteY4" fmla="*/ 227974 h 751562"/>
                  <a:gd name="connsiteX5" fmla="*/ 335697 w 618786"/>
                  <a:gd name="connsiteY5" fmla="*/ 212943 h 751562"/>
                  <a:gd name="connsiteX6" fmla="*/ 395822 w 618786"/>
                  <a:gd name="connsiteY6" fmla="*/ 0 h 751562"/>
                  <a:gd name="connsiteX7" fmla="*/ 258036 w 618786"/>
                  <a:gd name="connsiteY7" fmla="*/ 10021 h 751562"/>
                  <a:gd name="connsiteX8" fmla="*/ 255531 w 618786"/>
                  <a:gd name="connsiteY8" fmla="*/ 80167 h 751562"/>
                  <a:gd name="connsiteX9" fmla="*/ 207932 w 618786"/>
                  <a:gd name="connsiteY9" fmla="*/ 117745 h 751562"/>
                  <a:gd name="connsiteX10" fmla="*/ 87262 w 618786"/>
                  <a:gd name="connsiteY10" fmla="*/ 522281 h 751562"/>
                  <a:gd name="connsiteX11" fmla="*/ 82672 w 618786"/>
                  <a:gd name="connsiteY11" fmla="*/ 538620 h 751562"/>
                  <a:gd name="connsiteX12" fmla="*/ 0 w 618786"/>
                  <a:gd name="connsiteY12" fmla="*/ 538620 h 751562"/>
                  <a:gd name="connsiteX13" fmla="*/ 2505 w 618786"/>
                  <a:gd name="connsiteY13" fmla="*/ 596239 h 751562"/>
                  <a:gd name="connsiteX14" fmla="*/ 60125 w 618786"/>
                  <a:gd name="connsiteY14" fmla="*/ 668890 h 751562"/>
                  <a:gd name="connsiteX15" fmla="*/ 365760 w 618786"/>
                  <a:gd name="connsiteY15" fmla="*/ 751562 h 751562"/>
                  <a:gd name="connsiteX16" fmla="*/ 453442 w 618786"/>
                  <a:gd name="connsiteY16" fmla="*/ 731520 h 751562"/>
                  <a:gd name="connsiteX0" fmla="*/ 453442 w 618786"/>
                  <a:gd name="connsiteY0" fmla="*/ 731520 h 751562"/>
                  <a:gd name="connsiteX1" fmla="*/ 513567 w 618786"/>
                  <a:gd name="connsiteY1" fmla="*/ 746552 h 751562"/>
                  <a:gd name="connsiteX2" fmla="*/ 618786 w 618786"/>
                  <a:gd name="connsiteY2" fmla="*/ 263047 h 751562"/>
                  <a:gd name="connsiteX3" fmla="*/ 460958 w 618786"/>
                  <a:gd name="connsiteY3" fmla="*/ 245511 h 751562"/>
                  <a:gd name="connsiteX4" fmla="*/ 453442 w 618786"/>
                  <a:gd name="connsiteY4" fmla="*/ 227974 h 751562"/>
                  <a:gd name="connsiteX5" fmla="*/ 335697 w 618786"/>
                  <a:gd name="connsiteY5" fmla="*/ 212943 h 751562"/>
                  <a:gd name="connsiteX6" fmla="*/ 395822 w 618786"/>
                  <a:gd name="connsiteY6" fmla="*/ 0 h 751562"/>
                  <a:gd name="connsiteX7" fmla="*/ 258036 w 618786"/>
                  <a:gd name="connsiteY7" fmla="*/ 10021 h 751562"/>
                  <a:gd name="connsiteX8" fmla="*/ 255531 w 618786"/>
                  <a:gd name="connsiteY8" fmla="*/ 80167 h 751562"/>
                  <a:gd name="connsiteX9" fmla="*/ 207932 w 618786"/>
                  <a:gd name="connsiteY9" fmla="*/ 117745 h 751562"/>
                  <a:gd name="connsiteX10" fmla="*/ 197832 w 618786"/>
                  <a:gd name="connsiteY10" fmla="*/ 145984 h 751562"/>
                  <a:gd name="connsiteX11" fmla="*/ 87262 w 618786"/>
                  <a:gd name="connsiteY11" fmla="*/ 522281 h 751562"/>
                  <a:gd name="connsiteX12" fmla="*/ 82672 w 618786"/>
                  <a:gd name="connsiteY12" fmla="*/ 538620 h 751562"/>
                  <a:gd name="connsiteX13" fmla="*/ 0 w 618786"/>
                  <a:gd name="connsiteY13" fmla="*/ 538620 h 751562"/>
                  <a:gd name="connsiteX14" fmla="*/ 2505 w 618786"/>
                  <a:gd name="connsiteY14" fmla="*/ 596239 h 751562"/>
                  <a:gd name="connsiteX15" fmla="*/ 60125 w 618786"/>
                  <a:gd name="connsiteY15" fmla="*/ 668890 h 751562"/>
                  <a:gd name="connsiteX16" fmla="*/ 365760 w 618786"/>
                  <a:gd name="connsiteY16" fmla="*/ 751562 h 751562"/>
                  <a:gd name="connsiteX17" fmla="*/ 453442 w 618786"/>
                  <a:gd name="connsiteY17" fmla="*/ 731520 h 751562"/>
                  <a:gd name="connsiteX0" fmla="*/ 453442 w 618786"/>
                  <a:gd name="connsiteY0" fmla="*/ 731520 h 751562"/>
                  <a:gd name="connsiteX1" fmla="*/ 513567 w 618786"/>
                  <a:gd name="connsiteY1" fmla="*/ 746552 h 751562"/>
                  <a:gd name="connsiteX2" fmla="*/ 618786 w 618786"/>
                  <a:gd name="connsiteY2" fmla="*/ 263047 h 751562"/>
                  <a:gd name="connsiteX3" fmla="*/ 460958 w 618786"/>
                  <a:gd name="connsiteY3" fmla="*/ 245511 h 751562"/>
                  <a:gd name="connsiteX4" fmla="*/ 453442 w 618786"/>
                  <a:gd name="connsiteY4" fmla="*/ 227974 h 751562"/>
                  <a:gd name="connsiteX5" fmla="*/ 335697 w 618786"/>
                  <a:gd name="connsiteY5" fmla="*/ 212943 h 751562"/>
                  <a:gd name="connsiteX6" fmla="*/ 395822 w 618786"/>
                  <a:gd name="connsiteY6" fmla="*/ 0 h 751562"/>
                  <a:gd name="connsiteX7" fmla="*/ 258036 w 618786"/>
                  <a:gd name="connsiteY7" fmla="*/ 10021 h 751562"/>
                  <a:gd name="connsiteX8" fmla="*/ 255531 w 618786"/>
                  <a:gd name="connsiteY8" fmla="*/ 80167 h 751562"/>
                  <a:gd name="connsiteX9" fmla="*/ 207932 w 618786"/>
                  <a:gd name="connsiteY9" fmla="*/ 117745 h 751562"/>
                  <a:gd name="connsiteX10" fmla="*/ 197832 w 618786"/>
                  <a:gd name="connsiteY10" fmla="*/ 145984 h 751562"/>
                  <a:gd name="connsiteX11" fmla="*/ 157350 w 618786"/>
                  <a:gd name="connsiteY11" fmla="*/ 313956 h 751562"/>
                  <a:gd name="connsiteX12" fmla="*/ 87262 w 618786"/>
                  <a:gd name="connsiteY12" fmla="*/ 522281 h 751562"/>
                  <a:gd name="connsiteX13" fmla="*/ 82672 w 618786"/>
                  <a:gd name="connsiteY13" fmla="*/ 538620 h 751562"/>
                  <a:gd name="connsiteX14" fmla="*/ 0 w 618786"/>
                  <a:gd name="connsiteY14" fmla="*/ 538620 h 751562"/>
                  <a:gd name="connsiteX15" fmla="*/ 2505 w 618786"/>
                  <a:gd name="connsiteY15" fmla="*/ 596239 h 751562"/>
                  <a:gd name="connsiteX16" fmla="*/ 60125 w 618786"/>
                  <a:gd name="connsiteY16" fmla="*/ 668890 h 751562"/>
                  <a:gd name="connsiteX17" fmla="*/ 365760 w 618786"/>
                  <a:gd name="connsiteY17" fmla="*/ 751562 h 751562"/>
                  <a:gd name="connsiteX18" fmla="*/ 453442 w 618786"/>
                  <a:gd name="connsiteY18" fmla="*/ 731520 h 751562"/>
                  <a:gd name="connsiteX0" fmla="*/ 157350 w 618786"/>
                  <a:gd name="connsiteY0" fmla="*/ 313956 h 751562"/>
                  <a:gd name="connsiteX1" fmla="*/ 87262 w 618786"/>
                  <a:gd name="connsiteY1" fmla="*/ 522281 h 751562"/>
                  <a:gd name="connsiteX2" fmla="*/ 82672 w 618786"/>
                  <a:gd name="connsiteY2" fmla="*/ 538620 h 751562"/>
                  <a:gd name="connsiteX3" fmla="*/ 0 w 618786"/>
                  <a:gd name="connsiteY3" fmla="*/ 538620 h 751562"/>
                  <a:gd name="connsiteX4" fmla="*/ 2505 w 618786"/>
                  <a:gd name="connsiteY4" fmla="*/ 596239 h 751562"/>
                  <a:gd name="connsiteX5" fmla="*/ 60125 w 618786"/>
                  <a:gd name="connsiteY5" fmla="*/ 668890 h 751562"/>
                  <a:gd name="connsiteX6" fmla="*/ 365760 w 618786"/>
                  <a:gd name="connsiteY6" fmla="*/ 751562 h 751562"/>
                  <a:gd name="connsiteX7" fmla="*/ 453442 w 618786"/>
                  <a:gd name="connsiteY7" fmla="*/ 731520 h 751562"/>
                  <a:gd name="connsiteX8" fmla="*/ 513567 w 618786"/>
                  <a:gd name="connsiteY8" fmla="*/ 746552 h 751562"/>
                  <a:gd name="connsiteX9" fmla="*/ 618786 w 618786"/>
                  <a:gd name="connsiteY9" fmla="*/ 263047 h 751562"/>
                  <a:gd name="connsiteX10" fmla="*/ 460958 w 618786"/>
                  <a:gd name="connsiteY10" fmla="*/ 245511 h 751562"/>
                  <a:gd name="connsiteX11" fmla="*/ 453442 w 618786"/>
                  <a:gd name="connsiteY11" fmla="*/ 227974 h 751562"/>
                  <a:gd name="connsiteX12" fmla="*/ 335697 w 618786"/>
                  <a:gd name="connsiteY12" fmla="*/ 212943 h 751562"/>
                  <a:gd name="connsiteX13" fmla="*/ 395822 w 618786"/>
                  <a:gd name="connsiteY13" fmla="*/ 0 h 751562"/>
                  <a:gd name="connsiteX14" fmla="*/ 258036 w 618786"/>
                  <a:gd name="connsiteY14" fmla="*/ 10021 h 751562"/>
                  <a:gd name="connsiteX15" fmla="*/ 255531 w 618786"/>
                  <a:gd name="connsiteY15" fmla="*/ 80167 h 751562"/>
                  <a:gd name="connsiteX16" fmla="*/ 207932 w 618786"/>
                  <a:gd name="connsiteY16" fmla="*/ 117745 h 751562"/>
                  <a:gd name="connsiteX17" fmla="*/ 197832 w 618786"/>
                  <a:gd name="connsiteY17" fmla="*/ 145984 h 751562"/>
                  <a:gd name="connsiteX18" fmla="*/ 194980 w 618786"/>
                  <a:gd name="connsiteY18" fmla="*/ 351586 h 751562"/>
                  <a:gd name="connsiteX0" fmla="*/ 157350 w 618786"/>
                  <a:gd name="connsiteY0" fmla="*/ 313956 h 751562"/>
                  <a:gd name="connsiteX1" fmla="*/ 87262 w 618786"/>
                  <a:gd name="connsiteY1" fmla="*/ 522281 h 751562"/>
                  <a:gd name="connsiteX2" fmla="*/ 82672 w 618786"/>
                  <a:gd name="connsiteY2" fmla="*/ 538620 h 751562"/>
                  <a:gd name="connsiteX3" fmla="*/ 0 w 618786"/>
                  <a:gd name="connsiteY3" fmla="*/ 538620 h 751562"/>
                  <a:gd name="connsiteX4" fmla="*/ 2505 w 618786"/>
                  <a:gd name="connsiteY4" fmla="*/ 596239 h 751562"/>
                  <a:gd name="connsiteX5" fmla="*/ 60125 w 618786"/>
                  <a:gd name="connsiteY5" fmla="*/ 668890 h 751562"/>
                  <a:gd name="connsiteX6" fmla="*/ 365760 w 618786"/>
                  <a:gd name="connsiteY6" fmla="*/ 751562 h 751562"/>
                  <a:gd name="connsiteX7" fmla="*/ 453442 w 618786"/>
                  <a:gd name="connsiteY7" fmla="*/ 731520 h 751562"/>
                  <a:gd name="connsiteX8" fmla="*/ 513567 w 618786"/>
                  <a:gd name="connsiteY8" fmla="*/ 746552 h 751562"/>
                  <a:gd name="connsiteX9" fmla="*/ 618786 w 618786"/>
                  <a:gd name="connsiteY9" fmla="*/ 263047 h 751562"/>
                  <a:gd name="connsiteX10" fmla="*/ 460958 w 618786"/>
                  <a:gd name="connsiteY10" fmla="*/ 245511 h 751562"/>
                  <a:gd name="connsiteX11" fmla="*/ 453442 w 618786"/>
                  <a:gd name="connsiteY11" fmla="*/ 227974 h 751562"/>
                  <a:gd name="connsiteX12" fmla="*/ 335697 w 618786"/>
                  <a:gd name="connsiteY12" fmla="*/ 212943 h 751562"/>
                  <a:gd name="connsiteX13" fmla="*/ 395822 w 618786"/>
                  <a:gd name="connsiteY13" fmla="*/ 0 h 751562"/>
                  <a:gd name="connsiteX14" fmla="*/ 258036 w 618786"/>
                  <a:gd name="connsiteY14" fmla="*/ 10021 h 751562"/>
                  <a:gd name="connsiteX15" fmla="*/ 255531 w 618786"/>
                  <a:gd name="connsiteY15" fmla="*/ 80167 h 751562"/>
                  <a:gd name="connsiteX16" fmla="*/ 207932 w 618786"/>
                  <a:gd name="connsiteY16" fmla="*/ 117745 h 751562"/>
                  <a:gd name="connsiteX17" fmla="*/ 197832 w 618786"/>
                  <a:gd name="connsiteY17" fmla="*/ 145984 h 751562"/>
                  <a:gd name="connsiteX18" fmla="*/ 216616 w 618786"/>
                  <a:gd name="connsiteY18" fmla="*/ 373222 h 751562"/>
                  <a:gd name="connsiteX0" fmla="*/ 157350 w 618786"/>
                  <a:gd name="connsiteY0" fmla="*/ 313956 h 751562"/>
                  <a:gd name="connsiteX1" fmla="*/ 87262 w 618786"/>
                  <a:gd name="connsiteY1" fmla="*/ 522281 h 751562"/>
                  <a:gd name="connsiteX2" fmla="*/ 82672 w 618786"/>
                  <a:gd name="connsiteY2" fmla="*/ 538620 h 751562"/>
                  <a:gd name="connsiteX3" fmla="*/ 0 w 618786"/>
                  <a:gd name="connsiteY3" fmla="*/ 538620 h 751562"/>
                  <a:gd name="connsiteX4" fmla="*/ 2505 w 618786"/>
                  <a:gd name="connsiteY4" fmla="*/ 596239 h 751562"/>
                  <a:gd name="connsiteX5" fmla="*/ 60125 w 618786"/>
                  <a:gd name="connsiteY5" fmla="*/ 668890 h 751562"/>
                  <a:gd name="connsiteX6" fmla="*/ 365760 w 618786"/>
                  <a:gd name="connsiteY6" fmla="*/ 751562 h 751562"/>
                  <a:gd name="connsiteX7" fmla="*/ 453442 w 618786"/>
                  <a:gd name="connsiteY7" fmla="*/ 731520 h 751562"/>
                  <a:gd name="connsiteX8" fmla="*/ 513567 w 618786"/>
                  <a:gd name="connsiteY8" fmla="*/ 746552 h 751562"/>
                  <a:gd name="connsiteX9" fmla="*/ 618786 w 618786"/>
                  <a:gd name="connsiteY9" fmla="*/ 263047 h 751562"/>
                  <a:gd name="connsiteX10" fmla="*/ 460958 w 618786"/>
                  <a:gd name="connsiteY10" fmla="*/ 245511 h 751562"/>
                  <a:gd name="connsiteX11" fmla="*/ 453442 w 618786"/>
                  <a:gd name="connsiteY11" fmla="*/ 227974 h 751562"/>
                  <a:gd name="connsiteX12" fmla="*/ 335697 w 618786"/>
                  <a:gd name="connsiteY12" fmla="*/ 212943 h 751562"/>
                  <a:gd name="connsiteX13" fmla="*/ 395822 w 618786"/>
                  <a:gd name="connsiteY13" fmla="*/ 0 h 751562"/>
                  <a:gd name="connsiteX14" fmla="*/ 258036 w 618786"/>
                  <a:gd name="connsiteY14" fmla="*/ 10021 h 751562"/>
                  <a:gd name="connsiteX15" fmla="*/ 255531 w 618786"/>
                  <a:gd name="connsiteY15" fmla="*/ 80167 h 751562"/>
                  <a:gd name="connsiteX16" fmla="*/ 207932 w 618786"/>
                  <a:gd name="connsiteY16" fmla="*/ 117745 h 751562"/>
                  <a:gd name="connsiteX17" fmla="*/ 197832 w 618786"/>
                  <a:gd name="connsiteY17" fmla="*/ 145984 h 751562"/>
                  <a:gd name="connsiteX0" fmla="*/ 157350 w 618786"/>
                  <a:gd name="connsiteY0" fmla="*/ 313956 h 751562"/>
                  <a:gd name="connsiteX1" fmla="*/ 87262 w 618786"/>
                  <a:gd name="connsiteY1" fmla="*/ 522281 h 751562"/>
                  <a:gd name="connsiteX2" fmla="*/ 82672 w 618786"/>
                  <a:gd name="connsiteY2" fmla="*/ 538620 h 751562"/>
                  <a:gd name="connsiteX3" fmla="*/ 0 w 618786"/>
                  <a:gd name="connsiteY3" fmla="*/ 538620 h 751562"/>
                  <a:gd name="connsiteX4" fmla="*/ 2505 w 618786"/>
                  <a:gd name="connsiteY4" fmla="*/ 596239 h 751562"/>
                  <a:gd name="connsiteX5" fmla="*/ 60125 w 618786"/>
                  <a:gd name="connsiteY5" fmla="*/ 668890 h 751562"/>
                  <a:gd name="connsiteX6" fmla="*/ 365760 w 618786"/>
                  <a:gd name="connsiteY6" fmla="*/ 751562 h 751562"/>
                  <a:gd name="connsiteX7" fmla="*/ 453442 w 618786"/>
                  <a:gd name="connsiteY7" fmla="*/ 731520 h 751562"/>
                  <a:gd name="connsiteX8" fmla="*/ 513567 w 618786"/>
                  <a:gd name="connsiteY8" fmla="*/ 746552 h 751562"/>
                  <a:gd name="connsiteX9" fmla="*/ 618786 w 618786"/>
                  <a:gd name="connsiteY9" fmla="*/ 263047 h 751562"/>
                  <a:gd name="connsiteX10" fmla="*/ 460958 w 618786"/>
                  <a:gd name="connsiteY10" fmla="*/ 245511 h 751562"/>
                  <a:gd name="connsiteX11" fmla="*/ 453442 w 618786"/>
                  <a:gd name="connsiteY11" fmla="*/ 227974 h 751562"/>
                  <a:gd name="connsiteX12" fmla="*/ 335697 w 618786"/>
                  <a:gd name="connsiteY12" fmla="*/ 212943 h 751562"/>
                  <a:gd name="connsiteX13" fmla="*/ 395822 w 618786"/>
                  <a:gd name="connsiteY13" fmla="*/ 0 h 751562"/>
                  <a:gd name="connsiteX14" fmla="*/ 258036 w 618786"/>
                  <a:gd name="connsiteY14" fmla="*/ 10021 h 751562"/>
                  <a:gd name="connsiteX15" fmla="*/ 255531 w 618786"/>
                  <a:gd name="connsiteY15" fmla="*/ 80167 h 751562"/>
                  <a:gd name="connsiteX16" fmla="*/ 207932 w 618786"/>
                  <a:gd name="connsiteY16" fmla="*/ 117745 h 751562"/>
                  <a:gd name="connsiteX17" fmla="*/ 197832 w 618786"/>
                  <a:gd name="connsiteY17" fmla="*/ 145984 h 751562"/>
                  <a:gd name="connsiteX0" fmla="*/ 87262 w 618786"/>
                  <a:gd name="connsiteY0" fmla="*/ 522281 h 751562"/>
                  <a:gd name="connsiteX1" fmla="*/ 82672 w 618786"/>
                  <a:gd name="connsiteY1" fmla="*/ 538620 h 751562"/>
                  <a:gd name="connsiteX2" fmla="*/ 0 w 618786"/>
                  <a:gd name="connsiteY2" fmla="*/ 538620 h 751562"/>
                  <a:gd name="connsiteX3" fmla="*/ 2505 w 618786"/>
                  <a:gd name="connsiteY3" fmla="*/ 596239 h 751562"/>
                  <a:gd name="connsiteX4" fmla="*/ 60125 w 618786"/>
                  <a:gd name="connsiteY4" fmla="*/ 668890 h 751562"/>
                  <a:gd name="connsiteX5" fmla="*/ 365760 w 618786"/>
                  <a:gd name="connsiteY5" fmla="*/ 751562 h 751562"/>
                  <a:gd name="connsiteX6" fmla="*/ 453442 w 618786"/>
                  <a:gd name="connsiteY6" fmla="*/ 731520 h 751562"/>
                  <a:gd name="connsiteX7" fmla="*/ 513567 w 618786"/>
                  <a:gd name="connsiteY7" fmla="*/ 746552 h 751562"/>
                  <a:gd name="connsiteX8" fmla="*/ 618786 w 618786"/>
                  <a:gd name="connsiteY8" fmla="*/ 263047 h 751562"/>
                  <a:gd name="connsiteX9" fmla="*/ 460958 w 618786"/>
                  <a:gd name="connsiteY9" fmla="*/ 245511 h 751562"/>
                  <a:gd name="connsiteX10" fmla="*/ 453442 w 618786"/>
                  <a:gd name="connsiteY10" fmla="*/ 227974 h 751562"/>
                  <a:gd name="connsiteX11" fmla="*/ 335697 w 618786"/>
                  <a:gd name="connsiteY11" fmla="*/ 212943 h 751562"/>
                  <a:gd name="connsiteX12" fmla="*/ 395822 w 618786"/>
                  <a:gd name="connsiteY12" fmla="*/ 0 h 751562"/>
                  <a:gd name="connsiteX13" fmla="*/ 258036 w 618786"/>
                  <a:gd name="connsiteY13" fmla="*/ 10021 h 751562"/>
                  <a:gd name="connsiteX14" fmla="*/ 255531 w 618786"/>
                  <a:gd name="connsiteY14" fmla="*/ 80167 h 751562"/>
                  <a:gd name="connsiteX15" fmla="*/ 207932 w 618786"/>
                  <a:gd name="connsiteY15" fmla="*/ 117745 h 751562"/>
                  <a:gd name="connsiteX16" fmla="*/ 197832 w 618786"/>
                  <a:gd name="connsiteY16" fmla="*/ 145984 h 75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8786" h="751562">
                    <a:moveTo>
                      <a:pt x="87262" y="522281"/>
                    </a:moveTo>
                    <a:lnTo>
                      <a:pt x="82672" y="538620"/>
                    </a:lnTo>
                    <a:lnTo>
                      <a:pt x="0" y="538620"/>
                    </a:lnTo>
                    <a:lnTo>
                      <a:pt x="2505" y="596239"/>
                    </a:lnTo>
                    <a:lnTo>
                      <a:pt x="60125" y="668890"/>
                    </a:lnTo>
                    <a:lnTo>
                      <a:pt x="365760" y="751562"/>
                    </a:lnTo>
                    <a:lnTo>
                      <a:pt x="453442" y="731520"/>
                    </a:lnTo>
                    <a:lnTo>
                      <a:pt x="513567" y="746552"/>
                    </a:lnTo>
                    <a:lnTo>
                      <a:pt x="618786" y="263047"/>
                    </a:lnTo>
                    <a:lnTo>
                      <a:pt x="460958" y="245511"/>
                    </a:lnTo>
                    <a:lnTo>
                      <a:pt x="453442" y="227974"/>
                    </a:lnTo>
                    <a:lnTo>
                      <a:pt x="335697" y="212943"/>
                    </a:lnTo>
                    <a:lnTo>
                      <a:pt x="395822" y="0"/>
                    </a:lnTo>
                    <a:lnTo>
                      <a:pt x="258036" y="10021"/>
                    </a:lnTo>
                    <a:lnTo>
                      <a:pt x="255531" y="80167"/>
                    </a:lnTo>
                    <a:lnTo>
                      <a:pt x="207932" y="117745"/>
                    </a:lnTo>
                    <a:lnTo>
                      <a:pt x="197832" y="145984"/>
                    </a:lnTo>
                  </a:path>
                </a:pathLst>
              </a:custGeom>
              <a:solidFill>
                <a:srgbClr val="92D050">
                  <a:alpha val="30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71" name="テキスト ボックス 70"/>
            <p:cNvSpPr txBox="1"/>
            <p:nvPr/>
          </p:nvSpPr>
          <p:spPr>
            <a:xfrm>
              <a:off x="4953000" y="5189959"/>
              <a:ext cx="912530" cy="261610"/>
            </a:xfrm>
            <a:prstGeom prst="rect">
              <a:avLst/>
            </a:prstGeom>
            <a:noFill/>
          </p:spPr>
          <p:txBody>
            <a:bodyPr wrap="square" rtlCol="0">
              <a:spAutoFit/>
            </a:bodyPr>
            <a:lstStyle/>
            <a:p>
              <a:r>
                <a:rPr lang="ja-JP" altLang="en-US" sz="1100" dirty="0">
                  <a:latin typeface="HGPｺﾞｼｯｸE" pitchFamily="50" charset="-128"/>
                  <a:ea typeface="HGPｺﾞｼｯｸE" pitchFamily="50" charset="-128"/>
                </a:rPr>
                <a:t>慶沢園</a:t>
              </a:r>
            </a:p>
          </p:txBody>
        </p:sp>
        <p:sp>
          <p:nvSpPr>
            <p:cNvPr id="72" name="テキスト ボックス 71"/>
            <p:cNvSpPr txBox="1"/>
            <p:nvPr/>
          </p:nvSpPr>
          <p:spPr>
            <a:xfrm>
              <a:off x="4241304" y="4829919"/>
              <a:ext cx="1013262" cy="261610"/>
            </a:xfrm>
            <a:prstGeom prst="rect">
              <a:avLst/>
            </a:prstGeom>
            <a:noFill/>
          </p:spPr>
          <p:txBody>
            <a:bodyPr wrap="square" rtlCol="0">
              <a:spAutoFit/>
            </a:bodyPr>
            <a:lstStyle/>
            <a:p>
              <a:r>
                <a:rPr lang="ja-JP" altLang="en-US" sz="1100" dirty="0">
                  <a:latin typeface="HGPｺﾞｼｯｸE" pitchFamily="50" charset="-128"/>
                  <a:ea typeface="HGPｺﾞｼｯｸE" pitchFamily="50" charset="-128"/>
                </a:rPr>
                <a:t>美術館</a:t>
              </a:r>
            </a:p>
          </p:txBody>
        </p:sp>
        <p:sp>
          <p:nvSpPr>
            <p:cNvPr id="73" name="正方形/長方形 72"/>
            <p:cNvSpPr/>
            <p:nvPr/>
          </p:nvSpPr>
          <p:spPr>
            <a:xfrm rot="900000">
              <a:off x="4505891" y="4225186"/>
              <a:ext cx="504000" cy="251122"/>
            </a:xfrm>
            <a:prstGeom prst="rect">
              <a:avLst/>
            </a:prstGeom>
            <a:solidFill>
              <a:srgbClr val="FFFF00">
                <a:alpha val="50000"/>
              </a:srgb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4" name="テキスト ボックス 73"/>
            <p:cNvSpPr txBox="1"/>
            <p:nvPr/>
          </p:nvSpPr>
          <p:spPr>
            <a:xfrm>
              <a:off x="4520952" y="4203905"/>
              <a:ext cx="623219" cy="261610"/>
            </a:xfrm>
            <a:prstGeom prst="rect">
              <a:avLst/>
            </a:prstGeom>
            <a:noFill/>
          </p:spPr>
          <p:txBody>
            <a:bodyPr wrap="square" rtlCol="0">
              <a:spAutoFit/>
            </a:bodyPr>
            <a:lstStyle/>
            <a:p>
              <a:r>
                <a:rPr lang="ja-JP" altLang="en-US" sz="1100" dirty="0">
                  <a:latin typeface="HGPｺﾞｼｯｸE" pitchFamily="50" charset="-128"/>
                  <a:ea typeface="HGPｺﾞｼｯｸE" pitchFamily="50" charset="-128"/>
                </a:rPr>
                <a:t>新棟</a:t>
              </a:r>
            </a:p>
          </p:txBody>
        </p:sp>
        <p:cxnSp>
          <p:nvCxnSpPr>
            <p:cNvPr id="43" name="直線コネクタ 42"/>
            <p:cNvCxnSpPr/>
            <p:nvPr/>
          </p:nvCxnSpPr>
          <p:spPr>
            <a:xfrm rot="6420000">
              <a:off x="4343992" y="5063270"/>
              <a:ext cx="1008000"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0" name="グループ化 46"/>
            <p:cNvGrpSpPr/>
            <p:nvPr/>
          </p:nvGrpSpPr>
          <p:grpSpPr>
            <a:xfrm rot="-60000">
              <a:off x="4152624" y="4396180"/>
              <a:ext cx="858320" cy="1069240"/>
              <a:chOff x="4137263" y="4291312"/>
              <a:chExt cx="858320" cy="1069240"/>
            </a:xfrm>
          </p:grpSpPr>
          <p:cxnSp>
            <p:nvCxnSpPr>
              <p:cNvPr id="42" name="直線コネクタ 41"/>
              <p:cNvCxnSpPr/>
              <p:nvPr/>
            </p:nvCxnSpPr>
            <p:spPr>
              <a:xfrm rot="6420000">
                <a:off x="3799503" y="4795312"/>
                <a:ext cx="10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rot="1020000">
                <a:off x="4437583" y="4399056"/>
                <a:ext cx="55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rot="1020000">
                <a:off x="4137263" y="5360552"/>
                <a:ext cx="55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8" name="テキスト ボックス 47"/>
          <p:cNvSpPr txBox="1"/>
          <p:nvPr/>
        </p:nvSpPr>
        <p:spPr>
          <a:xfrm>
            <a:off x="8610600" y="4461700"/>
            <a:ext cx="2513902" cy="253916"/>
          </a:xfrm>
          <a:prstGeom prst="rect">
            <a:avLst/>
          </a:prstGeom>
          <a:noFill/>
        </p:spPr>
        <p:txBody>
          <a:bodyPr wrap="square" rtlCol="0">
            <a:spAutoFit/>
          </a:bodyPr>
          <a:lstStyle/>
          <a:p>
            <a:pPr marL="144000" indent="-108000"/>
            <a:r>
              <a:rPr lang="ja-JP" altLang="en-US" sz="1050" dirty="0">
                <a:latin typeface="ＭＳ Ｐゴシック" pitchFamily="50" charset="-128"/>
                <a:ea typeface="ＭＳ Ｐゴシック" pitchFamily="50" charset="-128"/>
              </a:rPr>
              <a:t>＜イメージ図（検討中）＞</a:t>
            </a:r>
            <a:endParaRPr lang="en-US" altLang="ja-JP" sz="1050" dirty="0">
              <a:latin typeface="ＭＳ Ｐゴシック" pitchFamily="50" charset="-128"/>
              <a:ea typeface="ＭＳ Ｐゴシック" pitchFamily="50" charset="-128"/>
            </a:endParaRPr>
          </a:p>
        </p:txBody>
      </p:sp>
      <p:sp>
        <p:nvSpPr>
          <p:cNvPr id="47" name="スライド番号プレースホルダ 46"/>
          <p:cNvSpPr>
            <a:spLocks noGrp="1"/>
          </p:cNvSpPr>
          <p:nvPr>
            <p:ph type="sldNum" sz="quarter" idx="12"/>
          </p:nvPr>
        </p:nvSpPr>
        <p:spPr/>
        <p:txBody>
          <a:bodyPr/>
          <a:lstStyle/>
          <a:p>
            <a:fld id="{37EF5067-3AB7-4642-9103-42CBD40CC6D9}" type="slidenum">
              <a:rPr kumimoji="1" lang="ja-JP" altLang="en-US" smtClean="0"/>
              <a:pPr/>
              <a:t>64</a:t>
            </a:fld>
            <a:endParaRPr kumimoji="1" lang="ja-JP" altLang="en-US" dirty="0"/>
          </a:p>
        </p:txBody>
      </p:sp>
      <p:pic>
        <p:nvPicPr>
          <p:cNvPr id="50" name="図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5160" y="4972978"/>
            <a:ext cx="2156654" cy="1435816"/>
          </a:xfrm>
          <a:prstGeom prst="rect">
            <a:avLst/>
          </a:prstGeom>
          <a:ln>
            <a:solidFill>
              <a:srgbClr val="FF0000"/>
            </a:solidFill>
          </a:ln>
          <a:effectLst>
            <a:softEdge rad="31750"/>
          </a:effectLst>
        </p:spPr>
      </p:pic>
    </p:spTree>
    <p:extLst>
      <p:ext uri="{BB962C8B-B14F-4D97-AF65-F5344CB8AC3E}">
        <p14:creationId xmlns:p14="http://schemas.microsoft.com/office/powerpoint/2010/main" val="39731198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７．天王寺公園　③公園エントランスエリア等</a:t>
            </a:r>
            <a:endParaRPr lang="en-US" altLang="ja-JP" sz="2000" b="1" dirty="0">
              <a:solidFill>
                <a:schemeClr val="bg1"/>
              </a:solidFill>
              <a:latin typeface="ＭＳ ゴシック" pitchFamily="49" charset="-128"/>
              <a:ea typeface="ＭＳ ゴシック" pitchFamily="49" charset="-128"/>
            </a:endParaRPr>
          </a:p>
        </p:txBody>
      </p:sp>
      <p:sp>
        <p:nvSpPr>
          <p:cNvPr id="45" name="正方形/長方形 44"/>
          <p:cNvSpPr/>
          <p:nvPr/>
        </p:nvSpPr>
        <p:spPr>
          <a:xfrm>
            <a:off x="4423172" y="629077"/>
            <a:ext cx="6589258" cy="59894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9" name="正方形/長方形 48"/>
          <p:cNvSpPr/>
          <p:nvPr/>
        </p:nvSpPr>
        <p:spPr>
          <a:xfrm>
            <a:off x="1212200" y="627581"/>
            <a:ext cx="2783682" cy="599093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9" name="正方形/長方形 58"/>
          <p:cNvSpPr/>
          <p:nvPr/>
        </p:nvSpPr>
        <p:spPr>
          <a:xfrm>
            <a:off x="4420731" y="621799"/>
            <a:ext cx="1836000" cy="263346"/>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t>取組後～将来像</a:t>
            </a:r>
            <a:endParaRPr lang="ja-JP" altLang="en-US" sz="1200" b="1" dirty="0"/>
          </a:p>
        </p:txBody>
      </p:sp>
      <p:sp>
        <p:nvSpPr>
          <p:cNvPr id="218" name="右矢印 217"/>
          <p:cNvSpPr/>
          <p:nvPr/>
        </p:nvSpPr>
        <p:spPr>
          <a:xfrm>
            <a:off x="4090251" y="2773130"/>
            <a:ext cx="268982" cy="6480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0" name="テキスト ボックス 109"/>
          <p:cNvSpPr txBox="1"/>
          <p:nvPr/>
        </p:nvSpPr>
        <p:spPr>
          <a:xfrm>
            <a:off x="4415166" y="870319"/>
            <a:ext cx="6938634" cy="1146468"/>
          </a:xfrm>
          <a:prstGeom prst="rect">
            <a:avLst/>
          </a:prstGeom>
          <a:noFill/>
        </p:spPr>
        <p:txBody>
          <a:bodyPr wrap="square" rtlCol="0">
            <a:spAutoFit/>
          </a:bodyPr>
          <a:lstStyle/>
          <a:p>
            <a:pPr marL="72000" indent="-72000">
              <a:spcAft>
                <a:spcPts val="300"/>
              </a:spcAft>
            </a:pPr>
            <a:r>
              <a:rPr lang="en-US" altLang="ja-JP" sz="1100" dirty="0" smtClean="0">
                <a:latin typeface="ＭＳ Ｐゴシック" pitchFamily="50" charset="-128"/>
                <a:ea typeface="ＭＳ Ｐゴシック" pitchFamily="50" charset="-128"/>
              </a:rPr>
              <a:t>【</a:t>
            </a:r>
            <a:r>
              <a:rPr lang="ja-JP" altLang="en-US" sz="1100" dirty="0" smtClean="0">
                <a:latin typeface="ＭＳ Ｐゴシック" pitchFamily="50" charset="-128"/>
                <a:ea typeface="ＭＳ Ｐゴシック" pitchFamily="50" charset="-128"/>
              </a:rPr>
              <a:t>エントランスエリア（てんしば）</a:t>
            </a:r>
            <a:r>
              <a:rPr lang="en-US" altLang="ja-JP" sz="1100" dirty="0" smtClean="0">
                <a:latin typeface="ＭＳ Ｐゴシック" pitchFamily="50" charset="-128"/>
                <a:ea typeface="ＭＳ Ｐゴシック" pitchFamily="50" charset="-128"/>
              </a:rPr>
              <a:t>】</a:t>
            </a:r>
            <a:r>
              <a:rPr lang="ja-JP" altLang="en-US" sz="1100" dirty="0" smtClean="0">
                <a:latin typeface="ＭＳ Ｐゴシック" pitchFamily="50" charset="-128"/>
                <a:ea typeface="ＭＳ Ｐゴシック" pitchFamily="50" charset="-128"/>
              </a:rPr>
              <a:t>（</a:t>
            </a:r>
            <a:r>
              <a:rPr lang="en-US" altLang="ja-JP" sz="1100" dirty="0" smtClean="0">
                <a:latin typeface="ＭＳ Ｐゴシック" pitchFamily="50" charset="-128"/>
                <a:ea typeface="ＭＳ Ｐゴシック" pitchFamily="50" charset="-128"/>
              </a:rPr>
              <a:t>2015.10 </a:t>
            </a:r>
            <a:r>
              <a:rPr lang="ja-JP" altLang="en-US" sz="1100" dirty="0" smtClean="0">
                <a:latin typeface="ＭＳ Ｐゴシック" pitchFamily="50" charset="-128"/>
                <a:ea typeface="ＭＳ Ｐゴシック" pitchFamily="50" charset="-128"/>
              </a:rPr>
              <a:t>リニューアルオープン）</a:t>
            </a:r>
            <a:endParaRPr lang="en-US" altLang="ja-JP" sz="1100" dirty="0">
              <a:latin typeface="ＭＳ Ｐゴシック" pitchFamily="50" charset="-128"/>
              <a:ea typeface="ＭＳ Ｐゴシック" pitchFamily="50" charset="-128"/>
            </a:endParaRPr>
          </a:p>
          <a:p>
            <a:pPr marL="108000" indent="-72000"/>
            <a:r>
              <a:rPr lang="ja-JP" altLang="en-US" sz="1100" dirty="0" smtClean="0">
                <a:latin typeface="ＭＳ Ｐ明朝" pitchFamily="18" charset="-128"/>
                <a:ea typeface="ＭＳ Ｐ明朝" pitchFamily="18" charset="-128"/>
              </a:rPr>
              <a:t>・</a:t>
            </a:r>
            <a:r>
              <a:rPr lang="ja-JP" altLang="ja-JP" sz="1100" dirty="0">
                <a:latin typeface="ＭＳ Ｐ明朝" pitchFamily="18" charset="-128"/>
                <a:ea typeface="ＭＳ Ｐ明朝" pitchFamily="18" charset="-128"/>
              </a:rPr>
              <a:t>中心に大規模な芝生広場（約</a:t>
            </a:r>
            <a:r>
              <a:rPr lang="en-US" altLang="ja-JP" sz="1100" dirty="0">
                <a:latin typeface="ＭＳ Ｐ明朝" pitchFamily="18" charset="-128"/>
                <a:ea typeface="ＭＳ Ｐ明朝" pitchFamily="18" charset="-128"/>
              </a:rPr>
              <a:t>7,000</a:t>
            </a:r>
            <a:r>
              <a:rPr lang="ja-JP" altLang="ja-JP" sz="1100" dirty="0">
                <a:latin typeface="ＭＳ Ｐ明朝" pitchFamily="18" charset="-128"/>
                <a:ea typeface="ＭＳ Ｐ明朝" pitchFamily="18" charset="-128"/>
              </a:rPr>
              <a:t>㎡）を整備するなど、シンボル性の高い景観を</a:t>
            </a:r>
            <a:r>
              <a:rPr lang="ja-JP" altLang="en-US" sz="1100" dirty="0">
                <a:latin typeface="ＭＳ Ｐ明朝" pitchFamily="18" charset="-128"/>
                <a:ea typeface="ＭＳ Ｐ明朝" pitchFamily="18" charset="-128"/>
              </a:rPr>
              <a:t>形成。</a:t>
            </a:r>
            <a:endParaRPr lang="en-US" altLang="ja-JP" sz="1100" dirty="0">
              <a:latin typeface="ＭＳ Ｐ明朝" pitchFamily="18" charset="-128"/>
              <a:ea typeface="ＭＳ Ｐ明朝" pitchFamily="18" charset="-128"/>
            </a:endParaRPr>
          </a:p>
          <a:p>
            <a:pPr marL="108000" indent="-72000"/>
            <a:r>
              <a:rPr lang="ja-JP" altLang="en-US" sz="1100" dirty="0" smtClean="0">
                <a:latin typeface="ＭＳ Ｐ明朝" pitchFamily="18" charset="-128"/>
                <a:ea typeface="ＭＳ Ｐ明朝" pitchFamily="18" charset="-128"/>
              </a:rPr>
              <a:t>・カフェ</a:t>
            </a:r>
            <a:r>
              <a:rPr lang="ja-JP" altLang="en-US" sz="1100" dirty="0">
                <a:latin typeface="ＭＳ Ｐ明朝" pitchFamily="18" charset="-128"/>
                <a:ea typeface="ＭＳ Ｐ明朝" pitchFamily="18" charset="-128"/>
              </a:rPr>
              <a:t>、レストラン、ランニングステーション、子どもの遊び場、フットサルコート、ドッグラン、物販店舗などを導入。</a:t>
            </a:r>
            <a:endParaRPr lang="en-US" altLang="ja-JP" sz="1100" dirty="0">
              <a:latin typeface="ＭＳ Ｐ明朝" pitchFamily="18" charset="-128"/>
              <a:ea typeface="ＭＳ Ｐ明朝" pitchFamily="18" charset="-128"/>
            </a:endParaRPr>
          </a:p>
          <a:p>
            <a:pPr marL="108000" indent="-72000"/>
            <a:r>
              <a:rPr lang="ja-JP" altLang="en-US" sz="1100" dirty="0">
                <a:latin typeface="ＭＳ Ｐ明朝" pitchFamily="18" charset="-128"/>
                <a:ea typeface="ＭＳ Ｐ明朝" pitchFamily="18" charset="-128"/>
              </a:rPr>
              <a:t>・</a:t>
            </a:r>
            <a:r>
              <a:rPr lang="ja-JP" altLang="ja-JP" sz="1100" dirty="0">
                <a:latin typeface="ＭＳ Ｐ明朝" pitchFamily="18" charset="-128"/>
                <a:ea typeface="ＭＳ Ｐ明朝" pitchFamily="18" charset="-128"/>
              </a:rPr>
              <a:t>地域と</a:t>
            </a:r>
            <a:r>
              <a:rPr lang="ja-JP" altLang="en-US" sz="1100" dirty="0">
                <a:latin typeface="ＭＳ Ｐ明朝" pitchFamily="18" charset="-128"/>
                <a:ea typeface="ＭＳ Ｐ明朝" pitchFamily="18" charset="-128"/>
              </a:rPr>
              <a:t>の</a:t>
            </a:r>
            <a:r>
              <a:rPr lang="ja-JP" altLang="ja-JP" sz="1100" dirty="0">
                <a:latin typeface="ＭＳ Ｐ明朝" pitchFamily="18" charset="-128"/>
                <a:ea typeface="ＭＳ Ｐ明朝" pitchFamily="18" charset="-128"/>
              </a:rPr>
              <a:t>連携</a:t>
            </a:r>
            <a:r>
              <a:rPr lang="ja-JP" altLang="en-US" sz="1100" dirty="0">
                <a:latin typeface="ＭＳ Ｐ明朝" pitchFamily="18" charset="-128"/>
                <a:ea typeface="ＭＳ Ｐ明朝" pitchFamily="18" charset="-128"/>
              </a:rPr>
              <a:t>イベント等により、</a:t>
            </a:r>
            <a:r>
              <a:rPr lang="ja-JP" altLang="ja-JP" sz="1100" dirty="0">
                <a:latin typeface="ＭＳ Ｐ明朝" pitchFamily="18" charset="-128"/>
                <a:ea typeface="ＭＳ Ｐ明朝" pitchFamily="18" charset="-128"/>
              </a:rPr>
              <a:t>日常的な</a:t>
            </a:r>
            <a:r>
              <a:rPr lang="ja-JP" altLang="en-US" sz="1100" dirty="0">
                <a:latin typeface="ＭＳ Ｐ明朝" pitchFamily="18" charset="-128"/>
                <a:ea typeface="ＭＳ Ｐ明朝" pitchFamily="18" charset="-128"/>
              </a:rPr>
              <a:t>集客拠点化。</a:t>
            </a:r>
            <a:endParaRPr lang="en-US" altLang="ja-JP" sz="1100" dirty="0">
              <a:latin typeface="ＭＳ Ｐ明朝" pitchFamily="18" charset="-128"/>
              <a:ea typeface="ＭＳ Ｐ明朝" pitchFamily="18" charset="-128"/>
            </a:endParaRPr>
          </a:p>
          <a:p>
            <a:pPr marL="108000" indent="-72000"/>
            <a:r>
              <a:rPr lang="ja-JP" altLang="en-US" sz="1100" dirty="0" smtClean="0">
                <a:latin typeface="ＭＳ Ｐ明朝" pitchFamily="18" charset="-128"/>
                <a:ea typeface="ＭＳ Ｐ明朝" pitchFamily="18" charset="-128"/>
              </a:rPr>
              <a:t>・バス</a:t>
            </a:r>
            <a:r>
              <a:rPr lang="ja-JP" altLang="en-US" sz="1100" dirty="0">
                <a:latin typeface="ＭＳ Ｐ明朝" pitchFamily="18" charset="-128"/>
                <a:ea typeface="ＭＳ Ｐ明朝" pitchFamily="18" charset="-128"/>
              </a:rPr>
              <a:t>待合所、国際観光案内所、外国人向けの</a:t>
            </a:r>
            <a:r>
              <a:rPr lang="ja-JP" altLang="en-US" sz="1100" dirty="0" smtClean="0">
                <a:latin typeface="ＭＳ Ｐ明朝" pitchFamily="18" charset="-128"/>
                <a:ea typeface="ＭＳ Ｐ明朝" pitchFamily="18" charset="-128"/>
              </a:rPr>
              <a:t>ゲストハウスからなる複合棟オープン（</a:t>
            </a:r>
            <a:r>
              <a:rPr lang="en-US" altLang="ja-JP" sz="1100" dirty="0" smtClean="0">
                <a:latin typeface="ＭＳ Ｐ明朝" pitchFamily="18" charset="-128"/>
                <a:ea typeface="ＭＳ Ｐ明朝" pitchFamily="18" charset="-128"/>
              </a:rPr>
              <a:t>2016.11</a:t>
            </a:r>
            <a:r>
              <a:rPr lang="ja-JP" altLang="en-US" sz="1100" dirty="0" smtClean="0">
                <a:latin typeface="ＭＳ Ｐ明朝" pitchFamily="18" charset="-128"/>
                <a:ea typeface="ＭＳ Ｐ明朝" pitchFamily="18" charset="-128"/>
              </a:rPr>
              <a:t>）</a:t>
            </a:r>
            <a:endParaRPr lang="en-US" altLang="ja-JP" sz="1100" dirty="0" smtClean="0">
              <a:latin typeface="ＭＳ Ｐ明朝" pitchFamily="18" charset="-128"/>
              <a:ea typeface="ＭＳ Ｐ明朝" pitchFamily="18" charset="-128"/>
            </a:endParaRPr>
          </a:p>
          <a:p>
            <a:pPr marL="108000" indent="-72000"/>
            <a:r>
              <a:rPr lang="ja-JP" altLang="en-US" sz="1100" dirty="0" smtClean="0">
                <a:latin typeface="ＭＳ Ｐ明朝" pitchFamily="18" charset="-128"/>
                <a:ea typeface="ＭＳ Ｐ明朝" pitchFamily="18" charset="-128"/>
              </a:rPr>
              <a:t>・エントランスエリア来</a:t>
            </a:r>
            <a:r>
              <a:rPr lang="ja-JP" altLang="en-US" sz="1100" dirty="0">
                <a:latin typeface="ＭＳ Ｐ明朝" pitchFamily="18" charset="-128"/>
                <a:ea typeface="ＭＳ Ｐ明朝" pitchFamily="18" charset="-128"/>
              </a:rPr>
              <a:t>園者数　約</a:t>
            </a:r>
            <a:r>
              <a:rPr lang="en-US" altLang="ja-JP" sz="1100" dirty="0">
                <a:latin typeface="ＭＳ Ｐ明朝" pitchFamily="18" charset="-128"/>
                <a:ea typeface="ＭＳ Ｐ明朝" pitchFamily="18" charset="-128"/>
              </a:rPr>
              <a:t>140</a:t>
            </a:r>
            <a:r>
              <a:rPr lang="ja-JP" altLang="en-US" sz="1100" dirty="0">
                <a:latin typeface="ＭＳ Ｐ明朝" pitchFamily="18" charset="-128"/>
                <a:ea typeface="ＭＳ Ｐ明朝" pitchFamily="18" charset="-128"/>
              </a:rPr>
              <a:t>万人</a:t>
            </a:r>
            <a:r>
              <a:rPr lang="ja-JP" altLang="en-US" sz="1100" dirty="0" smtClean="0">
                <a:latin typeface="ＭＳ Ｐ明朝" pitchFamily="18" charset="-128"/>
                <a:ea typeface="ＭＳ Ｐ明朝" pitchFamily="18" charset="-128"/>
              </a:rPr>
              <a:t>（</a:t>
            </a:r>
            <a:r>
              <a:rPr lang="en-US" altLang="ja-JP" sz="1100" dirty="0" smtClean="0">
                <a:latin typeface="ＭＳ Ｐ明朝" pitchFamily="18" charset="-128"/>
                <a:ea typeface="ＭＳ Ｐ明朝" pitchFamily="18" charset="-128"/>
              </a:rPr>
              <a:t>2013</a:t>
            </a:r>
            <a:r>
              <a:rPr lang="ja-JP" altLang="en-US" sz="1100" dirty="0" smtClean="0">
                <a:latin typeface="ＭＳ Ｐ明朝" pitchFamily="18" charset="-128"/>
                <a:ea typeface="ＭＳ Ｐ明朝" pitchFamily="18" charset="-128"/>
              </a:rPr>
              <a:t>年度） → 約</a:t>
            </a:r>
            <a:r>
              <a:rPr lang="en-US" altLang="ja-JP" sz="1100" dirty="0">
                <a:latin typeface="ＭＳ Ｐ明朝" pitchFamily="18" charset="-128"/>
                <a:ea typeface="ＭＳ Ｐ明朝" pitchFamily="18" charset="-128"/>
              </a:rPr>
              <a:t>420</a:t>
            </a:r>
            <a:r>
              <a:rPr lang="ja-JP" altLang="en-US" sz="1100" dirty="0">
                <a:latin typeface="ＭＳ Ｐ明朝" pitchFamily="18" charset="-128"/>
                <a:ea typeface="ＭＳ Ｐ明朝" pitchFamily="18" charset="-128"/>
              </a:rPr>
              <a:t>万人</a:t>
            </a:r>
            <a:r>
              <a:rPr lang="ja-JP" altLang="en-US" sz="1100" dirty="0" smtClean="0">
                <a:latin typeface="ＭＳ Ｐ明朝" pitchFamily="18" charset="-128"/>
                <a:ea typeface="ＭＳ Ｐ明朝" pitchFamily="18" charset="-128"/>
              </a:rPr>
              <a:t>（</a:t>
            </a:r>
            <a:r>
              <a:rPr lang="en-US" altLang="ja-JP" sz="1100" dirty="0" smtClean="0">
                <a:latin typeface="ＭＳ Ｐ明朝" pitchFamily="18" charset="-128"/>
                <a:ea typeface="ＭＳ Ｐ明朝" pitchFamily="18" charset="-128"/>
              </a:rPr>
              <a:t>2017</a:t>
            </a:r>
            <a:r>
              <a:rPr lang="ja-JP" altLang="en-US" sz="1100" dirty="0" smtClean="0">
                <a:latin typeface="ＭＳ Ｐ明朝" pitchFamily="18" charset="-128"/>
                <a:ea typeface="ＭＳ Ｐ明朝" pitchFamily="18" charset="-128"/>
              </a:rPr>
              <a:t>年度）</a:t>
            </a:r>
            <a:endParaRPr lang="ja-JP" altLang="en-US" sz="1100" dirty="0">
              <a:latin typeface="ＭＳ Ｐ明朝" pitchFamily="18" charset="-128"/>
              <a:ea typeface="ＭＳ Ｐ明朝" pitchFamily="18" charset="-128"/>
            </a:endParaRPr>
          </a:p>
        </p:txBody>
      </p:sp>
      <p:sp>
        <p:nvSpPr>
          <p:cNvPr id="89" name="テキスト ボックス 88"/>
          <p:cNvSpPr txBox="1"/>
          <p:nvPr/>
        </p:nvSpPr>
        <p:spPr>
          <a:xfrm>
            <a:off x="1226073" y="945278"/>
            <a:ext cx="2780877" cy="807913"/>
          </a:xfrm>
          <a:prstGeom prst="rect">
            <a:avLst/>
          </a:prstGeom>
          <a:noFill/>
        </p:spPr>
        <p:txBody>
          <a:bodyPr wrap="square" rtlCol="0">
            <a:spAutoFit/>
          </a:bodyPr>
          <a:lstStyle/>
          <a:p>
            <a:pPr marL="72000" indent="-72000">
              <a:spcAft>
                <a:spcPts val="300"/>
              </a:spcAft>
            </a:pPr>
            <a:r>
              <a:rPr lang="en-US" altLang="ja-JP" sz="1100" dirty="0">
                <a:latin typeface="ＭＳ Ｐゴシック" pitchFamily="50" charset="-128"/>
                <a:ea typeface="ＭＳ Ｐゴシック" pitchFamily="50" charset="-128"/>
              </a:rPr>
              <a:t>【</a:t>
            </a:r>
            <a:r>
              <a:rPr lang="ja-JP" altLang="en-US" sz="1100" dirty="0">
                <a:latin typeface="ＭＳ Ｐゴシック" pitchFamily="50" charset="-128"/>
                <a:ea typeface="ＭＳ Ｐゴシック" pitchFamily="50" charset="-128"/>
              </a:rPr>
              <a:t>茶臼山北東部エリア</a:t>
            </a:r>
            <a:r>
              <a:rPr lang="en-US" altLang="ja-JP" sz="1100" dirty="0">
                <a:latin typeface="ＭＳ Ｐゴシック" pitchFamily="50" charset="-128"/>
                <a:ea typeface="ＭＳ Ｐゴシック" pitchFamily="50" charset="-128"/>
              </a:rPr>
              <a:t>】</a:t>
            </a:r>
          </a:p>
          <a:p>
            <a:pPr marL="108000" indent="-72000"/>
            <a:r>
              <a:rPr lang="ja-JP" altLang="en-US" sz="1100" dirty="0">
                <a:latin typeface="ＭＳ Ｐ明朝" pitchFamily="18" charset="-128"/>
                <a:ea typeface="ＭＳ Ｐ明朝" pitchFamily="18" charset="-128"/>
              </a:rPr>
              <a:t>・夕陽丘、四天王寺、一心寺等北側地区との重要な結節点でありながら、長年、</a:t>
            </a:r>
            <a:r>
              <a:rPr lang="ja-JP" altLang="ja-JP" sz="1100" dirty="0">
                <a:latin typeface="ＭＳ Ｐ明朝" pitchFamily="18" charset="-128"/>
                <a:ea typeface="ＭＳ Ｐ明朝" pitchFamily="18" charset="-128"/>
              </a:rPr>
              <a:t>鋼</a:t>
            </a:r>
            <a:r>
              <a:rPr lang="ja-JP" altLang="en-US" sz="1100" dirty="0">
                <a:latin typeface="ＭＳ Ｐ明朝" pitchFamily="18" charset="-128"/>
                <a:ea typeface="ＭＳ Ｐ明朝" pitchFamily="18" charset="-128"/>
              </a:rPr>
              <a:t>板塀で閉鎖され、回遊性を遮断している。</a:t>
            </a:r>
            <a:endParaRPr lang="en-US" altLang="ja-JP" sz="1100" dirty="0">
              <a:latin typeface="ＭＳ Ｐ明朝" pitchFamily="18" charset="-128"/>
              <a:ea typeface="ＭＳ Ｐ明朝" pitchFamily="18" charset="-128"/>
            </a:endParaRPr>
          </a:p>
        </p:txBody>
      </p:sp>
      <p:sp>
        <p:nvSpPr>
          <p:cNvPr id="91" name="テキスト ボックス 90"/>
          <p:cNvSpPr txBox="1"/>
          <p:nvPr/>
        </p:nvSpPr>
        <p:spPr>
          <a:xfrm>
            <a:off x="1189778" y="4707641"/>
            <a:ext cx="2808000" cy="1831271"/>
          </a:xfrm>
          <a:prstGeom prst="rect">
            <a:avLst/>
          </a:prstGeom>
          <a:noFill/>
        </p:spPr>
        <p:txBody>
          <a:bodyPr wrap="square" rtlCol="0">
            <a:spAutoFit/>
          </a:bodyPr>
          <a:lstStyle/>
          <a:p>
            <a:pPr marL="72000" indent="-72000">
              <a:spcAft>
                <a:spcPts val="300"/>
              </a:spcAft>
            </a:pPr>
            <a:r>
              <a:rPr lang="en-US" altLang="ja-JP" sz="1200" dirty="0">
                <a:latin typeface="ＭＳ Ｐゴシック" pitchFamily="50" charset="-128"/>
                <a:ea typeface="ＭＳ Ｐゴシック" pitchFamily="50" charset="-128"/>
              </a:rPr>
              <a:t>【</a:t>
            </a:r>
            <a:r>
              <a:rPr lang="ja-JP" altLang="en-US" sz="1200" dirty="0">
                <a:latin typeface="ＭＳ Ｐゴシック" pitchFamily="50" charset="-128"/>
                <a:ea typeface="ＭＳ Ｐゴシック" pitchFamily="50" charset="-128"/>
              </a:rPr>
              <a:t>エントランスエリア</a:t>
            </a:r>
            <a:r>
              <a:rPr lang="en-US" altLang="ja-JP" sz="1200" dirty="0">
                <a:latin typeface="ＭＳ Ｐゴシック" pitchFamily="50" charset="-128"/>
                <a:ea typeface="ＭＳ Ｐゴシック" pitchFamily="50" charset="-128"/>
              </a:rPr>
              <a:t>】</a:t>
            </a:r>
          </a:p>
          <a:p>
            <a:pPr marL="108000" indent="-72000"/>
            <a:r>
              <a:rPr lang="ja-JP" altLang="en-US" sz="1200" dirty="0">
                <a:latin typeface="ＭＳ Ｐ明朝" pitchFamily="18" charset="-128"/>
                <a:ea typeface="ＭＳ Ｐ明朝" pitchFamily="18" charset="-128"/>
              </a:rPr>
              <a:t>・公園のメイン広場、動物園や美術館へのアプローチ空間でありながら</a:t>
            </a:r>
            <a:r>
              <a:rPr lang="ja-JP" altLang="en-US" sz="1200" dirty="0" smtClean="0">
                <a:latin typeface="ＭＳ Ｐ明朝" pitchFamily="18" charset="-128"/>
                <a:ea typeface="ＭＳ Ｐ明朝" pitchFamily="18" charset="-128"/>
              </a:rPr>
              <a:t>、</a:t>
            </a:r>
            <a:r>
              <a:rPr lang="ja-JP" altLang="en-US" sz="1200" dirty="0">
                <a:latin typeface="ＭＳ Ｐ明朝" pitchFamily="18" charset="-128"/>
                <a:ea typeface="ＭＳ Ｐ明朝" pitchFamily="18" charset="-128"/>
              </a:rPr>
              <a:t>有料公園であること、</a:t>
            </a:r>
            <a:r>
              <a:rPr lang="ja-JP" altLang="en-US" sz="1200" dirty="0" smtClean="0">
                <a:latin typeface="ＭＳ Ｐ明朝" pitchFamily="18" charset="-128"/>
                <a:ea typeface="ＭＳ Ｐ明朝" pitchFamily="18" charset="-128"/>
              </a:rPr>
              <a:t>園</a:t>
            </a:r>
            <a:r>
              <a:rPr lang="ja-JP" altLang="en-US" sz="1200" dirty="0">
                <a:latin typeface="ＭＳ Ｐ明朝" pitchFamily="18" charset="-128"/>
                <a:ea typeface="ＭＳ Ｐ明朝" pitchFamily="18" charset="-128"/>
              </a:rPr>
              <a:t>路等施設は老朽化し、魅力的な飲食施設もないため、憩いの場として利用されにくい。</a:t>
            </a:r>
            <a:endParaRPr lang="en-US" altLang="ja-JP" sz="1200" dirty="0">
              <a:latin typeface="ＭＳ Ｐ明朝" pitchFamily="18" charset="-128"/>
              <a:ea typeface="ＭＳ Ｐ明朝" pitchFamily="18" charset="-128"/>
            </a:endParaRPr>
          </a:p>
          <a:p>
            <a:pPr marL="108000" indent="-72000">
              <a:spcBef>
                <a:spcPts val="300"/>
              </a:spcBef>
            </a:pPr>
            <a:r>
              <a:rPr lang="ja-JP" altLang="en-US" sz="1200" dirty="0">
                <a:latin typeface="ＭＳ Ｐ明朝" pitchFamily="18" charset="-128"/>
                <a:ea typeface="ＭＳ Ｐ明朝" pitchFamily="18" charset="-128"/>
              </a:rPr>
              <a:t>・天王寺駅ターミナルに近接しているが、アクセスルートには、公園に人を引きつける空間整備・演出・工夫がみられない。</a:t>
            </a:r>
            <a:endParaRPr lang="en-US" altLang="ja-JP" sz="1200" dirty="0">
              <a:latin typeface="ＭＳ Ｐ明朝" pitchFamily="18" charset="-128"/>
              <a:ea typeface="ＭＳ Ｐ明朝" pitchFamily="18" charset="-128"/>
            </a:endParaRPr>
          </a:p>
        </p:txBody>
      </p:sp>
      <p:sp>
        <p:nvSpPr>
          <p:cNvPr id="141" name="正方形/長方形 140"/>
          <p:cNvSpPr/>
          <p:nvPr/>
        </p:nvSpPr>
        <p:spPr>
          <a:xfrm>
            <a:off x="1212089" y="635545"/>
            <a:ext cx="1008112" cy="216024"/>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200" b="1" dirty="0" smtClean="0"/>
              <a:t>取組前</a:t>
            </a:r>
            <a:endParaRPr lang="ja-JP" altLang="en-US" sz="1200" b="1" dirty="0"/>
          </a:p>
        </p:txBody>
      </p:sp>
      <p:grpSp>
        <p:nvGrpSpPr>
          <p:cNvPr id="9" name="グループ化 91"/>
          <p:cNvGrpSpPr/>
          <p:nvPr/>
        </p:nvGrpSpPr>
        <p:grpSpPr>
          <a:xfrm>
            <a:off x="1596922" y="1757894"/>
            <a:ext cx="2088233" cy="2808312"/>
            <a:chOff x="6291914" y="2636912"/>
            <a:chExt cx="2088233" cy="2808312"/>
          </a:xfrm>
        </p:grpSpPr>
        <p:pic>
          <p:nvPicPr>
            <p:cNvPr id="93" name="ClipboardMapImage" descr="http://gis.ii.city.osaka.jp/gis/DownloadFile.ashx?imgfile=gemimg_6db9183b-6a25-4433-ad12-38f32308a714.png&amp;downloadType=imgfile&amp;isCB=1"/>
            <p:cNvPicPr/>
            <p:nvPr/>
          </p:nvPicPr>
          <p:blipFill>
            <a:blip r:embed="rId3" cstate="email"/>
            <a:srcRect/>
            <a:stretch>
              <a:fillRect/>
            </a:stretch>
          </p:blipFill>
          <p:spPr bwMode="auto">
            <a:xfrm>
              <a:off x="7113240" y="2636912"/>
              <a:ext cx="1266906" cy="598777"/>
            </a:xfrm>
            <a:prstGeom prst="rect">
              <a:avLst/>
            </a:prstGeom>
            <a:noFill/>
            <a:ln w="9525">
              <a:noFill/>
              <a:miter lim="800000"/>
              <a:headEnd/>
              <a:tailEnd/>
            </a:ln>
          </p:spPr>
        </p:pic>
        <p:grpSp>
          <p:nvGrpSpPr>
            <p:cNvPr id="10" name="グループ化 141"/>
            <p:cNvGrpSpPr/>
            <p:nvPr/>
          </p:nvGrpSpPr>
          <p:grpSpPr>
            <a:xfrm>
              <a:off x="6305351" y="2636912"/>
              <a:ext cx="2074796" cy="2808312"/>
              <a:chOff x="1726071" y="3102604"/>
              <a:chExt cx="2074796" cy="2808312"/>
            </a:xfrm>
          </p:grpSpPr>
          <p:grpSp>
            <p:nvGrpSpPr>
              <p:cNvPr id="11" name="グループ化 58"/>
              <p:cNvGrpSpPr/>
              <p:nvPr/>
            </p:nvGrpSpPr>
            <p:grpSpPr>
              <a:xfrm>
                <a:off x="1726071" y="3102604"/>
                <a:ext cx="2074796" cy="2808312"/>
                <a:chOff x="3543624" y="1201000"/>
                <a:chExt cx="2963992" cy="4011874"/>
              </a:xfrm>
            </p:grpSpPr>
            <p:grpSp>
              <p:nvGrpSpPr>
                <p:cNvPr id="12" name="グループ化 155"/>
                <p:cNvGrpSpPr/>
                <p:nvPr/>
              </p:nvGrpSpPr>
              <p:grpSpPr>
                <a:xfrm>
                  <a:off x="3543624" y="1201000"/>
                  <a:ext cx="2963992" cy="4011874"/>
                  <a:chOff x="3955662" y="-819017"/>
                  <a:chExt cx="4234274" cy="5731248"/>
                </a:xfrm>
              </p:grpSpPr>
              <p:pic>
                <p:nvPicPr>
                  <p:cNvPr id="158" name="ClipboardMapImage" descr="http://gis.ii.city.osaka.jp/gis/DownloadFile.ashx?imgfile=gemimg_8f98790f-342e-4c12-8194-ca0dc705edae.png&amp;downloadType=imgfile&amp;isCB=1"/>
                  <p:cNvPicPr/>
                  <p:nvPr/>
                </p:nvPicPr>
                <p:blipFill>
                  <a:blip r:embed="rId4" cstate="email"/>
                  <a:srcRect/>
                  <a:stretch>
                    <a:fillRect/>
                  </a:stretch>
                </p:blipFill>
                <p:spPr bwMode="auto">
                  <a:xfrm>
                    <a:off x="3970288" y="1488534"/>
                    <a:ext cx="1738654" cy="1990232"/>
                  </a:xfrm>
                  <a:prstGeom prst="rect">
                    <a:avLst/>
                  </a:prstGeom>
                  <a:noFill/>
                  <a:ln w="9525">
                    <a:noFill/>
                    <a:miter lim="800000"/>
                    <a:headEnd/>
                    <a:tailEnd/>
                  </a:ln>
                </p:spPr>
              </p:pic>
              <p:grpSp>
                <p:nvGrpSpPr>
                  <p:cNvPr id="13" name="グループ化 17"/>
                  <p:cNvGrpSpPr/>
                  <p:nvPr/>
                </p:nvGrpSpPr>
                <p:grpSpPr>
                  <a:xfrm>
                    <a:off x="3955662" y="-819017"/>
                    <a:ext cx="4234274" cy="5731248"/>
                    <a:chOff x="3955662" y="-819017"/>
                    <a:chExt cx="4234274" cy="5731248"/>
                  </a:xfrm>
                </p:grpSpPr>
                <p:pic>
                  <p:nvPicPr>
                    <p:cNvPr id="160" name="ClipboardMapImage" descr="http://gis.ii.city.osaka.jp/gis/DownloadFile.ashx?imgfile=gemimg_9acbb87a-9a03-4af4-9893-e17e622a9bd3.png&amp;downloadType=imgfile&amp;isCB=1"/>
                    <p:cNvPicPr/>
                    <p:nvPr/>
                  </p:nvPicPr>
                  <p:blipFill>
                    <a:blip r:embed="rId5" cstate="email"/>
                    <a:srcRect/>
                    <a:stretch>
                      <a:fillRect/>
                    </a:stretch>
                  </p:blipFill>
                  <p:spPr bwMode="auto">
                    <a:xfrm>
                      <a:off x="3968842" y="2826684"/>
                      <a:ext cx="1881486" cy="1990232"/>
                    </a:xfrm>
                    <a:prstGeom prst="rect">
                      <a:avLst/>
                    </a:prstGeom>
                    <a:noFill/>
                    <a:ln w="9525">
                      <a:noFill/>
                      <a:miter lim="800000"/>
                      <a:headEnd/>
                      <a:tailEnd/>
                    </a:ln>
                  </p:spPr>
                </p:pic>
                <p:grpSp>
                  <p:nvGrpSpPr>
                    <p:cNvPr id="14" name="グループ化 13"/>
                    <p:cNvGrpSpPr/>
                    <p:nvPr/>
                  </p:nvGrpSpPr>
                  <p:grpSpPr>
                    <a:xfrm>
                      <a:off x="3955662" y="-819017"/>
                      <a:ext cx="4234274" cy="5731248"/>
                      <a:chOff x="3883654" y="-98937"/>
                      <a:chExt cx="4234274" cy="5731248"/>
                    </a:xfrm>
                  </p:grpSpPr>
                  <p:grpSp>
                    <p:nvGrpSpPr>
                      <p:cNvPr id="15" name="グループ化 10"/>
                      <p:cNvGrpSpPr/>
                      <p:nvPr/>
                    </p:nvGrpSpPr>
                    <p:grpSpPr>
                      <a:xfrm>
                        <a:off x="3901470" y="-98937"/>
                        <a:ext cx="4216458" cy="4989358"/>
                        <a:chOff x="3613438" y="1053191"/>
                        <a:chExt cx="4216458" cy="4989358"/>
                      </a:xfrm>
                    </p:grpSpPr>
                    <p:grpSp>
                      <p:nvGrpSpPr>
                        <p:cNvPr id="16" name="グループ化 8"/>
                        <p:cNvGrpSpPr/>
                        <p:nvPr/>
                      </p:nvGrpSpPr>
                      <p:grpSpPr>
                        <a:xfrm>
                          <a:off x="3613438" y="1053191"/>
                          <a:ext cx="4216456" cy="3516200"/>
                          <a:chOff x="3613438" y="1053191"/>
                          <a:chExt cx="4216456" cy="3516198"/>
                        </a:xfrm>
                      </p:grpSpPr>
                      <p:grpSp>
                        <p:nvGrpSpPr>
                          <p:cNvPr id="17" name="グループ化 6"/>
                          <p:cNvGrpSpPr/>
                          <p:nvPr/>
                        </p:nvGrpSpPr>
                        <p:grpSpPr>
                          <a:xfrm>
                            <a:off x="3627650" y="1053191"/>
                            <a:ext cx="4202244" cy="2755990"/>
                            <a:chOff x="4039446" y="2061303"/>
                            <a:chExt cx="4202244" cy="2755990"/>
                          </a:xfrm>
                        </p:grpSpPr>
                        <p:pic>
                          <p:nvPicPr>
                            <p:cNvPr id="168" name="ClipboardMapImage" descr="http://gis.ii.city.osaka.jp/gis/DownloadFile.ashx?imgfile=gemimg_965352e6-6340-4622-9fed-558981e5d70b.png&amp;downloadType=imgfile&amp;isCB=1"/>
                            <p:cNvPicPr/>
                            <p:nvPr/>
                          </p:nvPicPr>
                          <p:blipFill>
                            <a:blip r:embed="rId6" cstate="email"/>
                            <a:srcRect/>
                            <a:stretch>
                              <a:fillRect/>
                            </a:stretch>
                          </p:blipFill>
                          <p:spPr bwMode="auto">
                            <a:xfrm>
                              <a:off x="4093727" y="2061303"/>
                              <a:ext cx="3192393" cy="1269699"/>
                            </a:xfrm>
                            <a:prstGeom prst="rect">
                              <a:avLst/>
                            </a:prstGeom>
                            <a:noFill/>
                            <a:ln w="9525">
                              <a:noFill/>
                              <a:miter lim="800000"/>
                              <a:headEnd/>
                              <a:tailEnd/>
                            </a:ln>
                          </p:spPr>
                        </p:pic>
                        <p:pic>
                          <p:nvPicPr>
                            <p:cNvPr id="169" name="ClipboardMapImage" descr="http://gis.ii.city.osaka.jp/gis/DownloadFile.ashx?imgfile=gemimg_e2ac1940-f7fe-4665-98d4-e31130d36f5e.png&amp;downloadType=imgfile&amp;isCB=1"/>
                            <p:cNvPicPr/>
                            <p:nvPr/>
                          </p:nvPicPr>
                          <p:blipFill>
                            <a:blip r:embed="rId7" cstate="email"/>
                            <a:srcRect/>
                            <a:stretch>
                              <a:fillRect/>
                            </a:stretch>
                          </p:blipFill>
                          <p:spPr bwMode="auto">
                            <a:xfrm>
                              <a:off x="4039446" y="2827060"/>
                              <a:ext cx="2095916" cy="1990233"/>
                            </a:xfrm>
                            <a:prstGeom prst="rect">
                              <a:avLst/>
                            </a:prstGeom>
                            <a:noFill/>
                            <a:ln w="9525">
                              <a:noFill/>
                              <a:miter lim="800000"/>
                              <a:headEnd/>
                              <a:tailEnd/>
                            </a:ln>
                          </p:spPr>
                        </p:pic>
                        <p:pic>
                          <p:nvPicPr>
                            <p:cNvPr id="170" name="ClipboardMapImage" descr="http://gis.ii.city.osaka.jp/gis/DownloadFile.ashx?imgfile=gemimg_13b689e4-d8e9-4d66-93aa-e038c4cf0e88.png&amp;downloadType=imgfile&amp;isCB=1"/>
                            <p:cNvPicPr/>
                            <p:nvPr/>
                          </p:nvPicPr>
                          <p:blipFill>
                            <a:blip r:embed="rId8" cstate="email"/>
                            <a:srcRect/>
                            <a:stretch>
                              <a:fillRect/>
                            </a:stretch>
                          </p:blipFill>
                          <p:spPr bwMode="auto">
                            <a:xfrm>
                              <a:off x="4046691" y="2276872"/>
                              <a:ext cx="4194999" cy="1990233"/>
                            </a:xfrm>
                            <a:prstGeom prst="rect">
                              <a:avLst/>
                            </a:prstGeom>
                            <a:noFill/>
                            <a:ln w="9525">
                              <a:noFill/>
                              <a:miter lim="800000"/>
                              <a:headEnd/>
                              <a:tailEnd/>
                            </a:ln>
                          </p:spPr>
                        </p:pic>
                      </p:grpSp>
                      <p:pic>
                        <p:nvPicPr>
                          <p:cNvPr id="167" name="ClipboardMapImage" descr="http://gis.ii.city.osaka.jp/gis/DownloadFile.ashx?imgfile=gemimg_55538eea-8ba7-4dcd-8622-09b2743ed841.png&amp;downloadType=imgfile&amp;isCB=1"/>
                          <p:cNvPicPr/>
                          <p:nvPr/>
                        </p:nvPicPr>
                        <p:blipFill>
                          <a:blip r:embed="rId9" cstate="email"/>
                          <a:srcRect/>
                          <a:stretch>
                            <a:fillRect/>
                          </a:stretch>
                        </p:blipFill>
                        <p:spPr bwMode="auto">
                          <a:xfrm>
                            <a:off x="3613438" y="2669696"/>
                            <a:ext cx="4216456" cy="1899693"/>
                          </a:xfrm>
                          <a:prstGeom prst="rect">
                            <a:avLst/>
                          </a:prstGeom>
                          <a:noFill/>
                          <a:ln w="9525">
                            <a:noFill/>
                            <a:miter lim="800000"/>
                            <a:headEnd/>
                            <a:tailEnd/>
                          </a:ln>
                        </p:spPr>
                      </p:pic>
                    </p:grpSp>
                    <p:pic>
                      <p:nvPicPr>
                        <p:cNvPr id="165" name="ClipboardMapImage" descr="http://gis.ii.city.osaka.jp/gis/DownloadFile.ashx?imgfile=gemimg_64b8d3ee-6a5c-4230-9d04-e71a30a830ab.png&amp;downloadType=imgfile&amp;isCB=1"/>
                        <p:cNvPicPr/>
                        <p:nvPr/>
                      </p:nvPicPr>
                      <p:blipFill>
                        <a:blip r:embed="rId10" cstate="email"/>
                        <a:srcRect/>
                        <a:stretch>
                          <a:fillRect/>
                        </a:stretch>
                      </p:blipFill>
                      <p:spPr bwMode="auto">
                        <a:xfrm>
                          <a:off x="3613736" y="4052317"/>
                          <a:ext cx="4216160" cy="1990232"/>
                        </a:xfrm>
                        <a:prstGeom prst="rect">
                          <a:avLst/>
                        </a:prstGeom>
                        <a:noFill/>
                        <a:ln w="9525">
                          <a:noFill/>
                          <a:miter lim="800000"/>
                          <a:headEnd/>
                          <a:tailEnd/>
                        </a:ln>
                      </p:spPr>
                    </p:pic>
                  </p:grpSp>
                  <p:pic>
                    <p:nvPicPr>
                      <p:cNvPr id="163" name="ClipboardMapImage" descr="http://gis.ii.city.osaka.jp/gis/DownloadFile.ashx?imgfile=gemimg_de3ce784-4224-4d72-acac-58672047dcc5.png&amp;downloadType=imgfile&amp;isCB=1"/>
                      <p:cNvPicPr/>
                      <p:nvPr/>
                    </p:nvPicPr>
                    <p:blipFill>
                      <a:blip r:embed="rId11" cstate="email"/>
                      <a:srcRect/>
                      <a:stretch>
                        <a:fillRect/>
                      </a:stretch>
                    </p:blipFill>
                    <p:spPr bwMode="auto">
                      <a:xfrm>
                        <a:off x="3883654" y="4419860"/>
                        <a:ext cx="4234272" cy="1212451"/>
                      </a:xfrm>
                      <a:prstGeom prst="rect">
                        <a:avLst/>
                      </a:prstGeom>
                      <a:noFill/>
                      <a:ln w="9525">
                        <a:noFill/>
                        <a:miter lim="800000"/>
                        <a:headEnd/>
                        <a:tailEnd/>
                      </a:ln>
                    </p:spPr>
                  </p:pic>
                </p:grpSp>
              </p:grpSp>
            </p:grpSp>
            <p:sp>
              <p:nvSpPr>
                <p:cNvPr id="157" name="正方形/長方形 156"/>
                <p:cNvSpPr/>
                <p:nvPr/>
              </p:nvSpPr>
              <p:spPr>
                <a:xfrm rot="1020000">
                  <a:off x="4454968" y="3062156"/>
                  <a:ext cx="301804" cy="591429"/>
                </a:xfrm>
                <a:prstGeom prst="rect">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54" name="フリーフォーム 153"/>
              <p:cNvSpPr/>
              <p:nvPr/>
            </p:nvSpPr>
            <p:spPr>
              <a:xfrm>
                <a:off x="2462216" y="4319375"/>
                <a:ext cx="618786" cy="751562"/>
              </a:xfrm>
              <a:custGeom>
                <a:avLst/>
                <a:gdLst>
                  <a:gd name="connsiteX0" fmla="*/ 453442 w 618786"/>
                  <a:gd name="connsiteY0" fmla="*/ 731520 h 751562"/>
                  <a:gd name="connsiteX1" fmla="*/ 513567 w 618786"/>
                  <a:gd name="connsiteY1" fmla="*/ 746552 h 751562"/>
                  <a:gd name="connsiteX2" fmla="*/ 618786 w 618786"/>
                  <a:gd name="connsiteY2" fmla="*/ 263047 h 751562"/>
                  <a:gd name="connsiteX3" fmla="*/ 460958 w 618786"/>
                  <a:gd name="connsiteY3" fmla="*/ 245511 h 751562"/>
                  <a:gd name="connsiteX4" fmla="*/ 453442 w 618786"/>
                  <a:gd name="connsiteY4" fmla="*/ 227974 h 751562"/>
                  <a:gd name="connsiteX5" fmla="*/ 335697 w 618786"/>
                  <a:gd name="connsiteY5" fmla="*/ 212943 h 751562"/>
                  <a:gd name="connsiteX6" fmla="*/ 395822 w 618786"/>
                  <a:gd name="connsiteY6" fmla="*/ 0 h 751562"/>
                  <a:gd name="connsiteX7" fmla="*/ 258036 w 618786"/>
                  <a:gd name="connsiteY7" fmla="*/ 10021 h 751562"/>
                  <a:gd name="connsiteX8" fmla="*/ 255531 w 618786"/>
                  <a:gd name="connsiteY8" fmla="*/ 80167 h 751562"/>
                  <a:gd name="connsiteX9" fmla="*/ 207932 w 618786"/>
                  <a:gd name="connsiteY9" fmla="*/ 117745 h 751562"/>
                  <a:gd name="connsiteX10" fmla="*/ 82672 w 618786"/>
                  <a:gd name="connsiteY10" fmla="*/ 538620 h 751562"/>
                  <a:gd name="connsiteX11" fmla="*/ 0 w 618786"/>
                  <a:gd name="connsiteY11" fmla="*/ 538620 h 751562"/>
                  <a:gd name="connsiteX12" fmla="*/ 2505 w 618786"/>
                  <a:gd name="connsiteY12" fmla="*/ 596239 h 751562"/>
                  <a:gd name="connsiteX13" fmla="*/ 60125 w 618786"/>
                  <a:gd name="connsiteY13" fmla="*/ 668890 h 751562"/>
                  <a:gd name="connsiteX14" fmla="*/ 365760 w 618786"/>
                  <a:gd name="connsiteY14" fmla="*/ 751562 h 751562"/>
                  <a:gd name="connsiteX15" fmla="*/ 453442 w 618786"/>
                  <a:gd name="connsiteY15" fmla="*/ 731520 h 75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8786" h="751562">
                    <a:moveTo>
                      <a:pt x="453442" y="731520"/>
                    </a:moveTo>
                    <a:lnTo>
                      <a:pt x="513567" y="746552"/>
                    </a:lnTo>
                    <a:lnTo>
                      <a:pt x="618786" y="263047"/>
                    </a:lnTo>
                    <a:lnTo>
                      <a:pt x="460958" y="245511"/>
                    </a:lnTo>
                    <a:lnTo>
                      <a:pt x="453442" y="227974"/>
                    </a:lnTo>
                    <a:lnTo>
                      <a:pt x="335697" y="212943"/>
                    </a:lnTo>
                    <a:lnTo>
                      <a:pt x="395822" y="0"/>
                    </a:lnTo>
                    <a:lnTo>
                      <a:pt x="258036" y="10021"/>
                    </a:lnTo>
                    <a:lnTo>
                      <a:pt x="255531" y="80167"/>
                    </a:lnTo>
                    <a:lnTo>
                      <a:pt x="207932" y="117745"/>
                    </a:lnTo>
                    <a:lnTo>
                      <a:pt x="82672" y="538620"/>
                    </a:lnTo>
                    <a:lnTo>
                      <a:pt x="0" y="538620"/>
                    </a:lnTo>
                    <a:lnTo>
                      <a:pt x="2505" y="596239"/>
                    </a:lnTo>
                    <a:lnTo>
                      <a:pt x="60125" y="668890"/>
                    </a:lnTo>
                    <a:lnTo>
                      <a:pt x="365760" y="751562"/>
                    </a:lnTo>
                    <a:lnTo>
                      <a:pt x="453442" y="731520"/>
                    </a:lnTo>
                    <a:close/>
                  </a:path>
                </a:pathLst>
              </a:cu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5" name="フリーフォーム 154"/>
              <p:cNvSpPr/>
              <p:nvPr/>
            </p:nvSpPr>
            <p:spPr>
              <a:xfrm>
                <a:off x="2042810" y="3998069"/>
                <a:ext cx="282102" cy="928991"/>
              </a:xfrm>
              <a:custGeom>
                <a:avLst/>
                <a:gdLst>
                  <a:gd name="connsiteX0" fmla="*/ 1074906 w 1108953"/>
                  <a:gd name="connsiteY0" fmla="*/ 2154677 h 2154677"/>
                  <a:gd name="connsiteX1" fmla="*/ 1108953 w 1108953"/>
                  <a:gd name="connsiteY1" fmla="*/ 2067128 h 2154677"/>
                  <a:gd name="connsiteX2" fmla="*/ 1040859 w 1108953"/>
                  <a:gd name="connsiteY2" fmla="*/ 1950396 h 2154677"/>
                  <a:gd name="connsiteX3" fmla="*/ 1094361 w 1108953"/>
                  <a:gd name="connsiteY3" fmla="*/ 1765570 h 2154677"/>
                  <a:gd name="connsiteX4" fmla="*/ 826851 w 1108953"/>
                  <a:gd name="connsiteY4" fmla="*/ 1682885 h 2154677"/>
                  <a:gd name="connsiteX5" fmla="*/ 812259 w 1108953"/>
                  <a:gd name="connsiteY5" fmla="*/ 1648838 h 2154677"/>
                  <a:gd name="connsiteX6" fmla="*/ 1045723 w 1108953"/>
                  <a:gd name="connsiteY6" fmla="*/ 836579 h 2154677"/>
                  <a:gd name="connsiteX7" fmla="*/ 948447 w 1108953"/>
                  <a:gd name="connsiteY7" fmla="*/ 758758 h 2154677"/>
                  <a:gd name="connsiteX8" fmla="*/ 953310 w 1108953"/>
                  <a:gd name="connsiteY8" fmla="*/ 481519 h 2154677"/>
                  <a:gd name="connsiteX9" fmla="*/ 928991 w 1108953"/>
                  <a:gd name="connsiteY9" fmla="*/ 423153 h 2154677"/>
                  <a:gd name="connsiteX10" fmla="*/ 938719 w 1108953"/>
                  <a:gd name="connsiteY10" fmla="*/ 301558 h 2154677"/>
                  <a:gd name="connsiteX11" fmla="*/ 997085 w 1108953"/>
                  <a:gd name="connsiteY11" fmla="*/ 63230 h 2154677"/>
                  <a:gd name="connsiteX12" fmla="*/ 535021 w 1108953"/>
                  <a:gd name="connsiteY12" fmla="*/ 0 h 2154677"/>
                  <a:gd name="connsiteX13" fmla="*/ 0 w 1108953"/>
                  <a:gd name="connsiteY13" fmla="*/ 1853119 h 2154677"/>
                  <a:gd name="connsiteX14" fmla="*/ 1074906 w 1108953"/>
                  <a:gd name="connsiteY14" fmla="*/ 2154677 h 2154677"/>
                  <a:gd name="connsiteX0" fmla="*/ 1074906 w 1108953"/>
                  <a:gd name="connsiteY0" fmla="*/ 2154677 h 2154677"/>
                  <a:gd name="connsiteX1" fmla="*/ 1108953 w 1108953"/>
                  <a:gd name="connsiteY1" fmla="*/ 2067128 h 2154677"/>
                  <a:gd name="connsiteX2" fmla="*/ 1040859 w 1108953"/>
                  <a:gd name="connsiteY2" fmla="*/ 1950396 h 2154677"/>
                  <a:gd name="connsiteX3" fmla="*/ 1094361 w 1108953"/>
                  <a:gd name="connsiteY3" fmla="*/ 1765570 h 2154677"/>
                  <a:gd name="connsiteX4" fmla="*/ 826851 w 1108953"/>
                  <a:gd name="connsiteY4" fmla="*/ 1682885 h 2154677"/>
                  <a:gd name="connsiteX5" fmla="*/ 812259 w 1108953"/>
                  <a:gd name="connsiteY5" fmla="*/ 1648838 h 2154677"/>
                  <a:gd name="connsiteX6" fmla="*/ 1045723 w 1108953"/>
                  <a:gd name="connsiteY6" fmla="*/ 836579 h 2154677"/>
                  <a:gd name="connsiteX7" fmla="*/ 948447 w 1108953"/>
                  <a:gd name="connsiteY7" fmla="*/ 758758 h 2154677"/>
                  <a:gd name="connsiteX8" fmla="*/ 953310 w 1108953"/>
                  <a:gd name="connsiteY8" fmla="*/ 481519 h 2154677"/>
                  <a:gd name="connsiteX9" fmla="*/ 928991 w 1108953"/>
                  <a:gd name="connsiteY9" fmla="*/ 423153 h 2154677"/>
                  <a:gd name="connsiteX10" fmla="*/ 938719 w 1108953"/>
                  <a:gd name="connsiteY10" fmla="*/ 301558 h 2154677"/>
                  <a:gd name="connsiteX11" fmla="*/ 997085 w 1108953"/>
                  <a:gd name="connsiteY11" fmla="*/ 63230 h 2154677"/>
                  <a:gd name="connsiteX12" fmla="*/ 535021 w 1108953"/>
                  <a:gd name="connsiteY12" fmla="*/ 0 h 2154677"/>
                  <a:gd name="connsiteX13" fmla="*/ 0 w 1108953"/>
                  <a:gd name="connsiteY13" fmla="*/ 1853119 h 2154677"/>
                  <a:gd name="connsiteX14" fmla="*/ 263875 w 1108953"/>
                  <a:gd name="connsiteY14" fmla="*/ 1921112 h 2154677"/>
                  <a:gd name="connsiteX15" fmla="*/ 1074906 w 1108953"/>
                  <a:gd name="connsiteY15" fmla="*/ 2154677 h 2154677"/>
                  <a:gd name="connsiteX0" fmla="*/ 1074906 w 1108953"/>
                  <a:gd name="connsiteY0" fmla="*/ 2154677 h 2154677"/>
                  <a:gd name="connsiteX1" fmla="*/ 1108953 w 1108953"/>
                  <a:gd name="connsiteY1" fmla="*/ 2067128 h 2154677"/>
                  <a:gd name="connsiteX2" fmla="*/ 1040859 w 1108953"/>
                  <a:gd name="connsiteY2" fmla="*/ 1950396 h 2154677"/>
                  <a:gd name="connsiteX3" fmla="*/ 1094361 w 1108953"/>
                  <a:gd name="connsiteY3" fmla="*/ 1765570 h 2154677"/>
                  <a:gd name="connsiteX4" fmla="*/ 826851 w 1108953"/>
                  <a:gd name="connsiteY4" fmla="*/ 1682885 h 2154677"/>
                  <a:gd name="connsiteX5" fmla="*/ 812259 w 1108953"/>
                  <a:gd name="connsiteY5" fmla="*/ 1648838 h 2154677"/>
                  <a:gd name="connsiteX6" fmla="*/ 1045723 w 1108953"/>
                  <a:gd name="connsiteY6" fmla="*/ 836579 h 2154677"/>
                  <a:gd name="connsiteX7" fmla="*/ 948447 w 1108953"/>
                  <a:gd name="connsiteY7" fmla="*/ 758758 h 2154677"/>
                  <a:gd name="connsiteX8" fmla="*/ 953310 w 1108953"/>
                  <a:gd name="connsiteY8" fmla="*/ 481519 h 2154677"/>
                  <a:gd name="connsiteX9" fmla="*/ 928991 w 1108953"/>
                  <a:gd name="connsiteY9" fmla="*/ 423153 h 2154677"/>
                  <a:gd name="connsiteX10" fmla="*/ 938719 w 1108953"/>
                  <a:gd name="connsiteY10" fmla="*/ 301558 h 2154677"/>
                  <a:gd name="connsiteX11" fmla="*/ 997085 w 1108953"/>
                  <a:gd name="connsiteY11" fmla="*/ 63230 h 2154677"/>
                  <a:gd name="connsiteX12" fmla="*/ 535021 w 1108953"/>
                  <a:gd name="connsiteY12" fmla="*/ 0 h 2154677"/>
                  <a:gd name="connsiteX13" fmla="*/ 263875 w 1108953"/>
                  <a:gd name="connsiteY13" fmla="*/ 918002 h 2154677"/>
                  <a:gd name="connsiteX14" fmla="*/ 0 w 1108953"/>
                  <a:gd name="connsiteY14" fmla="*/ 1853119 h 2154677"/>
                  <a:gd name="connsiteX15" fmla="*/ 263875 w 1108953"/>
                  <a:gd name="connsiteY15" fmla="*/ 1921112 h 2154677"/>
                  <a:gd name="connsiteX16" fmla="*/ 1074906 w 1108953"/>
                  <a:gd name="connsiteY16" fmla="*/ 2154677 h 2154677"/>
                  <a:gd name="connsiteX0" fmla="*/ 811031 w 845078"/>
                  <a:gd name="connsiteY0" fmla="*/ 2154677 h 2154677"/>
                  <a:gd name="connsiteX1" fmla="*/ 845078 w 845078"/>
                  <a:gd name="connsiteY1" fmla="*/ 2067128 h 2154677"/>
                  <a:gd name="connsiteX2" fmla="*/ 776984 w 845078"/>
                  <a:gd name="connsiteY2" fmla="*/ 1950396 h 2154677"/>
                  <a:gd name="connsiteX3" fmla="*/ 830486 w 845078"/>
                  <a:gd name="connsiteY3" fmla="*/ 1765570 h 2154677"/>
                  <a:gd name="connsiteX4" fmla="*/ 562976 w 845078"/>
                  <a:gd name="connsiteY4" fmla="*/ 1682885 h 2154677"/>
                  <a:gd name="connsiteX5" fmla="*/ 548384 w 845078"/>
                  <a:gd name="connsiteY5" fmla="*/ 1648838 h 2154677"/>
                  <a:gd name="connsiteX6" fmla="*/ 781848 w 845078"/>
                  <a:gd name="connsiteY6" fmla="*/ 836579 h 2154677"/>
                  <a:gd name="connsiteX7" fmla="*/ 684572 w 845078"/>
                  <a:gd name="connsiteY7" fmla="*/ 758758 h 2154677"/>
                  <a:gd name="connsiteX8" fmla="*/ 689435 w 845078"/>
                  <a:gd name="connsiteY8" fmla="*/ 481519 h 2154677"/>
                  <a:gd name="connsiteX9" fmla="*/ 665116 w 845078"/>
                  <a:gd name="connsiteY9" fmla="*/ 423153 h 2154677"/>
                  <a:gd name="connsiteX10" fmla="*/ 674844 w 845078"/>
                  <a:gd name="connsiteY10" fmla="*/ 301558 h 2154677"/>
                  <a:gd name="connsiteX11" fmla="*/ 733210 w 845078"/>
                  <a:gd name="connsiteY11" fmla="*/ 63230 h 2154677"/>
                  <a:gd name="connsiteX12" fmla="*/ 271146 w 845078"/>
                  <a:gd name="connsiteY12" fmla="*/ 0 h 2154677"/>
                  <a:gd name="connsiteX13" fmla="*/ 0 w 845078"/>
                  <a:gd name="connsiteY13" fmla="*/ 918002 h 2154677"/>
                  <a:gd name="connsiteX14" fmla="*/ 0 w 845078"/>
                  <a:gd name="connsiteY14" fmla="*/ 1921112 h 2154677"/>
                  <a:gd name="connsiteX15" fmla="*/ 811031 w 845078"/>
                  <a:gd name="connsiteY15" fmla="*/ 2154677 h 2154677"/>
                  <a:gd name="connsiteX0" fmla="*/ 811031 w 845078"/>
                  <a:gd name="connsiteY0" fmla="*/ 2154677 h 2154677"/>
                  <a:gd name="connsiteX1" fmla="*/ 845078 w 845078"/>
                  <a:gd name="connsiteY1" fmla="*/ 2067128 h 2154677"/>
                  <a:gd name="connsiteX2" fmla="*/ 776984 w 845078"/>
                  <a:gd name="connsiteY2" fmla="*/ 1950396 h 2154677"/>
                  <a:gd name="connsiteX3" fmla="*/ 830486 w 845078"/>
                  <a:gd name="connsiteY3" fmla="*/ 1765570 h 2154677"/>
                  <a:gd name="connsiteX4" fmla="*/ 562976 w 845078"/>
                  <a:gd name="connsiteY4" fmla="*/ 1682885 h 2154677"/>
                  <a:gd name="connsiteX5" fmla="*/ 548384 w 845078"/>
                  <a:gd name="connsiteY5" fmla="*/ 1648838 h 2154677"/>
                  <a:gd name="connsiteX6" fmla="*/ 781848 w 845078"/>
                  <a:gd name="connsiteY6" fmla="*/ 836579 h 2154677"/>
                  <a:gd name="connsiteX7" fmla="*/ 684572 w 845078"/>
                  <a:gd name="connsiteY7" fmla="*/ 758758 h 2154677"/>
                  <a:gd name="connsiteX8" fmla="*/ 689435 w 845078"/>
                  <a:gd name="connsiteY8" fmla="*/ 481519 h 2154677"/>
                  <a:gd name="connsiteX9" fmla="*/ 665116 w 845078"/>
                  <a:gd name="connsiteY9" fmla="*/ 423153 h 2154677"/>
                  <a:gd name="connsiteX10" fmla="*/ 674844 w 845078"/>
                  <a:gd name="connsiteY10" fmla="*/ 301558 h 2154677"/>
                  <a:gd name="connsiteX11" fmla="*/ 733210 w 845078"/>
                  <a:gd name="connsiteY11" fmla="*/ 63230 h 2154677"/>
                  <a:gd name="connsiteX12" fmla="*/ 271146 w 845078"/>
                  <a:gd name="connsiteY12" fmla="*/ 0 h 2154677"/>
                  <a:gd name="connsiteX13" fmla="*/ 0 w 845078"/>
                  <a:gd name="connsiteY13" fmla="*/ 1921112 h 2154677"/>
                  <a:gd name="connsiteX14" fmla="*/ 811031 w 845078"/>
                  <a:gd name="connsiteY14" fmla="*/ 2154677 h 2154677"/>
                  <a:gd name="connsiteX0" fmla="*/ 811031 w 845078"/>
                  <a:gd name="connsiteY0" fmla="*/ 2154677 h 2154677"/>
                  <a:gd name="connsiteX1" fmla="*/ 845078 w 845078"/>
                  <a:gd name="connsiteY1" fmla="*/ 2067128 h 2154677"/>
                  <a:gd name="connsiteX2" fmla="*/ 776984 w 845078"/>
                  <a:gd name="connsiteY2" fmla="*/ 1950396 h 2154677"/>
                  <a:gd name="connsiteX3" fmla="*/ 830486 w 845078"/>
                  <a:gd name="connsiteY3" fmla="*/ 1765570 h 2154677"/>
                  <a:gd name="connsiteX4" fmla="*/ 562976 w 845078"/>
                  <a:gd name="connsiteY4" fmla="*/ 1682885 h 2154677"/>
                  <a:gd name="connsiteX5" fmla="*/ 548384 w 845078"/>
                  <a:gd name="connsiteY5" fmla="*/ 1648838 h 2154677"/>
                  <a:gd name="connsiteX6" fmla="*/ 781848 w 845078"/>
                  <a:gd name="connsiteY6" fmla="*/ 836579 h 2154677"/>
                  <a:gd name="connsiteX7" fmla="*/ 684572 w 845078"/>
                  <a:gd name="connsiteY7" fmla="*/ 758758 h 2154677"/>
                  <a:gd name="connsiteX8" fmla="*/ 689435 w 845078"/>
                  <a:gd name="connsiteY8" fmla="*/ 481519 h 2154677"/>
                  <a:gd name="connsiteX9" fmla="*/ 665116 w 845078"/>
                  <a:gd name="connsiteY9" fmla="*/ 423153 h 2154677"/>
                  <a:gd name="connsiteX10" fmla="*/ 674844 w 845078"/>
                  <a:gd name="connsiteY10" fmla="*/ 301558 h 2154677"/>
                  <a:gd name="connsiteX11" fmla="*/ 733210 w 845078"/>
                  <a:gd name="connsiteY11" fmla="*/ 63230 h 2154677"/>
                  <a:gd name="connsiteX12" fmla="*/ 271146 w 845078"/>
                  <a:gd name="connsiteY12" fmla="*/ 0 h 2154677"/>
                  <a:gd name="connsiteX13" fmla="*/ 0 w 845078"/>
                  <a:gd name="connsiteY13" fmla="*/ 1921112 h 2154677"/>
                  <a:gd name="connsiteX14" fmla="*/ 204715 w 845078"/>
                  <a:gd name="connsiteY14" fmla="*/ 1996175 h 2154677"/>
                  <a:gd name="connsiteX15" fmla="*/ 811031 w 845078"/>
                  <a:gd name="connsiteY15" fmla="*/ 2154677 h 2154677"/>
                  <a:gd name="connsiteX0" fmla="*/ 606316 w 640363"/>
                  <a:gd name="connsiteY0" fmla="*/ 2154677 h 2154677"/>
                  <a:gd name="connsiteX1" fmla="*/ 640363 w 640363"/>
                  <a:gd name="connsiteY1" fmla="*/ 2067128 h 2154677"/>
                  <a:gd name="connsiteX2" fmla="*/ 572269 w 640363"/>
                  <a:gd name="connsiteY2" fmla="*/ 1950396 h 2154677"/>
                  <a:gd name="connsiteX3" fmla="*/ 625771 w 640363"/>
                  <a:gd name="connsiteY3" fmla="*/ 1765570 h 2154677"/>
                  <a:gd name="connsiteX4" fmla="*/ 358261 w 640363"/>
                  <a:gd name="connsiteY4" fmla="*/ 1682885 h 2154677"/>
                  <a:gd name="connsiteX5" fmla="*/ 343669 w 640363"/>
                  <a:gd name="connsiteY5" fmla="*/ 1648838 h 2154677"/>
                  <a:gd name="connsiteX6" fmla="*/ 577133 w 640363"/>
                  <a:gd name="connsiteY6" fmla="*/ 836579 h 2154677"/>
                  <a:gd name="connsiteX7" fmla="*/ 479857 w 640363"/>
                  <a:gd name="connsiteY7" fmla="*/ 758758 h 2154677"/>
                  <a:gd name="connsiteX8" fmla="*/ 484720 w 640363"/>
                  <a:gd name="connsiteY8" fmla="*/ 481519 h 2154677"/>
                  <a:gd name="connsiteX9" fmla="*/ 460401 w 640363"/>
                  <a:gd name="connsiteY9" fmla="*/ 423153 h 2154677"/>
                  <a:gd name="connsiteX10" fmla="*/ 470129 w 640363"/>
                  <a:gd name="connsiteY10" fmla="*/ 301558 h 2154677"/>
                  <a:gd name="connsiteX11" fmla="*/ 528495 w 640363"/>
                  <a:gd name="connsiteY11" fmla="*/ 63230 h 2154677"/>
                  <a:gd name="connsiteX12" fmla="*/ 66431 w 640363"/>
                  <a:gd name="connsiteY12" fmla="*/ 0 h 2154677"/>
                  <a:gd name="connsiteX13" fmla="*/ 0 w 640363"/>
                  <a:gd name="connsiteY13" fmla="*/ 1996175 h 2154677"/>
                  <a:gd name="connsiteX14" fmla="*/ 606316 w 640363"/>
                  <a:gd name="connsiteY14" fmla="*/ 2154677 h 2154677"/>
                  <a:gd name="connsiteX0" fmla="*/ 66431 w 640363"/>
                  <a:gd name="connsiteY0" fmla="*/ 0 h 2154677"/>
                  <a:gd name="connsiteX1" fmla="*/ 0 w 640363"/>
                  <a:gd name="connsiteY1" fmla="*/ 1996175 h 2154677"/>
                  <a:gd name="connsiteX2" fmla="*/ 606316 w 640363"/>
                  <a:gd name="connsiteY2" fmla="*/ 2154677 h 2154677"/>
                  <a:gd name="connsiteX3" fmla="*/ 640363 w 640363"/>
                  <a:gd name="connsiteY3" fmla="*/ 2067128 h 2154677"/>
                  <a:gd name="connsiteX4" fmla="*/ 572269 w 640363"/>
                  <a:gd name="connsiteY4" fmla="*/ 1950396 h 2154677"/>
                  <a:gd name="connsiteX5" fmla="*/ 625771 w 640363"/>
                  <a:gd name="connsiteY5" fmla="*/ 1765570 h 2154677"/>
                  <a:gd name="connsiteX6" fmla="*/ 358261 w 640363"/>
                  <a:gd name="connsiteY6" fmla="*/ 1682885 h 2154677"/>
                  <a:gd name="connsiteX7" fmla="*/ 343669 w 640363"/>
                  <a:gd name="connsiteY7" fmla="*/ 1648838 h 2154677"/>
                  <a:gd name="connsiteX8" fmla="*/ 577133 w 640363"/>
                  <a:gd name="connsiteY8" fmla="*/ 836579 h 2154677"/>
                  <a:gd name="connsiteX9" fmla="*/ 479857 w 640363"/>
                  <a:gd name="connsiteY9" fmla="*/ 758758 h 2154677"/>
                  <a:gd name="connsiteX10" fmla="*/ 484720 w 640363"/>
                  <a:gd name="connsiteY10" fmla="*/ 481519 h 2154677"/>
                  <a:gd name="connsiteX11" fmla="*/ 460401 w 640363"/>
                  <a:gd name="connsiteY11" fmla="*/ 423153 h 2154677"/>
                  <a:gd name="connsiteX12" fmla="*/ 470129 w 640363"/>
                  <a:gd name="connsiteY12" fmla="*/ 301558 h 2154677"/>
                  <a:gd name="connsiteX13" fmla="*/ 528495 w 640363"/>
                  <a:gd name="connsiteY13" fmla="*/ 63230 h 2154677"/>
                  <a:gd name="connsiteX14" fmla="*/ 157871 w 640363"/>
                  <a:gd name="connsiteY14" fmla="*/ 91440 h 2154677"/>
                  <a:gd name="connsiteX0" fmla="*/ 0 w 640363"/>
                  <a:gd name="connsiteY0" fmla="*/ 1954022 h 2112524"/>
                  <a:gd name="connsiteX1" fmla="*/ 606316 w 640363"/>
                  <a:gd name="connsiteY1" fmla="*/ 2112524 h 2112524"/>
                  <a:gd name="connsiteX2" fmla="*/ 640363 w 640363"/>
                  <a:gd name="connsiteY2" fmla="*/ 2024975 h 2112524"/>
                  <a:gd name="connsiteX3" fmla="*/ 572269 w 640363"/>
                  <a:gd name="connsiteY3" fmla="*/ 1908243 h 2112524"/>
                  <a:gd name="connsiteX4" fmla="*/ 625771 w 640363"/>
                  <a:gd name="connsiteY4" fmla="*/ 1723417 h 2112524"/>
                  <a:gd name="connsiteX5" fmla="*/ 358261 w 640363"/>
                  <a:gd name="connsiteY5" fmla="*/ 1640732 h 2112524"/>
                  <a:gd name="connsiteX6" fmla="*/ 343669 w 640363"/>
                  <a:gd name="connsiteY6" fmla="*/ 1606685 h 2112524"/>
                  <a:gd name="connsiteX7" fmla="*/ 577133 w 640363"/>
                  <a:gd name="connsiteY7" fmla="*/ 794426 h 2112524"/>
                  <a:gd name="connsiteX8" fmla="*/ 479857 w 640363"/>
                  <a:gd name="connsiteY8" fmla="*/ 716605 h 2112524"/>
                  <a:gd name="connsiteX9" fmla="*/ 484720 w 640363"/>
                  <a:gd name="connsiteY9" fmla="*/ 439366 h 2112524"/>
                  <a:gd name="connsiteX10" fmla="*/ 460401 w 640363"/>
                  <a:gd name="connsiteY10" fmla="*/ 381000 h 2112524"/>
                  <a:gd name="connsiteX11" fmla="*/ 470129 w 640363"/>
                  <a:gd name="connsiteY11" fmla="*/ 259405 h 2112524"/>
                  <a:gd name="connsiteX12" fmla="*/ 528495 w 640363"/>
                  <a:gd name="connsiteY12" fmla="*/ 21077 h 2112524"/>
                  <a:gd name="connsiteX13" fmla="*/ 157871 w 640363"/>
                  <a:gd name="connsiteY13" fmla="*/ 49287 h 2112524"/>
                  <a:gd name="connsiteX0" fmla="*/ 0 w 640363"/>
                  <a:gd name="connsiteY0" fmla="*/ 1983053 h 2141555"/>
                  <a:gd name="connsiteX1" fmla="*/ 606316 w 640363"/>
                  <a:gd name="connsiteY1" fmla="*/ 2141555 h 2141555"/>
                  <a:gd name="connsiteX2" fmla="*/ 640363 w 640363"/>
                  <a:gd name="connsiteY2" fmla="*/ 2054006 h 2141555"/>
                  <a:gd name="connsiteX3" fmla="*/ 572269 w 640363"/>
                  <a:gd name="connsiteY3" fmla="*/ 1937274 h 2141555"/>
                  <a:gd name="connsiteX4" fmla="*/ 625771 w 640363"/>
                  <a:gd name="connsiteY4" fmla="*/ 1752448 h 2141555"/>
                  <a:gd name="connsiteX5" fmla="*/ 358261 w 640363"/>
                  <a:gd name="connsiteY5" fmla="*/ 1669763 h 2141555"/>
                  <a:gd name="connsiteX6" fmla="*/ 343669 w 640363"/>
                  <a:gd name="connsiteY6" fmla="*/ 1635716 h 2141555"/>
                  <a:gd name="connsiteX7" fmla="*/ 577133 w 640363"/>
                  <a:gd name="connsiteY7" fmla="*/ 823457 h 2141555"/>
                  <a:gd name="connsiteX8" fmla="*/ 479857 w 640363"/>
                  <a:gd name="connsiteY8" fmla="*/ 745636 h 2141555"/>
                  <a:gd name="connsiteX9" fmla="*/ 484720 w 640363"/>
                  <a:gd name="connsiteY9" fmla="*/ 468397 h 2141555"/>
                  <a:gd name="connsiteX10" fmla="*/ 460401 w 640363"/>
                  <a:gd name="connsiteY10" fmla="*/ 410031 h 2141555"/>
                  <a:gd name="connsiteX11" fmla="*/ 470129 w 640363"/>
                  <a:gd name="connsiteY11" fmla="*/ 288436 h 2141555"/>
                  <a:gd name="connsiteX12" fmla="*/ 528495 w 640363"/>
                  <a:gd name="connsiteY12" fmla="*/ 50108 h 2141555"/>
                  <a:gd name="connsiteX13" fmla="*/ 85502 w 640363"/>
                  <a:gd name="connsiteY13" fmla="*/ 0 h 2141555"/>
                  <a:gd name="connsiteX0" fmla="*/ 0 w 640363"/>
                  <a:gd name="connsiteY0" fmla="*/ 1932945 h 2091447"/>
                  <a:gd name="connsiteX1" fmla="*/ 606316 w 640363"/>
                  <a:gd name="connsiteY1" fmla="*/ 2091447 h 2091447"/>
                  <a:gd name="connsiteX2" fmla="*/ 640363 w 640363"/>
                  <a:gd name="connsiteY2" fmla="*/ 2003898 h 2091447"/>
                  <a:gd name="connsiteX3" fmla="*/ 572269 w 640363"/>
                  <a:gd name="connsiteY3" fmla="*/ 1887166 h 2091447"/>
                  <a:gd name="connsiteX4" fmla="*/ 625771 w 640363"/>
                  <a:gd name="connsiteY4" fmla="*/ 1702340 h 2091447"/>
                  <a:gd name="connsiteX5" fmla="*/ 358261 w 640363"/>
                  <a:gd name="connsiteY5" fmla="*/ 1619655 h 2091447"/>
                  <a:gd name="connsiteX6" fmla="*/ 343669 w 640363"/>
                  <a:gd name="connsiteY6" fmla="*/ 1585608 h 2091447"/>
                  <a:gd name="connsiteX7" fmla="*/ 577133 w 640363"/>
                  <a:gd name="connsiteY7" fmla="*/ 773349 h 2091447"/>
                  <a:gd name="connsiteX8" fmla="*/ 479857 w 640363"/>
                  <a:gd name="connsiteY8" fmla="*/ 695528 h 2091447"/>
                  <a:gd name="connsiteX9" fmla="*/ 484720 w 640363"/>
                  <a:gd name="connsiteY9" fmla="*/ 418289 h 2091447"/>
                  <a:gd name="connsiteX10" fmla="*/ 460401 w 640363"/>
                  <a:gd name="connsiteY10" fmla="*/ 359923 h 2091447"/>
                  <a:gd name="connsiteX11" fmla="*/ 470129 w 640363"/>
                  <a:gd name="connsiteY11" fmla="*/ 238328 h 2091447"/>
                  <a:gd name="connsiteX12" fmla="*/ 528495 w 640363"/>
                  <a:gd name="connsiteY12" fmla="*/ 0 h 2091447"/>
                  <a:gd name="connsiteX0" fmla="*/ 262647 w 296694"/>
                  <a:gd name="connsiteY0" fmla="*/ 2091447 h 2091447"/>
                  <a:gd name="connsiteX1" fmla="*/ 296694 w 296694"/>
                  <a:gd name="connsiteY1" fmla="*/ 2003898 h 2091447"/>
                  <a:gd name="connsiteX2" fmla="*/ 228600 w 296694"/>
                  <a:gd name="connsiteY2" fmla="*/ 1887166 h 2091447"/>
                  <a:gd name="connsiteX3" fmla="*/ 282102 w 296694"/>
                  <a:gd name="connsiteY3" fmla="*/ 1702340 h 2091447"/>
                  <a:gd name="connsiteX4" fmla="*/ 14592 w 296694"/>
                  <a:gd name="connsiteY4" fmla="*/ 1619655 h 2091447"/>
                  <a:gd name="connsiteX5" fmla="*/ 0 w 296694"/>
                  <a:gd name="connsiteY5" fmla="*/ 1585608 h 2091447"/>
                  <a:gd name="connsiteX6" fmla="*/ 233464 w 296694"/>
                  <a:gd name="connsiteY6" fmla="*/ 773349 h 2091447"/>
                  <a:gd name="connsiteX7" fmla="*/ 136188 w 296694"/>
                  <a:gd name="connsiteY7" fmla="*/ 695528 h 2091447"/>
                  <a:gd name="connsiteX8" fmla="*/ 141051 w 296694"/>
                  <a:gd name="connsiteY8" fmla="*/ 418289 h 2091447"/>
                  <a:gd name="connsiteX9" fmla="*/ 116732 w 296694"/>
                  <a:gd name="connsiteY9" fmla="*/ 359923 h 2091447"/>
                  <a:gd name="connsiteX10" fmla="*/ 126460 w 296694"/>
                  <a:gd name="connsiteY10" fmla="*/ 238328 h 2091447"/>
                  <a:gd name="connsiteX11" fmla="*/ 184826 w 296694"/>
                  <a:gd name="connsiteY11" fmla="*/ 0 h 2091447"/>
                  <a:gd name="connsiteX0" fmla="*/ 262647 w 296694"/>
                  <a:gd name="connsiteY0" fmla="*/ 1853119 h 1853119"/>
                  <a:gd name="connsiteX1" fmla="*/ 296694 w 296694"/>
                  <a:gd name="connsiteY1" fmla="*/ 1765570 h 1853119"/>
                  <a:gd name="connsiteX2" fmla="*/ 228600 w 296694"/>
                  <a:gd name="connsiteY2" fmla="*/ 1648838 h 1853119"/>
                  <a:gd name="connsiteX3" fmla="*/ 282102 w 296694"/>
                  <a:gd name="connsiteY3" fmla="*/ 1464012 h 1853119"/>
                  <a:gd name="connsiteX4" fmla="*/ 14592 w 296694"/>
                  <a:gd name="connsiteY4" fmla="*/ 1381327 h 1853119"/>
                  <a:gd name="connsiteX5" fmla="*/ 0 w 296694"/>
                  <a:gd name="connsiteY5" fmla="*/ 1347280 h 1853119"/>
                  <a:gd name="connsiteX6" fmla="*/ 233464 w 296694"/>
                  <a:gd name="connsiteY6" fmla="*/ 535021 h 1853119"/>
                  <a:gd name="connsiteX7" fmla="*/ 136188 w 296694"/>
                  <a:gd name="connsiteY7" fmla="*/ 457200 h 1853119"/>
                  <a:gd name="connsiteX8" fmla="*/ 141051 w 296694"/>
                  <a:gd name="connsiteY8" fmla="*/ 179961 h 1853119"/>
                  <a:gd name="connsiteX9" fmla="*/ 116732 w 296694"/>
                  <a:gd name="connsiteY9" fmla="*/ 121595 h 1853119"/>
                  <a:gd name="connsiteX10" fmla="*/ 126460 w 296694"/>
                  <a:gd name="connsiteY10" fmla="*/ 0 h 1853119"/>
                  <a:gd name="connsiteX0" fmla="*/ 262647 w 296694"/>
                  <a:gd name="connsiteY0" fmla="*/ 1731524 h 1731524"/>
                  <a:gd name="connsiteX1" fmla="*/ 296694 w 296694"/>
                  <a:gd name="connsiteY1" fmla="*/ 1643975 h 1731524"/>
                  <a:gd name="connsiteX2" fmla="*/ 228600 w 296694"/>
                  <a:gd name="connsiteY2" fmla="*/ 1527243 h 1731524"/>
                  <a:gd name="connsiteX3" fmla="*/ 282102 w 296694"/>
                  <a:gd name="connsiteY3" fmla="*/ 1342417 h 1731524"/>
                  <a:gd name="connsiteX4" fmla="*/ 14592 w 296694"/>
                  <a:gd name="connsiteY4" fmla="*/ 1259732 h 1731524"/>
                  <a:gd name="connsiteX5" fmla="*/ 0 w 296694"/>
                  <a:gd name="connsiteY5" fmla="*/ 1225685 h 1731524"/>
                  <a:gd name="connsiteX6" fmla="*/ 233464 w 296694"/>
                  <a:gd name="connsiteY6" fmla="*/ 413426 h 1731524"/>
                  <a:gd name="connsiteX7" fmla="*/ 136188 w 296694"/>
                  <a:gd name="connsiteY7" fmla="*/ 335605 h 1731524"/>
                  <a:gd name="connsiteX8" fmla="*/ 141051 w 296694"/>
                  <a:gd name="connsiteY8" fmla="*/ 58366 h 1731524"/>
                  <a:gd name="connsiteX9" fmla="*/ 116732 w 296694"/>
                  <a:gd name="connsiteY9" fmla="*/ 0 h 1731524"/>
                  <a:gd name="connsiteX0" fmla="*/ 262647 w 296694"/>
                  <a:gd name="connsiteY0" fmla="*/ 1673158 h 1673158"/>
                  <a:gd name="connsiteX1" fmla="*/ 296694 w 296694"/>
                  <a:gd name="connsiteY1" fmla="*/ 1585609 h 1673158"/>
                  <a:gd name="connsiteX2" fmla="*/ 228600 w 296694"/>
                  <a:gd name="connsiteY2" fmla="*/ 1468877 h 1673158"/>
                  <a:gd name="connsiteX3" fmla="*/ 282102 w 296694"/>
                  <a:gd name="connsiteY3" fmla="*/ 1284051 h 1673158"/>
                  <a:gd name="connsiteX4" fmla="*/ 14592 w 296694"/>
                  <a:gd name="connsiteY4" fmla="*/ 1201366 h 1673158"/>
                  <a:gd name="connsiteX5" fmla="*/ 0 w 296694"/>
                  <a:gd name="connsiteY5" fmla="*/ 1167319 h 1673158"/>
                  <a:gd name="connsiteX6" fmla="*/ 233464 w 296694"/>
                  <a:gd name="connsiteY6" fmla="*/ 355060 h 1673158"/>
                  <a:gd name="connsiteX7" fmla="*/ 136188 w 296694"/>
                  <a:gd name="connsiteY7" fmla="*/ 277239 h 1673158"/>
                  <a:gd name="connsiteX8" fmla="*/ 141051 w 296694"/>
                  <a:gd name="connsiteY8" fmla="*/ 0 h 1673158"/>
                  <a:gd name="connsiteX0" fmla="*/ 262647 w 296694"/>
                  <a:gd name="connsiteY0" fmla="*/ 1395919 h 1395919"/>
                  <a:gd name="connsiteX1" fmla="*/ 296694 w 296694"/>
                  <a:gd name="connsiteY1" fmla="*/ 1308370 h 1395919"/>
                  <a:gd name="connsiteX2" fmla="*/ 228600 w 296694"/>
                  <a:gd name="connsiteY2" fmla="*/ 1191638 h 1395919"/>
                  <a:gd name="connsiteX3" fmla="*/ 282102 w 296694"/>
                  <a:gd name="connsiteY3" fmla="*/ 1006812 h 1395919"/>
                  <a:gd name="connsiteX4" fmla="*/ 14592 w 296694"/>
                  <a:gd name="connsiteY4" fmla="*/ 924127 h 1395919"/>
                  <a:gd name="connsiteX5" fmla="*/ 0 w 296694"/>
                  <a:gd name="connsiteY5" fmla="*/ 890080 h 1395919"/>
                  <a:gd name="connsiteX6" fmla="*/ 233464 w 296694"/>
                  <a:gd name="connsiteY6" fmla="*/ 77821 h 1395919"/>
                  <a:gd name="connsiteX7" fmla="*/ 136188 w 296694"/>
                  <a:gd name="connsiteY7" fmla="*/ 0 h 1395919"/>
                  <a:gd name="connsiteX0" fmla="*/ 262647 w 296694"/>
                  <a:gd name="connsiteY0" fmla="*/ 1318098 h 1318098"/>
                  <a:gd name="connsiteX1" fmla="*/ 296694 w 296694"/>
                  <a:gd name="connsiteY1" fmla="*/ 1230549 h 1318098"/>
                  <a:gd name="connsiteX2" fmla="*/ 228600 w 296694"/>
                  <a:gd name="connsiteY2" fmla="*/ 1113817 h 1318098"/>
                  <a:gd name="connsiteX3" fmla="*/ 282102 w 296694"/>
                  <a:gd name="connsiteY3" fmla="*/ 928991 h 1318098"/>
                  <a:gd name="connsiteX4" fmla="*/ 14592 w 296694"/>
                  <a:gd name="connsiteY4" fmla="*/ 846306 h 1318098"/>
                  <a:gd name="connsiteX5" fmla="*/ 0 w 296694"/>
                  <a:gd name="connsiteY5" fmla="*/ 812259 h 1318098"/>
                  <a:gd name="connsiteX6" fmla="*/ 233464 w 296694"/>
                  <a:gd name="connsiteY6" fmla="*/ 0 h 1318098"/>
                  <a:gd name="connsiteX0" fmla="*/ 296694 w 296694"/>
                  <a:gd name="connsiteY0" fmla="*/ 1230549 h 1230549"/>
                  <a:gd name="connsiteX1" fmla="*/ 228600 w 296694"/>
                  <a:gd name="connsiteY1" fmla="*/ 1113817 h 1230549"/>
                  <a:gd name="connsiteX2" fmla="*/ 282102 w 296694"/>
                  <a:gd name="connsiteY2" fmla="*/ 928991 h 1230549"/>
                  <a:gd name="connsiteX3" fmla="*/ 14592 w 296694"/>
                  <a:gd name="connsiteY3" fmla="*/ 846306 h 1230549"/>
                  <a:gd name="connsiteX4" fmla="*/ 0 w 296694"/>
                  <a:gd name="connsiteY4" fmla="*/ 812259 h 1230549"/>
                  <a:gd name="connsiteX5" fmla="*/ 233464 w 296694"/>
                  <a:gd name="connsiteY5" fmla="*/ 0 h 1230549"/>
                  <a:gd name="connsiteX0" fmla="*/ 296694 w 301616"/>
                  <a:gd name="connsiteY0" fmla="*/ 1230549 h 1230549"/>
                  <a:gd name="connsiteX1" fmla="*/ 301616 w 301616"/>
                  <a:gd name="connsiteY1" fmla="*/ 1192767 h 1230549"/>
                  <a:gd name="connsiteX2" fmla="*/ 228600 w 301616"/>
                  <a:gd name="connsiteY2" fmla="*/ 1113817 h 1230549"/>
                  <a:gd name="connsiteX3" fmla="*/ 282102 w 301616"/>
                  <a:gd name="connsiteY3" fmla="*/ 928991 h 1230549"/>
                  <a:gd name="connsiteX4" fmla="*/ 14592 w 301616"/>
                  <a:gd name="connsiteY4" fmla="*/ 846306 h 1230549"/>
                  <a:gd name="connsiteX5" fmla="*/ 0 w 301616"/>
                  <a:gd name="connsiteY5" fmla="*/ 812259 h 1230549"/>
                  <a:gd name="connsiteX6" fmla="*/ 233464 w 301616"/>
                  <a:gd name="connsiteY6" fmla="*/ 0 h 1230549"/>
                  <a:gd name="connsiteX0" fmla="*/ 296694 w 296694"/>
                  <a:gd name="connsiteY0" fmla="*/ 1230549 h 1230549"/>
                  <a:gd name="connsiteX1" fmla="*/ 228600 w 296694"/>
                  <a:gd name="connsiteY1" fmla="*/ 1113817 h 1230549"/>
                  <a:gd name="connsiteX2" fmla="*/ 282102 w 296694"/>
                  <a:gd name="connsiteY2" fmla="*/ 928991 h 1230549"/>
                  <a:gd name="connsiteX3" fmla="*/ 14592 w 296694"/>
                  <a:gd name="connsiteY3" fmla="*/ 846306 h 1230549"/>
                  <a:gd name="connsiteX4" fmla="*/ 0 w 296694"/>
                  <a:gd name="connsiteY4" fmla="*/ 812259 h 1230549"/>
                  <a:gd name="connsiteX5" fmla="*/ 233464 w 296694"/>
                  <a:gd name="connsiteY5" fmla="*/ 0 h 1230549"/>
                  <a:gd name="connsiteX0" fmla="*/ 296694 w 296694"/>
                  <a:gd name="connsiteY0" fmla="*/ 1230549 h 1230549"/>
                  <a:gd name="connsiteX1" fmla="*/ 282102 w 296694"/>
                  <a:gd name="connsiteY1" fmla="*/ 928991 h 1230549"/>
                  <a:gd name="connsiteX2" fmla="*/ 14592 w 296694"/>
                  <a:gd name="connsiteY2" fmla="*/ 846306 h 1230549"/>
                  <a:gd name="connsiteX3" fmla="*/ 0 w 296694"/>
                  <a:gd name="connsiteY3" fmla="*/ 812259 h 1230549"/>
                  <a:gd name="connsiteX4" fmla="*/ 233464 w 296694"/>
                  <a:gd name="connsiteY4" fmla="*/ 0 h 1230549"/>
                  <a:gd name="connsiteX0" fmla="*/ 282102 w 282102"/>
                  <a:gd name="connsiteY0" fmla="*/ 928991 h 928991"/>
                  <a:gd name="connsiteX1" fmla="*/ 14592 w 282102"/>
                  <a:gd name="connsiteY1" fmla="*/ 846306 h 928991"/>
                  <a:gd name="connsiteX2" fmla="*/ 0 w 282102"/>
                  <a:gd name="connsiteY2" fmla="*/ 812259 h 928991"/>
                  <a:gd name="connsiteX3" fmla="*/ 233464 w 282102"/>
                  <a:gd name="connsiteY3" fmla="*/ 0 h 928991"/>
                </a:gdLst>
                <a:ahLst/>
                <a:cxnLst>
                  <a:cxn ang="0">
                    <a:pos x="connsiteX0" y="connsiteY0"/>
                  </a:cxn>
                  <a:cxn ang="0">
                    <a:pos x="connsiteX1" y="connsiteY1"/>
                  </a:cxn>
                  <a:cxn ang="0">
                    <a:pos x="connsiteX2" y="connsiteY2"/>
                  </a:cxn>
                  <a:cxn ang="0">
                    <a:pos x="connsiteX3" y="connsiteY3"/>
                  </a:cxn>
                </a:cxnLst>
                <a:rect l="l" t="t" r="r" b="b"/>
                <a:pathLst>
                  <a:path w="282102" h="928991">
                    <a:moveTo>
                      <a:pt x="282102" y="928991"/>
                    </a:moveTo>
                    <a:lnTo>
                      <a:pt x="14592" y="846306"/>
                    </a:lnTo>
                    <a:lnTo>
                      <a:pt x="0" y="812259"/>
                    </a:lnTo>
                    <a:lnTo>
                      <a:pt x="233464" y="0"/>
                    </a:lnTo>
                  </a:path>
                </a:pathLst>
              </a:cu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08" name="フリーフォーム 107"/>
            <p:cNvSpPr/>
            <p:nvPr/>
          </p:nvSpPr>
          <p:spPr>
            <a:xfrm>
              <a:off x="6319592" y="2676182"/>
              <a:ext cx="1692234" cy="2369127"/>
            </a:xfrm>
            <a:custGeom>
              <a:avLst/>
              <a:gdLst>
                <a:gd name="connsiteX0" fmla="*/ 540327 w 2232561"/>
                <a:gd name="connsiteY0" fmla="*/ 0 h 2369127"/>
                <a:gd name="connsiteX1" fmla="*/ 1021278 w 2232561"/>
                <a:gd name="connsiteY1" fmla="*/ 53439 h 2369127"/>
                <a:gd name="connsiteX2" fmla="*/ 967839 w 2232561"/>
                <a:gd name="connsiteY2" fmla="*/ 332509 h 2369127"/>
                <a:gd name="connsiteX3" fmla="*/ 967839 w 2232561"/>
                <a:gd name="connsiteY3" fmla="*/ 433449 h 2369127"/>
                <a:gd name="connsiteX4" fmla="*/ 991589 w 2232561"/>
                <a:gd name="connsiteY4" fmla="*/ 492826 h 2369127"/>
                <a:gd name="connsiteX5" fmla="*/ 985652 w 2232561"/>
                <a:gd name="connsiteY5" fmla="*/ 765958 h 2369127"/>
                <a:gd name="connsiteX6" fmla="*/ 1068779 w 2232561"/>
                <a:gd name="connsiteY6" fmla="*/ 843148 h 2369127"/>
                <a:gd name="connsiteX7" fmla="*/ 1110343 w 2232561"/>
                <a:gd name="connsiteY7" fmla="*/ 849086 h 2369127"/>
                <a:gd name="connsiteX8" fmla="*/ 1211283 w 2232561"/>
                <a:gd name="connsiteY8" fmla="*/ 760021 h 2369127"/>
                <a:gd name="connsiteX9" fmla="*/ 1383475 w 2232561"/>
                <a:gd name="connsiteY9" fmla="*/ 694706 h 2369127"/>
                <a:gd name="connsiteX10" fmla="*/ 1436914 w 2232561"/>
                <a:gd name="connsiteY10" fmla="*/ 564078 h 2369127"/>
                <a:gd name="connsiteX11" fmla="*/ 1638795 w 2232561"/>
                <a:gd name="connsiteY11" fmla="*/ 516577 h 2369127"/>
                <a:gd name="connsiteX12" fmla="*/ 1888176 w 2232561"/>
                <a:gd name="connsiteY12" fmla="*/ 599704 h 2369127"/>
                <a:gd name="connsiteX13" fmla="*/ 2036618 w 2232561"/>
                <a:gd name="connsiteY13" fmla="*/ 670956 h 2369127"/>
                <a:gd name="connsiteX14" fmla="*/ 2226623 w 2232561"/>
                <a:gd name="connsiteY14" fmla="*/ 676893 h 2369127"/>
                <a:gd name="connsiteX15" fmla="*/ 2232561 w 2232561"/>
                <a:gd name="connsiteY15" fmla="*/ 843148 h 2369127"/>
                <a:gd name="connsiteX16" fmla="*/ 2006930 w 2232561"/>
                <a:gd name="connsiteY16" fmla="*/ 825335 h 2369127"/>
                <a:gd name="connsiteX17" fmla="*/ 1977241 w 2232561"/>
                <a:gd name="connsiteY17" fmla="*/ 985652 h 2369127"/>
                <a:gd name="connsiteX18" fmla="*/ 1995054 w 2232561"/>
                <a:gd name="connsiteY18" fmla="*/ 1027216 h 2369127"/>
                <a:gd name="connsiteX19" fmla="*/ 2036618 w 2232561"/>
                <a:gd name="connsiteY19" fmla="*/ 1033153 h 2369127"/>
                <a:gd name="connsiteX20" fmla="*/ 2030680 w 2232561"/>
                <a:gd name="connsiteY20" fmla="*/ 1169719 h 2369127"/>
                <a:gd name="connsiteX21" fmla="*/ 1953491 w 2232561"/>
                <a:gd name="connsiteY21" fmla="*/ 1205345 h 2369127"/>
                <a:gd name="connsiteX22" fmla="*/ 1870363 w 2232561"/>
                <a:gd name="connsiteY22" fmla="*/ 1193470 h 2369127"/>
                <a:gd name="connsiteX23" fmla="*/ 1816924 w 2232561"/>
                <a:gd name="connsiteY23" fmla="*/ 1145969 h 2369127"/>
                <a:gd name="connsiteX24" fmla="*/ 1656608 w 2232561"/>
                <a:gd name="connsiteY24" fmla="*/ 1151906 h 2369127"/>
                <a:gd name="connsiteX25" fmla="*/ 1591293 w 2232561"/>
                <a:gd name="connsiteY25" fmla="*/ 1383475 h 2369127"/>
                <a:gd name="connsiteX26" fmla="*/ 1692234 w 2232561"/>
                <a:gd name="connsiteY26" fmla="*/ 1395351 h 2369127"/>
                <a:gd name="connsiteX27" fmla="*/ 1704109 w 2232561"/>
                <a:gd name="connsiteY27" fmla="*/ 1407226 h 2369127"/>
                <a:gd name="connsiteX28" fmla="*/ 1870363 w 2232561"/>
                <a:gd name="connsiteY28" fmla="*/ 1442852 h 2369127"/>
                <a:gd name="connsiteX29" fmla="*/ 1763485 w 2232561"/>
                <a:gd name="connsiteY29" fmla="*/ 1959429 h 2369127"/>
                <a:gd name="connsiteX30" fmla="*/ 2113808 w 2232561"/>
                <a:gd name="connsiteY30" fmla="*/ 2072244 h 2369127"/>
                <a:gd name="connsiteX31" fmla="*/ 2084119 w 2232561"/>
                <a:gd name="connsiteY31" fmla="*/ 2244436 h 2369127"/>
                <a:gd name="connsiteX32" fmla="*/ 2000992 w 2232561"/>
                <a:gd name="connsiteY32" fmla="*/ 2321626 h 2369127"/>
                <a:gd name="connsiteX33" fmla="*/ 1751610 w 2232561"/>
                <a:gd name="connsiteY33" fmla="*/ 2369127 h 2369127"/>
                <a:gd name="connsiteX34" fmla="*/ 1698171 w 2232561"/>
                <a:gd name="connsiteY34" fmla="*/ 2369127 h 2369127"/>
                <a:gd name="connsiteX35" fmla="*/ 1698171 w 2232561"/>
                <a:gd name="connsiteY35" fmla="*/ 2369127 h 2369127"/>
                <a:gd name="connsiteX36" fmla="*/ 0 w 2232561"/>
                <a:gd name="connsiteY36" fmla="*/ 1882239 h 2369127"/>
                <a:gd name="connsiteX37" fmla="*/ 540327 w 2232561"/>
                <a:gd name="connsiteY37" fmla="*/ 0 h 2369127"/>
                <a:gd name="connsiteX0" fmla="*/ 540327 w 2232561"/>
                <a:gd name="connsiteY0" fmla="*/ 0 h 2369127"/>
                <a:gd name="connsiteX1" fmla="*/ 1021278 w 2232561"/>
                <a:gd name="connsiteY1" fmla="*/ 53439 h 2369127"/>
                <a:gd name="connsiteX2" fmla="*/ 967839 w 2232561"/>
                <a:gd name="connsiteY2" fmla="*/ 332509 h 2369127"/>
                <a:gd name="connsiteX3" fmla="*/ 967839 w 2232561"/>
                <a:gd name="connsiteY3" fmla="*/ 433449 h 2369127"/>
                <a:gd name="connsiteX4" fmla="*/ 991589 w 2232561"/>
                <a:gd name="connsiteY4" fmla="*/ 492826 h 2369127"/>
                <a:gd name="connsiteX5" fmla="*/ 985652 w 2232561"/>
                <a:gd name="connsiteY5" fmla="*/ 765958 h 2369127"/>
                <a:gd name="connsiteX6" fmla="*/ 1068779 w 2232561"/>
                <a:gd name="connsiteY6" fmla="*/ 843148 h 2369127"/>
                <a:gd name="connsiteX7" fmla="*/ 1110343 w 2232561"/>
                <a:gd name="connsiteY7" fmla="*/ 849086 h 2369127"/>
                <a:gd name="connsiteX8" fmla="*/ 1211283 w 2232561"/>
                <a:gd name="connsiteY8" fmla="*/ 760021 h 2369127"/>
                <a:gd name="connsiteX9" fmla="*/ 1383475 w 2232561"/>
                <a:gd name="connsiteY9" fmla="*/ 694706 h 2369127"/>
                <a:gd name="connsiteX10" fmla="*/ 1436914 w 2232561"/>
                <a:gd name="connsiteY10" fmla="*/ 564078 h 2369127"/>
                <a:gd name="connsiteX11" fmla="*/ 1638795 w 2232561"/>
                <a:gd name="connsiteY11" fmla="*/ 516577 h 2369127"/>
                <a:gd name="connsiteX12" fmla="*/ 1888176 w 2232561"/>
                <a:gd name="connsiteY12" fmla="*/ 599704 h 2369127"/>
                <a:gd name="connsiteX13" fmla="*/ 2036618 w 2232561"/>
                <a:gd name="connsiteY13" fmla="*/ 670956 h 2369127"/>
                <a:gd name="connsiteX14" fmla="*/ 2226623 w 2232561"/>
                <a:gd name="connsiteY14" fmla="*/ 676893 h 2369127"/>
                <a:gd name="connsiteX15" fmla="*/ 2232561 w 2232561"/>
                <a:gd name="connsiteY15" fmla="*/ 843148 h 2369127"/>
                <a:gd name="connsiteX16" fmla="*/ 2006930 w 2232561"/>
                <a:gd name="connsiteY16" fmla="*/ 825335 h 2369127"/>
                <a:gd name="connsiteX17" fmla="*/ 1977241 w 2232561"/>
                <a:gd name="connsiteY17" fmla="*/ 985652 h 2369127"/>
                <a:gd name="connsiteX18" fmla="*/ 1995054 w 2232561"/>
                <a:gd name="connsiteY18" fmla="*/ 1027216 h 2369127"/>
                <a:gd name="connsiteX19" fmla="*/ 2036618 w 2232561"/>
                <a:gd name="connsiteY19" fmla="*/ 1033153 h 2369127"/>
                <a:gd name="connsiteX20" fmla="*/ 2030680 w 2232561"/>
                <a:gd name="connsiteY20" fmla="*/ 1169719 h 2369127"/>
                <a:gd name="connsiteX21" fmla="*/ 1953491 w 2232561"/>
                <a:gd name="connsiteY21" fmla="*/ 1205345 h 2369127"/>
                <a:gd name="connsiteX22" fmla="*/ 1870363 w 2232561"/>
                <a:gd name="connsiteY22" fmla="*/ 1193470 h 2369127"/>
                <a:gd name="connsiteX23" fmla="*/ 1816924 w 2232561"/>
                <a:gd name="connsiteY23" fmla="*/ 1145969 h 2369127"/>
                <a:gd name="connsiteX24" fmla="*/ 1656608 w 2232561"/>
                <a:gd name="connsiteY24" fmla="*/ 1151906 h 2369127"/>
                <a:gd name="connsiteX25" fmla="*/ 1591293 w 2232561"/>
                <a:gd name="connsiteY25" fmla="*/ 1383475 h 2369127"/>
                <a:gd name="connsiteX26" fmla="*/ 1692234 w 2232561"/>
                <a:gd name="connsiteY26" fmla="*/ 1395351 h 2369127"/>
                <a:gd name="connsiteX27" fmla="*/ 1704109 w 2232561"/>
                <a:gd name="connsiteY27" fmla="*/ 1407226 h 2369127"/>
                <a:gd name="connsiteX28" fmla="*/ 1870363 w 2232561"/>
                <a:gd name="connsiteY28" fmla="*/ 1442852 h 2369127"/>
                <a:gd name="connsiteX29" fmla="*/ 1763485 w 2232561"/>
                <a:gd name="connsiteY29" fmla="*/ 1959429 h 2369127"/>
                <a:gd name="connsiteX30" fmla="*/ 2113808 w 2232561"/>
                <a:gd name="connsiteY30" fmla="*/ 2072244 h 2369127"/>
                <a:gd name="connsiteX31" fmla="*/ 2084119 w 2232561"/>
                <a:gd name="connsiteY31" fmla="*/ 2244436 h 2369127"/>
                <a:gd name="connsiteX32" fmla="*/ 2000992 w 2232561"/>
                <a:gd name="connsiteY32" fmla="*/ 2321626 h 2369127"/>
                <a:gd name="connsiteX33" fmla="*/ 1751610 w 2232561"/>
                <a:gd name="connsiteY33" fmla="*/ 2369127 h 2369127"/>
                <a:gd name="connsiteX34" fmla="*/ 1698171 w 2232561"/>
                <a:gd name="connsiteY34" fmla="*/ 2369127 h 2369127"/>
                <a:gd name="connsiteX35" fmla="*/ 1698171 w 2232561"/>
                <a:gd name="connsiteY35" fmla="*/ 2369127 h 2369127"/>
                <a:gd name="connsiteX36" fmla="*/ 0 w 2232561"/>
                <a:gd name="connsiteY36" fmla="*/ 1882239 h 2369127"/>
                <a:gd name="connsiteX37" fmla="*/ 265374 w 2232561"/>
                <a:gd name="connsiteY37" fmla="*/ 952646 h 2369127"/>
                <a:gd name="connsiteX38" fmla="*/ 540327 w 2232561"/>
                <a:gd name="connsiteY38" fmla="*/ 0 h 2369127"/>
                <a:gd name="connsiteX0" fmla="*/ 540327 w 2232561"/>
                <a:gd name="connsiteY0" fmla="*/ 0 h 2369127"/>
                <a:gd name="connsiteX1" fmla="*/ 1021278 w 2232561"/>
                <a:gd name="connsiteY1" fmla="*/ 53439 h 2369127"/>
                <a:gd name="connsiteX2" fmla="*/ 967839 w 2232561"/>
                <a:gd name="connsiteY2" fmla="*/ 332509 h 2369127"/>
                <a:gd name="connsiteX3" fmla="*/ 967839 w 2232561"/>
                <a:gd name="connsiteY3" fmla="*/ 433449 h 2369127"/>
                <a:gd name="connsiteX4" fmla="*/ 991589 w 2232561"/>
                <a:gd name="connsiteY4" fmla="*/ 492826 h 2369127"/>
                <a:gd name="connsiteX5" fmla="*/ 985652 w 2232561"/>
                <a:gd name="connsiteY5" fmla="*/ 765958 h 2369127"/>
                <a:gd name="connsiteX6" fmla="*/ 1068779 w 2232561"/>
                <a:gd name="connsiteY6" fmla="*/ 843148 h 2369127"/>
                <a:gd name="connsiteX7" fmla="*/ 1110343 w 2232561"/>
                <a:gd name="connsiteY7" fmla="*/ 849086 h 2369127"/>
                <a:gd name="connsiteX8" fmla="*/ 1211283 w 2232561"/>
                <a:gd name="connsiteY8" fmla="*/ 760021 h 2369127"/>
                <a:gd name="connsiteX9" fmla="*/ 1383475 w 2232561"/>
                <a:gd name="connsiteY9" fmla="*/ 694706 h 2369127"/>
                <a:gd name="connsiteX10" fmla="*/ 1436914 w 2232561"/>
                <a:gd name="connsiteY10" fmla="*/ 564078 h 2369127"/>
                <a:gd name="connsiteX11" fmla="*/ 1638795 w 2232561"/>
                <a:gd name="connsiteY11" fmla="*/ 516577 h 2369127"/>
                <a:gd name="connsiteX12" fmla="*/ 1888176 w 2232561"/>
                <a:gd name="connsiteY12" fmla="*/ 599704 h 2369127"/>
                <a:gd name="connsiteX13" fmla="*/ 2036618 w 2232561"/>
                <a:gd name="connsiteY13" fmla="*/ 670956 h 2369127"/>
                <a:gd name="connsiteX14" fmla="*/ 2226623 w 2232561"/>
                <a:gd name="connsiteY14" fmla="*/ 676893 h 2369127"/>
                <a:gd name="connsiteX15" fmla="*/ 2232561 w 2232561"/>
                <a:gd name="connsiteY15" fmla="*/ 843148 h 2369127"/>
                <a:gd name="connsiteX16" fmla="*/ 2006930 w 2232561"/>
                <a:gd name="connsiteY16" fmla="*/ 825335 h 2369127"/>
                <a:gd name="connsiteX17" fmla="*/ 1977241 w 2232561"/>
                <a:gd name="connsiteY17" fmla="*/ 985652 h 2369127"/>
                <a:gd name="connsiteX18" fmla="*/ 1995054 w 2232561"/>
                <a:gd name="connsiteY18" fmla="*/ 1027216 h 2369127"/>
                <a:gd name="connsiteX19" fmla="*/ 2036618 w 2232561"/>
                <a:gd name="connsiteY19" fmla="*/ 1033153 h 2369127"/>
                <a:gd name="connsiteX20" fmla="*/ 2030680 w 2232561"/>
                <a:gd name="connsiteY20" fmla="*/ 1169719 h 2369127"/>
                <a:gd name="connsiteX21" fmla="*/ 1953491 w 2232561"/>
                <a:gd name="connsiteY21" fmla="*/ 1205345 h 2369127"/>
                <a:gd name="connsiteX22" fmla="*/ 1870363 w 2232561"/>
                <a:gd name="connsiteY22" fmla="*/ 1193470 h 2369127"/>
                <a:gd name="connsiteX23" fmla="*/ 1816924 w 2232561"/>
                <a:gd name="connsiteY23" fmla="*/ 1145969 h 2369127"/>
                <a:gd name="connsiteX24" fmla="*/ 1656608 w 2232561"/>
                <a:gd name="connsiteY24" fmla="*/ 1151906 h 2369127"/>
                <a:gd name="connsiteX25" fmla="*/ 1591293 w 2232561"/>
                <a:gd name="connsiteY25" fmla="*/ 1383475 h 2369127"/>
                <a:gd name="connsiteX26" fmla="*/ 1692234 w 2232561"/>
                <a:gd name="connsiteY26" fmla="*/ 1395351 h 2369127"/>
                <a:gd name="connsiteX27" fmla="*/ 1704109 w 2232561"/>
                <a:gd name="connsiteY27" fmla="*/ 1407226 h 2369127"/>
                <a:gd name="connsiteX28" fmla="*/ 1870363 w 2232561"/>
                <a:gd name="connsiteY28" fmla="*/ 1442852 h 2369127"/>
                <a:gd name="connsiteX29" fmla="*/ 1763485 w 2232561"/>
                <a:gd name="connsiteY29" fmla="*/ 1959429 h 2369127"/>
                <a:gd name="connsiteX30" fmla="*/ 2113808 w 2232561"/>
                <a:gd name="connsiteY30" fmla="*/ 2072244 h 2369127"/>
                <a:gd name="connsiteX31" fmla="*/ 2084119 w 2232561"/>
                <a:gd name="connsiteY31" fmla="*/ 2244436 h 2369127"/>
                <a:gd name="connsiteX32" fmla="*/ 2000992 w 2232561"/>
                <a:gd name="connsiteY32" fmla="*/ 2321626 h 2369127"/>
                <a:gd name="connsiteX33" fmla="*/ 1751610 w 2232561"/>
                <a:gd name="connsiteY33" fmla="*/ 2369127 h 2369127"/>
                <a:gd name="connsiteX34" fmla="*/ 1698171 w 2232561"/>
                <a:gd name="connsiteY34" fmla="*/ 2369127 h 2369127"/>
                <a:gd name="connsiteX35" fmla="*/ 1698171 w 2232561"/>
                <a:gd name="connsiteY35" fmla="*/ 2369127 h 2369127"/>
                <a:gd name="connsiteX36" fmla="*/ 279022 w 2232561"/>
                <a:gd name="connsiteY36" fmla="*/ 1962581 h 2369127"/>
                <a:gd name="connsiteX37" fmla="*/ 0 w 2232561"/>
                <a:gd name="connsiteY37" fmla="*/ 1882239 h 2369127"/>
                <a:gd name="connsiteX38" fmla="*/ 265374 w 2232561"/>
                <a:gd name="connsiteY38" fmla="*/ 952646 h 2369127"/>
                <a:gd name="connsiteX39" fmla="*/ 540327 w 2232561"/>
                <a:gd name="connsiteY39" fmla="*/ 0 h 2369127"/>
                <a:gd name="connsiteX0" fmla="*/ 274953 w 1967187"/>
                <a:gd name="connsiteY0" fmla="*/ 0 h 2369127"/>
                <a:gd name="connsiteX1" fmla="*/ 755904 w 1967187"/>
                <a:gd name="connsiteY1" fmla="*/ 53439 h 2369127"/>
                <a:gd name="connsiteX2" fmla="*/ 702465 w 1967187"/>
                <a:gd name="connsiteY2" fmla="*/ 332509 h 2369127"/>
                <a:gd name="connsiteX3" fmla="*/ 702465 w 1967187"/>
                <a:gd name="connsiteY3" fmla="*/ 433449 h 2369127"/>
                <a:gd name="connsiteX4" fmla="*/ 726215 w 1967187"/>
                <a:gd name="connsiteY4" fmla="*/ 492826 h 2369127"/>
                <a:gd name="connsiteX5" fmla="*/ 720278 w 1967187"/>
                <a:gd name="connsiteY5" fmla="*/ 765958 h 2369127"/>
                <a:gd name="connsiteX6" fmla="*/ 803405 w 1967187"/>
                <a:gd name="connsiteY6" fmla="*/ 843148 h 2369127"/>
                <a:gd name="connsiteX7" fmla="*/ 844969 w 1967187"/>
                <a:gd name="connsiteY7" fmla="*/ 849086 h 2369127"/>
                <a:gd name="connsiteX8" fmla="*/ 945909 w 1967187"/>
                <a:gd name="connsiteY8" fmla="*/ 760021 h 2369127"/>
                <a:gd name="connsiteX9" fmla="*/ 1118101 w 1967187"/>
                <a:gd name="connsiteY9" fmla="*/ 694706 h 2369127"/>
                <a:gd name="connsiteX10" fmla="*/ 1171540 w 1967187"/>
                <a:gd name="connsiteY10" fmla="*/ 564078 h 2369127"/>
                <a:gd name="connsiteX11" fmla="*/ 1373421 w 1967187"/>
                <a:gd name="connsiteY11" fmla="*/ 516577 h 2369127"/>
                <a:gd name="connsiteX12" fmla="*/ 1622802 w 1967187"/>
                <a:gd name="connsiteY12" fmla="*/ 599704 h 2369127"/>
                <a:gd name="connsiteX13" fmla="*/ 1771244 w 1967187"/>
                <a:gd name="connsiteY13" fmla="*/ 670956 h 2369127"/>
                <a:gd name="connsiteX14" fmla="*/ 1961249 w 1967187"/>
                <a:gd name="connsiteY14" fmla="*/ 676893 h 2369127"/>
                <a:gd name="connsiteX15" fmla="*/ 1967187 w 1967187"/>
                <a:gd name="connsiteY15" fmla="*/ 843148 h 2369127"/>
                <a:gd name="connsiteX16" fmla="*/ 1741556 w 1967187"/>
                <a:gd name="connsiteY16" fmla="*/ 825335 h 2369127"/>
                <a:gd name="connsiteX17" fmla="*/ 1711867 w 1967187"/>
                <a:gd name="connsiteY17" fmla="*/ 985652 h 2369127"/>
                <a:gd name="connsiteX18" fmla="*/ 1729680 w 1967187"/>
                <a:gd name="connsiteY18" fmla="*/ 1027216 h 2369127"/>
                <a:gd name="connsiteX19" fmla="*/ 1771244 w 1967187"/>
                <a:gd name="connsiteY19" fmla="*/ 1033153 h 2369127"/>
                <a:gd name="connsiteX20" fmla="*/ 1765306 w 1967187"/>
                <a:gd name="connsiteY20" fmla="*/ 1169719 h 2369127"/>
                <a:gd name="connsiteX21" fmla="*/ 1688117 w 1967187"/>
                <a:gd name="connsiteY21" fmla="*/ 1205345 h 2369127"/>
                <a:gd name="connsiteX22" fmla="*/ 1604989 w 1967187"/>
                <a:gd name="connsiteY22" fmla="*/ 1193470 h 2369127"/>
                <a:gd name="connsiteX23" fmla="*/ 1551550 w 1967187"/>
                <a:gd name="connsiteY23" fmla="*/ 1145969 h 2369127"/>
                <a:gd name="connsiteX24" fmla="*/ 1391234 w 1967187"/>
                <a:gd name="connsiteY24" fmla="*/ 1151906 h 2369127"/>
                <a:gd name="connsiteX25" fmla="*/ 1325919 w 1967187"/>
                <a:gd name="connsiteY25" fmla="*/ 1383475 h 2369127"/>
                <a:gd name="connsiteX26" fmla="*/ 1426860 w 1967187"/>
                <a:gd name="connsiteY26" fmla="*/ 1395351 h 2369127"/>
                <a:gd name="connsiteX27" fmla="*/ 1438735 w 1967187"/>
                <a:gd name="connsiteY27" fmla="*/ 1407226 h 2369127"/>
                <a:gd name="connsiteX28" fmla="*/ 1604989 w 1967187"/>
                <a:gd name="connsiteY28" fmla="*/ 1442852 h 2369127"/>
                <a:gd name="connsiteX29" fmla="*/ 1498111 w 1967187"/>
                <a:gd name="connsiteY29" fmla="*/ 1959429 h 2369127"/>
                <a:gd name="connsiteX30" fmla="*/ 1848434 w 1967187"/>
                <a:gd name="connsiteY30" fmla="*/ 2072244 h 2369127"/>
                <a:gd name="connsiteX31" fmla="*/ 1818745 w 1967187"/>
                <a:gd name="connsiteY31" fmla="*/ 2244436 h 2369127"/>
                <a:gd name="connsiteX32" fmla="*/ 1735618 w 1967187"/>
                <a:gd name="connsiteY32" fmla="*/ 2321626 h 2369127"/>
                <a:gd name="connsiteX33" fmla="*/ 1486236 w 1967187"/>
                <a:gd name="connsiteY33" fmla="*/ 2369127 h 2369127"/>
                <a:gd name="connsiteX34" fmla="*/ 1432797 w 1967187"/>
                <a:gd name="connsiteY34" fmla="*/ 2369127 h 2369127"/>
                <a:gd name="connsiteX35" fmla="*/ 1432797 w 1967187"/>
                <a:gd name="connsiteY35" fmla="*/ 2369127 h 2369127"/>
                <a:gd name="connsiteX36" fmla="*/ 13648 w 1967187"/>
                <a:gd name="connsiteY36" fmla="*/ 1962581 h 2369127"/>
                <a:gd name="connsiteX37" fmla="*/ 0 w 1967187"/>
                <a:gd name="connsiteY37" fmla="*/ 952646 h 2369127"/>
                <a:gd name="connsiteX38" fmla="*/ 274953 w 1967187"/>
                <a:gd name="connsiteY38" fmla="*/ 0 h 2369127"/>
                <a:gd name="connsiteX0" fmla="*/ 261305 w 1953539"/>
                <a:gd name="connsiteY0" fmla="*/ 0 h 2369127"/>
                <a:gd name="connsiteX1" fmla="*/ 742256 w 1953539"/>
                <a:gd name="connsiteY1" fmla="*/ 53439 h 2369127"/>
                <a:gd name="connsiteX2" fmla="*/ 688817 w 1953539"/>
                <a:gd name="connsiteY2" fmla="*/ 332509 h 2369127"/>
                <a:gd name="connsiteX3" fmla="*/ 688817 w 1953539"/>
                <a:gd name="connsiteY3" fmla="*/ 433449 h 2369127"/>
                <a:gd name="connsiteX4" fmla="*/ 712567 w 1953539"/>
                <a:gd name="connsiteY4" fmla="*/ 492826 h 2369127"/>
                <a:gd name="connsiteX5" fmla="*/ 706630 w 1953539"/>
                <a:gd name="connsiteY5" fmla="*/ 765958 h 2369127"/>
                <a:gd name="connsiteX6" fmla="*/ 789757 w 1953539"/>
                <a:gd name="connsiteY6" fmla="*/ 843148 h 2369127"/>
                <a:gd name="connsiteX7" fmla="*/ 831321 w 1953539"/>
                <a:gd name="connsiteY7" fmla="*/ 849086 h 2369127"/>
                <a:gd name="connsiteX8" fmla="*/ 932261 w 1953539"/>
                <a:gd name="connsiteY8" fmla="*/ 760021 h 2369127"/>
                <a:gd name="connsiteX9" fmla="*/ 1104453 w 1953539"/>
                <a:gd name="connsiteY9" fmla="*/ 694706 h 2369127"/>
                <a:gd name="connsiteX10" fmla="*/ 1157892 w 1953539"/>
                <a:gd name="connsiteY10" fmla="*/ 564078 h 2369127"/>
                <a:gd name="connsiteX11" fmla="*/ 1359773 w 1953539"/>
                <a:gd name="connsiteY11" fmla="*/ 516577 h 2369127"/>
                <a:gd name="connsiteX12" fmla="*/ 1609154 w 1953539"/>
                <a:gd name="connsiteY12" fmla="*/ 599704 h 2369127"/>
                <a:gd name="connsiteX13" fmla="*/ 1757596 w 1953539"/>
                <a:gd name="connsiteY13" fmla="*/ 670956 h 2369127"/>
                <a:gd name="connsiteX14" fmla="*/ 1947601 w 1953539"/>
                <a:gd name="connsiteY14" fmla="*/ 676893 h 2369127"/>
                <a:gd name="connsiteX15" fmla="*/ 1953539 w 1953539"/>
                <a:gd name="connsiteY15" fmla="*/ 843148 h 2369127"/>
                <a:gd name="connsiteX16" fmla="*/ 1727908 w 1953539"/>
                <a:gd name="connsiteY16" fmla="*/ 825335 h 2369127"/>
                <a:gd name="connsiteX17" fmla="*/ 1698219 w 1953539"/>
                <a:gd name="connsiteY17" fmla="*/ 985652 h 2369127"/>
                <a:gd name="connsiteX18" fmla="*/ 1716032 w 1953539"/>
                <a:gd name="connsiteY18" fmla="*/ 1027216 h 2369127"/>
                <a:gd name="connsiteX19" fmla="*/ 1757596 w 1953539"/>
                <a:gd name="connsiteY19" fmla="*/ 1033153 h 2369127"/>
                <a:gd name="connsiteX20" fmla="*/ 1751658 w 1953539"/>
                <a:gd name="connsiteY20" fmla="*/ 1169719 h 2369127"/>
                <a:gd name="connsiteX21" fmla="*/ 1674469 w 1953539"/>
                <a:gd name="connsiteY21" fmla="*/ 1205345 h 2369127"/>
                <a:gd name="connsiteX22" fmla="*/ 1591341 w 1953539"/>
                <a:gd name="connsiteY22" fmla="*/ 1193470 h 2369127"/>
                <a:gd name="connsiteX23" fmla="*/ 1537902 w 1953539"/>
                <a:gd name="connsiteY23" fmla="*/ 1145969 h 2369127"/>
                <a:gd name="connsiteX24" fmla="*/ 1377586 w 1953539"/>
                <a:gd name="connsiteY24" fmla="*/ 1151906 h 2369127"/>
                <a:gd name="connsiteX25" fmla="*/ 1312271 w 1953539"/>
                <a:gd name="connsiteY25" fmla="*/ 1383475 h 2369127"/>
                <a:gd name="connsiteX26" fmla="*/ 1413212 w 1953539"/>
                <a:gd name="connsiteY26" fmla="*/ 1395351 h 2369127"/>
                <a:gd name="connsiteX27" fmla="*/ 1425087 w 1953539"/>
                <a:gd name="connsiteY27" fmla="*/ 1407226 h 2369127"/>
                <a:gd name="connsiteX28" fmla="*/ 1591341 w 1953539"/>
                <a:gd name="connsiteY28" fmla="*/ 1442852 h 2369127"/>
                <a:gd name="connsiteX29" fmla="*/ 1484463 w 1953539"/>
                <a:gd name="connsiteY29" fmla="*/ 1959429 h 2369127"/>
                <a:gd name="connsiteX30" fmla="*/ 1834786 w 1953539"/>
                <a:gd name="connsiteY30" fmla="*/ 2072244 h 2369127"/>
                <a:gd name="connsiteX31" fmla="*/ 1805097 w 1953539"/>
                <a:gd name="connsiteY31" fmla="*/ 2244436 h 2369127"/>
                <a:gd name="connsiteX32" fmla="*/ 1721970 w 1953539"/>
                <a:gd name="connsiteY32" fmla="*/ 2321626 h 2369127"/>
                <a:gd name="connsiteX33" fmla="*/ 1472588 w 1953539"/>
                <a:gd name="connsiteY33" fmla="*/ 2369127 h 2369127"/>
                <a:gd name="connsiteX34" fmla="*/ 1419149 w 1953539"/>
                <a:gd name="connsiteY34" fmla="*/ 2369127 h 2369127"/>
                <a:gd name="connsiteX35" fmla="*/ 1419149 w 1953539"/>
                <a:gd name="connsiteY35" fmla="*/ 2369127 h 2369127"/>
                <a:gd name="connsiteX36" fmla="*/ 0 w 1953539"/>
                <a:gd name="connsiteY36" fmla="*/ 1962581 h 2369127"/>
                <a:gd name="connsiteX37" fmla="*/ 261305 w 1953539"/>
                <a:gd name="connsiteY37" fmla="*/ 0 h 2369127"/>
                <a:gd name="connsiteX0" fmla="*/ 261305 w 1953539"/>
                <a:gd name="connsiteY0" fmla="*/ 0 h 2369127"/>
                <a:gd name="connsiteX1" fmla="*/ 742256 w 1953539"/>
                <a:gd name="connsiteY1" fmla="*/ 53439 h 2369127"/>
                <a:gd name="connsiteX2" fmla="*/ 688817 w 1953539"/>
                <a:gd name="connsiteY2" fmla="*/ 332509 h 2369127"/>
                <a:gd name="connsiteX3" fmla="*/ 688817 w 1953539"/>
                <a:gd name="connsiteY3" fmla="*/ 433449 h 2369127"/>
                <a:gd name="connsiteX4" fmla="*/ 712567 w 1953539"/>
                <a:gd name="connsiteY4" fmla="*/ 492826 h 2369127"/>
                <a:gd name="connsiteX5" fmla="*/ 706630 w 1953539"/>
                <a:gd name="connsiteY5" fmla="*/ 765958 h 2369127"/>
                <a:gd name="connsiteX6" fmla="*/ 789757 w 1953539"/>
                <a:gd name="connsiteY6" fmla="*/ 843148 h 2369127"/>
                <a:gd name="connsiteX7" fmla="*/ 831321 w 1953539"/>
                <a:gd name="connsiteY7" fmla="*/ 849086 h 2369127"/>
                <a:gd name="connsiteX8" fmla="*/ 932261 w 1953539"/>
                <a:gd name="connsiteY8" fmla="*/ 760021 h 2369127"/>
                <a:gd name="connsiteX9" fmla="*/ 1104453 w 1953539"/>
                <a:gd name="connsiteY9" fmla="*/ 694706 h 2369127"/>
                <a:gd name="connsiteX10" fmla="*/ 1157892 w 1953539"/>
                <a:gd name="connsiteY10" fmla="*/ 564078 h 2369127"/>
                <a:gd name="connsiteX11" fmla="*/ 1359773 w 1953539"/>
                <a:gd name="connsiteY11" fmla="*/ 516577 h 2369127"/>
                <a:gd name="connsiteX12" fmla="*/ 1609154 w 1953539"/>
                <a:gd name="connsiteY12" fmla="*/ 599704 h 2369127"/>
                <a:gd name="connsiteX13" fmla="*/ 1757596 w 1953539"/>
                <a:gd name="connsiteY13" fmla="*/ 670956 h 2369127"/>
                <a:gd name="connsiteX14" fmla="*/ 1947601 w 1953539"/>
                <a:gd name="connsiteY14" fmla="*/ 676893 h 2369127"/>
                <a:gd name="connsiteX15" fmla="*/ 1953539 w 1953539"/>
                <a:gd name="connsiteY15" fmla="*/ 843148 h 2369127"/>
                <a:gd name="connsiteX16" fmla="*/ 1727908 w 1953539"/>
                <a:gd name="connsiteY16" fmla="*/ 825335 h 2369127"/>
                <a:gd name="connsiteX17" fmla="*/ 1698219 w 1953539"/>
                <a:gd name="connsiteY17" fmla="*/ 985652 h 2369127"/>
                <a:gd name="connsiteX18" fmla="*/ 1716032 w 1953539"/>
                <a:gd name="connsiteY18" fmla="*/ 1027216 h 2369127"/>
                <a:gd name="connsiteX19" fmla="*/ 1757596 w 1953539"/>
                <a:gd name="connsiteY19" fmla="*/ 1033153 h 2369127"/>
                <a:gd name="connsiteX20" fmla="*/ 1751658 w 1953539"/>
                <a:gd name="connsiteY20" fmla="*/ 1169719 h 2369127"/>
                <a:gd name="connsiteX21" fmla="*/ 1674469 w 1953539"/>
                <a:gd name="connsiteY21" fmla="*/ 1205345 h 2369127"/>
                <a:gd name="connsiteX22" fmla="*/ 1591341 w 1953539"/>
                <a:gd name="connsiteY22" fmla="*/ 1193470 h 2369127"/>
                <a:gd name="connsiteX23" fmla="*/ 1537902 w 1953539"/>
                <a:gd name="connsiteY23" fmla="*/ 1145969 h 2369127"/>
                <a:gd name="connsiteX24" fmla="*/ 1377586 w 1953539"/>
                <a:gd name="connsiteY24" fmla="*/ 1151906 h 2369127"/>
                <a:gd name="connsiteX25" fmla="*/ 1312271 w 1953539"/>
                <a:gd name="connsiteY25" fmla="*/ 1383475 h 2369127"/>
                <a:gd name="connsiteX26" fmla="*/ 1413212 w 1953539"/>
                <a:gd name="connsiteY26" fmla="*/ 1395351 h 2369127"/>
                <a:gd name="connsiteX27" fmla="*/ 1425087 w 1953539"/>
                <a:gd name="connsiteY27" fmla="*/ 1407226 h 2369127"/>
                <a:gd name="connsiteX28" fmla="*/ 1591341 w 1953539"/>
                <a:gd name="connsiteY28" fmla="*/ 1442852 h 2369127"/>
                <a:gd name="connsiteX29" fmla="*/ 1484463 w 1953539"/>
                <a:gd name="connsiteY29" fmla="*/ 1959429 h 2369127"/>
                <a:gd name="connsiteX30" fmla="*/ 1834786 w 1953539"/>
                <a:gd name="connsiteY30" fmla="*/ 2072244 h 2369127"/>
                <a:gd name="connsiteX31" fmla="*/ 1805097 w 1953539"/>
                <a:gd name="connsiteY31" fmla="*/ 2244436 h 2369127"/>
                <a:gd name="connsiteX32" fmla="*/ 1721970 w 1953539"/>
                <a:gd name="connsiteY32" fmla="*/ 2321626 h 2369127"/>
                <a:gd name="connsiteX33" fmla="*/ 1472588 w 1953539"/>
                <a:gd name="connsiteY33" fmla="*/ 2369127 h 2369127"/>
                <a:gd name="connsiteX34" fmla="*/ 1419149 w 1953539"/>
                <a:gd name="connsiteY34" fmla="*/ 2369127 h 2369127"/>
                <a:gd name="connsiteX35" fmla="*/ 1419149 w 1953539"/>
                <a:gd name="connsiteY35" fmla="*/ 2369127 h 2369127"/>
                <a:gd name="connsiteX36" fmla="*/ 204716 w 1953539"/>
                <a:gd name="connsiteY36" fmla="*/ 2030820 h 2369127"/>
                <a:gd name="connsiteX37" fmla="*/ 0 w 1953539"/>
                <a:gd name="connsiteY37" fmla="*/ 1962581 h 2369127"/>
                <a:gd name="connsiteX38" fmla="*/ 261305 w 1953539"/>
                <a:gd name="connsiteY38" fmla="*/ 0 h 2369127"/>
                <a:gd name="connsiteX0" fmla="*/ 56589 w 1748823"/>
                <a:gd name="connsiteY0" fmla="*/ 0 h 2369127"/>
                <a:gd name="connsiteX1" fmla="*/ 537540 w 1748823"/>
                <a:gd name="connsiteY1" fmla="*/ 53439 h 2369127"/>
                <a:gd name="connsiteX2" fmla="*/ 484101 w 1748823"/>
                <a:gd name="connsiteY2" fmla="*/ 332509 h 2369127"/>
                <a:gd name="connsiteX3" fmla="*/ 484101 w 1748823"/>
                <a:gd name="connsiteY3" fmla="*/ 433449 h 2369127"/>
                <a:gd name="connsiteX4" fmla="*/ 507851 w 1748823"/>
                <a:gd name="connsiteY4" fmla="*/ 492826 h 2369127"/>
                <a:gd name="connsiteX5" fmla="*/ 501914 w 1748823"/>
                <a:gd name="connsiteY5" fmla="*/ 765958 h 2369127"/>
                <a:gd name="connsiteX6" fmla="*/ 585041 w 1748823"/>
                <a:gd name="connsiteY6" fmla="*/ 843148 h 2369127"/>
                <a:gd name="connsiteX7" fmla="*/ 626605 w 1748823"/>
                <a:gd name="connsiteY7" fmla="*/ 849086 h 2369127"/>
                <a:gd name="connsiteX8" fmla="*/ 727545 w 1748823"/>
                <a:gd name="connsiteY8" fmla="*/ 760021 h 2369127"/>
                <a:gd name="connsiteX9" fmla="*/ 899737 w 1748823"/>
                <a:gd name="connsiteY9" fmla="*/ 694706 h 2369127"/>
                <a:gd name="connsiteX10" fmla="*/ 953176 w 1748823"/>
                <a:gd name="connsiteY10" fmla="*/ 564078 h 2369127"/>
                <a:gd name="connsiteX11" fmla="*/ 1155057 w 1748823"/>
                <a:gd name="connsiteY11" fmla="*/ 516577 h 2369127"/>
                <a:gd name="connsiteX12" fmla="*/ 1404438 w 1748823"/>
                <a:gd name="connsiteY12" fmla="*/ 599704 h 2369127"/>
                <a:gd name="connsiteX13" fmla="*/ 1552880 w 1748823"/>
                <a:gd name="connsiteY13" fmla="*/ 670956 h 2369127"/>
                <a:gd name="connsiteX14" fmla="*/ 1742885 w 1748823"/>
                <a:gd name="connsiteY14" fmla="*/ 676893 h 2369127"/>
                <a:gd name="connsiteX15" fmla="*/ 1748823 w 1748823"/>
                <a:gd name="connsiteY15" fmla="*/ 843148 h 2369127"/>
                <a:gd name="connsiteX16" fmla="*/ 1523192 w 1748823"/>
                <a:gd name="connsiteY16" fmla="*/ 825335 h 2369127"/>
                <a:gd name="connsiteX17" fmla="*/ 1493503 w 1748823"/>
                <a:gd name="connsiteY17" fmla="*/ 985652 h 2369127"/>
                <a:gd name="connsiteX18" fmla="*/ 1511316 w 1748823"/>
                <a:gd name="connsiteY18" fmla="*/ 1027216 h 2369127"/>
                <a:gd name="connsiteX19" fmla="*/ 1552880 w 1748823"/>
                <a:gd name="connsiteY19" fmla="*/ 1033153 h 2369127"/>
                <a:gd name="connsiteX20" fmla="*/ 1546942 w 1748823"/>
                <a:gd name="connsiteY20" fmla="*/ 1169719 h 2369127"/>
                <a:gd name="connsiteX21" fmla="*/ 1469753 w 1748823"/>
                <a:gd name="connsiteY21" fmla="*/ 1205345 h 2369127"/>
                <a:gd name="connsiteX22" fmla="*/ 1386625 w 1748823"/>
                <a:gd name="connsiteY22" fmla="*/ 1193470 h 2369127"/>
                <a:gd name="connsiteX23" fmla="*/ 1333186 w 1748823"/>
                <a:gd name="connsiteY23" fmla="*/ 1145969 h 2369127"/>
                <a:gd name="connsiteX24" fmla="*/ 1172870 w 1748823"/>
                <a:gd name="connsiteY24" fmla="*/ 1151906 h 2369127"/>
                <a:gd name="connsiteX25" fmla="*/ 1107555 w 1748823"/>
                <a:gd name="connsiteY25" fmla="*/ 1383475 h 2369127"/>
                <a:gd name="connsiteX26" fmla="*/ 1208496 w 1748823"/>
                <a:gd name="connsiteY26" fmla="*/ 1395351 h 2369127"/>
                <a:gd name="connsiteX27" fmla="*/ 1220371 w 1748823"/>
                <a:gd name="connsiteY27" fmla="*/ 1407226 h 2369127"/>
                <a:gd name="connsiteX28" fmla="*/ 1386625 w 1748823"/>
                <a:gd name="connsiteY28" fmla="*/ 1442852 h 2369127"/>
                <a:gd name="connsiteX29" fmla="*/ 1279747 w 1748823"/>
                <a:gd name="connsiteY29" fmla="*/ 1959429 h 2369127"/>
                <a:gd name="connsiteX30" fmla="*/ 1630070 w 1748823"/>
                <a:gd name="connsiteY30" fmla="*/ 2072244 h 2369127"/>
                <a:gd name="connsiteX31" fmla="*/ 1600381 w 1748823"/>
                <a:gd name="connsiteY31" fmla="*/ 2244436 h 2369127"/>
                <a:gd name="connsiteX32" fmla="*/ 1517254 w 1748823"/>
                <a:gd name="connsiteY32" fmla="*/ 2321626 h 2369127"/>
                <a:gd name="connsiteX33" fmla="*/ 1267872 w 1748823"/>
                <a:gd name="connsiteY33" fmla="*/ 2369127 h 2369127"/>
                <a:gd name="connsiteX34" fmla="*/ 1214433 w 1748823"/>
                <a:gd name="connsiteY34" fmla="*/ 2369127 h 2369127"/>
                <a:gd name="connsiteX35" fmla="*/ 1214433 w 1748823"/>
                <a:gd name="connsiteY35" fmla="*/ 2369127 h 2369127"/>
                <a:gd name="connsiteX36" fmla="*/ 0 w 1748823"/>
                <a:gd name="connsiteY36" fmla="*/ 2030820 h 2369127"/>
                <a:gd name="connsiteX37" fmla="*/ 56589 w 1748823"/>
                <a:gd name="connsiteY37" fmla="*/ 0 h 2369127"/>
                <a:gd name="connsiteX0" fmla="*/ 56589 w 1748823"/>
                <a:gd name="connsiteY0" fmla="*/ 0 h 2369127"/>
                <a:gd name="connsiteX1" fmla="*/ 537540 w 1748823"/>
                <a:gd name="connsiteY1" fmla="*/ 53439 h 2369127"/>
                <a:gd name="connsiteX2" fmla="*/ 484101 w 1748823"/>
                <a:gd name="connsiteY2" fmla="*/ 332509 h 2369127"/>
                <a:gd name="connsiteX3" fmla="*/ 484101 w 1748823"/>
                <a:gd name="connsiteY3" fmla="*/ 433449 h 2369127"/>
                <a:gd name="connsiteX4" fmla="*/ 507851 w 1748823"/>
                <a:gd name="connsiteY4" fmla="*/ 492826 h 2369127"/>
                <a:gd name="connsiteX5" fmla="*/ 501914 w 1748823"/>
                <a:gd name="connsiteY5" fmla="*/ 765958 h 2369127"/>
                <a:gd name="connsiteX6" fmla="*/ 585041 w 1748823"/>
                <a:gd name="connsiteY6" fmla="*/ 843148 h 2369127"/>
                <a:gd name="connsiteX7" fmla="*/ 626605 w 1748823"/>
                <a:gd name="connsiteY7" fmla="*/ 849086 h 2369127"/>
                <a:gd name="connsiteX8" fmla="*/ 727545 w 1748823"/>
                <a:gd name="connsiteY8" fmla="*/ 760021 h 2369127"/>
                <a:gd name="connsiteX9" fmla="*/ 899737 w 1748823"/>
                <a:gd name="connsiteY9" fmla="*/ 694706 h 2369127"/>
                <a:gd name="connsiteX10" fmla="*/ 953176 w 1748823"/>
                <a:gd name="connsiteY10" fmla="*/ 564078 h 2369127"/>
                <a:gd name="connsiteX11" fmla="*/ 1155057 w 1748823"/>
                <a:gd name="connsiteY11" fmla="*/ 516577 h 2369127"/>
                <a:gd name="connsiteX12" fmla="*/ 1404438 w 1748823"/>
                <a:gd name="connsiteY12" fmla="*/ 599704 h 2369127"/>
                <a:gd name="connsiteX13" fmla="*/ 1552880 w 1748823"/>
                <a:gd name="connsiteY13" fmla="*/ 670956 h 2369127"/>
                <a:gd name="connsiteX14" fmla="*/ 1742885 w 1748823"/>
                <a:gd name="connsiteY14" fmla="*/ 676893 h 2369127"/>
                <a:gd name="connsiteX15" fmla="*/ 1748823 w 1748823"/>
                <a:gd name="connsiteY15" fmla="*/ 843148 h 2369127"/>
                <a:gd name="connsiteX16" fmla="*/ 1523192 w 1748823"/>
                <a:gd name="connsiteY16" fmla="*/ 825335 h 2369127"/>
                <a:gd name="connsiteX17" fmla="*/ 1493503 w 1748823"/>
                <a:gd name="connsiteY17" fmla="*/ 985652 h 2369127"/>
                <a:gd name="connsiteX18" fmla="*/ 1511316 w 1748823"/>
                <a:gd name="connsiteY18" fmla="*/ 1027216 h 2369127"/>
                <a:gd name="connsiteX19" fmla="*/ 1552880 w 1748823"/>
                <a:gd name="connsiteY19" fmla="*/ 1033153 h 2369127"/>
                <a:gd name="connsiteX20" fmla="*/ 1546942 w 1748823"/>
                <a:gd name="connsiteY20" fmla="*/ 1169719 h 2369127"/>
                <a:gd name="connsiteX21" fmla="*/ 1469753 w 1748823"/>
                <a:gd name="connsiteY21" fmla="*/ 1205345 h 2369127"/>
                <a:gd name="connsiteX22" fmla="*/ 1386625 w 1748823"/>
                <a:gd name="connsiteY22" fmla="*/ 1193470 h 2369127"/>
                <a:gd name="connsiteX23" fmla="*/ 1333186 w 1748823"/>
                <a:gd name="connsiteY23" fmla="*/ 1145969 h 2369127"/>
                <a:gd name="connsiteX24" fmla="*/ 1172870 w 1748823"/>
                <a:gd name="connsiteY24" fmla="*/ 1151906 h 2369127"/>
                <a:gd name="connsiteX25" fmla="*/ 1107555 w 1748823"/>
                <a:gd name="connsiteY25" fmla="*/ 1383475 h 2369127"/>
                <a:gd name="connsiteX26" fmla="*/ 1208496 w 1748823"/>
                <a:gd name="connsiteY26" fmla="*/ 1395351 h 2369127"/>
                <a:gd name="connsiteX27" fmla="*/ 1220371 w 1748823"/>
                <a:gd name="connsiteY27" fmla="*/ 1407226 h 2369127"/>
                <a:gd name="connsiteX28" fmla="*/ 1386625 w 1748823"/>
                <a:gd name="connsiteY28" fmla="*/ 1442852 h 2369127"/>
                <a:gd name="connsiteX29" fmla="*/ 1279747 w 1748823"/>
                <a:gd name="connsiteY29" fmla="*/ 1959429 h 2369127"/>
                <a:gd name="connsiteX30" fmla="*/ 1630070 w 1748823"/>
                <a:gd name="connsiteY30" fmla="*/ 2072244 h 2369127"/>
                <a:gd name="connsiteX31" fmla="*/ 1600381 w 1748823"/>
                <a:gd name="connsiteY31" fmla="*/ 2244436 h 2369127"/>
                <a:gd name="connsiteX32" fmla="*/ 1517254 w 1748823"/>
                <a:gd name="connsiteY32" fmla="*/ 2321626 h 2369127"/>
                <a:gd name="connsiteX33" fmla="*/ 1267872 w 1748823"/>
                <a:gd name="connsiteY33" fmla="*/ 2369127 h 2369127"/>
                <a:gd name="connsiteX34" fmla="*/ 1214433 w 1748823"/>
                <a:gd name="connsiteY34" fmla="*/ 2369127 h 2369127"/>
                <a:gd name="connsiteX35" fmla="*/ 1214433 w 1748823"/>
                <a:gd name="connsiteY35" fmla="*/ 2369127 h 2369127"/>
                <a:gd name="connsiteX36" fmla="*/ 0 w 1748823"/>
                <a:gd name="connsiteY36" fmla="*/ 2030820 h 2369127"/>
                <a:gd name="connsiteX37" fmla="*/ 148029 w 1748823"/>
                <a:gd name="connsiteY37" fmla="*/ 91440 h 2369127"/>
                <a:gd name="connsiteX0" fmla="*/ 56589 w 1748823"/>
                <a:gd name="connsiteY0" fmla="*/ 0 h 2369127"/>
                <a:gd name="connsiteX1" fmla="*/ 537540 w 1748823"/>
                <a:gd name="connsiteY1" fmla="*/ 53439 h 2369127"/>
                <a:gd name="connsiteX2" fmla="*/ 484101 w 1748823"/>
                <a:gd name="connsiteY2" fmla="*/ 332509 h 2369127"/>
                <a:gd name="connsiteX3" fmla="*/ 484101 w 1748823"/>
                <a:gd name="connsiteY3" fmla="*/ 433449 h 2369127"/>
                <a:gd name="connsiteX4" fmla="*/ 507851 w 1748823"/>
                <a:gd name="connsiteY4" fmla="*/ 492826 h 2369127"/>
                <a:gd name="connsiteX5" fmla="*/ 501914 w 1748823"/>
                <a:gd name="connsiteY5" fmla="*/ 765958 h 2369127"/>
                <a:gd name="connsiteX6" fmla="*/ 585041 w 1748823"/>
                <a:gd name="connsiteY6" fmla="*/ 843148 h 2369127"/>
                <a:gd name="connsiteX7" fmla="*/ 626605 w 1748823"/>
                <a:gd name="connsiteY7" fmla="*/ 849086 h 2369127"/>
                <a:gd name="connsiteX8" fmla="*/ 727545 w 1748823"/>
                <a:gd name="connsiteY8" fmla="*/ 760021 h 2369127"/>
                <a:gd name="connsiteX9" fmla="*/ 899737 w 1748823"/>
                <a:gd name="connsiteY9" fmla="*/ 694706 h 2369127"/>
                <a:gd name="connsiteX10" fmla="*/ 953176 w 1748823"/>
                <a:gd name="connsiteY10" fmla="*/ 564078 h 2369127"/>
                <a:gd name="connsiteX11" fmla="*/ 1155057 w 1748823"/>
                <a:gd name="connsiteY11" fmla="*/ 516577 h 2369127"/>
                <a:gd name="connsiteX12" fmla="*/ 1404438 w 1748823"/>
                <a:gd name="connsiteY12" fmla="*/ 599704 h 2369127"/>
                <a:gd name="connsiteX13" fmla="*/ 1552880 w 1748823"/>
                <a:gd name="connsiteY13" fmla="*/ 670956 h 2369127"/>
                <a:gd name="connsiteX14" fmla="*/ 1742885 w 1748823"/>
                <a:gd name="connsiteY14" fmla="*/ 676893 h 2369127"/>
                <a:gd name="connsiteX15" fmla="*/ 1748823 w 1748823"/>
                <a:gd name="connsiteY15" fmla="*/ 843148 h 2369127"/>
                <a:gd name="connsiteX16" fmla="*/ 1523192 w 1748823"/>
                <a:gd name="connsiteY16" fmla="*/ 825335 h 2369127"/>
                <a:gd name="connsiteX17" fmla="*/ 1493503 w 1748823"/>
                <a:gd name="connsiteY17" fmla="*/ 985652 h 2369127"/>
                <a:gd name="connsiteX18" fmla="*/ 1511316 w 1748823"/>
                <a:gd name="connsiteY18" fmla="*/ 1027216 h 2369127"/>
                <a:gd name="connsiteX19" fmla="*/ 1552880 w 1748823"/>
                <a:gd name="connsiteY19" fmla="*/ 1033153 h 2369127"/>
                <a:gd name="connsiteX20" fmla="*/ 1546942 w 1748823"/>
                <a:gd name="connsiteY20" fmla="*/ 1169719 h 2369127"/>
                <a:gd name="connsiteX21" fmla="*/ 1469753 w 1748823"/>
                <a:gd name="connsiteY21" fmla="*/ 1205345 h 2369127"/>
                <a:gd name="connsiteX22" fmla="*/ 1386625 w 1748823"/>
                <a:gd name="connsiteY22" fmla="*/ 1193470 h 2369127"/>
                <a:gd name="connsiteX23" fmla="*/ 1333186 w 1748823"/>
                <a:gd name="connsiteY23" fmla="*/ 1145969 h 2369127"/>
                <a:gd name="connsiteX24" fmla="*/ 1172870 w 1748823"/>
                <a:gd name="connsiteY24" fmla="*/ 1151906 h 2369127"/>
                <a:gd name="connsiteX25" fmla="*/ 1107555 w 1748823"/>
                <a:gd name="connsiteY25" fmla="*/ 1383475 h 2369127"/>
                <a:gd name="connsiteX26" fmla="*/ 1208496 w 1748823"/>
                <a:gd name="connsiteY26" fmla="*/ 1395351 h 2369127"/>
                <a:gd name="connsiteX27" fmla="*/ 1220371 w 1748823"/>
                <a:gd name="connsiteY27" fmla="*/ 1407226 h 2369127"/>
                <a:gd name="connsiteX28" fmla="*/ 1386625 w 1748823"/>
                <a:gd name="connsiteY28" fmla="*/ 1442852 h 2369127"/>
                <a:gd name="connsiteX29" fmla="*/ 1279747 w 1748823"/>
                <a:gd name="connsiteY29" fmla="*/ 1959429 h 2369127"/>
                <a:gd name="connsiteX30" fmla="*/ 1630070 w 1748823"/>
                <a:gd name="connsiteY30" fmla="*/ 2072244 h 2369127"/>
                <a:gd name="connsiteX31" fmla="*/ 1600381 w 1748823"/>
                <a:gd name="connsiteY31" fmla="*/ 2244436 h 2369127"/>
                <a:gd name="connsiteX32" fmla="*/ 1517254 w 1748823"/>
                <a:gd name="connsiteY32" fmla="*/ 2321626 h 2369127"/>
                <a:gd name="connsiteX33" fmla="*/ 1267872 w 1748823"/>
                <a:gd name="connsiteY33" fmla="*/ 2369127 h 2369127"/>
                <a:gd name="connsiteX34" fmla="*/ 1214433 w 1748823"/>
                <a:gd name="connsiteY34" fmla="*/ 2369127 h 2369127"/>
                <a:gd name="connsiteX35" fmla="*/ 1214433 w 1748823"/>
                <a:gd name="connsiteY35" fmla="*/ 2369127 h 2369127"/>
                <a:gd name="connsiteX36" fmla="*/ 0 w 1748823"/>
                <a:gd name="connsiteY36" fmla="*/ 2030820 h 2369127"/>
                <a:gd name="connsiteX0" fmla="*/ 56589 w 1748823"/>
                <a:gd name="connsiteY0" fmla="*/ 0 h 2369127"/>
                <a:gd name="connsiteX1" fmla="*/ 537540 w 1748823"/>
                <a:gd name="connsiteY1" fmla="*/ 53439 h 2369127"/>
                <a:gd name="connsiteX2" fmla="*/ 484101 w 1748823"/>
                <a:gd name="connsiteY2" fmla="*/ 332509 h 2369127"/>
                <a:gd name="connsiteX3" fmla="*/ 484101 w 1748823"/>
                <a:gd name="connsiteY3" fmla="*/ 433449 h 2369127"/>
                <a:gd name="connsiteX4" fmla="*/ 507851 w 1748823"/>
                <a:gd name="connsiteY4" fmla="*/ 492826 h 2369127"/>
                <a:gd name="connsiteX5" fmla="*/ 501914 w 1748823"/>
                <a:gd name="connsiteY5" fmla="*/ 765958 h 2369127"/>
                <a:gd name="connsiteX6" fmla="*/ 585041 w 1748823"/>
                <a:gd name="connsiteY6" fmla="*/ 843148 h 2369127"/>
                <a:gd name="connsiteX7" fmla="*/ 626605 w 1748823"/>
                <a:gd name="connsiteY7" fmla="*/ 849086 h 2369127"/>
                <a:gd name="connsiteX8" fmla="*/ 727545 w 1748823"/>
                <a:gd name="connsiteY8" fmla="*/ 760021 h 2369127"/>
                <a:gd name="connsiteX9" fmla="*/ 899737 w 1748823"/>
                <a:gd name="connsiteY9" fmla="*/ 694706 h 2369127"/>
                <a:gd name="connsiteX10" fmla="*/ 953176 w 1748823"/>
                <a:gd name="connsiteY10" fmla="*/ 564078 h 2369127"/>
                <a:gd name="connsiteX11" fmla="*/ 1155057 w 1748823"/>
                <a:gd name="connsiteY11" fmla="*/ 516577 h 2369127"/>
                <a:gd name="connsiteX12" fmla="*/ 1404438 w 1748823"/>
                <a:gd name="connsiteY12" fmla="*/ 599704 h 2369127"/>
                <a:gd name="connsiteX13" fmla="*/ 1552880 w 1748823"/>
                <a:gd name="connsiteY13" fmla="*/ 670956 h 2369127"/>
                <a:gd name="connsiteX14" fmla="*/ 1742885 w 1748823"/>
                <a:gd name="connsiteY14" fmla="*/ 676893 h 2369127"/>
                <a:gd name="connsiteX15" fmla="*/ 1748823 w 1748823"/>
                <a:gd name="connsiteY15" fmla="*/ 843148 h 2369127"/>
                <a:gd name="connsiteX16" fmla="*/ 1523192 w 1748823"/>
                <a:gd name="connsiteY16" fmla="*/ 825335 h 2369127"/>
                <a:gd name="connsiteX17" fmla="*/ 1493503 w 1748823"/>
                <a:gd name="connsiteY17" fmla="*/ 985652 h 2369127"/>
                <a:gd name="connsiteX18" fmla="*/ 1511316 w 1748823"/>
                <a:gd name="connsiteY18" fmla="*/ 1027216 h 2369127"/>
                <a:gd name="connsiteX19" fmla="*/ 1552880 w 1748823"/>
                <a:gd name="connsiteY19" fmla="*/ 1033153 h 2369127"/>
                <a:gd name="connsiteX20" fmla="*/ 1546942 w 1748823"/>
                <a:gd name="connsiteY20" fmla="*/ 1169719 h 2369127"/>
                <a:gd name="connsiteX21" fmla="*/ 1469753 w 1748823"/>
                <a:gd name="connsiteY21" fmla="*/ 1205345 h 2369127"/>
                <a:gd name="connsiteX22" fmla="*/ 1386625 w 1748823"/>
                <a:gd name="connsiteY22" fmla="*/ 1193470 h 2369127"/>
                <a:gd name="connsiteX23" fmla="*/ 1333186 w 1748823"/>
                <a:gd name="connsiteY23" fmla="*/ 1145969 h 2369127"/>
                <a:gd name="connsiteX24" fmla="*/ 1172870 w 1748823"/>
                <a:gd name="connsiteY24" fmla="*/ 1151906 h 2369127"/>
                <a:gd name="connsiteX25" fmla="*/ 1107555 w 1748823"/>
                <a:gd name="connsiteY25" fmla="*/ 1383475 h 2369127"/>
                <a:gd name="connsiteX26" fmla="*/ 1208496 w 1748823"/>
                <a:gd name="connsiteY26" fmla="*/ 1395351 h 2369127"/>
                <a:gd name="connsiteX27" fmla="*/ 1220371 w 1748823"/>
                <a:gd name="connsiteY27" fmla="*/ 1407226 h 2369127"/>
                <a:gd name="connsiteX28" fmla="*/ 1386625 w 1748823"/>
                <a:gd name="connsiteY28" fmla="*/ 1442852 h 2369127"/>
                <a:gd name="connsiteX29" fmla="*/ 1279747 w 1748823"/>
                <a:gd name="connsiteY29" fmla="*/ 1959429 h 2369127"/>
                <a:gd name="connsiteX30" fmla="*/ 1630070 w 1748823"/>
                <a:gd name="connsiteY30" fmla="*/ 2072244 h 2369127"/>
                <a:gd name="connsiteX31" fmla="*/ 1600381 w 1748823"/>
                <a:gd name="connsiteY31" fmla="*/ 2244436 h 2369127"/>
                <a:gd name="connsiteX32" fmla="*/ 1517254 w 1748823"/>
                <a:gd name="connsiteY32" fmla="*/ 2321626 h 2369127"/>
                <a:gd name="connsiteX33" fmla="*/ 1267872 w 1748823"/>
                <a:gd name="connsiteY33" fmla="*/ 2369127 h 2369127"/>
                <a:gd name="connsiteX34" fmla="*/ 1214433 w 1748823"/>
                <a:gd name="connsiteY34" fmla="*/ 2369127 h 2369127"/>
                <a:gd name="connsiteX35" fmla="*/ 1214433 w 1748823"/>
                <a:gd name="connsiteY35" fmla="*/ 2369127 h 2369127"/>
                <a:gd name="connsiteX36" fmla="*/ 25200 w 1748823"/>
                <a:gd name="connsiteY36" fmla="*/ 2048477 h 2369127"/>
                <a:gd name="connsiteX37" fmla="*/ 0 w 1748823"/>
                <a:gd name="connsiteY37" fmla="*/ 2030820 h 2369127"/>
                <a:gd name="connsiteX0" fmla="*/ 56589 w 1748823"/>
                <a:gd name="connsiteY0" fmla="*/ 0 h 2369127"/>
                <a:gd name="connsiteX1" fmla="*/ 537540 w 1748823"/>
                <a:gd name="connsiteY1" fmla="*/ 53439 h 2369127"/>
                <a:gd name="connsiteX2" fmla="*/ 484101 w 1748823"/>
                <a:gd name="connsiteY2" fmla="*/ 332509 h 2369127"/>
                <a:gd name="connsiteX3" fmla="*/ 484101 w 1748823"/>
                <a:gd name="connsiteY3" fmla="*/ 433449 h 2369127"/>
                <a:gd name="connsiteX4" fmla="*/ 507851 w 1748823"/>
                <a:gd name="connsiteY4" fmla="*/ 492826 h 2369127"/>
                <a:gd name="connsiteX5" fmla="*/ 501914 w 1748823"/>
                <a:gd name="connsiteY5" fmla="*/ 765958 h 2369127"/>
                <a:gd name="connsiteX6" fmla="*/ 585041 w 1748823"/>
                <a:gd name="connsiteY6" fmla="*/ 843148 h 2369127"/>
                <a:gd name="connsiteX7" fmla="*/ 626605 w 1748823"/>
                <a:gd name="connsiteY7" fmla="*/ 849086 h 2369127"/>
                <a:gd name="connsiteX8" fmla="*/ 727545 w 1748823"/>
                <a:gd name="connsiteY8" fmla="*/ 760021 h 2369127"/>
                <a:gd name="connsiteX9" fmla="*/ 899737 w 1748823"/>
                <a:gd name="connsiteY9" fmla="*/ 694706 h 2369127"/>
                <a:gd name="connsiteX10" fmla="*/ 953176 w 1748823"/>
                <a:gd name="connsiteY10" fmla="*/ 564078 h 2369127"/>
                <a:gd name="connsiteX11" fmla="*/ 1155057 w 1748823"/>
                <a:gd name="connsiteY11" fmla="*/ 516577 h 2369127"/>
                <a:gd name="connsiteX12" fmla="*/ 1404438 w 1748823"/>
                <a:gd name="connsiteY12" fmla="*/ 599704 h 2369127"/>
                <a:gd name="connsiteX13" fmla="*/ 1552880 w 1748823"/>
                <a:gd name="connsiteY13" fmla="*/ 670956 h 2369127"/>
                <a:gd name="connsiteX14" fmla="*/ 1742885 w 1748823"/>
                <a:gd name="connsiteY14" fmla="*/ 676893 h 2369127"/>
                <a:gd name="connsiteX15" fmla="*/ 1748823 w 1748823"/>
                <a:gd name="connsiteY15" fmla="*/ 843148 h 2369127"/>
                <a:gd name="connsiteX16" fmla="*/ 1523192 w 1748823"/>
                <a:gd name="connsiteY16" fmla="*/ 825335 h 2369127"/>
                <a:gd name="connsiteX17" fmla="*/ 1493503 w 1748823"/>
                <a:gd name="connsiteY17" fmla="*/ 985652 h 2369127"/>
                <a:gd name="connsiteX18" fmla="*/ 1511316 w 1748823"/>
                <a:gd name="connsiteY18" fmla="*/ 1027216 h 2369127"/>
                <a:gd name="connsiteX19" fmla="*/ 1552880 w 1748823"/>
                <a:gd name="connsiteY19" fmla="*/ 1033153 h 2369127"/>
                <a:gd name="connsiteX20" fmla="*/ 1546942 w 1748823"/>
                <a:gd name="connsiteY20" fmla="*/ 1169719 h 2369127"/>
                <a:gd name="connsiteX21" fmla="*/ 1469753 w 1748823"/>
                <a:gd name="connsiteY21" fmla="*/ 1205345 h 2369127"/>
                <a:gd name="connsiteX22" fmla="*/ 1386625 w 1748823"/>
                <a:gd name="connsiteY22" fmla="*/ 1193470 h 2369127"/>
                <a:gd name="connsiteX23" fmla="*/ 1333186 w 1748823"/>
                <a:gd name="connsiteY23" fmla="*/ 1145969 h 2369127"/>
                <a:gd name="connsiteX24" fmla="*/ 1172870 w 1748823"/>
                <a:gd name="connsiteY24" fmla="*/ 1151906 h 2369127"/>
                <a:gd name="connsiteX25" fmla="*/ 1107555 w 1748823"/>
                <a:gd name="connsiteY25" fmla="*/ 1383475 h 2369127"/>
                <a:gd name="connsiteX26" fmla="*/ 1208496 w 1748823"/>
                <a:gd name="connsiteY26" fmla="*/ 1395351 h 2369127"/>
                <a:gd name="connsiteX27" fmla="*/ 1220371 w 1748823"/>
                <a:gd name="connsiteY27" fmla="*/ 1407226 h 2369127"/>
                <a:gd name="connsiteX28" fmla="*/ 1386625 w 1748823"/>
                <a:gd name="connsiteY28" fmla="*/ 1442852 h 2369127"/>
                <a:gd name="connsiteX29" fmla="*/ 1279747 w 1748823"/>
                <a:gd name="connsiteY29" fmla="*/ 1959429 h 2369127"/>
                <a:gd name="connsiteX30" fmla="*/ 1630070 w 1748823"/>
                <a:gd name="connsiteY30" fmla="*/ 2072244 h 2369127"/>
                <a:gd name="connsiteX31" fmla="*/ 1600381 w 1748823"/>
                <a:gd name="connsiteY31" fmla="*/ 2244436 h 2369127"/>
                <a:gd name="connsiteX32" fmla="*/ 1517254 w 1748823"/>
                <a:gd name="connsiteY32" fmla="*/ 2321626 h 2369127"/>
                <a:gd name="connsiteX33" fmla="*/ 1267872 w 1748823"/>
                <a:gd name="connsiteY33" fmla="*/ 2369127 h 2369127"/>
                <a:gd name="connsiteX34" fmla="*/ 1214433 w 1748823"/>
                <a:gd name="connsiteY34" fmla="*/ 2369127 h 2369127"/>
                <a:gd name="connsiteX35" fmla="*/ 1214433 w 1748823"/>
                <a:gd name="connsiteY35" fmla="*/ 2369127 h 2369127"/>
                <a:gd name="connsiteX36" fmla="*/ 25200 w 1748823"/>
                <a:gd name="connsiteY36" fmla="*/ 2048477 h 2369127"/>
                <a:gd name="connsiteX37" fmla="*/ 43040 w 1748823"/>
                <a:gd name="connsiteY37" fmla="*/ 2042298 h 2369127"/>
                <a:gd name="connsiteX38" fmla="*/ 0 w 1748823"/>
                <a:gd name="connsiteY38" fmla="*/ 2030820 h 2369127"/>
                <a:gd name="connsiteX0" fmla="*/ 31389 w 1723623"/>
                <a:gd name="connsiteY0" fmla="*/ 0 h 2369127"/>
                <a:gd name="connsiteX1" fmla="*/ 512340 w 1723623"/>
                <a:gd name="connsiteY1" fmla="*/ 53439 h 2369127"/>
                <a:gd name="connsiteX2" fmla="*/ 458901 w 1723623"/>
                <a:gd name="connsiteY2" fmla="*/ 332509 h 2369127"/>
                <a:gd name="connsiteX3" fmla="*/ 458901 w 1723623"/>
                <a:gd name="connsiteY3" fmla="*/ 433449 h 2369127"/>
                <a:gd name="connsiteX4" fmla="*/ 482651 w 1723623"/>
                <a:gd name="connsiteY4" fmla="*/ 492826 h 2369127"/>
                <a:gd name="connsiteX5" fmla="*/ 476714 w 1723623"/>
                <a:gd name="connsiteY5" fmla="*/ 765958 h 2369127"/>
                <a:gd name="connsiteX6" fmla="*/ 559841 w 1723623"/>
                <a:gd name="connsiteY6" fmla="*/ 843148 h 2369127"/>
                <a:gd name="connsiteX7" fmla="*/ 601405 w 1723623"/>
                <a:gd name="connsiteY7" fmla="*/ 849086 h 2369127"/>
                <a:gd name="connsiteX8" fmla="*/ 702345 w 1723623"/>
                <a:gd name="connsiteY8" fmla="*/ 760021 h 2369127"/>
                <a:gd name="connsiteX9" fmla="*/ 874537 w 1723623"/>
                <a:gd name="connsiteY9" fmla="*/ 694706 h 2369127"/>
                <a:gd name="connsiteX10" fmla="*/ 927976 w 1723623"/>
                <a:gd name="connsiteY10" fmla="*/ 564078 h 2369127"/>
                <a:gd name="connsiteX11" fmla="*/ 1129857 w 1723623"/>
                <a:gd name="connsiteY11" fmla="*/ 516577 h 2369127"/>
                <a:gd name="connsiteX12" fmla="*/ 1379238 w 1723623"/>
                <a:gd name="connsiteY12" fmla="*/ 599704 h 2369127"/>
                <a:gd name="connsiteX13" fmla="*/ 1527680 w 1723623"/>
                <a:gd name="connsiteY13" fmla="*/ 670956 h 2369127"/>
                <a:gd name="connsiteX14" fmla="*/ 1717685 w 1723623"/>
                <a:gd name="connsiteY14" fmla="*/ 676893 h 2369127"/>
                <a:gd name="connsiteX15" fmla="*/ 1723623 w 1723623"/>
                <a:gd name="connsiteY15" fmla="*/ 843148 h 2369127"/>
                <a:gd name="connsiteX16" fmla="*/ 1497992 w 1723623"/>
                <a:gd name="connsiteY16" fmla="*/ 825335 h 2369127"/>
                <a:gd name="connsiteX17" fmla="*/ 1468303 w 1723623"/>
                <a:gd name="connsiteY17" fmla="*/ 985652 h 2369127"/>
                <a:gd name="connsiteX18" fmla="*/ 1486116 w 1723623"/>
                <a:gd name="connsiteY18" fmla="*/ 1027216 h 2369127"/>
                <a:gd name="connsiteX19" fmla="*/ 1527680 w 1723623"/>
                <a:gd name="connsiteY19" fmla="*/ 1033153 h 2369127"/>
                <a:gd name="connsiteX20" fmla="*/ 1521742 w 1723623"/>
                <a:gd name="connsiteY20" fmla="*/ 1169719 h 2369127"/>
                <a:gd name="connsiteX21" fmla="*/ 1444553 w 1723623"/>
                <a:gd name="connsiteY21" fmla="*/ 1205345 h 2369127"/>
                <a:gd name="connsiteX22" fmla="*/ 1361425 w 1723623"/>
                <a:gd name="connsiteY22" fmla="*/ 1193470 h 2369127"/>
                <a:gd name="connsiteX23" fmla="*/ 1307986 w 1723623"/>
                <a:gd name="connsiteY23" fmla="*/ 1145969 h 2369127"/>
                <a:gd name="connsiteX24" fmla="*/ 1147670 w 1723623"/>
                <a:gd name="connsiteY24" fmla="*/ 1151906 h 2369127"/>
                <a:gd name="connsiteX25" fmla="*/ 1082355 w 1723623"/>
                <a:gd name="connsiteY25" fmla="*/ 1383475 h 2369127"/>
                <a:gd name="connsiteX26" fmla="*/ 1183296 w 1723623"/>
                <a:gd name="connsiteY26" fmla="*/ 1395351 h 2369127"/>
                <a:gd name="connsiteX27" fmla="*/ 1195171 w 1723623"/>
                <a:gd name="connsiteY27" fmla="*/ 1407226 h 2369127"/>
                <a:gd name="connsiteX28" fmla="*/ 1361425 w 1723623"/>
                <a:gd name="connsiteY28" fmla="*/ 1442852 h 2369127"/>
                <a:gd name="connsiteX29" fmla="*/ 1254547 w 1723623"/>
                <a:gd name="connsiteY29" fmla="*/ 1959429 h 2369127"/>
                <a:gd name="connsiteX30" fmla="*/ 1604870 w 1723623"/>
                <a:gd name="connsiteY30" fmla="*/ 2072244 h 2369127"/>
                <a:gd name="connsiteX31" fmla="*/ 1575181 w 1723623"/>
                <a:gd name="connsiteY31" fmla="*/ 2244436 h 2369127"/>
                <a:gd name="connsiteX32" fmla="*/ 1492054 w 1723623"/>
                <a:gd name="connsiteY32" fmla="*/ 2321626 h 2369127"/>
                <a:gd name="connsiteX33" fmla="*/ 1242672 w 1723623"/>
                <a:gd name="connsiteY33" fmla="*/ 2369127 h 2369127"/>
                <a:gd name="connsiteX34" fmla="*/ 1189233 w 1723623"/>
                <a:gd name="connsiteY34" fmla="*/ 2369127 h 2369127"/>
                <a:gd name="connsiteX35" fmla="*/ 1189233 w 1723623"/>
                <a:gd name="connsiteY35" fmla="*/ 2369127 h 2369127"/>
                <a:gd name="connsiteX36" fmla="*/ 0 w 1723623"/>
                <a:gd name="connsiteY36" fmla="*/ 2048477 h 2369127"/>
                <a:gd name="connsiteX37" fmla="*/ 17840 w 1723623"/>
                <a:gd name="connsiteY37" fmla="*/ 2042298 h 2369127"/>
                <a:gd name="connsiteX0" fmla="*/ 31389 w 1723623"/>
                <a:gd name="connsiteY0" fmla="*/ 0 h 2369127"/>
                <a:gd name="connsiteX1" fmla="*/ 512340 w 1723623"/>
                <a:gd name="connsiteY1" fmla="*/ 53439 h 2369127"/>
                <a:gd name="connsiteX2" fmla="*/ 458901 w 1723623"/>
                <a:gd name="connsiteY2" fmla="*/ 332509 h 2369127"/>
                <a:gd name="connsiteX3" fmla="*/ 458901 w 1723623"/>
                <a:gd name="connsiteY3" fmla="*/ 433449 h 2369127"/>
                <a:gd name="connsiteX4" fmla="*/ 482651 w 1723623"/>
                <a:gd name="connsiteY4" fmla="*/ 492826 h 2369127"/>
                <a:gd name="connsiteX5" fmla="*/ 476714 w 1723623"/>
                <a:gd name="connsiteY5" fmla="*/ 765958 h 2369127"/>
                <a:gd name="connsiteX6" fmla="*/ 559841 w 1723623"/>
                <a:gd name="connsiteY6" fmla="*/ 843148 h 2369127"/>
                <a:gd name="connsiteX7" fmla="*/ 601405 w 1723623"/>
                <a:gd name="connsiteY7" fmla="*/ 849086 h 2369127"/>
                <a:gd name="connsiteX8" fmla="*/ 702345 w 1723623"/>
                <a:gd name="connsiteY8" fmla="*/ 760021 h 2369127"/>
                <a:gd name="connsiteX9" fmla="*/ 874537 w 1723623"/>
                <a:gd name="connsiteY9" fmla="*/ 694706 h 2369127"/>
                <a:gd name="connsiteX10" fmla="*/ 927976 w 1723623"/>
                <a:gd name="connsiteY10" fmla="*/ 564078 h 2369127"/>
                <a:gd name="connsiteX11" fmla="*/ 1129857 w 1723623"/>
                <a:gd name="connsiteY11" fmla="*/ 516577 h 2369127"/>
                <a:gd name="connsiteX12" fmla="*/ 1379238 w 1723623"/>
                <a:gd name="connsiteY12" fmla="*/ 599704 h 2369127"/>
                <a:gd name="connsiteX13" fmla="*/ 1527680 w 1723623"/>
                <a:gd name="connsiteY13" fmla="*/ 670956 h 2369127"/>
                <a:gd name="connsiteX14" fmla="*/ 1717685 w 1723623"/>
                <a:gd name="connsiteY14" fmla="*/ 676893 h 2369127"/>
                <a:gd name="connsiteX15" fmla="*/ 1723623 w 1723623"/>
                <a:gd name="connsiteY15" fmla="*/ 843148 h 2369127"/>
                <a:gd name="connsiteX16" fmla="*/ 1497992 w 1723623"/>
                <a:gd name="connsiteY16" fmla="*/ 825335 h 2369127"/>
                <a:gd name="connsiteX17" fmla="*/ 1468303 w 1723623"/>
                <a:gd name="connsiteY17" fmla="*/ 985652 h 2369127"/>
                <a:gd name="connsiteX18" fmla="*/ 1486116 w 1723623"/>
                <a:gd name="connsiteY18" fmla="*/ 1027216 h 2369127"/>
                <a:gd name="connsiteX19" fmla="*/ 1527680 w 1723623"/>
                <a:gd name="connsiteY19" fmla="*/ 1033153 h 2369127"/>
                <a:gd name="connsiteX20" fmla="*/ 1521742 w 1723623"/>
                <a:gd name="connsiteY20" fmla="*/ 1169719 h 2369127"/>
                <a:gd name="connsiteX21" fmla="*/ 1444553 w 1723623"/>
                <a:gd name="connsiteY21" fmla="*/ 1205345 h 2369127"/>
                <a:gd name="connsiteX22" fmla="*/ 1361425 w 1723623"/>
                <a:gd name="connsiteY22" fmla="*/ 1193470 h 2369127"/>
                <a:gd name="connsiteX23" fmla="*/ 1307986 w 1723623"/>
                <a:gd name="connsiteY23" fmla="*/ 1145969 h 2369127"/>
                <a:gd name="connsiteX24" fmla="*/ 1147670 w 1723623"/>
                <a:gd name="connsiteY24" fmla="*/ 1151906 h 2369127"/>
                <a:gd name="connsiteX25" fmla="*/ 1082355 w 1723623"/>
                <a:gd name="connsiteY25" fmla="*/ 1383475 h 2369127"/>
                <a:gd name="connsiteX26" fmla="*/ 1183296 w 1723623"/>
                <a:gd name="connsiteY26" fmla="*/ 1395351 h 2369127"/>
                <a:gd name="connsiteX27" fmla="*/ 1195171 w 1723623"/>
                <a:gd name="connsiteY27" fmla="*/ 1407226 h 2369127"/>
                <a:gd name="connsiteX28" fmla="*/ 1361425 w 1723623"/>
                <a:gd name="connsiteY28" fmla="*/ 1442852 h 2369127"/>
                <a:gd name="connsiteX29" fmla="*/ 1254547 w 1723623"/>
                <a:gd name="connsiteY29" fmla="*/ 1959429 h 2369127"/>
                <a:gd name="connsiteX30" fmla="*/ 1604870 w 1723623"/>
                <a:gd name="connsiteY30" fmla="*/ 2072244 h 2369127"/>
                <a:gd name="connsiteX31" fmla="*/ 1575181 w 1723623"/>
                <a:gd name="connsiteY31" fmla="*/ 2244436 h 2369127"/>
                <a:gd name="connsiteX32" fmla="*/ 1492054 w 1723623"/>
                <a:gd name="connsiteY32" fmla="*/ 2321626 h 2369127"/>
                <a:gd name="connsiteX33" fmla="*/ 1242672 w 1723623"/>
                <a:gd name="connsiteY33" fmla="*/ 2369127 h 2369127"/>
                <a:gd name="connsiteX34" fmla="*/ 1189233 w 1723623"/>
                <a:gd name="connsiteY34" fmla="*/ 2369127 h 2369127"/>
                <a:gd name="connsiteX35" fmla="*/ 1189233 w 1723623"/>
                <a:gd name="connsiteY35" fmla="*/ 2369127 h 2369127"/>
                <a:gd name="connsiteX36" fmla="*/ 0 w 1723623"/>
                <a:gd name="connsiteY36" fmla="*/ 2048477 h 2369127"/>
                <a:gd name="connsiteX37" fmla="*/ 17840 w 1723623"/>
                <a:gd name="connsiteY37" fmla="*/ 2042298 h 2369127"/>
                <a:gd name="connsiteX38" fmla="*/ 32470 w 1723623"/>
                <a:gd name="connsiteY38" fmla="*/ 2056928 h 2369127"/>
                <a:gd name="connsiteX0" fmla="*/ 13549 w 1705783"/>
                <a:gd name="connsiteY0" fmla="*/ 0 h 2369127"/>
                <a:gd name="connsiteX1" fmla="*/ 494500 w 1705783"/>
                <a:gd name="connsiteY1" fmla="*/ 53439 h 2369127"/>
                <a:gd name="connsiteX2" fmla="*/ 441061 w 1705783"/>
                <a:gd name="connsiteY2" fmla="*/ 332509 h 2369127"/>
                <a:gd name="connsiteX3" fmla="*/ 441061 w 1705783"/>
                <a:gd name="connsiteY3" fmla="*/ 433449 h 2369127"/>
                <a:gd name="connsiteX4" fmla="*/ 464811 w 1705783"/>
                <a:gd name="connsiteY4" fmla="*/ 492826 h 2369127"/>
                <a:gd name="connsiteX5" fmla="*/ 458874 w 1705783"/>
                <a:gd name="connsiteY5" fmla="*/ 765958 h 2369127"/>
                <a:gd name="connsiteX6" fmla="*/ 542001 w 1705783"/>
                <a:gd name="connsiteY6" fmla="*/ 843148 h 2369127"/>
                <a:gd name="connsiteX7" fmla="*/ 583565 w 1705783"/>
                <a:gd name="connsiteY7" fmla="*/ 849086 h 2369127"/>
                <a:gd name="connsiteX8" fmla="*/ 684505 w 1705783"/>
                <a:gd name="connsiteY8" fmla="*/ 760021 h 2369127"/>
                <a:gd name="connsiteX9" fmla="*/ 856697 w 1705783"/>
                <a:gd name="connsiteY9" fmla="*/ 694706 h 2369127"/>
                <a:gd name="connsiteX10" fmla="*/ 910136 w 1705783"/>
                <a:gd name="connsiteY10" fmla="*/ 564078 h 2369127"/>
                <a:gd name="connsiteX11" fmla="*/ 1112017 w 1705783"/>
                <a:gd name="connsiteY11" fmla="*/ 516577 h 2369127"/>
                <a:gd name="connsiteX12" fmla="*/ 1361398 w 1705783"/>
                <a:gd name="connsiteY12" fmla="*/ 599704 h 2369127"/>
                <a:gd name="connsiteX13" fmla="*/ 1509840 w 1705783"/>
                <a:gd name="connsiteY13" fmla="*/ 670956 h 2369127"/>
                <a:gd name="connsiteX14" fmla="*/ 1699845 w 1705783"/>
                <a:gd name="connsiteY14" fmla="*/ 676893 h 2369127"/>
                <a:gd name="connsiteX15" fmla="*/ 1705783 w 1705783"/>
                <a:gd name="connsiteY15" fmla="*/ 843148 h 2369127"/>
                <a:gd name="connsiteX16" fmla="*/ 1480152 w 1705783"/>
                <a:gd name="connsiteY16" fmla="*/ 825335 h 2369127"/>
                <a:gd name="connsiteX17" fmla="*/ 1450463 w 1705783"/>
                <a:gd name="connsiteY17" fmla="*/ 985652 h 2369127"/>
                <a:gd name="connsiteX18" fmla="*/ 1468276 w 1705783"/>
                <a:gd name="connsiteY18" fmla="*/ 1027216 h 2369127"/>
                <a:gd name="connsiteX19" fmla="*/ 1509840 w 1705783"/>
                <a:gd name="connsiteY19" fmla="*/ 1033153 h 2369127"/>
                <a:gd name="connsiteX20" fmla="*/ 1503902 w 1705783"/>
                <a:gd name="connsiteY20" fmla="*/ 1169719 h 2369127"/>
                <a:gd name="connsiteX21" fmla="*/ 1426713 w 1705783"/>
                <a:gd name="connsiteY21" fmla="*/ 1205345 h 2369127"/>
                <a:gd name="connsiteX22" fmla="*/ 1343585 w 1705783"/>
                <a:gd name="connsiteY22" fmla="*/ 1193470 h 2369127"/>
                <a:gd name="connsiteX23" fmla="*/ 1290146 w 1705783"/>
                <a:gd name="connsiteY23" fmla="*/ 1145969 h 2369127"/>
                <a:gd name="connsiteX24" fmla="*/ 1129830 w 1705783"/>
                <a:gd name="connsiteY24" fmla="*/ 1151906 h 2369127"/>
                <a:gd name="connsiteX25" fmla="*/ 1064515 w 1705783"/>
                <a:gd name="connsiteY25" fmla="*/ 1383475 h 2369127"/>
                <a:gd name="connsiteX26" fmla="*/ 1165456 w 1705783"/>
                <a:gd name="connsiteY26" fmla="*/ 1395351 h 2369127"/>
                <a:gd name="connsiteX27" fmla="*/ 1177331 w 1705783"/>
                <a:gd name="connsiteY27" fmla="*/ 1407226 h 2369127"/>
                <a:gd name="connsiteX28" fmla="*/ 1343585 w 1705783"/>
                <a:gd name="connsiteY28" fmla="*/ 1442852 h 2369127"/>
                <a:gd name="connsiteX29" fmla="*/ 1236707 w 1705783"/>
                <a:gd name="connsiteY29" fmla="*/ 1959429 h 2369127"/>
                <a:gd name="connsiteX30" fmla="*/ 1587030 w 1705783"/>
                <a:gd name="connsiteY30" fmla="*/ 2072244 h 2369127"/>
                <a:gd name="connsiteX31" fmla="*/ 1557341 w 1705783"/>
                <a:gd name="connsiteY31" fmla="*/ 2244436 h 2369127"/>
                <a:gd name="connsiteX32" fmla="*/ 1474214 w 1705783"/>
                <a:gd name="connsiteY32" fmla="*/ 2321626 h 2369127"/>
                <a:gd name="connsiteX33" fmla="*/ 1224832 w 1705783"/>
                <a:gd name="connsiteY33" fmla="*/ 2369127 h 2369127"/>
                <a:gd name="connsiteX34" fmla="*/ 1171393 w 1705783"/>
                <a:gd name="connsiteY34" fmla="*/ 2369127 h 2369127"/>
                <a:gd name="connsiteX35" fmla="*/ 1171393 w 1705783"/>
                <a:gd name="connsiteY35" fmla="*/ 2369127 h 2369127"/>
                <a:gd name="connsiteX36" fmla="*/ 0 w 1705783"/>
                <a:gd name="connsiteY36" fmla="*/ 2042298 h 2369127"/>
                <a:gd name="connsiteX37" fmla="*/ 14630 w 1705783"/>
                <a:gd name="connsiteY37" fmla="*/ 2056928 h 2369127"/>
                <a:gd name="connsiteX0" fmla="*/ 13549 w 1705783"/>
                <a:gd name="connsiteY0" fmla="*/ 0 h 2369127"/>
                <a:gd name="connsiteX1" fmla="*/ 494500 w 1705783"/>
                <a:gd name="connsiteY1" fmla="*/ 53439 h 2369127"/>
                <a:gd name="connsiteX2" fmla="*/ 441061 w 1705783"/>
                <a:gd name="connsiteY2" fmla="*/ 332509 h 2369127"/>
                <a:gd name="connsiteX3" fmla="*/ 441061 w 1705783"/>
                <a:gd name="connsiteY3" fmla="*/ 433449 h 2369127"/>
                <a:gd name="connsiteX4" fmla="*/ 464811 w 1705783"/>
                <a:gd name="connsiteY4" fmla="*/ 492826 h 2369127"/>
                <a:gd name="connsiteX5" fmla="*/ 458874 w 1705783"/>
                <a:gd name="connsiteY5" fmla="*/ 765958 h 2369127"/>
                <a:gd name="connsiteX6" fmla="*/ 542001 w 1705783"/>
                <a:gd name="connsiteY6" fmla="*/ 843148 h 2369127"/>
                <a:gd name="connsiteX7" fmla="*/ 583565 w 1705783"/>
                <a:gd name="connsiteY7" fmla="*/ 849086 h 2369127"/>
                <a:gd name="connsiteX8" fmla="*/ 684505 w 1705783"/>
                <a:gd name="connsiteY8" fmla="*/ 760021 h 2369127"/>
                <a:gd name="connsiteX9" fmla="*/ 856697 w 1705783"/>
                <a:gd name="connsiteY9" fmla="*/ 694706 h 2369127"/>
                <a:gd name="connsiteX10" fmla="*/ 910136 w 1705783"/>
                <a:gd name="connsiteY10" fmla="*/ 564078 h 2369127"/>
                <a:gd name="connsiteX11" fmla="*/ 1112017 w 1705783"/>
                <a:gd name="connsiteY11" fmla="*/ 516577 h 2369127"/>
                <a:gd name="connsiteX12" fmla="*/ 1361398 w 1705783"/>
                <a:gd name="connsiteY12" fmla="*/ 599704 h 2369127"/>
                <a:gd name="connsiteX13" fmla="*/ 1509840 w 1705783"/>
                <a:gd name="connsiteY13" fmla="*/ 670956 h 2369127"/>
                <a:gd name="connsiteX14" fmla="*/ 1699845 w 1705783"/>
                <a:gd name="connsiteY14" fmla="*/ 676893 h 2369127"/>
                <a:gd name="connsiteX15" fmla="*/ 1705783 w 1705783"/>
                <a:gd name="connsiteY15" fmla="*/ 843148 h 2369127"/>
                <a:gd name="connsiteX16" fmla="*/ 1480152 w 1705783"/>
                <a:gd name="connsiteY16" fmla="*/ 825335 h 2369127"/>
                <a:gd name="connsiteX17" fmla="*/ 1450463 w 1705783"/>
                <a:gd name="connsiteY17" fmla="*/ 985652 h 2369127"/>
                <a:gd name="connsiteX18" fmla="*/ 1468276 w 1705783"/>
                <a:gd name="connsiteY18" fmla="*/ 1027216 h 2369127"/>
                <a:gd name="connsiteX19" fmla="*/ 1509840 w 1705783"/>
                <a:gd name="connsiteY19" fmla="*/ 1033153 h 2369127"/>
                <a:gd name="connsiteX20" fmla="*/ 1503902 w 1705783"/>
                <a:gd name="connsiteY20" fmla="*/ 1169719 h 2369127"/>
                <a:gd name="connsiteX21" fmla="*/ 1426713 w 1705783"/>
                <a:gd name="connsiteY21" fmla="*/ 1205345 h 2369127"/>
                <a:gd name="connsiteX22" fmla="*/ 1343585 w 1705783"/>
                <a:gd name="connsiteY22" fmla="*/ 1193470 h 2369127"/>
                <a:gd name="connsiteX23" fmla="*/ 1290146 w 1705783"/>
                <a:gd name="connsiteY23" fmla="*/ 1145969 h 2369127"/>
                <a:gd name="connsiteX24" fmla="*/ 1129830 w 1705783"/>
                <a:gd name="connsiteY24" fmla="*/ 1151906 h 2369127"/>
                <a:gd name="connsiteX25" fmla="*/ 1064515 w 1705783"/>
                <a:gd name="connsiteY25" fmla="*/ 1383475 h 2369127"/>
                <a:gd name="connsiteX26" fmla="*/ 1165456 w 1705783"/>
                <a:gd name="connsiteY26" fmla="*/ 1395351 h 2369127"/>
                <a:gd name="connsiteX27" fmla="*/ 1177331 w 1705783"/>
                <a:gd name="connsiteY27" fmla="*/ 1407226 h 2369127"/>
                <a:gd name="connsiteX28" fmla="*/ 1343585 w 1705783"/>
                <a:gd name="connsiteY28" fmla="*/ 1442852 h 2369127"/>
                <a:gd name="connsiteX29" fmla="*/ 1236707 w 1705783"/>
                <a:gd name="connsiteY29" fmla="*/ 1959429 h 2369127"/>
                <a:gd name="connsiteX30" fmla="*/ 1587030 w 1705783"/>
                <a:gd name="connsiteY30" fmla="*/ 2072244 h 2369127"/>
                <a:gd name="connsiteX31" fmla="*/ 1557341 w 1705783"/>
                <a:gd name="connsiteY31" fmla="*/ 2244436 h 2369127"/>
                <a:gd name="connsiteX32" fmla="*/ 1474214 w 1705783"/>
                <a:gd name="connsiteY32" fmla="*/ 2321626 h 2369127"/>
                <a:gd name="connsiteX33" fmla="*/ 1224832 w 1705783"/>
                <a:gd name="connsiteY33" fmla="*/ 2369127 h 2369127"/>
                <a:gd name="connsiteX34" fmla="*/ 1171393 w 1705783"/>
                <a:gd name="connsiteY34" fmla="*/ 2369127 h 2369127"/>
                <a:gd name="connsiteX35" fmla="*/ 1171393 w 1705783"/>
                <a:gd name="connsiteY35" fmla="*/ 2369127 h 2369127"/>
                <a:gd name="connsiteX36" fmla="*/ 0 w 1705783"/>
                <a:gd name="connsiteY36" fmla="*/ 2042298 h 2369127"/>
                <a:gd name="connsiteX0" fmla="*/ 206051 w 1898285"/>
                <a:gd name="connsiteY0" fmla="*/ 0 h 2369127"/>
                <a:gd name="connsiteX1" fmla="*/ 687002 w 1898285"/>
                <a:gd name="connsiteY1" fmla="*/ 53439 h 2369127"/>
                <a:gd name="connsiteX2" fmla="*/ 633563 w 1898285"/>
                <a:gd name="connsiteY2" fmla="*/ 332509 h 2369127"/>
                <a:gd name="connsiteX3" fmla="*/ 633563 w 1898285"/>
                <a:gd name="connsiteY3" fmla="*/ 433449 h 2369127"/>
                <a:gd name="connsiteX4" fmla="*/ 657313 w 1898285"/>
                <a:gd name="connsiteY4" fmla="*/ 492826 h 2369127"/>
                <a:gd name="connsiteX5" fmla="*/ 651376 w 1898285"/>
                <a:gd name="connsiteY5" fmla="*/ 765958 h 2369127"/>
                <a:gd name="connsiteX6" fmla="*/ 734503 w 1898285"/>
                <a:gd name="connsiteY6" fmla="*/ 843148 h 2369127"/>
                <a:gd name="connsiteX7" fmla="*/ 776067 w 1898285"/>
                <a:gd name="connsiteY7" fmla="*/ 849086 h 2369127"/>
                <a:gd name="connsiteX8" fmla="*/ 877007 w 1898285"/>
                <a:gd name="connsiteY8" fmla="*/ 760021 h 2369127"/>
                <a:gd name="connsiteX9" fmla="*/ 1049199 w 1898285"/>
                <a:gd name="connsiteY9" fmla="*/ 694706 h 2369127"/>
                <a:gd name="connsiteX10" fmla="*/ 1102638 w 1898285"/>
                <a:gd name="connsiteY10" fmla="*/ 564078 h 2369127"/>
                <a:gd name="connsiteX11" fmla="*/ 1304519 w 1898285"/>
                <a:gd name="connsiteY11" fmla="*/ 516577 h 2369127"/>
                <a:gd name="connsiteX12" fmla="*/ 1553900 w 1898285"/>
                <a:gd name="connsiteY12" fmla="*/ 599704 h 2369127"/>
                <a:gd name="connsiteX13" fmla="*/ 1702342 w 1898285"/>
                <a:gd name="connsiteY13" fmla="*/ 670956 h 2369127"/>
                <a:gd name="connsiteX14" fmla="*/ 1892347 w 1898285"/>
                <a:gd name="connsiteY14" fmla="*/ 676893 h 2369127"/>
                <a:gd name="connsiteX15" fmla="*/ 1898285 w 1898285"/>
                <a:gd name="connsiteY15" fmla="*/ 843148 h 2369127"/>
                <a:gd name="connsiteX16" fmla="*/ 1672654 w 1898285"/>
                <a:gd name="connsiteY16" fmla="*/ 825335 h 2369127"/>
                <a:gd name="connsiteX17" fmla="*/ 1642965 w 1898285"/>
                <a:gd name="connsiteY17" fmla="*/ 985652 h 2369127"/>
                <a:gd name="connsiteX18" fmla="*/ 1660778 w 1898285"/>
                <a:gd name="connsiteY18" fmla="*/ 1027216 h 2369127"/>
                <a:gd name="connsiteX19" fmla="*/ 1702342 w 1898285"/>
                <a:gd name="connsiteY19" fmla="*/ 1033153 h 2369127"/>
                <a:gd name="connsiteX20" fmla="*/ 1696404 w 1898285"/>
                <a:gd name="connsiteY20" fmla="*/ 1169719 h 2369127"/>
                <a:gd name="connsiteX21" fmla="*/ 1619215 w 1898285"/>
                <a:gd name="connsiteY21" fmla="*/ 1205345 h 2369127"/>
                <a:gd name="connsiteX22" fmla="*/ 1536087 w 1898285"/>
                <a:gd name="connsiteY22" fmla="*/ 1193470 h 2369127"/>
                <a:gd name="connsiteX23" fmla="*/ 1482648 w 1898285"/>
                <a:gd name="connsiteY23" fmla="*/ 1145969 h 2369127"/>
                <a:gd name="connsiteX24" fmla="*/ 1322332 w 1898285"/>
                <a:gd name="connsiteY24" fmla="*/ 1151906 h 2369127"/>
                <a:gd name="connsiteX25" fmla="*/ 1257017 w 1898285"/>
                <a:gd name="connsiteY25" fmla="*/ 1383475 h 2369127"/>
                <a:gd name="connsiteX26" fmla="*/ 1357958 w 1898285"/>
                <a:gd name="connsiteY26" fmla="*/ 1395351 h 2369127"/>
                <a:gd name="connsiteX27" fmla="*/ 1369833 w 1898285"/>
                <a:gd name="connsiteY27" fmla="*/ 1407226 h 2369127"/>
                <a:gd name="connsiteX28" fmla="*/ 1536087 w 1898285"/>
                <a:gd name="connsiteY28" fmla="*/ 1442852 h 2369127"/>
                <a:gd name="connsiteX29" fmla="*/ 1429209 w 1898285"/>
                <a:gd name="connsiteY29" fmla="*/ 1959429 h 2369127"/>
                <a:gd name="connsiteX30" fmla="*/ 1779532 w 1898285"/>
                <a:gd name="connsiteY30" fmla="*/ 2072244 h 2369127"/>
                <a:gd name="connsiteX31" fmla="*/ 1749843 w 1898285"/>
                <a:gd name="connsiteY31" fmla="*/ 2244436 h 2369127"/>
                <a:gd name="connsiteX32" fmla="*/ 1666716 w 1898285"/>
                <a:gd name="connsiteY32" fmla="*/ 2321626 h 2369127"/>
                <a:gd name="connsiteX33" fmla="*/ 1417334 w 1898285"/>
                <a:gd name="connsiteY33" fmla="*/ 2369127 h 2369127"/>
                <a:gd name="connsiteX34" fmla="*/ 1363895 w 1898285"/>
                <a:gd name="connsiteY34" fmla="*/ 2369127 h 2369127"/>
                <a:gd name="connsiteX35" fmla="*/ 1363895 w 1898285"/>
                <a:gd name="connsiteY35" fmla="*/ 2369127 h 2369127"/>
                <a:gd name="connsiteX36" fmla="*/ 192502 w 1898285"/>
                <a:gd name="connsiteY36" fmla="*/ 2042298 h 2369127"/>
                <a:gd name="connsiteX37" fmla="*/ 208883 w 1898285"/>
                <a:gd name="connsiteY37" fmla="*/ 2051857 h 2369127"/>
                <a:gd name="connsiteX0" fmla="*/ 0 w 1692234"/>
                <a:gd name="connsiteY0" fmla="*/ 0 h 2369127"/>
                <a:gd name="connsiteX1" fmla="*/ 480951 w 1692234"/>
                <a:gd name="connsiteY1" fmla="*/ 53439 h 2369127"/>
                <a:gd name="connsiteX2" fmla="*/ 427512 w 1692234"/>
                <a:gd name="connsiteY2" fmla="*/ 332509 h 2369127"/>
                <a:gd name="connsiteX3" fmla="*/ 427512 w 1692234"/>
                <a:gd name="connsiteY3" fmla="*/ 433449 h 2369127"/>
                <a:gd name="connsiteX4" fmla="*/ 451262 w 1692234"/>
                <a:gd name="connsiteY4" fmla="*/ 492826 h 2369127"/>
                <a:gd name="connsiteX5" fmla="*/ 445325 w 1692234"/>
                <a:gd name="connsiteY5" fmla="*/ 765958 h 2369127"/>
                <a:gd name="connsiteX6" fmla="*/ 528452 w 1692234"/>
                <a:gd name="connsiteY6" fmla="*/ 843148 h 2369127"/>
                <a:gd name="connsiteX7" fmla="*/ 570016 w 1692234"/>
                <a:gd name="connsiteY7" fmla="*/ 849086 h 2369127"/>
                <a:gd name="connsiteX8" fmla="*/ 670956 w 1692234"/>
                <a:gd name="connsiteY8" fmla="*/ 760021 h 2369127"/>
                <a:gd name="connsiteX9" fmla="*/ 843148 w 1692234"/>
                <a:gd name="connsiteY9" fmla="*/ 694706 h 2369127"/>
                <a:gd name="connsiteX10" fmla="*/ 896587 w 1692234"/>
                <a:gd name="connsiteY10" fmla="*/ 564078 h 2369127"/>
                <a:gd name="connsiteX11" fmla="*/ 1098468 w 1692234"/>
                <a:gd name="connsiteY11" fmla="*/ 516577 h 2369127"/>
                <a:gd name="connsiteX12" fmla="*/ 1347849 w 1692234"/>
                <a:gd name="connsiteY12" fmla="*/ 599704 h 2369127"/>
                <a:gd name="connsiteX13" fmla="*/ 1496291 w 1692234"/>
                <a:gd name="connsiteY13" fmla="*/ 670956 h 2369127"/>
                <a:gd name="connsiteX14" fmla="*/ 1686296 w 1692234"/>
                <a:gd name="connsiteY14" fmla="*/ 676893 h 2369127"/>
                <a:gd name="connsiteX15" fmla="*/ 1692234 w 1692234"/>
                <a:gd name="connsiteY15" fmla="*/ 843148 h 2369127"/>
                <a:gd name="connsiteX16" fmla="*/ 1466603 w 1692234"/>
                <a:gd name="connsiteY16" fmla="*/ 825335 h 2369127"/>
                <a:gd name="connsiteX17" fmla="*/ 1436914 w 1692234"/>
                <a:gd name="connsiteY17" fmla="*/ 985652 h 2369127"/>
                <a:gd name="connsiteX18" fmla="*/ 1454727 w 1692234"/>
                <a:gd name="connsiteY18" fmla="*/ 1027216 h 2369127"/>
                <a:gd name="connsiteX19" fmla="*/ 1496291 w 1692234"/>
                <a:gd name="connsiteY19" fmla="*/ 1033153 h 2369127"/>
                <a:gd name="connsiteX20" fmla="*/ 1490353 w 1692234"/>
                <a:gd name="connsiteY20" fmla="*/ 1169719 h 2369127"/>
                <a:gd name="connsiteX21" fmla="*/ 1413164 w 1692234"/>
                <a:gd name="connsiteY21" fmla="*/ 1205345 h 2369127"/>
                <a:gd name="connsiteX22" fmla="*/ 1330036 w 1692234"/>
                <a:gd name="connsiteY22" fmla="*/ 1193470 h 2369127"/>
                <a:gd name="connsiteX23" fmla="*/ 1276597 w 1692234"/>
                <a:gd name="connsiteY23" fmla="*/ 1145969 h 2369127"/>
                <a:gd name="connsiteX24" fmla="*/ 1116281 w 1692234"/>
                <a:gd name="connsiteY24" fmla="*/ 1151906 h 2369127"/>
                <a:gd name="connsiteX25" fmla="*/ 1050966 w 1692234"/>
                <a:gd name="connsiteY25" fmla="*/ 1383475 h 2369127"/>
                <a:gd name="connsiteX26" fmla="*/ 1151907 w 1692234"/>
                <a:gd name="connsiteY26" fmla="*/ 1395351 h 2369127"/>
                <a:gd name="connsiteX27" fmla="*/ 1163782 w 1692234"/>
                <a:gd name="connsiteY27" fmla="*/ 1407226 h 2369127"/>
                <a:gd name="connsiteX28" fmla="*/ 1330036 w 1692234"/>
                <a:gd name="connsiteY28" fmla="*/ 1442852 h 2369127"/>
                <a:gd name="connsiteX29" fmla="*/ 1223158 w 1692234"/>
                <a:gd name="connsiteY29" fmla="*/ 1959429 h 2369127"/>
                <a:gd name="connsiteX30" fmla="*/ 1573481 w 1692234"/>
                <a:gd name="connsiteY30" fmla="*/ 2072244 h 2369127"/>
                <a:gd name="connsiteX31" fmla="*/ 1543792 w 1692234"/>
                <a:gd name="connsiteY31" fmla="*/ 2244436 h 2369127"/>
                <a:gd name="connsiteX32" fmla="*/ 1460665 w 1692234"/>
                <a:gd name="connsiteY32" fmla="*/ 2321626 h 2369127"/>
                <a:gd name="connsiteX33" fmla="*/ 1211283 w 1692234"/>
                <a:gd name="connsiteY33" fmla="*/ 2369127 h 2369127"/>
                <a:gd name="connsiteX34" fmla="*/ 1157844 w 1692234"/>
                <a:gd name="connsiteY34" fmla="*/ 2369127 h 2369127"/>
                <a:gd name="connsiteX35" fmla="*/ 1157844 w 1692234"/>
                <a:gd name="connsiteY35" fmla="*/ 2369127 h 2369127"/>
                <a:gd name="connsiteX36" fmla="*/ 2832 w 1692234"/>
                <a:gd name="connsiteY36" fmla="*/ 2051857 h 236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692234" h="2369127">
                  <a:moveTo>
                    <a:pt x="0" y="0"/>
                  </a:moveTo>
                  <a:lnTo>
                    <a:pt x="480951" y="53439"/>
                  </a:lnTo>
                  <a:lnTo>
                    <a:pt x="427512" y="332509"/>
                  </a:lnTo>
                  <a:lnTo>
                    <a:pt x="427512" y="433449"/>
                  </a:lnTo>
                  <a:lnTo>
                    <a:pt x="451262" y="492826"/>
                  </a:lnTo>
                  <a:lnTo>
                    <a:pt x="445325" y="765958"/>
                  </a:lnTo>
                  <a:lnTo>
                    <a:pt x="528452" y="843148"/>
                  </a:lnTo>
                  <a:lnTo>
                    <a:pt x="570016" y="849086"/>
                  </a:lnTo>
                  <a:lnTo>
                    <a:pt x="670956" y="760021"/>
                  </a:lnTo>
                  <a:lnTo>
                    <a:pt x="843148" y="694706"/>
                  </a:lnTo>
                  <a:lnTo>
                    <a:pt x="896587" y="564078"/>
                  </a:lnTo>
                  <a:lnTo>
                    <a:pt x="1098468" y="516577"/>
                  </a:lnTo>
                  <a:lnTo>
                    <a:pt x="1347849" y="599704"/>
                  </a:lnTo>
                  <a:lnTo>
                    <a:pt x="1496291" y="670956"/>
                  </a:lnTo>
                  <a:lnTo>
                    <a:pt x="1686296" y="676893"/>
                  </a:lnTo>
                  <a:lnTo>
                    <a:pt x="1692234" y="843148"/>
                  </a:lnTo>
                  <a:lnTo>
                    <a:pt x="1466603" y="825335"/>
                  </a:lnTo>
                  <a:lnTo>
                    <a:pt x="1436914" y="985652"/>
                  </a:lnTo>
                  <a:lnTo>
                    <a:pt x="1454727" y="1027216"/>
                  </a:lnTo>
                  <a:lnTo>
                    <a:pt x="1496291" y="1033153"/>
                  </a:lnTo>
                  <a:lnTo>
                    <a:pt x="1490353" y="1169719"/>
                  </a:lnTo>
                  <a:lnTo>
                    <a:pt x="1413164" y="1205345"/>
                  </a:lnTo>
                  <a:lnTo>
                    <a:pt x="1330036" y="1193470"/>
                  </a:lnTo>
                  <a:lnTo>
                    <a:pt x="1276597" y="1145969"/>
                  </a:lnTo>
                  <a:lnTo>
                    <a:pt x="1116281" y="1151906"/>
                  </a:lnTo>
                  <a:lnTo>
                    <a:pt x="1050966" y="1383475"/>
                  </a:lnTo>
                  <a:lnTo>
                    <a:pt x="1151907" y="1395351"/>
                  </a:lnTo>
                  <a:lnTo>
                    <a:pt x="1163782" y="1407226"/>
                  </a:lnTo>
                  <a:lnTo>
                    <a:pt x="1330036" y="1442852"/>
                  </a:lnTo>
                  <a:lnTo>
                    <a:pt x="1223158" y="1959429"/>
                  </a:lnTo>
                  <a:lnTo>
                    <a:pt x="1573481" y="2072244"/>
                  </a:lnTo>
                  <a:lnTo>
                    <a:pt x="1543792" y="2244436"/>
                  </a:lnTo>
                  <a:lnTo>
                    <a:pt x="1460665" y="2321626"/>
                  </a:lnTo>
                  <a:lnTo>
                    <a:pt x="1211283" y="2369127"/>
                  </a:lnTo>
                  <a:lnTo>
                    <a:pt x="1157844" y="2369127"/>
                  </a:lnTo>
                  <a:lnTo>
                    <a:pt x="1157844" y="2369127"/>
                  </a:lnTo>
                  <a:lnTo>
                    <a:pt x="2832" y="2051857"/>
                  </a:lnTo>
                </a:path>
              </a:pathLst>
            </a:custGeom>
            <a:solidFill>
              <a:srgbClr val="92D050">
                <a:alpha val="3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7" name="フリーフォーム 116"/>
            <p:cNvSpPr/>
            <p:nvPr/>
          </p:nvSpPr>
          <p:spPr>
            <a:xfrm>
              <a:off x="7636531" y="3284984"/>
              <a:ext cx="360000" cy="385200"/>
            </a:xfrm>
            <a:custGeom>
              <a:avLst/>
              <a:gdLst>
                <a:gd name="connsiteX0" fmla="*/ 70338 w 532562"/>
                <a:gd name="connsiteY0" fmla="*/ 0 h 537586"/>
                <a:gd name="connsiteX1" fmla="*/ 40193 w 532562"/>
                <a:gd name="connsiteY1" fmla="*/ 40193 h 537586"/>
                <a:gd name="connsiteX2" fmla="*/ 0 w 532562"/>
                <a:gd name="connsiteY2" fmla="*/ 432079 h 537586"/>
                <a:gd name="connsiteX3" fmla="*/ 95459 w 532562"/>
                <a:gd name="connsiteY3" fmla="*/ 522514 h 537586"/>
                <a:gd name="connsiteX4" fmla="*/ 165798 w 532562"/>
                <a:gd name="connsiteY4" fmla="*/ 537586 h 537586"/>
                <a:gd name="connsiteX5" fmla="*/ 205991 w 532562"/>
                <a:gd name="connsiteY5" fmla="*/ 281353 h 537586"/>
                <a:gd name="connsiteX6" fmla="*/ 532562 w 532562"/>
                <a:gd name="connsiteY6" fmla="*/ 311498 h 537586"/>
                <a:gd name="connsiteX7" fmla="*/ 527538 w 532562"/>
                <a:gd name="connsiteY7" fmla="*/ 120580 h 537586"/>
                <a:gd name="connsiteX8" fmla="*/ 256233 w 532562"/>
                <a:gd name="connsiteY8" fmla="*/ 95459 h 537586"/>
                <a:gd name="connsiteX9" fmla="*/ 70338 w 532562"/>
                <a:gd name="connsiteY9" fmla="*/ 0 h 537586"/>
                <a:gd name="connsiteX0" fmla="*/ 70338 w 532562"/>
                <a:gd name="connsiteY0" fmla="*/ 0 h 537586"/>
                <a:gd name="connsiteX1" fmla="*/ 40193 w 532562"/>
                <a:gd name="connsiteY1" fmla="*/ 40193 h 537586"/>
                <a:gd name="connsiteX2" fmla="*/ 0 w 532562"/>
                <a:gd name="connsiteY2" fmla="*/ 432079 h 537586"/>
                <a:gd name="connsiteX3" fmla="*/ 95459 w 532562"/>
                <a:gd name="connsiteY3" fmla="*/ 522514 h 537586"/>
                <a:gd name="connsiteX4" fmla="*/ 165798 w 532562"/>
                <a:gd name="connsiteY4" fmla="*/ 537586 h 537586"/>
                <a:gd name="connsiteX5" fmla="*/ 205991 w 532562"/>
                <a:gd name="connsiteY5" fmla="*/ 281353 h 537586"/>
                <a:gd name="connsiteX6" fmla="*/ 532562 w 532562"/>
                <a:gd name="connsiteY6" fmla="*/ 311498 h 537586"/>
                <a:gd name="connsiteX7" fmla="*/ 530578 w 532562"/>
                <a:gd name="connsiteY7" fmla="*/ 92431 h 537586"/>
                <a:gd name="connsiteX8" fmla="*/ 256233 w 532562"/>
                <a:gd name="connsiteY8" fmla="*/ 95459 h 537586"/>
                <a:gd name="connsiteX9" fmla="*/ 70338 w 532562"/>
                <a:gd name="connsiteY9" fmla="*/ 0 h 537586"/>
                <a:gd name="connsiteX0" fmla="*/ 70338 w 531239"/>
                <a:gd name="connsiteY0" fmla="*/ 0 h 537586"/>
                <a:gd name="connsiteX1" fmla="*/ 40193 w 531239"/>
                <a:gd name="connsiteY1" fmla="*/ 40193 h 537586"/>
                <a:gd name="connsiteX2" fmla="*/ 0 w 531239"/>
                <a:gd name="connsiteY2" fmla="*/ 432079 h 537586"/>
                <a:gd name="connsiteX3" fmla="*/ 95459 w 531239"/>
                <a:gd name="connsiteY3" fmla="*/ 522514 h 537586"/>
                <a:gd name="connsiteX4" fmla="*/ 165798 w 531239"/>
                <a:gd name="connsiteY4" fmla="*/ 537586 h 537586"/>
                <a:gd name="connsiteX5" fmla="*/ 205991 w 531239"/>
                <a:gd name="connsiteY5" fmla="*/ 281353 h 537586"/>
                <a:gd name="connsiteX6" fmla="*/ 530578 w 531239"/>
                <a:gd name="connsiteY6" fmla="*/ 298169 h 537586"/>
                <a:gd name="connsiteX7" fmla="*/ 530578 w 531239"/>
                <a:gd name="connsiteY7" fmla="*/ 92431 h 537586"/>
                <a:gd name="connsiteX8" fmla="*/ 256233 w 531239"/>
                <a:gd name="connsiteY8" fmla="*/ 95459 h 537586"/>
                <a:gd name="connsiteX9" fmla="*/ 70338 w 531239"/>
                <a:gd name="connsiteY9" fmla="*/ 0 h 537586"/>
                <a:gd name="connsiteX0" fmla="*/ 70338 w 531239"/>
                <a:gd name="connsiteY0" fmla="*/ 0 h 537586"/>
                <a:gd name="connsiteX1" fmla="*/ 40193 w 531239"/>
                <a:gd name="connsiteY1" fmla="*/ 40193 h 537586"/>
                <a:gd name="connsiteX2" fmla="*/ 0 w 531239"/>
                <a:gd name="connsiteY2" fmla="*/ 432079 h 537586"/>
                <a:gd name="connsiteX3" fmla="*/ 95459 w 531239"/>
                <a:gd name="connsiteY3" fmla="*/ 522514 h 537586"/>
                <a:gd name="connsiteX4" fmla="*/ 165798 w 531239"/>
                <a:gd name="connsiteY4" fmla="*/ 537586 h 537586"/>
                <a:gd name="connsiteX5" fmla="*/ 205991 w 531239"/>
                <a:gd name="connsiteY5" fmla="*/ 281353 h 537586"/>
                <a:gd name="connsiteX6" fmla="*/ 506209 w 531239"/>
                <a:gd name="connsiteY6" fmla="*/ 308948 h 537586"/>
                <a:gd name="connsiteX7" fmla="*/ 530578 w 531239"/>
                <a:gd name="connsiteY7" fmla="*/ 92431 h 537586"/>
                <a:gd name="connsiteX8" fmla="*/ 256233 w 531239"/>
                <a:gd name="connsiteY8" fmla="*/ 95459 h 537586"/>
                <a:gd name="connsiteX9" fmla="*/ 70338 w 531239"/>
                <a:gd name="connsiteY9" fmla="*/ 0 h 537586"/>
                <a:gd name="connsiteX0" fmla="*/ 70338 w 531239"/>
                <a:gd name="connsiteY0" fmla="*/ 0 h 537586"/>
                <a:gd name="connsiteX1" fmla="*/ 40193 w 531239"/>
                <a:gd name="connsiteY1" fmla="*/ 40193 h 537586"/>
                <a:gd name="connsiteX2" fmla="*/ 0 w 531239"/>
                <a:gd name="connsiteY2" fmla="*/ 432079 h 537586"/>
                <a:gd name="connsiteX3" fmla="*/ 95459 w 531239"/>
                <a:gd name="connsiteY3" fmla="*/ 522514 h 537586"/>
                <a:gd name="connsiteX4" fmla="*/ 165798 w 531239"/>
                <a:gd name="connsiteY4" fmla="*/ 537586 h 537586"/>
                <a:gd name="connsiteX5" fmla="*/ 205991 w 531239"/>
                <a:gd name="connsiteY5" fmla="*/ 281353 h 537586"/>
                <a:gd name="connsiteX6" fmla="*/ 506209 w 531239"/>
                <a:gd name="connsiteY6" fmla="*/ 308948 h 537586"/>
                <a:gd name="connsiteX7" fmla="*/ 530578 w 531239"/>
                <a:gd name="connsiteY7" fmla="*/ 92431 h 537586"/>
                <a:gd name="connsiteX8" fmla="*/ 256233 w 531239"/>
                <a:gd name="connsiteY8" fmla="*/ 95459 h 537586"/>
                <a:gd name="connsiteX9" fmla="*/ 70338 w 531239"/>
                <a:gd name="connsiteY9" fmla="*/ 0 h 537586"/>
                <a:gd name="connsiteX0" fmla="*/ 70338 w 531239"/>
                <a:gd name="connsiteY0" fmla="*/ 0 h 537586"/>
                <a:gd name="connsiteX1" fmla="*/ 40193 w 531239"/>
                <a:gd name="connsiteY1" fmla="*/ 40193 h 537586"/>
                <a:gd name="connsiteX2" fmla="*/ 0 w 531239"/>
                <a:gd name="connsiteY2" fmla="*/ 432079 h 537586"/>
                <a:gd name="connsiteX3" fmla="*/ 95459 w 531239"/>
                <a:gd name="connsiteY3" fmla="*/ 522514 h 537586"/>
                <a:gd name="connsiteX4" fmla="*/ 165798 w 531239"/>
                <a:gd name="connsiteY4" fmla="*/ 537586 h 537586"/>
                <a:gd name="connsiteX5" fmla="*/ 205991 w 531239"/>
                <a:gd name="connsiteY5" fmla="*/ 281353 h 537586"/>
                <a:gd name="connsiteX6" fmla="*/ 506209 w 531239"/>
                <a:gd name="connsiteY6" fmla="*/ 308948 h 537586"/>
                <a:gd name="connsiteX7" fmla="*/ 530578 w 531239"/>
                <a:gd name="connsiteY7" fmla="*/ 92431 h 537586"/>
                <a:gd name="connsiteX8" fmla="*/ 256233 w 531239"/>
                <a:gd name="connsiteY8" fmla="*/ 95459 h 537586"/>
                <a:gd name="connsiteX9" fmla="*/ 70338 w 531239"/>
                <a:gd name="connsiteY9" fmla="*/ 0 h 537586"/>
                <a:gd name="connsiteX0" fmla="*/ 70338 w 506870"/>
                <a:gd name="connsiteY0" fmla="*/ 0 h 537586"/>
                <a:gd name="connsiteX1" fmla="*/ 40193 w 506870"/>
                <a:gd name="connsiteY1" fmla="*/ 40193 h 537586"/>
                <a:gd name="connsiteX2" fmla="*/ 0 w 506870"/>
                <a:gd name="connsiteY2" fmla="*/ 432079 h 537586"/>
                <a:gd name="connsiteX3" fmla="*/ 95459 w 506870"/>
                <a:gd name="connsiteY3" fmla="*/ 522514 h 537586"/>
                <a:gd name="connsiteX4" fmla="*/ 165798 w 506870"/>
                <a:gd name="connsiteY4" fmla="*/ 537586 h 537586"/>
                <a:gd name="connsiteX5" fmla="*/ 205991 w 506870"/>
                <a:gd name="connsiteY5" fmla="*/ 281353 h 537586"/>
                <a:gd name="connsiteX6" fmla="*/ 506209 w 506870"/>
                <a:gd name="connsiteY6" fmla="*/ 308948 h 537586"/>
                <a:gd name="connsiteX7" fmla="*/ 506209 w 506870"/>
                <a:gd name="connsiteY7" fmla="*/ 93889 h 537586"/>
                <a:gd name="connsiteX8" fmla="*/ 256233 w 506870"/>
                <a:gd name="connsiteY8" fmla="*/ 95459 h 537586"/>
                <a:gd name="connsiteX9" fmla="*/ 70338 w 506870"/>
                <a:gd name="connsiteY9" fmla="*/ 0 h 537586"/>
                <a:gd name="connsiteX0" fmla="*/ 9733 w 506870"/>
                <a:gd name="connsiteY0" fmla="*/ 0 h 551226"/>
                <a:gd name="connsiteX1" fmla="*/ 40193 w 506870"/>
                <a:gd name="connsiteY1" fmla="*/ 53833 h 551226"/>
                <a:gd name="connsiteX2" fmla="*/ 0 w 506870"/>
                <a:gd name="connsiteY2" fmla="*/ 445719 h 551226"/>
                <a:gd name="connsiteX3" fmla="*/ 95459 w 506870"/>
                <a:gd name="connsiteY3" fmla="*/ 536154 h 551226"/>
                <a:gd name="connsiteX4" fmla="*/ 165798 w 506870"/>
                <a:gd name="connsiteY4" fmla="*/ 551226 h 551226"/>
                <a:gd name="connsiteX5" fmla="*/ 205991 w 506870"/>
                <a:gd name="connsiteY5" fmla="*/ 294993 h 551226"/>
                <a:gd name="connsiteX6" fmla="*/ 506209 w 506870"/>
                <a:gd name="connsiteY6" fmla="*/ 322588 h 551226"/>
                <a:gd name="connsiteX7" fmla="*/ 506209 w 506870"/>
                <a:gd name="connsiteY7" fmla="*/ 107529 h 551226"/>
                <a:gd name="connsiteX8" fmla="*/ 256233 w 506870"/>
                <a:gd name="connsiteY8" fmla="*/ 109099 h 551226"/>
                <a:gd name="connsiteX9" fmla="*/ 9733 w 506870"/>
                <a:gd name="connsiteY9" fmla="*/ 0 h 55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870" h="551226">
                  <a:moveTo>
                    <a:pt x="9733" y="0"/>
                  </a:moveTo>
                  <a:lnTo>
                    <a:pt x="40193" y="53833"/>
                  </a:lnTo>
                  <a:lnTo>
                    <a:pt x="0" y="445719"/>
                  </a:lnTo>
                  <a:lnTo>
                    <a:pt x="95459" y="536154"/>
                  </a:lnTo>
                  <a:lnTo>
                    <a:pt x="165798" y="551226"/>
                  </a:lnTo>
                  <a:lnTo>
                    <a:pt x="205991" y="294993"/>
                  </a:lnTo>
                  <a:lnTo>
                    <a:pt x="506209" y="322588"/>
                  </a:lnTo>
                  <a:cubicBezTo>
                    <a:pt x="505548" y="249566"/>
                    <a:pt x="506870" y="180551"/>
                    <a:pt x="506209" y="107529"/>
                  </a:cubicBezTo>
                  <a:lnTo>
                    <a:pt x="256233" y="109099"/>
                  </a:lnTo>
                  <a:lnTo>
                    <a:pt x="9733" y="0"/>
                  </a:lnTo>
                  <a:close/>
                </a:path>
              </a:pathLst>
            </a:custGeom>
            <a:solidFill>
              <a:srgbClr val="00B0F0">
                <a:alpha val="51000"/>
              </a:srgb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9" name="テキスト ボックス 118"/>
            <p:cNvSpPr txBox="1"/>
            <p:nvPr/>
          </p:nvSpPr>
          <p:spPr>
            <a:xfrm>
              <a:off x="6291914" y="3645024"/>
              <a:ext cx="772384" cy="215444"/>
            </a:xfrm>
            <a:prstGeom prst="rect">
              <a:avLst/>
            </a:prstGeom>
            <a:noFill/>
          </p:spPr>
          <p:txBody>
            <a:bodyPr wrap="square" rtlCol="0">
              <a:spAutoFit/>
            </a:bodyPr>
            <a:lstStyle/>
            <a:p>
              <a:r>
                <a:rPr lang="ja-JP" altLang="en-US" sz="800" dirty="0">
                  <a:latin typeface="HGP創英角ｺﾞｼｯｸUB" pitchFamily="50" charset="-128"/>
                  <a:ea typeface="HGP創英角ｺﾞｼｯｸUB" pitchFamily="50" charset="-128"/>
                </a:rPr>
                <a:t> 動物園</a:t>
              </a:r>
            </a:p>
          </p:txBody>
        </p:sp>
        <p:sp>
          <p:nvSpPr>
            <p:cNvPr id="120" name="テキスト ボックス 119"/>
            <p:cNvSpPr txBox="1"/>
            <p:nvPr/>
          </p:nvSpPr>
          <p:spPr>
            <a:xfrm>
              <a:off x="6651954" y="4005064"/>
              <a:ext cx="738664" cy="215444"/>
            </a:xfrm>
            <a:prstGeom prst="rect">
              <a:avLst/>
            </a:prstGeom>
            <a:noFill/>
          </p:spPr>
          <p:txBody>
            <a:bodyPr vert="horz" wrap="square" rtlCol="0">
              <a:spAutoFit/>
            </a:bodyPr>
            <a:lstStyle/>
            <a:p>
              <a:r>
                <a:rPr lang="ja-JP" altLang="en-US" sz="800" dirty="0">
                  <a:latin typeface="HGP創英角ｺﾞｼｯｸUB" pitchFamily="50" charset="-128"/>
                  <a:ea typeface="HGP創英角ｺﾞｼｯｸUB" pitchFamily="50" charset="-128"/>
                </a:rPr>
                <a:t>　美術館</a:t>
              </a:r>
            </a:p>
          </p:txBody>
        </p:sp>
        <p:sp>
          <p:nvSpPr>
            <p:cNvPr id="124" name="テキスト ボックス 123"/>
            <p:cNvSpPr txBox="1"/>
            <p:nvPr/>
          </p:nvSpPr>
          <p:spPr>
            <a:xfrm>
              <a:off x="7141761" y="4155773"/>
              <a:ext cx="1058517" cy="215444"/>
            </a:xfrm>
            <a:prstGeom prst="rect">
              <a:avLst/>
            </a:prstGeom>
            <a:noFill/>
          </p:spPr>
          <p:txBody>
            <a:bodyPr wrap="square" rtlCol="0">
              <a:spAutoFit/>
            </a:bodyPr>
            <a:lstStyle/>
            <a:p>
              <a:r>
                <a:rPr lang="ja-JP" altLang="en-US" sz="800" dirty="0">
                  <a:latin typeface="HGP創英角ｺﾞｼｯｸUB" pitchFamily="50" charset="-128"/>
                  <a:ea typeface="HGP創英角ｺﾞｼｯｸUB" pitchFamily="50" charset="-128"/>
                </a:rPr>
                <a:t>慶沢園</a:t>
              </a:r>
            </a:p>
          </p:txBody>
        </p:sp>
        <p:sp>
          <p:nvSpPr>
            <p:cNvPr id="133" name="フリーフォーム 132"/>
            <p:cNvSpPr/>
            <p:nvPr/>
          </p:nvSpPr>
          <p:spPr>
            <a:xfrm rot="19389904">
              <a:off x="7546090" y="2803199"/>
              <a:ext cx="351139" cy="398667"/>
            </a:xfrm>
            <a:custGeom>
              <a:avLst/>
              <a:gdLst>
                <a:gd name="connsiteX0" fmla="*/ 0 w 431597"/>
                <a:gd name="connsiteY0" fmla="*/ 1433779 h 1433779"/>
                <a:gd name="connsiteX1" fmla="*/ 431597 w 431597"/>
                <a:gd name="connsiteY1" fmla="*/ 0 h 1433779"/>
              </a:gdLst>
              <a:ahLst/>
              <a:cxnLst>
                <a:cxn ang="0">
                  <a:pos x="connsiteX0" y="connsiteY0"/>
                </a:cxn>
                <a:cxn ang="0">
                  <a:pos x="connsiteX1" y="connsiteY1"/>
                </a:cxn>
              </a:cxnLst>
              <a:rect l="l" t="t" r="r" b="b"/>
              <a:pathLst>
                <a:path w="431597" h="1433779">
                  <a:moveTo>
                    <a:pt x="0" y="1433779"/>
                  </a:moveTo>
                  <a:lnTo>
                    <a:pt x="431597" y="0"/>
                  </a:lnTo>
                </a:path>
              </a:pathLst>
            </a:custGeom>
            <a:ln w="28575">
              <a:solidFill>
                <a:srgbClr val="FF0000">
                  <a:alpha val="70000"/>
                </a:srgbClr>
              </a:solidFill>
              <a:prstDash val="sysDot"/>
              <a:headEnd type="arrow" w="sm" len="sm"/>
              <a:tailEnd type="arrow"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149" name="乗算記号 148"/>
            <p:cNvSpPr/>
            <p:nvPr/>
          </p:nvSpPr>
          <p:spPr>
            <a:xfrm rot="392731">
              <a:off x="7570752" y="2882722"/>
              <a:ext cx="288032" cy="288032"/>
            </a:xfrm>
            <a:prstGeom prst="mathMultiply">
              <a:avLst>
                <a:gd name="adj1" fmla="val 1154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0" name="フリーフォーム 149"/>
            <p:cNvSpPr/>
            <p:nvPr/>
          </p:nvSpPr>
          <p:spPr>
            <a:xfrm>
              <a:off x="8044346" y="2956008"/>
              <a:ext cx="215660" cy="508959"/>
            </a:xfrm>
            <a:custGeom>
              <a:avLst/>
              <a:gdLst>
                <a:gd name="connsiteX0" fmla="*/ 0 w 215660"/>
                <a:gd name="connsiteY0" fmla="*/ 508959 h 508959"/>
                <a:gd name="connsiteX1" fmla="*/ 215660 w 215660"/>
                <a:gd name="connsiteY1" fmla="*/ 0 h 508959"/>
                <a:gd name="connsiteX2" fmla="*/ 215660 w 215660"/>
                <a:gd name="connsiteY2" fmla="*/ 0 h 508959"/>
                <a:gd name="connsiteX0" fmla="*/ 0 w 215660"/>
                <a:gd name="connsiteY0" fmla="*/ 508959 h 508959"/>
                <a:gd name="connsiteX1" fmla="*/ 120770 w 215660"/>
                <a:gd name="connsiteY1" fmla="*/ 232914 h 508959"/>
                <a:gd name="connsiteX2" fmla="*/ 215660 w 215660"/>
                <a:gd name="connsiteY2" fmla="*/ 0 h 508959"/>
                <a:gd name="connsiteX3" fmla="*/ 215660 w 215660"/>
                <a:gd name="connsiteY3" fmla="*/ 0 h 508959"/>
                <a:gd name="connsiteX0" fmla="*/ 0 w 215660"/>
                <a:gd name="connsiteY0" fmla="*/ 508959 h 508959"/>
                <a:gd name="connsiteX1" fmla="*/ 120770 w 215660"/>
                <a:gd name="connsiteY1" fmla="*/ 232914 h 508959"/>
                <a:gd name="connsiteX2" fmla="*/ 215660 w 215660"/>
                <a:gd name="connsiteY2" fmla="*/ 0 h 508959"/>
                <a:gd name="connsiteX3" fmla="*/ 215660 w 215660"/>
                <a:gd name="connsiteY3" fmla="*/ 0 h 508959"/>
                <a:gd name="connsiteX0" fmla="*/ 0 w 215660"/>
                <a:gd name="connsiteY0" fmla="*/ 508959 h 508959"/>
                <a:gd name="connsiteX1" fmla="*/ 154619 w 215660"/>
                <a:gd name="connsiteY1" fmla="*/ 271093 h 508959"/>
                <a:gd name="connsiteX2" fmla="*/ 215660 w 215660"/>
                <a:gd name="connsiteY2" fmla="*/ 0 h 508959"/>
                <a:gd name="connsiteX3" fmla="*/ 215660 w 215660"/>
                <a:gd name="connsiteY3" fmla="*/ 0 h 508959"/>
                <a:gd name="connsiteX0" fmla="*/ 0 w 215660"/>
                <a:gd name="connsiteY0" fmla="*/ 508959 h 508959"/>
                <a:gd name="connsiteX1" fmla="*/ 154619 w 215660"/>
                <a:gd name="connsiteY1" fmla="*/ 271093 h 508959"/>
                <a:gd name="connsiteX2" fmla="*/ 215660 w 215660"/>
                <a:gd name="connsiteY2" fmla="*/ 0 h 508959"/>
                <a:gd name="connsiteX3" fmla="*/ 215660 w 215660"/>
                <a:gd name="connsiteY3" fmla="*/ 0 h 508959"/>
                <a:gd name="connsiteX0" fmla="*/ 0 w 215660"/>
                <a:gd name="connsiteY0" fmla="*/ 508959 h 508959"/>
                <a:gd name="connsiteX1" fmla="*/ 154619 w 215660"/>
                <a:gd name="connsiteY1" fmla="*/ 271093 h 508959"/>
                <a:gd name="connsiteX2" fmla="*/ 215660 w 215660"/>
                <a:gd name="connsiteY2" fmla="*/ 0 h 508959"/>
                <a:gd name="connsiteX3" fmla="*/ 215660 w 215660"/>
                <a:gd name="connsiteY3" fmla="*/ 0 h 508959"/>
                <a:gd name="connsiteX0" fmla="*/ 0 w 257890"/>
                <a:gd name="connsiteY0" fmla="*/ 508959 h 508959"/>
                <a:gd name="connsiteX1" fmla="*/ 154619 w 257890"/>
                <a:gd name="connsiteY1" fmla="*/ 271093 h 508959"/>
                <a:gd name="connsiteX2" fmla="*/ 215660 w 257890"/>
                <a:gd name="connsiteY2" fmla="*/ 0 h 508959"/>
                <a:gd name="connsiteX3" fmla="*/ 215660 w 257890"/>
                <a:gd name="connsiteY3" fmla="*/ 0 h 508959"/>
                <a:gd name="connsiteX0" fmla="*/ 0 w 257890"/>
                <a:gd name="connsiteY0" fmla="*/ 508959 h 508959"/>
                <a:gd name="connsiteX1" fmla="*/ 154619 w 257890"/>
                <a:gd name="connsiteY1" fmla="*/ 271093 h 508959"/>
                <a:gd name="connsiteX2" fmla="*/ 215660 w 257890"/>
                <a:gd name="connsiteY2" fmla="*/ 0 h 508959"/>
                <a:gd name="connsiteX3" fmla="*/ 215660 w 257890"/>
                <a:gd name="connsiteY3" fmla="*/ 0 h 508959"/>
                <a:gd name="connsiteX0" fmla="*/ 0 w 215660"/>
                <a:gd name="connsiteY0" fmla="*/ 508959 h 508959"/>
                <a:gd name="connsiteX1" fmla="*/ 154619 w 215660"/>
                <a:gd name="connsiteY1" fmla="*/ 271093 h 508959"/>
                <a:gd name="connsiteX2" fmla="*/ 215660 w 215660"/>
                <a:gd name="connsiteY2" fmla="*/ 0 h 508959"/>
                <a:gd name="connsiteX3" fmla="*/ 215660 w 215660"/>
                <a:gd name="connsiteY3" fmla="*/ 0 h 508959"/>
                <a:gd name="connsiteX0" fmla="*/ 0 w 215660"/>
                <a:gd name="connsiteY0" fmla="*/ 508959 h 508959"/>
                <a:gd name="connsiteX1" fmla="*/ 154619 w 215660"/>
                <a:gd name="connsiteY1" fmla="*/ 271093 h 508959"/>
                <a:gd name="connsiteX2" fmla="*/ 215660 w 215660"/>
                <a:gd name="connsiteY2" fmla="*/ 0 h 508959"/>
                <a:gd name="connsiteX3" fmla="*/ 215660 w 215660"/>
                <a:gd name="connsiteY3" fmla="*/ 0 h 508959"/>
              </a:gdLst>
              <a:ahLst/>
              <a:cxnLst>
                <a:cxn ang="0">
                  <a:pos x="connsiteX0" y="connsiteY0"/>
                </a:cxn>
                <a:cxn ang="0">
                  <a:pos x="connsiteX1" y="connsiteY1"/>
                </a:cxn>
                <a:cxn ang="0">
                  <a:pos x="connsiteX2" y="connsiteY2"/>
                </a:cxn>
                <a:cxn ang="0">
                  <a:pos x="connsiteX3" y="connsiteY3"/>
                </a:cxn>
              </a:cxnLst>
              <a:rect l="l" t="t" r="r" b="b"/>
              <a:pathLst>
                <a:path w="215660" h="508959">
                  <a:moveTo>
                    <a:pt x="0" y="508959"/>
                  </a:moveTo>
                  <a:cubicBezTo>
                    <a:pt x="40257" y="416944"/>
                    <a:pt x="31092" y="491862"/>
                    <a:pt x="154619" y="271093"/>
                  </a:cubicBezTo>
                  <a:cubicBezTo>
                    <a:pt x="212418" y="46576"/>
                    <a:pt x="199845" y="38819"/>
                    <a:pt x="215660" y="0"/>
                  </a:cubicBezTo>
                  <a:lnTo>
                    <a:pt x="215660" y="0"/>
                  </a:lnTo>
                </a:path>
              </a:pathLst>
            </a:custGeom>
            <a:ln w="34925">
              <a:solidFill>
                <a:srgbClr val="FF0000">
                  <a:alpha val="70000"/>
                </a:srgbClr>
              </a:solidFill>
              <a:prstDash val="sysDot"/>
              <a:headEnd type="arrow" w="sm" len="sm"/>
              <a:tailEnd type="arrow"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151" name="乗算記号 150"/>
            <p:cNvSpPr/>
            <p:nvPr/>
          </p:nvSpPr>
          <p:spPr>
            <a:xfrm rot="1347752">
              <a:off x="8054325" y="3072115"/>
              <a:ext cx="288032" cy="288032"/>
            </a:xfrm>
            <a:prstGeom prst="mathMultiply">
              <a:avLst>
                <a:gd name="adj1" fmla="val 1154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3" name="フリーフォーム 112"/>
            <p:cNvSpPr/>
            <p:nvPr/>
          </p:nvSpPr>
          <p:spPr>
            <a:xfrm>
              <a:off x="6842454" y="4473492"/>
              <a:ext cx="1025342" cy="567275"/>
            </a:xfrm>
            <a:custGeom>
              <a:avLst/>
              <a:gdLst>
                <a:gd name="connsiteX0" fmla="*/ 73672 w 1464774"/>
                <a:gd name="connsiteY0" fmla="*/ 0 h 810392"/>
                <a:gd name="connsiteX1" fmla="*/ 0 w 1464774"/>
                <a:gd name="connsiteY1" fmla="*/ 264353 h 810392"/>
                <a:gd name="connsiteX2" fmla="*/ 91007 w 1464774"/>
                <a:gd name="connsiteY2" fmla="*/ 416030 h 810392"/>
                <a:gd name="connsiteX3" fmla="*/ 60671 w 1464774"/>
                <a:gd name="connsiteY3" fmla="*/ 515704 h 810392"/>
                <a:gd name="connsiteX4" fmla="*/ 936068 w 1464774"/>
                <a:gd name="connsiteY4" fmla="*/ 767056 h 810392"/>
                <a:gd name="connsiteX5" fmla="*/ 975071 w 1464774"/>
                <a:gd name="connsiteY5" fmla="*/ 810392 h 810392"/>
                <a:gd name="connsiteX6" fmla="*/ 1317429 w 1464774"/>
                <a:gd name="connsiteY6" fmla="*/ 754055 h 810392"/>
                <a:gd name="connsiteX7" fmla="*/ 1434438 w 1464774"/>
                <a:gd name="connsiteY7" fmla="*/ 641380 h 810392"/>
                <a:gd name="connsiteX8" fmla="*/ 1464774 w 1464774"/>
                <a:gd name="connsiteY8" fmla="*/ 498370 h 810392"/>
                <a:gd name="connsiteX9" fmla="*/ 1187420 w 1464774"/>
                <a:gd name="connsiteY9" fmla="*/ 429031 h 810392"/>
                <a:gd name="connsiteX10" fmla="*/ 1139750 w 1464774"/>
                <a:gd name="connsiteY10" fmla="*/ 355359 h 810392"/>
                <a:gd name="connsiteX11" fmla="*/ 1157084 w 1464774"/>
                <a:gd name="connsiteY11" fmla="*/ 303355 h 810392"/>
                <a:gd name="connsiteX12" fmla="*/ 888398 w 1464774"/>
                <a:gd name="connsiteY12" fmla="*/ 221016 h 810392"/>
                <a:gd name="connsiteX13" fmla="*/ 823393 w 1464774"/>
                <a:gd name="connsiteY13" fmla="*/ 242684 h 810392"/>
                <a:gd name="connsiteX14" fmla="*/ 745388 w 1464774"/>
                <a:gd name="connsiteY14" fmla="*/ 260019 h 810392"/>
                <a:gd name="connsiteX15" fmla="*/ 264353 w 1464774"/>
                <a:gd name="connsiteY15" fmla="*/ 125676 h 810392"/>
                <a:gd name="connsiteX16" fmla="*/ 177680 w 1464774"/>
                <a:gd name="connsiteY16" fmla="*/ 26002 h 810392"/>
                <a:gd name="connsiteX17" fmla="*/ 73672 w 1464774"/>
                <a:gd name="connsiteY17" fmla="*/ 0 h 81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64774" h="810392">
                  <a:moveTo>
                    <a:pt x="73672" y="0"/>
                  </a:moveTo>
                  <a:lnTo>
                    <a:pt x="0" y="264353"/>
                  </a:lnTo>
                  <a:lnTo>
                    <a:pt x="91007" y="416030"/>
                  </a:lnTo>
                  <a:lnTo>
                    <a:pt x="60671" y="515704"/>
                  </a:lnTo>
                  <a:lnTo>
                    <a:pt x="936068" y="767056"/>
                  </a:lnTo>
                  <a:lnTo>
                    <a:pt x="975071" y="810392"/>
                  </a:lnTo>
                  <a:lnTo>
                    <a:pt x="1317429" y="754055"/>
                  </a:lnTo>
                  <a:lnTo>
                    <a:pt x="1434438" y="641380"/>
                  </a:lnTo>
                  <a:lnTo>
                    <a:pt x="1464774" y="498370"/>
                  </a:lnTo>
                  <a:lnTo>
                    <a:pt x="1187420" y="429031"/>
                  </a:lnTo>
                  <a:lnTo>
                    <a:pt x="1139750" y="355359"/>
                  </a:lnTo>
                  <a:lnTo>
                    <a:pt x="1157084" y="303355"/>
                  </a:lnTo>
                  <a:lnTo>
                    <a:pt x="888398" y="221016"/>
                  </a:lnTo>
                  <a:lnTo>
                    <a:pt x="823393" y="242684"/>
                  </a:lnTo>
                  <a:lnTo>
                    <a:pt x="745388" y="260019"/>
                  </a:lnTo>
                  <a:lnTo>
                    <a:pt x="264353" y="125676"/>
                  </a:lnTo>
                  <a:lnTo>
                    <a:pt x="177680" y="26002"/>
                  </a:lnTo>
                  <a:lnTo>
                    <a:pt x="73672" y="0"/>
                  </a:lnTo>
                  <a:close/>
                </a:path>
              </a:pathLst>
            </a:custGeom>
            <a:solidFill>
              <a:srgbClr val="00B0F0">
                <a:alpha val="50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cxnSp>
        <p:nvCxnSpPr>
          <p:cNvPr id="173" name="直線矢印コネクタ 172"/>
          <p:cNvCxnSpPr>
            <a:stCxn id="89" idx="2"/>
          </p:cNvCxnSpPr>
          <p:nvPr/>
        </p:nvCxnSpPr>
        <p:spPr>
          <a:xfrm>
            <a:off x="2616512" y="1753191"/>
            <a:ext cx="345015" cy="7794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7" name="直線矢印コネクタ 176"/>
          <p:cNvCxnSpPr>
            <a:stCxn id="91" idx="0"/>
            <a:endCxn id="113" idx="5"/>
          </p:cNvCxnSpPr>
          <p:nvPr/>
        </p:nvCxnSpPr>
        <p:spPr>
          <a:xfrm flipV="1">
            <a:off x="2593778" y="4161749"/>
            <a:ext cx="236234" cy="5458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5" name="テキスト ボックス 94"/>
          <p:cNvSpPr txBox="1"/>
          <p:nvPr/>
        </p:nvSpPr>
        <p:spPr>
          <a:xfrm>
            <a:off x="2118425" y="2575606"/>
            <a:ext cx="936104" cy="215444"/>
          </a:xfrm>
          <a:prstGeom prst="rect">
            <a:avLst/>
          </a:prstGeom>
          <a:noFill/>
        </p:spPr>
        <p:txBody>
          <a:bodyPr wrap="square" rtlCol="0">
            <a:spAutoFit/>
          </a:bodyPr>
          <a:lstStyle/>
          <a:p>
            <a:pPr algn="ctr"/>
            <a:r>
              <a:rPr lang="ja-JP" altLang="en-US" sz="800" dirty="0">
                <a:latin typeface="HGP創英角ｺﾞｼｯｸUB" pitchFamily="50" charset="-128"/>
                <a:ea typeface="HGP創英角ｺﾞｼｯｸUB" pitchFamily="50" charset="-128"/>
              </a:rPr>
              <a:t>茶臼山・河底池</a:t>
            </a:r>
            <a:endParaRPr lang="en-US" altLang="ja-JP" sz="800" dirty="0">
              <a:latin typeface="HGP創英角ｺﾞｼｯｸUB" pitchFamily="50" charset="-128"/>
              <a:ea typeface="HGP創英角ｺﾞｼｯｸUB" pitchFamily="50" charset="-128"/>
            </a:endParaRPr>
          </a:p>
        </p:txBody>
      </p:sp>
      <p:sp>
        <p:nvSpPr>
          <p:cNvPr id="105" name="フリーフォーム 104"/>
          <p:cNvSpPr/>
          <p:nvPr/>
        </p:nvSpPr>
        <p:spPr>
          <a:xfrm>
            <a:off x="2932595" y="2324307"/>
            <a:ext cx="144000" cy="397565"/>
          </a:xfrm>
          <a:custGeom>
            <a:avLst/>
            <a:gdLst>
              <a:gd name="connsiteX0" fmla="*/ 39756 w 119269"/>
              <a:gd name="connsiteY0" fmla="*/ 0 h 397565"/>
              <a:gd name="connsiteX1" fmla="*/ 0 w 119269"/>
              <a:gd name="connsiteY1" fmla="*/ 302150 h 397565"/>
              <a:gd name="connsiteX2" fmla="*/ 119269 w 119269"/>
              <a:gd name="connsiteY2" fmla="*/ 397565 h 397565"/>
            </a:gdLst>
            <a:ahLst/>
            <a:cxnLst>
              <a:cxn ang="0">
                <a:pos x="connsiteX0" y="connsiteY0"/>
              </a:cxn>
              <a:cxn ang="0">
                <a:pos x="connsiteX1" y="connsiteY1"/>
              </a:cxn>
              <a:cxn ang="0">
                <a:pos x="connsiteX2" y="connsiteY2"/>
              </a:cxn>
            </a:cxnLst>
            <a:rect l="l" t="t" r="r" b="b"/>
            <a:pathLst>
              <a:path w="119269" h="397565">
                <a:moveTo>
                  <a:pt x="39756" y="0"/>
                </a:moveTo>
                <a:lnTo>
                  <a:pt x="0" y="302150"/>
                </a:lnTo>
                <a:lnTo>
                  <a:pt x="119269" y="397565"/>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cxnSp>
        <p:nvCxnSpPr>
          <p:cNvPr id="109" name="直線コネクタ 108"/>
          <p:cNvCxnSpPr/>
          <p:nvPr/>
        </p:nvCxnSpPr>
        <p:spPr>
          <a:xfrm rot="1260000">
            <a:off x="2185776" y="3885822"/>
            <a:ext cx="0" cy="3600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2" name="スライド番号プレースホルダ 91"/>
          <p:cNvSpPr>
            <a:spLocks noGrp="1"/>
          </p:cNvSpPr>
          <p:nvPr>
            <p:ph type="sldNum" sz="quarter" idx="12"/>
          </p:nvPr>
        </p:nvSpPr>
        <p:spPr/>
        <p:txBody>
          <a:bodyPr/>
          <a:lstStyle/>
          <a:p>
            <a:fld id="{37EF5067-3AB7-4642-9103-42CBD40CC6D9}" type="slidenum">
              <a:rPr kumimoji="1" lang="ja-JP" altLang="en-US" smtClean="0"/>
              <a:pPr/>
              <a:t>65</a:t>
            </a:fld>
            <a:endParaRPr kumimoji="1" lang="ja-JP" altLang="en-US" dirty="0"/>
          </a:p>
        </p:txBody>
      </p:sp>
      <p:pic>
        <p:nvPicPr>
          <p:cNvPr id="28" name="図 2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74196" y="2046446"/>
            <a:ext cx="2664000" cy="2008573"/>
          </a:xfrm>
          <a:prstGeom prst="rect">
            <a:avLst/>
          </a:prstGeom>
        </p:spPr>
      </p:pic>
      <p:pic>
        <p:nvPicPr>
          <p:cNvPr id="29" name="図 2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144304" y="4214132"/>
            <a:ext cx="1836000" cy="1034570"/>
          </a:xfrm>
          <a:prstGeom prst="rect">
            <a:avLst/>
          </a:prstGeom>
        </p:spPr>
      </p:pic>
      <p:pic>
        <p:nvPicPr>
          <p:cNvPr id="111" name="図 110"/>
          <p:cNvPicPr>
            <a:picLocks noChangeAspect="1"/>
          </p:cNvPicPr>
          <p:nvPr/>
        </p:nvPicPr>
        <p:blipFill rotWithShape="1">
          <a:blip r:embed="rId14" cstate="print">
            <a:extLst>
              <a:ext uri="{28A0092B-C50C-407E-A947-70E740481C1C}">
                <a14:useLocalDpi xmlns:a14="http://schemas.microsoft.com/office/drawing/2010/main"/>
              </a:ext>
            </a:extLst>
          </a:blip>
          <a:srcRect t="1" r="7253" b="1126"/>
          <a:stretch/>
        </p:blipFill>
        <p:spPr bwMode="auto">
          <a:xfrm>
            <a:off x="4708808" y="2012756"/>
            <a:ext cx="1443122" cy="1024956"/>
          </a:xfrm>
          <a:prstGeom prst="rect">
            <a:avLst/>
          </a:prstGeom>
          <a:noFill/>
          <a:ln w="19050">
            <a:solidFill>
              <a:srgbClr val="C3D600"/>
            </a:solidFill>
          </a:ln>
          <a:effectLst>
            <a:glow rad="101600">
              <a:schemeClr val="bg1"/>
            </a:glow>
          </a:effectLst>
        </p:spPr>
      </p:pic>
      <p:pic>
        <p:nvPicPr>
          <p:cNvPr id="5" name="図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71416" y="3230956"/>
            <a:ext cx="1391900" cy="809976"/>
          </a:xfrm>
          <a:prstGeom prst="rect">
            <a:avLst/>
          </a:prstGeom>
          <a:ln w="19050">
            <a:solidFill>
              <a:srgbClr val="FF2215"/>
            </a:solidFill>
          </a:ln>
        </p:spPr>
      </p:pic>
      <p:sp>
        <p:nvSpPr>
          <p:cNvPr id="6" name="角丸四角形 5"/>
          <p:cNvSpPr/>
          <p:nvPr/>
        </p:nvSpPr>
        <p:spPr>
          <a:xfrm>
            <a:off x="7162543" y="2939077"/>
            <a:ext cx="309563" cy="120049"/>
          </a:xfrm>
          <a:prstGeom prst="roundRect">
            <a:avLst>
              <a:gd name="adj" fmla="val 40470"/>
            </a:avLst>
          </a:prstGeom>
          <a:solidFill>
            <a:srgbClr val="FF22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角丸四角形 59"/>
          <p:cNvSpPr/>
          <p:nvPr/>
        </p:nvSpPr>
        <p:spPr>
          <a:xfrm rot="-180000">
            <a:off x="8104084" y="3059670"/>
            <a:ext cx="474954" cy="133200"/>
          </a:xfrm>
          <a:prstGeom prst="roundRect">
            <a:avLst>
              <a:gd name="adj" fmla="val 40470"/>
            </a:avLst>
          </a:prstGeom>
          <a:solidFill>
            <a:srgbClr val="FF22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角丸四角形 60"/>
          <p:cNvSpPr/>
          <p:nvPr/>
        </p:nvSpPr>
        <p:spPr>
          <a:xfrm rot="240000">
            <a:off x="8081593" y="3364651"/>
            <a:ext cx="309563" cy="120049"/>
          </a:xfrm>
          <a:prstGeom prst="roundRect">
            <a:avLst>
              <a:gd name="adj" fmla="val 40470"/>
            </a:avLst>
          </a:prstGeom>
          <a:solidFill>
            <a:srgbClr val="FF22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角丸四角形 61"/>
          <p:cNvSpPr/>
          <p:nvPr/>
        </p:nvSpPr>
        <p:spPr>
          <a:xfrm>
            <a:off x="8041769" y="2836802"/>
            <a:ext cx="111632" cy="222324"/>
          </a:xfrm>
          <a:prstGeom prst="roundRect">
            <a:avLst>
              <a:gd name="adj" fmla="val 40470"/>
            </a:avLst>
          </a:prstGeom>
          <a:solidFill>
            <a:srgbClr val="008B4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a:stCxn id="61" idx="3"/>
            <a:endCxn id="5" idx="1"/>
          </p:cNvCxnSpPr>
          <p:nvPr/>
        </p:nvCxnSpPr>
        <p:spPr>
          <a:xfrm>
            <a:off x="8390779" y="3435473"/>
            <a:ext cx="880637" cy="20047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a:stCxn id="62" idx="3"/>
            <a:endCxn id="68" idx="1"/>
          </p:cNvCxnSpPr>
          <p:nvPr/>
        </p:nvCxnSpPr>
        <p:spPr>
          <a:xfrm flipV="1">
            <a:off x="8153401" y="2500907"/>
            <a:ext cx="1236886" cy="447057"/>
          </a:xfrm>
          <a:prstGeom prst="line">
            <a:avLst/>
          </a:prstGeom>
          <a:ln>
            <a:solidFill>
              <a:srgbClr val="008B43"/>
            </a:solidFill>
          </a:ln>
        </p:spPr>
        <p:style>
          <a:lnRef idx="1">
            <a:schemeClr val="accent1"/>
          </a:lnRef>
          <a:fillRef idx="0">
            <a:schemeClr val="accent1"/>
          </a:fillRef>
          <a:effectRef idx="0">
            <a:schemeClr val="accent1"/>
          </a:effectRef>
          <a:fontRef idx="minor">
            <a:schemeClr val="tx1"/>
          </a:fontRef>
        </p:style>
      </p:cxnSp>
      <p:sp>
        <p:nvSpPr>
          <p:cNvPr id="34" name="円/楕円 33"/>
          <p:cNvSpPr/>
          <p:nvPr/>
        </p:nvSpPr>
        <p:spPr>
          <a:xfrm>
            <a:off x="7071501" y="3411244"/>
            <a:ext cx="108000" cy="108000"/>
          </a:xfrm>
          <a:prstGeom prst="ellipse">
            <a:avLst/>
          </a:prstGeom>
          <a:solidFill>
            <a:srgbClr val="FF681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p:cNvSpPr/>
          <p:nvPr/>
        </p:nvSpPr>
        <p:spPr>
          <a:xfrm>
            <a:off x="7768806" y="3387351"/>
            <a:ext cx="108000" cy="108000"/>
          </a:xfrm>
          <a:prstGeom prst="ellipse">
            <a:avLst/>
          </a:prstGeom>
          <a:solidFill>
            <a:srgbClr val="FF681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80"/>
          <p:cNvSpPr/>
          <p:nvPr/>
        </p:nvSpPr>
        <p:spPr>
          <a:xfrm>
            <a:off x="7823953" y="2925766"/>
            <a:ext cx="108000" cy="108000"/>
          </a:xfrm>
          <a:prstGeom prst="ellipse">
            <a:avLst/>
          </a:prstGeom>
          <a:solidFill>
            <a:srgbClr val="FF681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 name="直線コネクタ 35"/>
          <p:cNvCxnSpPr>
            <a:stCxn id="67" idx="3"/>
            <a:endCxn id="34" idx="2"/>
          </p:cNvCxnSpPr>
          <p:nvPr/>
        </p:nvCxnSpPr>
        <p:spPr>
          <a:xfrm flipV="1">
            <a:off x="6035344" y="3465244"/>
            <a:ext cx="1036157" cy="64283"/>
          </a:xfrm>
          <a:prstGeom prst="line">
            <a:avLst/>
          </a:prstGeom>
          <a:ln>
            <a:solidFill>
              <a:srgbClr val="FF6817"/>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a:endCxn id="111" idx="3"/>
          </p:cNvCxnSpPr>
          <p:nvPr/>
        </p:nvCxnSpPr>
        <p:spPr>
          <a:xfrm flipH="1" flipV="1">
            <a:off x="6151930" y="2525234"/>
            <a:ext cx="803777" cy="769375"/>
          </a:xfrm>
          <a:prstGeom prst="line">
            <a:avLst/>
          </a:prstGeom>
          <a:ln>
            <a:solidFill>
              <a:srgbClr val="C3D600"/>
            </a:solidFill>
          </a:ln>
        </p:spPr>
        <p:style>
          <a:lnRef idx="1">
            <a:schemeClr val="accent1"/>
          </a:lnRef>
          <a:fillRef idx="0">
            <a:schemeClr val="accent1"/>
          </a:fillRef>
          <a:effectRef idx="0">
            <a:schemeClr val="accent1"/>
          </a:effectRef>
          <a:fontRef idx="minor">
            <a:schemeClr val="tx1"/>
          </a:fontRef>
        </p:style>
      </p:cxnSp>
      <p:sp>
        <p:nvSpPr>
          <p:cNvPr id="87" name="テキスト ボックス 86"/>
          <p:cNvSpPr txBox="1"/>
          <p:nvPr/>
        </p:nvSpPr>
        <p:spPr>
          <a:xfrm>
            <a:off x="4435305" y="5025132"/>
            <a:ext cx="4602891" cy="1269578"/>
          </a:xfrm>
          <a:prstGeom prst="rect">
            <a:avLst/>
          </a:prstGeom>
          <a:noFill/>
        </p:spPr>
        <p:txBody>
          <a:bodyPr wrap="square" rtlCol="0">
            <a:spAutoFit/>
          </a:bodyPr>
          <a:lstStyle/>
          <a:p>
            <a:pPr marL="72000" indent="-72000">
              <a:spcAft>
                <a:spcPts val="300"/>
              </a:spcAft>
            </a:pPr>
            <a:r>
              <a:rPr lang="en-US" altLang="ja-JP" sz="1100" dirty="0">
                <a:latin typeface="ＭＳ Ｐゴシック" pitchFamily="50" charset="-128"/>
              </a:rPr>
              <a:t>【</a:t>
            </a:r>
            <a:r>
              <a:rPr lang="ja-JP" altLang="en-US" sz="1100" dirty="0">
                <a:latin typeface="ＭＳ Ｐゴシック" pitchFamily="50" charset="-128"/>
              </a:rPr>
              <a:t>公園の一体的マネジメント</a:t>
            </a:r>
            <a:r>
              <a:rPr lang="en-US" altLang="ja-JP" sz="1100" dirty="0">
                <a:latin typeface="ＭＳ Ｐゴシック" pitchFamily="50" charset="-128"/>
              </a:rPr>
              <a:t>】</a:t>
            </a:r>
          </a:p>
          <a:p>
            <a:pPr marL="72000" indent="-72000">
              <a:spcAft>
                <a:spcPts val="300"/>
              </a:spcAft>
            </a:pPr>
            <a:r>
              <a:rPr lang="ja-JP" altLang="en-US" sz="1100" dirty="0">
                <a:latin typeface="ＭＳ Ｐ明朝" panose="02020600040205080304" pitchFamily="18" charset="-128"/>
                <a:ea typeface="ＭＳ Ｐ明朝" panose="02020600040205080304" pitchFamily="18" charset="-128"/>
              </a:rPr>
              <a:t>・公園管理・運営の連携組織の立ち上げ等により、魅力ある施設を円滑に利用できる環境を整備。</a:t>
            </a:r>
          </a:p>
          <a:p>
            <a:pPr marL="72000" indent="-72000">
              <a:spcAft>
                <a:spcPts val="300"/>
              </a:spcAft>
            </a:pPr>
            <a:r>
              <a:rPr lang="en-US" altLang="ja-JP" sz="1100" dirty="0">
                <a:latin typeface="ＭＳ Ｐゴシック" pitchFamily="50" charset="-128"/>
              </a:rPr>
              <a:t>【</a:t>
            </a:r>
            <a:r>
              <a:rPr lang="ja-JP" altLang="en-US" sz="1100" dirty="0">
                <a:latin typeface="ＭＳ Ｐゴシック" pitchFamily="50" charset="-128"/>
              </a:rPr>
              <a:t>公園のオープン化とアクセス改善／ 「歴史・文化・自然」の再発見・発信</a:t>
            </a:r>
            <a:r>
              <a:rPr lang="en-US" altLang="ja-JP" sz="1100" dirty="0">
                <a:latin typeface="ＭＳ Ｐゴシック" pitchFamily="50" charset="-128"/>
              </a:rPr>
              <a:t>】</a:t>
            </a:r>
          </a:p>
          <a:p>
            <a:pPr marL="72000" indent="-72000">
              <a:spcAft>
                <a:spcPts val="300"/>
              </a:spcAft>
            </a:pPr>
            <a:r>
              <a:rPr lang="ja-JP" altLang="en-US" sz="1100" dirty="0">
                <a:latin typeface="ＭＳ Ｐ明朝" panose="02020600040205080304" pitchFamily="18" charset="-128"/>
                <a:ea typeface="ＭＳ Ｐ明朝" panose="02020600040205080304" pitchFamily="18" charset="-128"/>
              </a:rPr>
              <a:t>・公園への主要アクセスで</a:t>
            </a:r>
            <a:r>
              <a:rPr lang="ja-JP" altLang="en-US" sz="1100" dirty="0" smtClean="0">
                <a:latin typeface="ＭＳ Ｐ明朝" panose="02020600040205080304" pitchFamily="18" charset="-128"/>
                <a:ea typeface="ＭＳ Ｐ明朝" panose="02020600040205080304" pitchFamily="18" charset="-128"/>
              </a:rPr>
              <a:t>ある</a:t>
            </a:r>
            <a:r>
              <a:rPr lang="en-US" altLang="ja-JP" sz="1100" spc="-100" dirty="0" smtClean="0">
                <a:latin typeface="ＭＳ Ｐ明朝" pitchFamily="18" charset="-128"/>
                <a:ea typeface="ＭＳ Ｐ明朝" pitchFamily="18" charset="-128"/>
              </a:rPr>
              <a:t>Osaka </a:t>
            </a:r>
            <a:r>
              <a:rPr lang="en-US" altLang="ja-JP" sz="1100" spc="-100" dirty="0">
                <a:latin typeface="ＭＳ Ｐ明朝" pitchFamily="18" charset="-128"/>
                <a:ea typeface="ＭＳ Ｐ明朝" pitchFamily="18" charset="-128"/>
              </a:rPr>
              <a:t>Metro</a:t>
            </a:r>
            <a:r>
              <a:rPr lang="ja-JP" altLang="en-US" sz="1100" dirty="0" smtClean="0">
                <a:latin typeface="ＭＳ Ｐ明朝" panose="02020600040205080304" pitchFamily="18" charset="-128"/>
                <a:ea typeface="ＭＳ Ｐ明朝" panose="02020600040205080304" pitchFamily="18" charset="-128"/>
              </a:rPr>
              <a:t>動物園前駅に</a:t>
            </a:r>
            <a:r>
              <a:rPr lang="ja-JP" altLang="en-US" sz="1100" dirty="0">
                <a:latin typeface="ＭＳ Ｐ明朝" panose="02020600040205080304" pitchFamily="18" charset="-128"/>
                <a:ea typeface="ＭＳ Ｐ明朝" panose="02020600040205080304" pitchFamily="18" charset="-128"/>
              </a:rPr>
              <a:t>おけるわくわく感の創出等、地域とともにエリアのプロモーションを実施。</a:t>
            </a:r>
          </a:p>
        </p:txBody>
      </p:sp>
      <p:pic>
        <p:nvPicPr>
          <p:cNvPr id="67" name="図 6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563344" y="3115527"/>
            <a:ext cx="1472000" cy="828000"/>
          </a:xfrm>
          <a:prstGeom prst="rect">
            <a:avLst/>
          </a:prstGeom>
          <a:ln w="19050">
            <a:solidFill>
              <a:srgbClr val="FF6817"/>
            </a:solidFill>
          </a:ln>
        </p:spPr>
      </p:pic>
      <p:pic>
        <p:nvPicPr>
          <p:cNvPr id="68" name="図 6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390287" y="1852907"/>
            <a:ext cx="1059463" cy="1296000"/>
          </a:xfrm>
          <a:prstGeom prst="rect">
            <a:avLst/>
          </a:prstGeom>
          <a:ln w="19050">
            <a:solidFill>
              <a:srgbClr val="008B43"/>
            </a:solidFill>
          </a:ln>
        </p:spPr>
      </p:pic>
      <p:sp>
        <p:nvSpPr>
          <p:cNvPr id="69" name="テキスト ボックス 68"/>
          <p:cNvSpPr txBox="1"/>
          <p:nvPr/>
        </p:nvSpPr>
        <p:spPr>
          <a:xfrm>
            <a:off x="4434231" y="4146373"/>
            <a:ext cx="4789688" cy="638636"/>
          </a:xfrm>
          <a:prstGeom prst="rect">
            <a:avLst/>
          </a:prstGeom>
          <a:noFill/>
        </p:spPr>
        <p:txBody>
          <a:bodyPr wrap="square" rtlCol="0">
            <a:spAutoFit/>
          </a:bodyPr>
          <a:lstStyle/>
          <a:p>
            <a:pPr marL="72000" indent="-72000">
              <a:spcAft>
                <a:spcPts val="300"/>
              </a:spcAft>
            </a:pPr>
            <a:r>
              <a:rPr lang="en-US" altLang="ja-JP" sz="1100" dirty="0">
                <a:latin typeface="ＭＳ Ｐゴシック" pitchFamily="50" charset="-128"/>
                <a:ea typeface="ＭＳ Ｐゴシック" pitchFamily="50" charset="-128"/>
              </a:rPr>
              <a:t>【</a:t>
            </a:r>
            <a:r>
              <a:rPr lang="ja-JP" altLang="en-US" sz="1100" dirty="0">
                <a:latin typeface="ＭＳ Ｐゴシック" pitchFamily="50" charset="-128"/>
                <a:ea typeface="ＭＳ Ｐゴシック" pitchFamily="50" charset="-128"/>
              </a:rPr>
              <a:t>茶臼山北東部エリア</a:t>
            </a:r>
            <a:r>
              <a:rPr lang="en-US" altLang="ja-JP" sz="1100" dirty="0" smtClean="0">
                <a:latin typeface="ＭＳ Ｐゴシック" pitchFamily="50" charset="-128"/>
                <a:ea typeface="ＭＳ Ｐゴシック" pitchFamily="50" charset="-128"/>
              </a:rPr>
              <a:t>】</a:t>
            </a:r>
            <a:r>
              <a:rPr lang="ja-JP" altLang="en-US" sz="1100" dirty="0" smtClean="0">
                <a:latin typeface="ＭＳ Ｐゴシック" pitchFamily="50" charset="-128"/>
                <a:ea typeface="ＭＳ Ｐゴシック" pitchFamily="50" charset="-128"/>
              </a:rPr>
              <a:t>（</a:t>
            </a:r>
            <a:r>
              <a:rPr lang="en-US" altLang="ja-JP" sz="1100" dirty="0" smtClean="0">
                <a:latin typeface="ＭＳ Ｐゴシック" pitchFamily="50" charset="-128"/>
                <a:ea typeface="ＭＳ Ｐゴシック" pitchFamily="50" charset="-128"/>
              </a:rPr>
              <a:t>2016.3 </a:t>
            </a:r>
            <a:r>
              <a:rPr lang="ja-JP" altLang="en-US" sz="1100" dirty="0" smtClean="0">
                <a:latin typeface="ＭＳ Ｐゴシック" pitchFamily="50" charset="-128"/>
                <a:ea typeface="ＭＳ Ｐゴシック" pitchFamily="50" charset="-128"/>
              </a:rPr>
              <a:t>リニューアルオープン）</a:t>
            </a:r>
            <a:endParaRPr lang="en-US" altLang="ja-JP" sz="1100" dirty="0">
              <a:latin typeface="ＭＳ Ｐゴシック" pitchFamily="50" charset="-128"/>
              <a:ea typeface="ＭＳ Ｐゴシック" pitchFamily="50" charset="-128"/>
            </a:endParaRPr>
          </a:p>
          <a:p>
            <a:pPr marL="108000" indent="-72000"/>
            <a:r>
              <a:rPr lang="ja-JP" altLang="en-US" sz="1100" dirty="0">
                <a:latin typeface="ＭＳ Ｐ明朝" pitchFamily="18" charset="-128"/>
                <a:ea typeface="ＭＳ Ｐ明朝" pitchFamily="18" charset="-128"/>
              </a:rPr>
              <a:t>・</a:t>
            </a:r>
            <a:r>
              <a:rPr lang="ja-JP" altLang="ja-JP" sz="1100" dirty="0">
                <a:latin typeface="ＭＳ Ｐ明朝" pitchFamily="18" charset="-128"/>
                <a:ea typeface="ＭＳ Ｐ明朝" pitchFamily="18" charset="-128"/>
              </a:rPr>
              <a:t>公園と</a:t>
            </a:r>
            <a:r>
              <a:rPr lang="ja-JP" altLang="en-US" sz="1100" dirty="0">
                <a:latin typeface="ＭＳ Ｐ明朝" pitchFamily="18" charset="-128"/>
                <a:ea typeface="ＭＳ Ｐ明朝" pitchFamily="18" charset="-128"/>
              </a:rPr>
              <a:t>上町台地方面</a:t>
            </a:r>
            <a:r>
              <a:rPr lang="ja-JP" altLang="ja-JP" sz="1100" dirty="0">
                <a:latin typeface="ＭＳ Ｐ明朝" pitchFamily="18" charset="-128"/>
                <a:ea typeface="ＭＳ Ｐ明朝" pitchFamily="18" charset="-128"/>
              </a:rPr>
              <a:t>をつなぐ</a:t>
            </a:r>
            <a:r>
              <a:rPr lang="ja-JP" altLang="en-US" sz="1100" dirty="0">
                <a:latin typeface="ＭＳ Ｐ明朝" pitchFamily="18" charset="-128"/>
                <a:ea typeface="ＭＳ Ｐ明朝" pitchFamily="18" charset="-128"/>
              </a:rPr>
              <a:t>ゲート</a:t>
            </a:r>
            <a:r>
              <a:rPr lang="ja-JP" altLang="ja-JP" sz="1100" dirty="0">
                <a:latin typeface="ＭＳ Ｐ明朝" pitchFamily="18" charset="-128"/>
                <a:ea typeface="ＭＳ Ｐ明朝" pitchFamily="18" charset="-128"/>
              </a:rPr>
              <a:t>空間</a:t>
            </a:r>
            <a:r>
              <a:rPr lang="ja-JP" altLang="en-US" sz="1100" dirty="0">
                <a:latin typeface="ＭＳ Ｐ明朝" pitchFamily="18" charset="-128"/>
                <a:ea typeface="ＭＳ Ｐ明朝" pitchFamily="18" charset="-128"/>
              </a:rPr>
              <a:t>として開放し、回遊拠点化。</a:t>
            </a:r>
            <a:endParaRPr lang="en-US" altLang="ja-JP" sz="1100" dirty="0">
              <a:latin typeface="ＭＳ Ｐ明朝" pitchFamily="18" charset="-128"/>
              <a:ea typeface="ＭＳ Ｐ明朝" pitchFamily="18" charset="-128"/>
            </a:endParaRPr>
          </a:p>
          <a:p>
            <a:pPr marL="108000" indent="-72000"/>
            <a:r>
              <a:rPr lang="ja-JP" altLang="en-US" sz="1100" dirty="0">
                <a:latin typeface="ＭＳ Ｐ明朝" pitchFamily="18" charset="-128"/>
                <a:ea typeface="ＭＳ Ｐ明朝" pitchFamily="18" charset="-128"/>
              </a:rPr>
              <a:t>・ポケットパークとプロムナードを整備し、カフェ、物販店舗、駐車場施設を導入。</a:t>
            </a:r>
            <a:endParaRPr lang="en-US" altLang="ja-JP" sz="1100" dirty="0">
              <a:latin typeface="ＭＳ Ｐ明朝" pitchFamily="18" charset="-128"/>
              <a:ea typeface="ＭＳ Ｐ明朝" pitchFamily="18" charset="-128"/>
            </a:endParaRPr>
          </a:p>
        </p:txBody>
      </p:sp>
      <p:sp>
        <p:nvSpPr>
          <p:cNvPr id="73" name="正方形/長方形 72"/>
          <p:cNvSpPr/>
          <p:nvPr/>
        </p:nvSpPr>
        <p:spPr>
          <a:xfrm>
            <a:off x="9025355" y="6389396"/>
            <a:ext cx="1843774" cy="253916"/>
          </a:xfrm>
          <a:prstGeom prst="rect">
            <a:avLst/>
          </a:prstGeom>
        </p:spPr>
        <p:txBody>
          <a:bodyPr wrap="none">
            <a:spAutoFit/>
          </a:bodyPr>
          <a:lstStyle/>
          <a:p>
            <a:r>
              <a:rPr lang="ja-JP" altLang="en-US" sz="1050" dirty="0"/>
              <a:t>動物</a:t>
            </a:r>
            <a:r>
              <a:rPr lang="ja-JP" altLang="en-US" sz="1050" dirty="0" smtClean="0"/>
              <a:t>園前駅構内リニューアル</a:t>
            </a:r>
            <a:endParaRPr lang="ja-JP" altLang="en-US" sz="1050" dirty="0"/>
          </a:p>
        </p:txBody>
      </p:sp>
      <p:pic>
        <p:nvPicPr>
          <p:cNvPr id="70" name="Picture 2" descr="fba4c6cf-6efb-4cc9-812a-47a0d8a74b23@jpnprd01"/>
          <p:cNvPicPr>
            <a:picLocks noChangeAspect="1" noChangeArrowheads="1"/>
          </p:cNvPicPr>
          <p:nvPr/>
        </p:nvPicPr>
        <p:blipFill rotWithShape="1">
          <a:blip r:embed="rId18" cstate="print">
            <a:extLst>
              <a:ext uri="{BEBA8EAE-BF5A-486C-A8C5-ECC9F3942E4B}">
                <a14:imgProps xmlns:a14="http://schemas.microsoft.com/office/drawing/2010/main">
                  <a14:imgLayer r:embed="rId19">
                    <a14:imgEffect>
                      <a14:colorTemperature colorTemp="5300"/>
                    </a14:imgEffect>
                  </a14:imgLayer>
                </a14:imgProps>
              </a:ext>
              <a:ext uri="{28A0092B-C50C-407E-A947-70E740481C1C}">
                <a14:useLocalDpi xmlns:a14="http://schemas.microsoft.com/office/drawing/2010/main" val="0"/>
              </a:ext>
            </a:extLst>
          </a:blip>
          <a:srcRect l="25268" t="20236" r="-3165" b="9410"/>
          <a:stretch/>
        </p:blipFill>
        <p:spPr bwMode="auto">
          <a:xfrm>
            <a:off x="9287313" y="5359730"/>
            <a:ext cx="1476000" cy="99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32653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７．天王寺公園　周辺での取組み</a:t>
            </a:r>
            <a:r>
              <a:rPr lang="en-US" altLang="ja-JP" sz="2000" b="1" dirty="0">
                <a:solidFill>
                  <a:schemeClr val="bg1"/>
                </a:solidFill>
                <a:latin typeface="ＭＳ ゴシック" pitchFamily="49" charset="-128"/>
                <a:ea typeface="ＭＳ ゴシック" pitchFamily="49" charset="-128"/>
              </a:rPr>
              <a:t>【</a:t>
            </a:r>
            <a:r>
              <a:rPr lang="ja-JP" altLang="en-US" sz="2000" b="1" dirty="0">
                <a:solidFill>
                  <a:schemeClr val="bg1"/>
                </a:solidFill>
                <a:latin typeface="ＭＳ ゴシック" pitchFamily="49" charset="-128"/>
                <a:ea typeface="ＭＳ ゴシック" pitchFamily="49" charset="-128"/>
              </a:rPr>
              <a:t>軌道敷芝生化</a:t>
            </a:r>
            <a:r>
              <a:rPr lang="en-US" altLang="ja-JP" sz="2000" b="1" dirty="0">
                <a:solidFill>
                  <a:schemeClr val="bg1"/>
                </a:solidFill>
                <a:latin typeface="ＭＳ ゴシック" pitchFamily="49" charset="-128"/>
                <a:ea typeface="ＭＳ ゴシック" pitchFamily="49" charset="-128"/>
              </a:rPr>
              <a:t>】</a:t>
            </a:r>
          </a:p>
        </p:txBody>
      </p:sp>
      <p:sp>
        <p:nvSpPr>
          <p:cNvPr id="49" name="正方形/長方形 48"/>
          <p:cNvSpPr/>
          <p:nvPr/>
        </p:nvSpPr>
        <p:spPr>
          <a:xfrm>
            <a:off x="1247826" y="572161"/>
            <a:ext cx="9793456" cy="578418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7" name="正方形/長方形 56"/>
          <p:cNvSpPr/>
          <p:nvPr/>
        </p:nvSpPr>
        <p:spPr>
          <a:xfrm>
            <a:off x="1254915" y="580125"/>
            <a:ext cx="1908000" cy="216650"/>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200" b="1" dirty="0" smtClean="0"/>
              <a:t>これまでの取組～将来像</a:t>
            </a:r>
            <a:endParaRPr lang="ja-JP" altLang="en-US" sz="1200" b="1" dirty="0"/>
          </a:p>
        </p:txBody>
      </p:sp>
      <p:sp>
        <p:nvSpPr>
          <p:cNvPr id="110" name="テキスト ボックス 109"/>
          <p:cNvSpPr txBox="1"/>
          <p:nvPr/>
        </p:nvSpPr>
        <p:spPr>
          <a:xfrm>
            <a:off x="1498162" y="3677091"/>
            <a:ext cx="4960696" cy="830997"/>
          </a:xfrm>
          <a:prstGeom prst="rect">
            <a:avLst/>
          </a:prstGeom>
          <a:noFill/>
        </p:spPr>
        <p:txBody>
          <a:bodyPr wrap="square" rtlCol="0">
            <a:spAutoFit/>
          </a:bodyPr>
          <a:lstStyle/>
          <a:p>
            <a:pPr marL="82800" indent="-82800"/>
            <a:r>
              <a:rPr lang="ja-JP" altLang="en-US" sz="1200" dirty="0">
                <a:latin typeface="ＭＳ Ｐ明朝" pitchFamily="18" charset="-128"/>
                <a:ea typeface="ＭＳ Ｐ明朝" pitchFamily="18" charset="-128"/>
              </a:rPr>
              <a:t>・</a:t>
            </a:r>
            <a:r>
              <a:rPr lang="ja-JP" altLang="en-US" sz="1200" u="sng" dirty="0">
                <a:latin typeface="ＭＳ Ｐ明朝" pitchFamily="18" charset="-128"/>
                <a:ea typeface="ＭＳ Ｐ明朝" pitchFamily="18" charset="-128"/>
              </a:rPr>
              <a:t>あべのハルカスの開業などにより増加している集客力の持続的な向上を図るため、更なるまちの魅力づくりを打ち出して</a:t>
            </a:r>
            <a:r>
              <a:rPr lang="ja-JP" altLang="en-US" sz="1200" u="sng" dirty="0" smtClean="0">
                <a:latin typeface="ＭＳ Ｐ明朝" pitchFamily="18" charset="-128"/>
                <a:ea typeface="ＭＳ Ｐ明朝" pitchFamily="18" charset="-128"/>
              </a:rPr>
              <a:t>いくことが必要</a:t>
            </a:r>
            <a:endParaRPr lang="en-US" altLang="ja-JP" sz="1200" u="sng" dirty="0" smtClean="0">
              <a:latin typeface="ＭＳ Ｐ明朝" pitchFamily="18" charset="-128"/>
              <a:ea typeface="ＭＳ Ｐ明朝" pitchFamily="18" charset="-128"/>
            </a:endParaRPr>
          </a:p>
          <a:p>
            <a:pPr marL="82800" indent="-82800"/>
            <a:r>
              <a:rPr lang="ja-JP" altLang="en-US" sz="1200" dirty="0" smtClean="0">
                <a:latin typeface="ＭＳ Ｐ明朝" pitchFamily="18" charset="-128"/>
                <a:ea typeface="ＭＳ Ｐ明朝" pitchFamily="18" charset="-128"/>
              </a:rPr>
              <a:t>・</a:t>
            </a:r>
            <a:r>
              <a:rPr lang="ja-JP" altLang="en-US" sz="1200" dirty="0">
                <a:latin typeface="ＭＳ Ｐ明朝" pitchFamily="18" charset="-128"/>
                <a:ea typeface="ＭＳ Ｐ明朝" pitchFamily="18" charset="-128"/>
              </a:rPr>
              <a:t>あべの筋を大阪の南のメインストリートとして、良好な景観の形成を図ることにより、周辺地域と一体となったにぎわい空間を</a:t>
            </a:r>
            <a:r>
              <a:rPr lang="ja-JP" altLang="en-US" sz="1200" dirty="0" smtClean="0">
                <a:latin typeface="ＭＳ Ｐ明朝" pitchFamily="18" charset="-128"/>
                <a:ea typeface="ＭＳ Ｐ明朝" pitchFamily="18" charset="-128"/>
              </a:rPr>
              <a:t>形成</a:t>
            </a:r>
            <a:endParaRPr lang="en-US" altLang="ja-JP" sz="1200" dirty="0">
              <a:latin typeface="ＭＳ Ｐ明朝" pitchFamily="18" charset="-128"/>
              <a:ea typeface="ＭＳ Ｐ明朝" pitchFamily="18" charset="-128"/>
            </a:endParaRPr>
          </a:p>
        </p:txBody>
      </p:sp>
      <p:sp>
        <p:nvSpPr>
          <p:cNvPr id="72" name="テキスト ボックス 71"/>
          <p:cNvSpPr txBox="1"/>
          <p:nvPr/>
        </p:nvSpPr>
        <p:spPr>
          <a:xfrm>
            <a:off x="1299325" y="846218"/>
            <a:ext cx="5336524" cy="2716128"/>
          </a:xfrm>
          <a:prstGeom prst="rect">
            <a:avLst/>
          </a:prstGeom>
          <a:noFill/>
        </p:spPr>
        <p:txBody>
          <a:bodyPr wrap="square" rtlCol="0">
            <a:spAutoFit/>
          </a:bodyPr>
          <a:lstStyle/>
          <a:p>
            <a:pPr marL="216000" indent="-144000"/>
            <a:r>
              <a:rPr lang="en-US" altLang="ja-JP" sz="1200" dirty="0">
                <a:latin typeface="+mn-ea"/>
              </a:rPr>
              <a:t>【</a:t>
            </a:r>
            <a:r>
              <a:rPr lang="ja-JP" altLang="en-US" sz="1200" dirty="0">
                <a:latin typeface="+mn-ea"/>
              </a:rPr>
              <a:t>あべの天王寺ターミナル周辺（南側）で大規模開発の実施</a:t>
            </a:r>
            <a:r>
              <a:rPr lang="en-US" altLang="ja-JP" sz="1200" dirty="0">
                <a:latin typeface="+mn-ea"/>
              </a:rPr>
              <a:t>】</a:t>
            </a:r>
          </a:p>
          <a:p>
            <a:pPr marL="216000" indent="-144000"/>
            <a:r>
              <a:rPr lang="ja-JP" altLang="en-US" sz="1200" dirty="0">
                <a:latin typeface="ＭＳ Ｐ明朝" pitchFamily="18" charset="-128"/>
                <a:ea typeface="ＭＳ Ｐ明朝" pitchFamily="18" charset="-128"/>
              </a:rPr>
              <a:t>　　</a:t>
            </a:r>
            <a:r>
              <a:rPr lang="en-US" altLang="ja-JP" sz="1200" dirty="0">
                <a:latin typeface="ＭＳ Ｐ明朝" pitchFamily="18" charset="-128"/>
                <a:ea typeface="ＭＳ Ｐ明朝" pitchFamily="18" charset="-128"/>
              </a:rPr>
              <a:t>2011.4</a:t>
            </a:r>
            <a:r>
              <a:rPr lang="ja-JP" altLang="en-US" sz="1200" dirty="0">
                <a:latin typeface="ＭＳ Ｐ明朝" pitchFamily="18" charset="-128"/>
                <a:ea typeface="ＭＳ Ｐ明朝" pitchFamily="18" charset="-128"/>
              </a:rPr>
              <a:t>　　ターミナルの南西側の再開発エリアにおいて大型商業</a:t>
            </a:r>
            <a:r>
              <a:rPr lang="ja-JP" altLang="en-US" sz="1200" dirty="0" smtClean="0">
                <a:latin typeface="ＭＳ Ｐ明朝" pitchFamily="18" charset="-128"/>
                <a:ea typeface="ＭＳ Ｐ明朝" pitchFamily="18" charset="-128"/>
              </a:rPr>
              <a:t>施設</a:t>
            </a:r>
            <a:endParaRPr lang="en-US" altLang="ja-JP" sz="1200" dirty="0" smtClean="0">
              <a:latin typeface="ＭＳ Ｐ明朝" pitchFamily="18" charset="-128"/>
              <a:ea typeface="ＭＳ Ｐ明朝" pitchFamily="18" charset="-128"/>
            </a:endParaRPr>
          </a:p>
          <a:p>
            <a:pPr marL="216000" indent="-144000"/>
            <a:r>
              <a:rPr lang="ja-JP" altLang="en-US" sz="1200" dirty="0">
                <a:latin typeface="ＭＳ Ｐ明朝" pitchFamily="18" charset="-128"/>
                <a:ea typeface="ＭＳ Ｐ明朝" pitchFamily="18" charset="-128"/>
              </a:rPr>
              <a:t>　</a:t>
            </a:r>
            <a:r>
              <a:rPr lang="ja-JP" altLang="en-US" sz="1200" dirty="0" smtClean="0">
                <a:latin typeface="ＭＳ Ｐ明朝" pitchFamily="18" charset="-128"/>
                <a:ea typeface="ＭＳ Ｐ明朝" pitchFamily="18" charset="-128"/>
              </a:rPr>
              <a:t>　　　　　　　</a:t>
            </a:r>
            <a:r>
              <a:rPr lang="en-US" altLang="ja-JP" sz="1200" dirty="0" smtClean="0">
                <a:latin typeface="ＭＳ Ｐ明朝" pitchFamily="18" charset="-128"/>
                <a:ea typeface="ＭＳ Ｐ明朝" pitchFamily="18" charset="-128"/>
              </a:rPr>
              <a:t>『</a:t>
            </a:r>
            <a:r>
              <a:rPr lang="ja-JP" altLang="en-US" sz="1200" dirty="0">
                <a:latin typeface="ＭＳ Ｐ明朝" pitchFamily="18" charset="-128"/>
                <a:ea typeface="ＭＳ Ｐ明朝" pitchFamily="18" charset="-128"/>
              </a:rPr>
              <a:t>あべのキューズタウン</a:t>
            </a:r>
            <a:r>
              <a:rPr lang="en-US" altLang="ja-JP" sz="1200" dirty="0">
                <a:latin typeface="ＭＳ Ｐ明朝" pitchFamily="18" charset="-128"/>
                <a:ea typeface="ＭＳ Ｐ明朝" pitchFamily="18" charset="-128"/>
              </a:rPr>
              <a:t>』</a:t>
            </a:r>
            <a:r>
              <a:rPr lang="ja-JP" altLang="en-US" sz="1200" dirty="0">
                <a:latin typeface="ＭＳ Ｐ明朝" pitchFamily="18" charset="-128"/>
                <a:ea typeface="ＭＳ Ｐ明朝" pitchFamily="18" charset="-128"/>
              </a:rPr>
              <a:t>開業　（初年度来館者数：約</a:t>
            </a:r>
            <a:r>
              <a:rPr lang="en-US" altLang="ja-JP" sz="1200" dirty="0">
                <a:latin typeface="ＭＳ Ｐ明朝" pitchFamily="18" charset="-128"/>
                <a:ea typeface="ＭＳ Ｐ明朝" pitchFamily="18" charset="-128"/>
              </a:rPr>
              <a:t>2700</a:t>
            </a:r>
            <a:r>
              <a:rPr lang="ja-JP" altLang="en-US" sz="1200" dirty="0">
                <a:latin typeface="ＭＳ Ｐ明朝" pitchFamily="18" charset="-128"/>
                <a:ea typeface="ＭＳ Ｐ明朝" pitchFamily="18" charset="-128"/>
              </a:rPr>
              <a:t>万人）</a:t>
            </a:r>
            <a:endParaRPr lang="en-US" altLang="ja-JP" sz="1200" dirty="0">
              <a:latin typeface="ＭＳ Ｐ明朝" pitchFamily="18" charset="-128"/>
              <a:ea typeface="ＭＳ Ｐ明朝" pitchFamily="18" charset="-128"/>
            </a:endParaRPr>
          </a:p>
          <a:p>
            <a:pPr marL="216000" indent="-144000"/>
            <a:r>
              <a:rPr lang="ja-JP" altLang="en-US" sz="1200" dirty="0">
                <a:latin typeface="ＭＳ Ｐ明朝" pitchFamily="18" charset="-128"/>
                <a:ea typeface="ＭＳ Ｐ明朝" pitchFamily="18" charset="-128"/>
              </a:rPr>
              <a:t>　　</a:t>
            </a:r>
            <a:r>
              <a:rPr lang="en-US" altLang="ja-JP" sz="1200" dirty="0">
                <a:latin typeface="ＭＳ Ｐ明朝" pitchFamily="18" charset="-128"/>
                <a:ea typeface="ＭＳ Ｐ明朝" pitchFamily="18" charset="-128"/>
              </a:rPr>
              <a:t>2014.3</a:t>
            </a:r>
            <a:r>
              <a:rPr lang="ja-JP" altLang="en-US" sz="1200" dirty="0">
                <a:latin typeface="ＭＳ Ｐ明朝" pitchFamily="18" charset="-128"/>
                <a:ea typeface="ＭＳ Ｐ明朝" pitchFamily="18" charset="-128"/>
              </a:rPr>
              <a:t>　　</a:t>
            </a:r>
            <a:r>
              <a:rPr lang="en-US" altLang="ja-JP" sz="1200" dirty="0">
                <a:latin typeface="ＭＳ Ｐ明朝" pitchFamily="18" charset="-128"/>
                <a:ea typeface="ＭＳ Ｐ明朝" pitchFamily="18" charset="-128"/>
              </a:rPr>
              <a:t>『</a:t>
            </a:r>
            <a:r>
              <a:rPr lang="ja-JP" altLang="en-US" sz="1200" dirty="0">
                <a:latin typeface="ＭＳ Ｐ明朝" pitchFamily="18" charset="-128"/>
                <a:ea typeface="ＭＳ Ｐ明朝" pitchFamily="18" charset="-128"/>
              </a:rPr>
              <a:t>あべのハルカス</a:t>
            </a:r>
            <a:r>
              <a:rPr lang="en-US" altLang="ja-JP" sz="1200" dirty="0">
                <a:latin typeface="ＭＳ Ｐ明朝" pitchFamily="18" charset="-128"/>
                <a:ea typeface="ＭＳ Ｐ明朝" pitchFamily="18" charset="-128"/>
              </a:rPr>
              <a:t>』</a:t>
            </a:r>
            <a:r>
              <a:rPr lang="ja-JP" altLang="en-US" sz="1200" dirty="0">
                <a:latin typeface="ＭＳ Ｐ明朝" pitchFamily="18" charset="-128"/>
                <a:ea typeface="ＭＳ Ｐ明朝" pitchFamily="18" charset="-128"/>
              </a:rPr>
              <a:t>が</a:t>
            </a:r>
            <a:r>
              <a:rPr lang="ja-JP" altLang="en-US" sz="1200" dirty="0" smtClean="0">
                <a:latin typeface="ＭＳ Ｐ明朝" pitchFamily="18" charset="-128"/>
                <a:ea typeface="ＭＳ Ｐ明朝" pitchFamily="18" charset="-128"/>
              </a:rPr>
              <a:t>グランドオープン</a:t>
            </a:r>
            <a:endParaRPr lang="en-US" altLang="ja-JP" sz="1200" dirty="0" smtClean="0">
              <a:latin typeface="ＭＳ Ｐ明朝" pitchFamily="18" charset="-128"/>
              <a:ea typeface="ＭＳ Ｐ明朝" pitchFamily="18" charset="-128"/>
            </a:endParaRPr>
          </a:p>
          <a:p>
            <a:pPr marL="216000" indent="-144000"/>
            <a:r>
              <a:rPr lang="ja-JP" altLang="en-US" sz="1200" dirty="0">
                <a:latin typeface="ＭＳ Ｐ明朝" pitchFamily="18" charset="-128"/>
                <a:ea typeface="ＭＳ Ｐ明朝" pitchFamily="18" charset="-128"/>
              </a:rPr>
              <a:t>　</a:t>
            </a:r>
            <a:r>
              <a:rPr lang="ja-JP" altLang="en-US" sz="1200" dirty="0" smtClean="0">
                <a:latin typeface="ＭＳ Ｐ明朝" pitchFamily="18" charset="-128"/>
                <a:ea typeface="ＭＳ Ｐ明朝" pitchFamily="18" charset="-128"/>
              </a:rPr>
              <a:t>　　　　　　　（</a:t>
            </a:r>
            <a:r>
              <a:rPr lang="ja-JP" altLang="en-US" sz="1200" dirty="0">
                <a:latin typeface="ＭＳ Ｐ明朝" pitchFamily="18" charset="-128"/>
                <a:ea typeface="ＭＳ Ｐ明朝" pitchFamily="18" charset="-128"/>
              </a:rPr>
              <a:t>オープン後、半年で約</a:t>
            </a:r>
            <a:r>
              <a:rPr lang="en-US" altLang="ja-JP" sz="1200" dirty="0">
                <a:latin typeface="ＭＳ Ｐ明朝" pitchFamily="18" charset="-128"/>
                <a:ea typeface="ＭＳ Ｐ明朝" pitchFamily="18" charset="-128"/>
              </a:rPr>
              <a:t>2200</a:t>
            </a:r>
            <a:r>
              <a:rPr lang="ja-JP" altLang="en-US" sz="1200" dirty="0">
                <a:latin typeface="ＭＳ Ｐ明朝" pitchFamily="18" charset="-128"/>
                <a:ea typeface="ＭＳ Ｐ明朝" pitchFamily="18" charset="-128"/>
              </a:rPr>
              <a:t>万人来館）</a:t>
            </a:r>
            <a:endParaRPr lang="en-US" altLang="ja-JP" sz="1200" dirty="0">
              <a:latin typeface="ＭＳ Ｐ明朝" pitchFamily="18" charset="-128"/>
              <a:ea typeface="ＭＳ Ｐ明朝" pitchFamily="18" charset="-128"/>
            </a:endParaRPr>
          </a:p>
          <a:p>
            <a:pPr marL="216000" indent="-144000">
              <a:spcBef>
                <a:spcPts val="300"/>
              </a:spcBef>
            </a:pPr>
            <a:r>
              <a:rPr lang="en-US" altLang="ja-JP" sz="1200" dirty="0">
                <a:latin typeface="+mn-ea"/>
              </a:rPr>
              <a:t>【</a:t>
            </a:r>
            <a:r>
              <a:rPr lang="ja-JP" altLang="en-US" sz="1200" dirty="0">
                <a:latin typeface="+mn-ea"/>
              </a:rPr>
              <a:t>公共施設</a:t>
            </a:r>
            <a:r>
              <a:rPr lang="ja-JP" altLang="en-US" sz="1200" dirty="0" smtClean="0">
                <a:latin typeface="+mn-ea"/>
              </a:rPr>
              <a:t>整備の進展</a:t>
            </a:r>
            <a:r>
              <a:rPr lang="en-US" altLang="ja-JP" sz="1200" dirty="0">
                <a:latin typeface="+mn-ea"/>
              </a:rPr>
              <a:t>】</a:t>
            </a:r>
          </a:p>
          <a:p>
            <a:pPr marL="216000" indent="-144000"/>
            <a:r>
              <a:rPr lang="ja-JP" altLang="en-US" sz="1200" dirty="0">
                <a:latin typeface="ＭＳ Ｐ明朝" pitchFamily="18" charset="-128"/>
                <a:ea typeface="ＭＳ Ｐ明朝" pitchFamily="18" charset="-128"/>
              </a:rPr>
              <a:t>　　</a:t>
            </a:r>
            <a:r>
              <a:rPr lang="en-US" altLang="ja-JP" sz="1200" dirty="0">
                <a:latin typeface="ＭＳ Ｐ明朝" pitchFamily="18" charset="-128"/>
                <a:ea typeface="ＭＳ Ｐ明朝" pitchFamily="18" charset="-128"/>
              </a:rPr>
              <a:t>2013.4</a:t>
            </a:r>
            <a:r>
              <a:rPr lang="ja-JP" altLang="en-US" sz="1200" dirty="0">
                <a:latin typeface="ＭＳ Ｐ明朝" pitchFamily="18" charset="-128"/>
                <a:ea typeface="ＭＳ Ｐ明朝" pitchFamily="18" charset="-128"/>
              </a:rPr>
              <a:t>　　 天王寺区側と阿倍野区側を結ぶ阿倍野歩道橋の架替（全面開通</a:t>
            </a:r>
            <a:r>
              <a:rPr lang="ja-JP" altLang="en-US" sz="1200" dirty="0" smtClean="0">
                <a:latin typeface="ＭＳ Ｐ明朝" pitchFamily="18" charset="-128"/>
                <a:ea typeface="ＭＳ Ｐ明朝" pitchFamily="18" charset="-128"/>
              </a:rPr>
              <a:t>）</a:t>
            </a:r>
            <a:endParaRPr lang="en-US" altLang="ja-JP" sz="1200" dirty="0" smtClean="0">
              <a:latin typeface="ＭＳ Ｐ明朝" pitchFamily="18" charset="-128"/>
              <a:ea typeface="ＭＳ Ｐ明朝" pitchFamily="18" charset="-128"/>
            </a:endParaRPr>
          </a:p>
          <a:p>
            <a:pPr marL="216000" indent="-144000"/>
            <a:r>
              <a:rPr lang="ja-JP" altLang="en-US" sz="1200" dirty="0">
                <a:latin typeface="ＭＳ Ｐ明朝" pitchFamily="18" charset="-128"/>
                <a:ea typeface="ＭＳ Ｐ明朝" pitchFamily="18" charset="-128"/>
              </a:rPr>
              <a:t>　</a:t>
            </a:r>
            <a:r>
              <a:rPr lang="ja-JP" altLang="en-US" sz="1200" dirty="0" smtClean="0">
                <a:latin typeface="ＭＳ Ｐ明朝" pitchFamily="18" charset="-128"/>
                <a:ea typeface="ＭＳ Ｐ明朝" pitchFamily="18" charset="-128"/>
              </a:rPr>
              <a:t>　　　　　　　</a:t>
            </a:r>
            <a:r>
              <a:rPr lang="ja-JP" altLang="en-US" sz="1200" dirty="0">
                <a:latin typeface="ＭＳ Ｐ明朝" pitchFamily="18" charset="-128"/>
                <a:ea typeface="ＭＳ Ｐ明朝" pitchFamily="18" charset="-128"/>
              </a:rPr>
              <a:t>　⇒両区間の歩行者の回遊性が向上</a:t>
            </a:r>
            <a:endParaRPr lang="en-US" altLang="ja-JP" sz="1200" dirty="0">
              <a:latin typeface="ＭＳ Ｐ明朝" pitchFamily="18" charset="-128"/>
              <a:ea typeface="ＭＳ Ｐ明朝" pitchFamily="18" charset="-128"/>
            </a:endParaRPr>
          </a:p>
          <a:p>
            <a:pPr marL="216000" indent="-144000"/>
            <a:r>
              <a:rPr lang="ja-JP" altLang="en-US" sz="1200" dirty="0">
                <a:latin typeface="ＭＳ Ｐ明朝" pitchFamily="18" charset="-128"/>
                <a:ea typeface="ＭＳ Ｐ明朝" pitchFamily="18" charset="-128"/>
              </a:rPr>
              <a:t>　　</a:t>
            </a:r>
            <a:r>
              <a:rPr lang="en-US" altLang="ja-JP" sz="1200" dirty="0">
                <a:latin typeface="ＭＳ Ｐ明朝" pitchFamily="18" charset="-128"/>
                <a:ea typeface="ＭＳ Ｐ明朝" pitchFamily="18" charset="-128"/>
              </a:rPr>
              <a:t>2012</a:t>
            </a:r>
            <a:r>
              <a:rPr lang="ja-JP" altLang="en-US" sz="1200" dirty="0">
                <a:latin typeface="ＭＳ Ｐ明朝" pitchFamily="18" charset="-128"/>
                <a:ea typeface="ＭＳ Ｐ明朝" pitchFamily="18" charset="-128"/>
              </a:rPr>
              <a:t>～　　あべの筋［近鉄前交差点～阿倍野交差点］道路拡幅</a:t>
            </a:r>
            <a:r>
              <a:rPr lang="ja-JP" altLang="en-US" sz="1200" dirty="0" smtClean="0">
                <a:latin typeface="ＭＳ Ｐ明朝" pitchFamily="18" charset="-128"/>
                <a:ea typeface="ＭＳ Ｐ明朝" pitchFamily="18" charset="-128"/>
              </a:rPr>
              <a:t>整備</a:t>
            </a:r>
            <a:endParaRPr lang="en-US" altLang="ja-JP" sz="1200" dirty="0" smtClean="0">
              <a:latin typeface="ＭＳ Ｐ明朝" pitchFamily="18" charset="-128"/>
              <a:ea typeface="ＭＳ Ｐ明朝" pitchFamily="18" charset="-128"/>
            </a:endParaRPr>
          </a:p>
          <a:p>
            <a:pPr marL="216000" indent="-144000"/>
            <a:r>
              <a:rPr lang="ja-JP" altLang="en-US" sz="1200" dirty="0">
                <a:latin typeface="ＭＳ Ｐ明朝" pitchFamily="18" charset="-128"/>
                <a:ea typeface="ＭＳ Ｐ明朝" pitchFamily="18" charset="-128"/>
              </a:rPr>
              <a:t>　</a:t>
            </a:r>
            <a:r>
              <a:rPr lang="ja-JP" altLang="en-US" sz="1200" dirty="0" smtClean="0">
                <a:latin typeface="ＭＳ Ｐ明朝" pitchFamily="18" charset="-128"/>
                <a:ea typeface="ＭＳ Ｐ明朝" pitchFamily="18" charset="-128"/>
              </a:rPr>
              <a:t>　　　　　　　　（～</a:t>
            </a:r>
            <a:r>
              <a:rPr lang="en-US" altLang="ja-JP" sz="1200" dirty="0" smtClean="0">
                <a:latin typeface="ＭＳ Ｐ明朝" pitchFamily="18" charset="-128"/>
                <a:ea typeface="ＭＳ Ｐ明朝" pitchFamily="18" charset="-128"/>
              </a:rPr>
              <a:t>2017</a:t>
            </a:r>
            <a:r>
              <a:rPr lang="ja-JP" altLang="en-US" sz="1200" dirty="0" smtClean="0">
                <a:latin typeface="ＭＳ Ｐ明朝" pitchFamily="18" charset="-128"/>
                <a:ea typeface="ＭＳ Ｐ明朝" pitchFamily="18" charset="-128"/>
              </a:rPr>
              <a:t>年度）</a:t>
            </a:r>
            <a:endParaRPr lang="en-US" altLang="ja-JP" sz="1200" dirty="0">
              <a:latin typeface="ＭＳ Ｐ明朝" pitchFamily="18" charset="-128"/>
              <a:ea typeface="ＭＳ Ｐ明朝" pitchFamily="18" charset="-128"/>
            </a:endParaRPr>
          </a:p>
          <a:p>
            <a:pPr marL="216000" indent="-144000"/>
            <a:r>
              <a:rPr lang="ja-JP" altLang="en-US" sz="1200" dirty="0">
                <a:latin typeface="ＭＳ Ｐ明朝" pitchFamily="18" charset="-128"/>
                <a:ea typeface="ＭＳ Ｐ明朝" pitchFamily="18" charset="-128"/>
              </a:rPr>
              <a:t>　　　　　　　　  同拡幅整備にあわせ阪堺電気軌道上町線を</a:t>
            </a:r>
            <a:r>
              <a:rPr lang="ja-JP" altLang="en-US" sz="1200" dirty="0" smtClean="0">
                <a:latin typeface="ＭＳ Ｐ明朝" pitchFamily="18" charset="-128"/>
                <a:ea typeface="ＭＳ Ｐ明朝" pitchFamily="18" charset="-128"/>
              </a:rPr>
              <a:t>移設</a:t>
            </a:r>
            <a:endParaRPr lang="en-US" altLang="ja-JP" sz="1200" dirty="0" smtClean="0">
              <a:latin typeface="ＭＳ Ｐ明朝" pitchFamily="18" charset="-128"/>
              <a:ea typeface="ＭＳ Ｐ明朝" pitchFamily="18" charset="-128"/>
            </a:endParaRPr>
          </a:p>
          <a:p>
            <a:pPr marL="216000" indent="-144000"/>
            <a:r>
              <a:rPr lang="ja-JP" altLang="en-US" sz="1200" dirty="0">
                <a:latin typeface="ＭＳ Ｐ明朝" pitchFamily="18" charset="-128"/>
                <a:ea typeface="ＭＳ Ｐ明朝" pitchFamily="18" charset="-128"/>
              </a:rPr>
              <a:t>　</a:t>
            </a:r>
            <a:r>
              <a:rPr lang="ja-JP" altLang="en-US" sz="1200" dirty="0" smtClean="0">
                <a:latin typeface="ＭＳ Ｐ明朝" pitchFamily="18" charset="-128"/>
                <a:ea typeface="ＭＳ Ｐ明朝" pitchFamily="18" charset="-128"/>
              </a:rPr>
              <a:t>　　　　　　　 </a:t>
            </a:r>
            <a:r>
              <a:rPr lang="ja-JP" altLang="en-US" sz="1200" dirty="0">
                <a:latin typeface="ＭＳ Ｐ明朝" pitchFamily="18" charset="-128"/>
                <a:ea typeface="ＭＳ Ｐ明朝" pitchFamily="18" charset="-128"/>
              </a:rPr>
              <a:t>（</a:t>
            </a:r>
            <a:r>
              <a:rPr lang="en-US" altLang="ja-JP" sz="1200" dirty="0">
                <a:latin typeface="ＭＳ Ｐ明朝" pitchFamily="18" charset="-128"/>
                <a:ea typeface="ＭＳ Ｐ明朝" pitchFamily="18" charset="-128"/>
              </a:rPr>
              <a:t>2015</a:t>
            </a:r>
            <a:r>
              <a:rPr lang="ja-JP" altLang="en-US" sz="1200" dirty="0" smtClean="0">
                <a:latin typeface="ＭＳ Ｐ明朝" pitchFamily="18" charset="-128"/>
                <a:ea typeface="ＭＳ Ｐ明朝" pitchFamily="18" charset="-128"/>
              </a:rPr>
              <a:t>年度）</a:t>
            </a:r>
            <a:endParaRPr lang="en-US" altLang="ja-JP" sz="1200" dirty="0">
              <a:latin typeface="ＭＳ Ｐ明朝" pitchFamily="18" charset="-128"/>
              <a:ea typeface="ＭＳ Ｐ明朝" pitchFamily="18" charset="-128"/>
            </a:endParaRPr>
          </a:p>
          <a:p>
            <a:pPr marL="216000" indent="-144000"/>
            <a:endParaRPr lang="en-US" altLang="ja-JP" sz="1200" u="sng" dirty="0">
              <a:latin typeface="ＭＳ Ｐ明朝" pitchFamily="18" charset="-128"/>
              <a:ea typeface="ＭＳ Ｐ明朝" pitchFamily="18" charset="-128"/>
            </a:endParaRPr>
          </a:p>
          <a:p>
            <a:pPr marL="216000" indent="-144000"/>
            <a:endParaRPr lang="en-US" altLang="ja-JP" sz="1200" dirty="0">
              <a:latin typeface="ＭＳ Ｐ明朝" pitchFamily="18" charset="-128"/>
              <a:ea typeface="ＭＳ Ｐ明朝" pitchFamily="18" charset="-128"/>
            </a:endParaRPr>
          </a:p>
        </p:txBody>
      </p:sp>
      <p:pic>
        <p:nvPicPr>
          <p:cNvPr id="493" name="Picture 2" descr="http://gis.ii.city.osaka.jp/gis/DownloadFile.ashx?imgfile=gemimg_521436a0-7e0d-42e0-81f3-1b613040772b.png&amp;downloadType=imgfile&amp;isCB=1"/>
          <p:cNvPicPr>
            <a:picLocks noChangeAspect="1" noChangeArrowheads="1"/>
          </p:cNvPicPr>
          <p:nvPr/>
        </p:nvPicPr>
        <p:blipFill>
          <a:blip r:embed="rId3" cstate="email"/>
          <a:srcRect/>
          <a:stretch>
            <a:fillRect/>
          </a:stretch>
        </p:blipFill>
        <p:spPr bwMode="auto">
          <a:xfrm>
            <a:off x="6619344" y="718220"/>
            <a:ext cx="2672296" cy="2590072"/>
          </a:xfrm>
          <a:prstGeom prst="rect">
            <a:avLst/>
          </a:prstGeom>
          <a:noFill/>
        </p:spPr>
      </p:pic>
      <p:sp>
        <p:nvSpPr>
          <p:cNvPr id="520" name="フリーフォーム 3"/>
          <p:cNvSpPr/>
          <p:nvPr/>
        </p:nvSpPr>
        <p:spPr>
          <a:xfrm>
            <a:off x="7287418" y="829566"/>
            <a:ext cx="877448" cy="1005844"/>
          </a:xfrm>
          <a:custGeom>
            <a:avLst/>
            <a:gdLst>
              <a:gd name="connsiteX0" fmla="*/ 131275 w 534154"/>
              <a:gd name="connsiteY0" fmla="*/ 0 h 570368"/>
              <a:gd name="connsiteX1" fmla="*/ 258024 w 534154"/>
              <a:gd name="connsiteY1" fmla="*/ 18107 h 570368"/>
              <a:gd name="connsiteX2" fmla="*/ 235390 w 534154"/>
              <a:gd name="connsiteY2" fmla="*/ 99588 h 570368"/>
              <a:gd name="connsiteX3" fmla="*/ 239917 w 534154"/>
              <a:gd name="connsiteY3" fmla="*/ 117695 h 570368"/>
              <a:gd name="connsiteX4" fmla="*/ 248970 w 534154"/>
              <a:gd name="connsiteY4" fmla="*/ 203703 h 570368"/>
              <a:gd name="connsiteX5" fmla="*/ 312344 w 534154"/>
              <a:gd name="connsiteY5" fmla="*/ 162962 h 570368"/>
              <a:gd name="connsiteX6" fmla="*/ 330451 w 534154"/>
              <a:gd name="connsiteY6" fmla="*/ 140329 h 570368"/>
              <a:gd name="connsiteX7" fmla="*/ 366665 w 534154"/>
              <a:gd name="connsiteY7" fmla="*/ 122222 h 570368"/>
              <a:gd name="connsiteX8" fmla="*/ 393826 w 534154"/>
              <a:gd name="connsiteY8" fmla="*/ 117695 h 570368"/>
              <a:gd name="connsiteX9" fmla="*/ 470780 w 534154"/>
              <a:gd name="connsiteY9" fmla="*/ 153909 h 570368"/>
              <a:gd name="connsiteX10" fmla="*/ 534154 w 534154"/>
              <a:gd name="connsiteY10" fmla="*/ 162962 h 570368"/>
              <a:gd name="connsiteX11" fmla="*/ 534154 w 534154"/>
              <a:gd name="connsiteY11" fmla="*/ 203703 h 570368"/>
              <a:gd name="connsiteX12" fmla="*/ 484360 w 534154"/>
              <a:gd name="connsiteY12" fmla="*/ 203703 h 570368"/>
              <a:gd name="connsiteX13" fmla="*/ 475307 w 534154"/>
              <a:gd name="connsiteY13" fmla="*/ 244443 h 570368"/>
              <a:gd name="connsiteX14" fmla="*/ 479834 w 534154"/>
              <a:gd name="connsiteY14" fmla="*/ 248970 h 570368"/>
              <a:gd name="connsiteX15" fmla="*/ 475307 w 534154"/>
              <a:gd name="connsiteY15" fmla="*/ 280657 h 570368"/>
              <a:gd name="connsiteX16" fmla="*/ 366665 w 534154"/>
              <a:gd name="connsiteY16" fmla="*/ 276131 h 570368"/>
              <a:gd name="connsiteX17" fmla="*/ 357612 w 534154"/>
              <a:gd name="connsiteY17" fmla="*/ 321398 h 570368"/>
              <a:gd name="connsiteX18" fmla="*/ 448146 w 534154"/>
              <a:gd name="connsiteY18" fmla="*/ 362138 h 570368"/>
              <a:gd name="connsiteX19" fmla="*/ 425513 w 534154"/>
              <a:gd name="connsiteY19" fmla="*/ 466253 h 570368"/>
              <a:gd name="connsiteX20" fmla="*/ 511521 w 534154"/>
              <a:gd name="connsiteY20" fmla="*/ 484360 h 570368"/>
              <a:gd name="connsiteX21" fmla="*/ 493414 w 534154"/>
              <a:gd name="connsiteY21" fmla="*/ 552261 h 570368"/>
              <a:gd name="connsiteX22" fmla="*/ 434566 w 534154"/>
              <a:gd name="connsiteY22" fmla="*/ 570368 h 570368"/>
              <a:gd name="connsiteX23" fmla="*/ 0 w 534154"/>
              <a:gd name="connsiteY23" fmla="*/ 448146 h 570368"/>
              <a:gd name="connsiteX24" fmla="*/ 131275 w 534154"/>
              <a:gd name="connsiteY24" fmla="*/ 0 h 57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4154" h="570368">
                <a:moveTo>
                  <a:pt x="131275" y="0"/>
                </a:moveTo>
                <a:lnTo>
                  <a:pt x="258024" y="18107"/>
                </a:lnTo>
                <a:lnTo>
                  <a:pt x="235390" y="99588"/>
                </a:lnTo>
                <a:lnTo>
                  <a:pt x="239917" y="117695"/>
                </a:lnTo>
                <a:lnTo>
                  <a:pt x="248970" y="203703"/>
                </a:lnTo>
                <a:lnTo>
                  <a:pt x="312344" y="162962"/>
                </a:lnTo>
                <a:lnTo>
                  <a:pt x="330451" y="140329"/>
                </a:lnTo>
                <a:lnTo>
                  <a:pt x="366665" y="122222"/>
                </a:lnTo>
                <a:lnTo>
                  <a:pt x="393826" y="117695"/>
                </a:lnTo>
                <a:lnTo>
                  <a:pt x="470780" y="153909"/>
                </a:lnTo>
                <a:lnTo>
                  <a:pt x="534154" y="162962"/>
                </a:lnTo>
                <a:lnTo>
                  <a:pt x="534154" y="203703"/>
                </a:lnTo>
                <a:lnTo>
                  <a:pt x="484360" y="203703"/>
                </a:lnTo>
                <a:lnTo>
                  <a:pt x="475307" y="244443"/>
                </a:lnTo>
                <a:lnTo>
                  <a:pt x="479834" y="248970"/>
                </a:lnTo>
                <a:lnTo>
                  <a:pt x="475307" y="280657"/>
                </a:lnTo>
                <a:lnTo>
                  <a:pt x="366665" y="276131"/>
                </a:lnTo>
                <a:lnTo>
                  <a:pt x="357612" y="321398"/>
                </a:lnTo>
                <a:lnTo>
                  <a:pt x="448146" y="362138"/>
                </a:lnTo>
                <a:lnTo>
                  <a:pt x="425513" y="466253"/>
                </a:lnTo>
                <a:lnTo>
                  <a:pt x="511521" y="484360"/>
                </a:lnTo>
                <a:lnTo>
                  <a:pt x="493414" y="552261"/>
                </a:lnTo>
                <a:lnTo>
                  <a:pt x="434566" y="570368"/>
                </a:lnTo>
                <a:lnTo>
                  <a:pt x="0" y="448146"/>
                </a:lnTo>
                <a:lnTo>
                  <a:pt x="131275" y="0"/>
                </a:lnTo>
                <a:close/>
              </a:path>
            </a:pathLst>
          </a:custGeom>
          <a:solidFill>
            <a:srgbClr val="92D050">
              <a:alpha val="50000"/>
            </a:srgbClr>
          </a:solidFill>
          <a:ln w="158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95" name="角丸四角形 494"/>
          <p:cNvSpPr/>
          <p:nvPr/>
        </p:nvSpPr>
        <p:spPr>
          <a:xfrm rot="16920000">
            <a:off x="7163284" y="2067448"/>
            <a:ext cx="995825" cy="657665"/>
          </a:xfrm>
          <a:prstGeom prst="roundRect">
            <a:avLst/>
          </a:prstGeom>
          <a:solidFill>
            <a:srgbClr val="7030A0">
              <a:alpha val="30196"/>
            </a:srgbClr>
          </a:solidFill>
          <a:ln w="3810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96" name="フリーフォーム 495"/>
          <p:cNvSpPr/>
          <p:nvPr/>
        </p:nvSpPr>
        <p:spPr>
          <a:xfrm>
            <a:off x="7772002" y="2128004"/>
            <a:ext cx="245158" cy="454091"/>
          </a:xfrm>
          <a:custGeom>
            <a:avLst/>
            <a:gdLst>
              <a:gd name="connsiteX0" fmla="*/ 52388 w 509588"/>
              <a:gd name="connsiteY0" fmla="*/ 690563 h 795338"/>
              <a:gd name="connsiteX1" fmla="*/ 161925 w 509588"/>
              <a:gd name="connsiteY1" fmla="*/ 223838 h 795338"/>
              <a:gd name="connsiteX2" fmla="*/ 0 w 509588"/>
              <a:gd name="connsiteY2" fmla="*/ 180975 h 795338"/>
              <a:gd name="connsiteX3" fmla="*/ 28575 w 509588"/>
              <a:gd name="connsiteY3" fmla="*/ 14288 h 795338"/>
              <a:gd name="connsiteX4" fmla="*/ 247650 w 509588"/>
              <a:gd name="connsiteY4" fmla="*/ 0 h 795338"/>
              <a:gd name="connsiteX5" fmla="*/ 509588 w 509588"/>
              <a:gd name="connsiteY5" fmla="*/ 61913 h 795338"/>
              <a:gd name="connsiteX6" fmla="*/ 338138 w 509588"/>
              <a:gd name="connsiteY6" fmla="*/ 795338 h 795338"/>
              <a:gd name="connsiteX7" fmla="*/ 52388 w 509588"/>
              <a:gd name="connsiteY7" fmla="*/ 690563 h 79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9588" h="795338">
                <a:moveTo>
                  <a:pt x="52388" y="690563"/>
                </a:moveTo>
                <a:lnTo>
                  <a:pt x="161925" y="223838"/>
                </a:lnTo>
                <a:lnTo>
                  <a:pt x="0" y="180975"/>
                </a:lnTo>
                <a:lnTo>
                  <a:pt x="28575" y="14288"/>
                </a:lnTo>
                <a:lnTo>
                  <a:pt x="247650" y="0"/>
                </a:lnTo>
                <a:lnTo>
                  <a:pt x="509588" y="61913"/>
                </a:lnTo>
                <a:lnTo>
                  <a:pt x="338138" y="795338"/>
                </a:lnTo>
                <a:lnTo>
                  <a:pt x="52388" y="690563"/>
                </a:lnTo>
                <a:close/>
              </a:path>
            </a:pathLst>
          </a:custGeom>
          <a:solidFill>
            <a:srgbClr val="7030A0"/>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97" name="フローチャート : 端子 496"/>
          <p:cNvSpPr/>
          <p:nvPr/>
        </p:nvSpPr>
        <p:spPr>
          <a:xfrm rot="780000">
            <a:off x="8042370" y="2237806"/>
            <a:ext cx="334092" cy="734840"/>
          </a:xfrm>
          <a:prstGeom prst="flowChartTerminator">
            <a:avLst/>
          </a:prstGeom>
          <a:solidFill>
            <a:schemeClr val="tx2">
              <a:lumMod val="40000"/>
              <a:lumOff val="60000"/>
              <a:alpha val="30196"/>
            </a:schemeClr>
          </a:solid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98" name="正方形/長方形 497"/>
          <p:cNvSpPr/>
          <p:nvPr/>
        </p:nvSpPr>
        <p:spPr>
          <a:xfrm rot="17160000" flipH="1">
            <a:off x="8227436" y="2034753"/>
            <a:ext cx="109186" cy="262117"/>
          </a:xfrm>
          <a:prstGeom prst="rect">
            <a:avLst/>
          </a:prstGeom>
          <a:solidFill>
            <a:srgbClr val="FFCC00"/>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01" name="フリーフォーム 500"/>
          <p:cNvSpPr/>
          <p:nvPr/>
        </p:nvSpPr>
        <p:spPr>
          <a:xfrm>
            <a:off x="8168991" y="1827543"/>
            <a:ext cx="305899" cy="251517"/>
          </a:xfrm>
          <a:custGeom>
            <a:avLst/>
            <a:gdLst>
              <a:gd name="connsiteX0" fmla="*/ 440531 w 535781"/>
              <a:gd name="connsiteY0" fmla="*/ 440531 h 440531"/>
              <a:gd name="connsiteX1" fmla="*/ 0 w 535781"/>
              <a:gd name="connsiteY1" fmla="*/ 309562 h 440531"/>
              <a:gd name="connsiteX2" fmla="*/ 85725 w 535781"/>
              <a:gd name="connsiteY2" fmla="*/ 0 h 440531"/>
              <a:gd name="connsiteX3" fmla="*/ 304800 w 535781"/>
              <a:gd name="connsiteY3" fmla="*/ 11906 h 440531"/>
              <a:gd name="connsiteX4" fmla="*/ 535781 w 535781"/>
              <a:gd name="connsiteY4" fmla="*/ 116681 h 440531"/>
              <a:gd name="connsiteX5" fmla="*/ 440531 w 535781"/>
              <a:gd name="connsiteY5" fmla="*/ 440531 h 44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5781" h="440531">
                <a:moveTo>
                  <a:pt x="440531" y="440531"/>
                </a:moveTo>
                <a:lnTo>
                  <a:pt x="0" y="309562"/>
                </a:lnTo>
                <a:lnTo>
                  <a:pt x="85725" y="0"/>
                </a:lnTo>
                <a:lnTo>
                  <a:pt x="304800" y="11906"/>
                </a:lnTo>
                <a:lnTo>
                  <a:pt x="535781" y="116681"/>
                </a:lnTo>
                <a:lnTo>
                  <a:pt x="440531" y="440531"/>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05" name="フリーフォーム 504"/>
          <p:cNvSpPr/>
          <p:nvPr/>
        </p:nvSpPr>
        <p:spPr>
          <a:xfrm>
            <a:off x="8094216" y="1588262"/>
            <a:ext cx="327652" cy="545180"/>
          </a:xfrm>
          <a:custGeom>
            <a:avLst/>
            <a:gdLst>
              <a:gd name="connsiteX0" fmla="*/ 550069 w 573882"/>
              <a:gd name="connsiteY0" fmla="*/ 954881 h 954881"/>
              <a:gd name="connsiteX1" fmla="*/ 573882 w 573882"/>
              <a:gd name="connsiteY1" fmla="*/ 869156 h 954881"/>
              <a:gd name="connsiteX2" fmla="*/ 85725 w 573882"/>
              <a:gd name="connsiteY2" fmla="*/ 716756 h 954881"/>
              <a:gd name="connsiteX3" fmla="*/ 176213 w 573882"/>
              <a:gd name="connsiteY3" fmla="*/ 7144 h 954881"/>
              <a:gd name="connsiteX4" fmla="*/ 104775 w 573882"/>
              <a:gd name="connsiteY4" fmla="*/ 0 h 954881"/>
              <a:gd name="connsiteX5" fmla="*/ 0 w 573882"/>
              <a:gd name="connsiteY5" fmla="*/ 788194 h 954881"/>
              <a:gd name="connsiteX6" fmla="*/ 550069 w 573882"/>
              <a:gd name="connsiteY6" fmla="*/ 954881 h 95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882" h="954881">
                <a:moveTo>
                  <a:pt x="550069" y="954881"/>
                </a:moveTo>
                <a:lnTo>
                  <a:pt x="573882" y="869156"/>
                </a:lnTo>
                <a:lnTo>
                  <a:pt x="85725" y="716756"/>
                </a:lnTo>
                <a:lnTo>
                  <a:pt x="176213" y="7144"/>
                </a:lnTo>
                <a:lnTo>
                  <a:pt x="104775" y="0"/>
                </a:lnTo>
                <a:lnTo>
                  <a:pt x="0" y="788194"/>
                </a:lnTo>
                <a:lnTo>
                  <a:pt x="550069" y="954881"/>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3" name="グループ化 33"/>
          <p:cNvGrpSpPr/>
          <p:nvPr/>
        </p:nvGrpSpPr>
        <p:grpSpPr>
          <a:xfrm>
            <a:off x="8071698" y="1966925"/>
            <a:ext cx="139358" cy="94517"/>
            <a:chOff x="4544467" y="3527872"/>
            <a:chExt cx="244086" cy="165547"/>
          </a:xfrm>
        </p:grpSpPr>
        <p:sp>
          <p:nvSpPr>
            <p:cNvPr id="519" name="フリーフォーム 518"/>
            <p:cNvSpPr/>
            <p:nvPr/>
          </p:nvSpPr>
          <p:spPr>
            <a:xfrm>
              <a:off x="4544467" y="3669606"/>
              <a:ext cx="47625" cy="23813"/>
            </a:xfrm>
            <a:custGeom>
              <a:avLst/>
              <a:gdLst>
                <a:gd name="connsiteX0" fmla="*/ 47625 w 47625"/>
                <a:gd name="connsiteY0" fmla="*/ 0 h 23813"/>
                <a:gd name="connsiteX1" fmla="*/ 0 w 47625"/>
                <a:gd name="connsiteY1" fmla="*/ 23813 h 23813"/>
              </a:gdLst>
              <a:ahLst/>
              <a:cxnLst>
                <a:cxn ang="0">
                  <a:pos x="connsiteX0" y="connsiteY0"/>
                </a:cxn>
                <a:cxn ang="0">
                  <a:pos x="connsiteX1" y="connsiteY1"/>
                </a:cxn>
              </a:cxnLst>
              <a:rect l="l" t="t" r="r" b="b"/>
              <a:pathLst>
                <a:path w="47625" h="23813">
                  <a:moveTo>
                    <a:pt x="47625" y="0"/>
                  </a:moveTo>
                  <a:lnTo>
                    <a:pt x="0" y="23813"/>
                  </a:lnTo>
                </a:path>
              </a:pathLst>
            </a:custGeom>
            <a:ln w="38100">
              <a:solidFill>
                <a:srgbClr val="FF66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517" name="円/楕円 12"/>
            <p:cNvSpPr/>
            <p:nvPr/>
          </p:nvSpPr>
          <p:spPr>
            <a:xfrm>
              <a:off x="4552380" y="3527872"/>
              <a:ext cx="144016" cy="144016"/>
            </a:xfrm>
            <a:prstGeom prst="ellipse">
              <a:avLst/>
            </a:prstGeom>
            <a:noFill/>
            <a:ln w="3810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18" name="フリーフォーム 517"/>
            <p:cNvSpPr/>
            <p:nvPr/>
          </p:nvSpPr>
          <p:spPr>
            <a:xfrm rot="21300000">
              <a:off x="4571892" y="3630061"/>
              <a:ext cx="216661" cy="58254"/>
            </a:xfrm>
            <a:custGeom>
              <a:avLst/>
              <a:gdLst>
                <a:gd name="connsiteX0" fmla="*/ 0 w 152400"/>
                <a:gd name="connsiteY0" fmla="*/ 19050 h 50800"/>
                <a:gd name="connsiteX1" fmla="*/ 109538 w 152400"/>
                <a:gd name="connsiteY1" fmla="*/ 47625 h 50800"/>
                <a:gd name="connsiteX2" fmla="*/ 152400 w 152400"/>
                <a:gd name="connsiteY2" fmla="*/ 0 h 50800"/>
                <a:gd name="connsiteX3" fmla="*/ 152400 w 152400"/>
                <a:gd name="connsiteY3" fmla="*/ 0 h 50800"/>
              </a:gdLst>
              <a:ahLst/>
              <a:cxnLst>
                <a:cxn ang="0">
                  <a:pos x="connsiteX0" y="connsiteY0"/>
                </a:cxn>
                <a:cxn ang="0">
                  <a:pos x="connsiteX1" y="connsiteY1"/>
                </a:cxn>
                <a:cxn ang="0">
                  <a:pos x="connsiteX2" y="connsiteY2"/>
                </a:cxn>
                <a:cxn ang="0">
                  <a:pos x="connsiteX3" y="connsiteY3"/>
                </a:cxn>
              </a:cxnLst>
              <a:rect l="l" t="t" r="r" b="b"/>
              <a:pathLst>
                <a:path w="152400" h="50800">
                  <a:moveTo>
                    <a:pt x="0" y="19050"/>
                  </a:moveTo>
                  <a:cubicBezTo>
                    <a:pt x="42069" y="34925"/>
                    <a:pt x="84138" y="50800"/>
                    <a:pt x="109538" y="47625"/>
                  </a:cubicBezTo>
                  <a:cubicBezTo>
                    <a:pt x="134938" y="44450"/>
                    <a:pt x="152400" y="0"/>
                    <a:pt x="152400" y="0"/>
                  </a:cubicBezTo>
                  <a:lnTo>
                    <a:pt x="152400" y="0"/>
                  </a:lnTo>
                </a:path>
              </a:pathLst>
            </a:custGeom>
            <a:ln w="38100">
              <a:solidFill>
                <a:srgbClr val="FF66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grpSp>
      <p:sp>
        <p:nvSpPr>
          <p:cNvPr id="507" name="フリーフォーム 506"/>
          <p:cNvSpPr/>
          <p:nvPr/>
        </p:nvSpPr>
        <p:spPr>
          <a:xfrm>
            <a:off x="7985164" y="2219813"/>
            <a:ext cx="147638" cy="671513"/>
          </a:xfrm>
          <a:custGeom>
            <a:avLst/>
            <a:gdLst>
              <a:gd name="connsiteX0" fmla="*/ 247650 w 247650"/>
              <a:gd name="connsiteY0" fmla="*/ 0 h 1104900"/>
              <a:gd name="connsiteX1" fmla="*/ 0 w 247650"/>
              <a:gd name="connsiteY1" fmla="*/ 1104900 h 1104900"/>
            </a:gdLst>
            <a:ahLst/>
            <a:cxnLst>
              <a:cxn ang="0">
                <a:pos x="connsiteX0" y="connsiteY0"/>
              </a:cxn>
              <a:cxn ang="0">
                <a:pos x="connsiteX1" y="connsiteY1"/>
              </a:cxn>
            </a:cxnLst>
            <a:rect l="l" t="t" r="r" b="b"/>
            <a:pathLst>
              <a:path w="247650" h="1104900">
                <a:moveTo>
                  <a:pt x="247650" y="0"/>
                </a:moveTo>
                <a:lnTo>
                  <a:pt x="0" y="1104900"/>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grpSp>
        <p:nvGrpSpPr>
          <p:cNvPr id="5" name="グループ化 21"/>
          <p:cNvGrpSpPr/>
          <p:nvPr/>
        </p:nvGrpSpPr>
        <p:grpSpPr>
          <a:xfrm>
            <a:off x="7926846" y="2050095"/>
            <a:ext cx="188076" cy="837281"/>
            <a:chOff x="1891613" y="4503593"/>
            <a:chExt cx="243260" cy="1082950"/>
          </a:xfrm>
        </p:grpSpPr>
        <p:sp>
          <p:nvSpPr>
            <p:cNvPr id="514" name="フリーフォーム 513"/>
            <p:cNvSpPr/>
            <p:nvPr/>
          </p:nvSpPr>
          <p:spPr>
            <a:xfrm>
              <a:off x="1891613" y="4503593"/>
              <a:ext cx="243260" cy="1082950"/>
            </a:xfrm>
            <a:custGeom>
              <a:avLst/>
              <a:gdLst>
                <a:gd name="connsiteX0" fmla="*/ 238125 w 238125"/>
                <a:gd name="connsiteY0" fmla="*/ 0 h 1066800"/>
                <a:gd name="connsiteX1" fmla="*/ 0 w 238125"/>
                <a:gd name="connsiteY1" fmla="*/ 1066800 h 1066800"/>
              </a:gdLst>
              <a:ahLst/>
              <a:cxnLst>
                <a:cxn ang="0">
                  <a:pos x="connsiteX0" y="connsiteY0"/>
                </a:cxn>
                <a:cxn ang="0">
                  <a:pos x="connsiteX1" y="connsiteY1"/>
                </a:cxn>
              </a:cxnLst>
              <a:rect l="l" t="t" r="r" b="b"/>
              <a:pathLst>
                <a:path w="238125" h="1066800">
                  <a:moveTo>
                    <a:pt x="238125" y="0"/>
                  </a:moveTo>
                  <a:lnTo>
                    <a:pt x="0" y="1066800"/>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515" name="フリーフォーム 514"/>
            <p:cNvSpPr/>
            <p:nvPr/>
          </p:nvSpPr>
          <p:spPr>
            <a:xfrm>
              <a:off x="2102816" y="4541056"/>
              <a:ext cx="24618" cy="119575"/>
            </a:xfrm>
            <a:custGeom>
              <a:avLst/>
              <a:gdLst>
                <a:gd name="connsiteX0" fmla="*/ 0 w 33337"/>
                <a:gd name="connsiteY0" fmla="*/ 161925 h 161925"/>
                <a:gd name="connsiteX1" fmla="*/ 33337 w 33337"/>
                <a:gd name="connsiteY1" fmla="*/ 0 h 161925"/>
              </a:gdLst>
              <a:ahLst/>
              <a:cxnLst>
                <a:cxn ang="0">
                  <a:pos x="connsiteX0" y="connsiteY0"/>
                </a:cxn>
                <a:cxn ang="0">
                  <a:pos x="connsiteX1" y="connsiteY1"/>
                </a:cxn>
              </a:cxnLst>
              <a:rect l="l" t="t" r="r" b="b"/>
              <a:pathLst>
                <a:path w="33337" h="161925">
                  <a:moveTo>
                    <a:pt x="0" y="161925"/>
                  </a:moveTo>
                  <a:lnTo>
                    <a:pt x="33337"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516" name="フリーフォーム 515"/>
            <p:cNvSpPr/>
            <p:nvPr/>
          </p:nvSpPr>
          <p:spPr>
            <a:xfrm rot="21300000">
              <a:off x="1909385" y="5405799"/>
              <a:ext cx="33762" cy="98034"/>
            </a:xfrm>
            <a:custGeom>
              <a:avLst/>
              <a:gdLst>
                <a:gd name="connsiteX0" fmla="*/ 0 w 33337"/>
                <a:gd name="connsiteY0" fmla="*/ 161925 h 161925"/>
                <a:gd name="connsiteX1" fmla="*/ 33337 w 33337"/>
                <a:gd name="connsiteY1" fmla="*/ 0 h 161925"/>
              </a:gdLst>
              <a:ahLst/>
              <a:cxnLst>
                <a:cxn ang="0">
                  <a:pos x="connsiteX0" y="connsiteY0"/>
                </a:cxn>
                <a:cxn ang="0">
                  <a:pos x="connsiteX1" y="connsiteY1"/>
                </a:cxn>
              </a:cxnLst>
              <a:rect l="l" t="t" r="r" b="b"/>
              <a:pathLst>
                <a:path w="33337" h="161925">
                  <a:moveTo>
                    <a:pt x="0" y="161925"/>
                  </a:moveTo>
                  <a:lnTo>
                    <a:pt x="33337"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grpSp>
      <p:sp>
        <p:nvSpPr>
          <p:cNvPr id="512" name="フリーフォーム 511"/>
          <p:cNvSpPr/>
          <p:nvPr/>
        </p:nvSpPr>
        <p:spPr>
          <a:xfrm>
            <a:off x="7834542" y="2170844"/>
            <a:ext cx="254829" cy="1130453"/>
          </a:xfrm>
          <a:custGeom>
            <a:avLst/>
            <a:gdLst>
              <a:gd name="connsiteX0" fmla="*/ 433388 w 433388"/>
              <a:gd name="connsiteY0" fmla="*/ 0 h 1833562"/>
              <a:gd name="connsiteX1" fmla="*/ 280988 w 433388"/>
              <a:gd name="connsiteY1" fmla="*/ 661987 h 1833562"/>
              <a:gd name="connsiteX2" fmla="*/ 0 w 433388"/>
              <a:gd name="connsiteY2" fmla="*/ 1833562 h 1833562"/>
            </a:gdLst>
            <a:ahLst/>
            <a:cxnLst>
              <a:cxn ang="0">
                <a:pos x="connsiteX0" y="connsiteY0"/>
              </a:cxn>
              <a:cxn ang="0">
                <a:pos x="connsiteX1" y="connsiteY1"/>
              </a:cxn>
              <a:cxn ang="0">
                <a:pos x="connsiteX2" y="connsiteY2"/>
              </a:cxn>
            </a:cxnLst>
            <a:rect l="l" t="t" r="r" b="b"/>
            <a:pathLst>
              <a:path w="433388" h="1833562">
                <a:moveTo>
                  <a:pt x="433388" y="0"/>
                </a:moveTo>
                <a:lnTo>
                  <a:pt x="280988" y="661987"/>
                </a:lnTo>
                <a:lnTo>
                  <a:pt x="0" y="1833562"/>
                </a:lnTo>
              </a:path>
            </a:pathLst>
          </a:custGeom>
          <a:ln w="19050" cmpd="dbl">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523" name="テキスト ボックス 522"/>
          <p:cNvSpPr txBox="1"/>
          <p:nvPr/>
        </p:nvSpPr>
        <p:spPr>
          <a:xfrm>
            <a:off x="7051392" y="1148052"/>
            <a:ext cx="720080" cy="215444"/>
          </a:xfrm>
          <a:prstGeom prst="rect">
            <a:avLst/>
          </a:prstGeom>
          <a:solidFill>
            <a:schemeClr val="bg1"/>
          </a:solidFill>
          <a:ln>
            <a:solidFill>
              <a:srgbClr val="00B050"/>
            </a:solidFill>
          </a:ln>
        </p:spPr>
        <p:txBody>
          <a:bodyPr wrap="square" rtlCol="0" anchor="ctr">
            <a:spAutoFit/>
          </a:bodyPr>
          <a:lstStyle/>
          <a:p>
            <a:pPr algn="ctr"/>
            <a:r>
              <a:rPr lang="ja-JP" altLang="en-US" sz="800" dirty="0"/>
              <a:t>天王寺公園</a:t>
            </a:r>
          </a:p>
        </p:txBody>
      </p:sp>
      <p:sp>
        <p:nvSpPr>
          <p:cNvPr id="524" name="テキスト ボックス 523"/>
          <p:cNvSpPr txBox="1"/>
          <p:nvPr/>
        </p:nvSpPr>
        <p:spPr>
          <a:xfrm>
            <a:off x="6691352" y="1940140"/>
            <a:ext cx="807640" cy="223138"/>
          </a:xfrm>
          <a:prstGeom prst="rect">
            <a:avLst/>
          </a:prstGeom>
          <a:solidFill>
            <a:schemeClr val="bg1"/>
          </a:solidFill>
          <a:ln>
            <a:solidFill>
              <a:srgbClr val="7030A0"/>
            </a:solidFill>
          </a:ln>
        </p:spPr>
        <p:txBody>
          <a:bodyPr wrap="square" rtlCol="0" anchor="ctr">
            <a:spAutoFit/>
          </a:bodyPr>
          <a:lstStyle/>
          <a:p>
            <a:pPr algn="ctr"/>
            <a:r>
              <a:rPr lang="ja-JP" altLang="en-US" sz="800" dirty="0"/>
              <a:t>再開発エリア</a:t>
            </a:r>
          </a:p>
        </p:txBody>
      </p:sp>
      <p:sp>
        <p:nvSpPr>
          <p:cNvPr id="525" name="テキスト ボックス 524"/>
          <p:cNvSpPr txBox="1"/>
          <p:nvPr/>
        </p:nvSpPr>
        <p:spPr>
          <a:xfrm>
            <a:off x="6691352" y="1652109"/>
            <a:ext cx="720080" cy="200055"/>
          </a:xfrm>
          <a:prstGeom prst="rect">
            <a:avLst/>
          </a:prstGeom>
          <a:solidFill>
            <a:schemeClr val="bg1"/>
          </a:solidFill>
          <a:ln w="9525">
            <a:solidFill>
              <a:srgbClr val="FF66FF"/>
            </a:solidFill>
          </a:ln>
        </p:spPr>
        <p:txBody>
          <a:bodyPr wrap="square" rtlCol="0">
            <a:spAutoFit/>
          </a:bodyPr>
          <a:lstStyle/>
          <a:p>
            <a:pPr algn="ctr"/>
            <a:r>
              <a:rPr lang="ja-JP" altLang="en-US" sz="700" dirty="0"/>
              <a:t>阿倍野歩道橋</a:t>
            </a:r>
          </a:p>
        </p:txBody>
      </p:sp>
      <p:cxnSp>
        <p:nvCxnSpPr>
          <p:cNvPr id="526" name="直線矢印コネクタ 525"/>
          <p:cNvCxnSpPr>
            <a:stCxn id="525" idx="3"/>
          </p:cNvCxnSpPr>
          <p:nvPr/>
        </p:nvCxnSpPr>
        <p:spPr>
          <a:xfrm>
            <a:off x="7411432" y="1752137"/>
            <a:ext cx="664220" cy="239077"/>
          </a:xfrm>
          <a:prstGeom prst="straightConnector1">
            <a:avLst/>
          </a:prstGeom>
          <a:ln cap="sq">
            <a:solidFill>
              <a:srgbClr val="FF66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4" name="テキスト ボックス 533"/>
          <p:cNvSpPr txBox="1"/>
          <p:nvPr/>
        </p:nvSpPr>
        <p:spPr>
          <a:xfrm>
            <a:off x="8347536" y="2300180"/>
            <a:ext cx="1080120" cy="215444"/>
          </a:xfrm>
          <a:prstGeom prst="rect">
            <a:avLst/>
          </a:prstGeom>
          <a:solidFill>
            <a:schemeClr val="bg1"/>
          </a:solidFill>
          <a:ln>
            <a:solidFill>
              <a:srgbClr val="0070C0"/>
            </a:solidFill>
          </a:ln>
        </p:spPr>
        <p:txBody>
          <a:bodyPr wrap="square" rtlCol="0" anchor="ctr">
            <a:spAutoFit/>
          </a:bodyPr>
          <a:lstStyle/>
          <a:p>
            <a:pPr algn="ctr"/>
            <a:r>
              <a:rPr lang="ja-JP" altLang="en-US" sz="800" dirty="0"/>
              <a:t>あべの筋東側エリア</a:t>
            </a:r>
          </a:p>
        </p:txBody>
      </p:sp>
      <p:sp>
        <p:nvSpPr>
          <p:cNvPr id="535" name="テキスト ボックス 534"/>
          <p:cNvSpPr txBox="1"/>
          <p:nvPr/>
        </p:nvSpPr>
        <p:spPr>
          <a:xfrm>
            <a:off x="8563560" y="2804236"/>
            <a:ext cx="1152128" cy="215444"/>
          </a:xfrm>
          <a:prstGeom prst="rect">
            <a:avLst/>
          </a:prstGeom>
          <a:solidFill>
            <a:schemeClr val="bg1"/>
          </a:solidFill>
          <a:ln>
            <a:solidFill>
              <a:srgbClr val="FF0000"/>
            </a:solidFill>
          </a:ln>
        </p:spPr>
        <p:txBody>
          <a:bodyPr wrap="square" rtlCol="0" anchor="ctr">
            <a:spAutoFit/>
          </a:bodyPr>
          <a:lstStyle/>
          <a:p>
            <a:pPr algn="ctr"/>
            <a:r>
              <a:rPr lang="ja-JP" altLang="en-US" sz="800" dirty="0"/>
              <a:t>あべの筋（拡幅区間）</a:t>
            </a:r>
          </a:p>
        </p:txBody>
      </p:sp>
      <p:sp>
        <p:nvSpPr>
          <p:cNvPr id="536" name="テキスト ボックス 535"/>
          <p:cNvSpPr txBox="1"/>
          <p:nvPr/>
        </p:nvSpPr>
        <p:spPr>
          <a:xfrm>
            <a:off x="8563560" y="3092268"/>
            <a:ext cx="1152128" cy="215444"/>
          </a:xfrm>
          <a:prstGeom prst="rect">
            <a:avLst/>
          </a:prstGeom>
          <a:solidFill>
            <a:schemeClr val="bg1"/>
          </a:solidFill>
          <a:ln>
            <a:solidFill>
              <a:schemeClr val="tx1"/>
            </a:solidFill>
          </a:ln>
        </p:spPr>
        <p:txBody>
          <a:bodyPr wrap="square" rtlCol="0" anchor="ctr">
            <a:spAutoFit/>
          </a:bodyPr>
          <a:lstStyle/>
          <a:p>
            <a:pPr algn="ctr"/>
            <a:r>
              <a:rPr lang="ja-JP" altLang="en-US" sz="800" dirty="0"/>
              <a:t>阪堺上町線（軌道）</a:t>
            </a:r>
          </a:p>
        </p:txBody>
      </p:sp>
      <p:sp>
        <p:nvSpPr>
          <p:cNvPr id="537" name="テキスト ボックス 536"/>
          <p:cNvSpPr txBox="1"/>
          <p:nvPr/>
        </p:nvSpPr>
        <p:spPr>
          <a:xfrm>
            <a:off x="8518763" y="2570528"/>
            <a:ext cx="720080" cy="200055"/>
          </a:xfrm>
          <a:prstGeom prst="rect">
            <a:avLst/>
          </a:prstGeom>
          <a:solidFill>
            <a:schemeClr val="bg1"/>
          </a:solidFill>
          <a:ln w="9525">
            <a:solidFill>
              <a:srgbClr val="FFFF00"/>
            </a:solidFill>
          </a:ln>
        </p:spPr>
        <p:txBody>
          <a:bodyPr wrap="square" rtlCol="0">
            <a:spAutoFit/>
          </a:bodyPr>
          <a:lstStyle/>
          <a:p>
            <a:pPr algn="ctr"/>
            <a:r>
              <a:rPr lang="ja-JP" altLang="en-US" sz="700" dirty="0"/>
              <a:t>沿道の商店街</a:t>
            </a:r>
          </a:p>
        </p:txBody>
      </p:sp>
      <p:cxnSp>
        <p:nvCxnSpPr>
          <p:cNvPr id="538" name="直線矢印コネクタ 537"/>
          <p:cNvCxnSpPr>
            <a:stCxn id="537" idx="1"/>
          </p:cNvCxnSpPr>
          <p:nvPr/>
        </p:nvCxnSpPr>
        <p:spPr>
          <a:xfrm flipH="1" flipV="1">
            <a:off x="8059505" y="2588213"/>
            <a:ext cx="459259" cy="82343"/>
          </a:xfrm>
          <a:prstGeom prst="straightConnector1">
            <a:avLst/>
          </a:prstGeom>
          <a:ln cap="sq">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540" name="直線矢印コネクタ 539"/>
          <p:cNvCxnSpPr>
            <a:stCxn id="535" idx="1"/>
          </p:cNvCxnSpPr>
          <p:nvPr/>
        </p:nvCxnSpPr>
        <p:spPr>
          <a:xfrm flipH="1" flipV="1">
            <a:off x="7987498" y="2732228"/>
            <a:ext cx="576063" cy="179730"/>
          </a:xfrm>
          <a:prstGeom prst="straightConnector1">
            <a:avLst/>
          </a:prstGeom>
          <a:ln cap="sq">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1" name="直線矢印コネクタ 540"/>
          <p:cNvCxnSpPr>
            <a:stCxn id="536" idx="1"/>
          </p:cNvCxnSpPr>
          <p:nvPr/>
        </p:nvCxnSpPr>
        <p:spPr>
          <a:xfrm flipH="1" flipV="1">
            <a:off x="7889914" y="3110402"/>
            <a:ext cx="673646" cy="89589"/>
          </a:xfrm>
          <a:prstGeom prst="straightConnector1">
            <a:avLst/>
          </a:prstGeom>
          <a:ln cap="sq">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5" name="テキスト ボックス 544"/>
          <p:cNvSpPr txBox="1"/>
          <p:nvPr/>
        </p:nvSpPr>
        <p:spPr>
          <a:xfrm>
            <a:off x="8761846" y="1920870"/>
            <a:ext cx="809826" cy="288775"/>
          </a:xfrm>
          <a:prstGeom prst="rect">
            <a:avLst/>
          </a:prstGeom>
          <a:solidFill>
            <a:schemeClr val="bg1"/>
          </a:solidFill>
          <a:ln w="6350">
            <a:solidFill>
              <a:schemeClr val="tx1"/>
            </a:solidFill>
          </a:ln>
        </p:spPr>
        <p:txBody>
          <a:bodyPr wrap="square" rtlCol="0" anchor="b">
            <a:noAutofit/>
          </a:bodyPr>
          <a:lstStyle/>
          <a:p>
            <a:pPr algn="ctr"/>
            <a:r>
              <a:rPr lang="ja-JP" altLang="en-US" sz="700" dirty="0"/>
              <a:t>あべのハルカス</a:t>
            </a:r>
            <a:endParaRPr lang="en-US" altLang="ja-JP" sz="700" dirty="0"/>
          </a:p>
          <a:p>
            <a:pPr algn="ctr"/>
            <a:r>
              <a:rPr lang="ja-JP" altLang="en-US" sz="700" dirty="0"/>
              <a:t>近鉄阿部野橋駅</a:t>
            </a:r>
          </a:p>
        </p:txBody>
      </p:sp>
      <p:sp>
        <p:nvSpPr>
          <p:cNvPr id="546" name="テキスト ボックス 545"/>
          <p:cNvSpPr txBox="1"/>
          <p:nvPr/>
        </p:nvSpPr>
        <p:spPr>
          <a:xfrm>
            <a:off x="8491552" y="1364077"/>
            <a:ext cx="720080" cy="200055"/>
          </a:xfrm>
          <a:prstGeom prst="rect">
            <a:avLst/>
          </a:prstGeom>
          <a:solidFill>
            <a:schemeClr val="bg1"/>
          </a:solidFill>
          <a:ln w="6350">
            <a:solidFill>
              <a:schemeClr val="tx1"/>
            </a:solidFill>
          </a:ln>
        </p:spPr>
        <p:txBody>
          <a:bodyPr wrap="square" rtlCol="0">
            <a:spAutoFit/>
          </a:bodyPr>
          <a:lstStyle/>
          <a:p>
            <a:pPr algn="ctr"/>
            <a:r>
              <a:rPr lang="ja-JP" altLang="en-US" sz="700" dirty="0"/>
              <a:t>ＪＲ天王寺駅</a:t>
            </a:r>
          </a:p>
        </p:txBody>
      </p:sp>
      <p:sp>
        <p:nvSpPr>
          <p:cNvPr id="547" name="テキスト ボックス 546"/>
          <p:cNvSpPr txBox="1"/>
          <p:nvPr/>
        </p:nvSpPr>
        <p:spPr>
          <a:xfrm>
            <a:off x="8707576" y="1652109"/>
            <a:ext cx="864096" cy="323165"/>
          </a:xfrm>
          <a:prstGeom prst="rect">
            <a:avLst/>
          </a:prstGeom>
          <a:solidFill>
            <a:schemeClr val="bg1"/>
          </a:solidFill>
          <a:ln w="6350">
            <a:solidFill>
              <a:schemeClr val="tx1"/>
            </a:solidFill>
          </a:ln>
        </p:spPr>
        <p:txBody>
          <a:bodyPr wrap="square" rtlCol="0">
            <a:spAutoFit/>
          </a:bodyPr>
          <a:lstStyle/>
          <a:p>
            <a:pPr algn="ctr"/>
            <a:r>
              <a:rPr lang="en-US" altLang="ja-JP" sz="800" spc="-100" dirty="0" smtClean="0">
                <a:latin typeface="ＭＳ Ｐ明朝" pitchFamily="18" charset="-128"/>
                <a:ea typeface="ＭＳ Ｐ明朝" pitchFamily="18" charset="-128"/>
              </a:rPr>
              <a:t>Osaka Metro</a:t>
            </a:r>
          </a:p>
          <a:p>
            <a:pPr algn="ctr"/>
            <a:r>
              <a:rPr lang="ja-JP" altLang="en-US" sz="700" dirty="0" smtClean="0"/>
              <a:t>天王寺駅</a:t>
            </a:r>
            <a:endParaRPr lang="ja-JP" altLang="en-US" sz="700" dirty="0"/>
          </a:p>
        </p:txBody>
      </p:sp>
      <p:sp>
        <p:nvSpPr>
          <p:cNvPr id="548" name="テキスト ボックス 547"/>
          <p:cNvSpPr txBox="1"/>
          <p:nvPr/>
        </p:nvSpPr>
        <p:spPr>
          <a:xfrm>
            <a:off x="8347536" y="1011730"/>
            <a:ext cx="1296144" cy="215444"/>
          </a:xfrm>
          <a:prstGeom prst="rect">
            <a:avLst/>
          </a:prstGeom>
          <a:solidFill>
            <a:schemeClr val="bg1"/>
          </a:solidFill>
          <a:ln>
            <a:solidFill>
              <a:srgbClr val="FFC000"/>
            </a:solidFill>
          </a:ln>
        </p:spPr>
        <p:txBody>
          <a:bodyPr wrap="square" rtlCol="0" anchor="ctr">
            <a:spAutoFit/>
          </a:bodyPr>
          <a:lstStyle/>
          <a:p>
            <a:pPr algn="ctr"/>
            <a:r>
              <a:rPr lang="ja-JP" altLang="en-US" sz="800" dirty="0"/>
              <a:t>あべの天王寺ターミナル</a:t>
            </a:r>
          </a:p>
        </p:txBody>
      </p:sp>
      <p:cxnSp>
        <p:nvCxnSpPr>
          <p:cNvPr id="549" name="直線矢印コネクタ 548"/>
          <p:cNvCxnSpPr>
            <a:stCxn id="545" idx="1"/>
          </p:cNvCxnSpPr>
          <p:nvPr/>
        </p:nvCxnSpPr>
        <p:spPr>
          <a:xfrm flipH="1">
            <a:off x="8280443" y="2065258"/>
            <a:ext cx="481403" cy="97405"/>
          </a:xfrm>
          <a:prstGeom prst="straightConnector1">
            <a:avLst/>
          </a:prstGeom>
          <a:ln cap="sq">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550" name="直線矢印コネクタ 549"/>
          <p:cNvCxnSpPr>
            <a:stCxn id="546" idx="1"/>
          </p:cNvCxnSpPr>
          <p:nvPr/>
        </p:nvCxnSpPr>
        <p:spPr>
          <a:xfrm flipH="1">
            <a:off x="8303112" y="1464104"/>
            <a:ext cx="188441" cy="477574"/>
          </a:xfrm>
          <a:prstGeom prst="straightConnector1">
            <a:avLst/>
          </a:prstGeom>
          <a:ln cap="sq">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551" name="直線矢印コネクタ 550"/>
          <p:cNvCxnSpPr/>
          <p:nvPr/>
        </p:nvCxnSpPr>
        <p:spPr>
          <a:xfrm flipH="1">
            <a:off x="8275529" y="1772139"/>
            <a:ext cx="438298" cy="275813"/>
          </a:xfrm>
          <a:prstGeom prst="straightConnector1">
            <a:avLst/>
          </a:prstGeom>
          <a:ln cap="sq">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556" name="直線矢印コネクタ 555"/>
          <p:cNvCxnSpPr/>
          <p:nvPr/>
        </p:nvCxnSpPr>
        <p:spPr>
          <a:xfrm flipH="1">
            <a:off x="8347536" y="1220060"/>
            <a:ext cx="81754" cy="504056"/>
          </a:xfrm>
          <a:prstGeom prst="straightConnector1">
            <a:avLst/>
          </a:prstGeom>
          <a:ln cap="sq">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7" name="円/楕円 556"/>
          <p:cNvSpPr/>
          <p:nvPr/>
        </p:nvSpPr>
        <p:spPr>
          <a:xfrm>
            <a:off x="7987496" y="1724116"/>
            <a:ext cx="648072" cy="576064"/>
          </a:xfrm>
          <a:prstGeom prst="ellipse">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61" name="テキスト ボックス 560"/>
          <p:cNvSpPr txBox="1"/>
          <p:nvPr/>
        </p:nvSpPr>
        <p:spPr>
          <a:xfrm>
            <a:off x="9904781" y="2694515"/>
            <a:ext cx="864096" cy="215444"/>
          </a:xfrm>
          <a:prstGeom prst="rect">
            <a:avLst/>
          </a:prstGeom>
          <a:noFill/>
          <a:ln w="6350">
            <a:noFill/>
          </a:ln>
        </p:spPr>
        <p:txBody>
          <a:bodyPr wrap="square" rtlCol="0">
            <a:spAutoFit/>
          </a:bodyPr>
          <a:lstStyle/>
          <a:p>
            <a:pPr algn="ctr"/>
            <a:r>
              <a:rPr lang="ja-JP" altLang="en-US" sz="800" dirty="0"/>
              <a:t>あべのハルカス</a:t>
            </a:r>
            <a:endParaRPr lang="en-US" altLang="ja-JP" sz="800" dirty="0"/>
          </a:p>
        </p:txBody>
      </p:sp>
      <p:sp>
        <p:nvSpPr>
          <p:cNvPr id="340" name="テキスト ボックス 339"/>
          <p:cNvSpPr txBox="1"/>
          <p:nvPr/>
        </p:nvSpPr>
        <p:spPr>
          <a:xfrm>
            <a:off x="6619344" y="2444197"/>
            <a:ext cx="1008112" cy="200055"/>
          </a:xfrm>
          <a:prstGeom prst="rect">
            <a:avLst/>
          </a:prstGeom>
          <a:solidFill>
            <a:schemeClr val="bg1"/>
          </a:solidFill>
          <a:ln w="6350">
            <a:solidFill>
              <a:schemeClr val="tx1"/>
            </a:solidFill>
          </a:ln>
        </p:spPr>
        <p:txBody>
          <a:bodyPr wrap="square" rtlCol="0">
            <a:spAutoFit/>
          </a:bodyPr>
          <a:lstStyle/>
          <a:p>
            <a:pPr algn="ctr"/>
            <a:r>
              <a:rPr lang="ja-JP" altLang="en-US" sz="700" dirty="0"/>
              <a:t>あべのキューズタウン</a:t>
            </a:r>
          </a:p>
        </p:txBody>
      </p:sp>
      <p:cxnSp>
        <p:nvCxnSpPr>
          <p:cNvPr id="341" name="直線矢印コネクタ 340"/>
          <p:cNvCxnSpPr>
            <a:stCxn id="340" idx="3"/>
          </p:cNvCxnSpPr>
          <p:nvPr/>
        </p:nvCxnSpPr>
        <p:spPr>
          <a:xfrm flipV="1">
            <a:off x="7627457" y="2362092"/>
            <a:ext cx="288033" cy="182132"/>
          </a:xfrm>
          <a:prstGeom prst="straightConnector1">
            <a:avLst/>
          </a:prstGeom>
          <a:ln cap="sq">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343" name="テキスト ボックス 342"/>
          <p:cNvSpPr txBox="1"/>
          <p:nvPr/>
        </p:nvSpPr>
        <p:spPr>
          <a:xfrm>
            <a:off x="8274344" y="6079610"/>
            <a:ext cx="2880320" cy="415498"/>
          </a:xfrm>
          <a:prstGeom prst="rect">
            <a:avLst/>
          </a:prstGeom>
          <a:noFill/>
        </p:spPr>
        <p:txBody>
          <a:bodyPr wrap="square" rtlCol="0">
            <a:spAutoFit/>
          </a:bodyPr>
          <a:lstStyle/>
          <a:p>
            <a:pPr marL="216000" indent="-180000"/>
            <a:r>
              <a:rPr lang="ja-JP" altLang="en-US" sz="1050" dirty="0">
                <a:latin typeface="+mn-ea"/>
              </a:rPr>
              <a:t>＜軌道敷</a:t>
            </a:r>
            <a:r>
              <a:rPr lang="ja-JP" altLang="en-US" sz="1050" dirty="0" smtClean="0">
                <a:latin typeface="+mn-ea"/>
              </a:rPr>
              <a:t>芝生化＞</a:t>
            </a:r>
            <a:endParaRPr lang="ja-JP" altLang="en-US" sz="1050" dirty="0">
              <a:latin typeface="+mn-ea"/>
            </a:endParaRPr>
          </a:p>
          <a:p>
            <a:pPr marL="216000" indent="-180000"/>
            <a:endParaRPr lang="en-US" altLang="ja-JP" sz="1050" dirty="0"/>
          </a:p>
        </p:txBody>
      </p:sp>
      <p:sp>
        <p:nvSpPr>
          <p:cNvPr id="348" name="テキスト ボックス 347"/>
          <p:cNvSpPr txBox="1"/>
          <p:nvPr/>
        </p:nvSpPr>
        <p:spPr>
          <a:xfrm>
            <a:off x="7684658" y="3340305"/>
            <a:ext cx="2880320" cy="415498"/>
          </a:xfrm>
          <a:prstGeom prst="rect">
            <a:avLst/>
          </a:prstGeom>
          <a:noFill/>
        </p:spPr>
        <p:txBody>
          <a:bodyPr wrap="square" rtlCol="0">
            <a:spAutoFit/>
          </a:bodyPr>
          <a:lstStyle/>
          <a:p>
            <a:pPr marL="216000" indent="-180000"/>
            <a:r>
              <a:rPr lang="ja-JP" altLang="en-US" sz="1050" dirty="0">
                <a:latin typeface="+mn-ea"/>
              </a:rPr>
              <a:t>＜あべの天王寺ターミナル周辺＞</a:t>
            </a:r>
          </a:p>
          <a:p>
            <a:pPr marL="216000" indent="-180000"/>
            <a:endParaRPr lang="en-US" altLang="ja-JP" sz="1050" dirty="0"/>
          </a:p>
        </p:txBody>
      </p:sp>
      <p:sp>
        <p:nvSpPr>
          <p:cNvPr id="333" name="スライド番号プレースホルダ 332"/>
          <p:cNvSpPr>
            <a:spLocks noGrp="1"/>
          </p:cNvSpPr>
          <p:nvPr>
            <p:ph type="sldNum" sz="quarter" idx="12"/>
          </p:nvPr>
        </p:nvSpPr>
        <p:spPr/>
        <p:txBody>
          <a:bodyPr/>
          <a:lstStyle/>
          <a:p>
            <a:fld id="{37EF5067-3AB7-4642-9103-42CBD40CC6D9}" type="slidenum">
              <a:rPr kumimoji="1" lang="ja-JP" altLang="en-US" smtClean="0"/>
              <a:pPr/>
              <a:t>66</a:t>
            </a:fld>
            <a:endParaRPr kumimoji="1" lang="ja-JP" altLang="en-US" dirty="0"/>
          </a:p>
        </p:txBody>
      </p:sp>
      <p:sp>
        <p:nvSpPr>
          <p:cNvPr id="345" name="テキスト ボックス 344"/>
          <p:cNvSpPr txBox="1"/>
          <p:nvPr/>
        </p:nvSpPr>
        <p:spPr>
          <a:xfrm>
            <a:off x="1692970" y="4928586"/>
            <a:ext cx="6336381" cy="276999"/>
          </a:xfrm>
          <a:prstGeom prst="rect">
            <a:avLst/>
          </a:prstGeom>
          <a:noFill/>
        </p:spPr>
        <p:txBody>
          <a:bodyPr wrap="square" rtlCol="0">
            <a:spAutoFit/>
          </a:bodyPr>
          <a:lstStyle/>
          <a:p>
            <a:pPr marL="82800" indent="-82800"/>
            <a:r>
              <a:rPr lang="ja-JP" altLang="en-US" sz="1200" dirty="0" smtClean="0">
                <a:latin typeface="ＭＳ Ｐ明朝" pitchFamily="18" charset="-128"/>
                <a:ea typeface="ＭＳ Ｐ明朝" pitchFamily="18" charset="-128"/>
              </a:rPr>
              <a:t>阪</a:t>
            </a:r>
            <a:r>
              <a:rPr lang="ja-JP" altLang="en-US" sz="1200" dirty="0">
                <a:latin typeface="ＭＳ Ｐ明朝" pitchFamily="18" charset="-128"/>
                <a:ea typeface="ＭＳ Ｐ明朝" pitchFamily="18" charset="-128"/>
              </a:rPr>
              <a:t>堺上町線軌道敷の移設に伴い軌道敷を</a:t>
            </a:r>
            <a:r>
              <a:rPr lang="ja-JP" altLang="en-US" sz="1200" dirty="0" smtClean="0">
                <a:latin typeface="ＭＳ Ｐ明朝" pitchFamily="18" charset="-128"/>
                <a:ea typeface="ＭＳ Ｐ明朝" pitchFamily="18" charset="-128"/>
              </a:rPr>
              <a:t>芝生化</a:t>
            </a:r>
            <a:r>
              <a:rPr lang="ja-JP" altLang="en-US" sz="1200" dirty="0">
                <a:latin typeface="ＭＳ Ｐ明朝" pitchFamily="18" charset="-128"/>
                <a:ea typeface="ＭＳ Ｐ明朝" pitchFamily="18" charset="-128"/>
              </a:rPr>
              <a:t>　（</a:t>
            </a:r>
            <a:r>
              <a:rPr lang="en-US" altLang="ja-JP" sz="1200" dirty="0">
                <a:latin typeface="ＭＳ Ｐ明朝" pitchFamily="18" charset="-128"/>
                <a:ea typeface="ＭＳ Ｐ明朝" pitchFamily="18" charset="-128"/>
              </a:rPr>
              <a:t>2016</a:t>
            </a:r>
            <a:r>
              <a:rPr lang="ja-JP" altLang="en-US" sz="1200" dirty="0">
                <a:latin typeface="ＭＳ Ｐ明朝" pitchFamily="18" charset="-128"/>
                <a:ea typeface="ＭＳ Ｐ明朝" pitchFamily="18" charset="-128"/>
              </a:rPr>
              <a:t>年度</a:t>
            </a:r>
            <a:r>
              <a:rPr lang="ja-JP" altLang="en-US" sz="1200" dirty="0" smtClean="0">
                <a:latin typeface="ＭＳ Ｐ明朝" pitchFamily="18" charset="-128"/>
                <a:ea typeface="ＭＳ Ｐ明朝" pitchFamily="18" charset="-128"/>
              </a:rPr>
              <a:t>）</a:t>
            </a:r>
            <a:endParaRPr lang="en-US" altLang="ja-JP" sz="1200" dirty="0">
              <a:latin typeface="ＭＳ Ｐ明朝" pitchFamily="18" charset="-128"/>
              <a:ea typeface="ＭＳ Ｐ明朝" pitchFamily="18" charset="-128"/>
            </a:endParaRPr>
          </a:p>
        </p:txBody>
      </p:sp>
      <p:sp>
        <p:nvSpPr>
          <p:cNvPr id="346" name="テキスト ボックス 345"/>
          <p:cNvSpPr txBox="1"/>
          <p:nvPr/>
        </p:nvSpPr>
        <p:spPr>
          <a:xfrm>
            <a:off x="1498162" y="5630905"/>
            <a:ext cx="5425153" cy="646331"/>
          </a:xfrm>
          <a:prstGeom prst="rect">
            <a:avLst/>
          </a:prstGeom>
          <a:noFill/>
        </p:spPr>
        <p:txBody>
          <a:bodyPr wrap="square" rtlCol="0">
            <a:spAutoFit/>
          </a:bodyPr>
          <a:lstStyle/>
          <a:p>
            <a:pPr marL="82800" indent="-82800"/>
            <a:r>
              <a:rPr lang="ja-JP" altLang="en-US" sz="1200" dirty="0" smtClean="0"/>
              <a:t>＜将来像＞</a:t>
            </a:r>
            <a:endParaRPr lang="ja-JP" altLang="en-US" sz="1200" dirty="0"/>
          </a:p>
          <a:p>
            <a:pPr marL="82800" indent="-82800"/>
            <a:r>
              <a:rPr lang="ja-JP" altLang="en-US" sz="1200" dirty="0" smtClean="0">
                <a:latin typeface="ＭＳ Ｐ明朝" pitchFamily="18" charset="-128"/>
                <a:ea typeface="ＭＳ Ｐ明朝" pitchFamily="18" charset="-128"/>
              </a:rPr>
              <a:t>　　　将来的</a:t>
            </a:r>
            <a:r>
              <a:rPr lang="ja-JP" altLang="en-US" sz="1200" dirty="0">
                <a:latin typeface="ＭＳ Ｐ明朝" pitchFamily="18" charset="-128"/>
                <a:ea typeface="ＭＳ Ｐ明朝" pitchFamily="18" charset="-128"/>
              </a:rPr>
              <a:t>には、沿道周辺の地域が立ち上げるまちづくり団体がまちづくり活動のひとつとして芝生管理を担うようにする。</a:t>
            </a:r>
            <a:endParaRPr lang="en-US" altLang="ja-JP" sz="1200" dirty="0">
              <a:latin typeface="ＭＳ Ｐ明朝" pitchFamily="18" charset="-128"/>
              <a:ea typeface="ＭＳ Ｐ明朝" pitchFamily="18" charset="-128"/>
            </a:endParaRPr>
          </a:p>
        </p:txBody>
      </p:sp>
      <p:sp>
        <p:nvSpPr>
          <p:cNvPr id="32" name="二等辺三角形 31"/>
          <p:cNvSpPr/>
          <p:nvPr/>
        </p:nvSpPr>
        <p:spPr>
          <a:xfrm flipV="1">
            <a:off x="3132761" y="3367099"/>
            <a:ext cx="1310424" cy="166957"/>
          </a:xfrm>
          <a:prstGeom prst="triangl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0" name="二等辺三角形 349"/>
          <p:cNvSpPr/>
          <p:nvPr/>
        </p:nvSpPr>
        <p:spPr>
          <a:xfrm flipV="1">
            <a:off x="3162915" y="4607172"/>
            <a:ext cx="1310424" cy="166957"/>
          </a:xfrm>
          <a:prstGeom prst="triangl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1" name="二等辺三角形 350"/>
          <p:cNvSpPr/>
          <p:nvPr/>
        </p:nvSpPr>
        <p:spPr>
          <a:xfrm flipV="1">
            <a:off x="3162915" y="5418787"/>
            <a:ext cx="1310424" cy="166957"/>
          </a:xfrm>
          <a:prstGeom prst="triangl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4"/>
          <a:stretch>
            <a:fillRect/>
          </a:stretch>
        </p:blipFill>
        <p:spPr>
          <a:xfrm>
            <a:off x="7324323" y="3786707"/>
            <a:ext cx="3108960" cy="2133600"/>
          </a:xfrm>
          <a:prstGeom prst="rect">
            <a:avLst/>
          </a:prstGeom>
          <a:ln>
            <a:noFill/>
          </a:ln>
          <a:effectLst/>
        </p:spPr>
      </p:pic>
      <p:pic>
        <p:nvPicPr>
          <p:cNvPr id="7" name="図 6"/>
          <p:cNvPicPr>
            <a:picLocks noChangeAspect="1"/>
          </p:cNvPicPr>
          <p:nvPr/>
        </p:nvPicPr>
        <p:blipFill>
          <a:blip r:embed="rId5"/>
          <a:stretch>
            <a:fillRect/>
          </a:stretch>
        </p:blipFill>
        <p:spPr>
          <a:xfrm>
            <a:off x="9729071" y="713329"/>
            <a:ext cx="1226820" cy="1935480"/>
          </a:xfrm>
          <a:prstGeom prst="rect">
            <a:avLst/>
          </a:prstGeom>
          <a:effectLst/>
        </p:spPr>
      </p:pic>
    </p:spTree>
    <p:extLst>
      <p:ext uri="{BB962C8B-B14F-4D97-AF65-F5344CB8AC3E}">
        <p14:creationId xmlns:p14="http://schemas.microsoft.com/office/powerpoint/2010/main" val="247014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nvPr>
        </p:nvGraphicFramePr>
        <p:xfrm>
          <a:off x="1415480" y="861294"/>
          <a:ext cx="9415832" cy="4853100"/>
        </p:xfrm>
        <a:graphic>
          <a:graphicData uri="http://schemas.openxmlformats.org/drawingml/2006/table">
            <a:tbl>
              <a:tblPr firstRow="1" bandRow="1">
                <a:tableStyleId>{5940675A-B579-460E-94D1-54222C63F5DA}</a:tableStyleId>
              </a:tblPr>
              <a:tblGrid>
                <a:gridCol w="703481">
                  <a:extLst>
                    <a:ext uri="{9D8B030D-6E8A-4147-A177-3AD203B41FA5}">
                      <a16:colId xmlns="" xmlns:a16="http://schemas.microsoft.com/office/drawing/2014/main" val="20000"/>
                    </a:ext>
                  </a:extLst>
                </a:gridCol>
                <a:gridCol w="208243">
                  <a:extLst>
                    <a:ext uri="{9D8B030D-6E8A-4147-A177-3AD203B41FA5}">
                      <a16:colId xmlns="" xmlns:a16="http://schemas.microsoft.com/office/drawing/2014/main" val="20001"/>
                    </a:ext>
                  </a:extLst>
                </a:gridCol>
                <a:gridCol w="1446092">
                  <a:extLst>
                    <a:ext uri="{9D8B030D-6E8A-4147-A177-3AD203B41FA5}">
                      <a16:colId xmlns="" xmlns:a16="http://schemas.microsoft.com/office/drawing/2014/main" val="20002"/>
                    </a:ext>
                  </a:extLst>
                </a:gridCol>
                <a:gridCol w="588168">
                  <a:extLst>
                    <a:ext uri="{9D8B030D-6E8A-4147-A177-3AD203B41FA5}">
                      <a16:colId xmlns="" xmlns:a16="http://schemas.microsoft.com/office/drawing/2014/main" val="20003"/>
                    </a:ext>
                  </a:extLst>
                </a:gridCol>
                <a:gridCol w="588168">
                  <a:extLst>
                    <a:ext uri="{9D8B030D-6E8A-4147-A177-3AD203B41FA5}">
                      <a16:colId xmlns="" xmlns:a16="http://schemas.microsoft.com/office/drawing/2014/main" val="20004"/>
                    </a:ext>
                  </a:extLst>
                </a:gridCol>
                <a:gridCol w="588168">
                  <a:extLst>
                    <a:ext uri="{9D8B030D-6E8A-4147-A177-3AD203B41FA5}">
                      <a16:colId xmlns="" xmlns:a16="http://schemas.microsoft.com/office/drawing/2014/main" val="20005"/>
                    </a:ext>
                  </a:extLst>
                </a:gridCol>
                <a:gridCol w="588168">
                  <a:extLst>
                    <a:ext uri="{9D8B030D-6E8A-4147-A177-3AD203B41FA5}">
                      <a16:colId xmlns="" xmlns:a16="http://schemas.microsoft.com/office/drawing/2014/main" val="20006"/>
                    </a:ext>
                  </a:extLst>
                </a:gridCol>
                <a:gridCol w="588168">
                  <a:extLst>
                    <a:ext uri="{9D8B030D-6E8A-4147-A177-3AD203B41FA5}">
                      <a16:colId xmlns="" xmlns:a16="http://schemas.microsoft.com/office/drawing/2014/main" val="20007"/>
                    </a:ext>
                  </a:extLst>
                </a:gridCol>
                <a:gridCol w="588168">
                  <a:extLst>
                    <a:ext uri="{9D8B030D-6E8A-4147-A177-3AD203B41FA5}">
                      <a16:colId xmlns="" xmlns:a16="http://schemas.microsoft.com/office/drawing/2014/main" val="20008"/>
                    </a:ext>
                  </a:extLst>
                </a:gridCol>
                <a:gridCol w="588168">
                  <a:extLst>
                    <a:ext uri="{9D8B030D-6E8A-4147-A177-3AD203B41FA5}">
                      <a16:colId xmlns="" xmlns:a16="http://schemas.microsoft.com/office/drawing/2014/main" val="20009"/>
                    </a:ext>
                  </a:extLst>
                </a:gridCol>
                <a:gridCol w="588168">
                  <a:extLst>
                    <a:ext uri="{9D8B030D-6E8A-4147-A177-3AD203B41FA5}">
                      <a16:colId xmlns="" xmlns:a16="http://schemas.microsoft.com/office/drawing/2014/main" val="20010"/>
                    </a:ext>
                  </a:extLst>
                </a:gridCol>
                <a:gridCol w="588168">
                  <a:extLst>
                    <a:ext uri="{9D8B030D-6E8A-4147-A177-3AD203B41FA5}">
                      <a16:colId xmlns="" xmlns:a16="http://schemas.microsoft.com/office/drawing/2014/main" val="20011"/>
                    </a:ext>
                  </a:extLst>
                </a:gridCol>
                <a:gridCol w="588168">
                  <a:extLst>
                    <a:ext uri="{9D8B030D-6E8A-4147-A177-3AD203B41FA5}">
                      <a16:colId xmlns="" xmlns:a16="http://schemas.microsoft.com/office/drawing/2014/main" val="20012"/>
                    </a:ext>
                  </a:extLst>
                </a:gridCol>
                <a:gridCol w="588168">
                  <a:extLst>
                    <a:ext uri="{9D8B030D-6E8A-4147-A177-3AD203B41FA5}">
                      <a16:colId xmlns="" xmlns:a16="http://schemas.microsoft.com/office/drawing/2014/main" val="20013"/>
                    </a:ext>
                  </a:extLst>
                </a:gridCol>
                <a:gridCol w="588168">
                  <a:extLst>
                    <a:ext uri="{9D8B030D-6E8A-4147-A177-3AD203B41FA5}">
                      <a16:colId xmlns="" xmlns:a16="http://schemas.microsoft.com/office/drawing/2014/main" val="20014"/>
                    </a:ext>
                  </a:extLst>
                </a:gridCol>
              </a:tblGrid>
              <a:tr h="568749">
                <a:tc gridSpan="3">
                  <a:txBody>
                    <a:bodyPr/>
                    <a:lstStyle/>
                    <a:p>
                      <a:pPr algn="r"/>
                      <a:r>
                        <a:rPr kumimoji="1" lang="ja-JP" altLang="en-US" sz="1000" b="0" dirty="0" smtClean="0">
                          <a:solidFill>
                            <a:schemeClr val="tx1"/>
                          </a:solidFill>
                        </a:rPr>
                        <a:t>年度</a:t>
                      </a:r>
                      <a:endParaRPr kumimoji="1" lang="ja-JP" altLang="en-US" sz="1000" b="0" dirty="0">
                        <a:solidFill>
                          <a:schemeClr val="tx1"/>
                        </a:solidFill>
                      </a:endParaRPr>
                    </a:p>
                  </a:txBody>
                  <a:tcPr marL="45720" marR="45720" anchor="ctr">
                    <a:solidFill>
                      <a:schemeClr val="bg1">
                        <a:alpha val="75000"/>
                      </a:schemeClr>
                    </a:solidFill>
                  </a:tcPr>
                </a:tc>
                <a:tc hMerge="1">
                  <a:txBody>
                    <a:bodyPr/>
                    <a:lstStyle/>
                    <a:p>
                      <a:pPr algn="l"/>
                      <a:endParaRPr kumimoji="1" lang="ja-JP" altLang="en-US" sz="800" dirty="0"/>
                    </a:p>
                  </a:txBody>
                  <a:tcPr marL="45720" marR="45720" anchor="ctr">
                    <a:solidFill>
                      <a:schemeClr val="bg1">
                        <a:alpha val="75000"/>
                      </a:schemeClr>
                    </a:solidFill>
                  </a:tcPr>
                </a:tc>
                <a:tc hMerge="1">
                  <a:txBody>
                    <a:bodyPr/>
                    <a:lstStyle/>
                    <a:p>
                      <a:pPr algn="l"/>
                      <a:endParaRPr kumimoji="1" lang="ja-JP" altLang="en-US" sz="800" dirty="0"/>
                    </a:p>
                  </a:txBody>
                  <a:tcPr marL="45720" marR="45720" anchor="ctr">
                    <a:solidFill>
                      <a:schemeClr val="bg1">
                        <a:alpha val="75000"/>
                      </a:schemeClr>
                    </a:solidFill>
                  </a:tcPr>
                </a:tc>
                <a:tc>
                  <a:txBody>
                    <a:bodyPr/>
                    <a:lstStyle/>
                    <a:p>
                      <a:pPr algn="ctr"/>
                      <a:r>
                        <a:rPr kumimoji="1" lang="en-US" altLang="ja-JP" sz="1000" dirty="0" smtClean="0"/>
                        <a:t>2014</a:t>
                      </a:r>
                    </a:p>
                    <a:p>
                      <a:pPr algn="ctr"/>
                      <a:r>
                        <a:rPr kumimoji="1" lang="en-US" altLang="ja-JP" sz="1000" dirty="0" smtClean="0"/>
                        <a:t>(H26)</a:t>
                      </a:r>
                      <a:endParaRPr kumimoji="1" lang="ja-JP" altLang="en-US" sz="1000" dirty="0"/>
                    </a:p>
                  </a:txBody>
                  <a:tcPr marL="45720" marR="45720" anchor="ctr">
                    <a:solidFill>
                      <a:schemeClr val="bg1">
                        <a:alpha val="75000"/>
                      </a:schemeClr>
                    </a:solidFill>
                  </a:tcPr>
                </a:tc>
                <a:tc>
                  <a:txBody>
                    <a:bodyPr/>
                    <a:lstStyle/>
                    <a:p>
                      <a:pPr algn="ctr"/>
                      <a:r>
                        <a:rPr kumimoji="1" lang="en-US" altLang="ja-JP" sz="1000" dirty="0" smtClean="0"/>
                        <a:t>2015</a:t>
                      </a:r>
                    </a:p>
                    <a:p>
                      <a:pPr algn="ctr"/>
                      <a:r>
                        <a:rPr kumimoji="1" lang="en-US" altLang="ja-JP" sz="1000" dirty="0" smtClean="0"/>
                        <a:t>(H27)</a:t>
                      </a:r>
                      <a:endParaRPr kumimoji="1" lang="ja-JP" altLang="en-US" sz="1000" dirty="0"/>
                    </a:p>
                  </a:txBody>
                  <a:tcPr marL="45720" marR="45720" anchor="ctr">
                    <a:solidFill>
                      <a:schemeClr val="bg1">
                        <a:alpha val="75000"/>
                      </a:schemeClr>
                    </a:solidFill>
                  </a:tcPr>
                </a:tc>
                <a:tc>
                  <a:txBody>
                    <a:bodyPr/>
                    <a:lstStyle/>
                    <a:p>
                      <a:pPr algn="ctr"/>
                      <a:r>
                        <a:rPr kumimoji="1" lang="en-US" altLang="ja-JP" sz="1000" dirty="0" smtClean="0"/>
                        <a:t>2016</a:t>
                      </a:r>
                    </a:p>
                    <a:p>
                      <a:pPr algn="ctr"/>
                      <a:r>
                        <a:rPr kumimoji="1" lang="en-US" altLang="ja-JP" sz="1000" dirty="0" smtClean="0"/>
                        <a:t>(H28)</a:t>
                      </a:r>
                      <a:endParaRPr kumimoji="1" lang="ja-JP" altLang="en-US" sz="1000" dirty="0"/>
                    </a:p>
                  </a:txBody>
                  <a:tcPr marL="45720" marR="45720" anchor="ctr">
                    <a:solidFill>
                      <a:schemeClr val="bg1">
                        <a:alpha val="75000"/>
                      </a:schemeClr>
                    </a:solidFill>
                  </a:tcPr>
                </a:tc>
                <a:tc>
                  <a:txBody>
                    <a:bodyPr/>
                    <a:lstStyle/>
                    <a:p>
                      <a:pPr algn="ctr"/>
                      <a:r>
                        <a:rPr kumimoji="1" lang="en-US" altLang="ja-JP" sz="1000" dirty="0" smtClean="0"/>
                        <a:t>2017</a:t>
                      </a:r>
                    </a:p>
                    <a:p>
                      <a:pPr algn="ctr"/>
                      <a:r>
                        <a:rPr kumimoji="1" lang="en-US" altLang="ja-JP" sz="1000" dirty="0" smtClean="0"/>
                        <a:t>(H29)</a:t>
                      </a:r>
                      <a:endParaRPr kumimoji="1" lang="ja-JP" altLang="en-US" sz="1000" dirty="0"/>
                    </a:p>
                  </a:txBody>
                  <a:tcPr marL="45720" marR="45720" anchor="ctr">
                    <a:solidFill>
                      <a:schemeClr val="bg1">
                        <a:alpha val="75000"/>
                      </a:schemeClr>
                    </a:solidFill>
                  </a:tcPr>
                </a:tc>
                <a:tc>
                  <a:txBody>
                    <a:bodyPr/>
                    <a:lstStyle/>
                    <a:p>
                      <a:pPr algn="ctr"/>
                      <a:r>
                        <a:rPr kumimoji="1" lang="en-US" altLang="ja-JP" sz="1000" dirty="0" smtClean="0"/>
                        <a:t>2018</a:t>
                      </a:r>
                    </a:p>
                    <a:p>
                      <a:pPr algn="ctr"/>
                      <a:r>
                        <a:rPr kumimoji="1" lang="en-US" altLang="ja-JP" sz="1000" dirty="0" smtClean="0"/>
                        <a:t>(H30)</a:t>
                      </a:r>
                      <a:endParaRPr kumimoji="1" lang="ja-JP" altLang="en-US" sz="1000" dirty="0"/>
                    </a:p>
                  </a:txBody>
                  <a:tcPr marL="45720" marR="45720" anchor="ctr">
                    <a:solidFill>
                      <a:schemeClr val="bg1">
                        <a:alpha val="75000"/>
                      </a:schemeClr>
                    </a:solidFill>
                  </a:tcPr>
                </a:tc>
                <a:tc>
                  <a:txBody>
                    <a:bodyPr/>
                    <a:lstStyle/>
                    <a:p>
                      <a:pPr algn="ctr"/>
                      <a:r>
                        <a:rPr kumimoji="1" lang="en-US" altLang="ja-JP" sz="1000" dirty="0" smtClean="0"/>
                        <a:t>2019</a:t>
                      </a:r>
                    </a:p>
                    <a:p>
                      <a:pPr algn="ctr"/>
                      <a:r>
                        <a:rPr kumimoji="1" lang="en-US" altLang="ja-JP" sz="1000" dirty="0" smtClean="0"/>
                        <a:t>(H31)</a:t>
                      </a:r>
                      <a:endParaRPr kumimoji="1" lang="ja-JP" altLang="en-US" sz="1000" dirty="0"/>
                    </a:p>
                  </a:txBody>
                  <a:tcPr marL="45720" marR="45720" anchor="ctr">
                    <a:solidFill>
                      <a:schemeClr val="bg1">
                        <a:alpha val="75000"/>
                      </a:schemeClr>
                    </a:solidFill>
                  </a:tcPr>
                </a:tc>
                <a:tc>
                  <a:txBody>
                    <a:bodyPr/>
                    <a:lstStyle/>
                    <a:p>
                      <a:pPr algn="ctr"/>
                      <a:r>
                        <a:rPr kumimoji="1" lang="en-US" altLang="ja-JP" sz="1000" dirty="0" smtClean="0"/>
                        <a:t>2020</a:t>
                      </a:r>
                    </a:p>
                    <a:p>
                      <a:pPr algn="ctr"/>
                      <a:r>
                        <a:rPr kumimoji="1" lang="en-US" altLang="ja-JP" sz="1000" dirty="0" smtClean="0"/>
                        <a:t>(H32)</a:t>
                      </a:r>
                      <a:endParaRPr kumimoji="1" lang="ja-JP" altLang="en-US" sz="1000" dirty="0"/>
                    </a:p>
                  </a:txBody>
                  <a:tcPr marL="45720" marR="45720" anchor="ctr">
                    <a:solidFill>
                      <a:schemeClr val="bg1">
                        <a:alpha val="75000"/>
                      </a:schemeClr>
                    </a:solidFill>
                  </a:tcPr>
                </a:tc>
                <a:tc>
                  <a:txBody>
                    <a:bodyPr/>
                    <a:lstStyle/>
                    <a:p>
                      <a:pPr algn="ctr"/>
                      <a:r>
                        <a:rPr kumimoji="1" lang="en-US" altLang="ja-JP" sz="1000" dirty="0" smtClean="0"/>
                        <a:t>2021</a:t>
                      </a:r>
                    </a:p>
                    <a:p>
                      <a:pPr algn="ctr"/>
                      <a:r>
                        <a:rPr kumimoji="1" lang="en-US" altLang="ja-JP" sz="1000" dirty="0" smtClean="0"/>
                        <a:t>(H33)</a:t>
                      </a:r>
                      <a:endParaRPr kumimoji="1" lang="ja-JP" altLang="en-US" sz="1000" dirty="0"/>
                    </a:p>
                  </a:txBody>
                  <a:tcPr marL="45720" marR="45720" anchor="ctr">
                    <a:solidFill>
                      <a:schemeClr val="bg1">
                        <a:alpha val="75000"/>
                      </a:schemeClr>
                    </a:solidFill>
                  </a:tcPr>
                </a:tc>
                <a:tc>
                  <a:txBody>
                    <a:bodyPr/>
                    <a:lstStyle/>
                    <a:p>
                      <a:pPr algn="ctr"/>
                      <a:r>
                        <a:rPr kumimoji="1" lang="en-US" altLang="ja-JP" sz="1000" dirty="0" smtClean="0"/>
                        <a:t>2022</a:t>
                      </a:r>
                    </a:p>
                    <a:p>
                      <a:pPr algn="ctr"/>
                      <a:r>
                        <a:rPr kumimoji="1" lang="en-US" altLang="ja-JP" sz="1000" dirty="0" smtClean="0"/>
                        <a:t>(H34)</a:t>
                      </a:r>
                      <a:endParaRPr kumimoji="1" lang="ja-JP" altLang="en-US" sz="1000" dirty="0"/>
                    </a:p>
                  </a:txBody>
                  <a:tcPr marL="45720" marR="45720" anchor="ctr">
                    <a:solidFill>
                      <a:schemeClr val="bg1">
                        <a:alpha val="75000"/>
                      </a:schemeClr>
                    </a:solidFill>
                  </a:tcPr>
                </a:tc>
                <a:tc>
                  <a:txBody>
                    <a:bodyPr/>
                    <a:lstStyle/>
                    <a:p>
                      <a:pPr algn="ctr"/>
                      <a:r>
                        <a:rPr kumimoji="1" lang="en-US" altLang="ja-JP" sz="1000" dirty="0" smtClean="0"/>
                        <a:t>2023</a:t>
                      </a:r>
                    </a:p>
                    <a:p>
                      <a:pPr algn="ctr"/>
                      <a:r>
                        <a:rPr kumimoji="1" lang="en-US" altLang="ja-JP" sz="1000" dirty="0" smtClean="0"/>
                        <a:t>(H35)</a:t>
                      </a:r>
                      <a:endParaRPr kumimoji="1" lang="ja-JP" altLang="en-US" sz="1000" dirty="0"/>
                    </a:p>
                  </a:txBody>
                  <a:tcPr marL="45720" marR="45720" anchor="ctr">
                    <a:solidFill>
                      <a:schemeClr val="bg1">
                        <a:alpha val="75000"/>
                      </a:schemeClr>
                    </a:solidFill>
                  </a:tcPr>
                </a:tc>
                <a:tc>
                  <a:txBody>
                    <a:bodyPr/>
                    <a:lstStyle/>
                    <a:p>
                      <a:pPr algn="ctr"/>
                      <a:r>
                        <a:rPr kumimoji="1" lang="en-US" altLang="ja-JP" sz="1000" dirty="0" smtClean="0"/>
                        <a:t>2024</a:t>
                      </a:r>
                    </a:p>
                    <a:p>
                      <a:pPr algn="ctr"/>
                      <a:r>
                        <a:rPr kumimoji="1" lang="en-US" altLang="ja-JP" sz="1000" dirty="0" smtClean="0"/>
                        <a:t>(H36)</a:t>
                      </a:r>
                      <a:endParaRPr kumimoji="1" lang="ja-JP" altLang="en-US" sz="1000" dirty="0"/>
                    </a:p>
                  </a:txBody>
                  <a:tcPr marL="45720" marR="45720" anchor="ctr">
                    <a:solidFill>
                      <a:schemeClr val="bg1">
                        <a:alpha val="75000"/>
                      </a:schemeClr>
                    </a:solidFill>
                  </a:tcPr>
                </a:tc>
                <a:tc>
                  <a:txBody>
                    <a:bodyPr/>
                    <a:lstStyle/>
                    <a:p>
                      <a:pPr algn="ctr"/>
                      <a:r>
                        <a:rPr kumimoji="1" lang="en-US" altLang="ja-JP" sz="1000" dirty="0" smtClean="0"/>
                        <a:t>2025</a:t>
                      </a:r>
                    </a:p>
                    <a:p>
                      <a:pPr algn="ctr"/>
                      <a:r>
                        <a:rPr kumimoji="1" lang="en-US" altLang="ja-JP" sz="1000" dirty="0" smtClean="0"/>
                        <a:t>(H37)</a:t>
                      </a:r>
                      <a:endParaRPr kumimoji="1" lang="ja-JP" altLang="en-US" sz="1000" dirty="0"/>
                    </a:p>
                  </a:txBody>
                  <a:tcPr marL="45720" marR="45720" anchor="ctr">
                    <a:solidFill>
                      <a:schemeClr val="bg1">
                        <a:alpha val="75000"/>
                      </a:schemeClr>
                    </a:solidFill>
                  </a:tcPr>
                </a:tc>
                <a:extLst>
                  <a:ext uri="{0D108BD9-81ED-4DB2-BD59-A6C34878D82A}">
                    <a16:rowId xmlns="" xmlns:a16="http://schemas.microsoft.com/office/drawing/2014/main" val="10000"/>
                  </a:ext>
                </a:extLst>
              </a:tr>
              <a:tr h="785338">
                <a:tc>
                  <a:txBody>
                    <a:bodyPr/>
                    <a:lstStyle/>
                    <a:p>
                      <a:pPr algn="ctr"/>
                      <a:r>
                        <a:rPr kumimoji="1" lang="ja-JP" altLang="en-US" sz="1000" dirty="0" smtClean="0"/>
                        <a:t>大阪城公園</a:t>
                      </a:r>
                      <a:endParaRPr kumimoji="1" lang="ja-JP" altLang="en-US" sz="1000" dirty="0"/>
                    </a:p>
                  </a:txBody>
                  <a:tcPr anchor="ctr">
                    <a:solidFill>
                      <a:schemeClr val="bg1">
                        <a:alpha val="75000"/>
                      </a:schemeClr>
                    </a:solidFill>
                  </a:tcPr>
                </a:tc>
                <a:tc gridSpan="2">
                  <a:txBody>
                    <a:bodyPr/>
                    <a:lstStyle/>
                    <a:p>
                      <a:pPr algn="l"/>
                      <a:r>
                        <a:rPr kumimoji="1" lang="ja-JP" altLang="en-US" sz="1000" dirty="0" smtClean="0"/>
                        <a:t>①民間事業者による</a:t>
                      </a:r>
                      <a:r>
                        <a:rPr kumimoji="1" lang="en-US" altLang="ja-JP" sz="1000" dirty="0" smtClean="0"/>
                        <a:t>PMO</a:t>
                      </a:r>
                      <a:r>
                        <a:rPr kumimoji="1" lang="ja-JP" altLang="en-US" sz="1000" dirty="0" smtClean="0"/>
                        <a:t>事業</a:t>
                      </a:r>
                      <a:endParaRPr kumimoji="1" lang="ja-JP" altLang="en-US" sz="1000" dirty="0"/>
                    </a:p>
                  </a:txBody>
                  <a:tcPr anchor="ctr">
                    <a:solidFill>
                      <a:schemeClr val="bg1">
                        <a:alpha val="75000"/>
                      </a:schemeClr>
                    </a:solidFill>
                  </a:tcPr>
                </a:tc>
                <a:tc hMerge="1">
                  <a:txBody>
                    <a:bodyPr/>
                    <a:lstStyle/>
                    <a:p>
                      <a:pPr algn="l"/>
                      <a:endParaRPr kumimoji="1" lang="ja-JP" altLang="en-US" sz="800" dirty="0"/>
                    </a:p>
                  </a:txBody>
                  <a:tcPr anchor="ctr">
                    <a:solidFill>
                      <a:schemeClr val="bg1">
                        <a:alpha val="75000"/>
                      </a:schemeClr>
                    </a:solidFill>
                  </a:tcPr>
                </a:tc>
                <a:tc>
                  <a:txBody>
                    <a:bodyPr/>
                    <a:lstStyle/>
                    <a:p>
                      <a:endParaRPr kumimoji="1" lang="ja-JP" altLang="en-US" sz="1000"/>
                    </a:p>
                  </a:txBody>
                  <a:tcPr>
                    <a:solidFill>
                      <a:schemeClr val="bg1">
                        <a:alpha val="75000"/>
                      </a:schemeClr>
                    </a:solidFill>
                  </a:tcPr>
                </a:tc>
                <a:tc>
                  <a:txBody>
                    <a:bodyPr/>
                    <a:lstStyle/>
                    <a:p>
                      <a:endParaRPr kumimoji="1" lang="ja-JP" altLang="en-US" sz="1000" dirty="0"/>
                    </a:p>
                  </a:txBody>
                  <a:tcPr>
                    <a:solidFill>
                      <a:schemeClr val="bg1">
                        <a:alpha val="75000"/>
                      </a:schemeClr>
                    </a:solidFill>
                  </a:tcPr>
                </a:tc>
                <a:tc>
                  <a:txBody>
                    <a:bodyPr/>
                    <a:lstStyle/>
                    <a:p>
                      <a:endParaRPr kumimoji="1" lang="ja-JP" altLang="en-US" sz="1000" dirty="0"/>
                    </a:p>
                  </a:txBody>
                  <a:tcPr>
                    <a:solidFill>
                      <a:schemeClr val="bg1">
                        <a:alpha val="75000"/>
                      </a:schemeClr>
                    </a:solidFill>
                  </a:tcPr>
                </a:tc>
                <a:tc>
                  <a:txBody>
                    <a:bodyPr/>
                    <a:lstStyle/>
                    <a:p>
                      <a:endParaRPr kumimoji="1" lang="ja-JP" altLang="en-US" sz="1000"/>
                    </a:p>
                  </a:txBody>
                  <a:tcPr>
                    <a:solidFill>
                      <a:schemeClr val="bg1">
                        <a:alpha val="75000"/>
                      </a:schemeClr>
                    </a:solidFill>
                  </a:tcPr>
                </a:tc>
                <a:tc>
                  <a:txBody>
                    <a:bodyPr/>
                    <a:lstStyle/>
                    <a:p>
                      <a:endParaRPr kumimoji="1" lang="ja-JP" altLang="en-US" sz="1000"/>
                    </a:p>
                  </a:txBody>
                  <a:tcPr>
                    <a:solidFill>
                      <a:schemeClr val="bg1">
                        <a:alpha val="75000"/>
                      </a:schemeClr>
                    </a:solidFill>
                  </a:tcPr>
                </a:tc>
                <a:tc>
                  <a:txBody>
                    <a:bodyPr/>
                    <a:lstStyle/>
                    <a:p>
                      <a:endParaRPr kumimoji="1" lang="ja-JP" altLang="en-US" sz="1000" dirty="0"/>
                    </a:p>
                  </a:txBody>
                  <a:tcPr>
                    <a:solidFill>
                      <a:schemeClr val="bg1">
                        <a:alpha val="75000"/>
                      </a:schemeClr>
                    </a:solidFill>
                  </a:tcPr>
                </a:tc>
                <a:tc>
                  <a:txBody>
                    <a:bodyPr/>
                    <a:lstStyle/>
                    <a:p>
                      <a:endParaRPr kumimoji="1" lang="ja-JP" altLang="en-US" sz="1000" dirty="0"/>
                    </a:p>
                  </a:txBody>
                  <a:tcPr>
                    <a:solidFill>
                      <a:schemeClr val="bg1">
                        <a:alpha val="75000"/>
                      </a:schemeClr>
                    </a:solidFill>
                  </a:tcPr>
                </a:tc>
                <a:tc>
                  <a:txBody>
                    <a:bodyPr/>
                    <a:lstStyle/>
                    <a:p>
                      <a:endParaRPr kumimoji="1" lang="ja-JP" altLang="en-US" sz="1000" dirty="0"/>
                    </a:p>
                  </a:txBody>
                  <a:tcPr>
                    <a:solidFill>
                      <a:schemeClr val="bg1">
                        <a:alpha val="75000"/>
                      </a:schemeClr>
                    </a:solidFill>
                  </a:tcPr>
                </a:tc>
                <a:tc>
                  <a:txBody>
                    <a:bodyPr/>
                    <a:lstStyle/>
                    <a:p>
                      <a:endParaRPr kumimoji="1" lang="ja-JP" altLang="en-US" sz="1000"/>
                    </a:p>
                  </a:txBody>
                  <a:tcPr>
                    <a:solidFill>
                      <a:schemeClr val="bg1">
                        <a:alpha val="75000"/>
                      </a:schemeClr>
                    </a:solidFill>
                  </a:tcPr>
                </a:tc>
                <a:tc>
                  <a:txBody>
                    <a:bodyPr/>
                    <a:lstStyle/>
                    <a:p>
                      <a:endParaRPr kumimoji="1" lang="ja-JP" altLang="en-US" sz="1000"/>
                    </a:p>
                  </a:txBody>
                  <a:tcPr>
                    <a:solidFill>
                      <a:schemeClr val="bg1">
                        <a:alpha val="75000"/>
                      </a:schemeClr>
                    </a:solidFill>
                  </a:tcPr>
                </a:tc>
                <a:tc>
                  <a:txBody>
                    <a:bodyPr/>
                    <a:lstStyle/>
                    <a:p>
                      <a:endParaRPr kumimoji="1" lang="ja-JP" altLang="en-US" sz="1000"/>
                    </a:p>
                  </a:txBody>
                  <a:tcPr>
                    <a:solidFill>
                      <a:schemeClr val="bg1">
                        <a:alpha val="75000"/>
                      </a:schemeClr>
                    </a:solidFill>
                  </a:tcPr>
                </a:tc>
                <a:tc>
                  <a:txBody>
                    <a:bodyPr/>
                    <a:lstStyle/>
                    <a:p>
                      <a:endParaRPr kumimoji="1" lang="ja-JP" altLang="en-US" sz="1000"/>
                    </a:p>
                  </a:txBody>
                  <a:tcPr>
                    <a:solidFill>
                      <a:schemeClr val="bg1">
                        <a:alpha val="75000"/>
                      </a:schemeClr>
                    </a:solidFill>
                  </a:tcPr>
                </a:tc>
                <a:extLst>
                  <a:ext uri="{0D108BD9-81ED-4DB2-BD59-A6C34878D82A}">
                    <a16:rowId xmlns="" xmlns:a16="http://schemas.microsoft.com/office/drawing/2014/main" val="10001"/>
                  </a:ext>
                </a:extLst>
              </a:tr>
              <a:tr h="558797">
                <a:tc>
                  <a:txBody>
                    <a:bodyPr/>
                    <a:lstStyle/>
                    <a:p>
                      <a:pPr algn="ctr"/>
                      <a:r>
                        <a:rPr kumimoji="1" lang="ja-JP" altLang="en-US" sz="1000" dirty="0" smtClean="0"/>
                        <a:t>森之宮</a:t>
                      </a:r>
                      <a:endParaRPr kumimoji="1" lang="ja-JP" altLang="en-US" sz="1000" dirty="0"/>
                    </a:p>
                  </a:txBody>
                  <a:tcPr anchor="ctr">
                    <a:solidFill>
                      <a:schemeClr val="bg1">
                        <a:alpha val="75000"/>
                      </a:schemeClr>
                    </a:solidFill>
                  </a:tcPr>
                </a:tc>
                <a:tc gridSpan="2">
                  <a:txBody>
                    <a:bodyPr/>
                    <a:lstStyle/>
                    <a:p>
                      <a:pPr algn="l"/>
                      <a:r>
                        <a:rPr kumimoji="1" lang="ja-JP" altLang="en-US" sz="1000" dirty="0" smtClean="0"/>
                        <a:t>②関係者によるまちづくり検討</a:t>
                      </a:r>
                      <a:endParaRPr kumimoji="1" lang="en-US" altLang="ja-JP" sz="1000" dirty="0" smtClean="0"/>
                    </a:p>
                  </a:txBody>
                  <a:tcPr anchor="ctr">
                    <a:solidFill>
                      <a:schemeClr val="bg1">
                        <a:alpha val="75000"/>
                      </a:schemeClr>
                    </a:solidFill>
                  </a:tcPr>
                </a:tc>
                <a:tc hMerge="1">
                  <a:txBody>
                    <a:bodyPr/>
                    <a:lstStyle/>
                    <a:p>
                      <a:pPr algn="l"/>
                      <a:endParaRPr kumimoji="1" lang="ja-JP" altLang="en-US" sz="800" dirty="0"/>
                    </a:p>
                  </a:txBody>
                  <a:tcPr anchor="ctr">
                    <a:solidFill>
                      <a:schemeClr val="bg1">
                        <a:alpha val="75000"/>
                      </a:schemeClr>
                    </a:solidFill>
                  </a:tcPr>
                </a:tc>
                <a:tc>
                  <a:txBody>
                    <a:bodyPr/>
                    <a:lstStyle/>
                    <a:p>
                      <a:endParaRPr kumimoji="1" lang="ja-JP" altLang="en-US" sz="1000"/>
                    </a:p>
                  </a:txBody>
                  <a:tcPr>
                    <a:solidFill>
                      <a:schemeClr val="bg1">
                        <a:alpha val="75000"/>
                      </a:schemeClr>
                    </a:solidFill>
                  </a:tcPr>
                </a:tc>
                <a:tc>
                  <a:txBody>
                    <a:bodyPr/>
                    <a:lstStyle/>
                    <a:p>
                      <a:endParaRPr kumimoji="1" lang="ja-JP" altLang="en-US" sz="1000"/>
                    </a:p>
                  </a:txBody>
                  <a:tcPr>
                    <a:solidFill>
                      <a:schemeClr val="bg1">
                        <a:alpha val="75000"/>
                      </a:schemeClr>
                    </a:solidFill>
                  </a:tcPr>
                </a:tc>
                <a:tc>
                  <a:txBody>
                    <a:bodyPr/>
                    <a:lstStyle/>
                    <a:p>
                      <a:endParaRPr kumimoji="1" lang="ja-JP" altLang="en-US" sz="1000"/>
                    </a:p>
                  </a:txBody>
                  <a:tcPr>
                    <a:solidFill>
                      <a:schemeClr val="bg1">
                        <a:alpha val="75000"/>
                      </a:schemeClr>
                    </a:solidFill>
                  </a:tcPr>
                </a:tc>
                <a:tc>
                  <a:txBody>
                    <a:bodyPr/>
                    <a:lstStyle/>
                    <a:p>
                      <a:endParaRPr kumimoji="1" lang="ja-JP" altLang="en-US" sz="1000"/>
                    </a:p>
                  </a:txBody>
                  <a:tcPr>
                    <a:solidFill>
                      <a:schemeClr val="bg1">
                        <a:alpha val="75000"/>
                      </a:schemeClr>
                    </a:solidFill>
                  </a:tcPr>
                </a:tc>
                <a:tc>
                  <a:txBody>
                    <a:bodyPr/>
                    <a:lstStyle/>
                    <a:p>
                      <a:endParaRPr kumimoji="1" lang="ja-JP" altLang="en-US" sz="1000"/>
                    </a:p>
                  </a:txBody>
                  <a:tcPr>
                    <a:solidFill>
                      <a:schemeClr val="bg1">
                        <a:alpha val="75000"/>
                      </a:schemeClr>
                    </a:solidFill>
                  </a:tcPr>
                </a:tc>
                <a:tc>
                  <a:txBody>
                    <a:bodyPr/>
                    <a:lstStyle/>
                    <a:p>
                      <a:endParaRPr kumimoji="1" lang="ja-JP" altLang="en-US" sz="1000" dirty="0"/>
                    </a:p>
                  </a:txBody>
                  <a:tcPr>
                    <a:solidFill>
                      <a:schemeClr val="bg1">
                        <a:alpha val="75000"/>
                      </a:schemeClr>
                    </a:solidFill>
                  </a:tcPr>
                </a:tc>
                <a:tc>
                  <a:txBody>
                    <a:bodyPr/>
                    <a:lstStyle/>
                    <a:p>
                      <a:endParaRPr kumimoji="1" lang="ja-JP" altLang="en-US" sz="1000" dirty="0"/>
                    </a:p>
                  </a:txBody>
                  <a:tcPr>
                    <a:solidFill>
                      <a:schemeClr val="bg1">
                        <a:alpha val="75000"/>
                      </a:schemeClr>
                    </a:solidFill>
                  </a:tcPr>
                </a:tc>
                <a:tc>
                  <a:txBody>
                    <a:bodyPr/>
                    <a:lstStyle/>
                    <a:p>
                      <a:endParaRPr kumimoji="1" lang="ja-JP" altLang="en-US" sz="1000"/>
                    </a:p>
                  </a:txBody>
                  <a:tcPr>
                    <a:solidFill>
                      <a:schemeClr val="bg1">
                        <a:alpha val="75000"/>
                      </a:schemeClr>
                    </a:solidFill>
                  </a:tcPr>
                </a:tc>
                <a:tc>
                  <a:txBody>
                    <a:bodyPr/>
                    <a:lstStyle/>
                    <a:p>
                      <a:endParaRPr kumimoji="1" lang="ja-JP" altLang="en-US" sz="1000"/>
                    </a:p>
                  </a:txBody>
                  <a:tcPr>
                    <a:solidFill>
                      <a:schemeClr val="bg1">
                        <a:alpha val="75000"/>
                      </a:schemeClr>
                    </a:solidFill>
                  </a:tcPr>
                </a:tc>
                <a:tc>
                  <a:txBody>
                    <a:bodyPr/>
                    <a:lstStyle/>
                    <a:p>
                      <a:endParaRPr kumimoji="1" lang="ja-JP" altLang="en-US" sz="1000"/>
                    </a:p>
                  </a:txBody>
                  <a:tcPr>
                    <a:solidFill>
                      <a:schemeClr val="bg1">
                        <a:alpha val="75000"/>
                      </a:schemeClr>
                    </a:solidFill>
                  </a:tcPr>
                </a:tc>
                <a:tc>
                  <a:txBody>
                    <a:bodyPr/>
                    <a:lstStyle/>
                    <a:p>
                      <a:endParaRPr kumimoji="1" lang="ja-JP" altLang="en-US" sz="1000"/>
                    </a:p>
                  </a:txBody>
                  <a:tcPr>
                    <a:solidFill>
                      <a:schemeClr val="bg1">
                        <a:alpha val="75000"/>
                      </a:schemeClr>
                    </a:solidFill>
                  </a:tcPr>
                </a:tc>
                <a:tc>
                  <a:txBody>
                    <a:bodyPr/>
                    <a:lstStyle/>
                    <a:p>
                      <a:endParaRPr kumimoji="1" lang="ja-JP" altLang="en-US" sz="1000"/>
                    </a:p>
                  </a:txBody>
                  <a:tcPr>
                    <a:solidFill>
                      <a:schemeClr val="bg1">
                        <a:alpha val="75000"/>
                      </a:schemeClr>
                    </a:solidFill>
                  </a:tcPr>
                </a:tc>
                <a:extLst>
                  <a:ext uri="{0D108BD9-81ED-4DB2-BD59-A6C34878D82A}">
                    <a16:rowId xmlns="" xmlns:a16="http://schemas.microsoft.com/office/drawing/2014/main" val="10002"/>
                  </a:ext>
                </a:extLst>
              </a:tr>
              <a:tr h="570880">
                <a:tc>
                  <a:txBody>
                    <a:bodyPr/>
                    <a:lstStyle/>
                    <a:p>
                      <a:pPr algn="ctr"/>
                      <a:r>
                        <a:rPr kumimoji="1" lang="ja-JP" altLang="en-US" sz="1000" dirty="0" smtClean="0"/>
                        <a:t>京橋</a:t>
                      </a:r>
                      <a:endParaRPr kumimoji="1" lang="ja-JP" altLang="en-US" sz="1000" dirty="0"/>
                    </a:p>
                  </a:txBody>
                  <a:tcPr anchor="ctr">
                    <a:solidFill>
                      <a:schemeClr val="bg1">
                        <a:alpha val="75000"/>
                      </a:schemeClr>
                    </a:solidFill>
                  </a:tcPr>
                </a:tc>
                <a:tc gridSpan="2">
                  <a:txBody>
                    <a:bodyPr/>
                    <a:lstStyle/>
                    <a:p>
                      <a:pPr algn="l"/>
                      <a:r>
                        <a:rPr kumimoji="1" lang="ja-JP" altLang="en-US" sz="1000" b="0" u="none" dirty="0" smtClean="0">
                          <a:solidFill>
                            <a:schemeClr val="tx1"/>
                          </a:solidFill>
                        </a:rPr>
                        <a:t>③民間の都市開発事業を通じたまちづくりの誘導</a:t>
                      </a:r>
                      <a:endParaRPr kumimoji="1" lang="en-US" altLang="ja-JP" sz="1000" b="0" u="none" strike="sngStrike" dirty="0" smtClean="0">
                        <a:solidFill>
                          <a:schemeClr val="tx1"/>
                        </a:solidFill>
                      </a:endParaRPr>
                    </a:p>
                  </a:txBody>
                  <a:tcPr anchor="ctr">
                    <a:solidFill>
                      <a:schemeClr val="bg1">
                        <a:alpha val="75000"/>
                      </a:schemeClr>
                    </a:solidFill>
                  </a:tcPr>
                </a:tc>
                <a:tc hMerge="1">
                  <a:txBody>
                    <a:bodyPr/>
                    <a:lstStyle/>
                    <a:p>
                      <a:pPr algn="l"/>
                      <a:endParaRPr kumimoji="1" lang="ja-JP" altLang="en-US" sz="800" dirty="0"/>
                    </a:p>
                  </a:txBody>
                  <a:tcPr anchor="ctr">
                    <a:solidFill>
                      <a:schemeClr val="bg1">
                        <a:alpha val="75000"/>
                      </a:schemeClr>
                    </a:solidFill>
                  </a:tcPr>
                </a:tc>
                <a:tc>
                  <a:txBody>
                    <a:bodyPr/>
                    <a:lstStyle/>
                    <a:p>
                      <a:endParaRPr kumimoji="1" lang="ja-JP" altLang="en-US" sz="1000"/>
                    </a:p>
                  </a:txBody>
                  <a:tcPr>
                    <a:solidFill>
                      <a:schemeClr val="bg1">
                        <a:alpha val="75000"/>
                      </a:schemeClr>
                    </a:solidFill>
                  </a:tcPr>
                </a:tc>
                <a:tc>
                  <a:txBody>
                    <a:bodyPr/>
                    <a:lstStyle/>
                    <a:p>
                      <a:endParaRPr kumimoji="1" lang="ja-JP" altLang="en-US" sz="1000"/>
                    </a:p>
                  </a:txBody>
                  <a:tcPr>
                    <a:solidFill>
                      <a:schemeClr val="bg1">
                        <a:alpha val="75000"/>
                      </a:schemeClr>
                    </a:solidFill>
                  </a:tcPr>
                </a:tc>
                <a:tc>
                  <a:txBody>
                    <a:bodyPr/>
                    <a:lstStyle/>
                    <a:p>
                      <a:endParaRPr kumimoji="1" lang="ja-JP" altLang="en-US" sz="1000" dirty="0"/>
                    </a:p>
                  </a:txBody>
                  <a:tcPr>
                    <a:solidFill>
                      <a:schemeClr val="bg1">
                        <a:alpha val="75000"/>
                      </a:schemeClr>
                    </a:solidFill>
                  </a:tcPr>
                </a:tc>
                <a:tc>
                  <a:txBody>
                    <a:bodyPr/>
                    <a:lstStyle/>
                    <a:p>
                      <a:endParaRPr kumimoji="1" lang="ja-JP" altLang="en-US" sz="1000" dirty="0"/>
                    </a:p>
                  </a:txBody>
                  <a:tcPr>
                    <a:solidFill>
                      <a:schemeClr val="bg1">
                        <a:alpha val="75000"/>
                      </a:schemeClr>
                    </a:solidFill>
                  </a:tcPr>
                </a:tc>
                <a:tc>
                  <a:txBody>
                    <a:bodyPr/>
                    <a:lstStyle/>
                    <a:p>
                      <a:endParaRPr kumimoji="1" lang="ja-JP" altLang="en-US" sz="1000"/>
                    </a:p>
                  </a:txBody>
                  <a:tcPr>
                    <a:solidFill>
                      <a:schemeClr val="bg1">
                        <a:alpha val="75000"/>
                      </a:schemeClr>
                    </a:solidFill>
                  </a:tcPr>
                </a:tc>
                <a:tc>
                  <a:txBody>
                    <a:bodyPr/>
                    <a:lstStyle/>
                    <a:p>
                      <a:endParaRPr kumimoji="1" lang="ja-JP" altLang="en-US" sz="1000"/>
                    </a:p>
                  </a:txBody>
                  <a:tcPr>
                    <a:solidFill>
                      <a:schemeClr val="bg1">
                        <a:alpha val="75000"/>
                      </a:schemeClr>
                    </a:solidFill>
                  </a:tcPr>
                </a:tc>
                <a:tc>
                  <a:txBody>
                    <a:bodyPr/>
                    <a:lstStyle/>
                    <a:p>
                      <a:endParaRPr kumimoji="1" lang="ja-JP" altLang="en-US" sz="1000" dirty="0"/>
                    </a:p>
                  </a:txBody>
                  <a:tcPr>
                    <a:solidFill>
                      <a:schemeClr val="bg1">
                        <a:alpha val="75000"/>
                      </a:schemeClr>
                    </a:solidFill>
                  </a:tcPr>
                </a:tc>
                <a:tc>
                  <a:txBody>
                    <a:bodyPr/>
                    <a:lstStyle/>
                    <a:p>
                      <a:endParaRPr kumimoji="1" lang="ja-JP" altLang="en-US" sz="1000"/>
                    </a:p>
                  </a:txBody>
                  <a:tcPr>
                    <a:solidFill>
                      <a:schemeClr val="bg1">
                        <a:alpha val="75000"/>
                      </a:schemeClr>
                    </a:solidFill>
                  </a:tcPr>
                </a:tc>
                <a:tc>
                  <a:txBody>
                    <a:bodyPr/>
                    <a:lstStyle/>
                    <a:p>
                      <a:endParaRPr kumimoji="1" lang="ja-JP" altLang="en-US" sz="1000" dirty="0"/>
                    </a:p>
                  </a:txBody>
                  <a:tcPr>
                    <a:solidFill>
                      <a:schemeClr val="bg1">
                        <a:alpha val="75000"/>
                      </a:schemeClr>
                    </a:solidFill>
                  </a:tcPr>
                </a:tc>
                <a:tc>
                  <a:txBody>
                    <a:bodyPr/>
                    <a:lstStyle/>
                    <a:p>
                      <a:endParaRPr kumimoji="1" lang="ja-JP" altLang="en-US" sz="1000" dirty="0"/>
                    </a:p>
                  </a:txBody>
                  <a:tcPr>
                    <a:solidFill>
                      <a:schemeClr val="bg1">
                        <a:alpha val="75000"/>
                      </a:schemeClr>
                    </a:solidFill>
                  </a:tcPr>
                </a:tc>
                <a:tc>
                  <a:txBody>
                    <a:bodyPr/>
                    <a:lstStyle/>
                    <a:p>
                      <a:endParaRPr kumimoji="1" lang="ja-JP" altLang="en-US" sz="1000" dirty="0"/>
                    </a:p>
                  </a:txBody>
                  <a:tcPr>
                    <a:solidFill>
                      <a:schemeClr val="bg1">
                        <a:alpha val="75000"/>
                      </a:schemeClr>
                    </a:solidFill>
                  </a:tcPr>
                </a:tc>
                <a:tc>
                  <a:txBody>
                    <a:bodyPr/>
                    <a:lstStyle/>
                    <a:p>
                      <a:endParaRPr kumimoji="1" lang="ja-JP" altLang="en-US" sz="1000"/>
                    </a:p>
                  </a:txBody>
                  <a:tcPr>
                    <a:solidFill>
                      <a:schemeClr val="bg1">
                        <a:alpha val="75000"/>
                      </a:schemeClr>
                    </a:solidFill>
                  </a:tcPr>
                </a:tc>
                <a:extLst>
                  <a:ext uri="{0D108BD9-81ED-4DB2-BD59-A6C34878D82A}">
                    <a16:rowId xmlns="" xmlns:a16="http://schemas.microsoft.com/office/drawing/2014/main" val="10003"/>
                  </a:ext>
                </a:extLst>
              </a:tr>
              <a:tr h="645917">
                <a:tc rowSpan="4">
                  <a:txBody>
                    <a:bodyPr/>
                    <a:lstStyle/>
                    <a:p>
                      <a:pPr algn="ctr"/>
                      <a:r>
                        <a:rPr kumimoji="1" lang="ja-JP" altLang="en-US" sz="1000" dirty="0" smtClean="0"/>
                        <a:t>大阪ビジネスパーク</a:t>
                      </a:r>
                      <a:endParaRPr kumimoji="1" lang="ja-JP" altLang="en-US" sz="1000" dirty="0"/>
                    </a:p>
                  </a:txBody>
                  <a:tcPr marL="45720" marR="45720" anchor="ctr">
                    <a:solidFill>
                      <a:schemeClr val="bg1">
                        <a:alpha val="75000"/>
                      </a:schemeClr>
                    </a:solidFill>
                  </a:tcPr>
                </a:tc>
                <a:tc rowSpan="4">
                  <a:txBody>
                    <a:bodyPr/>
                    <a:lstStyle/>
                    <a:p>
                      <a:pPr algn="l"/>
                      <a:r>
                        <a:rPr kumimoji="1" lang="ja-JP" altLang="en-US" sz="1000" dirty="0" smtClean="0"/>
                        <a:t>③</a:t>
                      </a:r>
                      <a:endParaRPr kumimoji="1" lang="ja-JP" altLang="en-US" sz="1000" dirty="0"/>
                    </a:p>
                  </a:txBody>
                  <a:tcPr marL="45720" marR="45720" anchor="ctr">
                    <a:solidFill>
                      <a:schemeClr val="bg1">
                        <a:alpha val="75000"/>
                      </a:schemeClr>
                    </a:solidFill>
                  </a:tcPr>
                </a:tc>
                <a:tc>
                  <a:txBody>
                    <a:bodyPr/>
                    <a:lstStyle/>
                    <a:p>
                      <a:pPr algn="l"/>
                      <a:r>
                        <a:rPr kumimoji="1" lang="ja-JP" altLang="en-US" sz="1000" dirty="0" smtClean="0"/>
                        <a:t>土地利用方針の見直し</a:t>
                      </a:r>
                      <a:endParaRPr kumimoji="1" lang="ja-JP" altLang="en-US" sz="1000" dirty="0"/>
                    </a:p>
                  </a:txBody>
                  <a:tcPr anchor="ctr">
                    <a:solidFill>
                      <a:schemeClr val="bg1">
                        <a:alpha val="75000"/>
                      </a:schemeClr>
                    </a:solidFill>
                  </a:tcPr>
                </a:tc>
                <a:tc>
                  <a:txBody>
                    <a:bodyPr/>
                    <a:lstStyle/>
                    <a:p>
                      <a:endParaRPr kumimoji="1" lang="ja-JP" altLang="en-US" sz="1000"/>
                    </a:p>
                  </a:txBody>
                  <a:tcPr>
                    <a:solidFill>
                      <a:schemeClr val="bg1">
                        <a:alpha val="75000"/>
                      </a:schemeClr>
                    </a:solidFill>
                  </a:tcPr>
                </a:tc>
                <a:tc>
                  <a:txBody>
                    <a:bodyPr/>
                    <a:lstStyle/>
                    <a:p>
                      <a:endParaRPr kumimoji="1" lang="ja-JP" altLang="en-US" sz="1000"/>
                    </a:p>
                  </a:txBody>
                  <a:tcPr>
                    <a:solidFill>
                      <a:schemeClr val="bg1">
                        <a:alpha val="75000"/>
                      </a:schemeClr>
                    </a:solidFill>
                  </a:tcPr>
                </a:tc>
                <a:tc>
                  <a:txBody>
                    <a:bodyPr/>
                    <a:lstStyle/>
                    <a:p>
                      <a:endParaRPr kumimoji="1" lang="ja-JP" altLang="en-US" sz="1000"/>
                    </a:p>
                  </a:txBody>
                  <a:tcPr>
                    <a:solidFill>
                      <a:schemeClr val="bg1">
                        <a:alpha val="75000"/>
                      </a:schemeClr>
                    </a:solidFill>
                  </a:tcPr>
                </a:tc>
                <a:tc>
                  <a:txBody>
                    <a:bodyPr/>
                    <a:lstStyle/>
                    <a:p>
                      <a:endParaRPr kumimoji="1" lang="ja-JP" altLang="en-US" sz="1000" dirty="0"/>
                    </a:p>
                  </a:txBody>
                  <a:tcPr>
                    <a:solidFill>
                      <a:schemeClr val="bg1">
                        <a:alpha val="75000"/>
                      </a:schemeClr>
                    </a:solidFill>
                  </a:tcPr>
                </a:tc>
                <a:tc>
                  <a:txBody>
                    <a:bodyPr/>
                    <a:lstStyle/>
                    <a:p>
                      <a:endParaRPr kumimoji="1" lang="ja-JP" altLang="en-US" sz="1000"/>
                    </a:p>
                  </a:txBody>
                  <a:tcPr>
                    <a:solidFill>
                      <a:schemeClr val="bg1">
                        <a:alpha val="75000"/>
                      </a:schemeClr>
                    </a:solidFill>
                  </a:tcPr>
                </a:tc>
                <a:tc>
                  <a:txBody>
                    <a:bodyPr/>
                    <a:lstStyle/>
                    <a:p>
                      <a:endParaRPr kumimoji="1" lang="ja-JP" altLang="en-US" sz="1000"/>
                    </a:p>
                  </a:txBody>
                  <a:tcPr>
                    <a:solidFill>
                      <a:schemeClr val="bg1">
                        <a:alpha val="75000"/>
                      </a:schemeClr>
                    </a:solidFill>
                  </a:tcPr>
                </a:tc>
                <a:tc>
                  <a:txBody>
                    <a:bodyPr/>
                    <a:lstStyle/>
                    <a:p>
                      <a:endParaRPr kumimoji="1" lang="ja-JP" altLang="en-US" sz="1000"/>
                    </a:p>
                  </a:txBody>
                  <a:tcPr>
                    <a:solidFill>
                      <a:schemeClr val="bg1">
                        <a:alpha val="75000"/>
                      </a:schemeClr>
                    </a:solidFill>
                  </a:tcPr>
                </a:tc>
                <a:tc>
                  <a:txBody>
                    <a:bodyPr/>
                    <a:lstStyle/>
                    <a:p>
                      <a:endParaRPr kumimoji="1" lang="ja-JP" altLang="en-US" sz="1000" dirty="0"/>
                    </a:p>
                  </a:txBody>
                  <a:tcPr>
                    <a:solidFill>
                      <a:schemeClr val="bg1">
                        <a:alpha val="75000"/>
                      </a:schemeClr>
                    </a:solidFill>
                  </a:tcPr>
                </a:tc>
                <a:tc>
                  <a:txBody>
                    <a:bodyPr/>
                    <a:lstStyle/>
                    <a:p>
                      <a:endParaRPr kumimoji="1" lang="ja-JP" altLang="en-US" sz="1000" dirty="0"/>
                    </a:p>
                  </a:txBody>
                  <a:tcPr>
                    <a:solidFill>
                      <a:schemeClr val="bg1">
                        <a:alpha val="75000"/>
                      </a:schemeClr>
                    </a:solidFill>
                  </a:tcPr>
                </a:tc>
                <a:tc>
                  <a:txBody>
                    <a:bodyPr/>
                    <a:lstStyle/>
                    <a:p>
                      <a:endParaRPr kumimoji="1" lang="ja-JP" altLang="en-US" sz="1000" dirty="0"/>
                    </a:p>
                  </a:txBody>
                  <a:tcPr>
                    <a:solidFill>
                      <a:schemeClr val="bg1">
                        <a:alpha val="75000"/>
                      </a:schemeClr>
                    </a:solidFill>
                  </a:tcPr>
                </a:tc>
                <a:tc>
                  <a:txBody>
                    <a:bodyPr/>
                    <a:lstStyle/>
                    <a:p>
                      <a:endParaRPr kumimoji="1" lang="ja-JP" altLang="en-US" sz="1000"/>
                    </a:p>
                  </a:txBody>
                  <a:tcPr>
                    <a:solidFill>
                      <a:schemeClr val="bg1">
                        <a:alpha val="75000"/>
                      </a:schemeClr>
                    </a:solidFill>
                  </a:tcPr>
                </a:tc>
                <a:tc>
                  <a:txBody>
                    <a:bodyPr/>
                    <a:lstStyle/>
                    <a:p>
                      <a:endParaRPr kumimoji="1" lang="ja-JP" altLang="en-US" sz="1000"/>
                    </a:p>
                  </a:txBody>
                  <a:tcPr>
                    <a:solidFill>
                      <a:schemeClr val="bg1">
                        <a:alpha val="75000"/>
                      </a:schemeClr>
                    </a:solidFill>
                  </a:tcPr>
                </a:tc>
                <a:extLst>
                  <a:ext uri="{0D108BD9-81ED-4DB2-BD59-A6C34878D82A}">
                    <a16:rowId xmlns="" xmlns:a16="http://schemas.microsoft.com/office/drawing/2014/main" val="10004"/>
                  </a:ext>
                </a:extLst>
              </a:tr>
              <a:tr h="609600">
                <a:tc vMerge="1">
                  <a:txBody>
                    <a:bodyPr/>
                    <a:lstStyle/>
                    <a:p>
                      <a:pPr algn="ctr"/>
                      <a:endParaRPr kumimoji="1" lang="ja-JP" altLang="en-US" sz="800" dirty="0"/>
                    </a:p>
                  </a:txBody>
                  <a:tcPr anchor="ctr">
                    <a:solidFill>
                      <a:schemeClr val="bg1">
                        <a:alpha val="75000"/>
                      </a:schemeClr>
                    </a:solidFill>
                  </a:tcPr>
                </a:tc>
                <a:tc vMerge="1">
                  <a:txBody>
                    <a:bodyPr/>
                    <a:lstStyle/>
                    <a:p>
                      <a:pPr algn="l"/>
                      <a:endParaRPr kumimoji="1" lang="ja-JP" altLang="en-US" sz="800" dirty="0"/>
                    </a:p>
                  </a:txBody>
                  <a:tcPr anchor="ctr">
                    <a:solidFill>
                      <a:schemeClr val="bg1">
                        <a:alpha val="75000"/>
                      </a:schemeClr>
                    </a:solidFill>
                  </a:tcPr>
                </a:tc>
                <a:tc rowSpan="2">
                  <a:txBody>
                    <a:bodyPr/>
                    <a:lstStyle/>
                    <a:p>
                      <a:pPr algn="l"/>
                      <a:r>
                        <a:rPr kumimoji="1" lang="ja-JP" altLang="en-US" sz="1000" dirty="0" smtClean="0"/>
                        <a:t>エリアマネジメント本格実施</a:t>
                      </a:r>
                      <a:endParaRPr kumimoji="1" lang="ja-JP" altLang="en-US" sz="1000" dirty="0"/>
                    </a:p>
                  </a:txBody>
                  <a:tcPr anchor="ctr">
                    <a:solidFill>
                      <a:schemeClr val="bg1">
                        <a:alpha val="75000"/>
                      </a:schemeClr>
                    </a:solidFill>
                  </a:tcPr>
                </a:tc>
                <a:tc>
                  <a:txBody>
                    <a:bodyPr/>
                    <a:lstStyle/>
                    <a:p>
                      <a:endParaRPr kumimoji="1" lang="ja-JP" altLang="en-US" sz="1000" dirty="0"/>
                    </a:p>
                  </a:txBody>
                  <a:tcPr>
                    <a:solidFill>
                      <a:schemeClr val="bg1">
                        <a:alpha val="75000"/>
                      </a:schemeClr>
                    </a:solidFill>
                  </a:tcPr>
                </a:tc>
                <a:tc>
                  <a:txBody>
                    <a:bodyPr/>
                    <a:lstStyle/>
                    <a:p>
                      <a:endParaRPr kumimoji="1" lang="ja-JP" altLang="en-US" sz="1000" dirty="0"/>
                    </a:p>
                  </a:txBody>
                  <a:tcPr>
                    <a:solidFill>
                      <a:schemeClr val="bg1">
                        <a:alpha val="75000"/>
                      </a:schemeClr>
                    </a:solidFill>
                  </a:tcPr>
                </a:tc>
                <a:tc>
                  <a:txBody>
                    <a:bodyPr/>
                    <a:lstStyle/>
                    <a:p>
                      <a:endParaRPr kumimoji="1" lang="ja-JP" altLang="en-US" sz="1000" dirty="0"/>
                    </a:p>
                  </a:txBody>
                  <a:tcPr>
                    <a:solidFill>
                      <a:schemeClr val="bg1">
                        <a:alpha val="75000"/>
                      </a:schemeClr>
                    </a:solidFill>
                  </a:tcPr>
                </a:tc>
                <a:tc>
                  <a:txBody>
                    <a:bodyPr/>
                    <a:lstStyle/>
                    <a:p>
                      <a:endParaRPr kumimoji="1" lang="ja-JP" altLang="en-US" sz="1000" dirty="0"/>
                    </a:p>
                  </a:txBody>
                  <a:tcPr>
                    <a:solidFill>
                      <a:schemeClr val="bg1">
                        <a:alpha val="75000"/>
                      </a:schemeClr>
                    </a:solidFill>
                  </a:tcPr>
                </a:tc>
                <a:tc>
                  <a:txBody>
                    <a:bodyPr/>
                    <a:lstStyle/>
                    <a:p>
                      <a:endParaRPr kumimoji="1" lang="ja-JP" altLang="en-US" sz="1000" dirty="0"/>
                    </a:p>
                  </a:txBody>
                  <a:tcPr>
                    <a:solidFill>
                      <a:schemeClr val="bg1">
                        <a:alpha val="75000"/>
                      </a:schemeClr>
                    </a:solidFill>
                  </a:tcPr>
                </a:tc>
                <a:tc>
                  <a:txBody>
                    <a:bodyPr/>
                    <a:lstStyle/>
                    <a:p>
                      <a:endParaRPr kumimoji="1" lang="ja-JP" altLang="en-US" sz="1000" dirty="0"/>
                    </a:p>
                  </a:txBody>
                  <a:tcPr>
                    <a:solidFill>
                      <a:schemeClr val="bg1">
                        <a:alpha val="75000"/>
                      </a:schemeClr>
                    </a:solidFill>
                  </a:tcPr>
                </a:tc>
                <a:tc>
                  <a:txBody>
                    <a:bodyPr/>
                    <a:lstStyle/>
                    <a:p>
                      <a:endParaRPr kumimoji="1" lang="ja-JP" altLang="en-US" sz="1000"/>
                    </a:p>
                  </a:txBody>
                  <a:tcPr>
                    <a:solidFill>
                      <a:schemeClr val="bg1">
                        <a:alpha val="75000"/>
                      </a:schemeClr>
                    </a:solidFill>
                  </a:tcPr>
                </a:tc>
                <a:tc>
                  <a:txBody>
                    <a:bodyPr/>
                    <a:lstStyle/>
                    <a:p>
                      <a:endParaRPr kumimoji="1" lang="ja-JP" altLang="en-US" sz="1000"/>
                    </a:p>
                  </a:txBody>
                  <a:tcPr>
                    <a:solidFill>
                      <a:schemeClr val="bg1">
                        <a:alpha val="75000"/>
                      </a:schemeClr>
                    </a:solidFill>
                  </a:tcPr>
                </a:tc>
                <a:tc>
                  <a:txBody>
                    <a:bodyPr/>
                    <a:lstStyle/>
                    <a:p>
                      <a:endParaRPr kumimoji="1" lang="ja-JP" altLang="en-US" sz="1000"/>
                    </a:p>
                  </a:txBody>
                  <a:tcPr>
                    <a:solidFill>
                      <a:schemeClr val="bg1">
                        <a:alpha val="75000"/>
                      </a:schemeClr>
                    </a:solidFill>
                  </a:tcPr>
                </a:tc>
                <a:tc>
                  <a:txBody>
                    <a:bodyPr/>
                    <a:lstStyle/>
                    <a:p>
                      <a:endParaRPr kumimoji="1" lang="ja-JP" altLang="en-US" sz="1000"/>
                    </a:p>
                  </a:txBody>
                  <a:tcPr>
                    <a:solidFill>
                      <a:schemeClr val="bg1">
                        <a:alpha val="75000"/>
                      </a:schemeClr>
                    </a:solidFill>
                  </a:tcPr>
                </a:tc>
                <a:tc>
                  <a:txBody>
                    <a:bodyPr/>
                    <a:lstStyle/>
                    <a:p>
                      <a:endParaRPr kumimoji="1" lang="ja-JP" altLang="en-US" sz="1000" dirty="0"/>
                    </a:p>
                  </a:txBody>
                  <a:tcPr>
                    <a:solidFill>
                      <a:schemeClr val="bg1">
                        <a:alpha val="75000"/>
                      </a:schemeClr>
                    </a:solidFill>
                  </a:tcPr>
                </a:tc>
                <a:tc>
                  <a:txBody>
                    <a:bodyPr/>
                    <a:lstStyle/>
                    <a:p>
                      <a:endParaRPr kumimoji="1" lang="ja-JP" altLang="en-US" sz="1000" dirty="0"/>
                    </a:p>
                  </a:txBody>
                  <a:tcPr>
                    <a:solidFill>
                      <a:schemeClr val="bg1">
                        <a:alpha val="75000"/>
                      </a:schemeClr>
                    </a:solidFill>
                  </a:tcPr>
                </a:tc>
                <a:extLst>
                  <a:ext uri="{0D108BD9-81ED-4DB2-BD59-A6C34878D82A}">
                    <a16:rowId xmlns="" xmlns:a16="http://schemas.microsoft.com/office/drawing/2014/main" val="10005"/>
                  </a:ext>
                </a:extLst>
              </a:tr>
              <a:tr h="555022">
                <a:tc vMerge="1">
                  <a:txBody>
                    <a:bodyPr/>
                    <a:lstStyle/>
                    <a:p>
                      <a:endParaRPr kumimoji="1" lang="ja-JP" altLang="en-US"/>
                    </a:p>
                  </a:txBody>
                  <a:tcPr/>
                </a:tc>
                <a:tc vMerge="1">
                  <a:txBody>
                    <a:bodyPr/>
                    <a:lstStyle/>
                    <a:p>
                      <a:endParaRPr kumimoji="1" lang="ja-JP" altLang="en-US"/>
                    </a:p>
                  </a:txBody>
                  <a:tcPr/>
                </a:tc>
                <a:tc vMerge="1">
                  <a:txBody>
                    <a:bodyPr/>
                    <a:lstStyle/>
                    <a:p>
                      <a:pPr algn="l"/>
                      <a:endParaRPr kumimoji="1" lang="ja-JP" altLang="en-US" sz="800" dirty="0"/>
                    </a:p>
                  </a:txBody>
                  <a:tcPr anchor="ctr">
                    <a:solidFill>
                      <a:schemeClr val="bg1">
                        <a:alpha val="75000"/>
                      </a:schemeClr>
                    </a:solidFill>
                  </a:tcPr>
                </a:tc>
                <a:tc>
                  <a:txBody>
                    <a:bodyPr/>
                    <a:lstStyle/>
                    <a:p>
                      <a:endParaRPr kumimoji="1" lang="ja-JP" altLang="en-US" sz="1000" dirty="0"/>
                    </a:p>
                  </a:txBody>
                  <a:tcPr>
                    <a:solidFill>
                      <a:schemeClr val="bg1">
                        <a:alpha val="75000"/>
                      </a:schemeClr>
                    </a:solidFill>
                  </a:tcPr>
                </a:tc>
                <a:tc>
                  <a:txBody>
                    <a:bodyPr/>
                    <a:lstStyle/>
                    <a:p>
                      <a:endParaRPr kumimoji="1" lang="ja-JP" altLang="en-US" sz="1000"/>
                    </a:p>
                  </a:txBody>
                  <a:tcPr>
                    <a:solidFill>
                      <a:schemeClr val="bg1">
                        <a:alpha val="75000"/>
                      </a:schemeClr>
                    </a:solidFill>
                  </a:tcPr>
                </a:tc>
                <a:tc>
                  <a:txBody>
                    <a:bodyPr/>
                    <a:lstStyle/>
                    <a:p>
                      <a:endParaRPr kumimoji="1" lang="ja-JP" altLang="en-US" sz="1000" dirty="0"/>
                    </a:p>
                  </a:txBody>
                  <a:tcPr>
                    <a:solidFill>
                      <a:schemeClr val="bg1">
                        <a:alpha val="75000"/>
                      </a:schemeClr>
                    </a:solidFill>
                  </a:tcPr>
                </a:tc>
                <a:tc>
                  <a:txBody>
                    <a:bodyPr/>
                    <a:lstStyle/>
                    <a:p>
                      <a:endParaRPr kumimoji="1" lang="ja-JP" altLang="en-US" sz="1000"/>
                    </a:p>
                  </a:txBody>
                  <a:tcPr>
                    <a:solidFill>
                      <a:schemeClr val="bg1">
                        <a:alpha val="75000"/>
                      </a:schemeClr>
                    </a:solidFill>
                  </a:tcPr>
                </a:tc>
                <a:tc>
                  <a:txBody>
                    <a:bodyPr/>
                    <a:lstStyle/>
                    <a:p>
                      <a:endParaRPr kumimoji="1" lang="ja-JP" altLang="en-US" sz="1000" dirty="0"/>
                    </a:p>
                  </a:txBody>
                  <a:tcPr>
                    <a:solidFill>
                      <a:schemeClr val="bg1">
                        <a:alpha val="75000"/>
                      </a:schemeClr>
                    </a:solidFill>
                  </a:tcPr>
                </a:tc>
                <a:tc>
                  <a:txBody>
                    <a:bodyPr/>
                    <a:lstStyle/>
                    <a:p>
                      <a:endParaRPr kumimoji="1" lang="ja-JP" altLang="en-US" sz="1000"/>
                    </a:p>
                  </a:txBody>
                  <a:tcPr>
                    <a:solidFill>
                      <a:schemeClr val="bg1">
                        <a:alpha val="75000"/>
                      </a:schemeClr>
                    </a:solidFill>
                  </a:tcPr>
                </a:tc>
                <a:tc>
                  <a:txBody>
                    <a:bodyPr/>
                    <a:lstStyle/>
                    <a:p>
                      <a:endParaRPr kumimoji="1" lang="ja-JP" altLang="en-US" sz="1000"/>
                    </a:p>
                  </a:txBody>
                  <a:tcPr>
                    <a:solidFill>
                      <a:schemeClr val="bg1">
                        <a:alpha val="75000"/>
                      </a:schemeClr>
                    </a:solidFill>
                  </a:tcPr>
                </a:tc>
                <a:tc>
                  <a:txBody>
                    <a:bodyPr/>
                    <a:lstStyle/>
                    <a:p>
                      <a:endParaRPr kumimoji="1" lang="ja-JP" altLang="en-US" sz="1000"/>
                    </a:p>
                  </a:txBody>
                  <a:tcPr>
                    <a:solidFill>
                      <a:schemeClr val="bg1">
                        <a:alpha val="75000"/>
                      </a:schemeClr>
                    </a:solidFill>
                  </a:tcPr>
                </a:tc>
                <a:tc>
                  <a:txBody>
                    <a:bodyPr/>
                    <a:lstStyle/>
                    <a:p>
                      <a:endParaRPr kumimoji="1" lang="ja-JP" altLang="en-US" sz="1000"/>
                    </a:p>
                  </a:txBody>
                  <a:tcPr>
                    <a:solidFill>
                      <a:schemeClr val="bg1">
                        <a:alpha val="75000"/>
                      </a:schemeClr>
                    </a:solidFill>
                  </a:tcPr>
                </a:tc>
                <a:tc>
                  <a:txBody>
                    <a:bodyPr/>
                    <a:lstStyle/>
                    <a:p>
                      <a:endParaRPr kumimoji="1" lang="ja-JP" altLang="en-US" sz="1000"/>
                    </a:p>
                  </a:txBody>
                  <a:tcPr>
                    <a:solidFill>
                      <a:schemeClr val="bg1">
                        <a:alpha val="75000"/>
                      </a:schemeClr>
                    </a:solidFill>
                  </a:tcPr>
                </a:tc>
                <a:tc>
                  <a:txBody>
                    <a:bodyPr/>
                    <a:lstStyle/>
                    <a:p>
                      <a:endParaRPr kumimoji="1" lang="ja-JP" altLang="en-US" sz="1000"/>
                    </a:p>
                  </a:txBody>
                  <a:tcPr>
                    <a:solidFill>
                      <a:schemeClr val="bg1">
                        <a:alpha val="75000"/>
                      </a:schemeClr>
                    </a:solidFill>
                  </a:tcPr>
                </a:tc>
                <a:tc>
                  <a:txBody>
                    <a:bodyPr/>
                    <a:lstStyle/>
                    <a:p>
                      <a:endParaRPr kumimoji="1" lang="ja-JP" altLang="en-US" sz="1000" dirty="0"/>
                    </a:p>
                  </a:txBody>
                  <a:tcPr>
                    <a:solidFill>
                      <a:schemeClr val="bg1">
                        <a:alpha val="75000"/>
                      </a:schemeClr>
                    </a:solidFill>
                  </a:tcPr>
                </a:tc>
                <a:extLst>
                  <a:ext uri="{0D108BD9-81ED-4DB2-BD59-A6C34878D82A}">
                    <a16:rowId xmlns="" xmlns:a16="http://schemas.microsoft.com/office/drawing/2014/main" val="10006"/>
                  </a:ext>
                </a:extLst>
              </a:tr>
              <a:tr h="558797">
                <a:tc vMerge="1">
                  <a:txBody>
                    <a:bodyPr/>
                    <a:lstStyle/>
                    <a:p>
                      <a:pPr algn="ctr"/>
                      <a:endParaRPr kumimoji="1" lang="ja-JP" altLang="en-US" sz="800" dirty="0"/>
                    </a:p>
                  </a:txBody>
                  <a:tcPr anchor="ctr">
                    <a:solidFill>
                      <a:schemeClr val="bg1">
                        <a:alpha val="75000"/>
                      </a:schemeClr>
                    </a:solidFill>
                  </a:tcPr>
                </a:tc>
                <a:tc vMerge="1">
                  <a:txBody>
                    <a:bodyPr/>
                    <a:lstStyle/>
                    <a:p>
                      <a:pPr algn="l"/>
                      <a:endParaRPr kumimoji="1" lang="ja-JP" altLang="en-US" sz="800" dirty="0"/>
                    </a:p>
                  </a:txBody>
                  <a:tcPr anchor="ctr">
                    <a:solidFill>
                      <a:schemeClr val="bg1">
                        <a:alpha val="75000"/>
                      </a:schemeClr>
                    </a:solidFill>
                  </a:tcPr>
                </a:tc>
                <a:tc>
                  <a:txBody>
                    <a:bodyPr/>
                    <a:lstStyle/>
                    <a:p>
                      <a:pPr algn="l"/>
                      <a:r>
                        <a:rPr kumimoji="1" lang="ja-JP" altLang="en-US" sz="1000" dirty="0" smtClean="0"/>
                        <a:t>読売テレビ新社屋</a:t>
                      </a:r>
                      <a:endParaRPr kumimoji="1" lang="ja-JP" altLang="en-US" sz="1000" dirty="0"/>
                    </a:p>
                  </a:txBody>
                  <a:tcPr anchor="ctr">
                    <a:solidFill>
                      <a:schemeClr val="bg1">
                        <a:alpha val="75000"/>
                      </a:schemeClr>
                    </a:solidFill>
                  </a:tcPr>
                </a:tc>
                <a:tc>
                  <a:txBody>
                    <a:bodyPr/>
                    <a:lstStyle/>
                    <a:p>
                      <a:endParaRPr kumimoji="1" lang="ja-JP" altLang="en-US" sz="1000" dirty="0"/>
                    </a:p>
                  </a:txBody>
                  <a:tcPr>
                    <a:solidFill>
                      <a:schemeClr val="bg1">
                        <a:alpha val="75000"/>
                      </a:schemeClr>
                    </a:solidFill>
                  </a:tcPr>
                </a:tc>
                <a:tc>
                  <a:txBody>
                    <a:bodyPr/>
                    <a:lstStyle/>
                    <a:p>
                      <a:endParaRPr kumimoji="1" lang="ja-JP" altLang="en-US" sz="1000" dirty="0"/>
                    </a:p>
                  </a:txBody>
                  <a:tcPr>
                    <a:solidFill>
                      <a:schemeClr val="bg1">
                        <a:alpha val="75000"/>
                      </a:schemeClr>
                    </a:solidFill>
                  </a:tcPr>
                </a:tc>
                <a:tc>
                  <a:txBody>
                    <a:bodyPr/>
                    <a:lstStyle/>
                    <a:p>
                      <a:endParaRPr kumimoji="1" lang="ja-JP" altLang="en-US" sz="1000" dirty="0"/>
                    </a:p>
                  </a:txBody>
                  <a:tcPr>
                    <a:solidFill>
                      <a:schemeClr val="bg1">
                        <a:alpha val="75000"/>
                      </a:schemeClr>
                    </a:solidFill>
                  </a:tcPr>
                </a:tc>
                <a:tc>
                  <a:txBody>
                    <a:bodyPr/>
                    <a:lstStyle/>
                    <a:p>
                      <a:endParaRPr kumimoji="1" lang="ja-JP" altLang="en-US" sz="1000" dirty="0"/>
                    </a:p>
                  </a:txBody>
                  <a:tcPr>
                    <a:solidFill>
                      <a:schemeClr val="bg1">
                        <a:alpha val="75000"/>
                      </a:schemeClr>
                    </a:solidFill>
                  </a:tcPr>
                </a:tc>
                <a:tc>
                  <a:txBody>
                    <a:bodyPr/>
                    <a:lstStyle/>
                    <a:p>
                      <a:endParaRPr kumimoji="1" lang="ja-JP" altLang="en-US" sz="1000" dirty="0"/>
                    </a:p>
                  </a:txBody>
                  <a:tcPr>
                    <a:solidFill>
                      <a:schemeClr val="bg1">
                        <a:alpha val="75000"/>
                      </a:schemeClr>
                    </a:solidFill>
                  </a:tcPr>
                </a:tc>
                <a:tc>
                  <a:txBody>
                    <a:bodyPr/>
                    <a:lstStyle/>
                    <a:p>
                      <a:endParaRPr kumimoji="1" lang="ja-JP" altLang="en-US" sz="1000" dirty="0"/>
                    </a:p>
                  </a:txBody>
                  <a:tcPr>
                    <a:solidFill>
                      <a:schemeClr val="bg1">
                        <a:alpha val="75000"/>
                      </a:schemeClr>
                    </a:solidFill>
                  </a:tcPr>
                </a:tc>
                <a:tc>
                  <a:txBody>
                    <a:bodyPr/>
                    <a:lstStyle/>
                    <a:p>
                      <a:endParaRPr kumimoji="1" lang="ja-JP" altLang="en-US" sz="1000" dirty="0"/>
                    </a:p>
                  </a:txBody>
                  <a:tcPr>
                    <a:solidFill>
                      <a:schemeClr val="bg1">
                        <a:alpha val="75000"/>
                      </a:schemeClr>
                    </a:solidFill>
                  </a:tcPr>
                </a:tc>
                <a:tc>
                  <a:txBody>
                    <a:bodyPr/>
                    <a:lstStyle/>
                    <a:p>
                      <a:endParaRPr kumimoji="1" lang="ja-JP" altLang="en-US" sz="1000" dirty="0"/>
                    </a:p>
                  </a:txBody>
                  <a:tcPr>
                    <a:solidFill>
                      <a:schemeClr val="bg1">
                        <a:alpha val="75000"/>
                      </a:schemeClr>
                    </a:solidFill>
                  </a:tcPr>
                </a:tc>
                <a:tc>
                  <a:txBody>
                    <a:bodyPr/>
                    <a:lstStyle/>
                    <a:p>
                      <a:endParaRPr kumimoji="1" lang="ja-JP" altLang="en-US" sz="1000" dirty="0"/>
                    </a:p>
                  </a:txBody>
                  <a:tcPr>
                    <a:solidFill>
                      <a:schemeClr val="bg1">
                        <a:alpha val="75000"/>
                      </a:schemeClr>
                    </a:solidFill>
                  </a:tcPr>
                </a:tc>
                <a:tc>
                  <a:txBody>
                    <a:bodyPr/>
                    <a:lstStyle/>
                    <a:p>
                      <a:endParaRPr kumimoji="1" lang="ja-JP" altLang="en-US" sz="1000" dirty="0"/>
                    </a:p>
                  </a:txBody>
                  <a:tcPr>
                    <a:solidFill>
                      <a:schemeClr val="bg1">
                        <a:alpha val="75000"/>
                      </a:schemeClr>
                    </a:solidFill>
                  </a:tcPr>
                </a:tc>
                <a:tc>
                  <a:txBody>
                    <a:bodyPr/>
                    <a:lstStyle/>
                    <a:p>
                      <a:endParaRPr kumimoji="1" lang="ja-JP" altLang="en-US" sz="1000" dirty="0"/>
                    </a:p>
                  </a:txBody>
                  <a:tcPr>
                    <a:solidFill>
                      <a:schemeClr val="bg1">
                        <a:alpha val="75000"/>
                      </a:schemeClr>
                    </a:solidFill>
                  </a:tcPr>
                </a:tc>
                <a:tc>
                  <a:txBody>
                    <a:bodyPr/>
                    <a:lstStyle/>
                    <a:p>
                      <a:endParaRPr kumimoji="1" lang="ja-JP" altLang="en-US" sz="1000" dirty="0"/>
                    </a:p>
                  </a:txBody>
                  <a:tcPr>
                    <a:solidFill>
                      <a:schemeClr val="bg1">
                        <a:alpha val="75000"/>
                      </a:schemeClr>
                    </a:solidFill>
                  </a:tcPr>
                </a:tc>
                <a:extLst>
                  <a:ext uri="{0D108BD9-81ED-4DB2-BD59-A6C34878D82A}">
                    <a16:rowId xmlns="" xmlns:a16="http://schemas.microsoft.com/office/drawing/2014/main" val="10007"/>
                  </a:ext>
                </a:extLst>
              </a:tr>
            </a:tbl>
          </a:graphicData>
        </a:graphic>
      </p:graphicFrame>
      <p:sp>
        <p:nvSpPr>
          <p:cNvPr id="5" name="Rectangle 2"/>
          <p:cNvSpPr txBox="1">
            <a:spLocks noChangeArrowheads="1"/>
          </p:cNvSpPr>
          <p:nvPr/>
        </p:nvSpPr>
        <p:spPr bwMode="auto">
          <a:xfrm>
            <a:off x="1143000" y="0"/>
            <a:ext cx="9906000" cy="451272"/>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５．大阪城公園、森之宮、京橋･大阪ビジネスパーク</a:t>
            </a:r>
            <a:endParaRPr lang="en-US" altLang="ja-JP" sz="1400" b="1" dirty="0">
              <a:solidFill>
                <a:schemeClr val="bg1"/>
              </a:solidFill>
              <a:latin typeface="ＭＳ ゴシック" pitchFamily="49" charset="-128"/>
              <a:ea typeface="ＭＳ ゴシック" pitchFamily="49" charset="-128"/>
            </a:endParaRPr>
          </a:p>
        </p:txBody>
      </p:sp>
      <p:sp>
        <p:nvSpPr>
          <p:cNvPr id="10" name="角丸四角形 9"/>
          <p:cNvSpPr/>
          <p:nvPr/>
        </p:nvSpPr>
        <p:spPr>
          <a:xfrm>
            <a:off x="1431032" y="6141418"/>
            <a:ext cx="9273480" cy="57606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100" dirty="0">
              <a:solidFill>
                <a:schemeClr val="tx1"/>
              </a:solidFill>
            </a:endParaRPr>
          </a:p>
        </p:txBody>
      </p:sp>
      <p:sp>
        <p:nvSpPr>
          <p:cNvPr id="11" name="テキスト ボックス 10"/>
          <p:cNvSpPr txBox="1"/>
          <p:nvPr/>
        </p:nvSpPr>
        <p:spPr>
          <a:xfrm>
            <a:off x="1379110" y="5852438"/>
            <a:ext cx="6697667" cy="338554"/>
          </a:xfrm>
          <a:prstGeom prst="rect">
            <a:avLst/>
          </a:prstGeom>
          <a:noFill/>
        </p:spPr>
        <p:txBody>
          <a:bodyPr wrap="none" rtlCol="0">
            <a:spAutoFit/>
          </a:bodyPr>
          <a:lstStyle/>
          <a:p>
            <a:pPr lvl="0"/>
            <a:r>
              <a:rPr lang="ja-JP" altLang="en-US" sz="1600" dirty="0"/>
              <a:t>○</a:t>
            </a:r>
            <a:r>
              <a:rPr lang="en-US" altLang="ja-JP" sz="1600" dirty="0"/>
              <a:t>『</a:t>
            </a:r>
            <a:r>
              <a:rPr lang="ja-JP" altLang="en-US" sz="1600" dirty="0"/>
              <a:t>大阪城公園、森之宮、京橋・大阪ビジネスパーク</a:t>
            </a:r>
            <a:r>
              <a:rPr lang="en-US" altLang="ja-JP" sz="1600" dirty="0"/>
              <a:t>』</a:t>
            </a:r>
            <a:r>
              <a:rPr lang="ja-JP" altLang="en-US" sz="1600" dirty="0"/>
              <a:t>エリアの担当部局一覧</a:t>
            </a:r>
            <a:endParaRPr lang="en-US" altLang="ja-JP" sz="1600" dirty="0"/>
          </a:p>
        </p:txBody>
      </p:sp>
      <p:sp>
        <p:nvSpPr>
          <p:cNvPr id="12" name="テキスト ボックス 11"/>
          <p:cNvSpPr txBox="1"/>
          <p:nvPr/>
        </p:nvSpPr>
        <p:spPr>
          <a:xfrm>
            <a:off x="1595134" y="6180922"/>
            <a:ext cx="5346335" cy="523220"/>
          </a:xfrm>
          <a:prstGeom prst="rect">
            <a:avLst/>
          </a:prstGeom>
          <a:noFill/>
        </p:spPr>
        <p:txBody>
          <a:bodyPr wrap="none" rtlCol="0">
            <a:spAutoFit/>
          </a:bodyPr>
          <a:lstStyle/>
          <a:p>
            <a:pPr lvl="0"/>
            <a:r>
              <a:rPr lang="ja-JP" altLang="en-US" sz="1400" dirty="0">
                <a:latin typeface="ＭＳ Ｐ明朝" pitchFamily="18" charset="-128"/>
                <a:ea typeface="ＭＳ Ｐ明朝" pitchFamily="18" charset="-128"/>
              </a:rPr>
              <a:t>・大阪市：都市計画局、経済</a:t>
            </a:r>
            <a:r>
              <a:rPr lang="ja-JP" altLang="en-US" sz="1400" dirty="0" smtClean="0">
                <a:latin typeface="ＭＳ Ｐ明朝" pitchFamily="18" charset="-128"/>
                <a:ea typeface="ＭＳ Ｐ明朝" pitchFamily="18" charset="-128"/>
              </a:rPr>
              <a:t>戦略局</a:t>
            </a:r>
            <a:r>
              <a:rPr lang="ja-JP" altLang="en-US" sz="1400" dirty="0">
                <a:latin typeface="ＭＳ Ｐ明朝" pitchFamily="18" charset="-128"/>
                <a:ea typeface="ＭＳ Ｐ明朝" pitchFamily="18" charset="-128"/>
              </a:rPr>
              <a:t>、</a:t>
            </a:r>
            <a:r>
              <a:rPr lang="ja-JP" altLang="en-US" sz="1400" dirty="0" smtClean="0">
                <a:latin typeface="ＭＳ Ｐ明朝" pitchFamily="18" charset="-128"/>
                <a:ea typeface="ＭＳ Ｐ明朝" pitchFamily="18" charset="-128"/>
              </a:rPr>
              <a:t>建設局、環境局、城東区役所</a:t>
            </a:r>
            <a:endParaRPr lang="en-US" altLang="ja-JP" sz="1400" dirty="0">
              <a:latin typeface="ＭＳ Ｐ明朝" pitchFamily="18" charset="-128"/>
              <a:ea typeface="ＭＳ Ｐ明朝" pitchFamily="18" charset="-128"/>
            </a:endParaRPr>
          </a:p>
          <a:p>
            <a:pPr lvl="0"/>
            <a:r>
              <a:rPr lang="ja-JP" altLang="en-US" sz="1400" dirty="0">
                <a:latin typeface="ＭＳ Ｐ明朝" pitchFamily="18" charset="-128"/>
                <a:ea typeface="ＭＳ Ｐ明朝" pitchFamily="18" charset="-128"/>
              </a:rPr>
              <a:t>・大阪府：住宅まちづくり部</a:t>
            </a:r>
            <a:endParaRPr lang="en-US" altLang="ja-JP" sz="1400" dirty="0">
              <a:latin typeface="ＭＳ Ｐ明朝" pitchFamily="18" charset="-128"/>
              <a:ea typeface="ＭＳ Ｐ明朝" pitchFamily="18" charset="-128"/>
            </a:endParaRPr>
          </a:p>
        </p:txBody>
      </p:sp>
      <p:sp>
        <p:nvSpPr>
          <p:cNvPr id="13" name="スライド番号プレースホルダ 12"/>
          <p:cNvSpPr>
            <a:spLocks noGrp="1"/>
          </p:cNvSpPr>
          <p:nvPr>
            <p:ph type="sldNum" sz="quarter" idx="12"/>
          </p:nvPr>
        </p:nvSpPr>
        <p:spPr/>
        <p:txBody>
          <a:bodyPr/>
          <a:lstStyle/>
          <a:p>
            <a:fld id="{37EF5067-3AB7-4642-9103-42CBD40CC6D9}" type="slidenum">
              <a:rPr kumimoji="1" lang="ja-JP" altLang="en-US" smtClean="0"/>
              <a:pPr/>
              <a:t>42</a:t>
            </a:fld>
            <a:endParaRPr kumimoji="1" lang="ja-JP" altLang="en-US" dirty="0"/>
          </a:p>
        </p:txBody>
      </p:sp>
      <p:cxnSp>
        <p:nvCxnSpPr>
          <p:cNvPr id="14" name="直線矢印コネクタ 13"/>
          <p:cNvCxnSpPr/>
          <p:nvPr/>
        </p:nvCxnSpPr>
        <p:spPr>
          <a:xfrm>
            <a:off x="3766835" y="1724025"/>
            <a:ext cx="540000" cy="0"/>
          </a:xfrm>
          <a:prstGeom prst="straightConnector1">
            <a:avLst/>
          </a:prstGeom>
          <a:ln w="25400">
            <a:solidFill>
              <a:srgbClr val="0000CC"/>
            </a:solidFill>
            <a:prstDash val="sysDash"/>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V="1">
            <a:off x="3766835" y="2583302"/>
            <a:ext cx="1401950" cy="7498"/>
          </a:xfrm>
          <a:prstGeom prst="straightConnector1">
            <a:avLst/>
          </a:prstGeom>
          <a:ln w="25400">
            <a:prstDash val="sysDot"/>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3766835" y="3019425"/>
            <a:ext cx="1152000" cy="0"/>
          </a:xfrm>
          <a:prstGeom prst="straightConnector1">
            <a:avLst/>
          </a:prstGeom>
          <a:ln w="25400">
            <a:prstDash val="sysDot"/>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4378835" y="1724025"/>
            <a:ext cx="6444000" cy="0"/>
          </a:xfrm>
          <a:prstGeom prst="straightConnector1">
            <a:avLst/>
          </a:prstGeom>
          <a:ln w="25400">
            <a:solidFill>
              <a:srgbClr val="0000CC"/>
            </a:solidFill>
            <a:prstDash val="solid"/>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5168784" y="2583302"/>
            <a:ext cx="5652000" cy="0"/>
          </a:xfrm>
          <a:prstGeom prst="straightConnector1">
            <a:avLst/>
          </a:prstGeom>
          <a:ln w="25400">
            <a:solidFill>
              <a:srgbClr val="0000CC"/>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4949912" y="3028950"/>
            <a:ext cx="5868000" cy="0"/>
          </a:xfrm>
          <a:prstGeom prst="straightConnector1">
            <a:avLst/>
          </a:prstGeom>
          <a:ln w="25400">
            <a:prstDash val="sysDot"/>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4099310" y="3565525"/>
            <a:ext cx="6732000" cy="0"/>
          </a:xfrm>
          <a:prstGeom prst="straightConnector1">
            <a:avLst/>
          </a:prstGeom>
          <a:ln w="25400">
            <a:prstDash val="solid"/>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4306835" y="4273550"/>
            <a:ext cx="6516000" cy="0"/>
          </a:xfrm>
          <a:prstGeom prst="straightConnector1">
            <a:avLst/>
          </a:prstGeom>
          <a:ln w="25400">
            <a:solidFill>
              <a:srgbClr val="0000CC"/>
            </a:solidFill>
            <a:prstDash val="solid"/>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3766835" y="4273550"/>
            <a:ext cx="504000" cy="0"/>
          </a:xfrm>
          <a:prstGeom prst="straightConnector1">
            <a:avLst/>
          </a:prstGeom>
          <a:ln w="25400">
            <a:prstDash val="sysDot"/>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V="1">
            <a:off x="3784835" y="4913448"/>
            <a:ext cx="874890" cy="0"/>
          </a:xfrm>
          <a:prstGeom prst="straightConnector1">
            <a:avLst/>
          </a:prstGeom>
          <a:ln w="25400">
            <a:prstDash val="sysDot"/>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4680941" y="4913448"/>
            <a:ext cx="6156000" cy="0"/>
          </a:xfrm>
          <a:prstGeom prst="straightConnector1">
            <a:avLst/>
          </a:prstGeom>
          <a:ln w="25400">
            <a:solidFill>
              <a:srgbClr val="0000CC"/>
            </a:solidFill>
            <a:prstDash val="solid"/>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4148266" y="5464175"/>
            <a:ext cx="2808000" cy="0"/>
          </a:xfrm>
          <a:prstGeom prst="straightConnector1">
            <a:avLst/>
          </a:prstGeom>
          <a:ln w="25400">
            <a:solidFill>
              <a:srgbClr val="0000CC"/>
            </a:solidFill>
            <a:prstDash val="sysDash"/>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7006835" y="5464175"/>
            <a:ext cx="3816000" cy="0"/>
          </a:xfrm>
          <a:prstGeom prst="straightConnector1">
            <a:avLst/>
          </a:prstGeom>
          <a:ln w="25400">
            <a:solidFill>
              <a:srgbClr val="FF0000"/>
            </a:solidFill>
            <a:prstDash val="solid"/>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3746672" y="1522692"/>
            <a:ext cx="569387" cy="400110"/>
          </a:xfrm>
          <a:prstGeom prst="rect">
            <a:avLst/>
          </a:prstGeom>
          <a:noFill/>
        </p:spPr>
        <p:txBody>
          <a:bodyPr wrap="none" rtlCol="0">
            <a:spAutoFit/>
          </a:bodyPr>
          <a:lstStyle/>
          <a:p>
            <a:r>
              <a:rPr kumimoji="1" lang="ja-JP" altLang="en-US" sz="1000" dirty="0" smtClean="0">
                <a:latin typeface="ＭＳ Ｐ明朝" panose="02020600040205080304" pitchFamily="18" charset="-128"/>
                <a:ea typeface="ＭＳ Ｐ明朝" panose="02020600040205080304" pitchFamily="18" charset="-128"/>
              </a:rPr>
              <a:t>事業者</a:t>
            </a:r>
            <a:endParaRPr kumimoji="1" lang="en-US" altLang="ja-JP" sz="1000" dirty="0" smtClean="0">
              <a:latin typeface="ＭＳ Ｐ明朝" panose="02020600040205080304" pitchFamily="18" charset="-128"/>
              <a:ea typeface="ＭＳ Ｐ明朝" panose="02020600040205080304" pitchFamily="18" charset="-128"/>
            </a:endParaRPr>
          </a:p>
          <a:p>
            <a:r>
              <a:rPr lang="ja-JP" altLang="en-US" sz="1000" dirty="0" smtClean="0">
                <a:latin typeface="ＭＳ Ｐ明朝" panose="02020600040205080304" pitchFamily="18" charset="-128"/>
                <a:ea typeface="ＭＳ Ｐ明朝" panose="02020600040205080304" pitchFamily="18" charset="-128"/>
              </a:rPr>
              <a:t>公募</a:t>
            </a:r>
            <a:r>
              <a:rPr lang="ja-JP" altLang="en-US" sz="1000" dirty="0">
                <a:latin typeface="ＭＳ Ｐ明朝" panose="02020600040205080304" pitchFamily="18" charset="-128"/>
                <a:ea typeface="ＭＳ Ｐ明朝" panose="02020600040205080304" pitchFamily="18" charset="-128"/>
              </a:rPr>
              <a:t>等</a:t>
            </a:r>
            <a:endParaRPr kumimoji="1" lang="ja-JP" altLang="en-US" sz="1000" dirty="0">
              <a:latin typeface="ＭＳ Ｐ明朝" panose="02020600040205080304" pitchFamily="18" charset="-128"/>
              <a:ea typeface="ＭＳ Ｐ明朝" panose="02020600040205080304" pitchFamily="18" charset="-128"/>
            </a:endParaRPr>
          </a:p>
        </p:txBody>
      </p:sp>
      <p:sp>
        <p:nvSpPr>
          <p:cNvPr id="31" name="テキスト ボックス 30"/>
          <p:cNvSpPr txBox="1"/>
          <p:nvPr/>
        </p:nvSpPr>
        <p:spPr>
          <a:xfrm>
            <a:off x="4253373" y="1394048"/>
            <a:ext cx="2501006" cy="230832"/>
          </a:xfrm>
          <a:prstGeom prst="rect">
            <a:avLst/>
          </a:prstGeom>
          <a:noFill/>
        </p:spPr>
        <p:txBody>
          <a:bodyPr wrap="none" rtlCol="0">
            <a:spAutoFit/>
          </a:bodyPr>
          <a:lstStyle/>
          <a:p>
            <a:r>
              <a:rPr lang="ja-JP" altLang="en-US" sz="900" dirty="0" smtClean="0">
                <a:solidFill>
                  <a:srgbClr val="0000CC"/>
                </a:solidFill>
                <a:latin typeface="ＭＳ Ｐ明朝" panose="02020600040205080304" pitchFamily="18" charset="-128"/>
                <a:ea typeface="ＭＳ Ｐ明朝" panose="02020600040205080304" pitchFamily="18" charset="-128"/>
              </a:rPr>
              <a:t>民間</a:t>
            </a:r>
            <a:r>
              <a:rPr lang="ja-JP" altLang="en-US" sz="900" dirty="0">
                <a:solidFill>
                  <a:srgbClr val="0000CC"/>
                </a:solidFill>
                <a:latin typeface="ＭＳ Ｐ明朝" panose="02020600040205080304" pitchFamily="18" charset="-128"/>
                <a:ea typeface="ＭＳ Ｐ明朝" panose="02020600040205080304" pitchFamily="18" charset="-128"/>
              </a:rPr>
              <a:t>事業者</a:t>
            </a:r>
            <a:r>
              <a:rPr lang="ja-JP" altLang="en-US" sz="900" dirty="0" smtClean="0">
                <a:solidFill>
                  <a:srgbClr val="0000CC"/>
                </a:solidFill>
                <a:latin typeface="ＭＳ Ｐ明朝" panose="02020600040205080304" pitchFamily="18" charset="-128"/>
                <a:ea typeface="ＭＳ Ｐ明朝" panose="02020600040205080304" pitchFamily="18" charset="-128"/>
              </a:rPr>
              <a:t>によるパークマネジメント事業が開始</a:t>
            </a:r>
            <a:endParaRPr kumimoji="1" lang="en-US" altLang="ja-JP" sz="900" dirty="0" smtClean="0">
              <a:solidFill>
                <a:srgbClr val="0000CC"/>
              </a:solidFill>
              <a:latin typeface="ＭＳ Ｐ明朝" panose="02020600040205080304" pitchFamily="18" charset="-128"/>
              <a:ea typeface="ＭＳ Ｐ明朝" panose="02020600040205080304" pitchFamily="18" charset="-128"/>
            </a:endParaRPr>
          </a:p>
        </p:txBody>
      </p:sp>
      <p:sp>
        <p:nvSpPr>
          <p:cNvPr id="34" name="テキスト ボックス 33"/>
          <p:cNvSpPr txBox="1"/>
          <p:nvPr/>
        </p:nvSpPr>
        <p:spPr>
          <a:xfrm>
            <a:off x="7149378" y="2350711"/>
            <a:ext cx="1309974" cy="246221"/>
          </a:xfrm>
          <a:prstGeom prst="rect">
            <a:avLst/>
          </a:prstGeom>
          <a:noFill/>
        </p:spPr>
        <p:txBody>
          <a:bodyPr wrap="none" rtlCol="0">
            <a:spAutoFit/>
          </a:bodyPr>
          <a:lstStyle/>
          <a:p>
            <a:r>
              <a:rPr lang="ja-JP" altLang="en-US" sz="1000" i="1" u="sng" dirty="0" smtClean="0">
                <a:solidFill>
                  <a:srgbClr val="0000CC"/>
                </a:solidFill>
                <a:latin typeface="ＭＳ Ｐ明朝" panose="02020600040205080304" pitchFamily="18" charset="-128"/>
                <a:ea typeface="ＭＳ Ｐ明朝" panose="02020600040205080304" pitchFamily="18" charset="-128"/>
              </a:rPr>
              <a:t>具体化に向けた検討</a:t>
            </a:r>
            <a:endParaRPr kumimoji="1" lang="en-US" altLang="ja-JP" sz="1000" i="1" u="sng" dirty="0" smtClean="0">
              <a:solidFill>
                <a:srgbClr val="0000CC"/>
              </a:solidFill>
              <a:latin typeface="ＭＳ Ｐ明朝" panose="02020600040205080304" pitchFamily="18" charset="-128"/>
              <a:ea typeface="ＭＳ Ｐ明朝" panose="02020600040205080304" pitchFamily="18" charset="-128"/>
            </a:endParaRPr>
          </a:p>
        </p:txBody>
      </p:sp>
      <p:sp>
        <p:nvSpPr>
          <p:cNvPr id="36" name="テキスト ボックス 35"/>
          <p:cNvSpPr txBox="1"/>
          <p:nvPr/>
        </p:nvSpPr>
        <p:spPr>
          <a:xfrm>
            <a:off x="3976116" y="2797880"/>
            <a:ext cx="889987" cy="246221"/>
          </a:xfrm>
          <a:prstGeom prst="rect">
            <a:avLst/>
          </a:prstGeom>
          <a:noFill/>
        </p:spPr>
        <p:txBody>
          <a:bodyPr wrap="none" rtlCol="0">
            <a:spAutoFit/>
          </a:bodyPr>
          <a:lstStyle/>
          <a:p>
            <a:r>
              <a:rPr lang="ja-JP" altLang="en-US" sz="1000" dirty="0" smtClean="0">
                <a:latin typeface="ＭＳ Ｐ明朝" panose="02020600040205080304" pitchFamily="18" charset="-128"/>
                <a:ea typeface="ＭＳ Ｐ明朝" panose="02020600040205080304" pitchFamily="18" charset="-128"/>
              </a:rPr>
              <a:t>調査・検討等</a:t>
            </a:r>
            <a:endParaRPr kumimoji="1" lang="en-US" altLang="ja-JP" sz="1000" dirty="0" smtClean="0">
              <a:latin typeface="ＭＳ Ｐ明朝" panose="02020600040205080304" pitchFamily="18" charset="-128"/>
              <a:ea typeface="ＭＳ Ｐ明朝" panose="02020600040205080304" pitchFamily="18" charset="-128"/>
            </a:endParaRPr>
          </a:p>
        </p:txBody>
      </p:sp>
      <p:sp>
        <p:nvSpPr>
          <p:cNvPr id="38" name="テキスト ボックス 37"/>
          <p:cNvSpPr txBox="1"/>
          <p:nvPr/>
        </p:nvSpPr>
        <p:spPr>
          <a:xfrm>
            <a:off x="3833448" y="3613864"/>
            <a:ext cx="1175322" cy="246221"/>
          </a:xfrm>
          <a:prstGeom prst="rect">
            <a:avLst/>
          </a:prstGeom>
          <a:noFill/>
        </p:spPr>
        <p:txBody>
          <a:bodyPr wrap="none" rtlCol="0">
            <a:spAutoFit/>
          </a:bodyPr>
          <a:lstStyle/>
          <a:p>
            <a:r>
              <a:rPr lang="ja-JP" altLang="en-US" sz="1000" dirty="0" smtClean="0">
                <a:latin typeface="ＭＳ Ｐ明朝" panose="02020600040205080304" pitchFamily="18" charset="-128"/>
                <a:ea typeface="ＭＳ Ｐ明朝" panose="02020600040205080304" pitchFamily="18" charset="-128"/>
              </a:rPr>
              <a:t>建築協定の見直し</a:t>
            </a:r>
            <a:endParaRPr kumimoji="1" lang="en-US" altLang="ja-JP" sz="1000" dirty="0" smtClean="0">
              <a:latin typeface="ＭＳ Ｐ明朝" panose="02020600040205080304" pitchFamily="18" charset="-128"/>
              <a:ea typeface="ＭＳ Ｐ明朝" panose="02020600040205080304" pitchFamily="18" charset="-128"/>
            </a:endParaRPr>
          </a:p>
        </p:txBody>
      </p:sp>
      <p:sp>
        <p:nvSpPr>
          <p:cNvPr id="39" name="テキスト ボックス 38"/>
          <p:cNvSpPr txBox="1"/>
          <p:nvPr/>
        </p:nvSpPr>
        <p:spPr>
          <a:xfrm>
            <a:off x="4894940" y="3583103"/>
            <a:ext cx="3937985" cy="400110"/>
          </a:xfrm>
          <a:prstGeom prst="rect">
            <a:avLst/>
          </a:prstGeom>
          <a:noFill/>
        </p:spPr>
        <p:txBody>
          <a:bodyPr wrap="square" rtlCol="0">
            <a:spAutoFit/>
          </a:bodyPr>
          <a:lstStyle/>
          <a:p>
            <a:r>
              <a:rPr lang="ja-JP" altLang="en-US" sz="1000" dirty="0" smtClean="0">
                <a:latin typeface="ＭＳ Ｐ明朝" panose="02020600040205080304" pitchFamily="18" charset="-128"/>
                <a:ea typeface="ＭＳ Ｐ明朝" panose="02020600040205080304" pitchFamily="18" charset="-128"/>
              </a:rPr>
              <a:t>・教育施設、医療施設、ビジネスサポート機能としての居住施設（国際的ビジネス拠点にふさわしい賃貸レジデンスに限る。）の導入が可能に</a:t>
            </a:r>
            <a:endParaRPr lang="en-US" altLang="ja-JP" sz="1000" dirty="0" smtClean="0">
              <a:latin typeface="ＭＳ Ｐ明朝" panose="02020600040205080304" pitchFamily="18" charset="-128"/>
              <a:ea typeface="ＭＳ Ｐ明朝" panose="02020600040205080304" pitchFamily="18" charset="-128"/>
            </a:endParaRPr>
          </a:p>
        </p:txBody>
      </p:sp>
      <p:sp>
        <p:nvSpPr>
          <p:cNvPr id="40" name="テキスト ボックス 39"/>
          <p:cNvSpPr txBox="1"/>
          <p:nvPr/>
        </p:nvSpPr>
        <p:spPr>
          <a:xfrm>
            <a:off x="3865277" y="3980615"/>
            <a:ext cx="2325518" cy="246221"/>
          </a:xfrm>
          <a:prstGeom prst="rect">
            <a:avLst/>
          </a:prstGeom>
          <a:noFill/>
        </p:spPr>
        <p:txBody>
          <a:bodyPr wrap="square" rtlCol="0">
            <a:spAutoFit/>
          </a:bodyPr>
          <a:lstStyle/>
          <a:p>
            <a:r>
              <a:rPr lang="ja-JP" altLang="en-US" sz="1000" i="1" u="sng" dirty="0" smtClean="0">
                <a:solidFill>
                  <a:srgbClr val="0000CC"/>
                </a:solidFill>
                <a:latin typeface="ＭＳ Ｐ明朝" panose="02020600040205080304" pitchFamily="18" charset="-128"/>
                <a:ea typeface="ＭＳ Ｐ明朝" panose="02020600040205080304" pitchFamily="18" charset="-128"/>
              </a:rPr>
              <a:t>都市再生緊急整備協議会設立</a:t>
            </a:r>
            <a:endParaRPr kumimoji="1" lang="en-US" altLang="ja-JP" sz="1000" i="1" u="sng" dirty="0" smtClean="0">
              <a:solidFill>
                <a:srgbClr val="0000CC"/>
              </a:solidFill>
              <a:latin typeface="ＭＳ Ｐ明朝" panose="02020600040205080304" pitchFamily="18" charset="-128"/>
              <a:ea typeface="ＭＳ Ｐ明朝" panose="02020600040205080304" pitchFamily="18" charset="-128"/>
            </a:endParaRPr>
          </a:p>
        </p:txBody>
      </p:sp>
      <p:sp>
        <p:nvSpPr>
          <p:cNvPr id="41" name="テキスト ボックス 40"/>
          <p:cNvSpPr txBox="1"/>
          <p:nvPr/>
        </p:nvSpPr>
        <p:spPr>
          <a:xfrm>
            <a:off x="3862081" y="4305649"/>
            <a:ext cx="1914902" cy="246221"/>
          </a:xfrm>
          <a:prstGeom prst="rect">
            <a:avLst/>
          </a:prstGeom>
          <a:noFill/>
        </p:spPr>
        <p:txBody>
          <a:bodyPr wrap="square" rtlCol="0">
            <a:spAutoFit/>
          </a:bodyPr>
          <a:lstStyle/>
          <a:p>
            <a:r>
              <a:rPr lang="ja-JP" altLang="en-US" sz="1000" i="1" u="sng" dirty="0" smtClean="0">
                <a:solidFill>
                  <a:srgbClr val="0000CC"/>
                </a:solidFill>
                <a:latin typeface="ＭＳ Ｐ明朝" panose="02020600040205080304" pitchFamily="18" charset="-128"/>
                <a:ea typeface="ＭＳ Ｐ明朝" panose="02020600040205080304" pitchFamily="18" charset="-128"/>
              </a:rPr>
              <a:t>都市再生安全</a:t>
            </a:r>
            <a:r>
              <a:rPr kumimoji="1" lang="ja-JP" altLang="en-US" sz="1000" i="1" u="sng" dirty="0" smtClean="0">
                <a:solidFill>
                  <a:srgbClr val="0000CC"/>
                </a:solidFill>
                <a:latin typeface="ＭＳ Ｐ明朝" panose="02020600040205080304" pitchFamily="18" charset="-128"/>
                <a:ea typeface="ＭＳ Ｐ明朝" panose="02020600040205080304" pitchFamily="18" charset="-128"/>
              </a:rPr>
              <a:t>確保計画</a:t>
            </a:r>
            <a:r>
              <a:rPr kumimoji="1" lang="ja-JP" altLang="en-US" sz="1000" i="1" u="sng" dirty="0">
                <a:solidFill>
                  <a:srgbClr val="0000CC"/>
                </a:solidFill>
                <a:latin typeface="ＭＳ Ｐ明朝" panose="02020600040205080304" pitchFamily="18" charset="-128"/>
                <a:ea typeface="ＭＳ Ｐ明朝" panose="02020600040205080304" pitchFamily="18" charset="-128"/>
              </a:rPr>
              <a:t>策定</a:t>
            </a:r>
            <a:endParaRPr kumimoji="1" lang="en-US" altLang="ja-JP" sz="1000" i="1" u="sng" dirty="0" smtClean="0">
              <a:solidFill>
                <a:srgbClr val="0000CC"/>
              </a:solidFill>
              <a:latin typeface="ＭＳ Ｐ明朝" panose="02020600040205080304" pitchFamily="18" charset="-128"/>
              <a:ea typeface="ＭＳ Ｐ明朝" panose="02020600040205080304" pitchFamily="18" charset="-128"/>
            </a:endParaRPr>
          </a:p>
        </p:txBody>
      </p:sp>
      <p:sp>
        <p:nvSpPr>
          <p:cNvPr id="42" name="テキスト ボックス 41"/>
          <p:cNvSpPr txBox="1"/>
          <p:nvPr/>
        </p:nvSpPr>
        <p:spPr>
          <a:xfrm>
            <a:off x="4222280" y="4609207"/>
            <a:ext cx="825867" cy="246221"/>
          </a:xfrm>
          <a:prstGeom prst="rect">
            <a:avLst/>
          </a:prstGeom>
          <a:noFill/>
        </p:spPr>
        <p:txBody>
          <a:bodyPr wrap="none" rtlCol="0">
            <a:spAutoFit/>
          </a:bodyPr>
          <a:lstStyle/>
          <a:p>
            <a:r>
              <a:rPr lang="ja-JP" altLang="en-US" sz="1000" i="1" u="sng" dirty="0" smtClean="0">
                <a:solidFill>
                  <a:srgbClr val="0000CC"/>
                </a:solidFill>
                <a:latin typeface="ＭＳ Ｐ明朝" panose="02020600040205080304" pitchFamily="18" charset="-128"/>
                <a:ea typeface="ＭＳ Ｐ明朝" panose="02020600040205080304" pitchFamily="18" charset="-128"/>
              </a:rPr>
              <a:t>法人格取得</a:t>
            </a:r>
            <a:endParaRPr kumimoji="1" lang="en-US" altLang="ja-JP" sz="1000" strike="sngStrike" dirty="0" smtClean="0">
              <a:latin typeface="ＭＳ Ｐ明朝" panose="02020600040205080304" pitchFamily="18" charset="-128"/>
              <a:ea typeface="ＭＳ Ｐ明朝" panose="02020600040205080304" pitchFamily="18" charset="-128"/>
            </a:endParaRPr>
          </a:p>
        </p:txBody>
      </p:sp>
      <p:sp>
        <p:nvSpPr>
          <p:cNvPr id="43" name="テキスト ボックス 42"/>
          <p:cNvSpPr txBox="1"/>
          <p:nvPr/>
        </p:nvSpPr>
        <p:spPr>
          <a:xfrm>
            <a:off x="5537142" y="4683102"/>
            <a:ext cx="2064989" cy="246221"/>
          </a:xfrm>
          <a:prstGeom prst="rect">
            <a:avLst/>
          </a:prstGeom>
          <a:noFill/>
        </p:spPr>
        <p:txBody>
          <a:bodyPr wrap="none" rtlCol="0">
            <a:spAutoFit/>
          </a:bodyPr>
          <a:lstStyle/>
          <a:p>
            <a:r>
              <a:rPr lang="ja-JP" altLang="en-US" sz="1000" i="1" u="sng" dirty="0" smtClean="0">
                <a:solidFill>
                  <a:srgbClr val="0000CC"/>
                </a:solidFill>
                <a:latin typeface="ＭＳ Ｐ明朝" panose="02020600040205080304" pitchFamily="18" charset="-128"/>
                <a:ea typeface="ＭＳ Ｐ明朝" panose="02020600040205080304" pitchFamily="18" charset="-128"/>
              </a:rPr>
              <a:t>エリアマネジメント活動を検討・実施</a:t>
            </a:r>
            <a:endParaRPr kumimoji="1" lang="en-US" altLang="ja-JP" sz="1000" i="1" u="sng" dirty="0" smtClean="0">
              <a:solidFill>
                <a:srgbClr val="0000CC"/>
              </a:solidFill>
              <a:latin typeface="ＭＳ Ｐ明朝" panose="02020600040205080304" pitchFamily="18" charset="-128"/>
              <a:ea typeface="ＭＳ Ｐ明朝" panose="02020600040205080304" pitchFamily="18" charset="-128"/>
            </a:endParaRPr>
          </a:p>
        </p:txBody>
      </p:sp>
      <p:sp>
        <p:nvSpPr>
          <p:cNvPr id="44" name="テキスト ボックス 43"/>
          <p:cNvSpPr txBox="1"/>
          <p:nvPr/>
        </p:nvSpPr>
        <p:spPr>
          <a:xfrm>
            <a:off x="3891565" y="5238936"/>
            <a:ext cx="954107" cy="246221"/>
          </a:xfrm>
          <a:prstGeom prst="rect">
            <a:avLst/>
          </a:prstGeom>
          <a:noFill/>
        </p:spPr>
        <p:txBody>
          <a:bodyPr wrap="none" rtlCol="0">
            <a:spAutoFit/>
          </a:bodyPr>
          <a:lstStyle/>
          <a:p>
            <a:r>
              <a:rPr lang="ja-JP" altLang="en-US" sz="1000" dirty="0" smtClean="0">
                <a:latin typeface="ＭＳ Ｐ明朝" panose="02020600040205080304" pitchFamily="18" charset="-128"/>
                <a:ea typeface="ＭＳ Ｐ明朝" panose="02020600040205080304" pitchFamily="18" charset="-128"/>
              </a:rPr>
              <a:t>整備計画公表</a:t>
            </a:r>
            <a:endParaRPr kumimoji="1" lang="en-US" altLang="ja-JP" sz="1000" dirty="0" smtClean="0">
              <a:latin typeface="ＭＳ Ｐ明朝" panose="02020600040205080304" pitchFamily="18" charset="-128"/>
              <a:ea typeface="ＭＳ Ｐ明朝" panose="02020600040205080304" pitchFamily="18" charset="-128"/>
            </a:endParaRPr>
          </a:p>
        </p:txBody>
      </p:sp>
      <p:sp>
        <p:nvSpPr>
          <p:cNvPr id="45" name="テキスト ボックス 44"/>
          <p:cNvSpPr txBox="1"/>
          <p:nvPr/>
        </p:nvSpPr>
        <p:spPr>
          <a:xfrm>
            <a:off x="5537142" y="5254073"/>
            <a:ext cx="947695" cy="246221"/>
          </a:xfrm>
          <a:prstGeom prst="rect">
            <a:avLst/>
          </a:prstGeom>
          <a:noFill/>
        </p:spPr>
        <p:txBody>
          <a:bodyPr wrap="none" rtlCol="0">
            <a:spAutoFit/>
          </a:bodyPr>
          <a:lstStyle/>
          <a:p>
            <a:r>
              <a:rPr lang="ja-JP" altLang="en-US" sz="1000" i="1" u="sng" dirty="0" smtClean="0">
                <a:solidFill>
                  <a:srgbClr val="0000CC"/>
                </a:solidFill>
                <a:latin typeface="ＭＳ Ｐ明朝" panose="02020600040205080304" pitchFamily="18" charset="-128"/>
                <a:ea typeface="ＭＳ Ｐ明朝" panose="02020600040205080304" pitchFamily="18" charset="-128"/>
              </a:rPr>
              <a:t>新社屋の整備</a:t>
            </a:r>
            <a:endParaRPr kumimoji="1" lang="en-US" altLang="ja-JP" sz="1000" i="1" u="sng" dirty="0" smtClean="0">
              <a:solidFill>
                <a:srgbClr val="0000CC"/>
              </a:solidFill>
              <a:latin typeface="ＭＳ Ｐ明朝" panose="02020600040205080304" pitchFamily="18" charset="-128"/>
              <a:ea typeface="ＭＳ Ｐ明朝" panose="02020600040205080304" pitchFamily="18" charset="-128"/>
            </a:endParaRPr>
          </a:p>
        </p:txBody>
      </p:sp>
      <p:sp>
        <p:nvSpPr>
          <p:cNvPr id="46" name="テキスト ボックス 45"/>
          <p:cNvSpPr txBox="1"/>
          <p:nvPr/>
        </p:nvSpPr>
        <p:spPr>
          <a:xfrm>
            <a:off x="7227037" y="5251547"/>
            <a:ext cx="1319592" cy="246221"/>
          </a:xfrm>
          <a:prstGeom prst="rect">
            <a:avLst/>
          </a:prstGeom>
          <a:noFill/>
        </p:spPr>
        <p:txBody>
          <a:bodyPr wrap="none" rtlCol="0">
            <a:spAutoFit/>
          </a:bodyPr>
          <a:lstStyle/>
          <a:p>
            <a:r>
              <a:rPr lang="ja-JP" altLang="en-US" sz="1000" dirty="0" smtClean="0">
                <a:solidFill>
                  <a:srgbClr val="FF0000"/>
                </a:solidFill>
                <a:latin typeface="ＭＳ Ｐ明朝" panose="02020600040205080304" pitchFamily="18" charset="-128"/>
                <a:ea typeface="ＭＳ Ｐ明朝" panose="02020600040205080304" pitchFamily="18" charset="-128"/>
              </a:rPr>
              <a:t>新社屋にて放送開始</a:t>
            </a:r>
            <a:endParaRPr kumimoji="1" lang="en-US" altLang="ja-JP" sz="1000" dirty="0" smtClean="0">
              <a:solidFill>
                <a:srgbClr val="FF0000"/>
              </a:solidFill>
              <a:latin typeface="ＭＳ Ｐ明朝" panose="02020600040205080304" pitchFamily="18" charset="-128"/>
              <a:ea typeface="ＭＳ Ｐ明朝" panose="02020600040205080304" pitchFamily="18" charset="-128"/>
            </a:endParaRPr>
          </a:p>
        </p:txBody>
      </p:sp>
      <p:sp>
        <p:nvSpPr>
          <p:cNvPr id="49" name="テキスト ボックス 48"/>
          <p:cNvSpPr txBox="1"/>
          <p:nvPr/>
        </p:nvSpPr>
        <p:spPr>
          <a:xfrm>
            <a:off x="5739060" y="1821654"/>
            <a:ext cx="1976190" cy="369332"/>
          </a:xfrm>
          <a:prstGeom prst="rect">
            <a:avLst/>
          </a:prstGeom>
          <a:noFill/>
        </p:spPr>
        <p:txBody>
          <a:bodyPr wrap="square" rtlCol="0">
            <a:spAutoFit/>
          </a:bodyPr>
          <a:lstStyle/>
          <a:p>
            <a:r>
              <a:rPr lang="en-US" altLang="ja-JP" sz="900" dirty="0">
                <a:solidFill>
                  <a:srgbClr val="0000CC"/>
                </a:solidFill>
                <a:latin typeface="ＭＳ Ｐ明朝" panose="02020600040205080304" pitchFamily="18" charset="-128"/>
                <a:ea typeface="ＭＳ Ｐ明朝" panose="02020600040205080304" pitchFamily="18" charset="-128"/>
              </a:rPr>
              <a:t>JO-TERRACE</a:t>
            </a:r>
            <a:r>
              <a:rPr lang="ja-JP" altLang="en-US" sz="900" dirty="0">
                <a:solidFill>
                  <a:srgbClr val="0000CC"/>
                </a:solidFill>
                <a:latin typeface="ＭＳ Ｐ明朝" panose="02020600040205080304" pitchFamily="18" charset="-128"/>
                <a:ea typeface="ＭＳ Ｐ明朝" panose="02020600040205080304" pitchFamily="18" charset="-128"/>
              </a:rPr>
              <a:t>　</a:t>
            </a:r>
            <a:r>
              <a:rPr lang="en-US" altLang="ja-JP" sz="900" dirty="0" smtClean="0">
                <a:solidFill>
                  <a:srgbClr val="0000CC"/>
                </a:solidFill>
                <a:latin typeface="ＭＳ Ｐ明朝" panose="02020600040205080304" pitchFamily="18" charset="-128"/>
                <a:ea typeface="ＭＳ Ｐ明朝" panose="02020600040205080304" pitchFamily="18" charset="-128"/>
              </a:rPr>
              <a:t>OSAKA</a:t>
            </a:r>
            <a:r>
              <a:rPr lang="ja-JP" altLang="en-US" sz="900" dirty="0">
                <a:solidFill>
                  <a:srgbClr val="0000CC"/>
                </a:solidFill>
                <a:latin typeface="ＭＳ Ｐ明朝" panose="02020600040205080304" pitchFamily="18" charset="-128"/>
                <a:ea typeface="ＭＳ Ｐ明朝" panose="02020600040205080304" pitchFamily="18" charset="-128"/>
              </a:rPr>
              <a:t>オープン</a:t>
            </a:r>
            <a:endParaRPr lang="en-US" altLang="ja-JP" sz="900" dirty="0" smtClean="0">
              <a:solidFill>
                <a:srgbClr val="0000CC"/>
              </a:solidFill>
              <a:latin typeface="ＭＳ Ｐ明朝" panose="02020600040205080304" pitchFamily="18" charset="-128"/>
              <a:ea typeface="ＭＳ Ｐ明朝" panose="02020600040205080304" pitchFamily="18" charset="-128"/>
            </a:endParaRPr>
          </a:p>
          <a:p>
            <a:r>
              <a:rPr lang="en-US" altLang="ja-JP" sz="900" dirty="0">
                <a:solidFill>
                  <a:srgbClr val="0000CC"/>
                </a:solidFill>
                <a:latin typeface="ＭＳ Ｐ明朝" panose="02020600040205080304" pitchFamily="18" charset="-128"/>
                <a:ea typeface="ＭＳ Ｐ明朝" panose="02020600040205080304" pitchFamily="18" charset="-128"/>
              </a:rPr>
              <a:t>MIRAIZA</a:t>
            </a:r>
            <a:r>
              <a:rPr lang="ja-JP" altLang="en-US" sz="900" dirty="0">
                <a:solidFill>
                  <a:srgbClr val="0000CC"/>
                </a:solidFill>
                <a:latin typeface="ＭＳ Ｐ明朝" panose="02020600040205080304" pitchFamily="18" charset="-128"/>
                <a:ea typeface="ＭＳ Ｐ明朝" panose="02020600040205080304" pitchFamily="18" charset="-128"/>
              </a:rPr>
              <a:t>　</a:t>
            </a:r>
            <a:r>
              <a:rPr lang="en-US" altLang="ja-JP" sz="900" dirty="0" smtClean="0">
                <a:solidFill>
                  <a:srgbClr val="0000CC"/>
                </a:solidFill>
                <a:latin typeface="ＭＳ Ｐ明朝" panose="02020600040205080304" pitchFamily="18" charset="-128"/>
                <a:ea typeface="ＭＳ Ｐ明朝" panose="02020600040205080304" pitchFamily="18" charset="-128"/>
              </a:rPr>
              <a:t>OSAKA-JO</a:t>
            </a:r>
            <a:r>
              <a:rPr lang="ja-JP" altLang="en-US" sz="900" dirty="0" smtClean="0">
                <a:solidFill>
                  <a:srgbClr val="0000CC"/>
                </a:solidFill>
                <a:latin typeface="ＭＳ Ｐ明朝" panose="02020600040205080304" pitchFamily="18" charset="-128"/>
                <a:ea typeface="ＭＳ Ｐ明朝" panose="02020600040205080304" pitchFamily="18" charset="-128"/>
              </a:rPr>
              <a:t>オープン</a:t>
            </a:r>
            <a:endParaRPr lang="en-US" altLang="ja-JP" sz="900" dirty="0">
              <a:solidFill>
                <a:srgbClr val="0000CC"/>
              </a:solidFill>
              <a:latin typeface="ＭＳ Ｐ明朝" panose="02020600040205080304" pitchFamily="18" charset="-128"/>
              <a:ea typeface="ＭＳ Ｐ明朝" panose="02020600040205080304" pitchFamily="18" charset="-128"/>
            </a:endParaRPr>
          </a:p>
        </p:txBody>
      </p:sp>
      <p:sp>
        <p:nvSpPr>
          <p:cNvPr id="50" name="円/楕円 49"/>
          <p:cNvSpPr/>
          <p:nvPr/>
        </p:nvSpPr>
        <p:spPr>
          <a:xfrm>
            <a:off x="5781360" y="1667284"/>
            <a:ext cx="144000" cy="142875"/>
          </a:xfrm>
          <a:prstGeom prst="ellipse">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CC"/>
              </a:solidFill>
            </a:endParaRPr>
          </a:p>
        </p:txBody>
      </p:sp>
      <p:sp>
        <p:nvSpPr>
          <p:cNvPr id="51" name="円/楕円 50"/>
          <p:cNvSpPr/>
          <p:nvPr/>
        </p:nvSpPr>
        <p:spPr>
          <a:xfrm>
            <a:off x="4927044" y="1665898"/>
            <a:ext cx="144000" cy="142875"/>
          </a:xfrm>
          <a:prstGeom prst="ellipse">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4680941" y="1795337"/>
            <a:ext cx="1831222" cy="438582"/>
          </a:xfrm>
          <a:prstGeom prst="rect">
            <a:avLst/>
          </a:prstGeom>
          <a:noFill/>
        </p:spPr>
        <p:txBody>
          <a:bodyPr wrap="square" rtlCol="0">
            <a:spAutoFit/>
          </a:bodyPr>
          <a:lstStyle/>
          <a:p>
            <a:pPr>
              <a:lnSpc>
                <a:spcPts val="900"/>
              </a:lnSpc>
            </a:pPr>
            <a:r>
              <a:rPr lang="ja-JP" altLang="en-US" sz="900" dirty="0" smtClean="0">
                <a:solidFill>
                  <a:srgbClr val="0000CC"/>
                </a:solidFill>
                <a:latin typeface="ＭＳ Ｐ明朝" panose="02020600040205080304" pitchFamily="18" charset="-128"/>
                <a:ea typeface="ＭＳ Ｐ明朝" panose="02020600040205080304" pitchFamily="18" charset="-128"/>
              </a:rPr>
              <a:t>大阪迎賓館</a:t>
            </a:r>
            <a:endParaRPr lang="en-US" altLang="ja-JP" sz="900" dirty="0" smtClean="0">
              <a:solidFill>
                <a:srgbClr val="0000CC"/>
              </a:solidFill>
              <a:latin typeface="ＭＳ Ｐ明朝" panose="02020600040205080304" pitchFamily="18" charset="-128"/>
              <a:ea typeface="ＭＳ Ｐ明朝" panose="02020600040205080304" pitchFamily="18" charset="-128"/>
            </a:endParaRPr>
          </a:p>
          <a:p>
            <a:pPr>
              <a:lnSpc>
                <a:spcPts val="900"/>
              </a:lnSpc>
            </a:pPr>
            <a:r>
              <a:rPr lang="ja-JP" altLang="en-US" sz="900" dirty="0" smtClean="0">
                <a:solidFill>
                  <a:srgbClr val="0000CC"/>
                </a:solidFill>
                <a:latin typeface="ＭＳ Ｐ明朝" panose="02020600040205080304" pitchFamily="18" charset="-128"/>
                <a:ea typeface="ＭＳ Ｐ明朝" panose="02020600040205080304" pitchFamily="18" charset="-128"/>
              </a:rPr>
              <a:t>リニューアルオープン</a:t>
            </a:r>
            <a:endParaRPr lang="en-US" altLang="ja-JP" sz="900" dirty="0" smtClean="0">
              <a:solidFill>
                <a:srgbClr val="0000CC"/>
              </a:solidFill>
              <a:latin typeface="ＭＳ Ｐ明朝" panose="02020600040205080304" pitchFamily="18" charset="-128"/>
              <a:ea typeface="ＭＳ Ｐ明朝" panose="02020600040205080304" pitchFamily="18" charset="-128"/>
            </a:endParaRPr>
          </a:p>
          <a:p>
            <a:pPr>
              <a:lnSpc>
                <a:spcPts val="900"/>
              </a:lnSpc>
            </a:pPr>
            <a:r>
              <a:rPr lang="ja-JP" altLang="en-US" sz="900" dirty="0">
                <a:solidFill>
                  <a:srgbClr val="0000CC"/>
                </a:solidFill>
                <a:latin typeface="ＭＳ Ｐ明朝" panose="02020600040205080304" pitchFamily="18" charset="-128"/>
                <a:ea typeface="ＭＳ Ｐ明朝" panose="02020600040205080304" pitchFamily="18" charset="-128"/>
              </a:rPr>
              <a:t>（</a:t>
            </a:r>
            <a:r>
              <a:rPr lang="en-US" altLang="ja-JP" sz="900" dirty="0" smtClean="0">
                <a:solidFill>
                  <a:srgbClr val="0000CC"/>
                </a:solidFill>
                <a:latin typeface="ＭＳ Ｐ明朝" panose="02020600040205080304" pitchFamily="18" charset="-128"/>
                <a:ea typeface="ＭＳ Ｐ明朝" panose="02020600040205080304" pitchFamily="18" charset="-128"/>
              </a:rPr>
              <a:t>2016.5</a:t>
            </a:r>
            <a:r>
              <a:rPr lang="ja-JP" altLang="en-US" sz="900" dirty="0">
                <a:solidFill>
                  <a:srgbClr val="0000CC"/>
                </a:solidFill>
                <a:latin typeface="ＭＳ Ｐ明朝" panose="02020600040205080304" pitchFamily="18" charset="-128"/>
                <a:ea typeface="ＭＳ Ｐ明朝" panose="02020600040205080304" pitchFamily="18" charset="-128"/>
              </a:rPr>
              <a:t>～</a:t>
            </a:r>
            <a:r>
              <a:rPr lang="ja-JP" altLang="en-US" sz="900" dirty="0" smtClean="0">
                <a:solidFill>
                  <a:srgbClr val="0000CC"/>
                </a:solidFill>
                <a:latin typeface="ＭＳ Ｐ明朝" panose="02020600040205080304" pitchFamily="18" charset="-128"/>
                <a:ea typeface="ＭＳ Ｐ明朝" panose="02020600040205080304" pitchFamily="18" charset="-128"/>
              </a:rPr>
              <a:t>）</a:t>
            </a:r>
            <a:endParaRPr lang="ja-JP" altLang="en-US" sz="900" dirty="0">
              <a:solidFill>
                <a:srgbClr val="0000CC"/>
              </a:solidFill>
              <a:latin typeface="ＭＳ Ｐ明朝" panose="02020600040205080304" pitchFamily="18" charset="-128"/>
              <a:ea typeface="ＭＳ Ｐ明朝" panose="02020600040205080304" pitchFamily="18" charset="-128"/>
            </a:endParaRPr>
          </a:p>
        </p:txBody>
      </p:sp>
      <p:sp>
        <p:nvSpPr>
          <p:cNvPr id="54" name="テキスト ボックス 53"/>
          <p:cNvSpPr txBox="1"/>
          <p:nvPr/>
        </p:nvSpPr>
        <p:spPr>
          <a:xfrm>
            <a:off x="5255866" y="1503663"/>
            <a:ext cx="3202333" cy="230832"/>
          </a:xfrm>
          <a:prstGeom prst="rect">
            <a:avLst/>
          </a:prstGeom>
          <a:noFill/>
        </p:spPr>
        <p:txBody>
          <a:bodyPr wrap="square" rtlCol="0">
            <a:spAutoFit/>
          </a:bodyPr>
          <a:lstStyle/>
          <a:p>
            <a:r>
              <a:rPr lang="ja-JP" altLang="en-US" sz="900" dirty="0">
                <a:solidFill>
                  <a:srgbClr val="0000CC"/>
                </a:solidFill>
                <a:latin typeface="ＭＳ Ｐ明朝" panose="02020600040205080304" pitchFamily="18" charset="-128"/>
                <a:ea typeface="ＭＳ Ｐ明朝" panose="02020600040205080304" pitchFamily="18" charset="-128"/>
              </a:rPr>
              <a:t>園内の</a:t>
            </a:r>
            <a:r>
              <a:rPr lang="ja-JP" altLang="en-US" sz="900" dirty="0" smtClean="0">
                <a:solidFill>
                  <a:srgbClr val="0000CC"/>
                </a:solidFill>
                <a:latin typeface="ＭＳ Ｐ明朝" panose="02020600040205080304" pitchFamily="18" charset="-128"/>
                <a:ea typeface="ＭＳ Ｐ明朝" panose="02020600040205080304" pitchFamily="18" charset="-128"/>
              </a:rPr>
              <a:t>巡回ロードトレイン、エレクトリックカー運行開始</a:t>
            </a:r>
            <a:endParaRPr lang="en-US" altLang="ja-JP" sz="900" dirty="0">
              <a:solidFill>
                <a:srgbClr val="0000CC"/>
              </a:solidFill>
              <a:latin typeface="ＭＳ Ｐ明朝" panose="02020600040205080304" pitchFamily="18" charset="-128"/>
              <a:ea typeface="ＭＳ Ｐ明朝" panose="02020600040205080304" pitchFamily="18" charset="-128"/>
            </a:endParaRPr>
          </a:p>
        </p:txBody>
      </p:sp>
      <p:sp>
        <p:nvSpPr>
          <p:cNvPr id="55" name="円/楕円 54"/>
          <p:cNvSpPr/>
          <p:nvPr/>
        </p:nvSpPr>
        <p:spPr>
          <a:xfrm>
            <a:off x="5168785" y="1665648"/>
            <a:ext cx="144000" cy="142875"/>
          </a:xfrm>
          <a:prstGeom prst="ellipse">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6" name="直線矢印コネクタ 55"/>
          <p:cNvCxnSpPr/>
          <p:nvPr/>
        </p:nvCxnSpPr>
        <p:spPr>
          <a:xfrm flipV="1">
            <a:off x="3765104" y="5464175"/>
            <a:ext cx="334206" cy="0"/>
          </a:xfrm>
          <a:prstGeom prst="straightConnector1">
            <a:avLst/>
          </a:prstGeom>
          <a:ln w="25400">
            <a:prstDash val="sysDot"/>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32" name="円/楕円 31"/>
          <p:cNvSpPr/>
          <p:nvPr/>
        </p:nvSpPr>
        <p:spPr>
          <a:xfrm>
            <a:off x="5216325" y="5410175"/>
            <a:ext cx="108000" cy="108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p:cNvSpPr txBox="1"/>
          <p:nvPr/>
        </p:nvSpPr>
        <p:spPr>
          <a:xfrm>
            <a:off x="5040599" y="5193090"/>
            <a:ext cx="441146" cy="246221"/>
          </a:xfrm>
          <a:prstGeom prst="rect">
            <a:avLst/>
          </a:prstGeom>
          <a:noFill/>
        </p:spPr>
        <p:txBody>
          <a:bodyPr wrap="none" rtlCol="0">
            <a:spAutoFit/>
          </a:bodyPr>
          <a:lstStyle/>
          <a:p>
            <a:r>
              <a:rPr lang="ja-JP" altLang="en-US" sz="1000" i="1" u="sng" dirty="0" smtClean="0">
                <a:solidFill>
                  <a:srgbClr val="0000CC"/>
                </a:solidFill>
                <a:latin typeface="ＭＳ Ｐ明朝" panose="02020600040205080304" pitchFamily="18" charset="-128"/>
                <a:ea typeface="ＭＳ Ｐ明朝" panose="02020600040205080304" pitchFamily="18" charset="-128"/>
              </a:rPr>
              <a:t>着工</a:t>
            </a:r>
            <a:endParaRPr kumimoji="1" lang="en-US" altLang="ja-JP" sz="1000" i="1" u="sng" dirty="0" smtClean="0">
              <a:solidFill>
                <a:srgbClr val="0000CC"/>
              </a:solidFill>
              <a:latin typeface="ＭＳ Ｐ明朝" panose="02020600040205080304" pitchFamily="18" charset="-128"/>
              <a:ea typeface="ＭＳ Ｐ明朝" panose="02020600040205080304" pitchFamily="18" charset="-128"/>
            </a:endParaRPr>
          </a:p>
        </p:txBody>
      </p:sp>
      <p:sp>
        <p:nvSpPr>
          <p:cNvPr id="67" name="テキスト ボックス 66"/>
          <p:cNvSpPr txBox="1"/>
          <p:nvPr/>
        </p:nvSpPr>
        <p:spPr>
          <a:xfrm>
            <a:off x="1143051" y="498158"/>
            <a:ext cx="3563796" cy="338554"/>
          </a:xfrm>
          <a:prstGeom prst="rect">
            <a:avLst/>
          </a:prstGeom>
          <a:noFill/>
        </p:spPr>
        <p:txBody>
          <a:bodyPr wrap="none" rtlCol="0">
            <a:spAutoFit/>
          </a:bodyPr>
          <a:lstStyle/>
          <a:p>
            <a:pPr lvl="0"/>
            <a:r>
              <a:rPr lang="ja-JP" altLang="en-US" sz="1600" dirty="0"/>
              <a:t>○</a:t>
            </a:r>
            <a:r>
              <a:rPr lang="ja-JP" altLang="en-US" sz="1600" dirty="0" smtClean="0"/>
              <a:t>取組み状況及び今後のスケジュール</a:t>
            </a:r>
            <a:endParaRPr lang="en-US" altLang="ja-JP" sz="1600" dirty="0"/>
          </a:p>
        </p:txBody>
      </p:sp>
      <p:grpSp>
        <p:nvGrpSpPr>
          <p:cNvPr id="68" name="グループ化 67"/>
          <p:cNvGrpSpPr/>
          <p:nvPr/>
        </p:nvGrpSpPr>
        <p:grpSpPr>
          <a:xfrm>
            <a:off x="4882148" y="409610"/>
            <a:ext cx="7279465" cy="516139"/>
            <a:chOff x="4882148" y="409610"/>
            <a:chExt cx="7279465" cy="516139"/>
          </a:xfrm>
        </p:grpSpPr>
        <p:cxnSp>
          <p:nvCxnSpPr>
            <p:cNvPr id="69" name="直線コネクタ 68"/>
            <p:cNvCxnSpPr/>
            <p:nvPr/>
          </p:nvCxnSpPr>
          <p:spPr>
            <a:xfrm>
              <a:off x="5488983" y="685800"/>
              <a:ext cx="432000"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5871354" y="409610"/>
              <a:ext cx="992579" cy="507831"/>
            </a:xfrm>
            <a:prstGeom prst="rect">
              <a:avLst/>
            </a:prstGeom>
            <a:noFill/>
          </p:spPr>
          <p:txBody>
            <a:bodyPr wrap="none" rtlCol="0">
              <a:spAutoFit/>
            </a:bodyPr>
            <a:lstStyle/>
            <a:p>
              <a:r>
                <a:rPr lang="ja-JP" altLang="en-US" sz="900" dirty="0" smtClean="0"/>
                <a:t>調査</a:t>
              </a:r>
              <a:endParaRPr lang="en-US" altLang="ja-JP" sz="900" dirty="0" smtClean="0"/>
            </a:p>
            <a:p>
              <a:r>
                <a:rPr lang="ja-JP" altLang="en-US" sz="900" dirty="0" smtClean="0"/>
                <a:t>（～制度設計</a:t>
              </a:r>
              <a:endParaRPr lang="en-US" altLang="ja-JP" sz="900" dirty="0" smtClean="0"/>
            </a:p>
            <a:p>
              <a:r>
                <a:rPr lang="ja-JP" altLang="en-US" sz="900" dirty="0" smtClean="0"/>
                <a:t>・事業者</a:t>
              </a:r>
              <a:r>
                <a:rPr lang="ja-JP" altLang="en-US" sz="900" dirty="0"/>
                <a:t>選定</a:t>
              </a:r>
              <a:r>
                <a:rPr lang="ja-JP" altLang="en-US" sz="900" dirty="0" smtClean="0"/>
                <a:t>等）</a:t>
              </a:r>
              <a:endParaRPr lang="ja-JP" altLang="en-US" sz="900" dirty="0"/>
            </a:p>
          </p:txBody>
        </p:sp>
        <p:cxnSp>
          <p:nvCxnSpPr>
            <p:cNvPr id="71" name="直線コネクタ 70"/>
            <p:cNvCxnSpPr/>
            <p:nvPr/>
          </p:nvCxnSpPr>
          <p:spPr>
            <a:xfrm>
              <a:off x="6805520" y="680729"/>
              <a:ext cx="43200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7264006" y="417918"/>
              <a:ext cx="1050288" cy="507831"/>
            </a:xfrm>
            <a:prstGeom prst="rect">
              <a:avLst/>
            </a:prstGeom>
            <a:noFill/>
          </p:spPr>
          <p:txBody>
            <a:bodyPr wrap="none" rtlCol="0">
              <a:spAutoFit/>
            </a:bodyPr>
            <a:lstStyle/>
            <a:p>
              <a:r>
                <a:rPr lang="ja-JP" altLang="en-US" sz="900" dirty="0" smtClean="0"/>
                <a:t>実施</a:t>
              </a:r>
              <a:endParaRPr lang="en-US" altLang="ja-JP" sz="900" dirty="0" smtClean="0"/>
            </a:p>
            <a:p>
              <a:r>
                <a:rPr lang="ja-JP" altLang="en-US" sz="900" dirty="0" smtClean="0"/>
                <a:t>（制度創設～適用</a:t>
              </a:r>
              <a:endParaRPr lang="en-US" altLang="ja-JP" sz="900" dirty="0" smtClean="0"/>
            </a:p>
            <a:p>
              <a:r>
                <a:rPr lang="ja-JP" altLang="en-US" sz="900" dirty="0" smtClean="0"/>
                <a:t>・着工～竣工）</a:t>
              </a:r>
              <a:endParaRPr kumimoji="1" lang="ja-JP" altLang="en-US" sz="900" dirty="0"/>
            </a:p>
          </p:txBody>
        </p:sp>
        <p:cxnSp>
          <p:nvCxnSpPr>
            <p:cNvPr id="73" name="直線コネクタ 72"/>
            <p:cNvCxnSpPr/>
            <p:nvPr/>
          </p:nvCxnSpPr>
          <p:spPr>
            <a:xfrm>
              <a:off x="8376057" y="664285"/>
              <a:ext cx="540000" cy="0"/>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74" name="テキスト ボックス 73"/>
            <p:cNvSpPr txBox="1"/>
            <p:nvPr/>
          </p:nvSpPr>
          <p:spPr>
            <a:xfrm>
              <a:off x="8898043" y="414174"/>
              <a:ext cx="934871" cy="507831"/>
            </a:xfrm>
            <a:prstGeom prst="rect">
              <a:avLst/>
            </a:prstGeom>
            <a:noFill/>
          </p:spPr>
          <p:txBody>
            <a:bodyPr wrap="none" rtlCol="0">
              <a:spAutoFit/>
            </a:bodyPr>
            <a:lstStyle/>
            <a:p>
              <a:r>
                <a:rPr lang="ja-JP" altLang="en-US" sz="900" dirty="0" smtClean="0"/>
                <a:t>成果</a:t>
              </a:r>
              <a:endParaRPr lang="en-US" altLang="ja-JP" sz="900" dirty="0" smtClean="0"/>
            </a:p>
            <a:p>
              <a:r>
                <a:rPr kumimoji="1" lang="ja-JP" altLang="en-US" sz="900" dirty="0" smtClean="0"/>
                <a:t>（制度適用開始</a:t>
              </a:r>
              <a:endParaRPr kumimoji="1" lang="en-US" altLang="ja-JP" sz="900" dirty="0" smtClean="0"/>
            </a:p>
            <a:p>
              <a:r>
                <a:rPr kumimoji="1" lang="ja-JP" altLang="en-US" sz="900" dirty="0" smtClean="0"/>
                <a:t>・供用開始～）</a:t>
              </a:r>
              <a:endParaRPr kumimoji="1" lang="ja-JP" altLang="en-US" sz="900" dirty="0"/>
            </a:p>
          </p:txBody>
        </p:sp>
        <p:sp>
          <p:nvSpPr>
            <p:cNvPr id="75" name="テキスト ボックス 74"/>
            <p:cNvSpPr txBox="1"/>
            <p:nvPr/>
          </p:nvSpPr>
          <p:spPr>
            <a:xfrm>
              <a:off x="9820908" y="491333"/>
              <a:ext cx="2340705" cy="369332"/>
            </a:xfrm>
            <a:prstGeom prst="rect">
              <a:avLst/>
            </a:prstGeom>
            <a:noFill/>
          </p:spPr>
          <p:txBody>
            <a:bodyPr wrap="none" rtlCol="0">
              <a:spAutoFit/>
            </a:bodyPr>
            <a:lstStyle/>
            <a:p>
              <a:r>
                <a:rPr lang="ja-JP" altLang="en-US" sz="900" i="1" u="sng" dirty="0" smtClean="0">
                  <a:solidFill>
                    <a:srgbClr val="0000CC"/>
                  </a:solidFill>
                </a:rPr>
                <a:t>青字</a:t>
              </a:r>
              <a:r>
                <a:rPr lang="ja-JP" altLang="en-US" sz="900" dirty="0" smtClean="0">
                  <a:solidFill>
                    <a:srgbClr val="0000CC"/>
                  </a:solidFill>
                </a:rPr>
                <a:t>は</a:t>
              </a:r>
              <a:r>
                <a:rPr lang="en-US" altLang="ja-JP" sz="900" dirty="0" smtClean="0">
                  <a:solidFill>
                    <a:srgbClr val="0000CC"/>
                  </a:solidFill>
                </a:rPr>
                <a:t>2014</a:t>
              </a:r>
              <a:r>
                <a:rPr lang="ja-JP" altLang="en-US" sz="900" dirty="0" smtClean="0">
                  <a:solidFill>
                    <a:srgbClr val="0000CC"/>
                  </a:solidFill>
                </a:rPr>
                <a:t>年度以降現時点までの取組項目</a:t>
              </a:r>
              <a:endParaRPr lang="en-US" altLang="ja-JP" sz="900" dirty="0" smtClean="0">
                <a:solidFill>
                  <a:srgbClr val="0000CC"/>
                </a:solidFill>
              </a:endParaRPr>
            </a:p>
            <a:p>
              <a:r>
                <a:rPr kumimoji="1" lang="ja-JP" altLang="en-US" sz="900" i="1" dirty="0" smtClean="0">
                  <a:solidFill>
                    <a:srgbClr val="FF0000"/>
                  </a:solidFill>
                </a:rPr>
                <a:t>赤字</a:t>
              </a:r>
              <a:r>
                <a:rPr kumimoji="1" lang="ja-JP" altLang="en-US" sz="900" dirty="0" smtClean="0">
                  <a:solidFill>
                    <a:srgbClr val="FF0000"/>
                  </a:solidFill>
                </a:rPr>
                <a:t>は</a:t>
              </a:r>
              <a:r>
                <a:rPr lang="ja-JP" altLang="en-US" sz="900" dirty="0">
                  <a:solidFill>
                    <a:srgbClr val="FF0000"/>
                  </a:solidFill>
                </a:rPr>
                <a:t>今後</a:t>
              </a:r>
              <a:r>
                <a:rPr lang="ja-JP" altLang="en-US" sz="900" dirty="0" smtClean="0">
                  <a:solidFill>
                    <a:srgbClr val="FF0000"/>
                  </a:solidFill>
                </a:rPr>
                <a:t>の取組</a:t>
              </a:r>
              <a:r>
                <a:rPr lang="ja-JP" altLang="en-US" sz="900" dirty="0">
                  <a:solidFill>
                    <a:srgbClr val="FF0000"/>
                  </a:solidFill>
                </a:rPr>
                <a:t>項目</a:t>
              </a:r>
              <a:endParaRPr kumimoji="1" lang="ja-JP" altLang="en-US" sz="900" dirty="0">
                <a:solidFill>
                  <a:srgbClr val="FF0000"/>
                </a:solidFill>
              </a:endParaRPr>
            </a:p>
          </p:txBody>
        </p:sp>
        <p:sp>
          <p:nvSpPr>
            <p:cNvPr id="76" name="テキスト ボックス 75"/>
            <p:cNvSpPr txBox="1"/>
            <p:nvPr/>
          </p:nvSpPr>
          <p:spPr>
            <a:xfrm>
              <a:off x="4882149" y="422433"/>
              <a:ext cx="697627" cy="246221"/>
            </a:xfrm>
            <a:prstGeom prst="rect">
              <a:avLst/>
            </a:prstGeom>
            <a:noFill/>
          </p:spPr>
          <p:txBody>
            <a:bodyPr wrap="none" rtlCol="0">
              <a:spAutoFit/>
            </a:bodyPr>
            <a:lstStyle/>
            <a:p>
              <a:r>
                <a:rPr lang="ja-JP" altLang="en-US" sz="1000" dirty="0" smtClean="0"/>
                <a:t>凡例（案）</a:t>
              </a:r>
              <a:endParaRPr kumimoji="1" lang="ja-JP" altLang="en-US" sz="1000" dirty="0"/>
            </a:p>
          </p:txBody>
        </p:sp>
        <p:sp>
          <p:nvSpPr>
            <p:cNvPr id="77" name="角丸四角形 76"/>
            <p:cNvSpPr/>
            <p:nvPr/>
          </p:nvSpPr>
          <p:spPr>
            <a:xfrm>
              <a:off x="4882148" y="458139"/>
              <a:ext cx="7208251" cy="4086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0" name="テキスト ボックス 59"/>
          <p:cNvSpPr txBox="1"/>
          <p:nvPr/>
        </p:nvSpPr>
        <p:spPr>
          <a:xfrm>
            <a:off x="3714137" y="2150415"/>
            <a:ext cx="1541729" cy="400110"/>
          </a:xfrm>
          <a:prstGeom prst="rect">
            <a:avLst/>
          </a:prstGeom>
          <a:noFill/>
        </p:spPr>
        <p:txBody>
          <a:bodyPr wrap="square" rtlCol="0">
            <a:spAutoFit/>
          </a:bodyPr>
          <a:lstStyle/>
          <a:p>
            <a:r>
              <a:rPr lang="ja-JP" altLang="en-US" sz="1000" i="1" u="sng" dirty="0" smtClean="0">
                <a:solidFill>
                  <a:srgbClr val="0000CC"/>
                </a:solidFill>
                <a:latin typeface="ＭＳ Ｐ明朝" panose="02020600040205080304" pitchFamily="18" charset="-128"/>
                <a:ea typeface="ＭＳ Ｐ明朝" panose="02020600040205080304" pitchFamily="18" charset="-128"/>
              </a:rPr>
              <a:t>府立成人病センター跡地等のまちづくり方針公表</a:t>
            </a:r>
            <a:endParaRPr kumimoji="1" lang="en-US" altLang="ja-JP" sz="1000" i="1" u="sng" dirty="0" smtClean="0">
              <a:solidFill>
                <a:srgbClr val="0000CC"/>
              </a:solidFill>
              <a:latin typeface="ＭＳ Ｐ明朝" panose="02020600040205080304" pitchFamily="18" charset="-128"/>
              <a:ea typeface="ＭＳ Ｐ明朝" panose="02020600040205080304" pitchFamily="18" charset="-128"/>
            </a:endParaRPr>
          </a:p>
        </p:txBody>
      </p:sp>
      <p:sp>
        <p:nvSpPr>
          <p:cNvPr id="61" name="円/楕円 60"/>
          <p:cNvSpPr/>
          <p:nvPr/>
        </p:nvSpPr>
        <p:spPr>
          <a:xfrm>
            <a:off x="4123041" y="2518406"/>
            <a:ext cx="144000" cy="142875"/>
          </a:xfrm>
          <a:prstGeom prst="ellipse">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CC"/>
              </a:solidFill>
            </a:endParaRPr>
          </a:p>
        </p:txBody>
      </p:sp>
      <p:sp>
        <p:nvSpPr>
          <p:cNvPr id="58" name="円/楕円 57"/>
          <p:cNvSpPr/>
          <p:nvPr/>
        </p:nvSpPr>
        <p:spPr>
          <a:xfrm>
            <a:off x="5776983" y="2952362"/>
            <a:ext cx="144000" cy="142875"/>
          </a:xfrm>
          <a:prstGeom prst="ellipse">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5648755" y="3063413"/>
            <a:ext cx="1909497" cy="246221"/>
          </a:xfrm>
          <a:prstGeom prst="rect">
            <a:avLst/>
          </a:prstGeom>
        </p:spPr>
        <p:txBody>
          <a:bodyPr wrap="none">
            <a:spAutoFit/>
          </a:bodyPr>
          <a:lstStyle/>
          <a:p>
            <a:r>
              <a:rPr lang="ja-JP" altLang="en-US" sz="1000" i="1" u="sng" dirty="0">
                <a:solidFill>
                  <a:srgbClr val="0000CC"/>
                </a:solidFill>
                <a:latin typeface="ＭＳ Ｐ明朝" panose="02020600040205080304" pitchFamily="18" charset="-128"/>
                <a:ea typeface="ＭＳ Ｐ明朝" panose="02020600040205080304" pitchFamily="18" charset="-128"/>
              </a:rPr>
              <a:t>都市再生緊急整備地域に</a:t>
            </a:r>
            <a:r>
              <a:rPr lang="ja-JP" altLang="en-US" sz="1000" i="1" u="sng" dirty="0" smtClean="0">
                <a:solidFill>
                  <a:srgbClr val="0000CC"/>
                </a:solidFill>
                <a:latin typeface="ＭＳ Ｐ明朝" panose="02020600040205080304" pitchFamily="18" charset="-128"/>
                <a:ea typeface="ＭＳ Ｐ明朝" panose="02020600040205080304" pitchFamily="18" charset="-128"/>
              </a:rPr>
              <a:t>指定</a:t>
            </a:r>
            <a:endParaRPr lang="ja-JP" altLang="en-US" sz="1000" i="1" u="sng" dirty="0">
              <a:solidFill>
                <a:srgbClr val="0000CC"/>
              </a:solidFill>
              <a:latin typeface="ＭＳ Ｐ明朝" panose="02020600040205080304" pitchFamily="18" charset="-128"/>
              <a:ea typeface="ＭＳ Ｐ明朝" panose="02020600040205080304" pitchFamily="18" charset="-128"/>
            </a:endParaRPr>
          </a:p>
        </p:txBody>
      </p:sp>
      <p:sp>
        <p:nvSpPr>
          <p:cNvPr id="62" name="円/楕円 61"/>
          <p:cNvSpPr/>
          <p:nvPr/>
        </p:nvSpPr>
        <p:spPr>
          <a:xfrm>
            <a:off x="4411931" y="2514546"/>
            <a:ext cx="144000" cy="142875"/>
          </a:xfrm>
          <a:prstGeom prst="ellipse">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CC"/>
              </a:solidFill>
            </a:endParaRPr>
          </a:p>
        </p:txBody>
      </p:sp>
      <p:sp>
        <p:nvSpPr>
          <p:cNvPr id="65" name="円/楕円 64"/>
          <p:cNvSpPr/>
          <p:nvPr/>
        </p:nvSpPr>
        <p:spPr>
          <a:xfrm>
            <a:off x="6784660" y="1679984"/>
            <a:ext cx="144000" cy="1428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CC"/>
              </a:solidFill>
            </a:endParaRPr>
          </a:p>
        </p:txBody>
      </p:sp>
      <p:sp>
        <p:nvSpPr>
          <p:cNvPr id="66" name="テキスト ボックス 65"/>
          <p:cNvSpPr txBox="1"/>
          <p:nvPr/>
        </p:nvSpPr>
        <p:spPr>
          <a:xfrm>
            <a:off x="6877860" y="1682795"/>
            <a:ext cx="3202333" cy="230832"/>
          </a:xfrm>
          <a:prstGeom prst="rect">
            <a:avLst/>
          </a:prstGeom>
          <a:noFill/>
        </p:spPr>
        <p:txBody>
          <a:bodyPr wrap="square" rtlCol="0">
            <a:spAutoFit/>
          </a:bodyPr>
          <a:lstStyle/>
          <a:p>
            <a:r>
              <a:rPr lang="en-US" altLang="ja-JP" sz="900" dirty="0" smtClean="0">
                <a:solidFill>
                  <a:srgbClr val="FF0000"/>
                </a:solidFill>
                <a:latin typeface="ＭＳ Ｐ明朝" panose="02020600040205080304" pitchFamily="18" charset="-128"/>
                <a:ea typeface="ＭＳ Ｐ明朝" panose="02020600040205080304" pitchFamily="18" charset="-128"/>
              </a:rPr>
              <a:t>COOL </a:t>
            </a:r>
            <a:r>
              <a:rPr lang="en-US" altLang="ja-JP" sz="900" dirty="0">
                <a:solidFill>
                  <a:srgbClr val="FF0000"/>
                </a:solidFill>
                <a:latin typeface="ＭＳ Ｐ明朝" panose="02020600040205080304" pitchFamily="18" charset="-128"/>
                <a:ea typeface="ＭＳ Ｐ明朝" panose="02020600040205080304" pitchFamily="18" charset="-128"/>
              </a:rPr>
              <a:t>JAPAN PARK </a:t>
            </a:r>
            <a:r>
              <a:rPr lang="en-US" altLang="ja-JP" sz="900" dirty="0" smtClean="0">
                <a:solidFill>
                  <a:srgbClr val="FF0000"/>
                </a:solidFill>
                <a:latin typeface="ＭＳ Ｐ明朝" panose="02020600040205080304" pitchFamily="18" charset="-128"/>
                <a:ea typeface="ＭＳ Ｐ明朝" panose="02020600040205080304" pitchFamily="18" charset="-128"/>
              </a:rPr>
              <a:t>OSAKA</a:t>
            </a:r>
            <a:r>
              <a:rPr lang="ja-JP" altLang="en-US" sz="900" dirty="0" smtClean="0">
                <a:solidFill>
                  <a:srgbClr val="FF0000"/>
                </a:solidFill>
                <a:latin typeface="ＭＳ Ｐ明朝" panose="02020600040205080304" pitchFamily="18" charset="-128"/>
                <a:ea typeface="ＭＳ Ｐ明朝" panose="02020600040205080304" pitchFamily="18" charset="-128"/>
              </a:rPr>
              <a:t>オープン</a:t>
            </a:r>
            <a:endParaRPr lang="en-US" altLang="ja-JP" sz="900" dirty="0">
              <a:solidFill>
                <a:srgbClr val="FF0000"/>
              </a:solidFill>
              <a:latin typeface="ＭＳ Ｐ明朝" panose="02020600040205080304" pitchFamily="18" charset="-128"/>
              <a:ea typeface="ＭＳ Ｐ明朝" panose="02020600040205080304" pitchFamily="18" charset="-128"/>
            </a:endParaRPr>
          </a:p>
        </p:txBody>
      </p:sp>
      <p:sp>
        <p:nvSpPr>
          <p:cNvPr id="63" name="テキスト ボックス 62"/>
          <p:cNvSpPr txBox="1"/>
          <p:nvPr/>
        </p:nvSpPr>
        <p:spPr>
          <a:xfrm>
            <a:off x="5141596" y="2175137"/>
            <a:ext cx="2135465" cy="400110"/>
          </a:xfrm>
          <a:prstGeom prst="rect">
            <a:avLst/>
          </a:prstGeom>
          <a:noFill/>
        </p:spPr>
        <p:txBody>
          <a:bodyPr wrap="square" rtlCol="0">
            <a:spAutoFit/>
          </a:bodyPr>
          <a:lstStyle/>
          <a:p>
            <a:r>
              <a:rPr lang="ja-JP" altLang="en-US" sz="1000" i="1" u="sng" dirty="0">
                <a:solidFill>
                  <a:srgbClr val="0000CC"/>
                </a:solidFill>
                <a:latin typeface="ＭＳ Ｐ明朝" panose="02020600040205080304" pitchFamily="18" charset="-128"/>
                <a:ea typeface="ＭＳ Ｐ明朝" panose="02020600040205080304" pitchFamily="18" charset="-128"/>
              </a:rPr>
              <a:t>大阪城東部地区の</a:t>
            </a:r>
            <a:endParaRPr lang="en-US" altLang="ja-JP" sz="1000" i="1" u="sng" dirty="0">
              <a:solidFill>
                <a:srgbClr val="0000CC"/>
              </a:solidFill>
              <a:latin typeface="ＭＳ Ｐ明朝" panose="02020600040205080304" pitchFamily="18" charset="-128"/>
              <a:ea typeface="ＭＳ Ｐ明朝" panose="02020600040205080304" pitchFamily="18" charset="-128"/>
            </a:endParaRPr>
          </a:p>
          <a:p>
            <a:r>
              <a:rPr lang="ja-JP" altLang="en-US" sz="1000" i="1" u="sng" dirty="0" smtClean="0">
                <a:solidFill>
                  <a:srgbClr val="0000CC"/>
                </a:solidFill>
                <a:latin typeface="ＭＳ Ｐ明朝" panose="02020600040205080304" pitchFamily="18" charset="-128"/>
                <a:ea typeface="ＭＳ Ｐ明朝" panose="02020600040205080304" pitchFamily="18" charset="-128"/>
              </a:rPr>
              <a:t>まちづくり</a:t>
            </a:r>
            <a:r>
              <a:rPr lang="ja-JP" altLang="en-US" sz="1000" i="1" u="sng" dirty="0">
                <a:solidFill>
                  <a:srgbClr val="0000CC"/>
                </a:solidFill>
                <a:latin typeface="ＭＳ Ｐ明朝" panose="02020600040205080304" pitchFamily="18" charset="-128"/>
                <a:ea typeface="ＭＳ Ｐ明朝" panose="02020600040205080304" pitchFamily="18" charset="-128"/>
              </a:rPr>
              <a:t>の方向性（素案）とりまとめ</a:t>
            </a:r>
          </a:p>
        </p:txBody>
      </p:sp>
      <p:sp>
        <p:nvSpPr>
          <p:cNvPr id="64" name="テキスト ボックス 63"/>
          <p:cNvSpPr txBox="1"/>
          <p:nvPr/>
        </p:nvSpPr>
        <p:spPr>
          <a:xfrm>
            <a:off x="6067772" y="2665195"/>
            <a:ext cx="1861407" cy="400110"/>
          </a:xfrm>
          <a:prstGeom prst="rect">
            <a:avLst/>
          </a:prstGeom>
          <a:noFill/>
        </p:spPr>
        <p:txBody>
          <a:bodyPr wrap="none" rtlCol="0">
            <a:spAutoFit/>
          </a:bodyPr>
          <a:lstStyle/>
          <a:p>
            <a:r>
              <a:rPr lang="ja-JP" altLang="en-US" sz="1000" dirty="0">
                <a:solidFill>
                  <a:srgbClr val="FF0000"/>
                </a:solidFill>
                <a:latin typeface="ＭＳ Ｐ明朝" panose="02020600040205080304" pitchFamily="18" charset="-128"/>
                <a:ea typeface="ＭＳ Ｐ明朝" panose="02020600040205080304" pitchFamily="18" charset="-128"/>
              </a:rPr>
              <a:t>まちづくりの将来ビジョンを検討</a:t>
            </a:r>
            <a:endParaRPr lang="en-US" altLang="ja-JP" sz="1000" dirty="0">
              <a:solidFill>
                <a:srgbClr val="FF0000"/>
              </a:solidFill>
              <a:latin typeface="ＭＳ Ｐ明朝" panose="02020600040205080304" pitchFamily="18" charset="-128"/>
              <a:ea typeface="ＭＳ Ｐ明朝" panose="02020600040205080304" pitchFamily="18" charset="-128"/>
            </a:endParaRPr>
          </a:p>
          <a:p>
            <a:r>
              <a:rPr lang="ja-JP" altLang="en-US" sz="1000" dirty="0">
                <a:solidFill>
                  <a:srgbClr val="FF0000"/>
                </a:solidFill>
                <a:latin typeface="ＭＳ Ｐ明朝" panose="02020600040205080304" pitchFamily="18" charset="-128"/>
                <a:ea typeface="ＭＳ Ｐ明朝" panose="02020600040205080304" pitchFamily="18" charset="-128"/>
              </a:rPr>
              <a:t>民間の都市開発事業の</a:t>
            </a:r>
            <a:r>
              <a:rPr lang="ja-JP" altLang="en-US" sz="1000" dirty="0" smtClean="0">
                <a:solidFill>
                  <a:srgbClr val="FF0000"/>
                </a:solidFill>
                <a:latin typeface="ＭＳ Ｐ明朝" panose="02020600040205080304" pitchFamily="18" charset="-128"/>
                <a:ea typeface="ＭＳ Ｐ明朝" panose="02020600040205080304" pitchFamily="18" charset="-128"/>
              </a:rPr>
              <a:t>誘導</a:t>
            </a:r>
            <a:endParaRPr kumimoji="1" lang="en-US" altLang="ja-JP" sz="1000" strike="sngStrike" dirty="0" smtClean="0">
              <a:solidFill>
                <a:srgbClr val="FF0000"/>
              </a:solidFill>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4077092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0"/>
            <a:ext cx="9906000" cy="451272"/>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５．大阪城公園、森之宮、京橋･大阪ビジネスパーク</a:t>
            </a:r>
            <a:endParaRPr lang="en-US" altLang="ja-JP" sz="1400" b="1" dirty="0">
              <a:solidFill>
                <a:schemeClr val="bg1"/>
              </a:solidFill>
              <a:latin typeface="ＭＳ ゴシック" pitchFamily="49" charset="-128"/>
              <a:ea typeface="ＭＳ ゴシック" pitchFamily="49" charset="-128"/>
            </a:endParaRPr>
          </a:p>
        </p:txBody>
      </p:sp>
      <p:sp>
        <p:nvSpPr>
          <p:cNvPr id="5" name="テキスト ボックス 4"/>
          <p:cNvSpPr txBox="1"/>
          <p:nvPr/>
        </p:nvSpPr>
        <p:spPr>
          <a:xfrm>
            <a:off x="1200150" y="620688"/>
            <a:ext cx="4636770" cy="5947752"/>
          </a:xfrm>
          <a:prstGeom prst="rect">
            <a:avLst/>
          </a:prstGeom>
          <a:noFill/>
          <a:ln w="12700">
            <a:solidFill>
              <a:schemeClr val="tx1"/>
            </a:solidFill>
            <a:prstDash val="sysDash"/>
          </a:ln>
        </p:spPr>
        <p:txBody>
          <a:bodyPr wrap="square" lIns="36000" tIns="36000" rIns="36000" bIns="0" rtlCol="0">
            <a:normAutofit/>
          </a:bodyPr>
          <a:lstStyle/>
          <a:p>
            <a:r>
              <a:rPr lang="en-US" altLang="ja-JP" sz="1100" dirty="0">
                <a:latin typeface="+mn-ea"/>
              </a:rPr>
              <a:t>【</a:t>
            </a:r>
            <a:r>
              <a:rPr lang="ja-JP" altLang="en-US" sz="1100" dirty="0">
                <a:latin typeface="+mn-ea"/>
              </a:rPr>
              <a:t>地区の位置付け</a:t>
            </a:r>
            <a:r>
              <a:rPr lang="en-US" altLang="ja-JP" sz="1100" dirty="0">
                <a:latin typeface="+mn-ea"/>
              </a:rPr>
              <a:t>】</a:t>
            </a:r>
            <a:endParaRPr lang="ja-JP" altLang="ja-JP" sz="1100" dirty="0">
              <a:latin typeface="+mn-ea"/>
            </a:endParaRPr>
          </a:p>
          <a:p>
            <a:pPr marL="180975" indent="-180975"/>
            <a:r>
              <a:rPr lang="ja-JP" altLang="en-US" sz="1100" dirty="0">
                <a:latin typeface="ＭＳ Ｐ明朝" pitchFamily="18" charset="-128"/>
                <a:ea typeface="ＭＳ Ｐ明朝" pitchFamily="18" charset="-128"/>
              </a:rPr>
              <a:t>　・本地区は</a:t>
            </a:r>
            <a:r>
              <a:rPr lang="ja-JP" altLang="en-US" sz="1100" dirty="0" smtClean="0">
                <a:latin typeface="ＭＳ Ｐ明朝" pitchFamily="18" charset="-128"/>
                <a:ea typeface="ＭＳ Ｐ明朝" pitchFamily="18" charset="-128"/>
              </a:rPr>
              <a:t>、</a:t>
            </a:r>
            <a:r>
              <a:rPr lang="ja-JP" altLang="ja-JP" sz="1100" dirty="0">
                <a:latin typeface="ＭＳ Ｐ明朝" pitchFamily="18" charset="-128"/>
                <a:ea typeface="ＭＳ Ｐ明朝" pitchFamily="18" charset="-128"/>
              </a:rPr>
              <a:t>約</a:t>
            </a:r>
            <a:r>
              <a:rPr lang="en-US" altLang="ja-JP" sz="1100" dirty="0">
                <a:latin typeface="ＭＳ Ｐ明朝" pitchFamily="18" charset="-128"/>
                <a:ea typeface="ＭＳ Ｐ明朝" pitchFamily="18" charset="-128"/>
              </a:rPr>
              <a:t>50</a:t>
            </a:r>
            <a:r>
              <a:rPr lang="ja-JP" altLang="ja-JP" sz="1100" dirty="0">
                <a:latin typeface="ＭＳ Ｐ明朝" pitchFamily="18" charset="-128"/>
                <a:ea typeface="ＭＳ Ｐ明朝" pitchFamily="18" charset="-128"/>
              </a:rPr>
              <a:t>万人</a:t>
            </a:r>
            <a:r>
              <a:rPr lang="en-US" altLang="ja-JP" sz="1100" dirty="0">
                <a:latin typeface="ＭＳ Ｐ明朝" pitchFamily="18" charset="-128"/>
                <a:ea typeface="ＭＳ Ｐ明朝" pitchFamily="18" charset="-128"/>
              </a:rPr>
              <a:t>/</a:t>
            </a:r>
            <a:r>
              <a:rPr lang="ja-JP" altLang="ja-JP" sz="1100" dirty="0">
                <a:latin typeface="ＭＳ Ｐ明朝" pitchFamily="18" charset="-128"/>
                <a:ea typeface="ＭＳ Ｐ明朝" pitchFamily="18" charset="-128"/>
              </a:rPr>
              <a:t>日と</a:t>
            </a:r>
            <a:r>
              <a:rPr lang="ja-JP" altLang="en-US" sz="1100" dirty="0" smtClean="0">
                <a:latin typeface="ＭＳ Ｐ明朝" pitchFamily="18" charset="-128"/>
                <a:ea typeface="ＭＳ Ｐ明朝" pitchFamily="18" charset="-128"/>
              </a:rPr>
              <a:t>大阪</a:t>
            </a:r>
            <a:r>
              <a:rPr lang="ja-JP" altLang="en-US" sz="1100" dirty="0">
                <a:latin typeface="ＭＳ Ｐ明朝" pitchFamily="18" charset="-128"/>
                <a:ea typeface="ＭＳ Ｐ明朝" pitchFamily="18" charset="-128"/>
              </a:rPr>
              <a:t>第４の乗降客を誇るターミナルである京橋駅を擁し、周辺には大阪を代表する文化・情報・国際化の拠点である大阪ビジネスパーク（</a:t>
            </a:r>
            <a:r>
              <a:rPr lang="en-US" altLang="ja-JP" sz="1100" dirty="0">
                <a:latin typeface="ＭＳ Ｐ明朝" pitchFamily="18" charset="-128"/>
                <a:ea typeface="ＭＳ Ｐ明朝" pitchFamily="18" charset="-128"/>
              </a:rPr>
              <a:t>OBP</a:t>
            </a:r>
            <a:r>
              <a:rPr lang="ja-JP" altLang="en-US" sz="1100" dirty="0">
                <a:latin typeface="ＭＳ Ｐ明朝" pitchFamily="18" charset="-128"/>
                <a:ea typeface="ＭＳ Ｐ明朝" pitchFamily="18" charset="-128"/>
              </a:rPr>
              <a:t>）や観光拠点である大阪城公園</a:t>
            </a:r>
            <a:r>
              <a:rPr lang="ja-JP" altLang="en-US" sz="1100" dirty="0" smtClean="0">
                <a:latin typeface="ＭＳ Ｐ明朝" pitchFamily="18" charset="-128"/>
                <a:ea typeface="ＭＳ Ｐ明朝" pitchFamily="18" charset="-128"/>
              </a:rPr>
              <a:t>、低</a:t>
            </a:r>
            <a:r>
              <a:rPr lang="ja-JP" altLang="en-US" sz="1100" b="1" dirty="0">
                <a:latin typeface="ＭＳ Ｐ明朝" pitchFamily="18" charset="-128"/>
                <a:ea typeface="ＭＳ Ｐ明朝" pitchFamily="18" charset="-128"/>
              </a:rPr>
              <a:t>・</a:t>
            </a:r>
            <a:r>
              <a:rPr lang="ja-JP" altLang="en-US" sz="1100" dirty="0" smtClean="0">
                <a:latin typeface="ＭＳ Ｐ明朝" pitchFamily="18" charset="-128"/>
                <a:ea typeface="ＭＳ Ｐ明朝" pitchFamily="18" charset="-128"/>
              </a:rPr>
              <a:t>未利用地</a:t>
            </a:r>
            <a:r>
              <a:rPr lang="ja-JP" altLang="en-US" sz="1100" dirty="0">
                <a:latin typeface="ＭＳ Ｐ明朝" pitchFamily="18" charset="-128"/>
                <a:ea typeface="ＭＳ Ｐ明朝" pitchFamily="18" charset="-128"/>
              </a:rPr>
              <a:t>と築約</a:t>
            </a:r>
            <a:r>
              <a:rPr lang="en-US" altLang="ja-JP" sz="1100" dirty="0">
                <a:latin typeface="ＭＳ Ｐ明朝" pitchFamily="18" charset="-128"/>
                <a:ea typeface="ＭＳ Ｐ明朝" pitchFamily="18" charset="-128"/>
              </a:rPr>
              <a:t>40</a:t>
            </a:r>
            <a:r>
              <a:rPr lang="ja-JP" altLang="en-US" sz="1100" dirty="0" smtClean="0">
                <a:latin typeface="ＭＳ Ｐ明朝" pitchFamily="18" charset="-128"/>
                <a:ea typeface="ＭＳ Ｐ明朝" pitchFamily="18" charset="-128"/>
              </a:rPr>
              <a:t>年</a:t>
            </a:r>
            <a:r>
              <a:rPr lang="ja-JP" altLang="en-US" sz="1100" dirty="0">
                <a:latin typeface="ＭＳ Ｐ明朝" pitchFamily="18" charset="-128"/>
                <a:ea typeface="ＭＳ Ｐ明朝" pitchFamily="18" charset="-128"/>
              </a:rPr>
              <a:t>以上</a:t>
            </a:r>
            <a:r>
              <a:rPr lang="ja-JP" altLang="en-US" sz="1100" dirty="0" smtClean="0">
                <a:latin typeface="ＭＳ Ｐ明朝" pitchFamily="18" charset="-128"/>
                <a:ea typeface="ＭＳ Ｐ明朝" pitchFamily="18" charset="-128"/>
              </a:rPr>
              <a:t>を</a:t>
            </a:r>
            <a:r>
              <a:rPr lang="ja-JP" altLang="en-US" sz="1100" dirty="0">
                <a:latin typeface="ＭＳ Ｐ明朝" pitchFamily="18" charset="-128"/>
                <a:ea typeface="ＭＳ Ｐ明朝" pitchFamily="18" charset="-128"/>
              </a:rPr>
              <a:t>経過するＵＲ団地などが立地する森之宮が近接し、大阪都心の東部エリアの拠点として、高いポテンシャルを有している。</a:t>
            </a:r>
            <a:endParaRPr lang="en-US" altLang="ja-JP" sz="1100" dirty="0">
              <a:latin typeface="ＭＳ Ｐ明朝" pitchFamily="18" charset="-128"/>
              <a:ea typeface="ＭＳ Ｐ明朝" pitchFamily="18" charset="-128"/>
            </a:endParaRPr>
          </a:p>
          <a:p>
            <a:r>
              <a:rPr lang="en-US" altLang="ja-JP" sz="1100" dirty="0">
                <a:latin typeface="ＭＳ Ｐゴシック" pitchFamily="50" charset="-128"/>
                <a:ea typeface="ＭＳ Ｐゴシック" pitchFamily="50" charset="-128"/>
              </a:rPr>
              <a:t>【</a:t>
            </a:r>
            <a:r>
              <a:rPr lang="ja-JP" altLang="en-US" sz="1100" dirty="0">
                <a:latin typeface="ＭＳ Ｐゴシック" pitchFamily="50" charset="-128"/>
                <a:ea typeface="ＭＳ Ｐゴシック" pitchFamily="50" charset="-128"/>
              </a:rPr>
              <a:t>エリア全体の課題</a:t>
            </a:r>
            <a:r>
              <a:rPr lang="en-US" altLang="ja-JP" sz="1100" dirty="0">
                <a:latin typeface="ＭＳ Ｐゴシック" pitchFamily="50" charset="-128"/>
                <a:ea typeface="ＭＳ Ｐゴシック" pitchFamily="50" charset="-128"/>
              </a:rPr>
              <a:t>】</a:t>
            </a:r>
          </a:p>
          <a:p>
            <a:pPr marL="180975" indent="-180975"/>
            <a:r>
              <a:rPr lang="ja-JP" altLang="en-US" sz="1100" dirty="0">
                <a:latin typeface="ＭＳ Ｐ明朝" pitchFamily="18" charset="-128"/>
                <a:ea typeface="ＭＳ Ｐ明朝" pitchFamily="18" charset="-128"/>
              </a:rPr>
              <a:t>　・各エリアでそれぞれのまちづくりが進められてきたが、ソフト・ハードの相互連携が課題である。</a:t>
            </a:r>
            <a:endParaRPr lang="en-US" altLang="ja-JP" sz="1100" dirty="0">
              <a:latin typeface="ＭＳ Ｐ明朝" pitchFamily="18" charset="-128"/>
              <a:ea typeface="ＭＳ Ｐ明朝" pitchFamily="18" charset="-128"/>
            </a:endParaRPr>
          </a:p>
          <a:p>
            <a:pPr marL="180975" indent="-180975"/>
            <a:r>
              <a:rPr lang="ja-JP" altLang="en-US" sz="1100" dirty="0">
                <a:latin typeface="ＭＳ Ｐ明朝" pitchFamily="18" charset="-128"/>
                <a:ea typeface="ＭＳ Ｐ明朝" pitchFamily="18" charset="-128"/>
              </a:rPr>
              <a:t>　・今後、観光拠点や災害時などリスク発生時の業務継続性に強いビジネス拠点などそれぞれの地区の特徴を活かしたまちづくりを進め魅力の向上を図るとともに、各地区間の回遊性を向上するなど、各地区のまちづくりにみがきをかけソフト・ハードの相互連携を図り、エリア全体で業務・商業・観光機能が集積した大阪都心の東部エリアの中心拠点としていく必要がある。</a:t>
            </a:r>
            <a:endParaRPr lang="en-US" altLang="ja-JP" sz="1100" dirty="0">
              <a:latin typeface="ＭＳ Ｐ明朝" pitchFamily="18" charset="-128"/>
              <a:ea typeface="ＭＳ Ｐ明朝" pitchFamily="18" charset="-128"/>
            </a:endParaRPr>
          </a:p>
          <a:p>
            <a:r>
              <a:rPr lang="en-US" altLang="ja-JP" sz="1100" dirty="0">
                <a:latin typeface="+mn-ea"/>
              </a:rPr>
              <a:t>【</a:t>
            </a:r>
            <a:r>
              <a:rPr lang="ja-JP" altLang="en-US" sz="1100" dirty="0">
                <a:latin typeface="+mn-ea"/>
              </a:rPr>
              <a:t>地区の現状</a:t>
            </a:r>
            <a:r>
              <a:rPr lang="en-US" altLang="ja-JP" sz="1100" dirty="0">
                <a:latin typeface="+mn-ea"/>
              </a:rPr>
              <a:t>】</a:t>
            </a:r>
          </a:p>
          <a:p>
            <a:pPr indent="47625"/>
            <a:r>
              <a:rPr lang="ja-JP" altLang="en-US" sz="1100" dirty="0">
                <a:latin typeface="+mn-ea"/>
              </a:rPr>
              <a:t>①</a:t>
            </a:r>
            <a:r>
              <a:rPr lang="ja-JP" altLang="ja-JP" sz="1100" dirty="0">
                <a:latin typeface="+mn-ea"/>
              </a:rPr>
              <a:t>大阪城公園</a:t>
            </a:r>
            <a:endParaRPr lang="en-US" altLang="ja-JP" sz="1100" dirty="0">
              <a:latin typeface="+mn-ea"/>
            </a:endParaRPr>
          </a:p>
          <a:p>
            <a:pPr marL="266700" indent="-123825"/>
            <a:r>
              <a:rPr lang="ja-JP" altLang="en-US" sz="1100" dirty="0">
                <a:latin typeface="ＭＳ Ｐ明朝" pitchFamily="18" charset="-128"/>
                <a:ea typeface="ＭＳ Ｐ明朝" pitchFamily="18" charset="-128"/>
              </a:rPr>
              <a:t>１</a:t>
            </a:r>
            <a:r>
              <a:rPr lang="en-US" altLang="ja-JP" sz="1100" dirty="0">
                <a:latin typeface="ＭＳ Ｐ明朝" pitchFamily="18" charset="-128"/>
                <a:ea typeface="ＭＳ Ｐ明朝" pitchFamily="18" charset="-128"/>
              </a:rPr>
              <a:t>.</a:t>
            </a:r>
            <a:r>
              <a:rPr lang="ja-JP" altLang="ja-JP" sz="1100" dirty="0">
                <a:latin typeface="ＭＳ Ｐ明朝" pitchFamily="18" charset="-128"/>
                <a:ea typeface="ＭＳ Ｐ明朝" pitchFamily="18" charset="-128"/>
              </a:rPr>
              <a:t>年間</a:t>
            </a:r>
            <a:r>
              <a:rPr lang="en-US" altLang="ja-JP" sz="1100" dirty="0">
                <a:latin typeface="ＭＳ Ｐ明朝" pitchFamily="18" charset="-128"/>
                <a:ea typeface="ＭＳ Ｐ明朝" pitchFamily="18" charset="-128"/>
              </a:rPr>
              <a:t>850</a:t>
            </a:r>
            <a:r>
              <a:rPr lang="ja-JP" altLang="ja-JP" sz="1100" dirty="0">
                <a:latin typeface="ＭＳ Ｐ明朝" pitchFamily="18" charset="-128"/>
                <a:ea typeface="ＭＳ Ｐ明朝" pitchFamily="18" charset="-128"/>
              </a:rPr>
              <a:t>万人の来訪者を誇る。</a:t>
            </a:r>
          </a:p>
          <a:p>
            <a:pPr marL="266700" indent="-123825"/>
            <a:r>
              <a:rPr lang="ja-JP" altLang="en-US" sz="1100" dirty="0">
                <a:latin typeface="ＭＳ Ｐ明朝" pitchFamily="18" charset="-128"/>
                <a:ea typeface="ＭＳ Ｐ明朝" pitchFamily="18" charset="-128"/>
              </a:rPr>
              <a:t>２</a:t>
            </a:r>
            <a:r>
              <a:rPr lang="en-US" altLang="ja-JP" sz="1100" dirty="0">
                <a:latin typeface="ＭＳ Ｐ明朝" pitchFamily="18" charset="-128"/>
                <a:ea typeface="ＭＳ Ｐ明朝" pitchFamily="18" charset="-128"/>
              </a:rPr>
              <a:t>.</a:t>
            </a:r>
            <a:r>
              <a:rPr lang="ja-JP" altLang="ja-JP" sz="1100" dirty="0">
                <a:latin typeface="ＭＳ Ｐ明朝" pitchFamily="18" charset="-128"/>
                <a:ea typeface="ＭＳ Ｐ明朝" pitchFamily="18" charset="-128"/>
              </a:rPr>
              <a:t>総面積約</a:t>
            </a:r>
            <a:r>
              <a:rPr lang="en-US" altLang="ja-JP" sz="1100" dirty="0">
                <a:latin typeface="ＭＳ Ｐ明朝" pitchFamily="18" charset="-128"/>
                <a:ea typeface="ＭＳ Ｐ明朝" pitchFamily="18" charset="-128"/>
              </a:rPr>
              <a:t>106ha</a:t>
            </a:r>
            <a:r>
              <a:rPr lang="ja-JP" altLang="en-US" sz="1100" dirty="0" err="1">
                <a:latin typeface="ＭＳ Ｐ明朝" pitchFamily="18" charset="-128"/>
                <a:ea typeface="ＭＳ Ｐ明朝" pitchFamily="18" charset="-128"/>
              </a:rPr>
              <a:t>。</a:t>
            </a:r>
            <a:endParaRPr lang="ja-JP" altLang="ja-JP" sz="1100" dirty="0">
              <a:latin typeface="ＭＳ Ｐ明朝" pitchFamily="18" charset="-128"/>
              <a:ea typeface="ＭＳ Ｐ明朝" pitchFamily="18" charset="-128"/>
            </a:endParaRPr>
          </a:p>
          <a:p>
            <a:pPr marL="266700" indent="-123825"/>
            <a:r>
              <a:rPr lang="ja-JP" altLang="en-US" sz="1100" dirty="0">
                <a:latin typeface="ＭＳ Ｐ明朝" pitchFamily="18" charset="-128"/>
                <a:ea typeface="ＭＳ Ｐ明朝" pitchFamily="18" charset="-128"/>
              </a:rPr>
              <a:t>３</a:t>
            </a:r>
            <a:r>
              <a:rPr lang="en-US" altLang="ja-JP" sz="1100" dirty="0">
                <a:latin typeface="ＭＳ Ｐ明朝" pitchFamily="18" charset="-128"/>
                <a:ea typeface="ＭＳ Ｐ明朝" pitchFamily="18" charset="-128"/>
              </a:rPr>
              <a:t>.</a:t>
            </a:r>
            <a:r>
              <a:rPr lang="ja-JP" altLang="ja-JP" sz="1100" dirty="0">
                <a:latin typeface="ＭＳ Ｐ明朝" pitchFamily="18" charset="-128"/>
                <a:ea typeface="ＭＳ Ｐ明朝" pitchFamily="18" charset="-128"/>
              </a:rPr>
              <a:t>天守閣をはじめとする歴史建造物</a:t>
            </a:r>
            <a:r>
              <a:rPr lang="ja-JP" altLang="en-US" sz="1100" dirty="0">
                <a:latin typeface="ＭＳ Ｐ明朝" pitchFamily="18" charset="-128"/>
                <a:ea typeface="ＭＳ Ｐ明朝" pitchFamily="18" charset="-128"/>
              </a:rPr>
              <a:t>が有り</a:t>
            </a:r>
            <a:r>
              <a:rPr lang="ja-JP" altLang="ja-JP" sz="1100" dirty="0">
                <a:latin typeface="ＭＳ Ｐ明朝" pitchFamily="18" charset="-128"/>
                <a:ea typeface="ＭＳ Ｐ明朝" pitchFamily="18" charset="-128"/>
              </a:rPr>
              <a:t>、四季折々の花を楽しめるスポットが充実</a:t>
            </a:r>
            <a:r>
              <a:rPr lang="ja-JP" altLang="en-US" sz="1100" dirty="0">
                <a:latin typeface="ＭＳ Ｐ明朝" pitchFamily="18" charset="-128"/>
                <a:ea typeface="ＭＳ Ｐ明朝" pitchFamily="18" charset="-128"/>
              </a:rPr>
              <a:t>。</a:t>
            </a:r>
            <a:endParaRPr lang="ja-JP" altLang="ja-JP" sz="1100" dirty="0">
              <a:latin typeface="ＭＳ Ｐ明朝" pitchFamily="18" charset="-128"/>
              <a:ea typeface="ＭＳ Ｐ明朝" pitchFamily="18" charset="-128"/>
            </a:endParaRPr>
          </a:p>
          <a:p>
            <a:pPr indent="47625"/>
            <a:r>
              <a:rPr lang="ja-JP" altLang="en-US" sz="1100" dirty="0">
                <a:latin typeface="+mn-ea"/>
              </a:rPr>
              <a:t>②</a:t>
            </a:r>
            <a:r>
              <a:rPr lang="ja-JP" altLang="ja-JP" sz="1100" dirty="0">
                <a:latin typeface="+mn-ea"/>
              </a:rPr>
              <a:t>森之宮</a:t>
            </a:r>
            <a:endParaRPr lang="en-US" altLang="ja-JP" sz="1100" dirty="0">
              <a:latin typeface="+mn-ea"/>
            </a:endParaRPr>
          </a:p>
          <a:p>
            <a:pPr marL="266700" indent="-123825"/>
            <a:r>
              <a:rPr lang="ja-JP" altLang="en-US" sz="1100" dirty="0">
                <a:latin typeface="ＭＳ Ｐ明朝" pitchFamily="18" charset="-128"/>
                <a:ea typeface="ＭＳ Ｐ明朝" pitchFamily="18" charset="-128"/>
              </a:rPr>
              <a:t>１</a:t>
            </a:r>
            <a:r>
              <a:rPr lang="en-US" altLang="ja-JP" sz="1100" dirty="0">
                <a:latin typeface="ＭＳ Ｐ明朝" pitchFamily="18" charset="-128"/>
                <a:ea typeface="ＭＳ Ｐ明朝" pitchFamily="18" charset="-128"/>
              </a:rPr>
              <a:t>.</a:t>
            </a:r>
            <a:r>
              <a:rPr lang="ja-JP" altLang="ja-JP" sz="1100" dirty="0">
                <a:latin typeface="ＭＳ Ｐ明朝" pitchFamily="18" charset="-128"/>
                <a:ea typeface="ＭＳ Ｐ明朝" pitchFamily="18" charset="-128"/>
              </a:rPr>
              <a:t>大阪城公園に隣接した立地、Ｊ</a:t>
            </a:r>
            <a:r>
              <a:rPr lang="en-US" altLang="ja-JP" sz="1100" dirty="0">
                <a:latin typeface="ＭＳ Ｐ明朝" pitchFamily="18" charset="-128"/>
                <a:ea typeface="ＭＳ Ｐ明朝" pitchFamily="18" charset="-128"/>
              </a:rPr>
              <a:t>R</a:t>
            </a:r>
            <a:r>
              <a:rPr lang="ja-JP" altLang="ja-JP" sz="1100" dirty="0">
                <a:latin typeface="ＭＳ Ｐ明朝" pitchFamily="18" charset="-128"/>
                <a:ea typeface="ＭＳ Ｐ明朝" pitchFamily="18" charset="-128"/>
              </a:rPr>
              <a:t>環状線</a:t>
            </a:r>
            <a:r>
              <a:rPr lang="ja-JP" altLang="ja-JP" sz="1100" dirty="0" smtClean="0">
                <a:latin typeface="ＭＳ Ｐ明朝" pitchFamily="18" charset="-128"/>
                <a:ea typeface="ＭＳ Ｐ明朝" pitchFamily="18" charset="-128"/>
              </a:rPr>
              <a:t>、</a:t>
            </a:r>
            <a:r>
              <a:rPr lang="en-US" altLang="ja-JP" sz="1100" dirty="0" smtClean="0">
                <a:latin typeface="ＭＳ Ｐ明朝" pitchFamily="18" charset="-128"/>
                <a:ea typeface="ＭＳ Ｐ明朝" pitchFamily="18" charset="-128"/>
              </a:rPr>
              <a:t>Osaka Metro</a:t>
            </a:r>
            <a:r>
              <a:rPr lang="ja-JP" altLang="ja-JP" sz="1100" dirty="0" err="1" smtClean="0">
                <a:latin typeface="ＭＳ Ｐ明朝" pitchFamily="18" charset="-128"/>
                <a:ea typeface="ＭＳ Ｐ明朝" pitchFamily="18" charset="-128"/>
              </a:rPr>
              <a:t>が</a:t>
            </a:r>
            <a:r>
              <a:rPr lang="ja-JP" altLang="ja-JP" sz="1100" dirty="0" err="1">
                <a:latin typeface="ＭＳ Ｐ明朝" pitchFamily="18" charset="-128"/>
                <a:ea typeface="ＭＳ Ｐ明朝" pitchFamily="18" charset="-128"/>
              </a:rPr>
              <a:t>交</a:t>
            </a:r>
            <a:r>
              <a:rPr lang="ja-JP" altLang="ja-JP" sz="1100" dirty="0">
                <a:latin typeface="ＭＳ Ｐ明朝" pitchFamily="18" charset="-128"/>
                <a:ea typeface="ＭＳ Ｐ明朝" pitchFamily="18" charset="-128"/>
              </a:rPr>
              <a:t>差し、交通至便な立地</a:t>
            </a:r>
            <a:r>
              <a:rPr lang="ja-JP" altLang="en-US" sz="1100" dirty="0">
                <a:latin typeface="ＭＳ Ｐ明朝" pitchFamily="18" charset="-128"/>
                <a:ea typeface="ＭＳ Ｐ明朝" pitchFamily="18" charset="-128"/>
              </a:rPr>
              <a:t>。</a:t>
            </a:r>
            <a:endParaRPr lang="ja-JP" altLang="ja-JP" sz="1100" dirty="0">
              <a:latin typeface="ＭＳ Ｐ明朝" pitchFamily="18" charset="-128"/>
              <a:ea typeface="ＭＳ Ｐ明朝" pitchFamily="18" charset="-128"/>
            </a:endParaRPr>
          </a:p>
          <a:p>
            <a:pPr marL="266700" indent="-123825"/>
            <a:r>
              <a:rPr lang="ja-JP" altLang="en-US" sz="1100" dirty="0">
                <a:latin typeface="ＭＳ Ｐ明朝" pitchFamily="18" charset="-128"/>
                <a:ea typeface="ＭＳ Ｐ明朝" pitchFamily="18" charset="-128"/>
              </a:rPr>
              <a:t>２</a:t>
            </a:r>
            <a:r>
              <a:rPr lang="en-US" altLang="ja-JP" sz="1100" dirty="0">
                <a:latin typeface="ＭＳ Ｐ明朝" pitchFamily="18" charset="-128"/>
                <a:ea typeface="ＭＳ Ｐ明朝" pitchFamily="18" charset="-128"/>
              </a:rPr>
              <a:t>.</a:t>
            </a:r>
            <a:r>
              <a:rPr lang="ja-JP" altLang="en-US" sz="1100" dirty="0">
                <a:latin typeface="ＭＳ Ｐ明朝" pitchFamily="18" charset="-128"/>
                <a:ea typeface="ＭＳ Ｐ明朝" pitchFamily="18" charset="-128"/>
              </a:rPr>
              <a:t>築後約</a:t>
            </a:r>
            <a:r>
              <a:rPr lang="en-US" altLang="ja-JP" sz="1100" dirty="0">
                <a:latin typeface="ＭＳ Ｐ明朝" pitchFamily="18" charset="-128"/>
                <a:ea typeface="ＭＳ Ｐ明朝" pitchFamily="18" charset="-128"/>
              </a:rPr>
              <a:t>40</a:t>
            </a:r>
            <a:r>
              <a:rPr lang="ja-JP" altLang="en-US" sz="1100" dirty="0" smtClean="0">
                <a:latin typeface="ＭＳ Ｐ明朝" pitchFamily="18" charset="-128"/>
                <a:ea typeface="ＭＳ Ｐ明朝" pitchFamily="18" charset="-128"/>
              </a:rPr>
              <a:t>年</a:t>
            </a:r>
            <a:r>
              <a:rPr lang="ja-JP" altLang="en-US" sz="1100" dirty="0">
                <a:latin typeface="ＭＳ Ｐ明朝" pitchFamily="18" charset="-128"/>
                <a:ea typeface="ＭＳ Ｐ明朝" pitchFamily="18" charset="-128"/>
              </a:rPr>
              <a:t>以上</a:t>
            </a:r>
            <a:r>
              <a:rPr lang="ja-JP" altLang="en-US" sz="1100" dirty="0" smtClean="0">
                <a:latin typeface="ＭＳ Ｐ明朝" pitchFamily="18" charset="-128"/>
                <a:ea typeface="ＭＳ Ｐ明朝" pitchFamily="18" charset="-128"/>
              </a:rPr>
              <a:t>を</a:t>
            </a:r>
            <a:r>
              <a:rPr lang="ja-JP" altLang="en-US" sz="1100" dirty="0">
                <a:latin typeface="ＭＳ Ｐ明朝" pitchFamily="18" charset="-128"/>
                <a:ea typeface="ＭＳ Ｐ明朝" pitchFamily="18" charset="-128"/>
              </a:rPr>
              <a:t>経過する</a:t>
            </a:r>
            <a:r>
              <a:rPr lang="ja-JP" altLang="ja-JP" sz="1100" dirty="0">
                <a:latin typeface="ＭＳ Ｐ明朝" pitchFamily="18" charset="-128"/>
                <a:ea typeface="ＭＳ Ｐ明朝" pitchFamily="18" charset="-128"/>
              </a:rPr>
              <a:t>ＵＲの</a:t>
            </a:r>
            <a:r>
              <a:rPr lang="ja-JP" altLang="ja-JP" sz="1100" dirty="0" smtClean="0">
                <a:latin typeface="ＭＳ Ｐ明朝" pitchFamily="18" charset="-128"/>
                <a:ea typeface="ＭＳ Ｐ明朝" pitchFamily="18" charset="-128"/>
              </a:rPr>
              <a:t>団地</a:t>
            </a:r>
            <a:r>
              <a:rPr lang="ja-JP" altLang="en-US" sz="1100" dirty="0" smtClean="0">
                <a:latin typeface="ＭＳ Ｐ明朝" pitchFamily="18" charset="-128"/>
                <a:ea typeface="ＭＳ Ｐ明朝" pitchFamily="18" charset="-128"/>
              </a:rPr>
              <a:t>など</a:t>
            </a:r>
            <a:r>
              <a:rPr lang="ja-JP" altLang="en-US" sz="1100" dirty="0">
                <a:latin typeface="ＭＳ Ｐ明朝" pitchFamily="18" charset="-128"/>
                <a:ea typeface="ＭＳ Ｐ明朝" pitchFamily="18" charset="-128"/>
              </a:rPr>
              <a:t>が立地。</a:t>
            </a:r>
            <a:endParaRPr lang="ja-JP" altLang="ja-JP" sz="1100" dirty="0">
              <a:latin typeface="ＭＳ Ｐ明朝" pitchFamily="18" charset="-128"/>
              <a:ea typeface="ＭＳ Ｐ明朝" pitchFamily="18" charset="-128"/>
            </a:endParaRPr>
          </a:p>
          <a:p>
            <a:pPr indent="47625"/>
            <a:r>
              <a:rPr lang="ja-JP" altLang="en-US" sz="1100" dirty="0">
                <a:latin typeface="+mn-ea"/>
              </a:rPr>
              <a:t>③京橋・大阪ビジネスパーク（</a:t>
            </a:r>
            <a:r>
              <a:rPr lang="en-US" altLang="ja-JP" sz="1100" dirty="0">
                <a:latin typeface="+mn-ea"/>
              </a:rPr>
              <a:t>OBP)</a:t>
            </a:r>
          </a:p>
          <a:p>
            <a:r>
              <a:rPr lang="ja-JP" altLang="en-US" sz="1100" dirty="0">
                <a:latin typeface="+mn-ea"/>
              </a:rPr>
              <a:t>　○京橋</a:t>
            </a:r>
            <a:endParaRPr lang="ja-JP" altLang="ja-JP" sz="1100" dirty="0">
              <a:latin typeface="+mn-ea"/>
            </a:endParaRPr>
          </a:p>
          <a:p>
            <a:pPr marL="266700" indent="-123825"/>
            <a:r>
              <a:rPr lang="ja-JP" altLang="en-US" sz="1100" dirty="0">
                <a:latin typeface="ＭＳ Ｐ明朝" pitchFamily="18" charset="-128"/>
                <a:ea typeface="ＭＳ Ｐ明朝" pitchFamily="18" charset="-128"/>
              </a:rPr>
              <a:t>１</a:t>
            </a:r>
            <a:r>
              <a:rPr lang="en-US" altLang="ja-JP" sz="1100" dirty="0" smtClean="0">
                <a:latin typeface="ＭＳ Ｐ明朝" pitchFamily="18" charset="-128"/>
                <a:ea typeface="ＭＳ Ｐ明朝" pitchFamily="18" charset="-128"/>
              </a:rPr>
              <a:t>.</a:t>
            </a:r>
            <a:r>
              <a:rPr lang="ja-JP" altLang="en-US" sz="1100" spc="-100" dirty="0">
                <a:latin typeface="ＭＳ Ｐ明朝" pitchFamily="18" charset="-128"/>
                <a:ea typeface="ＭＳ Ｐ明朝" pitchFamily="18" charset="-128"/>
              </a:rPr>
              <a:t>京橋駅は</a:t>
            </a:r>
            <a:r>
              <a:rPr lang="en-US" altLang="ja-JP" sz="1100" spc="-100" dirty="0">
                <a:latin typeface="ＭＳ Ｐ明朝" pitchFamily="18" charset="-128"/>
                <a:ea typeface="ＭＳ Ｐ明朝" pitchFamily="18" charset="-128"/>
              </a:rPr>
              <a:t>4</a:t>
            </a:r>
            <a:r>
              <a:rPr lang="ja-JP" altLang="en-US" sz="1100" spc="-100" dirty="0">
                <a:latin typeface="ＭＳ Ｐ明朝" pitchFamily="18" charset="-128"/>
                <a:ea typeface="ＭＳ Ｐ明朝" pitchFamily="18" charset="-128"/>
              </a:rPr>
              <a:t>本の鉄道路線（</a:t>
            </a:r>
            <a:r>
              <a:rPr lang="ja-JP" altLang="ja-JP" sz="1100" dirty="0">
                <a:latin typeface="ＭＳ Ｐ明朝" pitchFamily="18" charset="-128"/>
                <a:ea typeface="ＭＳ Ｐ明朝" pitchFamily="18" charset="-128"/>
              </a:rPr>
              <a:t>ＪＲ環状線、</a:t>
            </a:r>
            <a:r>
              <a:rPr lang="en-US" altLang="ja-JP" sz="1100" dirty="0">
                <a:latin typeface="ＭＳ Ｐ明朝" pitchFamily="18" charset="-128"/>
                <a:ea typeface="ＭＳ Ｐ明朝" pitchFamily="18" charset="-128"/>
              </a:rPr>
              <a:t>JR</a:t>
            </a:r>
            <a:r>
              <a:rPr lang="ja-JP" altLang="ja-JP" sz="1100" dirty="0">
                <a:latin typeface="ＭＳ Ｐ明朝" pitchFamily="18" charset="-128"/>
                <a:ea typeface="ＭＳ Ｐ明朝" pitchFamily="18" charset="-128"/>
              </a:rPr>
              <a:t>東西線</a:t>
            </a:r>
            <a:r>
              <a:rPr lang="ja-JP" altLang="ja-JP" sz="1100" dirty="0" smtClean="0">
                <a:latin typeface="ＭＳ Ｐ明朝" pitchFamily="18" charset="-128"/>
                <a:ea typeface="ＭＳ Ｐ明朝" pitchFamily="18" charset="-128"/>
              </a:rPr>
              <a:t>、</a:t>
            </a:r>
            <a:r>
              <a:rPr lang="en-US" altLang="ja-JP" sz="1100" dirty="0" smtClean="0">
                <a:latin typeface="ＭＳ Ｐ明朝" pitchFamily="18" charset="-128"/>
                <a:ea typeface="ＭＳ Ｐ明朝" pitchFamily="18" charset="-128"/>
              </a:rPr>
              <a:t>Osaka Metro</a:t>
            </a:r>
            <a:r>
              <a:rPr lang="ja-JP" altLang="ja-JP" sz="1100" dirty="0" err="1" smtClean="0">
                <a:latin typeface="ＭＳ Ｐ明朝" pitchFamily="18" charset="-128"/>
                <a:ea typeface="ＭＳ Ｐ明朝" pitchFamily="18" charset="-128"/>
              </a:rPr>
              <a:t>、</a:t>
            </a:r>
            <a:r>
              <a:rPr lang="ja-JP" altLang="ja-JP" sz="1100" dirty="0">
                <a:latin typeface="ＭＳ Ｐ明朝" pitchFamily="18" charset="-128"/>
                <a:ea typeface="ＭＳ Ｐ明朝" pitchFamily="18" charset="-128"/>
              </a:rPr>
              <a:t>京阪本線</a:t>
            </a:r>
            <a:r>
              <a:rPr lang="ja-JP" altLang="en-US" sz="1100" dirty="0">
                <a:latin typeface="ＭＳ Ｐ明朝" pitchFamily="18" charset="-128"/>
                <a:ea typeface="ＭＳ Ｐ明朝" pitchFamily="18" charset="-128"/>
              </a:rPr>
              <a:t>）</a:t>
            </a:r>
            <a:r>
              <a:rPr lang="ja-JP" altLang="en-US" sz="1100" spc="-100" dirty="0">
                <a:latin typeface="ＭＳ Ｐ明朝" pitchFamily="18" charset="-128"/>
                <a:ea typeface="ＭＳ Ｐ明朝" pitchFamily="18" charset="-128"/>
              </a:rPr>
              <a:t>が乗り入れている</a:t>
            </a:r>
            <a:r>
              <a:rPr lang="ja-JP" altLang="ja-JP" sz="1100" dirty="0" smtClean="0">
                <a:latin typeface="ＭＳ Ｐ明朝" pitchFamily="18" charset="-128"/>
                <a:ea typeface="ＭＳ Ｐ明朝" pitchFamily="18" charset="-128"/>
              </a:rPr>
              <a:t>交通</a:t>
            </a:r>
            <a:r>
              <a:rPr lang="ja-JP" altLang="ja-JP" sz="1100" dirty="0">
                <a:latin typeface="ＭＳ Ｐ明朝" pitchFamily="18" charset="-128"/>
                <a:ea typeface="ＭＳ Ｐ明朝" pitchFamily="18" charset="-128"/>
              </a:rPr>
              <a:t>至便な立地</a:t>
            </a:r>
            <a:r>
              <a:rPr lang="ja-JP" altLang="en-US" sz="1100" dirty="0">
                <a:latin typeface="ＭＳ Ｐ明朝" pitchFamily="18" charset="-128"/>
                <a:ea typeface="ＭＳ Ｐ明朝" pitchFamily="18" charset="-128"/>
              </a:rPr>
              <a:t>。</a:t>
            </a:r>
            <a:endParaRPr lang="ja-JP" altLang="ja-JP" sz="1100" dirty="0">
              <a:latin typeface="ＭＳ Ｐ明朝" pitchFamily="18" charset="-128"/>
              <a:ea typeface="ＭＳ Ｐ明朝" pitchFamily="18" charset="-128"/>
            </a:endParaRPr>
          </a:p>
          <a:p>
            <a:r>
              <a:rPr lang="ja-JP" altLang="en-US" sz="1100" dirty="0">
                <a:latin typeface="+mn-ea"/>
              </a:rPr>
              <a:t>　○大阪ビジネスパーク（</a:t>
            </a:r>
            <a:r>
              <a:rPr lang="en-US" altLang="ja-JP" sz="1100" dirty="0">
                <a:latin typeface="+mn-ea"/>
              </a:rPr>
              <a:t>OBP</a:t>
            </a:r>
            <a:r>
              <a:rPr lang="ja-JP" altLang="en-US" sz="1100" dirty="0">
                <a:latin typeface="+mn-ea"/>
              </a:rPr>
              <a:t>）</a:t>
            </a:r>
            <a:endParaRPr lang="ja-JP" altLang="ja-JP" sz="1100" dirty="0">
              <a:latin typeface="+mn-ea"/>
            </a:endParaRPr>
          </a:p>
          <a:p>
            <a:pPr marL="266700" indent="-123825"/>
            <a:r>
              <a:rPr lang="ja-JP" altLang="en-US" sz="1100" dirty="0">
                <a:latin typeface="ＭＳ Ｐ明朝" pitchFamily="18" charset="-128"/>
                <a:ea typeface="ＭＳ Ｐ明朝" pitchFamily="18" charset="-128"/>
              </a:rPr>
              <a:t>１</a:t>
            </a:r>
            <a:r>
              <a:rPr lang="en-US" altLang="ja-JP" sz="1100" dirty="0">
                <a:latin typeface="ＭＳ Ｐ明朝" pitchFamily="18" charset="-128"/>
                <a:ea typeface="ＭＳ Ｐ明朝" pitchFamily="18" charset="-128"/>
              </a:rPr>
              <a:t>.</a:t>
            </a:r>
            <a:r>
              <a:rPr lang="ja-JP" altLang="ja-JP" sz="1100" dirty="0">
                <a:latin typeface="ＭＳ Ｐ明朝" pitchFamily="18" charset="-128"/>
                <a:ea typeface="ＭＳ Ｐ明朝" pitchFamily="18" charset="-128"/>
              </a:rPr>
              <a:t>水と緑に囲まれた豊かな自然環境。</a:t>
            </a:r>
          </a:p>
          <a:p>
            <a:pPr marL="266700" indent="-123825"/>
            <a:r>
              <a:rPr lang="ja-JP" altLang="en-US" sz="1100" dirty="0">
                <a:latin typeface="ＭＳ Ｐ明朝" pitchFamily="18" charset="-128"/>
                <a:ea typeface="ＭＳ Ｐ明朝" pitchFamily="18" charset="-128"/>
              </a:rPr>
              <a:t>２</a:t>
            </a:r>
            <a:r>
              <a:rPr lang="en-US" altLang="ja-JP" sz="1100" dirty="0">
                <a:latin typeface="ＭＳ Ｐ明朝" pitchFamily="18" charset="-128"/>
                <a:ea typeface="ＭＳ Ｐ明朝" pitchFamily="18" charset="-128"/>
              </a:rPr>
              <a:t>.</a:t>
            </a:r>
            <a:r>
              <a:rPr lang="ja-JP" altLang="en-US" sz="1100" dirty="0">
                <a:latin typeface="ＭＳ Ｐ明朝" pitchFamily="18" charset="-128"/>
                <a:ea typeface="ＭＳ Ｐ明朝" pitchFamily="18" charset="-128"/>
              </a:rPr>
              <a:t>１９８６年に</a:t>
            </a:r>
            <a:r>
              <a:rPr lang="ja-JP" altLang="en-US" sz="1100" dirty="0" err="1">
                <a:latin typeface="ＭＳ Ｐ明朝" pitchFamily="18" charset="-128"/>
                <a:ea typeface="ＭＳ Ｐ明朝" pitchFamily="18" charset="-128"/>
              </a:rPr>
              <a:t>ま</a:t>
            </a:r>
            <a:r>
              <a:rPr lang="ja-JP" altLang="en-US" sz="1100" dirty="0">
                <a:latin typeface="ＭＳ Ｐ明朝" pitchFamily="18" charset="-128"/>
                <a:ea typeface="ＭＳ Ｐ明朝" pitchFamily="18" charset="-128"/>
              </a:rPr>
              <a:t>ちび</a:t>
            </a:r>
            <a:r>
              <a:rPr lang="ja-JP" altLang="en-US" sz="1100" dirty="0" err="1">
                <a:latin typeface="ＭＳ Ｐ明朝" pitchFamily="18" charset="-128"/>
                <a:ea typeface="ＭＳ Ｐ明朝" pitchFamily="18" charset="-128"/>
              </a:rPr>
              <a:t>らきが</a:t>
            </a:r>
            <a:r>
              <a:rPr lang="ja-JP" altLang="en-US" sz="1100" dirty="0">
                <a:latin typeface="ＭＳ Ｐ明朝" pitchFamily="18" charset="-128"/>
                <a:ea typeface="ＭＳ Ｐ明朝" pitchFamily="18" charset="-128"/>
              </a:rPr>
              <a:t>行われ、</a:t>
            </a:r>
            <a:r>
              <a:rPr lang="ja-JP" altLang="ja-JP" sz="1100" dirty="0">
                <a:latin typeface="ＭＳ Ｐ明朝" pitchFamily="18" charset="-128"/>
                <a:ea typeface="ＭＳ Ｐ明朝" pitchFamily="18" charset="-128"/>
              </a:rPr>
              <a:t>情報関連企業が多数立地し、情報産業や、情報受発信施設が数多くそろっている</a:t>
            </a:r>
            <a:r>
              <a:rPr lang="ja-JP" altLang="en-US" sz="1100" dirty="0">
                <a:latin typeface="ＭＳ Ｐ明朝" pitchFamily="18" charset="-128"/>
                <a:ea typeface="ＭＳ Ｐ明朝" pitchFamily="18" charset="-128"/>
              </a:rPr>
              <a:t>。</a:t>
            </a:r>
            <a:endParaRPr lang="ja-JP" altLang="ja-JP" sz="1100" dirty="0">
              <a:latin typeface="ＭＳ Ｐ明朝" pitchFamily="18" charset="-128"/>
              <a:ea typeface="ＭＳ Ｐ明朝" pitchFamily="18" charset="-128"/>
            </a:endParaRPr>
          </a:p>
          <a:p>
            <a:pPr marL="266700" indent="-123825"/>
            <a:r>
              <a:rPr lang="ja-JP" altLang="en-US" sz="1100" dirty="0">
                <a:latin typeface="ＭＳ Ｐ明朝" pitchFamily="18" charset="-128"/>
                <a:ea typeface="ＭＳ Ｐ明朝" pitchFamily="18" charset="-128"/>
              </a:rPr>
              <a:t>３</a:t>
            </a:r>
            <a:r>
              <a:rPr lang="en-US" altLang="ja-JP" sz="1100" dirty="0">
                <a:latin typeface="ＭＳ Ｐ明朝" pitchFamily="18" charset="-128"/>
                <a:ea typeface="ＭＳ Ｐ明朝" pitchFamily="18" charset="-128"/>
              </a:rPr>
              <a:t>.</a:t>
            </a:r>
            <a:r>
              <a:rPr lang="ja-JP" altLang="ja-JP" sz="1100" dirty="0">
                <a:latin typeface="ＭＳ Ｐ明朝" pitchFamily="18" charset="-128"/>
                <a:ea typeface="ＭＳ Ｐ明朝" pitchFamily="18" charset="-128"/>
              </a:rPr>
              <a:t>地権者企業による</a:t>
            </a:r>
            <a:r>
              <a:rPr lang="ja-JP" altLang="en-US" sz="1100" dirty="0">
                <a:latin typeface="ＭＳ Ｐ明朝" pitchFamily="18" charset="-128"/>
                <a:ea typeface="ＭＳ Ｐ明朝" pitchFamily="18" charset="-128"/>
              </a:rPr>
              <a:t>エリアマネジメント</a:t>
            </a:r>
            <a:r>
              <a:rPr lang="ja-JP" altLang="ja-JP" sz="1100" dirty="0">
                <a:latin typeface="ＭＳ Ｐ明朝" pitchFamily="18" charset="-128"/>
                <a:ea typeface="ＭＳ Ｐ明朝" pitchFamily="18" charset="-128"/>
              </a:rPr>
              <a:t>の先駆け</a:t>
            </a:r>
            <a:r>
              <a:rPr lang="ja-JP" altLang="en-US" sz="1100" dirty="0">
                <a:latin typeface="ＭＳ Ｐ明朝" pitchFamily="18" charset="-128"/>
                <a:ea typeface="ＭＳ Ｐ明朝" pitchFamily="18" charset="-128"/>
              </a:rPr>
              <a:t>。</a:t>
            </a:r>
            <a:endParaRPr lang="ja-JP" altLang="ja-JP" sz="1100" dirty="0">
              <a:latin typeface="ＭＳ Ｐ明朝" pitchFamily="18" charset="-128"/>
              <a:ea typeface="ＭＳ Ｐ明朝" pitchFamily="18" charset="-128"/>
            </a:endParaRPr>
          </a:p>
          <a:p>
            <a:pPr marL="266700" indent="-123825"/>
            <a:r>
              <a:rPr lang="ja-JP" altLang="en-US" sz="1100" dirty="0">
                <a:latin typeface="ＭＳ Ｐ明朝" pitchFamily="18" charset="-128"/>
                <a:ea typeface="ＭＳ Ｐ明朝" pitchFamily="18" charset="-128"/>
              </a:rPr>
              <a:t>４</a:t>
            </a:r>
            <a:r>
              <a:rPr lang="en-US" altLang="ja-JP" sz="1100" dirty="0">
                <a:latin typeface="ＭＳ Ｐ明朝" pitchFamily="18" charset="-128"/>
                <a:ea typeface="ＭＳ Ｐ明朝" pitchFamily="18" charset="-128"/>
              </a:rPr>
              <a:t>.</a:t>
            </a:r>
            <a:r>
              <a:rPr lang="ja-JP" altLang="ja-JP" sz="1100" dirty="0">
                <a:latin typeface="ＭＳ Ｐ明朝" pitchFamily="18" charset="-128"/>
                <a:ea typeface="ＭＳ Ｐ明朝" pitchFamily="18" charset="-128"/>
              </a:rPr>
              <a:t>文化を創造するイベント関連施設としてさまざまな規模の ホールが集中</a:t>
            </a:r>
            <a:r>
              <a:rPr lang="ja-JP" altLang="en-US" sz="1100" dirty="0">
                <a:latin typeface="ＭＳ Ｐ明朝" pitchFamily="18" charset="-128"/>
                <a:ea typeface="ＭＳ Ｐ明朝" pitchFamily="18" charset="-128"/>
              </a:rPr>
              <a:t>。</a:t>
            </a:r>
            <a:endParaRPr lang="ja-JP" altLang="ja-JP" sz="1100" dirty="0">
              <a:latin typeface="ＭＳ Ｐ明朝" pitchFamily="18" charset="-128"/>
              <a:ea typeface="ＭＳ Ｐ明朝" pitchFamily="18" charset="-128"/>
            </a:endParaRPr>
          </a:p>
          <a:p>
            <a:pPr marL="266700" indent="-123825"/>
            <a:r>
              <a:rPr lang="ja-JP" altLang="en-US" sz="1100" dirty="0">
                <a:latin typeface="ＭＳ Ｐ明朝" pitchFamily="18" charset="-128"/>
                <a:ea typeface="ＭＳ Ｐ明朝" pitchFamily="18" charset="-128"/>
              </a:rPr>
              <a:t>５</a:t>
            </a:r>
            <a:r>
              <a:rPr lang="en-US" altLang="ja-JP" sz="1100" dirty="0">
                <a:latin typeface="ＭＳ Ｐ明朝" pitchFamily="18" charset="-128"/>
                <a:ea typeface="ＭＳ Ｐ明朝" pitchFamily="18" charset="-128"/>
              </a:rPr>
              <a:t>.</a:t>
            </a:r>
            <a:r>
              <a:rPr lang="ja-JP" altLang="ja-JP" sz="1100" dirty="0">
                <a:latin typeface="ＭＳ Ｐ明朝" pitchFamily="18" charset="-128"/>
                <a:ea typeface="ＭＳ Ｐ明朝" pitchFamily="18" charset="-128"/>
              </a:rPr>
              <a:t>商業スペースやホテルなどが設けられ、 都市機能が凝縮された複合都市</a:t>
            </a:r>
            <a:r>
              <a:rPr lang="ja-JP" altLang="en-US" sz="1100" dirty="0">
                <a:latin typeface="ＭＳ Ｐ明朝" pitchFamily="18" charset="-128"/>
                <a:ea typeface="ＭＳ Ｐ明朝" pitchFamily="18" charset="-128"/>
              </a:rPr>
              <a:t>。</a:t>
            </a:r>
            <a:endParaRPr lang="ja-JP" altLang="ja-JP" sz="1100" dirty="0">
              <a:latin typeface="ＭＳ Ｐ明朝" pitchFamily="18" charset="-128"/>
              <a:ea typeface="ＭＳ Ｐ明朝" pitchFamily="18" charset="-128"/>
            </a:endParaRPr>
          </a:p>
        </p:txBody>
      </p:sp>
      <p:pic>
        <p:nvPicPr>
          <p:cNvPr id="6" name="Picture 2" descr="C:\Users\i9353862\Desktop\森之宮02.jpg"/>
          <p:cNvPicPr>
            <a:picLocks noChangeAspect="1" noChangeArrowheads="1"/>
          </p:cNvPicPr>
          <p:nvPr/>
        </p:nvPicPr>
        <p:blipFill>
          <a:blip r:embed="rId2" cstate="email"/>
          <a:srcRect l="11123" t="4251" r="11455" b="32000"/>
          <a:stretch>
            <a:fillRect/>
          </a:stretch>
        </p:blipFill>
        <p:spPr bwMode="auto">
          <a:xfrm>
            <a:off x="5880023" y="622627"/>
            <a:ext cx="5083993" cy="5920686"/>
          </a:xfrm>
          <a:prstGeom prst="rect">
            <a:avLst/>
          </a:prstGeom>
          <a:noFill/>
          <a:ln w="12700" cmpd="sng">
            <a:solidFill>
              <a:schemeClr val="tx1"/>
            </a:solidFill>
            <a:prstDash val="sysDash"/>
          </a:ln>
        </p:spPr>
      </p:pic>
      <p:sp>
        <p:nvSpPr>
          <p:cNvPr id="8" name="フリーフォーム 7"/>
          <p:cNvSpPr/>
          <p:nvPr/>
        </p:nvSpPr>
        <p:spPr>
          <a:xfrm>
            <a:off x="5961010" y="2533239"/>
            <a:ext cx="3350408" cy="2878664"/>
          </a:xfrm>
          <a:custGeom>
            <a:avLst/>
            <a:gdLst>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727200 w 2743200"/>
              <a:gd name="connsiteY4" fmla="*/ 2278743 h 2293257"/>
              <a:gd name="connsiteX5" fmla="*/ 1451429 w 2743200"/>
              <a:gd name="connsiteY5" fmla="*/ 2220686 h 2293257"/>
              <a:gd name="connsiteX6" fmla="*/ 696686 w 2743200"/>
              <a:gd name="connsiteY6" fmla="*/ 2162629 h 2293257"/>
              <a:gd name="connsiteX7" fmla="*/ 290286 w 2743200"/>
              <a:gd name="connsiteY7" fmla="*/ 1872343 h 2293257"/>
              <a:gd name="connsiteX8" fmla="*/ 0 w 2743200"/>
              <a:gd name="connsiteY8" fmla="*/ 725714 h 2293257"/>
              <a:gd name="connsiteX9" fmla="*/ 333829 w 2743200"/>
              <a:gd name="connsiteY9" fmla="*/ 449943 h 2293257"/>
              <a:gd name="connsiteX10" fmla="*/ 522515 w 2743200"/>
              <a:gd name="connsiteY10" fmla="*/ 449943 h 2293257"/>
              <a:gd name="connsiteX11" fmla="*/ 551543 w 2743200"/>
              <a:gd name="connsiteY11" fmla="*/ 348343 h 2293257"/>
              <a:gd name="connsiteX12" fmla="*/ 653143 w 2743200"/>
              <a:gd name="connsiteY12" fmla="*/ 304800 h 2293257"/>
              <a:gd name="connsiteX13" fmla="*/ 711200 w 2743200"/>
              <a:gd name="connsiteY13" fmla="*/ 217714 h 2293257"/>
              <a:gd name="connsiteX14" fmla="*/ 711200 w 2743200"/>
              <a:gd name="connsiteY14" fmla="*/ 130629 h 2293257"/>
              <a:gd name="connsiteX15" fmla="*/ 1059543 w 2743200"/>
              <a:gd name="connsiteY15" fmla="*/ 0 h 2293257"/>
              <a:gd name="connsiteX16" fmla="*/ 1262743 w 2743200"/>
              <a:gd name="connsiteY16" fmla="*/ 29029 h 2293257"/>
              <a:gd name="connsiteX17" fmla="*/ 1553029 w 2743200"/>
              <a:gd name="connsiteY17" fmla="*/ 203200 h 2293257"/>
              <a:gd name="connsiteX18" fmla="*/ 1843315 w 2743200"/>
              <a:gd name="connsiteY18" fmla="*/ 174172 h 2293257"/>
              <a:gd name="connsiteX19" fmla="*/ 2438400 w 2743200"/>
              <a:gd name="connsiteY19" fmla="*/ 406400 h 2293257"/>
              <a:gd name="connsiteX20" fmla="*/ 2743200 w 2743200"/>
              <a:gd name="connsiteY20"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741421 w 2743200"/>
              <a:gd name="connsiteY4" fmla="*/ 2132519 h 2293257"/>
              <a:gd name="connsiteX5" fmla="*/ 1727200 w 2743200"/>
              <a:gd name="connsiteY5" fmla="*/ 2278743 h 2293257"/>
              <a:gd name="connsiteX6" fmla="*/ 1451429 w 2743200"/>
              <a:gd name="connsiteY6" fmla="*/ 2220686 h 2293257"/>
              <a:gd name="connsiteX7" fmla="*/ 696686 w 2743200"/>
              <a:gd name="connsiteY7" fmla="*/ 2162629 h 2293257"/>
              <a:gd name="connsiteX8" fmla="*/ 290286 w 2743200"/>
              <a:gd name="connsiteY8" fmla="*/ 1872343 h 2293257"/>
              <a:gd name="connsiteX9" fmla="*/ 0 w 2743200"/>
              <a:gd name="connsiteY9" fmla="*/ 725714 h 2293257"/>
              <a:gd name="connsiteX10" fmla="*/ 333829 w 2743200"/>
              <a:gd name="connsiteY10" fmla="*/ 449943 h 2293257"/>
              <a:gd name="connsiteX11" fmla="*/ 522515 w 2743200"/>
              <a:gd name="connsiteY11" fmla="*/ 449943 h 2293257"/>
              <a:gd name="connsiteX12" fmla="*/ 551543 w 2743200"/>
              <a:gd name="connsiteY12" fmla="*/ 348343 h 2293257"/>
              <a:gd name="connsiteX13" fmla="*/ 653143 w 2743200"/>
              <a:gd name="connsiteY13" fmla="*/ 304800 h 2293257"/>
              <a:gd name="connsiteX14" fmla="*/ 711200 w 2743200"/>
              <a:gd name="connsiteY14" fmla="*/ 217714 h 2293257"/>
              <a:gd name="connsiteX15" fmla="*/ 711200 w 2743200"/>
              <a:gd name="connsiteY15" fmla="*/ 130629 h 2293257"/>
              <a:gd name="connsiteX16" fmla="*/ 1059543 w 2743200"/>
              <a:gd name="connsiteY16" fmla="*/ 0 h 2293257"/>
              <a:gd name="connsiteX17" fmla="*/ 1262743 w 2743200"/>
              <a:gd name="connsiteY17" fmla="*/ 29029 h 2293257"/>
              <a:gd name="connsiteX18" fmla="*/ 1553029 w 2743200"/>
              <a:gd name="connsiteY18" fmla="*/ 203200 h 2293257"/>
              <a:gd name="connsiteX19" fmla="*/ 1843315 w 2743200"/>
              <a:gd name="connsiteY19" fmla="*/ 174172 h 2293257"/>
              <a:gd name="connsiteX20" fmla="*/ 2438400 w 2743200"/>
              <a:gd name="connsiteY20" fmla="*/ 406400 h 2293257"/>
              <a:gd name="connsiteX21" fmla="*/ 2743200 w 2743200"/>
              <a:gd name="connsiteY21"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132519 h 2293257"/>
              <a:gd name="connsiteX5" fmla="*/ 1741421 w 2743200"/>
              <a:gd name="connsiteY5" fmla="*/ 2132519 h 2293257"/>
              <a:gd name="connsiteX6" fmla="*/ 1727200 w 2743200"/>
              <a:gd name="connsiteY6" fmla="*/ 2278743 h 2293257"/>
              <a:gd name="connsiteX7" fmla="*/ 1451429 w 2743200"/>
              <a:gd name="connsiteY7" fmla="*/ 2220686 h 2293257"/>
              <a:gd name="connsiteX8" fmla="*/ 696686 w 2743200"/>
              <a:gd name="connsiteY8" fmla="*/ 2162629 h 2293257"/>
              <a:gd name="connsiteX9" fmla="*/ 290286 w 2743200"/>
              <a:gd name="connsiteY9" fmla="*/ 1872343 h 2293257"/>
              <a:gd name="connsiteX10" fmla="*/ 0 w 2743200"/>
              <a:gd name="connsiteY10" fmla="*/ 725714 h 2293257"/>
              <a:gd name="connsiteX11" fmla="*/ 333829 w 2743200"/>
              <a:gd name="connsiteY11" fmla="*/ 449943 h 2293257"/>
              <a:gd name="connsiteX12" fmla="*/ 522515 w 2743200"/>
              <a:gd name="connsiteY12" fmla="*/ 449943 h 2293257"/>
              <a:gd name="connsiteX13" fmla="*/ 551543 w 2743200"/>
              <a:gd name="connsiteY13" fmla="*/ 348343 h 2293257"/>
              <a:gd name="connsiteX14" fmla="*/ 653143 w 2743200"/>
              <a:gd name="connsiteY14" fmla="*/ 304800 h 2293257"/>
              <a:gd name="connsiteX15" fmla="*/ 711200 w 2743200"/>
              <a:gd name="connsiteY15" fmla="*/ 217714 h 2293257"/>
              <a:gd name="connsiteX16" fmla="*/ 711200 w 2743200"/>
              <a:gd name="connsiteY16" fmla="*/ 130629 h 2293257"/>
              <a:gd name="connsiteX17" fmla="*/ 1059543 w 2743200"/>
              <a:gd name="connsiteY17" fmla="*/ 0 h 2293257"/>
              <a:gd name="connsiteX18" fmla="*/ 1262743 w 2743200"/>
              <a:gd name="connsiteY18" fmla="*/ 29029 h 2293257"/>
              <a:gd name="connsiteX19" fmla="*/ 1553029 w 2743200"/>
              <a:gd name="connsiteY19" fmla="*/ 203200 h 2293257"/>
              <a:gd name="connsiteX20" fmla="*/ 1843315 w 2743200"/>
              <a:gd name="connsiteY20" fmla="*/ 174172 h 2293257"/>
              <a:gd name="connsiteX21" fmla="*/ 2438400 w 2743200"/>
              <a:gd name="connsiteY21" fmla="*/ 406400 h 2293257"/>
              <a:gd name="connsiteX22" fmla="*/ 2743200 w 2743200"/>
              <a:gd name="connsiteY22"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132519 h 2293257"/>
              <a:gd name="connsiteX6" fmla="*/ 1741421 w 2743200"/>
              <a:gd name="connsiteY6" fmla="*/ 2132519 h 2293257"/>
              <a:gd name="connsiteX7" fmla="*/ 1727200 w 2743200"/>
              <a:gd name="connsiteY7" fmla="*/ 2278743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132519 h 2293257"/>
              <a:gd name="connsiteX6" fmla="*/ 1741421 w 2743200"/>
              <a:gd name="connsiteY6" fmla="*/ 2132519 h 2293257"/>
              <a:gd name="connsiteX7" fmla="*/ 1727200 w 2743200"/>
              <a:gd name="connsiteY7" fmla="*/ 2278743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132519 h 2293257"/>
              <a:gd name="connsiteX6" fmla="*/ 1741421 w 2743200"/>
              <a:gd name="connsiteY6" fmla="*/ 2132519 h 2293257"/>
              <a:gd name="connsiteX7" fmla="*/ 1727200 w 2743200"/>
              <a:gd name="connsiteY7" fmla="*/ 2278743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204527 h 2293257"/>
              <a:gd name="connsiteX6" fmla="*/ 1741421 w 2743200"/>
              <a:gd name="connsiteY6" fmla="*/ 2132519 h 2293257"/>
              <a:gd name="connsiteX7" fmla="*/ 1727200 w 2743200"/>
              <a:gd name="connsiteY7" fmla="*/ 2278743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132519 h 2293257"/>
              <a:gd name="connsiteX6" fmla="*/ 1741421 w 2743200"/>
              <a:gd name="connsiteY6" fmla="*/ 2132519 h 2293257"/>
              <a:gd name="connsiteX7" fmla="*/ 1727200 w 2743200"/>
              <a:gd name="connsiteY7" fmla="*/ 2278743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132519 h 2293257"/>
              <a:gd name="connsiteX6" fmla="*/ 1741421 w 2743200"/>
              <a:gd name="connsiteY6" fmla="*/ 2132519 h 2293257"/>
              <a:gd name="connsiteX7" fmla="*/ 1741421 w 2743200"/>
              <a:gd name="connsiteY7" fmla="*/ 2276535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132519 h 2293257"/>
              <a:gd name="connsiteX6" fmla="*/ 1741421 w 2743200"/>
              <a:gd name="connsiteY6" fmla="*/ 2132519 h 2293257"/>
              <a:gd name="connsiteX7" fmla="*/ 1756229 w 2743200"/>
              <a:gd name="connsiteY7" fmla="*/ 2258106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132519 h 2293257"/>
              <a:gd name="connsiteX6" fmla="*/ 1779521 w 2743200"/>
              <a:gd name="connsiteY6" fmla="*/ 2156331 h 2293257"/>
              <a:gd name="connsiteX7" fmla="*/ 1756229 w 2743200"/>
              <a:gd name="connsiteY7" fmla="*/ 2258106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57445 w 2743200"/>
              <a:gd name="connsiteY4" fmla="*/ 2276535 h 2293257"/>
              <a:gd name="connsiteX5" fmla="*/ 1957445 w 2743200"/>
              <a:gd name="connsiteY5" fmla="*/ 2184907 h 2293257"/>
              <a:gd name="connsiteX6" fmla="*/ 1779521 w 2743200"/>
              <a:gd name="connsiteY6" fmla="*/ 2156331 h 2293257"/>
              <a:gd name="connsiteX7" fmla="*/ 1756229 w 2743200"/>
              <a:gd name="connsiteY7" fmla="*/ 2258106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95545 w 2743200"/>
              <a:gd name="connsiteY4" fmla="*/ 2276535 h 2293257"/>
              <a:gd name="connsiteX5" fmla="*/ 1957445 w 2743200"/>
              <a:gd name="connsiteY5" fmla="*/ 2184907 h 2293257"/>
              <a:gd name="connsiteX6" fmla="*/ 1779521 w 2743200"/>
              <a:gd name="connsiteY6" fmla="*/ 2156331 h 2293257"/>
              <a:gd name="connsiteX7" fmla="*/ 1756229 w 2743200"/>
              <a:gd name="connsiteY7" fmla="*/ 2258106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95545 w 2743200"/>
              <a:gd name="connsiteY4" fmla="*/ 2276535 h 2293257"/>
              <a:gd name="connsiteX5" fmla="*/ 1981258 w 2743200"/>
              <a:gd name="connsiteY5" fmla="*/ 2161095 h 2293257"/>
              <a:gd name="connsiteX6" fmla="*/ 1779521 w 2743200"/>
              <a:gd name="connsiteY6" fmla="*/ 2156331 h 2293257"/>
              <a:gd name="connsiteX7" fmla="*/ 1756229 w 2743200"/>
              <a:gd name="connsiteY7" fmla="*/ 2258106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95545 w 2743200"/>
              <a:gd name="connsiteY4" fmla="*/ 2276535 h 2293257"/>
              <a:gd name="connsiteX5" fmla="*/ 1981258 w 2743200"/>
              <a:gd name="connsiteY5" fmla="*/ 2161095 h 2293257"/>
              <a:gd name="connsiteX6" fmla="*/ 1774758 w 2743200"/>
              <a:gd name="connsiteY6" fmla="*/ 2175381 h 2293257"/>
              <a:gd name="connsiteX7" fmla="*/ 1756229 w 2743200"/>
              <a:gd name="connsiteY7" fmla="*/ 2258106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95545 w 2743200"/>
              <a:gd name="connsiteY4" fmla="*/ 2276535 h 2293257"/>
              <a:gd name="connsiteX5" fmla="*/ 1981258 w 2743200"/>
              <a:gd name="connsiteY5" fmla="*/ 2161095 h 2293257"/>
              <a:gd name="connsiteX6" fmla="*/ 1774758 w 2743200"/>
              <a:gd name="connsiteY6" fmla="*/ 2175381 h 2293257"/>
              <a:gd name="connsiteX7" fmla="*/ 1770517 w 2743200"/>
              <a:gd name="connsiteY7" fmla="*/ 2258106 h 2293257"/>
              <a:gd name="connsiteX8" fmla="*/ 1451429 w 2743200"/>
              <a:gd name="connsiteY8" fmla="*/ 2220686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95545 w 2743200"/>
              <a:gd name="connsiteY4" fmla="*/ 2276535 h 2293257"/>
              <a:gd name="connsiteX5" fmla="*/ 1981258 w 2743200"/>
              <a:gd name="connsiteY5" fmla="*/ 2161095 h 2293257"/>
              <a:gd name="connsiteX6" fmla="*/ 1774758 w 2743200"/>
              <a:gd name="connsiteY6" fmla="*/ 2175381 h 2293257"/>
              <a:gd name="connsiteX7" fmla="*/ 1770517 w 2743200"/>
              <a:gd name="connsiteY7" fmla="*/ 2258106 h 2293257"/>
              <a:gd name="connsiteX8" fmla="*/ 1518104 w 2743200"/>
              <a:gd name="connsiteY8" fmla="*/ 2187349 h 2293257"/>
              <a:gd name="connsiteX9" fmla="*/ 696686 w 2743200"/>
              <a:gd name="connsiteY9" fmla="*/ 2162629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95545 w 2743200"/>
              <a:gd name="connsiteY4" fmla="*/ 2276535 h 2293257"/>
              <a:gd name="connsiteX5" fmla="*/ 1981258 w 2743200"/>
              <a:gd name="connsiteY5" fmla="*/ 2161095 h 2293257"/>
              <a:gd name="connsiteX6" fmla="*/ 1774758 w 2743200"/>
              <a:gd name="connsiteY6" fmla="*/ 2175381 h 2293257"/>
              <a:gd name="connsiteX7" fmla="*/ 1770517 w 2743200"/>
              <a:gd name="connsiteY7" fmla="*/ 2258106 h 2293257"/>
              <a:gd name="connsiteX8" fmla="*/ 1518104 w 2743200"/>
              <a:gd name="connsiteY8" fmla="*/ 2187349 h 2293257"/>
              <a:gd name="connsiteX9" fmla="*/ 663349 w 2743200"/>
              <a:gd name="connsiteY9" fmla="*/ 2095954 h 2293257"/>
              <a:gd name="connsiteX10" fmla="*/ 29028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743200 w 2743200"/>
              <a:gd name="connsiteY0" fmla="*/ 420914 h 2293257"/>
              <a:gd name="connsiteX1" fmla="*/ 2685143 w 2743200"/>
              <a:gd name="connsiteY1" fmla="*/ 856343 h 2293257"/>
              <a:gd name="connsiteX2" fmla="*/ 2627086 w 2743200"/>
              <a:gd name="connsiteY2" fmla="*/ 2235200 h 2293257"/>
              <a:gd name="connsiteX3" fmla="*/ 2598058 w 2743200"/>
              <a:gd name="connsiteY3" fmla="*/ 2293257 h 2293257"/>
              <a:gd name="connsiteX4" fmla="*/ 1995545 w 2743200"/>
              <a:gd name="connsiteY4" fmla="*/ 2276535 h 2293257"/>
              <a:gd name="connsiteX5" fmla="*/ 1981258 w 2743200"/>
              <a:gd name="connsiteY5" fmla="*/ 2161095 h 2293257"/>
              <a:gd name="connsiteX6" fmla="*/ 1774758 w 2743200"/>
              <a:gd name="connsiteY6" fmla="*/ 2175381 h 2293257"/>
              <a:gd name="connsiteX7" fmla="*/ 1770517 w 2743200"/>
              <a:gd name="connsiteY7" fmla="*/ 2258106 h 2293257"/>
              <a:gd name="connsiteX8" fmla="*/ 1518104 w 2743200"/>
              <a:gd name="connsiteY8" fmla="*/ 2187349 h 2293257"/>
              <a:gd name="connsiteX9" fmla="*/ 663349 w 2743200"/>
              <a:gd name="connsiteY9" fmla="*/ 2095954 h 2293257"/>
              <a:gd name="connsiteX10" fmla="*/ 347436 w 2743200"/>
              <a:gd name="connsiteY10" fmla="*/ 1872343 h 2293257"/>
              <a:gd name="connsiteX11" fmla="*/ 0 w 2743200"/>
              <a:gd name="connsiteY11" fmla="*/ 725714 h 2293257"/>
              <a:gd name="connsiteX12" fmla="*/ 333829 w 2743200"/>
              <a:gd name="connsiteY12" fmla="*/ 449943 h 2293257"/>
              <a:gd name="connsiteX13" fmla="*/ 522515 w 2743200"/>
              <a:gd name="connsiteY13" fmla="*/ 449943 h 2293257"/>
              <a:gd name="connsiteX14" fmla="*/ 551543 w 2743200"/>
              <a:gd name="connsiteY14" fmla="*/ 348343 h 2293257"/>
              <a:gd name="connsiteX15" fmla="*/ 653143 w 2743200"/>
              <a:gd name="connsiteY15" fmla="*/ 304800 h 2293257"/>
              <a:gd name="connsiteX16" fmla="*/ 711200 w 2743200"/>
              <a:gd name="connsiteY16" fmla="*/ 217714 h 2293257"/>
              <a:gd name="connsiteX17" fmla="*/ 711200 w 2743200"/>
              <a:gd name="connsiteY17" fmla="*/ 130629 h 2293257"/>
              <a:gd name="connsiteX18" fmla="*/ 1059543 w 2743200"/>
              <a:gd name="connsiteY18" fmla="*/ 0 h 2293257"/>
              <a:gd name="connsiteX19" fmla="*/ 1262743 w 2743200"/>
              <a:gd name="connsiteY19" fmla="*/ 29029 h 2293257"/>
              <a:gd name="connsiteX20" fmla="*/ 1553029 w 2743200"/>
              <a:gd name="connsiteY20" fmla="*/ 203200 h 2293257"/>
              <a:gd name="connsiteX21" fmla="*/ 1843315 w 2743200"/>
              <a:gd name="connsiteY21" fmla="*/ 174172 h 2293257"/>
              <a:gd name="connsiteX22" fmla="*/ 2438400 w 2743200"/>
              <a:gd name="connsiteY22" fmla="*/ 406400 h 2293257"/>
              <a:gd name="connsiteX23" fmla="*/ 2743200 w 2743200"/>
              <a:gd name="connsiteY23" fmla="*/ 420914 h 2293257"/>
              <a:gd name="connsiteX0" fmla="*/ 2657475 w 2657475"/>
              <a:gd name="connsiteY0" fmla="*/ 420914 h 2293257"/>
              <a:gd name="connsiteX1" fmla="*/ 2599418 w 2657475"/>
              <a:gd name="connsiteY1" fmla="*/ 856343 h 2293257"/>
              <a:gd name="connsiteX2" fmla="*/ 2541361 w 2657475"/>
              <a:gd name="connsiteY2" fmla="*/ 2235200 h 2293257"/>
              <a:gd name="connsiteX3" fmla="*/ 2512333 w 2657475"/>
              <a:gd name="connsiteY3" fmla="*/ 2293257 h 2293257"/>
              <a:gd name="connsiteX4" fmla="*/ 1909820 w 2657475"/>
              <a:gd name="connsiteY4" fmla="*/ 2276535 h 2293257"/>
              <a:gd name="connsiteX5" fmla="*/ 1895533 w 2657475"/>
              <a:gd name="connsiteY5" fmla="*/ 2161095 h 2293257"/>
              <a:gd name="connsiteX6" fmla="*/ 1689033 w 2657475"/>
              <a:gd name="connsiteY6" fmla="*/ 2175381 h 2293257"/>
              <a:gd name="connsiteX7" fmla="*/ 1684792 w 2657475"/>
              <a:gd name="connsiteY7" fmla="*/ 2258106 h 2293257"/>
              <a:gd name="connsiteX8" fmla="*/ 1432379 w 2657475"/>
              <a:gd name="connsiteY8" fmla="*/ 2187349 h 2293257"/>
              <a:gd name="connsiteX9" fmla="*/ 577624 w 2657475"/>
              <a:gd name="connsiteY9" fmla="*/ 2095954 h 2293257"/>
              <a:gd name="connsiteX10" fmla="*/ 261711 w 2657475"/>
              <a:gd name="connsiteY10" fmla="*/ 1872343 h 2293257"/>
              <a:gd name="connsiteX11" fmla="*/ 0 w 2657475"/>
              <a:gd name="connsiteY11" fmla="*/ 792389 h 2293257"/>
              <a:gd name="connsiteX12" fmla="*/ 248104 w 2657475"/>
              <a:gd name="connsiteY12" fmla="*/ 449943 h 2293257"/>
              <a:gd name="connsiteX13" fmla="*/ 436790 w 2657475"/>
              <a:gd name="connsiteY13" fmla="*/ 449943 h 2293257"/>
              <a:gd name="connsiteX14" fmla="*/ 465818 w 2657475"/>
              <a:gd name="connsiteY14" fmla="*/ 348343 h 2293257"/>
              <a:gd name="connsiteX15" fmla="*/ 567418 w 2657475"/>
              <a:gd name="connsiteY15" fmla="*/ 304800 h 2293257"/>
              <a:gd name="connsiteX16" fmla="*/ 625475 w 2657475"/>
              <a:gd name="connsiteY16" fmla="*/ 217714 h 2293257"/>
              <a:gd name="connsiteX17" fmla="*/ 625475 w 2657475"/>
              <a:gd name="connsiteY17" fmla="*/ 130629 h 2293257"/>
              <a:gd name="connsiteX18" fmla="*/ 973818 w 2657475"/>
              <a:gd name="connsiteY18" fmla="*/ 0 h 2293257"/>
              <a:gd name="connsiteX19" fmla="*/ 1177018 w 2657475"/>
              <a:gd name="connsiteY19" fmla="*/ 29029 h 2293257"/>
              <a:gd name="connsiteX20" fmla="*/ 1467304 w 2657475"/>
              <a:gd name="connsiteY20" fmla="*/ 203200 h 2293257"/>
              <a:gd name="connsiteX21" fmla="*/ 1757590 w 2657475"/>
              <a:gd name="connsiteY21" fmla="*/ 174172 h 2293257"/>
              <a:gd name="connsiteX22" fmla="*/ 2352675 w 2657475"/>
              <a:gd name="connsiteY22" fmla="*/ 406400 h 2293257"/>
              <a:gd name="connsiteX23" fmla="*/ 2657475 w 2657475"/>
              <a:gd name="connsiteY23" fmla="*/ 420914 h 2293257"/>
              <a:gd name="connsiteX0" fmla="*/ 2657475 w 2657475"/>
              <a:gd name="connsiteY0" fmla="*/ 420914 h 2293257"/>
              <a:gd name="connsiteX1" fmla="*/ 2599418 w 2657475"/>
              <a:gd name="connsiteY1" fmla="*/ 856343 h 2293257"/>
              <a:gd name="connsiteX2" fmla="*/ 2541361 w 2657475"/>
              <a:gd name="connsiteY2" fmla="*/ 2235200 h 2293257"/>
              <a:gd name="connsiteX3" fmla="*/ 2512333 w 2657475"/>
              <a:gd name="connsiteY3" fmla="*/ 2293257 h 2293257"/>
              <a:gd name="connsiteX4" fmla="*/ 1909820 w 2657475"/>
              <a:gd name="connsiteY4" fmla="*/ 2276535 h 2293257"/>
              <a:gd name="connsiteX5" fmla="*/ 1895533 w 2657475"/>
              <a:gd name="connsiteY5" fmla="*/ 2161095 h 2293257"/>
              <a:gd name="connsiteX6" fmla="*/ 1689033 w 2657475"/>
              <a:gd name="connsiteY6" fmla="*/ 2175381 h 2293257"/>
              <a:gd name="connsiteX7" fmla="*/ 1684792 w 2657475"/>
              <a:gd name="connsiteY7" fmla="*/ 2258106 h 2293257"/>
              <a:gd name="connsiteX8" fmla="*/ 1432379 w 2657475"/>
              <a:gd name="connsiteY8" fmla="*/ 2187349 h 2293257"/>
              <a:gd name="connsiteX9" fmla="*/ 577624 w 2657475"/>
              <a:gd name="connsiteY9" fmla="*/ 2095954 h 2293257"/>
              <a:gd name="connsiteX10" fmla="*/ 261711 w 2657475"/>
              <a:gd name="connsiteY10" fmla="*/ 1872343 h 2293257"/>
              <a:gd name="connsiteX11" fmla="*/ 0 w 2657475"/>
              <a:gd name="connsiteY11" fmla="*/ 792389 h 2293257"/>
              <a:gd name="connsiteX12" fmla="*/ 243342 w 2657475"/>
              <a:gd name="connsiteY12" fmla="*/ 549956 h 2293257"/>
              <a:gd name="connsiteX13" fmla="*/ 436790 w 2657475"/>
              <a:gd name="connsiteY13" fmla="*/ 449943 h 2293257"/>
              <a:gd name="connsiteX14" fmla="*/ 465818 w 2657475"/>
              <a:gd name="connsiteY14" fmla="*/ 348343 h 2293257"/>
              <a:gd name="connsiteX15" fmla="*/ 567418 w 2657475"/>
              <a:gd name="connsiteY15" fmla="*/ 304800 h 2293257"/>
              <a:gd name="connsiteX16" fmla="*/ 625475 w 2657475"/>
              <a:gd name="connsiteY16" fmla="*/ 217714 h 2293257"/>
              <a:gd name="connsiteX17" fmla="*/ 625475 w 2657475"/>
              <a:gd name="connsiteY17" fmla="*/ 130629 h 2293257"/>
              <a:gd name="connsiteX18" fmla="*/ 973818 w 2657475"/>
              <a:gd name="connsiteY18" fmla="*/ 0 h 2293257"/>
              <a:gd name="connsiteX19" fmla="*/ 1177018 w 2657475"/>
              <a:gd name="connsiteY19" fmla="*/ 29029 h 2293257"/>
              <a:gd name="connsiteX20" fmla="*/ 1467304 w 2657475"/>
              <a:gd name="connsiteY20" fmla="*/ 203200 h 2293257"/>
              <a:gd name="connsiteX21" fmla="*/ 1757590 w 2657475"/>
              <a:gd name="connsiteY21" fmla="*/ 174172 h 2293257"/>
              <a:gd name="connsiteX22" fmla="*/ 2352675 w 2657475"/>
              <a:gd name="connsiteY22" fmla="*/ 406400 h 2293257"/>
              <a:gd name="connsiteX23" fmla="*/ 2657475 w 2657475"/>
              <a:gd name="connsiteY23" fmla="*/ 420914 h 2293257"/>
              <a:gd name="connsiteX0" fmla="*/ 2657475 w 2657475"/>
              <a:gd name="connsiteY0" fmla="*/ 420914 h 2293257"/>
              <a:gd name="connsiteX1" fmla="*/ 2599418 w 2657475"/>
              <a:gd name="connsiteY1" fmla="*/ 856343 h 2293257"/>
              <a:gd name="connsiteX2" fmla="*/ 2541361 w 2657475"/>
              <a:gd name="connsiteY2" fmla="*/ 2235200 h 2293257"/>
              <a:gd name="connsiteX3" fmla="*/ 2512333 w 2657475"/>
              <a:gd name="connsiteY3" fmla="*/ 2293257 h 2293257"/>
              <a:gd name="connsiteX4" fmla="*/ 1909820 w 2657475"/>
              <a:gd name="connsiteY4" fmla="*/ 2276535 h 2293257"/>
              <a:gd name="connsiteX5" fmla="*/ 1895533 w 2657475"/>
              <a:gd name="connsiteY5" fmla="*/ 2161095 h 2293257"/>
              <a:gd name="connsiteX6" fmla="*/ 1689033 w 2657475"/>
              <a:gd name="connsiteY6" fmla="*/ 2175381 h 2293257"/>
              <a:gd name="connsiteX7" fmla="*/ 1684792 w 2657475"/>
              <a:gd name="connsiteY7" fmla="*/ 2258106 h 2293257"/>
              <a:gd name="connsiteX8" fmla="*/ 1432379 w 2657475"/>
              <a:gd name="connsiteY8" fmla="*/ 2187349 h 2293257"/>
              <a:gd name="connsiteX9" fmla="*/ 577624 w 2657475"/>
              <a:gd name="connsiteY9" fmla="*/ 2095954 h 2293257"/>
              <a:gd name="connsiteX10" fmla="*/ 261711 w 2657475"/>
              <a:gd name="connsiteY10" fmla="*/ 1872343 h 2293257"/>
              <a:gd name="connsiteX11" fmla="*/ 0 w 2657475"/>
              <a:gd name="connsiteY11" fmla="*/ 792389 h 2293257"/>
              <a:gd name="connsiteX12" fmla="*/ 243342 w 2657475"/>
              <a:gd name="connsiteY12" fmla="*/ 549956 h 2293257"/>
              <a:gd name="connsiteX13" fmla="*/ 446315 w 2657475"/>
              <a:gd name="connsiteY13" fmla="*/ 521380 h 2293257"/>
              <a:gd name="connsiteX14" fmla="*/ 465818 w 2657475"/>
              <a:gd name="connsiteY14" fmla="*/ 348343 h 2293257"/>
              <a:gd name="connsiteX15" fmla="*/ 567418 w 2657475"/>
              <a:gd name="connsiteY15" fmla="*/ 304800 h 2293257"/>
              <a:gd name="connsiteX16" fmla="*/ 625475 w 2657475"/>
              <a:gd name="connsiteY16" fmla="*/ 217714 h 2293257"/>
              <a:gd name="connsiteX17" fmla="*/ 625475 w 2657475"/>
              <a:gd name="connsiteY17" fmla="*/ 130629 h 2293257"/>
              <a:gd name="connsiteX18" fmla="*/ 973818 w 2657475"/>
              <a:gd name="connsiteY18" fmla="*/ 0 h 2293257"/>
              <a:gd name="connsiteX19" fmla="*/ 1177018 w 2657475"/>
              <a:gd name="connsiteY19" fmla="*/ 29029 h 2293257"/>
              <a:gd name="connsiteX20" fmla="*/ 1467304 w 2657475"/>
              <a:gd name="connsiteY20" fmla="*/ 203200 h 2293257"/>
              <a:gd name="connsiteX21" fmla="*/ 1757590 w 2657475"/>
              <a:gd name="connsiteY21" fmla="*/ 174172 h 2293257"/>
              <a:gd name="connsiteX22" fmla="*/ 2352675 w 2657475"/>
              <a:gd name="connsiteY22" fmla="*/ 406400 h 2293257"/>
              <a:gd name="connsiteX23" fmla="*/ 2657475 w 2657475"/>
              <a:gd name="connsiteY23" fmla="*/ 420914 h 2293257"/>
              <a:gd name="connsiteX0" fmla="*/ 2657475 w 2657475"/>
              <a:gd name="connsiteY0" fmla="*/ 430439 h 2302782"/>
              <a:gd name="connsiteX1" fmla="*/ 2599418 w 2657475"/>
              <a:gd name="connsiteY1" fmla="*/ 865868 h 2302782"/>
              <a:gd name="connsiteX2" fmla="*/ 2541361 w 2657475"/>
              <a:gd name="connsiteY2" fmla="*/ 2244725 h 2302782"/>
              <a:gd name="connsiteX3" fmla="*/ 2512333 w 2657475"/>
              <a:gd name="connsiteY3" fmla="*/ 2302782 h 2302782"/>
              <a:gd name="connsiteX4" fmla="*/ 1909820 w 2657475"/>
              <a:gd name="connsiteY4" fmla="*/ 2286060 h 2302782"/>
              <a:gd name="connsiteX5" fmla="*/ 1895533 w 2657475"/>
              <a:gd name="connsiteY5" fmla="*/ 2170620 h 2302782"/>
              <a:gd name="connsiteX6" fmla="*/ 1689033 w 2657475"/>
              <a:gd name="connsiteY6" fmla="*/ 2184906 h 2302782"/>
              <a:gd name="connsiteX7" fmla="*/ 1684792 w 2657475"/>
              <a:gd name="connsiteY7" fmla="*/ 2267631 h 2302782"/>
              <a:gd name="connsiteX8" fmla="*/ 1432379 w 2657475"/>
              <a:gd name="connsiteY8" fmla="*/ 2196874 h 2302782"/>
              <a:gd name="connsiteX9" fmla="*/ 577624 w 2657475"/>
              <a:gd name="connsiteY9" fmla="*/ 2105479 h 2302782"/>
              <a:gd name="connsiteX10" fmla="*/ 261711 w 2657475"/>
              <a:gd name="connsiteY10" fmla="*/ 1881868 h 2302782"/>
              <a:gd name="connsiteX11" fmla="*/ 0 w 2657475"/>
              <a:gd name="connsiteY11" fmla="*/ 801914 h 2302782"/>
              <a:gd name="connsiteX12" fmla="*/ 243342 w 2657475"/>
              <a:gd name="connsiteY12" fmla="*/ 559481 h 2302782"/>
              <a:gd name="connsiteX13" fmla="*/ 446315 w 2657475"/>
              <a:gd name="connsiteY13" fmla="*/ 530905 h 2302782"/>
              <a:gd name="connsiteX14" fmla="*/ 465818 w 2657475"/>
              <a:gd name="connsiteY14" fmla="*/ 357868 h 2302782"/>
              <a:gd name="connsiteX15" fmla="*/ 567418 w 2657475"/>
              <a:gd name="connsiteY15" fmla="*/ 314325 h 2302782"/>
              <a:gd name="connsiteX16" fmla="*/ 625475 w 2657475"/>
              <a:gd name="connsiteY16" fmla="*/ 227239 h 2302782"/>
              <a:gd name="connsiteX17" fmla="*/ 625475 w 2657475"/>
              <a:gd name="connsiteY17" fmla="*/ 140154 h 2302782"/>
              <a:gd name="connsiteX18" fmla="*/ 1011918 w 2657475"/>
              <a:gd name="connsiteY18" fmla="*/ 0 h 2302782"/>
              <a:gd name="connsiteX19" fmla="*/ 1177018 w 2657475"/>
              <a:gd name="connsiteY19" fmla="*/ 38554 h 2302782"/>
              <a:gd name="connsiteX20" fmla="*/ 1467304 w 2657475"/>
              <a:gd name="connsiteY20" fmla="*/ 212725 h 2302782"/>
              <a:gd name="connsiteX21" fmla="*/ 1757590 w 2657475"/>
              <a:gd name="connsiteY21" fmla="*/ 183697 h 2302782"/>
              <a:gd name="connsiteX22" fmla="*/ 2352675 w 2657475"/>
              <a:gd name="connsiteY22" fmla="*/ 415925 h 2302782"/>
              <a:gd name="connsiteX23" fmla="*/ 2657475 w 2657475"/>
              <a:gd name="connsiteY23" fmla="*/ 430439 h 2302782"/>
              <a:gd name="connsiteX0" fmla="*/ 2657475 w 2657475"/>
              <a:gd name="connsiteY0" fmla="*/ 430439 h 2302782"/>
              <a:gd name="connsiteX1" fmla="*/ 2591800 w 2657475"/>
              <a:gd name="connsiteY1" fmla="*/ 1133932 h 2302782"/>
              <a:gd name="connsiteX2" fmla="*/ 2541361 w 2657475"/>
              <a:gd name="connsiteY2" fmla="*/ 2244725 h 2302782"/>
              <a:gd name="connsiteX3" fmla="*/ 2512333 w 2657475"/>
              <a:gd name="connsiteY3" fmla="*/ 2302782 h 2302782"/>
              <a:gd name="connsiteX4" fmla="*/ 1909820 w 2657475"/>
              <a:gd name="connsiteY4" fmla="*/ 2286060 h 2302782"/>
              <a:gd name="connsiteX5" fmla="*/ 1895533 w 2657475"/>
              <a:gd name="connsiteY5" fmla="*/ 2170620 h 2302782"/>
              <a:gd name="connsiteX6" fmla="*/ 1689033 w 2657475"/>
              <a:gd name="connsiteY6" fmla="*/ 2184906 h 2302782"/>
              <a:gd name="connsiteX7" fmla="*/ 1684792 w 2657475"/>
              <a:gd name="connsiteY7" fmla="*/ 2267631 h 2302782"/>
              <a:gd name="connsiteX8" fmla="*/ 1432379 w 2657475"/>
              <a:gd name="connsiteY8" fmla="*/ 2196874 h 2302782"/>
              <a:gd name="connsiteX9" fmla="*/ 577624 w 2657475"/>
              <a:gd name="connsiteY9" fmla="*/ 2105479 h 2302782"/>
              <a:gd name="connsiteX10" fmla="*/ 261711 w 2657475"/>
              <a:gd name="connsiteY10" fmla="*/ 1881868 h 2302782"/>
              <a:gd name="connsiteX11" fmla="*/ 0 w 2657475"/>
              <a:gd name="connsiteY11" fmla="*/ 801914 h 2302782"/>
              <a:gd name="connsiteX12" fmla="*/ 243342 w 2657475"/>
              <a:gd name="connsiteY12" fmla="*/ 559481 h 2302782"/>
              <a:gd name="connsiteX13" fmla="*/ 446315 w 2657475"/>
              <a:gd name="connsiteY13" fmla="*/ 530905 h 2302782"/>
              <a:gd name="connsiteX14" fmla="*/ 465818 w 2657475"/>
              <a:gd name="connsiteY14" fmla="*/ 357868 h 2302782"/>
              <a:gd name="connsiteX15" fmla="*/ 567418 w 2657475"/>
              <a:gd name="connsiteY15" fmla="*/ 314325 h 2302782"/>
              <a:gd name="connsiteX16" fmla="*/ 625475 w 2657475"/>
              <a:gd name="connsiteY16" fmla="*/ 227239 h 2302782"/>
              <a:gd name="connsiteX17" fmla="*/ 625475 w 2657475"/>
              <a:gd name="connsiteY17" fmla="*/ 140154 h 2302782"/>
              <a:gd name="connsiteX18" fmla="*/ 1011918 w 2657475"/>
              <a:gd name="connsiteY18" fmla="*/ 0 h 2302782"/>
              <a:gd name="connsiteX19" fmla="*/ 1177018 w 2657475"/>
              <a:gd name="connsiteY19" fmla="*/ 38554 h 2302782"/>
              <a:gd name="connsiteX20" fmla="*/ 1467304 w 2657475"/>
              <a:gd name="connsiteY20" fmla="*/ 212725 h 2302782"/>
              <a:gd name="connsiteX21" fmla="*/ 1757590 w 2657475"/>
              <a:gd name="connsiteY21" fmla="*/ 183697 h 2302782"/>
              <a:gd name="connsiteX22" fmla="*/ 2352675 w 2657475"/>
              <a:gd name="connsiteY22" fmla="*/ 415925 h 2302782"/>
              <a:gd name="connsiteX23" fmla="*/ 2657475 w 2657475"/>
              <a:gd name="connsiteY23" fmla="*/ 430439 h 2302782"/>
              <a:gd name="connsiteX0" fmla="*/ 2663808 w 2663808"/>
              <a:gd name="connsiteY0" fmla="*/ 485860 h 2302782"/>
              <a:gd name="connsiteX1" fmla="*/ 2591800 w 2663808"/>
              <a:gd name="connsiteY1" fmla="*/ 1133932 h 2302782"/>
              <a:gd name="connsiteX2" fmla="*/ 2541361 w 2663808"/>
              <a:gd name="connsiteY2" fmla="*/ 2244725 h 2302782"/>
              <a:gd name="connsiteX3" fmla="*/ 2512333 w 2663808"/>
              <a:gd name="connsiteY3" fmla="*/ 2302782 h 2302782"/>
              <a:gd name="connsiteX4" fmla="*/ 1909820 w 2663808"/>
              <a:gd name="connsiteY4" fmla="*/ 2286060 h 2302782"/>
              <a:gd name="connsiteX5" fmla="*/ 1895533 w 2663808"/>
              <a:gd name="connsiteY5" fmla="*/ 2170620 h 2302782"/>
              <a:gd name="connsiteX6" fmla="*/ 1689033 w 2663808"/>
              <a:gd name="connsiteY6" fmla="*/ 2184906 h 2302782"/>
              <a:gd name="connsiteX7" fmla="*/ 1684792 w 2663808"/>
              <a:gd name="connsiteY7" fmla="*/ 2267631 h 2302782"/>
              <a:gd name="connsiteX8" fmla="*/ 1432379 w 2663808"/>
              <a:gd name="connsiteY8" fmla="*/ 2196874 h 2302782"/>
              <a:gd name="connsiteX9" fmla="*/ 577624 w 2663808"/>
              <a:gd name="connsiteY9" fmla="*/ 2105479 h 2302782"/>
              <a:gd name="connsiteX10" fmla="*/ 261711 w 2663808"/>
              <a:gd name="connsiteY10" fmla="*/ 1881868 h 2302782"/>
              <a:gd name="connsiteX11" fmla="*/ 0 w 2663808"/>
              <a:gd name="connsiteY11" fmla="*/ 801914 h 2302782"/>
              <a:gd name="connsiteX12" fmla="*/ 243342 w 2663808"/>
              <a:gd name="connsiteY12" fmla="*/ 559481 h 2302782"/>
              <a:gd name="connsiteX13" fmla="*/ 446315 w 2663808"/>
              <a:gd name="connsiteY13" fmla="*/ 530905 h 2302782"/>
              <a:gd name="connsiteX14" fmla="*/ 465818 w 2663808"/>
              <a:gd name="connsiteY14" fmla="*/ 357868 h 2302782"/>
              <a:gd name="connsiteX15" fmla="*/ 567418 w 2663808"/>
              <a:gd name="connsiteY15" fmla="*/ 314325 h 2302782"/>
              <a:gd name="connsiteX16" fmla="*/ 625475 w 2663808"/>
              <a:gd name="connsiteY16" fmla="*/ 227239 h 2302782"/>
              <a:gd name="connsiteX17" fmla="*/ 625475 w 2663808"/>
              <a:gd name="connsiteY17" fmla="*/ 140154 h 2302782"/>
              <a:gd name="connsiteX18" fmla="*/ 1011918 w 2663808"/>
              <a:gd name="connsiteY18" fmla="*/ 0 h 2302782"/>
              <a:gd name="connsiteX19" fmla="*/ 1177018 w 2663808"/>
              <a:gd name="connsiteY19" fmla="*/ 38554 h 2302782"/>
              <a:gd name="connsiteX20" fmla="*/ 1467304 w 2663808"/>
              <a:gd name="connsiteY20" fmla="*/ 212725 h 2302782"/>
              <a:gd name="connsiteX21" fmla="*/ 1757590 w 2663808"/>
              <a:gd name="connsiteY21" fmla="*/ 183697 h 2302782"/>
              <a:gd name="connsiteX22" fmla="*/ 2352675 w 2663808"/>
              <a:gd name="connsiteY22" fmla="*/ 415925 h 2302782"/>
              <a:gd name="connsiteX23" fmla="*/ 2663808 w 2663808"/>
              <a:gd name="connsiteY23" fmla="*/ 485860 h 2302782"/>
              <a:gd name="connsiteX0" fmla="*/ 2663807 w 2663807"/>
              <a:gd name="connsiteY0" fmla="*/ 485860 h 2302782"/>
              <a:gd name="connsiteX1" fmla="*/ 2591800 w 2663807"/>
              <a:gd name="connsiteY1" fmla="*/ 1133932 h 2302782"/>
              <a:gd name="connsiteX2" fmla="*/ 2541361 w 2663807"/>
              <a:gd name="connsiteY2" fmla="*/ 2244725 h 2302782"/>
              <a:gd name="connsiteX3" fmla="*/ 2512333 w 2663807"/>
              <a:gd name="connsiteY3" fmla="*/ 2302782 h 2302782"/>
              <a:gd name="connsiteX4" fmla="*/ 1909820 w 2663807"/>
              <a:gd name="connsiteY4" fmla="*/ 2286060 h 2302782"/>
              <a:gd name="connsiteX5" fmla="*/ 1895533 w 2663807"/>
              <a:gd name="connsiteY5" fmla="*/ 2170620 h 2302782"/>
              <a:gd name="connsiteX6" fmla="*/ 1689033 w 2663807"/>
              <a:gd name="connsiteY6" fmla="*/ 2184906 h 2302782"/>
              <a:gd name="connsiteX7" fmla="*/ 1684792 w 2663807"/>
              <a:gd name="connsiteY7" fmla="*/ 2267631 h 2302782"/>
              <a:gd name="connsiteX8" fmla="*/ 1432379 w 2663807"/>
              <a:gd name="connsiteY8" fmla="*/ 2196874 h 2302782"/>
              <a:gd name="connsiteX9" fmla="*/ 577624 w 2663807"/>
              <a:gd name="connsiteY9" fmla="*/ 2105479 h 2302782"/>
              <a:gd name="connsiteX10" fmla="*/ 261711 w 2663807"/>
              <a:gd name="connsiteY10" fmla="*/ 1881868 h 2302782"/>
              <a:gd name="connsiteX11" fmla="*/ 0 w 2663807"/>
              <a:gd name="connsiteY11" fmla="*/ 801914 h 2302782"/>
              <a:gd name="connsiteX12" fmla="*/ 243342 w 2663807"/>
              <a:gd name="connsiteY12" fmla="*/ 559481 h 2302782"/>
              <a:gd name="connsiteX13" fmla="*/ 446315 w 2663807"/>
              <a:gd name="connsiteY13" fmla="*/ 530905 h 2302782"/>
              <a:gd name="connsiteX14" fmla="*/ 465818 w 2663807"/>
              <a:gd name="connsiteY14" fmla="*/ 357868 h 2302782"/>
              <a:gd name="connsiteX15" fmla="*/ 567418 w 2663807"/>
              <a:gd name="connsiteY15" fmla="*/ 314325 h 2302782"/>
              <a:gd name="connsiteX16" fmla="*/ 625475 w 2663807"/>
              <a:gd name="connsiteY16" fmla="*/ 227239 h 2302782"/>
              <a:gd name="connsiteX17" fmla="*/ 625475 w 2663807"/>
              <a:gd name="connsiteY17" fmla="*/ 140154 h 2302782"/>
              <a:gd name="connsiteX18" fmla="*/ 1011918 w 2663807"/>
              <a:gd name="connsiteY18" fmla="*/ 0 h 2302782"/>
              <a:gd name="connsiteX19" fmla="*/ 1177018 w 2663807"/>
              <a:gd name="connsiteY19" fmla="*/ 38554 h 2302782"/>
              <a:gd name="connsiteX20" fmla="*/ 1467304 w 2663807"/>
              <a:gd name="connsiteY20" fmla="*/ 212725 h 2302782"/>
              <a:gd name="connsiteX21" fmla="*/ 1757590 w 2663807"/>
              <a:gd name="connsiteY21" fmla="*/ 183697 h 2302782"/>
              <a:gd name="connsiteX22" fmla="*/ 2352675 w 2663807"/>
              <a:gd name="connsiteY22" fmla="*/ 415925 h 2302782"/>
              <a:gd name="connsiteX23" fmla="*/ 2663807 w 2663807"/>
              <a:gd name="connsiteY23" fmla="*/ 485860 h 2302782"/>
              <a:gd name="connsiteX0" fmla="*/ 2680153 w 2680153"/>
              <a:gd name="connsiteY0" fmla="*/ 457881 h 2302782"/>
              <a:gd name="connsiteX1" fmla="*/ 2591800 w 2680153"/>
              <a:gd name="connsiteY1" fmla="*/ 1133932 h 2302782"/>
              <a:gd name="connsiteX2" fmla="*/ 2541361 w 2680153"/>
              <a:gd name="connsiteY2" fmla="*/ 2244725 h 2302782"/>
              <a:gd name="connsiteX3" fmla="*/ 2512333 w 2680153"/>
              <a:gd name="connsiteY3" fmla="*/ 2302782 h 2302782"/>
              <a:gd name="connsiteX4" fmla="*/ 1909820 w 2680153"/>
              <a:gd name="connsiteY4" fmla="*/ 2286060 h 2302782"/>
              <a:gd name="connsiteX5" fmla="*/ 1895533 w 2680153"/>
              <a:gd name="connsiteY5" fmla="*/ 2170620 h 2302782"/>
              <a:gd name="connsiteX6" fmla="*/ 1689033 w 2680153"/>
              <a:gd name="connsiteY6" fmla="*/ 2184906 h 2302782"/>
              <a:gd name="connsiteX7" fmla="*/ 1684792 w 2680153"/>
              <a:gd name="connsiteY7" fmla="*/ 2267631 h 2302782"/>
              <a:gd name="connsiteX8" fmla="*/ 1432379 w 2680153"/>
              <a:gd name="connsiteY8" fmla="*/ 2196874 h 2302782"/>
              <a:gd name="connsiteX9" fmla="*/ 577624 w 2680153"/>
              <a:gd name="connsiteY9" fmla="*/ 2105479 h 2302782"/>
              <a:gd name="connsiteX10" fmla="*/ 261711 w 2680153"/>
              <a:gd name="connsiteY10" fmla="*/ 1881868 h 2302782"/>
              <a:gd name="connsiteX11" fmla="*/ 0 w 2680153"/>
              <a:gd name="connsiteY11" fmla="*/ 801914 h 2302782"/>
              <a:gd name="connsiteX12" fmla="*/ 243342 w 2680153"/>
              <a:gd name="connsiteY12" fmla="*/ 559481 h 2302782"/>
              <a:gd name="connsiteX13" fmla="*/ 446315 w 2680153"/>
              <a:gd name="connsiteY13" fmla="*/ 530905 h 2302782"/>
              <a:gd name="connsiteX14" fmla="*/ 465818 w 2680153"/>
              <a:gd name="connsiteY14" fmla="*/ 357868 h 2302782"/>
              <a:gd name="connsiteX15" fmla="*/ 567418 w 2680153"/>
              <a:gd name="connsiteY15" fmla="*/ 314325 h 2302782"/>
              <a:gd name="connsiteX16" fmla="*/ 625475 w 2680153"/>
              <a:gd name="connsiteY16" fmla="*/ 227239 h 2302782"/>
              <a:gd name="connsiteX17" fmla="*/ 625475 w 2680153"/>
              <a:gd name="connsiteY17" fmla="*/ 140154 h 2302782"/>
              <a:gd name="connsiteX18" fmla="*/ 1011918 w 2680153"/>
              <a:gd name="connsiteY18" fmla="*/ 0 h 2302782"/>
              <a:gd name="connsiteX19" fmla="*/ 1177018 w 2680153"/>
              <a:gd name="connsiteY19" fmla="*/ 38554 h 2302782"/>
              <a:gd name="connsiteX20" fmla="*/ 1467304 w 2680153"/>
              <a:gd name="connsiteY20" fmla="*/ 212725 h 2302782"/>
              <a:gd name="connsiteX21" fmla="*/ 1757590 w 2680153"/>
              <a:gd name="connsiteY21" fmla="*/ 183697 h 2302782"/>
              <a:gd name="connsiteX22" fmla="*/ 2352675 w 2680153"/>
              <a:gd name="connsiteY22" fmla="*/ 415925 h 2302782"/>
              <a:gd name="connsiteX23" fmla="*/ 2680153 w 2680153"/>
              <a:gd name="connsiteY23" fmla="*/ 457881 h 2302782"/>
              <a:gd name="connsiteX0" fmla="*/ 2680153 w 2680153"/>
              <a:gd name="connsiteY0" fmla="*/ 457881 h 2302782"/>
              <a:gd name="connsiteX1" fmla="*/ 2591800 w 2680153"/>
              <a:gd name="connsiteY1" fmla="*/ 1133932 h 2302782"/>
              <a:gd name="connsiteX2" fmla="*/ 2541361 w 2680153"/>
              <a:gd name="connsiteY2" fmla="*/ 2244725 h 2302782"/>
              <a:gd name="connsiteX3" fmla="*/ 2512333 w 2680153"/>
              <a:gd name="connsiteY3" fmla="*/ 2302782 h 2302782"/>
              <a:gd name="connsiteX4" fmla="*/ 1909820 w 2680153"/>
              <a:gd name="connsiteY4" fmla="*/ 2286060 h 2302782"/>
              <a:gd name="connsiteX5" fmla="*/ 1895533 w 2680153"/>
              <a:gd name="connsiteY5" fmla="*/ 2170620 h 2302782"/>
              <a:gd name="connsiteX6" fmla="*/ 1794329 w 2680153"/>
              <a:gd name="connsiteY6" fmla="*/ 2157522 h 2302782"/>
              <a:gd name="connsiteX7" fmla="*/ 1684792 w 2680153"/>
              <a:gd name="connsiteY7" fmla="*/ 2267631 h 2302782"/>
              <a:gd name="connsiteX8" fmla="*/ 1432379 w 2680153"/>
              <a:gd name="connsiteY8" fmla="*/ 2196874 h 2302782"/>
              <a:gd name="connsiteX9" fmla="*/ 577624 w 2680153"/>
              <a:gd name="connsiteY9" fmla="*/ 2105479 h 2302782"/>
              <a:gd name="connsiteX10" fmla="*/ 261711 w 2680153"/>
              <a:gd name="connsiteY10" fmla="*/ 1881868 h 2302782"/>
              <a:gd name="connsiteX11" fmla="*/ 0 w 2680153"/>
              <a:gd name="connsiteY11" fmla="*/ 801914 h 2302782"/>
              <a:gd name="connsiteX12" fmla="*/ 243342 w 2680153"/>
              <a:gd name="connsiteY12" fmla="*/ 559481 h 2302782"/>
              <a:gd name="connsiteX13" fmla="*/ 446315 w 2680153"/>
              <a:gd name="connsiteY13" fmla="*/ 530905 h 2302782"/>
              <a:gd name="connsiteX14" fmla="*/ 465818 w 2680153"/>
              <a:gd name="connsiteY14" fmla="*/ 357868 h 2302782"/>
              <a:gd name="connsiteX15" fmla="*/ 567418 w 2680153"/>
              <a:gd name="connsiteY15" fmla="*/ 314325 h 2302782"/>
              <a:gd name="connsiteX16" fmla="*/ 625475 w 2680153"/>
              <a:gd name="connsiteY16" fmla="*/ 227239 h 2302782"/>
              <a:gd name="connsiteX17" fmla="*/ 625475 w 2680153"/>
              <a:gd name="connsiteY17" fmla="*/ 140154 h 2302782"/>
              <a:gd name="connsiteX18" fmla="*/ 1011918 w 2680153"/>
              <a:gd name="connsiteY18" fmla="*/ 0 h 2302782"/>
              <a:gd name="connsiteX19" fmla="*/ 1177018 w 2680153"/>
              <a:gd name="connsiteY19" fmla="*/ 38554 h 2302782"/>
              <a:gd name="connsiteX20" fmla="*/ 1467304 w 2680153"/>
              <a:gd name="connsiteY20" fmla="*/ 212725 h 2302782"/>
              <a:gd name="connsiteX21" fmla="*/ 1757590 w 2680153"/>
              <a:gd name="connsiteY21" fmla="*/ 183697 h 2302782"/>
              <a:gd name="connsiteX22" fmla="*/ 2352675 w 2680153"/>
              <a:gd name="connsiteY22" fmla="*/ 415925 h 2302782"/>
              <a:gd name="connsiteX23" fmla="*/ 2680153 w 2680153"/>
              <a:gd name="connsiteY23" fmla="*/ 457881 h 2302782"/>
              <a:gd name="connsiteX0" fmla="*/ 2680153 w 2680153"/>
              <a:gd name="connsiteY0" fmla="*/ 457881 h 2302782"/>
              <a:gd name="connsiteX1" fmla="*/ 2591800 w 2680153"/>
              <a:gd name="connsiteY1" fmla="*/ 1133932 h 2302782"/>
              <a:gd name="connsiteX2" fmla="*/ 2541361 w 2680153"/>
              <a:gd name="connsiteY2" fmla="*/ 2244725 h 2302782"/>
              <a:gd name="connsiteX3" fmla="*/ 2512333 w 2680153"/>
              <a:gd name="connsiteY3" fmla="*/ 2302782 h 2302782"/>
              <a:gd name="connsiteX4" fmla="*/ 1909820 w 2680153"/>
              <a:gd name="connsiteY4" fmla="*/ 2286060 h 2302782"/>
              <a:gd name="connsiteX5" fmla="*/ 1895533 w 2680153"/>
              <a:gd name="connsiteY5" fmla="*/ 2170620 h 2302782"/>
              <a:gd name="connsiteX6" fmla="*/ 1794329 w 2680153"/>
              <a:gd name="connsiteY6" fmla="*/ 2157522 h 2302782"/>
              <a:gd name="connsiteX7" fmla="*/ 1680030 w 2680153"/>
              <a:gd name="connsiteY7" fmla="*/ 2272393 h 2302782"/>
              <a:gd name="connsiteX8" fmla="*/ 1432379 w 2680153"/>
              <a:gd name="connsiteY8" fmla="*/ 2196874 h 2302782"/>
              <a:gd name="connsiteX9" fmla="*/ 577624 w 2680153"/>
              <a:gd name="connsiteY9" fmla="*/ 2105479 h 2302782"/>
              <a:gd name="connsiteX10" fmla="*/ 261711 w 2680153"/>
              <a:gd name="connsiteY10" fmla="*/ 1881868 h 2302782"/>
              <a:gd name="connsiteX11" fmla="*/ 0 w 2680153"/>
              <a:gd name="connsiteY11" fmla="*/ 801914 h 2302782"/>
              <a:gd name="connsiteX12" fmla="*/ 243342 w 2680153"/>
              <a:gd name="connsiteY12" fmla="*/ 559481 h 2302782"/>
              <a:gd name="connsiteX13" fmla="*/ 446315 w 2680153"/>
              <a:gd name="connsiteY13" fmla="*/ 530905 h 2302782"/>
              <a:gd name="connsiteX14" fmla="*/ 465818 w 2680153"/>
              <a:gd name="connsiteY14" fmla="*/ 357868 h 2302782"/>
              <a:gd name="connsiteX15" fmla="*/ 567418 w 2680153"/>
              <a:gd name="connsiteY15" fmla="*/ 314325 h 2302782"/>
              <a:gd name="connsiteX16" fmla="*/ 625475 w 2680153"/>
              <a:gd name="connsiteY16" fmla="*/ 227239 h 2302782"/>
              <a:gd name="connsiteX17" fmla="*/ 625475 w 2680153"/>
              <a:gd name="connsiteY17" fmla="*/ 140154 h 2302782"/>
              <a:gd name="connsiteX18" fmla="*/ 1011918 w 2680153"/>
              <a:gd name="connsiteY18" fmla="*/ 0 h 2302782"/>
              <a:gd name="connsiteX19" fmla="*/ 1177018 w 2680153"/>
              <a:gd name="connsiteY19" fmla="*/ 38554 h 2302782"/>
              <a:gd name="connsiteX20" fmla="*/ 1467304 w 2680153"/>
              <a:gd name="connsiteY20" fmla="*/ 212725 h 2302782"/>
              <a:gd name="connsiteX21" fmla="*/ 1757590 w 2680153"/>
              <a:gd name="connsiteY21" fmla="*/ 183697 h 2302782"/>
              <a:gd name="connsiteX22" fmla="*/ 2352675 w 2680153"/>
              <a:gd name="connsiteY22" fmla="*/ 415925 h 2302782"/>
              <a:gd name="connsiteX23" fmla="*/ 2680153 w 2680153"/>
              <a:gd name="connsiteY23" fmla="*/ 457881 h 2302782"/>
              <a:gd name="connsiteX0" fmla="*/ 2680153 w 2680153"/>
              <a:gd name="connsiteY0" fmla="*/ 457881 h 2302782"/>
              <a:gd name="connsiteX1" fmla="*/ 2591800 w 2680153"/>
              <a:gd name="connsiteY1" fmla="*/ 1133932 h 2302782"/>
              <a:gd name="connsiteX2" fmla="*/ 2541361 w 2680153"/>
              <a:gd name="connsiteY2" fmla="*/ 2244725 h 2302782"/>
              <a:gd name="connsiteX3" fmla="*/ 2512333 w 2680153"/>
              <a:gd name="connsiteY3" fmla="*/ 2302782 h 2302782"/>
              <a:gd name="connsiteX4" fmla="*/ 1909820 w 2680153"/>
              <a:gd name="connsiteY4" fmla="*/ 2286060 h 2302782"/>
              <a:gd name="connsiteX5" fmla="*/ 1895533 w 2680153"/>
              <a:gd name="connsiteY5" fmla="*/ 2170620 h 2302782"/>
              <a:gd name="connsiteX6" fmla="*/ 1794329 w 2680153"/>
              <a:gd name="connsiteY6" fmla="*/ 2157522 h 2302782"/>
              <a:gd name="connsiteX7" fmla="*/ 1680030 w 2680153"/>
              <a:gd name="connsiteY7" fmla="*/ 2272393 h 2302782"/>
              <a:gd name="connsiteX8" fmla="*/ 1432379 w 2680153"/>
              <a:gd name="connsiteY8" fmla="*/ 2196874 h 2302782"/>
              <a:gd name="connsiteX9" fmla="*/ 577624 w 2680153"/>
              <a:gd name="connsiteY9" fmla="*/ 2105479 h 2302782"/>
              <a:gd name="connsiteX10" fmla="*/ 261711 w 2680153"/>
              <a:gd name="connsiteY10" fmla="*/ 1881868 h 2302782"/>
              <a:gd name="connsiteX11" fmla="*/ 0 w 2680153"/>
              <a:gd name="connsiteY11" fmla="*/ 801914 h 2302782"/>
              <a:gd name="connsiteX12" fmla="*/ 243342 w 2680153"/>
              <a:gd name="connsiteY12" fmla="*/ 559481 h 2302782"/>
              <a:gd name="connsiteX13" fmla="*/ 446315 w 2680153"/>
              <a:gd name="connsiteY13" fmla="*/ 530905 h 2302782"/>
              <a:gd name="connsiteX14" fmla="*/ 465818 w 2680153"/>
              <a:gd name="connsiteY14" fmla="*/ 357868 h 2302782"/>
              <a:gd name="connsiteX15" fmla="*/ 567418 w 2680153"/>
              <a:gd name="connsiteY15" fmla="*/ 314325 h 2302782"/>
              <a:gd name="connsiteX16" fmla="*/ 625475 w 2680153"/>
              <a:gd name="connsiteY16" fmla="*/ 227239 h 2302782"/>
              <a:gd name="connsiteX17" fmla="*/ 625475 w 2680153"/>
              <a:gd name="connsiteY17" fmla="*/ 140154 h 2302782"/>
              <a:gd name="connsiteX18" fmla="*/ 1011918 w 2680153"/>
              <a:gd name="connsiteY18" fmla="*/ 0 h 2302782"/>
              <a:gd name="connsiteX19" fmla="*/ 1177018 w 2680153"/>
              <a:gd name="connsiteY19" fmla="*/ 38554 h 2302782"/>
              <a:gd name="connsiteX20" fmla="*/ 1467304 w 2680153"/>
              <a:gd name="connsiteY20" fmla="*/ 212725 h 2302782"/>
              <a:gd name="connsiteX21" fmla="*/ 1757590 w 2680153"/>
              <a:gd name="connsiteY21" fmla="*/ 183697 h 2302782"/>
              <a:gd name="connsiteX22" fmla="*/ 2352675 w 2680153"/>
              <a:gd name="connsiteY22" fmla="*/ 415925 h 2302782"/>
              <a:gd name="connsiteX23" fmla="*/ 2680153 w 2680153"/>
              <a:gd name="connsiteY23" fmla="*/ 457881 h 2302782"/>
              <a:gd name="connsiteX0" fmla="*/ 2680153 w 2680153"/>
              <a:gd name="connsiteY0" fmla="*/ 457881 h 2302782"/>
              <a:gd name="connsiteX1" fmla="*/ 2591800 w 2680153"/>
              <a:gd name="connsiteY1" fmla="*/ 1133932 h 2302782"/>
              <a:gd name="connsiteX2" fmla="*/ 2541361 w 2680153"/>
              <a:gd name="connsiteY2" fmla="*/ 2244725 h 2302782"/>
              <a:gd name="connsiteX3" fmla="*/ 2512333 w 2680153"/>
              <a:gd name="connsiteY3" fmla="*/ 2302782 h 2302782"/>
              <a:gd name="connsiteX4" fmla="*/ 1909820 w 2680153"/>
              <a:gd name="connsiteY4" fmla="*/ 2286060 h 2302782"/>
              <a:gd name="connsiteX5" fmla="*/ 1895533 w 2680153"/>
              <a:gd name="connsiteY5" fmla="*/ 2170620 h 2302782"/>
              <a:gd name="connsiteX6" fmla="*/ 1780041 w 2680153"/>
              <a:gd name="connsiteY6" fmla="*/ 2167047 h 2302782"/>
              <a:gd name="connsiteX7" fmla="*/ 1680030 w 2680153"/>
              <a:gd name="connsiteY7" fmla="*/ 2272393 h 2302782"/>
              <a:gd name="connsiteX8" fmla="*/ 1432379 w 2680153"/>
              <a:gd name="connsiteY8" fmla="*/ 2196874 h 2302782"/>
              <a:gd name="connsiteX9" fmla="*/ 577624 w 2680153"/>
              <a:gd name="connsiteY9" fmla="*/ 2105479 h 2302782"/>
              <a:gd name="connsiteX10" fmla="*/ 261711 w 2680153"/>
              <a:gd name="connsiteY10" fmla="*/ 1881868 h 2302782"/>
              <a:gd name="connsiteX11" fmla="*/ 0 w 2680153"/>
              <a:gd name="connsiteY11" fmla="*/ 801914 h 2302782"/>
              <a:gd name="connsiteX12" fmla="*/ 243342 w 2680153"/>
              <a:gd name="connsiteY12" fmla="*/ 559481 h 2302782"/>
              <a:gd name="connsiteX13" fmla="*/ 446315 w 2680153"/>
              <a:gd name="connsiteY13" fmla="*/ 530905 h 2302782"/>
              <a:gd name="connsiteX14" fmla="*/ 465818 w 2680153"/>
              <a:gd name="connsiteY14" fmla="*/ 357868 h 2302782"/>
              <a:gd name="connsiteX15" fmla="*/ 567418 w 2680153"/>
              <a:gd name="connsiteY15" fmla="*/ 314325 h 2302782"/>
              <a:gd name="connsiteX16" fmla="*/ 625475 w 2680153"/>
              <a:gd name="connsiteY16" fmla="*/ 227239 h 2302782"/>
              <a:gd name="connsiteX17" fmla="*/ 625475 w 2680153"/>
              <a:gd name="connsiteY17" fmla="*/ 140154 h 2302782"/>
              <a:gd name="connsiteX18" fmla="*/ 1011918 w 2680153"/>
              <a:gd name="connsiteY18" fmla="*/ 0 h 2302782"/>
              <a:gd name="connsiteX19" fmla="*/ 1177018 w 2680153"/>
              <a:gd name="connsiteY19" fmla="*/ 38554 h 2302782"/>
              <a:gd name="connsiteX20" fmla="*/ 1467304 w 2680153"/>
              <a:gd name="connsiteY20" fmla="*/ 212725 h 2302782"/>
              <a:gd name="connsiteX21" fmla="*/ 1757590 w 2680153"/>
              <a:gd name="connsiteY21" fmla="*/ 183697 h 2302782"/>
              <a:gd name="connsiteX22" fmla="*/ 2352675 w 2680153"/>
              <a:gd name="connsiteY22" fmla="*/ 415925 h 2302782"/>
              <a:gd name="connsiteX23" fmla="*/ 2680153 w 2680153"/>
              <a:gd name="connsiteY23" fmla="*/ 457881 h 2302782"/>
              <a:gd name="connsiteX0" fmla="*/ 2680153 w 2680153"/>
              <a:gd name="connsiteY0" fmla="*/ 457881 h 2302782"/>
              <a:gd name="connsiteX1" fmla="*/ 2591800 w 2680153"/>
              <a:gd name="connsiteY1" fmla="*/ 1133932 h 2302782"/>
              <a:gd name="connsiteX2" fmla="*/ 2541361 w 2680153"/>
              <a:gd name="connsiteY2" fmla="*/ 2244725 h 2302782"/>
              <a:gd name="connsiteX3" fmla="*/ 2512333 w 2680153"/>
              <a:gd name="connsiteY3" fmla="*/ 2302782 h 2302782"/>
              <a:gd name="connsiteX4" fmla="*/ 1909820 w 2680153"/>
              <a:gd name="connsiteY4" fmla="*/ 2286060 h 2302782"/>
              <a:gd name="connsiteX5" fmla="*/ 1895533 w 2680153"/>
              <a:gd name="connsiteY5" fmla="*/ 2170620 h 2302782"/>
              <a:gd name="connsiteX6" fmla="*/ 1780041 w 2680153"/>
              <a:gd name="connsiteY6" fmla="*/ 2167047 h 2302782"/>
              <a:gd name="connsiteX7" fmla="*/ 1760942 w 2680153"/>
              <a:gd name="connsiteY7" fmla="*/ 2283110 h 2302782"/>
              <a:gd name="connsiteX8" fmla="*/ 1680030 w 2680153"/>
              <a:gd name="connsiteY8" fmla="*/ 2272393 h 2302782"/>
              <a:gd name="connsiteX9" fmla="*/ 1432379 w 2680153"/>
              <a:gd name="connsiteY9" fmla="*/ 2196874 h 2302782"/>
              <a:gd name="connsiteX10" fmla="*/ 577624 w 2680153"/>
              <a:gd name="connsiteY10" fmla="*/ 2105479 h 2302782"/>
              <a:gd name="connsiteX11" fmla="*/ 261711 w 2680153"/>
              <a:gd name="connsiteY11" fmla="*/ 1881868 h 2302782"/>
              <a:gd name="connsiteX12" fmla="*/ 0 w 2680153"/>
              <a:gd name="connsiteY12" fmla="*/ 801914 h 2302782"/>
              <a:gd name="connsiteX13" fmla="*/ 243342 w 2680153"/>
              <a:gd name="connsiteY13" fmla="*/ 559481 h 2302782"/>
              <a:gd name="connsiteX14" fmla="*/ 446315 w 2680153"/>
              <a:gd name="connsiteY14" fmla="*/ 530905 h 2302782"/>
              <a:gd name="connsiteX15" fmla="*/ 465818 w 2680153"/>
              <a:gd name="connsiteY15" fmla="*/ 357868 h 2302782"/>
              <a:gd name="connsiteX16" fmla="*/ 567418 w 2680153"/>
              <a:gd name="connsiteY16" fmla="*/ 314325 h 2302782"/>
              <a:gd name="connsiteX17" fmla="*/ 625475 w 2680153"/>
              <a:gd name="connsiteY17" fmla="*/ 227239 h 2302782"/>
              <a:gd name="connsiteX18" fmla="*/ 625475 w 2680153"/>
              <a:gd name="connsiteY18" fmla="*/ 140154 h 2302782"/>
              <a:gd name="connsiteX19" fmla="*/ 1011918 w 2680153"/>
              <a:gd name="connsiteY19" fmla="*/ 0 h 2302782"/>
              <a:gd name="connsiteX20" fmla="*/ 1177018 w 2680153"/>
              <a:gd name="connsiteY20" fmla="*/ 38554 h 2302782"/>
              <a:gd name="connsiteX21" fmla="*/ 1467304 w 2680153"/>
              <a:gd name="connsiteY21" fmla="*/ 212725 h 2302782"/>
              <a:gd name="connsiteX22" fmla="*/ 1757590 w 2680153"/>
              <a:gd name="connsiteY22" fmla="*/ 183697 h 2302782"/>
              <a:gd name="connsiteX23" fmla="*/ 2352675 w 2680153"/>
              <a:gd name="connsiteY23" fmla="*/ 415925 h 2302782"/>
              <a:gd name="connsiteX24" fmla="*/ 2680153 w 2680153"/>
              <a:gd name="connsiteY24" fmla="*/ 457881 h 2302782"/>
              <a:gd name="connsiteX0" fmla="*/ 2680153 w 2680153"/>
              <a:gd name="connsiteY0" fmla="*/ 457881 h 2302782"/>
              <a:gd name="connsiteX1" fmla="*/ 2591800 w 2680153"/>
              <a:gd name="connsiteY1" fmla="*/ 1133932 h 2302782"/>
              <a:gd name="connsiteX2" fmla="*/ 2445419 w 2680153"/>
              <a:gd name="connsiteY2" fmla="*/ 2144017 h 2302782"/>
              <a:gd name="connsiteX3" fmla="*/ 2512333 w 2680153"/>
              <a:gd name="connsiteY3" fmla="*/ 2302782 h 2302782"/>
              <a:gd name="connsiteX4" fmla="*/ 1909820 w 2680153"/>
              <a:gd name="connsiteY4" fmla="*/ 2286060 h 2302782"/>
              <a:gd name="connsiteX5" fmla="*/ 1895533 w 2680153"/>
              <a:gd name="connsiteY5" fmla="*/ 2170620 h 2302782"/>
              <a:gd name="connsiteX6" fmla="*/ 1780041 w 2680153"/>
              <a:gd name="connsiteY6" fmla="*/ 2167047 h 2302782"/>
              <a:gd name="connsiteX7" fmla="*/ 1760942 w 2680153"/>
              <a:gd name="connsiteY7" fmla="*/ 2283110 h 2302782"/>
              <a:gd name="connsiteX8" fmla="*/ 1680030 w 2680153"/>
              <a:gd name="connsiteY8" fmla="*/ 2272393 h 2302782"/>
              <a:gd name="connsiteX9" fmla="*/ 1432379 w 2680153"/>
              <a:gd name="connsiteY9" fmla="*/ 2196874 h 2302782"/>
              <a:gd name="connsiteX10" fmla="*/ 577624 w 2680153"/>
              <a:gd name="connsiteY10" fmla="*/ 2105479 h 2302782"/>
              <a:gd name="connsiteX11" fmla="*/ 261711 w 2680153"/>
              <a:gd name="connsiteY11" fmla="*/ 1881868 h 2302782"/>
              <a:gd name="connsiteX12" fmla="*/ 0 w 2680153"/>
              <a:gd name="connsiteY12" fmla="*/ 801914 h 2302782"/>
              <a:gd name="connsiteX13" fmla="*/ 243342 w 2680153"/>
              <a:gd name="connsiteY13" fmla="*/ 559481 h 2302782"/>
              <a:gd name="connsiteX14" fmla="*/ 446315 w 2680153"/>
              <a:gd name="connsiteY14" fmla="*/ 530905 h 2302782"/>
              <a:gd name="connsiteX15" fmla="*/ 465818 w 2680153"/>
              <a:gd name="connsiteY15" fmla="*/ 357868 h 2302782"/>
              <a:gd name="connsiteX16" fmla="*/ 567418 w 2680153"/>
              <a:gd name="connsiteY16" fmla="*/ 314325 h 2302782"/>
              <a:gd name="connsiteX17" fmla="*/ 625475 w 2680153"/>
              <a:gd name="connsiteY17" fmla="*/ 227239 h 2302782"/>
              <a:gd name="connsiteX18" fmla="*/ 625475 w 2680153"/>
              <a:gd name="connsiteY18" fmla="*/ 140154 h 2302782"/>
              <a:gd name="connsiteX19" fmla="*/ 1011918 w 2680153"/>
              <a:gd name="connsiteY19" fmla="*/ 0 h 2302782"/>
              <a:gd name="connsiteX20" fmla="*/ 1177018 w 2680153"/>
              <a:gd name="connsiteY20" fmla="*/ 38554 h 2302782"/>
              <a:gd name="connsiteX21" fmla="*/ 1467304 w 2680153"/>
              <a:gd name="connsiteY21" fmla="*/ 212725 h 2302782"/>
              <a:gd name="connsiteX22" fmla="*/ 1757590 w 2680153"/>
              <a:gd name="connsiteY22" fmla="*/ 183697 h 2302782"/>
              <a:gd name="connsiteX23" fmla="*/ 2352675 w 2680153"/>
              <a:gd name="connsiteY23" fmla="*/ 415925 h 2302782"/>
              <a:gd name="connsiteX24" fmla="*/ 2680153 w 2680153"/>
              <a:gd name="connsiteY24" fmla="*/ 457881 h 2302782"/>
              <a:gd name="connsiteX0" fmla="*/ 2680153 w 2680153"/>
              <a:gd name="connsiteY0" fmla="*/ 457881 h 2302782"/>
              <a:gd name="connsiteX1" fmla="*/ 2591800 w 2680153"/>
              <a:gd name="connsiteY1" fmla="*/ 1133932 h 2302782"/>
              <a:gd name="connsiteX2" fmla="*/ 2512333 w 2680153"/>
              <a:gd name="connsiteY2" fmla="*/ 2302782 h 2302782"/>
              <a:gd name="connsiteX3" fmla="*/ 1909820 w 2680153"/>
              <a:gd name="connsiteY3" fmla="*/ 2286060 h 2302782"/>
              <a:gd name="connsiteX4" fmla="*/ 1895533 w 2680153"/>
              <a:gd name="connsiteY4" fmla="*/ 2170620 h 2302782"/>
              <a:gd name="connsiteX5" fmla="*/ 1780041 w 2680153"/>
              <a:gd name="connsiteY5" fmla="*/ 2167047 h 2302782"/>
              <a:gd name="connsiteX6" fmla="*/ 1760942 w 2680153"/>
              <a:gd name="connsiteY6" fmla="*/ 2283110 h 2302782"/>
              <a:gd name="connsiteX7" fmla="*/ 1680030 w 2680153"/>
              <a:gd name="connsiteY7" fmla="*/ 2272393 h 2302782"/>
              <a:gd name="connsiteX8" fmla="*/ 1432379 w 2680153"/>
              <a:gd name="connsiteY8" fmla="*/ 2196874 h 2302782"/>
              <a:gd name="connsiteX9" fmla="*/ 577624 w 2680153"/>
              <a:gd name="connsiteY9" fmla="*/ 2105479 h 2302782"/>
              <a:gd name="connsiteX10" fmla="*/ 261711 w 2680153"/>
              <a:gd name="connsiteY10" fmla="*/ 1881868 h 2302782"/>
              <a:gd name="connsiteX11" fmla="*/ 0 w 2680153"/>
              <a:gd name="connsiteY11" fmla="*/ 801914 h 2302782"/>
              <a:gd name="connsiteX12" fmla="*/ 243342 w 2680153"/>
              <a:gd name="connsiteY12" fmla="*/ 559481 h 2302782"/>
              <a:gd name="connsiteX13" fmla="*/ 446315 w 2680153"/>
              <a:gd name="connsiteY13" fmla="*/ 530905 h 2302782"/>
              <a:gd name="connsiteX14" fmla="*/ 465818 w 2680153"/>
              <a:gd name="connsiteY14" fmla="*/ 357868 h 2302782"/>
              <a:gd name="connsiteX15" fmla="*/ 567418 w 2680153"/>
              <a:gd name="connsiteY15" fmla="*/ 314325 h 2302782"/>
              <a:gd name="connsiteX16" fmla="*/ 625475 w 2680153"/>
              <a:gd name="connsiteY16" fmla="*/ 227239 h 2302782"/>
              <a:gd name="connsiteX17" fmla="*/ 625475 w 2680153"/>
              <a:gd name="connsiteY17" fmla="*/ 140154 h 2302782"/>
              <a:gd name="connsiteX18" fmla="*/ 1011918 w 2680153"/>
              <a:gd name="connsiteY18" fmla="*/ 0 h 2302782"/>
              <a:gd name="connsiteX19" fmla="*/ 1177018 w 2680153"/>
              <a:gd name="connsiteY19" fmla="*/ 38554 h 2302782"/>
              <a:gd name="connsiteX20" fmla="*/ 1467304 w 2680153"/>
              <a:gd name="connsiteY20" fmla="*/ 212725 h 2302782"/>
              <a:gd name="connsiteX21" fmla="*/ 1757590 w 2680153"/>
              <a:gd name="connsiteY21" fmla="*/ 183697 h 2302782"/>
              <a:gd name="connsiteX22" fmla="*/ 2352675 w 2680153"/>
              <a:gd name="connsiteY22" fmla="*/ 415925 h 2302782"/>
              <a:gd name="connsiteX23" fmla="*/ 2680153 w 2680153"/>
              <a:gd name="connsiteY23" fmla="*/ 457881 h 230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80153" h="2302782">
                <a:moveTo>
                  <a:pt x="2680153" y="457881"/>
                </a:moveTo>
                <a:lnTo>
                  <a:pt x="2591800" y="1133932"/>
                </a:lnTo>
                <a:lnTo>
                  <a:pt x="2512333" y="2302782"/>
                </a:lnTo>
                <a:lnTo>
                  <a:pt x="1909820" y="2286060"/>
                </a:lnTo>
                <a:lnTo>
                  <a:pt x="1895533" y="2170620"/>
                </a:lnTo>
                <a:lnTo>
                  <a:pt x="1780041" y="2167047"/>
                </a:lnTo>
                <a:cubicBezTo>
                  <a:pt x="1755236" y="2178453"/>
                  <a:pt x="1777610" y="2265552"/>
                  <a:pt x="1760942" y="2283110"/>
                </a:cubicBezTo>
                <a:cubicBezTo>
                  <a:pt x="1744274" y="2300668"/>
                  <a:pt x="1732417" y="2279423"/>
                  <a:pt x="1680030" y="2272393"/>
                </a:cubicBezTo>
                <a:lnTo>
                  <a:pt x="1432379" y="2196874"/>
                </a:lnTo>
                <a:lnTo>
                  <a:pt x="577624" y="2105479"/>
                </a:lnTo>
                <a:lnTo>
                  <a:pt x="261711" y="1881868"/>
                </a:lnTo>
                <a:lnTo>
                  <a:pt x="0" y="801914"/>
                </a:lnTo>
                <a:lnTo>
                  <a:pt x="243342" y="559481"/>
                </a:lnTo>
                <a:lnTo>
                  <a:pt x="446315" y="530905"/>
                </a:lnTo>
                <a:lnTo>
                  <a:pt x="465818" y="357868"/>
                </a:lnTo>
                <a:lnTo>
                  <a:pt x="567418" y="314325"/>
                </a:lnTo>
                <a:lnTo>
                  <a:pt x="625475" y="227239"/>
                </a:lnTo>
                <a:lnTo>
                  <a:pt x="625475" y="140154"/>
                </a:lnTo>
                <a:lnTo>
                  <a:pt x="1011918" y="0"/>
                </a:lnTo>
                <a:lnTo>
                  <a:pt x="1177018" y="38554"/>
                </a:lnTo>
                <a:lnTo>
                  <a:pt x="1467304" y="212725"/>
                </a:lnTo>
                <a:lnTo>
                  <a:pt x="1757590" y="183697"/>
                </a:lnTo>
                <a:lnTo>
                  <a:pt x="2352675" y="415925"/>
                </a:lnTo>
                <a:lnTo>
                  <a:pt x="2680153" y="457881"/>
                </a:lnTo>
                <a:close/>
              </a:path>
            </a:pathLst>
          </a:custGeom>
          <a:solidFill>
            <a:srgbClr val="92D050">
              <a:alpha val="20000"/>
            </a:srgbClr>
          </a:solidFill>
          <a:ln>
            <a:solidFill>
              <a:schemeClr val="tx1"/>
            </a:solidFill>
          </a:ln>
        </p:spPr>
        <p:style>
          <a:lnRef idx="2">
            <a:schemeClr val="accent6"/>
          </a:lnRef>
          <a:fillRef idx="1">
            <a:schemeClr val="lt1"/>
          </a:fillRef>
          <a:effectRef idx="0">
            <a:schemeClr val="accent6"/>
          </a:effectRef>
          <a:fontRef idx="minor">
            <a:schemeClr val="dk1"/>
          </a:fontRef>
        </p:style>
        <p:txBody>
          <a:bodyPr lIns="91406" tIns="45703" rIns="91406" bIns="45703" rtlCol="0" anchor="ctr"/>
          <a:lstStyle/>
          <a:p>
            <a:pPr algn="ctr"/>
            <a:endParaRPr lang="ja-JP" altLang="en-US"/>
          </a:p>
        </p:txBody>
      </p:sp>
      <p:sp>
        <p:nvSpPr>
          <p:cNvPr id="9" name="テキスト ボックス 8"/>
          <p:cNvSpPr txBox="1"/>
          <p:nvPr/>
        </p:nvSpPr>
        <p:spPr>
          <a:xfrm>
            <a:off x="6698677" y="3825220"/>
            <a:ext cx="1610118" cy="184666"/>
          </a:xfrm>
          <a:prstGeom prst="rect">
            <a:avLst/>
          </a:prstGeom>
          <a:noFill/>
          <a:ln w="12700">
            <a:solidFill>
              <a:schemeClr val="tx1"/>
            </a:solidFill>
          </a:ln>
        </p:spPr>
        <p:txBody>
          <a:bodyPr wrap="square" lIns="0" tIns="0" rIns="0" bIns="0" rtlCol="0" anchor="ctr" anchorCtr="0">
            <a:spAutoFit/>
          </a:bodyPr>
          <a:lstStyle/>
          <a:p>
            <a:pPr algn="ctr"/>
            <a:r>
              <a:rPr lang="ja-JP" altLang="en-US" sz="1200" b="1" dirty="0"/>
              <a:t>①大阪城公園</a:t>
            </a:r>
          </a:p>
        </p:txBody>
      </p:sp>
      <p:sp>
        <p:nvSpPr>
          <p:cNvPr id="10" name="Freeform 3"/>
          <p:cNvSpPr>
            <a:spLocks/>
          </p:cNvSpPr>
          <p:nvPr/>
        </p:nvSpPr>
        <p:spPr bwMode="auto">
          <a:xfrm>
            <a:off x="9198009" y="3143078"/>
            <a:ext cx="1650558" cy="3042787"/>
          </a:xfrm>
          <a:custGeom>
            <a:avLst/>
            <a:gdLst>
              <a:gd name="T0" fmla="*/ 417590 w 3420"/>
              <a:gd name="T1" fmla="*/ 0 h 6542"/>
              <a:gd name="T2" fmla="*/ 0 w 3420"/>
              <a:gd name="T3" fmla="*/ 3947368 h 6542"/>
              <a:gd name="T4" fmla="*/ 234630 w 3420"/>
              <a:gd name="T5" fmla="*/ 3947368 h 6542"/>
              <a:gd name="T6" fmla="*/ 237171 w 3420"/>
              <a:gd name="T7" fmla="*/ 4017989 h 6542"/>
              <a:gd name="T8" fmla="*/ 470106 w 3420"/>
              <a:gd name="T9" fmla="*/ 4033591 h 6542"/>
              <a:gd name="T10" fmla="*/ 447236 w 3420"/>
              <a:gd name="T11" fmla="*/ 4505765 h 6542"/>
              <a:gd name="T12" fmla="*/ 470106 w 3420"/>
              <a:gd name="T13" fmla="*/ 4775109 h 6542"/>
              <a:gd name="T14" fmla="*/ 514999 w 3420"/>
              <a:gd name="T15" fmla="*/ 5124928 h 6542"/>
              <a:gd name="T16" fmla="*/ 635279 w 3420"/>
              <a:gd name="T17" fmla="*/ 5372100 h 6542"/>
              <a:gd name="T18" fmla="*/ 940212 w 3420"/>
              <a:gd name="T19" fmla="*/ 5369636 h 6542"/>
              <a:gd name="T20" fmla="*/ 952918 w 3420"/>
              <a:gd name="T21" fmla="*/ 4957409 h 6542"/>
              <a:gd name="T22" fmla="*/ 1200253 w 3420"/>
              <a:gd name="T23" fmla="*/ 5006679 h 6542"/>
              <a:gd name="T24" fmla="*/ 1372202 w 3420"/>
              <a:gd name="T25" fmla="*/ 3990069 h 6542"/>
              <a:gd name="T26" fmla="*/ 1498410 w 3420"/>
              <a:gd name="T27" fmla="*/ 3989248 h 6542"/>
              <a:gd name="T28" fmla="*/ 1677135 w 3420"/>
              <a:gd name="T29" fmla="*/ 3448097 h 6542"/>
              <a:gd name="T30" fmla="*/ 1677135 w 3420"/>
              <a:gd name="T31" fmla="*/ 2721360 h 6542"/>
              <a:gd name="T32" fmla="*/ 2350530 w 3420"/>
              <a:gd name="T33" fmla="*/ 2733678 h 6542"/>
              <a:gd name="T34" fmla="*/ 2388647 w 3420"/>
              <a:gd name="T35" fmla="*/ 2358403 h 6542"/>
              <a:gd name="T36" fmla="*/ 2775744 w 3420"/>
              <a:gd name="T37" fmla="*/ 1804112 h 6542"/>
              <a:gd name="T38" fmla="*/ 2788449 w 3420"/>
              <a:gd name="T39" fmla="*/ 1637415 h 6542"/>
              <a:gd name="T40" fmla="*/ 2795225 w 3420"/>
              <a:gd name="T41" fmla="*/ 1459221 h 6542"/>
              <a:gd name="T42" fmla="*/ 2807931 w 3420"/>
              <a:gd name="T43" fmla="*/ 1341793 h 6542"/>
              <a:gd name="T44" fmla="*/ 2851977 w 3420"/>
              <a:gd name="T45" fmla="*/ 1193982 h 6542"/>
              <a:gd name="T46" fmla="*/ 2839271 w 3420"/>
              <a:gd name="T47" fmla="*/ 1065059 h 6542"/>
              <a:gd name="T48" fmla="*/ 2795225 w 3420"/>
              <a:gd name="T49" fmla="*/ 898361 h 6542"/>
              <a:gd name="T50" fmla="*/ 2769814 w 3420"/>
              <a:gd name="T51" fmla="*/ 787503 h 6542"/>
              <a:gd name="T52" fmla="*/ 2763038 w 3420"/>
              <a:gd name="T53" fmla="*/ 707849 h 6542"/>
              <a:gd name="T54" fmla="*/ 2757109 w 3420"/>
              <a:gd name="T55" fmla="*/ 652010 h 6542"/>
              <a:gd name="T56" fmla="*/ 2782520 w 3420"/>
              <a:gd name="T57" fmla="*/ 590422 h 6542"/>
              <a:gd name="T58" fmla="*/ 2833342 w 3420"/>
              <a:gd name="T59" fmla="*/ 486133 h 6542"/>
              <a:gd name="T60" fmla="*/ 2896870 w 3420"/>
              <a:gd name="T61" fmla="*/ 313687 h 6542"/>
              <a:gd name="T62" fmla="*/ 2763038 w 3420"/>
              <a:gd name="T63" fmla="*/ 239782 h 6542"/>
              <a:gd name="T64" fmla="*/ 2635982 w 3420"/>
              <a:gd name="T65" fmla="*/ 202829 h 6542"/>
              <a:gd name="T66" fmla="*/ 2464881 w 3420"/>
              <a:gd name="T67" fmla="*/ 183942 h 6542"/>
              <a:gd name="T68" fmla="*/ 2140465 w 3420"/>
              <a:gd name="T69" fmla="*/ 141241 h 6542"/>
              <a:gd name="T70" fmla="*/ 1677135 w 3420"/>
              <a:gd name="T71" fmla="*/ 85402 h 6542"/>
              <a:gd name="T72" fmla="*/ 889390 w 3420"/>
              <a:gd name="T73" fmla="*/ 30383 h 6542"/>
              <a:gd name="T74" fmla="*/ 417590 w 3420"/>
              <a:gd name="T75" fmla="*/ 0 h 65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connsiteX0" fmla="*/ 1442 w 10000"/>
              <a:gd name="connsiteY0" fmla="*/ 0 h 10000"/>
              <a:gd name="connsiteX1" fmla="*/ 0 w 10000"/>
              <a:gd name="connsiteY1" fmla="*/ 7348 h 10000"/>
              <a:gd name="connsiteX2" fmla="*/ 810 w 10000"/>
              <a:gd name="connsiteY2" fmla="*/ 7348 h 10000"/>
              <a:gd name="connsiteX3" fmla="*/ 819 w 10000"/>
              <a:gd name="connsiteY3" fmla="*/ 7479 h 10000"/>
              <a:gd name="connsiteX4" fmla="*/ 1623 w 10000"/>
              <a:gd name="connsiteY4" fmla="*/ 7508 h 10000"/>
              <a:gd name="connsiteX5" fmla="*/ 1544 w 10000"/>
              <a:gd name="connsiteY5" fmla="*/ 8387 h 10000"/>
              <a:gd name="connsiteX6" fmla="*/ 1623 w 10000"/>
              <a:gd name="connsiteY6" fmla="*/ 8889 h 10000"/>
              <a:gd name="connsiteX7" fmla="*/ 1778 w 10000"/>
              <a:gd name="connsiteY7" fmla="*/ 9540 h 10000"/>
              <a:gd name="connsiteX8" fmla="*/ 2193 w 10000"/>
              <a:gd name="connsiteY8" fmla="*/ 10000 h 10000"/>
              <a:gd name="connsiteX9" fmla="*/ 3246 w 10000"/>
              <a:gd name="connsiteY9" fmla="*/ 9995 h 10000"/>
              <a:gd name="connsiteX10" fmla="*/ 3289 w 10000"/>
              <a:gd name="connsiteY10" fmla="*/ 9228 h 10000"/>
              <a:gd name="connsiteX11" fmla="*/ 4143 w 10000"/>
              <a:gd name="connsiteY11" fmla="*/ 9320 h 10000"/>
              <a:gd name="connsiteX12" fmla="*/ 4362 w 10000"/>
              <a:gd name="connsiteY12" fmla="*/ 7560 h 10000"/>
              <a:gd name="connsiteX13" fmla="*/ 5173 w 10000"/>
              <a:gd name="connsiteY13" fmla="*/ 7426 h 10000"/>
              <a:gd name="connsiteX14" fmla="*/ 5789 w 10000"/>
              <a:gd name="connsiteY14" fmla="*/ 6419 h 10000"/>
              <a:gd name="connsiteX15" fmla="*/ 5789 w 10000"/>
              <a:gd name="connsiteY15" fmla="*/ 5066 h 10000"/>
              <a:gd name="connsiteX16" fmla="*/ 8114 w 10000"/>
              <a:gd name="connsiteY16" fmla="*/ 5089 h 10000"/>
              <a:gd name="connsiteX17" fmla="*/ 8246 w 10000"/>
              <a:gd name="connsiteY17" fmla="*/ 4390 h 10000"/>
              <a:gd name="connsiteX18" fmla="*/ 9582 w 10000"/>
              <a:gd name="connsiteY18" fmla="*/ 3358 h 10000"/>
              <a:gd name="connsiteX19" fmla="*/ 9626 w 10000"/>
              <a:gd name="connsiteY19" fmla="*/ 3048 h 10000"/>
              <a:gd name="connsiteX20" fmla="*/ 9649 w 10000"/>
              <a:gd name="connsiteY20" fmla="*/ 2716 h 10000"/>
              <a:gd name="connsiteX21" fmla="*/ 9693 w 10000"/>
              <a:gd name="connsiteY21" fmla="*/ 2498 h 10000"/>
              <a:gd name="connsiteX22" fmla="*/ 9845 w 10000"/>
              <a:gd name="connsiteY22" fmla="*/ 2223 h 10000"/>
              <a:gd name="connsiteX23" fmla="*/ 9801 w 10000"/>
              <a:gd name="connsiteY23" fmla="*/ 1983 h 10000"/>
              <a:gd name="connsiteX24" fmla="*/ 9649 w 10000"/>
              <a:gd name="connsiteY24" fmla="*/ 1672 h 10000"/>
              <a:gd name="connsiteX25" fmla="*/ 9561 w 10000"/>
              <a:gd name="connsiteY25" fmla="*/ 1466 h 10000"/>
              <a:gd name="connsiteX26" fmla="*/ 9538 w 10000"/>
              <a:gd name="connsiteY26" fmla="*/ 1318 h 10000"/>
              <a:gd name="connsiteX27" fmla="*/ 9518 w 10000"/>
              <a:gd name="connsiteY27" fmla="*/ 1214 h 10000"/>
              <a:gd name="connsiteX28" fmla="*/ 9605 w 10000"/>
              <a:gd name="connsiteY28" fmla="*/ 1099 h 10000"/>
              <a:gd name="connsiteX29" fmla="*/ 9781 w 10000"/>
              <a:gd name="connsiteY29" fmla="*/ 905 h 10000"/>
              <a:gd name="connsiteX30" fmla="*/ 10000 w 10000"/>
              <a:gd name="connsiteY30" fmla="*/ 584 h 10000"/>
              <a:gd name="connsiteX31" fmla="*/ 9538 w 10000"/>
              <a:gd name="connsiteY31" fmla="*/ 446 h 10000"/>
              <a:gd name="connsiteX32" fmla="*/ 9099 w 10000"/>
              <a:gd name="connsiteY32" fmla="*/ 378 h 10000"/>
              <a:gd name="connsiteX33" fmla="*/ 8509 w 10000"/>
              <a:gd name="connsiteY33" fmla="*/ 342 h 10000"/>
              <a:gd name="connsiteX34" fmla="*/ 7389 w 10000"/>
              <a:gd name="connsiteY34" fmla="*/ 263 h 10000"/>
              <a:gd name="connsiteX35" fmla="*/ 5789 w 10000"/>
              <a:gd name="connsiteY35" fmla="*/ 159 h 10000"/>
              <a:gd name="connsiteX36" fmla="*/ 3070 w 10000"/>
              <a:gd name="connsiteY36" fmla="*/ 57 h 10000"/>
              <a:gd name="connsiteX37" fmla="*/ 1442 w 10000"/>
              <a:gd name="connsiteY37" fmla="*/ 0 h 10000"/>
              <a:gd name="connsiteX0" fmla="*/ 1442 w 10000"/>
              <a:gd name="connsiteY0" fmla="*/ 0 h 10000"/>
              <a:gd name="connsiteX1" fmla="*/ 0 w 10000"/>
              <a:gd name="connsiteY1" fmla="*/ 7348 h 10000"/>
              <a:gd name="connsiteX2" fmla="*/ 810 w 10000"/>
              <a:gd name="connsiteY2" fmla="*/ 7348 h 10000"/>
              <a:gd name="connsiteX3" fmla="*/ 819 w 10000"/>
              <a:gd name="connsiteY3" fmla="*/ 7479 h 10000"/>
              <a:gd name="connsiteX4" fmla="*/ 1623 w 10000"/>
              <a:gd name="connsiteY4" fmla="*/ 7508 h 10000"/>
              <a:gd name="connsiteX5" fmla="*/ 1544 w 10000"/>
              <a:gd name="connsiteY5" fmla="*/ 8387 h 10000"/>
              <a:gd name="connsiteX6" fmla="*/ 1623 w 10000"/>
              <a:gd name="connsiteY6" fmla="*/ 8889 h 10000"/>
              <a:gd name="connsiteX7" fmla="*/ 1778 w 10000"/>
              <a:gd name="connsiteY7" fmla="*/ 9540 h 10000"/>
              <a:gd name="connsiteX8" fmla="*/ 2193 w 10000"/>
              <a:gd name="connsiteY8" fmla="*/ 10000 h 10000"/>
              <a:gd name="connsiteX9" fmla="*/ 3246 w 10000"/>
              <a:gd name="connsiteY9" fmla="*/ 9995 h 10000"/>
              <a:gd name="connsiteX10" fmla="*/ 3289 w 10000"/>
              <a:gd name="connsiteY10" fmla="*/ 9228 h 10000"/>
              <a:gd name="connsiteX11" fmla="*/ 4143 w 10000"/>
              <a:gd name="connsiteY11" fmla="*/ 9320 h 10000"/>
              <a:gd name="connsiteX12" fmla="*/ 4362 w 10000"/>
              <a:gd name="connsiteY12" fmla="*/ 7560 h 10000"/>
              <a:gd name="connsiteX13" fmla="*/ 5245 w 10000"/>
              <a:gd name="connsiteY13" fmla="*/ 7543 h 10000"/>
              <a:gd name="connsiteX14" fmla="*/ 5789 w 10000"/>
              <a:gd name="connsiteY14" fmla="*/ 6419 h 10000"/>
              <a:gd name="connsiteX15" fmla="*/ 5789 w 10000"/>
              <a:gd name="connsiteY15" fmla="*/ 5066 h 10000"/>
              <a:gd name="connsiteX16" fmla="*/ 8114 w 10000"/>
              <a:gd name="connsiteY16" fmla="*/ 5089 h 10000"/>
              <a:gd name="connsiteX17" fmla="*/ 8246 w 10000"/>
              <a:gd name="connsiteY17" fmla="*/ 4390 h 10000"/>
              <a:gd name="connsiteX18" fmla="*/ 9582 w 10000"/>
              <a:gd name="connsiteY18" fmla="*/ 3358 h 10000"/>
              <a:gd name="connsiteX19" fmla="*/ 9626 w 10000"/>
              <a:gd name="connsiteY19" fmla="*/ 3048 h 10000"/>
              <a:gd name="connsiteX20" fmla="*/ 9649 w 10000"/>
              <a:gd name="connsiteY20" fmla="*/ 2716 h 10000"/>
              <a:gd name="connsiteX21" fmla="*/ 9693 w 10000"/>
              <a:gd name="connsiteY21" fmla="*/ 2498 h 10000"/>
              <a:gd name="connsiteX22" fmla="*/ 9845 w 10000"/>
              <a:gd name="connsiteY22" fmla="*/ 2223 h 10000"/>
              <a:gd name="connsiteX23" fmla="*/ 9801 w 10000"/>
              <a:gd name="connsiteY23" fmla="*/ 1983 h 10000"/>
              <a:gd name="connsiteX24" fmla="*/ 9649 w 10000"/>
              <a:gd name="connsiteY24" fmla="*/ 1672 h 10000"/>
              <a:gd name="connsiteX25" fmla="*/ 9561 w 10000"/>
              <a:gd name="connsiteY25" fmla="*/ 1466 h 10000"/>
              <a:gd name="connsiteX26" fmla="*/ 9538 w 10000"/>
              <a:gd name="connsiteY26" fmla="*/ 1318 h 10000"/>
              <a:gd name="connsiteX27" fmla="*/ 9518 w 10000"/>
              <a:gd name="connsiteY27" fmla="*/ 1214 h 10000"/>
              <a:gd name="connsiteX28" fmla="*/ 9605 w 10000"/>
              <a:gd name="connsiteY28" fmla="*/ 1099 h 10000"/>
              <a:gd name="connsiteX29" fmla="*/ 9781 w 10000"/>
              <a:gd name="connsiteY29" fmla="*/ 905 h 10000"/>
              <a:gd name="connsiteX30" fmla="*/ 10000 w 10000"/>
              <a:gd name="connsiteY30" fmla="*/ 584 h 10000"/>
              <a:gd name="connsiteX31" fmla="*/ 9538 w 10000"/>
              <a:gd name="connsiteY31" fmla="*/ 446 h 10000"/>
              <a:gd name="connsiteX32" fmla="*/ 9099 w 10000"/>
              <a:gd name="connsiteY32" fmla="*/ 378 h 10000"/>
              <a:gd name="connsiteX33" fmla="*/ 8509 w 10000"/>
              <a:gd name="connsiteY33" fmla="*/ 342 h 10000"/>
              <a:gd name="connsiteX34" fmla="*/ 7389 w 10000"/>
              <a:gd name="connsiteY34" fmla="*/ 263 h 10000"/>
              <a:gd name="connsiteX35" fmla="*/ 5789 w 10000"/>
              <a:gd name="connsiteY35" fmla="*/ 159 h 10000"/>
              <a:gd name="connsiteX36" fmla="*/ 3070 w 10000"/>
              <a:gd name="connsiteY36" fmla="*/ 57 h 10000"/>
              <a:gd name="connsiteX37" fmla="*/ 1442 w 10000"/>
              <a:gd name="connsiteY37" fmla="*/ 0 h 10000"/>
              <a:gd name="connsiteX0" fmla="*/ 1442 w 10000"/>
              <a:gd name="connsiteY0" fmla="*/ 0 h 10000"/>
              <a:gd name="connsiteX1" fmla="*/ 0 w 10000"/>
              <a:gd name="connsiteY1" fmla="*/ 7348 h 10000"/>
              <a:gd name="connsiteX2" fmla="*/ 810 w 10000"/>
              <a:gd name="connsiteY2" fmla="*/ 7348 h 10000"/>
              <a:gd name="connsiteX3" fmla="*/ 819 w 10000"/>
              <a:gd name="connsiteY3" fmla="*/ 7479 h 10000"/>
              <a:gd name="connsiteX4" fmla="*/ 1623 w 10000"/>
              <a:gd name="connsiteY4" fmla="*/ 7508 h 10000"/>
              <a:gd name="connsiteX5" fmla="*/ 1544 w 10000"/>
              <a:gd name="connsiteY5" fmla="*/ 8387 h 10000"/>
              <a:gd name="connsiteX6" fmla="*/ 1623 w 10000"/>
              <a:gd name="connsiteY6" fmla="*/ 8889 h 10000"/>
              <a:gd name="connsiteX7" fmla="*/ 1778 w 10000"/>
              <a:gd name="connsiteY7" fmla="*/ 9540 h 10000"/>
              <a:gd name="connsiteX8" fmla="*/ 2193 w 10000"/>
              <a:gd name="connsiteY8" fmla="*/ 10000 h 10000"/>
              <a:gd name="connsiteX9" fmla="*/ 3246 w 10000"/>
              <a:gd name="connsiteY9" fmla="*/ 9995 h 10000"/>
              <a:gd name="connsiteX10" fmla="*/ 3272 w 10000"/>
              <a:gd name="connsiteY10" fmla="*/ 9706 h 10000"/>
              <a:gd name="connsiteX11" fmla="*/ 4143 w 10000"/>
              <a:gd name="connsiteY11" fmla="*/ 9320 h 10000"/>
              <a:gd name="connsiteX12" fmla="*/ 4362 w 10000"/>
              <a:gd name="connsiteY12" fmla="*/ 7560 h 10000"/>
              <a:gd name="connsiteX13" fmla="*/ 5245 w 10000"/>
              <a:gd name="connsiteY13" fmla="*/ 7543 h 10000"/>
              <a:gd name="connsiteX14" fmla="*/ 5789 w 10000"/>
              <a:gd name="connsiteY14" fmla="*/ 6419 h 10000"/>
              <a:gd name="connsiteX15" fmla="*/ 5789 w 10000"/>
              <a:gd name="connsiteY15" fmla="*/ 5066 h 10000"/>
              <a:gd name="connsiteX16" fmla="*/ 8114 w 10000"/>
              <a:gd name="connsiteY16" fmla="*/ 5089 h 10000"/>
              <a:gd name="connsiteX17" fmla="*/ 8246 w 10000"/>
              <a:gd name="connsiteY17" fmla="*/ 4390 h 10000"/>
              <a:gd name="connsiteX18" fmla="*/ 9582 w 10000"/>
              <a:gd name="connsiteY18" fmla="*/ 3358 h 10000"/>
              <a:gd name="connsiteX19" fmla="*/ 9626 w 10000"/>
              <a:gd name="connsiteY19" fmla="*/ 3048 h 10000"/>
              <a:gd name="connsiteX20" fmla="*/ 9649 w 10000"/>
              <a:gd name="connsiteY20" fmla="*/ 2716 h 10000"/>
              <a:gd name="connsiteX21" fmla="*/ 9693 w 10000"/>
              <a:gd name="connsiteY21" fmla="*/ 2498 h 10000"/>
              <a:gd name="connsiteX22" fmla="*/ 9845 w 10000"/>
              <a:gd name="connsiteY22" fmla="*/ 2223 h 10000"/>
              <a:gd name="connsiteX23" fmla="*/ 9801 w 10000"/>
              <a:gd name="connsiteY23" fmla="*/ 1983 h 10000"/>
              <a:gd name="connsiteX24" fmla="*/ 9649 w 10000"/>
              <a:gd name="connsiteY24" fmla="*/ 1672 h 10000"/>
              <a:gd name="connsiteX25" fmla="*/ 9561 w 10000"/>
              <a:gd name="connsiteY25" fmla="*/ 1466 h 10000"/>
              <a:gd name="connsiteX26" fmla="*/ 9538 w 10000"/>
              <a:gd name="connsiteY26" fmla="*/ 1318 h 10000"/>
              <a:gd name="connsiteX27" fmla="*/ 9518 w 10000"/>
              <a:gd name="connsiteY27" fmla="*/ 1214 h 10000"/>
              <a:gd name="connsiteX28" fmla="*/ 9605 w 10000"/>
              <a:gd name="connsiteY28" fmla="*/ 1099 h 10000"/>
              <a:gd name="connsiteX29" fmla="*/ 9781 w 10000"/>
              <a:gd name="connsiteY29" fmla="*/ 905 h 10000"/>
              <a:gd name="connsiteX30" fmla="*/ 10000 w 10000"/>
              <a:gd name="connsiteY30" fmla="*/ 584 h 10000"/>
              <a:gd name="connsiteX31" fmla="*/ 9538 w 10000"/>
              <a:gd name="connsiteY31" fmla="*/ 446 h 10000"/>
              <a:gd name="connsiteX32" fmla="*/ 9099 w 10000"/>
              <a:gd name="connsiteY32" fmla="*/ 378 h 10000"/>
              <a:gd name="connsiteX33" fmla="*/ 8509 w 10000"/>
              <a:gd name="connsiteY33" fmla="*/ 342 h 10000"/>
              <a:gd name="connsiteX34" fmla="*/ 7389 w 10000"/>
              <a:gd name="connsiteY34" fmla="*/ 263 h 10000"/>
              <a:gd name="connsiteX35" fmla="*/ 5789 w 10000"/>
              <a:gd name="connsiteY35" fmla="*/ 159 h 10000"/>
              <a:gd name="connsiteX36" fmla="*/ 3070 w 10000"/>
              <a:gd name="connsiteY36" fmla="*/ 57 h 10000"/>
              <a:gd name="connsiteX37" fmla="*/ 1442 w 10000"/>
              <a:gd name="connsiteY37" fmla="*/ 0 h 10000"/>
              <a:gd name="connsiteX0" fmla="*/ 1442 w 10000"/>
              <a:gd name="connsiteY0" fmla="*/ 0 h 10000"/>
              <a:gd name="connsiteX1" fmla="*/ 0 w 10000"/>
              <a:gd name="connsiteY1" fmla="*/ 7348 h 10000"/>
              <a:gd name="connsiteX2" fmla="*/ 810 w 10000"/>
              <a:gd name="connsiteY2" fmla="*/ 7348 h 10000"/>
              <a:gd name="connsiteX3" fmla="*/ 819 w 10000"/>
              <a:gd name="connsiteY3" fmla="*/ 7479 h 10000"/>
              <a:gd name="connsiteX4" fmla="*/ 1623 w 10000"/>
              <a:gd name="connsiteY4" fmla="*/ 7508 h 10000"/>
              <a:gd name="connsiteX5" fmla="*/ 1544 w 10000"/>
              <a:gd name="connsiteY5" fmla="*/ 8387 h 10000"/>
              <a:gd name="connsiteX6" fmla="*/ 1623 w 10000"/>
              <a:gd name="connsiteY6" fmla="*/ 8889 h 10000"/>
              <a:gd name="connsiteX7" fmla="*/ 1778 w 10000"/>
              <a:gd name="connsiteY7" fmla="*/ 9540 h 10000"/>
              <a:gd name="connsiteX8" fmla="*/ 2193 w 10000"/>
              <a:gd name="connsiteY8" fmla="*/ 10000 h 10000"/>
              <a:gd name="connsiteX9" fmla="*/ 3246 w 10000"/>
              <a:gd name="connsiteY9" fmla="*/ 9995 h 10000"/>
              <a:gd name="connsiteX10" fmla="*/ 3272 w 10000"/>
              <a:gd name="connsiteY10" fmla="*/ 9412 h 10000"/>
              <a:gd name="connsiteX11" fmla="*/ 4143 w 10000"/>
              <a:gd name="connsiteY11" fmla="*/ 9320 h 10000"/>
              <a:gd name="connsiteX12" fmla="*/ 4362 w 10000"/>
              <a:gd name="connsiteY12" fmla="*/ 7560 h 10000"/>
              <a:gd name="connsiteX13" fmla="*/ 5245 w 10000"/>
              <a:gd name="connsiteY13" fmla="*/ 7543 h 10000"/>
              <a:gd name="connsiteX14" fmla="*/ 5789 w 10000"/>
              <a:gd name="connsiteY14" fmla="*/ 6419 h 10000"/>
              <a:gd name="connsiteX15" fmla="*/ 5789 w 10000"/>
              <a:gd name="connsiteY15" fmla="*/ 5066 h 10000"/>
              <a:gd name="connsiteX16" fmla="*/ 8114 w 10000"/>
              <a:gd name="connsiteY16" fmla="*/ 5089 h 10000"/>
              <a:gd name="connsiteX17" fmla="*/ 8246 w 10000"/>
              <a:gd name="connsiteY17" fmla="*/ 4390 h 10000"/>
              <a:gd name="connsiteX18" fmla="*/ 9582 w 10000"/>
              <a:gd name="connsiteY18" fmla="*/ 3358 h 10000"/>
              <a:gd name="connsiteX19" fmla="*/ 9626 w 10000"/>
              <a:gd name="connsiteY19" fmla="*/ 3048 h 10000"/>
              <a:gd name="connsiteX20" fmla="*/ 9649 w 10000"/>
              <a:gd name="connsiteY20" fmla="*/ 2716 h 10000"/>
              <a:gd name="connsiteX21" fmla="*/ 9693 w 10000"/>
              <a:gd name="connsiteY21" fmla="*/ 2498 h 10000"/>
              <a:gd name="connsiteX22" fmla="*/ 9845 w 10000"/>
              <a:gd name="connsiteY22" fmla="*/ 2223 h 10000"/>
              <a:gd name="connsiteX23" fmla="*/ 9801 w 10000"/>
              <a:gd name="connsiteY23" fmla="*/ 1983 h 10000"/>
              <a:gd name="connsiteX24" fmla="*/ 9649 w 10000"/>
              <a:gd name="connsiteY24" fmla="*/ 1672 h 10000"/>
              <a:gd name="connsiteX25" fmla="*/ 9561 w 10000"/>
              <a:gd name="connsiteY25" fmla="*/ 1466 h 10000"/>
              <a:gd name="connsiteX26" fmla="*/ 9538 w 10000"/>
              <a:gd name="connsiteY26" fmla="*/ 1318 h 10000"/>
              <a:gd name="connsiteX27" fmla="*/ 9518 w 10000"/>
              <a:gd name="connsiteY27" fmla="*/ 1214 h 10000"/>
              <a:gd name="connsiteX28" fmla="*/ 9605 w 10000"/>
              <a:gd name="connsiteY28" fmla="*/ 1099 h 10000"/>
              <a:gd name="connsiteX29" fmla="*/ 9781 w 10000"/>
              <a:gd name="connsiteY29" fmla="*/ 905 h 10000"/>
              <a:gd name="connsiteX30" fmla="*/ 10000 w 10000"/>
              <a:gd name="connsiteY30" fmla="*/ 584 h 10000"/>
              <a:gd name="connsiteX31" fmla="*/ 9538 w 10000"/>
              <a:gd name="connsiteY31" fmla="*/ 446 h 10000"/>
              <a:gd name="connsiteX32" fmla="*/ 9099 w 10000"/>
              <a:gd name="connsiteY32" fmla="*/ 378 h 10000"/>
              <a:gd name="connsiteX33" fmla="*/ 8509 w 10000"/>
              <a:gd name="connsiteY33" fmla="*/ 342 h 10000"/>
              <a:gd name="connsiteX34" fmla="*/ 7389 w 10000"/>
              <a:gd name="connsiteY34" fmla="*/ 263 h 10000"/>
              <a:gd name="connsiteX35" fmla="*/ 5789 w 10000"/>
              <a:gd name="connsiteY35" fmla="*/ 159 h 10000"/>
              <a:gd name="connsiteX36" fmla="*/ 3070 w 10000"/>
              <a:gd name="connsiteY36" fmla="*/ 57 h 10000"/>
              <a:gd name="connsiteX37" fmla="*/ 1442 w 10000"/>
              <a:gd name="connsiteY37" fmla="*/ 0 h 10000"/>
              <a:gd name="connsiteX0" fmla="*/ 1442 w 10000"/>
              <a:gd name="connsiteY0" fmla="*/ 0 h 10000"/>
              <a:gd name="connsiteX1" fmla="*/ 0 w 10000"/>
              <a:gd name="connsiteY1" fmla="*/ 7348 h 10000"/>
              <a:gd name="connsiteX2" fmla="*/ 810 w 10000"/>
              <a:gd name="connsiteY2" fmla="*/ 7348 h 10000"/>
              <a:gd name="connsiteX3" fmla="*/ 819 w 10000"/>
              <a:gd name="connsiteY3" fmla="*/ 7479 h 10000"/>
              <a:gd name="connsiteX4" fmla="*/ 1623 w 10000"/>
              <a:gd name="connsiteY4" fmla="*/ 7508 h 10000"/>
              <a:gd name="connsiteX5" fmla="*/ 1544 w 10000"/>
              <a:gd name="connsiteY5" fmla="*/ 8387 h 10000"/>
              <a:gd name="connsiteX6" fmla="*/ 1623 w 10000"/>
              <a:gd name="connsiteY6" fmla="*/ 8889 h 10000"/>
              <a:gd name="connsiteX7" fmla="*/ 1778 w 10000"/>
              <a:gd name="connsiteY7" fmla="*/ 9540 h 10000"/>
              <a:gd name="connsiteX8" fmla="*/ 2193 w 10000"/>
              <a:gd name="connsiteY8" fmla="*/ 10000 h 10000"/>
              <a:gd name="connsiteX9" fmla="*/ 3066 w 10000"/>
              <a:gd name="connsiteY9" fmla="*/ 9917 h 10000"/>
              <a:gd name="connsiteX10" fmla="*/ 3272 w 10000"/>
              <a:gd name="connsiteY10" fmla="*/ 9412 h 10000"/>
              <a:gd name="connsiteX11" fmla="*/ 4143 w 10000"/>
              <a:gd name="connsiteY11" fmla="*/ 9320 h 10000"/>
              <a:gd name="connsiteX12" fmla="*/ 4362 w 10000"/>
              <a:gd name="connsiteY12" fmla="*/ 7560 h 10000"/>
              <a:gd name="connsiteX13" fmla="*/ 5245 w 10000"/>
              <a:gd name="connsiteY13" fmla="*/ 7543 h 10000"/>
              <a:gd name="connsiteX14" fmla="*/ 5789 w 10000"/>
              <a:gd name="connsiteY14" fmla="*/ 6419 h 10000"/>
              <a:gd name="connsiteX15" fmla="*/ 5789 w 10000"/>
              <a:gd name="connsiteY15" fmla="*/ 5066 h 10000"/>
              <a:gd name="connsiteX16" fmla="*/ 8114 w 10000"/>
              <a:gd name="connsiteY16" fmla="*/ 5089 h 10000"/>
              <a:gd name="connsiteX17" fmla="*/ 8246 w 10000"/>
              <a:gd name="connsiteY17" fmla="*/ 4390 h 10000"/>
              <a:gd name="connsiteX18" fmla="*/ 9582 w 10000"/>
              <a:gd name="connsiteY18" fmla="*/ 3358 h 10000"/>
              <a:gd name="connsiteX19" fmla="*/ 9626 w 10000"/>
              <a:gd name="connsiteY19" fmla="*/ 3048 h 10000"/>
              <a:gd name="connsiteX20" fmla="*/ 9649 w 10000"/>
              <a:gd name="connsiteY20" fmla="*/ 2716 h 10000"/>
              <a:gd name="connsiteX21" fmla="*/ 9693 w 10000"/>
              <a:gd name="connsiteY21" fmla="*/ 2498 h 10000"/>
              <a:gd name="connsiteX22" fmla="*/ 9845 w 10000"/>
              <a:gd name="connsiteY22" fmla="*/ 2223 h 10000"/>
              <a:gd name="connsiteX23" fmla="*/ 9801 w 10000"/>
              <a:gd name="connsiteY23" fmla="*/ 1983 h 10000"/>
              <a:gd name="connsiteX24" fmla="*/ 9649 w 10000"/>
              <a:gd name="connsiteY24" fmla="*/ 1672 h 10000"/>
              <a:gd name="connsiteX25" fmla="*/ 9561 w 10000"/>
              <a:gd name="connsiteY25" fmla="*/ 1466 h 10000"/>
              <a:gd name="connsiteX26" fmla="*/ 9538 w 10000"/>
              <a:gd name="connsiteY26" fmla="*/ 1318 h 10000"/>
              <a:gd name="connsiteX27" fmla="*/ 9518 w 10000"/>
              <a:gd name="connsiteY27" fmla="*/ 1214 h 10000"/>
              <a:gd name="connsiteX28" fmla="*/ 9605 w 10000"/>
              <a:gd name="connsiteY28" fmla="*/ 1099 h 10000"/>
              <a:gd name="connsiteX29" fmla="*/ 9781 w 10000"/>
              <a:gd name="connsiteY29" fmla="*/ 905 h 10000"/>
              <a:gd name="connsiteX30" fmla="*/ 10000 w 10000"/>
              <a:gd name="connsiteY30" fmla="*/ 584 h 10000"/>
              <a:gd name="connsiteX31" fmla="*/ 9538 w 10000"/>
              <a:gd name="connsiteY31" fmla="*/ 446 h 10000"/>
              <a:gd name="connsiteX32" fmla="*/ 9099 w 10000"/>
              <a:gd name="connsiteY32" fmla="*/ 378 h 10000"/>
              <a:gd name="connsiteX33" fmla="*/ 8509 w 10000"/>
              <a:gd name="connsiteY33" fmla="*/ 342 h 10000"/>
              <a:gd name="connsiteX34" fmla="*/ 7389 w 10000"/>
              <a:gd name="connsiteY34" fmla="*/ 263 h 10000"/>
              <a:gd name="connsiteX35" fmla="*/ 5789 w 10000"/>
              <a:gd name="connsiteY35" fmla="*/ 159 h 10000"/>
              <a:gd name="connsiteX36" fmla="*/ 3070 w 10000"/>
              <a:gd name="connsiteY36" fmla="*/ 57 h 10000"/>
              <a:gd name="connsiteX37" fmla="*/ 1442 w 10000"/>
              <a:gd name="connsiteY37" fmla="*/ 0 h 10000"/>
              <a:gd name="connsiteX0" fmla="*/ 1442 w 10000"/>
              <a:gd name="connsiteY0" fmla="*/ 0 h 9942"/>
              <a:gd name="connsiteX1" fmla="*/ 0 w 10000"/>
              <a:gd name="connsiteY1" fmla="*/ 7348 h 9942"/>
              <a:gd name="connsiteX2" fmla="*/ 810 w 10000"/>
              <a:gd name="connsiteY2" fmla="*/ 7348 h 9942"/>
              <a:gd name="connsiteX3" fmla="*/ 819 w 10000"/>
              <a:gd name="connsiteY3" fmla="*/ 7479 h 9942"/>
              <a:gd name="connsiteX4" fmla="*/ 1623 w 10000"/>
              <a:gd name="connsiteY4" fmla="*/ 7508 h 9942"/>
              <a:gd name="connsiteX5" fmla="*/ 1544 w 10000"/>
              <a:gd name="connsiteY5" fmla="*/ 8387 h 9942"/>
              <a:gd name="connsiteX6" fmla="*/ 1623 w 10000"/>
              <a:gd name="connsiteY6" fmla="*/ 8889 h 9942"/>
              <a:gd name="connsiteX7" fmla="*/ 1778 w 10000"/>
              <a:gd name="connsiteY7" fmla="*/ 9540 h 9942"/>
              <a:gd name="connsiteX8" fmla="*/ 2013 w 10000"/>
              <a:gd name="connsiteY8" fmla="*/ 9942 h 9942"/>
              <a:gd name="connsiteX9" fmla="*/ 3066 w 10000"/>
              <a:gd name="connsiteY9" fmla="*/ 9917 h 9942"/>
              <a:gd name="connsiteX10" fmla="*/ 3272 w 10000"/>
              <a:gd name="connsiteY10" fmla="*/ 9412 h 9942"/>
              <a:gd name="connsiteX11" fmla="*/ 4143 w 10000"/>
              <a:gd name="connsiteY11" fmla="*/ 9320 h 9942"/>
              <a:gd name="connsiteX12" fmla="*/ 4362 w 10000"/>
              <a:gd name="connsiteY12" fmla="*/ 7560 h 9942"/>
              <a:gd name="connsiteX13" fmla="*/ 5245 w 10000"/>
              <a:gd name="connsiteY13" fmla="*/ 7543 h 9942"/>
              <a:gd name="connsiteX14" fmla="*/ 5789 w 10000"/>
              <a:gd name="connsiteY14" fmla="*/ 6419 h 9942"/>
              <a:gd name="connsiteX15" fmla="*/ 5789 w 10000"/>
              <a:gd name="connsiteY15" fmla="*/ 5066 h 9942"/>
              <a:gd name="connsiteX16" fmla="*/ 8114 w 10000"/>
              <a:gd name="connsiteY16" fmla="*/ 5089 h 9942"/>
              <a:gd name="connsiteX17" fmla="*/ 8246 w 10000"/>
              <a:gd name="connsiteY17" fmla="*/ 4390 h 9942"/>
              <a:gd name="connsiteX18" fmla="*/ 9582 w 10000"/>
              <a:gd name="connsiteY18" fmla="*/ 3358 h 9942"/>
              <a:gd name="connsiteX19" fmla="*/ 9626 w 10000"/>
              <a:gd name="connsiteY19" fmla="*/ 3048 h 9942"/>
              <a:gd name="connsiteX20" fmla="*/ 9649 w 10000"/>
              <a:gd name="connsiteY20" fmla="*/ 2716 h 9942"/>
              <a:gd name="connsiteX21" fmla="*/ 9693 w 10000"/>
              <a:gd name="connsiteY21" fmla="*/ 2498 h 9942"/>
              <a:gd name="connsiteX22" fmla="*/ 9845 w 10000"/>
              <a:gd name="connsiteY22" fmla="*/ 2223 h 9942"/>
              <a:gd name="connsiteX23" fmla="*/ 9801 w 10000"/>
              <a:gd name="connsiteY23" fmla="*/ 1983 h 9942"/>
              <a:gd name="connsiteX24" fmla="*/ 9649 w 10000"/>
              <a:gd name="connsiteY24" fmla="*/ 1672 h 9942"/>
              <a:gd name="connsiteX25" fmla="*/ 9561 w 10000"/>
              <a:gd name="connsiteY25" fmla="*/ 1466 h 9942"/>
              <a:gd name="connsiteX26" fmla="*/ 9538 w 10000"/>
              <a:gd name="connsiteY26" fmla="*/ 1318 h 9942"/>
              <a:gd name="connsiteX27" fmla="*/ 9518 w 10000"/>
              <a:gd name="connsiteY27" fmla="*/ 1214 h 9942"/>
              <a:gd name="connsiteX28" fmla="*/ 9605 w 10000"/>
              <a:gd name="connsiteY28" fmla="*/ 1099 h 9942"/>
              <a:gd name="connsiteX29" fmla="*/ 9781 w 10000"/>
              <a:gd name="connsiteY29" fmla="*/ 905 h 9942"/>
              <a:gd name="connsiteX30" fmla="*/ 10000 w 10000"/>
              <a:gd name="connsiteY30" fmla="*/ 584 h 9942"/>
              <a:gd name="connsiteX31" fmla="*/ 9538 w 10000"/>
              <a:gd name="connsiteY31" fmla="*/ 446 h 9942"/>
              <a:gd name="connsiteX32" fmla="*/ 9099 w 10000"/>
              <a:gd name="connsiteY32" fmla="*/ 378 h 9942"/>
              <a:gd name="connsiteX33" fmla="*/ 8509 w 10000"/>
              <a:gd name="connsiteY33" fmla="*/ 342 h 9942"/>
              <a:gd name="connsiteX34" fmla="*/ 7389 w 10000"/>
              <a:gd name="connsiteY34" fmla="*/ 263 h 9942"/>
              <a:gd name="connsiteX35" fmla="*/ 5789 w 10000"/>
              <a:gd name="connsiteY35" fmla="*/ 159 h 9942"/>
              <a:gd name="connsiteX36" fmla="*/ 3070 w 10000"/>
              <a:gd name="connsiteY36" fmla="*/ 57 h 9942"/>
              <a:gd name="connsiteX37" fmla="*/ 1442 w 10000"/>
              <a:gd name="connsiteY37" fmla="*/ 0 h 9942"/>
              <a:gd name="connsiteX0" fmla="*/ 1442 w 10000"/>
              <a:gd name="connsiteY0" fmla="*/ 0 h 10000"/>
              <a:gd name="connsiteX1" fmla="*/ 0 w 10000"/>
              <a:gd name="connsiteY1" fmla="*/ 7391 h 10000"/>
              <a:gd name="connsiteX2" fmla="*/ 810 w 10000"/>
              <a:gd name="connsiteY2" fmla="*/ 7391 h 10000"/>
              <a:gd name="connsiteX3" fmla="*/ 819 w 10000"/>
              <a:gd name="connsiteY3" fmla="*/ 7523 h 10000"/>
              <a:gd name="connsiteX4" fmla="*/ 1623 w 10000"/>
              <a:gd name="connsiteY4" fmla="*/ 7552 h 10000"/>
              <a:gd name="connsiteX5" fmla="*/ 1544 w 10000"/>
              <a:gd name="connsiteY5" fmla="*/ 8436 h 10000"/>
              <a:gd name="connsiteX6" fmla="*/ 1623 w 10000"/>
              <a:gd name="connsiteY6" fmla="*/ 8941 h 10000"/>
              <a:gd name="connsiteX7" fmla="*/ 1778 w 10000"/>
              <a:gd name="connsiteY7" fmla="*/ 9596 h 10000"/>
              <a:gd name="connsiteX8" fmla="*/ 2013 w 10000"/>
              <a:gd name="connsiteY8" fmla="*/ 10000 h 10000"/>
              <a:gd name="connsiteX9" fmla="*/ 3066 w 10000"/>
              <a:gd name="connsiteY9" fmla="*/ 9975 h 10000"/>
              <a:gd name="connsiteX10" fmla="*/ 3272 w 10000"/>
              <a:gd name="connsiteY10" fmla="*/ 9467 h 10000"/>
              <a:gd name="connsiteX11" fmla="*/ 4097 w 10000"/>
              <a:gd name="connsiteY11" fmla="*/ 9355 h 10000"/>
              <a:gd name="connsiteX12" fmla="*/ 4362 w 10000"/>
              <a:gd name="connsiteY12" fmla="*/ 7604 h 10000"/>
              <a:gd name="connsiteX13" fmla="*/ 5245 w 10000"/>
              <a:gd name="connsiteY13" fmla="*/ 7587 h 10000"/>
              <a:gd name="connsiteX14" fmla="*/ 5789 w 10000"/>
              <a:gd name="connsiteY14" fmla="*/ 6456 h 10000"/>
              <a:gd name="connsiteX15" fmla="*/ 5789 w 10000"/>
              <a:gd name="connsiteY15" fmla="*/ 5096 h 10000"/>
              <a:gd name="connsiteX16" fmla="*/ 8114 w 10000"/>
              <a:gd name="connsiteY16" fmla="*/ 5119 h 10000"/>
              <a:gd name="connsiteX17" fmla="*/ 8246 w 10000"/>
              <a:gd name="connsiteY17" fmla="*/ 4416 h 10000"/>
              <a:gd name="connsiteX18" fmla="*/ 9582 w 10000"/>
              <a:gd name="connsiteY18" fmla="*/ 3378 h 10000"/>
              <a:gd name="connsiteX19" fmla="*/ 9626 w 10000"/>
              <a:gd name="connsiteY19" fmla="*/ 3066 h 10000"/>
              <a:gd name="connsiteX20" fmla="*/ 9649 w 10000"/>
              <a:gd name="connsiteY20" fmla="*/ 2732 h 10000"/>
              <a:gd name="connsiteX21" fmla="*/ 9693 w 10000"/>
              <a:gd name="connsiteY21" fmla="*/ 2513 h 10000"/>
              <a:gd name="connsiteX22" fmla="*/ 9845 w 10000"/>
              <a:gd name="connsiteY22" fmla="*/ 2236 h 10000"/>
              <a:gd name="connsiteX23" fmla="*/ 9801 w 10000"/>
              <a:gd name="connsiteY23" fmla="*/ 1995 h 10000"/>
              <a:gd name="connsiteX24" fmla="*/ 9649 w 10000"/>
              <a:gd name="connsiteY24" fmla="*/ 1682 h 10000"/>
              <a:gd name="connsiteX25" fmla="*/ 9561 w 10000"/>
              <a:gd name="connsiteY25" fmla="*/ 1475 h 10000"/>
              <a:gd name="connsiteX26" fmla="*/ 9538 w 10000"/>
              <a:gd name="connsiteY26" fmla="*/ 1326 h 10000"/>
              <a:gd name="connsiteX27" fmla="*/ 9518 w 10000"/>
              <a:gd name="connsiteY27" fmla="*/ 1221 h 10000"/>
              <a:gd name="connsiteX28" fmla="*/ 9605 w 10000"/>
              <a:gd name="connsiteY28" fmla="*/ 1105 h 10000"/>
              <a:gd name="connsiteX29" fmla="*/ 9781 w 10000"/>
              <a:gd name="connsiteY29" fmla="*/ 910 h 10000"/>
              <a:gd name="connsiteX30" fmla="*/ 10000 w 10000"/>
              <a:gd name="connsiteY30" fmla="*/ 587 h 10000"/>
              <a:gd name="connsiteX31" fmla="*/ 9538 w 10000"/>
              <a:gd name="connsiteY31" fmla="*/ 449 h 10000"/>
              <a:gd name="connsiteX32" fmla="*/ 9099 w 10000"/>
              <a:gd name="connsiteY32" fmla="*/ 380 h 10000"/>
              <a:gd name="connsiteX33" fmla="*/ 8509 w 10000"/>
              <a:gd name="connsiteY33" fmla="*/ 344 h 10000"/>
              <a:gd name="connsiteX34" fmla="*/ 7389 w 10000"/>
              <a:gd name="connsiteY34" fmla="*/ 265 h 10000"/>
              <a:gd name="connsiteX35" fmla="*/ 5789 w 10000"/>
              <a:gd name="connsiteY35" fmla="*/ 160 h 10000"/>
              <a:gd name="connsiteX36" fmla="*/ 3070 w 10000"/>
              <a:gd name="connsiteY36" fmla="*/ 57 h 10000"/>
              <a:gd name="connsiteX37" fmla="*/ 1442 w 10000"/>
              <a:gd name="connsiteY37" fmla="*/ 0 h 10000"/>
              <a:gd name="connsiteX0" fmla="*/ 1442 w 10000"/>
              <a:gd name="connsiteY0" fmla="*/ 0 h 10000"/>
              <a:gd name="connsiteX1" fmla="*/ 0 w 10000"/>
              <a:gd name="connsiteY1" fmla="*/ 7391 h 10000"/>
              <a:gd name="connsiteX2" fmla="*/ 810 w 10000"/>
              <a:gd name="connsiteY2" fmla="*/ 7391 h 10000"/>
              <a:gd name="connsiteX3" fmla="*/ 819 w 10000"/>
              <a:gd name="connsiteY3" fmla="*/ 7523 h 10000"/>
              <a:gd name="connsiteX4" fmla="*/ 1623 w 10000"/>
              <a:gd name="connsiteY4" fmla="*/ 7552 h 10000"/>
              <a:gd name="connsiteX5" fmla="*/ 1544 w 10000"/>
              <a:gd name="connsiteY5" fmla="*/ 8436 h 10000"/>
              <a:gd name="connsiteX6" fmla="*/ 1623 w 10000"/>
              <a:gd name="connsiteY6" fmla="*/ 8941 h 10000"/>
              <a:gd name="connsiteX7" fmla="*/ 1778 w 10000"/>
              <a:gd name="connsiteY7" fmla="*/ 9596 h 10000"/>
              <a:gd name="connsiteX8" fmla="*/ 2013 w 10000"/>
              <a:gd name="connsiteY8" fmla="*/ 10000 h 10000"/>
              <a:gd name="connsiteX9" fmla="*/ 3066 w 10000"/>
              <a:gd name="connsiteY9" fmla="*/ 9975 h 10000"/>
              <a:gd name="connsiteX10" fmla="*/ 3416 w 10000"/>
              <a:gd name="connsiteY10" fmla="*/ 9310 h 10000"/>
              <a:gd name="connsiteX11" fmla="*/ 4097 w 10000"/>
              <a:gd name="connsiteY11" fmla="*/ 9355 h 10000"/>
              <a:gd name="connsiteX12" fmla="*/ 4362 w 10000"/>
              <a:gd name="connsiteY12" fmla="*/ 7604 h 10000"/>
              <a:gd name="connsiteX13" fmla="*/ 5245 w 10000"/>
              <a:gd name="connsiteY13" fmla="*/ 7587 h 10000"/>
              <a:gd name="connsiteX14" fmla="*/ 5789 w 10000"/>
              <a:gd name="connsiteY14" fmla="*/ 6456 h 10000"/>
              <a:gd name="connsiteX15" fmla="*/ 5789 w 10000"/>
              <a:gd name="connsiteY15" fmla="*/ 5096 h 10000"/>
              <a:gd name="connsiteX16" fmla="*/ 8114 w 10000"/>
              <a:gd name="connsiteY16" fmla="*/ 5119 h 10000"/>
              <a:gd name="connsiteX17" fmla="*/ 8246 w 10000"/>
              <a:gd name="connsiteY17" fmla="*/ 4416 h 10000"/>
              <a:gd name="connsiteX18" fmla="*/ 9582 w 10000"/>
              <a:gd name="connsiteY18" fmla="*/ 3378 h 10000"/>
              <a:gd name="connsiteX19" fmla="*/ 9626 w 10000"/>
              <a:gd name="connsiteY19" fmla="*/ 3066 h 10000"/>
              <a:gd name="connsiteX20" fmla="*/ 9649 w 10000"/>
              <a:gd name="connsiteY20" fmla="*/ 2732 h 10000"/>
              <a:gd name="connsiteX21" fmla="*/ 9693 w 10000"/>
              <a:gd name="connsiteY21" fmla="*/ 2513 h 10000"/>
              <a:gd name="connsiteX22" fmla="*/ 9845 w 10000"/>
              <a:gd name="connsiteY22" fmla="*/ 2236 h 10000"/>
              <a:gd name="connsiteX23" fmla="*/ 9801 w 10000"/>
              <a:gd name="connsiteY23" fmla="*/ 1995 h 10000"/>
              <a:gd name="connsiteX24" fmla="*/ 9649 w 10000"/>
              <a:gd name="connsiteY24" fmla="*/ 1682 h 10000"/>
              <a:gd name="connsiteX25" fmla="*/ 9561 w 10000"/>
              <a:gd name="connsiteY25" fmla="*/ 1475 h 10000"/>
              <a:gd name="connsiteX26" fmla="*/ 9538 w 10000"/>
              <a:gd name="connsiteY26" fmla="*/ 1326 h 10000"/>
              <a:gd name="connsiteX27" fmla="*/ 9518 w 10000"/>
              <a:gd name="connsiteY27" fmla="*/ 1221 h 10000"/>
              <a:gd name="connsiteX28" fmla="*/ 9605 w 10000"/>
              <a:gd name="connsiteY28" fmla="*/ 1105 h 10000"/>
              <a:gd name="connsiteX29" fmla="*/ 9781 w 10000"/>
              <a:gd name="connsiteY29" fmla="*/ 910 h 10000"/>
              <a:gd name="connsiteX30" fmla="*/ 10000 w 10000"/>
              <a:gd name="connsiteY30" fmla="*/ 587 h 10000"/>
              <a:gd name="connsiteX31" fmla="*/ 9538 w 10000"/>
              <a:gd name="connsiteY31" fmla="*/ 449 h 10000"/>
              <a:gd name="connsiteX32" fmla="*/ 9099 w 10000"/>
              <a:gd name="connsiteY32" fmla="*/ 380 h 10000"/>
              <a:gd name="connsiteX33" fmla="*/ 8509 w 10000"/>
              <a:gd name="connsiteY33" fmla="*/ 344 h 10000"/>
              <a:gd name="connsiteX34" fmla="*/ 7389 w 10000"/>
              <a:gd name="connsiteY34" fmla="*/ 265 h 10000"/>
              <a:gd name="connsiteX35" fmla="*/ 5789 w 10000"/>
              <a:gd name="connsiteY35" fmla="*/ 160 h 10000"/>
              <a:gd name="connsiteX36" fmla="*/ 3070 w 10000"/>
              <a:gd name="connsiteY36" fmla="*/ 57 h 10000"/>
              <a:gd name="connsiteX37" fmla="*/ 1442 w 10000"/>
              <a:gd name="connsiteY37" fmla="*/ 0 h 10000"/>
              <a:gd name="connsiteX0" fmla="*/ 1442 w 10000"/>
              <a:gd name="connsiteY0" fmla="*/ 0 h 10000"/>
              <a:gd name="connsiteX1" fmla="*/ 0 w 10000"/>
              <a:gd name="connsiteY1" fmla="*/ 7391 h 10000"/>
              <a:gd name="connsiteX2" fmla="*/ 810 w 10000"/>
              <a:gd name="connsiteY2" fmla="*/ 7391 h 10000"/>
              <a:gd name="connsiteX3" fmla="*/ 819 w 10000"/>
              <a:gd name="connsiteY3" fmla="*/ 7523 h 10000"/>
              <a:gd name="connsiteX4" fmla="*/ 1623 w 10000"/>
              <a:gd name="connsiteY4" fmla="*/ 7552 h 10000"/>
              <a:gd name="connsiteX5" fmla="*/ 1544 w 10000"/>
              <a:gd name="connsiteY5" fmla="*/ 8436 h 10000"/>
              <a:gd name="connsiteX6" fmla="*/ 1623 w 10000"/>
              <a:gd name="connsiteY6" fmla="*/ 8941 h 10000"/>
              <a:gd name="connsiteX7" fmla="*/ 1778 w 10000"/>
              <a:gd name="connsiteY7" fmla="*/ 9596 h 10000"/>
              <a:gd name="connsiteX8" fmla="*/ 2013 w 10000"/>
              <a:gd name="connsiteY8" fmla="*/ 10000 h 10000"/>
              <a:gd name="connsiteX9" fmla="*/ 3066 w 10000"/>
              <a:gd name="connsiteY9" fmla="*/ 9975 h 10000"/>
              <a:gd name="connsiteX10" fmla="*/ 3632 w 10000"/>
              <a:gd name="connsiteY10" fmla="*/ 9545 h 10000"/>
              <a:gd name="connsiteX11" fmla="*/ 3416 w 10000"/>
              <a:gd name="connsiteY11" fmla="*/ 9310 h 10000"/>
              <a:gd name="connsiteX12" fmla="*/ 4097 w 10000"/>
              <a:gd name="connsiteY12" fmla="*/ 9355 h 10000"/>
              <a:gd name="connsiteX13" fmla="*/ 4362 w 10000"/>
              <a:gd name="connsiteY13" fmla="*/ 7604 h 10000"/>
              <a:gd name="connsiteX14" fmla="*/ 5245 w 10000"/>
              <a:gd name="connsiteY14" fmla="*/ 7587 h 10000"/>
              <a:gd name="connsiteX15" fmla="*/ 5789 w 10000"/>
              <a:gd name="connsiteY15" fmla="*/ 6456 h 10000"/>
              <a:gd name="connsiteX16" fmla="*/ 5789 w 10000"/>
              <a:gd name="connsiteY16" fmla="*/ 5096 h 10000"/>
              <a:gd name="connsiteX17" fmla="*/ 8114 w 10000"/>
              <a:gd name="connsiteY17" fmla="*/ 5119 h 10000"/>
              <a:gd name="connsiteX18" fmla="*/ 8246 w 10000"/>
              <a:gd name="connsiteY18" fmla="*/ 4416 h 10000"/>
              <a:gd name="connsiteX19" fmla="*/ 9582 w 10000"/>
              <a:gd name="connsiteY19" fmla="*/ 3378 h 10000"/>
              <a:gd name="connsiteX20" fmla="*/ 9626 w 10000"/>
              <a:gd name="connsiteY20" fmla="*/ 3066 h 10000"/>
              <a:gd name="connsiteX21" fmla="*/ 9649 w 10000"/>
              <a:gd name="connsiteY21" fmla="*/ 2732 h 10000"/>
              <a:gd name="connsiteX22" fmla="*/ 9693 w 10000"/>
              <a:gd name="connsiteY22" fmla="*/ 2513 h 10000"/>
              <a:gd name="connsiteX23" fmla="*/ 9845 w 10000"/>
              <a:gd name="connsiteY23" fmla="*/ 2236 h 10000"/>
              <a:gd name="connsiteX24" fmla="*/ 9801 w 10000"/>
              <a:gd name="connsiteY24" fmla="*/ 1995 h 10000"/>
              <a:gd name="connsiteX25" fmla="*/ 9649 w 10000"/>
              <a:gd name="connsiteY25" fmla="*/ 1682 h 10000"/>
              <a:gd name="connsiteX26" fmla="*/ 9561 w 10000"/>
              <a:gd name="connsiteY26" fmla="*/ 1475 h 10000"/>
              <a:gd name="connsiteX27" fmla="*/ 9538 w 10000"/>
              <a:gd name="connsiteY27" fmla="*/ 1326 h 10000"/>
              <a:gd name="connsiteX28" fmla="*/ 9518 w 10000"/>
              <a:gd name="connsiteY28" fmla="*/ 1221 h 10000"/>
              <a:gd name="connsiteX29" fmla="*/ 9605 w 10000"/>
              <a:gd name="connsiteY29" fmla="*/ 1105 h 10000"/>
              <a:gd name="connsiteX30" fmla="*/ 9781 w 10000"/>
              <a:gd name="connsiteY30" fmla="*/ 910 h 10000"/>
              <a:gd name="connsiteX31" fmla="*/ 10000 w 10000"/>
              <a:gd name="connsiteY31" fmla="*/ 587 h 10000"/>
              <a:gd name="connsiteX32" fmla="*/ 9538 w 10000"/>
              <a:gd name="connsiteY32" fmla="*/ 449 h 10000"/>
              <a:gd name="connsiteX33" fmla="*/ 9099 w 10000"/>
              <a:gd name="connsiteY33" fmla="*/ 380 h 10000"/>
              <a:gd name="connsiteX34" fmla="*/ 8509 w 10000"/>
              <a:gd name="connsiteY34" fmla="*/ 344 h 10000"/>
              <a:gd name="connsiteX35" fmla="*/ 7389 w 10000"/>
              <a:gd name="connsiteY35" fmla="*/ 265 h 10000"/>
              <a:gd name="connsiteX36" fmla="*/ 5789 w 10000"/>
              <a:gd name="connsiteY36" fmla="*/ 160 h 10000"/>
              <a:gd name="connsiteX37" fmla="*/ 3070 w 10000"/>
              <a:gd name="connsiteY37" fmla="*/ 57 h 10000"/>
              <a:gd name="connsiteX38" fmla="*/ 1442 w 10000"/>
              <a:gd name="connsiteY38" fmla="*/ 0 h 10000"/>
              <a:gd name="connsiteX0" fmla="*/ 1442 w 10000"/>
              <a:gd name="connsiteY0" fmla="*/ 0 h 10000"/>
              <a:gd name="connsiteX1" fmla="*/ 0 w 10000"/>
              <a:gd name="connsiteY1" fmla="*/ 7391 h 10000"/>
              <a:gd name="connsiteX2" fmla="*/ 810 w 10000"/>
              <a:gd name="connsiteY2" fmla="*/ 7391 h 10000"/>
              <a:gd name="connsiteX3" fmla="*/ 819 w 10000"/>
              <a:gd name="connsiteY3" fmla="*/ 7523 h 10000"/>
              <a:gd name="connsiteX4" fmla="*/ 1623 w 10000"/>
              <a:gd name="connsiteY4" fmla="*/ 7552 h 10000"/>
              <a:gd name="connsiteX5" fmla="*/ 1544 w 10000"/>
              <a:gd name="connsiteY5" fmla="*/ 8436 h 10000"/>
              <a:gd name="connsiteX6" fmla="*/ 1623 w 10000"/>
              <a:gd name="connsiteY6" fmla="*/ 8941 h 10000"/>
              <a:gd name="connsiteX7" fmla="*/ 1778 w 10000"/>
              <a:gd name="connsiteY7" fmla="*/ 9596 h 10000"/>
              <a:gd name="connsiteX8" fmla="*/ 2013 w 10000"/>
              <a:gd name="connsiteY8" fmla="*/ 10000 h 10000"/>
              <a:gd name="connsiteX9" fmla="*/ 3066 w 10000"/>
              <a:gd name="connsiteY9" fmla="*/ 9975 h 10000"/>
              <a:gd name="connsiteX10" fmla="*/ 3163 w 10000"/>
              <a:gd name="connsiteY10" fmla="*/ 9467 h 10000"/>
              <a:gd name="connsiteX11" fmla="*/ 3632 w 10000"/>
              <a:gd name="connsiteY11" fmla="*/ 9545 h 10000"/>
              <a:gd name="connsiteX12" fmla="*/ 3416 w 10000"/>
              <a:gd name="connsiteY12" fmla="*/ 9310 h 10000"/>
              <a:gd name="connsiteX13" fmla="*/ 4097 w 10000"/>
              <a:gd name="connsiteY13" fmla="*/ 9355 h 10000"/>
              <a:gd name="connsiteX14" fmla="*/ 4362 w 10000"/>
              <a:gd name="connsiteY14" fmla="*/ 7604 h 10000"/>
              <a:gd name="connsiteX15" fmla="*/ 5245 w 10000"/>
              <a:gd name="connsiteY15" fmla="*/ 7587 h 10000"/>
              <a:gd name="connsiteX16" fmla="*/ 5789 w 10000"/>
              <a:gd name="connsiteY16" fmla="*/ 6456 h 10000"/>
              <a:gd name="connsiteX17" fmla="*/ 5789 w 10000"/>
              <a:gd name="connsiteY17" fmla="*/ 5096 h 10000"/>
              <a:gd name="connsiteX18" fmla="*/ 8114 w 10000"/>
              <a:gd name="connsiteY18" fmla="*/ 5119 h 10000"/>
              <a:gd name="connsiteX19" fmla="*/ 8246 w 10000"/>
              <a:gd name="connsiteY19" fmla="*/ 4416 h 10000"/>
              <a:gd name="connsiteX20" fmla="*/ 9582 w 10000"/>
              <a:gd name="connsiteY20" fmla="*/ 3378 h 10000"/>
              <a:gd name="connsiteX21" fmla="*/ 9626 w 10000"/>
              <a:gd name="connsiteY21" fmla="*/ 3066 h 10000"/>
              <a:gd name="connsiteX22" fmla="*/ 9649 w 10000"/>
              <a:gd name="connsiteY22" fmla="*/ 2732 h 10000"/>
              <a:gd name="connsiteX23" fmla="*/ 9693 w 10000"/>
              <a:gd name="connsiteY23" fmla="*/ 2513 h 10000"/>
              <a:gd name="connsiteX24" fmla="*/ 9845 w 10000"/>
              <a:gd name="connsiteY24" fmla="*/ 2236 h 10000"/>
              <a:gd name="connsiteX25" fmla="*/ 9801 w 10000"/>
              <a:gd name="connsiteY25" fmla="*/ 1995 h 10000"/>
              <a:gd name="connsiteX26" fmla="*/ 9649 w 10000"/>
              <a:gd name="connsiteY26" fmla="*/ 1682 h 10000"/>
              <a:gd name="connsiteX27" fmla="*/ 9561 w 10000"/>
              <a:gd name="connsiteY27" fmla="*/ 1475 h 10000"/>
              <a:gd name="connsiteX28" fmla="*/ 9538 w 10000"/>
              <a:gd name="connsiteY28" fmla="*/ 1326 h 10000"/>
              <a:gd name="connsiteX29" fmla="*/ 9518 w 10000"/>
              <a:gd name="connsiteY29" fmla="*/ 1221 h 10000"/>
              <a:gd name="connsiteX30" fmla="*/ 9605 w 10000"/>
              <a:gd name="connsiteY30" fmla="*/ 1105 h 10000"/>
              <a:gd name="connsiteX31" fmla="*/ 9781 w 10000"/>
              <a:gd name="connsiteY31" fmla="*/ 910 h 10000"/>
              <a:gd name="connsiteX32" fmla="*/ 10000 w 10000"/>
              <a:gd name="connsiteY32" fmla="*/ 587 h 10000"/>
              <a:gd name="connsiteX33" fmla="*/ 9538 w 10000"/>
              <a:gd name="connsiteY33" fmla="*/ 449 h 10000"/>
              <a:gd name="connsiteX34" fmla="*/ 9099 w 10000"/>
              <a:gd name="connsiteY34" fmla="*/ 380 h 10000"/>
              <a:gd name="connsiteX35" fmla="*/ 8509 w 10000"/>
              <a:gd name="connsiteY35" fmla="*/ 344 h 10000"/>
              <a:gd name="connsiteX36" fmla="*/ 7389 w 10000"/>
              <a:gd name="connsiteY36" fmla="*/ 265 h 10000"/>
              <a:gd name="connsiteX37" fmla="*/ 5789 w 10000"/>
              <a:gd name="connsiteY37" fmla="*/ 160 h 10000"/>
              <a:gd name="connsiteX38" fmla="*/ 3070 w 10000"/>
              <a:gd name="connsiteY38" fmla="*/ 57 h 10000"/>
              <a:gd name="connsiteX39" fmla="*/ 1442 w 10000"/>
              <a:gd name="connsiteY39" fmla="*/ 0 h 10000"/>
              <a:gd name="connsiteX0" fmla="*/ 1442 w 10000"/>
              <a:gd name="connsiteY0" fmla="*/ 0 h 10000"/>
              <a:gd name="connsiteX1" fmla="*/ 0 w 10000"/>
              <a:gd name="connsiteY1" fmla="*/ 7391 h 10000"/>
              <a:gd name="connsiteX2" fmla="*/ 810 w 10000"/>
              <a:gd name="connsiteY2" fmla="*/ 7391 h 10000"/>
              <a:gd name="connsiteX3" fmla="*/ 819 w 10000"/>
              <a:gd name="connsiteY3" fmla="*/ 7523 h 10000"/>
              <a:gd name="connsiteX4" fmla="*/ 1623 w 10000"/>
              <a:gd name="connsiteY4" fmla="*/ 7552 h 10000"/>
              <a:gd name="connsiteX5" fmla="*/ 1544 w 10000"/>
              <a:gd name="connsiteY5" fmla="*/ 8436 h 10000"/>
              <a:gd name="connsiteX6" fmla="*/ 1623 w 10000"/>
              <a:gd name="connsiteY6" fmla="*/ 8941 h 10000"/>
              <a:gd name="connsiteX7" fmla="*/ 1778 w 10000"/>
              <a:gd name="connsiteY7" fmla="*/ 9596 h 10000"/>
              <a:gd name="connsiteX8" fmla="*/ 2013 w 10000"/>
              <a:gd name="connsiteY8" fmla="*/ 10000 h 10000"/>
              <a:gd name="connsiteX9" fmla="*/ 2850 w 10000"/>
              <a:gd name="connsiteY9" fmla="*/ 9975 h 10000"/>
              <a:gd name="connsiteX10" fmla="*/ 3163 w 10000"/>
              <a:gd name="connsiteY10" fmla="*/ 9467 h 10000"/>
              <a:gd name="connsiteX11" fmla="*/ 3632 w 10000"/>
              <a:gd name="connsiteY11" fmla="*/ 9545 h 10000"/>
              <a:gd name="connsiteX12" fmla="*/ 3416 w 10000"/>
              <a:gd name="connsiteY12" fmla="*/ 9310 h 10000"/>
              <a:gd name="connsiteX13" fmla="*/ 4097 w 10000"/>
              <a:gd name="connsiteY13" fmla="*/ 9355 h 10000"/>
              <a:gd name="connsiteX14" fmla="*/ 4362 w 10000"/>
              <a:gd name="connsiteY14" fmla="*/ 7604 h 10000"/>
              <a:gd name="connsiteX15" fmla="*/ 5245 w 10000"/>
              <a:gd name="connsiteY15" fmla="*/ 7587 h 10000"/>
              <a:gd name="connsiteX16" fmla="*/ 5789 w 10000"/>
              <a:gd name="connsiteY16" fmla="*/ 6456 h 10000"/>
              <a:gd name="connsiteX17" fmla="*/ 5789 w 10000"/>
              <a:gd name="connsiteY17" fmla="*/ 5096 h 10000"/>
              <a:gd name="connsiteX18" fmla="*/ 8114 w 10000"/>
              <a:gd name="connsiteY18" fmla="*/ 5119 h 10000"/>
              <a:gd name="connsiteX19" fmla="*/ 8246 w 10000"/>
              <a:gd name="connsiteY19" fmla="*/ 4416 h 10000"/>
              <a:gd name="connsiteX20" fmla="*/ 9582 w 10000"/>
              <a:gd name="connsiteY20" fmla="*/ 3378 h 10000"/>
              <a:gd name="connsiteX21" fmla="*/ 9626 w 10000"/>
              <a:gd name="connsiteY21" fmla="*/ 3066 h 10000"/>
              <a:gd name="connsiteX22" fmla="*/ 9649 w 10000"/>
              <a:gd name="connsiteY22" fmla="*/ 2732 h 10000"/>
              <a:gd name="connsiteX23" fmla="*/ 9693 w 10000"/>
              <a:gd name="connsiteY23" fmla="*/ 2513 h 10000"/>
              <a:gd name="connsiteX24" fmla="*/ 9845 w 10000"/>
              <a:gd name="connsiteY24" fmla="*/ 2236 h 10000"/>
              <a:gd name="connsiteX25" fmla="*/ 9801 w 10000"/>
              <a:gd name="connsiteY25" fmla="*/ 1995 h 10000"/>
              <a:gd name="connsiteX26" fmla="*/ 9649 w 10000"/>
              <a:gd name="connsiteY26" fmla="*/ 1682 h 10000"/>
              <a:gd name="connsiteX27" fmla="*/ 9561 w 10000"/>
              <a:gd name="connsiteY27" fmla="*/ 1475 h 10000"/>
              <a:gd name="connsiteX28" fmla="*/ 9538 w 10000"/>
              <a:gd name="connsiteY28" fmla="*/ 1326 h 10000"/>
              <a:gd name="connsiteX29" fmla="*/ 9518 w 10000"/>
              <a:gd name="connsiteY29" fmla="*/ 1221 h 10000"/>
              <a:gd name="connsiteX30" fmla="*/ 9605 w 10000"/>
              <a:gd name="connsiteY30" fmla="*/ 1105 h 10000"/>
              <a:gd name="connsiteX31" fmla="*/ 9781 w 10000"/>
              <a:gd name="connsiteY31" fmla="*/ 910 h 10000"/>
              <a:gd name="connsiteX32" fmla="*/ 10000 w 10000"/>
              <a:gd name="connsiteY32" fmla="*/ 587 h 10000"/>
              <a:gd name="connsiteX33" fmla="*/ 9538 w 10000"/>
              <a:gd name="connsiteY33" fmla="*/ 449 h 10000"/>
              <a:gd name="connsiteX34" fmla="*/ 9099 w 10000"/>
              <a:gd name="connsiteY34" fmla="*/ 380 h 10000"/>
              <a:gd name="connsiteX35" fmla="*/ 8509 w 10000"/>
              <a:gd name="connsiteY35" fmla="*/ 344 h 10000"/>
              <a:gd name="connsiteX36" fmla="*/ 7389 w 10000"/>
              <a:gd name="connsiteY36" fmla="*/ 265 h 10000"/>
              <a:gd name="connsiteX37" fmla="*/ 5789 w 10000"/>
              <a:gd name="connsiteY37" fmla="*/ 160 h 10000"/>
              <a:gd name="connsiteX38" fmla="*/ 3070 w 10000"/>
              <a:gd name="connsiteY38" fmla="*/ 57 h 10000"/>
              <a:gd name="connsiteX39" fmla="*/ 1442 w 10000"/>
              <a:gd name="connsiteY39" fmla="*/ 0 h 10000"/>
              <a:gd name="connsiteX0" fmla="*/ 1442 w 10000"/>
              <a:gd name="connsiteY0" fmla="*/ 0 h 10000"/>
              <a:gd name="connsiteX1" fmla="*/ 0 w 10000"/>
              <a:gd name="connsiteY1" fmla="*/ 7391 h 10000"/>
              <a:gd name="connsiteX2" fmla="*/ 810 w 10000"/>
              <a:gd name="connsiteY2" fmla="*/ 7391 h 10000"/>
              <a:gd name="connsiteX3" fmla="*/ 819 w 10000"/>
              <a:gd name="connsiteY3" fmla="*/ 7523 h 10000"/>
              <a:gd name="connsiteX4" fmla="*/ 1623 w 10000"/>
              <a:gd name="connsiteY4" fmla="*/ 7552 h 10000"/>
              <a:gd name="connsiteX5" fmla="*/ 1544 w 10000"/>
              <a:gd name="connsiteY5" fmla="*/ 8436 h 10000"/>
              <a:gd name="connsiteX6" fmla="*/ 1623 w 10000"/>
              <a:gd name="connsiteY6" fmla="*/ 8941 h 10000"/>
              <a:gd name="connsiteX7" fmla="*/ 1778 w 10000"/>
              <a:gd name="connsiteY7" fmla="*/ 9596 h 10000"/>
              <a:gd name="connsiteX8" fmla="*/ 2013 w 10000"/>
              <a:gd name="connsiteY8" fmla="*/ 10000 h 10000"/>
              <a:gd name="connsiteX9" fmla="*/ 2850 w 10000"/>
              <a:gd name="connsiteY9" fmla="*/ 9975 h 10000"/>
              <a:gd name="connsiteX10" fmla="*/ 3163 w 10000"/>
              <a:gd name="connsiteY10" fmla="*/ 9467 h 10000"/>
              <a:gd name="connsiteX11" fmla="*/ 3416 w 10000"/>
              <a:gd name="connsiteY11" fmla="*/ 9408 h 10000"/>
              <a:gd name="connsiteX12" fmla="*/ 3416 w 10000"/>
              <a:gd name="connsiteY12" fmla="*/ 9310 h 10000"/>
              <a:gd name="connsiteX13" fmla="*/ 4097 w 10000"/>
              <a:gd name="connsiteY13" fmla="*/ 9355 h 10000"/>
              <a:gd name="connsiteX14" fmla="*/ 4362 w 10000"/>
              <a:gd name="connsiteY14" fmla="*/ 7604 h 10000"/>
              <a:gd name="connsiteX15" fmla="*/ 5245 w 10000"/>
              <a:gd name="connsiteY15" fmla="*/ 7587 h 10000"/>
              <a:gd name="connsiteX16" fmla="*/ 5789 w 10000"/>
              <a:gd name="connsiteY16" fmla="*/ 6456 h 10000"/>
              <a:gd name="connsiteX17" fmla="*/ 5789 w 10000"/>
              <a:gd name="connsiteY17" fmla="*/ 5096 h 10000"/>
              <a:gd name="connsiteX18" fmla="*/ 8114 w 10000"/>
              <a:gd name="connsiteY18" fmla="*/ 5119 h 10000"/>
              <a:gd name="connsiteX19" fmla="*/ 8246 w 10000"/>
              <a:gd name="connsiteY19" fmla="*/ 4416 h 10000"/>
              <a:gd name="connsiteX20" fmla="*/ 9582 w 10000"/>
              <a:gd name="connsiteY20" fmla="*/ 3378 h 10000"/>
              <a:gd name="connsiteX21" fmla="*/ 9626 w 10000"/>
              <a:gd name="connsiteY21" fmla="*/ 3066 h 10000"/>
              <a:gd name="connsiteX22" fmla="*/ 9649 w 10000"/>
              <a:gd name="connsiteY22" fmla="*/ 2732 h 10000"/>
              <a:gd name="connsiteX23" fmla="*/ 9693 w 10000"/>
              <a:gd name="connsiteY23" fmla="*/ 2513 h 10000"/>
              <a:gd name="connsiteX24" fmla="*/ 9845 w 10000"/>
              <a:gd name="connsiteY24" fmla="*/ 2236 h 10000"/>
              <a:gd name="connsiteX25" fmla="*/ 9801 w 10000"/>
              <a:gd name="connsiteY25" fmla="*/ 1995 h 10000"/>
              <a:gd name="connsiteX26" fmla="*/ 9649 w 10000"/>
              <a:gd name="connsiteY26" fmla="*/ 1682 h 10000"/>
              <a:gd name="connsiteX27" fmla="*/ 9561 w 10000"/>
              <a:gd name="connsiteY27" fmla="*/ 1475 h 10000"/>
              <a:gd name="connsiteX28" fmla="*/ 9538 w 10000"/>
              <a:gd name="connsiteY28" fmla="*/ 1326 h 10000"/>
              <a:gd name="connsiteX29" fmla="*/ 9518 w 10000"/>
              <a:gd name="connsiteY29" fmla="*/ 1221 h 10000"/>
              <a:gd name="connsiteX30" fmla="*/ 9605 w 10000"/>
              <a:gd name="connsiteY30" fmla="*/ 1105 h 10000"/>
              <a:gd name="connsiteX31" fmla="*/ 9781 w 10000"/>
              <a:gd name="connsiteY31" fmla="*/ 910 h 10000"/>
              <a:gd name="connsiteX32" fmla="*/ 10000 w 10000"/>
              <a:gd name="connsiteY32" fmla="*/ 587 h 10000"/>
              <a:gd name="connsiteX33" fmla="*/ 9538 w 10000"/>
              <a:gd name="connsiteY33" fmla="*/ 449 h 10000"/>
              <a:gd name="connsiteX34" fmla="*/ 9099 w 10000"/>
              <a:gd name="connsiteY34" fmla="*/ 380 h 10000"/>
              <a:gd name="connsiteX35" fmla="*/ 8509 w 10000"/>
              <a:gd name="connsiteY35" fmla="*/ 344 h 10000"/>
              <a:gd name="connsiteX36" fmla="*/ 7389 w 10000"/>
              <a:gd name="connsiteY36" fmla="*/ 265 h 10000"/>
              <a:gd name="connsiteX37" fmla="*/ 5789 w 10000"/>
              <a:gd name="connsiteY37" fmla="*/ 160 h 10000"/>
              <a:gd name="connsiteX38" fmla="*/ 3070 w 10000"/>
              <a:gd name="connsiteY38" fmla="*/ 57 h 10000"/>
              <a:gd name="connsiteX39" fmla="*/ 1442 w 10000"/>
              <a:gd name="connsiteY39" fmla="*/ 0 h 10000"/>
              <a:gd name="connsiteX0" fmla="*/ 1442 w 10000"/>
              <a:gd name="connsiteY0" fmla="*/ 0 h 10000"/>
              <a:gd name="connsiteX1" fmla="*/ 0 w 10000"/>
              <a:gd name="connsiteY1" fmla="*/ 7391 h 10000"/>
              <a:gd name="connsiteX2" fmla="*/ 810 w 10000"/>
              <a:gd name="connsiteY2" fmla="*/ 7391 h 10000"/>
              <a:gd name="connsiteX3" fmla="*/ 819 w 10000"/>
              <a:gd name="connsiteY3" fmla="*/ 7523 h 10000"/>
              <a:gd name="connsiteX4" fmla="*/ 1623 w 10000"/>
              <a:gd name="connsiteY4" fmla="*/ 7552 h 10000"/>
              <a:gd name="connsiteX5" fmla="*/ 1544 w 10000"/>
              <a:gd name="connsiteY5" fmla="*/ 8436 h 10000"/>
              <a:gd name="connsiteX6" fmla="*/ 1623 w 10000"/>
              <a:gd name="connsiteY6" fmla="*/ 8941 h 10000"/>
              <a:gd name="connsiteX7" fmla="*/ 1778 w 10000"/>
              <a:gd name="connsiteY7" fmla="*/ 9596 h 10000"/>
              <a:gd name="connsiteX8" fmla="*/ 2157 w 10000"/>
              <a:gd name="connsiteY8" fmla="*/ 10000 h 10000"/>
              <a:gd name="connsiteX9" fmla="*/ 2850 w 10000"/>
              <a:gd name="connsiteY9" fmla="*/ 9975 h 10000"/>
              <a:gd name="connsiteX10" fmla="*/ 3163 w 10000"/>
              <a:gd name="connsiteY10" fmla="*/ 9467 h 10000"/>
              <a:gd name="connsiteX11" fmla="*/ 3416 w 10000"/>
              <a:gd name="connsiteY11" fmla="*/ 9408 h 10000"/>
              <a:gd name="connsiteX12" fmla="*/ 3416 w 10000"/>
              <a:gd name="connsiteY12" fmla="*/ 9310 h 10000"/>
              <a:gd name="connsiteX13" fmla="*/ 4097 w 10000"/>
              <a:gd name="connsiteY13" fmla="*/ 9355 h 10000"/>
              <a:gd name="connsiteX14" fmla="*/ 4362 w 10000"/>
              <a:gd name="connsiteY14" fmla="*/ 7604 h 10000"/>
              <a:gd name="connsiteX15" fmla="*/ 5245 w 10000"/>
              <a:gd name="connsiteY15" fmla="*/ 7587 h 10000"/>
              <a:gd name="connsiteX16" fmla="*/ 5789 w 10000"/>
              <a:gd name="connsiteY16" fmla="*/ 6456 h 10000"/>
              <a:gd name="connsiteX17" fmla="*/ 5789 w 10000"/>
              <a:gd name="connsiteY17" fmla="*/ 5096 h 10000"/>
              <a:gd name="connsiteX18" fmla="*/ 8114 w 10000"/>
              <a:gd name="connsiteY18" fmla="*/ 5119 h 10000"/>
              <a:gd name="connsiteX19" fmla="*/ 8246 w 10000"/>
              <a:gd name="connsiteY19" fmla="*/ 4416 h 10000"/>
              <a:gd name="connsiteX20" fmla="*/ 9582 w 10000"/>
              <a:gd name="connsiteY20" fmla="*/ 3378 h 10000"/>
              <a:gd name="connsiteX21" fmla="*/ 9626 w 10000"/>
              <a:gd name="connsiteY21" fmla="*/ 3066 h 10000"/>
              <a:gd name="connsiteX22" fmla="*/ 9649 w 10000"/>
              <a:gd name="connsiteY22" fmla="*/ 2732 h 10000"/>
              <a:gd name="connsiteX23" fmla="*/ 9693 w 10000"/>
              <a:gd name="connsiteY23" fmla="*/ 2513 h 10000"/>
              <a:gd name="connsiteX24" fmla="*/ 9845 w 10000"/>
              <a:gd name="connsiteY24" fmla="*/ 2236 h 10000"/>
              <a:gd name="connsiteX25" fmla="*/ 9801 w 10000"/>
              <a:gd name="connsiteY25" fmla="*/ 1995 h 10000"/>
              <a:gd name="connsiteX26" fmla="*/ 9649 w 10000"/>
              <a:gd name="connsiteY26" fmla="*/ 1682 h 10000"/>
              <a:gd name="connsiteX27" fmla="*/ 9561 w 10000"/>
              <a:gd name="connsiteY27" fmla="*/ 1475 h 10000"/>
              <a:gd name="connsiteX28" fmla="*/ 9538 w 10000"/>
              <a:gd name="connsiteY28" fmla="*/ 1326 h 10000"/>
              <a:gd name="connsiteX29" fmla="*/ 9518 w 10000"/>
              <a:gd name="connsiteY29" fmla="*/ 1221 h 10000"/>
              <a:gd name="connsiteX30" fmla="*/ 9605 w 10000"/>
              <a:gd name="connsiteY30" fmla="*/ 1105 h 10000"/>
              <a:gd name="connsiteX31" fmla="*/ 9781 w 10000"/>
              <a:gd name="connsiteY31" fmla="*/ 910 h 10000"/>
              <a:gd name="connsiteX32" fmla="*/ 10000 w 10000"/>
              <a:gd name="connsiteY32" fmla="*/ 587 h 10000"/>
              <a:gd name="connsiteX33" fmla="*/ 9538 w 10000"/>
              <a:gd name="connsiteY33" fmla="*/ 449 h 10000"/>
              <a:gd name="connsiteX34" fmla="*/ 9099 w 10000"/>
              <a:gd name="connsiteY34" fmla="*/ 380 h 10000"/>
              <a:gd name="connsiteX35" fmla="*/ 8509 w 10000"/>
              <a:gd name="connsiteY35" fmla="*/ 344 h 10000"/>
              <a:gd name="connsiteX36" fmla="*/ 7389 w 10000"/>
              <a:gd name="connsiteY36" fmla="*/ 265 h 10000"/>
              <a:gd name="connsiteX37" fmla="*/ 5789 w 10000"/>
              <a:gd name="connsiteY37" fmla="*/ 160 h 10000"/>
              <a:gd name="connsiteX38" fmla="*/ 3070 w 10000"/>
              <a:gd name="connsiteY38" fmla="*/ 57 h 10000"/>
              <a:gd name="connsiteX39" fmla="*/ 1442 w 10000"/>
              <a:gd name="connsiteY39"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000" h="10000">
                <a:moveTo>
                  <a:pt x="1442" y="0"/>
                </a:moveTo>
                <a:lnTo>
                  <a:pt x="0" y="7391"/>
                </a:lnTo>
                <a:lnTo>
                  <a:pt x="810" y="7391"/>
                </a:lnTo>
                <a:cubicBezTo>
                  <a:pt x="813" y="7435"/>
                  <a:pt x="816" y="7478"/>
                  <a:pt x="819" y="7523"/>
                </a:cubicBezTo>
                <a:lnTo>
                  <a:pt x="1623" y="7552"/>
                </a:lnTo>
                <a:cubicBezTo>
                  <a:pt x="1597" y="7847"/>
                  <a:pt x="1570" y="8141"/>
                  <a:pt x="1544" y="8436"/>
                </a:cubicBezTo>
                <a:cubicBezTo>
                  <a:pt x="1570" y="8604"/>
                  <a:pt x="1597" y="8773"/>
                  <a:pt x="1623" y="8941"/>
                </a:cubicBezTo>
                <a:cubicBezTo>
                  <a:pt x="1675" y="9159"/>
                  <a:pt x="1726" y="9377"/>
                  <a:pt x="1778" y="9596"/>
                </a:cubicBezTo>
                <a:cubicBezTo>
                  <a:pt x="1856" y="9731"/>
                  <a:pt x="2079" y="9865"/>
                  <a:pt x="2157" y="10000"/>
                </a:cubicBezTo>
                <a:lnTo>
                  <a:pt x="2850" y="9975"/>
                </a:lnTo>
                <a:cubicBezTo>
                  <a:pt x="3072" y="9942"/>
                  <a:pt x="3069" y="9562"/>
                  <a:pt x="3163" y="9467"/>
                </a:cubicBezTo>
                <a:cubicBezTo>
                  <a:pt x="3257" y="9373"/>
                  <a:pt x="3374" y="9434"/>
                  <a:pt x="3416" y="9408"/>
                </a:cubicBezTo>
                <a:cubicBezTo>
                  <a:pt x="3458" y="9382"/>
                  <a:pt x="3278" y="9365"/>
                  <a:pt x="3416" y="9310"/>
                </a:cubicBezTo>
                <a:lnTo>
                  <a:pt x="4097" y="9355"/>
                </a:lnTo>
                <a:cubicBezTo>
                  <a:pt x="4185" y="8771"/>
                  <a:pt x="4274" y="8188"/>
                  <a:pt x="4362" y="7604"/>
                </a:cubicBezTo>
                <a:lnTo>
                  <a:pt x="5245" y="7587"/>
                </a:lnTo>
                <a:lnTo>
                  <a:pt x="5789" y="6456"/>
                </a:lnTo>
                <a:lnTo>
                  <a:pt x="5789" y="5096"/>
                </a:lnTo>
                <a:lnTo>
                  <a:pt x="8114" y="5119"/>
                </a:lnTo>
                <a:lnTo>
                  <a:pt x="8246" y="4416"/>
                </a:lnTo>
                <a:lnTo>
                  <a:pt x="9582" y="3378"/>
                </a:lnTo>
                <a:cubicBezTo>
                  <a:pt x="9597" y="3274"/>
                  <a:pt x="9611" y="3169"/>
                  <a:pt x="9626" y="3066"/>
                </a:cubicBezTo>
                <a:cubicBezTo>
                  <a:pt x="9634" y="2954"/>
                  <a:pt x="9641" y="2843"/>
                  <a:pt x="9649" y="2732"/>
                </a:cubicBezTo>
                <a:cubicBezTo>
                  <a:pt x="9664" y="2658"/>
                  <a:pt x="9678" y="2586"/>
                  <a:pt x="9693" y="2513"/>
                </a:cubicBezTo>
                <a:cubicBezTo>
                  <a:pt x="9744" y="2421"/>
                  <a:pt x="9794" y="2328"/>
                  <a:pt x="9845" y="2236"/>
                </a:cubicBezTo>
                <a:cubicBezTo>
                  <a:pt x="9830" y="2156"/>
                  <a:pt x="9816" y="2075"/>
                  <a:pt x="9801" y="1995"/>
                </a:cubicBezTo>
                <a:cubicBezTo>
                  <a:pt x="9750" y="1891"/>
                  <a:pt x="9700" y="1786"/>
                  <a:pt x="9649" y="1682"/>
                </a:cubicBezTo>
                <a:cubicBezTo>
                  <a:pt x="9620" y="1612"/>
                  <a:pt x="9590" y="1544"/>
                  <a:pt x="9561" y="1475"/>
                </a:cubicBezTo>
                <a:cubicBezTo>
                  <a:pt x="9553" y="1425"/>
                  <a:pt x="9546" y="1375"/>
                  <a:pt x="9538" y="1326"/>
                </a:cubicBezTo>
                <a:cubicBezTo>
                  <a:pt x="9531" y="1290"/>
                  <a:pt x="9525" y="1256"/>
                  <a:pt x="9518" y="1221"/>
                </a:cubicBezTo>
                <a:cubicBezTo>
                  <a:pt x="9547" y="1183"/>
                  <a:pt x="9576" y="1144"/>
                  <a:pt x="9605" y="1105"/>
                </a:cubicBezTo>
                <a:lnTo>
                  <a:pt x="9781" y="910"/>
                </a:lnTo>
                <a:lnTo>
                  <a:pt x="10000" y="587"/>
                </a:lnTo>
                <a:lnTo>
                  <a:pt x="9538" y="449"/>
                </a:lnTo>
                <a:lnTo>
                  <a:pt x="9099" y="380"/>
                </a:lnTo>
                <a:lnTo>
                  <a:pt x="8509" y="344"/>
                </a:lnTo>
                <a:lnTo>
                  <a:pt x="7389" y="265"/>
                </a:lnTo>
                <a:lnTo>
                  <a:pt x="5789" y="160"/>
                </a:lnTo>
                <a:lnTo>
                  <a:pt x="3070" y="57"/>
                </a:lnTo>
                <a:lnTo>
                  <a:pt x="1442" y="0"/>
                </a:lnTo>
                <a:close/>
              </a:path>
            </a:pathLst>
          </a:custGeom>
          <a:solidFill>
            <a:srgbClr val="FF0000">
              <a:alpha val="20000"/>
            </a:srgbClr>
          </a:solidFill>
          <a:ln w="25400">
            <a:solidFill>
              <a:schemeClr val="tx1"/>
            </a:solidFill>
            <a:round/>
            <a:headEnd/>
            <a:tailEnd/>
          </a:ln>
        </p:spPr>
        <p:txBody>
          <a:bodyPr vert="horz" wrap="square" lIns="91406" tIns="45703" rIns="91406" bIns="45703" numCol="1" anchor="t" anchorCtr="0" compatLnSpc="1">
            <a:prstTxWarp prst="textNoShape">
              <a:avLst/>
            </a:prstTxWarp>
          </a:bodyPr>
          <a:lstStyle/>
          <a:p>
            <a:endParaRPr lang="ja-JP" altLang="en-US"/>
          </a:p>
        </p:txBody>
      </p:sp>
      <p:sp>
        <p:nvSpPr>
          <p:cNvPr id="11" name="フリーフォーム 10"/>
          <p:cNvSpPr/>
          <p:nvPr/>
        </p:nvSpPr>
        <p:spPr>
          <a:xfrm>
            <a:off x="7840885" y="981560"/>
            <a:ext cx="1504507" cy="963406"/>
          </a:xfrm>
          <a:custGeom>
            <a:avLst/>
            <a:gdLst>
              <a:gd name="connsiteX0" fmla="*/ 0 w 1397793"/>
              <a:gd name="connsiteY0" fmla="*/ 819150 h 921544"/>
              <a:gd name="connsiteX1" fmla="*/ 0 w 1397793"/>
              <a:gd name="connsiteY1" fmla="*/ 819150 h 921544"/>
              <a:gd name="connsiteX2" fmla="*/ 145256 w 1397793"/>
              <a:gd name="connsiteY2" fmla="*/ 921544 h 921544"/>
              <a:gd name="connsiteX3" fmla="*/ 1397793 w 1397793"/>
              <a:gd name="connsiteY3" fmla="*/ 407194 h 921544"/>
              <a:gd name="connsiteX4" fmla="*/ 1247775 w 1397793"/>
              <a:gd name="connsiteY4" fmla="*/ 0 h 921544"/>
              <a:gd name="connsiteX5" fmla="*/ 1040606 w 1397793"/>
              <a:gd name="connsiteY5" fmla="*/ 85725 h 921544"/>
              <a:gd name="connsiteX6" fmla="*/ 914400 w 1397793"/>
              <a:gd name="connsiteY6" fmla="*/ 104775 h 921544"/>
              <a:gd name="connsiteX7" fmla="*/ 504825 w 1397793"/>
              <a:gd name="connsiteY7" fmla="*/ 500063 h 921544"/>
              <a:gd name="connsiteX8" fmla="*/ 280987 w 1397793"/>
              <a:gd name="connsiteY8" fmla="*/ 666750 h 921544"/>
              <a:gd name="connsiteX9" fmla="*/ 59531 w 1397793"/>
              <a:gd name="connsiteY9" fmla="*/ 757238 h 921544"/>
              <a:gd name="connsiteX10" fmla="*/ 0 w 1397793"/>
              <a:gd name="connsiteY10" fmla="*/ 819150 h 921544"/>
              <a:gd name="connsiteX0" fmla="*/ 0 w 1397793"/>
              <a:gd name="connsiteY0" fmla="*/ 819150 h 921544"/>
              <a:gd name="connsiteX1" fmla="*/ 0 w 1397793"/>
              <a:gd name="connsiteY1" fmla="*/ 819150 h 921544"/>
              <a:gd name="connsiteX2" fmla="*/ 145256 w 1397793"/>
              <a:gd name="connsiteY2" fmla="*/ 921544 h 921544"/>
              <a:gd name="connsiteX3" fmla="*/ 1397793 w 1397793"/>
              <a:gd name="connsiteY3" fmla="*/ 407194 h 921544"/>
              <a:gd name="connsiteX4" fmla="*/ 1292780 w 1397793"/>
              <a:gd name="connsiteY4" fmla="*/ 0 h 921544"/>
              <a:gd name="connsiteX5" fmla="*/ 1040606 w 1397793"/>
              <a:gd name="connsiteY5" fmla="*/ 85725 h 921544"/>
              <a:gd name="connsiteX6" fmla="*/ 914400 w 1397793"/>
              <a:gd name="connsiteY6" fmla="*/ 104775 h 921544"/>
              <a:gd name="connsiteX7" fmla="*/ 504825 w 1397793"/>
              <a:gd name="connsiteY7" fmla="*/ 500063 h 921544"/>
              <a:gd name="connsiteX8" fmla="*/ 280987 w 1397793"/>
              <a:gd name="connsiteY8" fmla="*/ 666750 h 921544"/>
              <a:gd name="connsiteX9" fmla="*/ 59531 w 1397793"/>
              <a:gd name="connsiteY9" fmla="*/ 757238 h 921544"/>
              <a:gd name="connsiteX10" fmla="*/ 0 w 1397793"/>
              <a:gd name="connsiteY10" fmla="*/ 819150 h 921544"/>
              <a:gd name="connsiteX0" fmla="*/ 0 w 1433169"/>
              <a:gd name="connsiteY0" fmla="*/ 819150 h 921544"/>
              <a:gd name="connsiteX1" fmla="*/ 0 w 1433169"/>
              <a:gd name="connsiteY1" fmla="*/ 819150 h 921544"/>
              <a:gd name="connsiteX2" fmla="*/ 145256 w 1433169"/>
              <a:gd name="connsiteY2" fmla="*/ 921544 h 921544"/>
              <a:gd name="connsiteX3" fmla="*/ 1433169 w 1433169"/>
              <a:gd name="connsiteY3" fmla="*/ 379859 h 921544"/>
              <a:gd name="connsiteX4" fmla="*/ 1292780 w 1433169"/>
              <a:gd name="connsiteY4" fmla="*/ 0 h 921544"/>
              <a:gd name="connsiteX5" fmla="*/ 1040606 w 1433169"/>
              <a:gd name="connsiteY5" fmla="*/ 85725 h 921544"/>
              <a:gd name="connsiteX6" fmla="*/ 914400 w 1433169"/>
              <a:gd name="connsiteY6" fmla="*/ 104775 h 921544"/>
              <a:gd name="connsiteX7" fmla="*/ 504825 w 1433169"/>
              <a:gd name="connsiteY7" fmla="*/ 500063 h 921544"/>
              <a:gd name="connsiteX8" fmla="*/ 280987 w 1433169"/>
              <a:gd name="connsiteY8" fmla="*/ 666750 h 921544"/>
              <a:gd name="connsiteX9" fmla="*/ 59531 w 1433169"/>
              <a:gd name="connsiteY9" fmla="*/ 757238 h 921544"/>
              <a:gd name="connsiteX10" fmla="*/ 0 w 1433169"/>
              <a:gd name="connsiteY10" fmla="*/ 819150 h 921544"/>
              <a:gd name="connsiteX0" fmla="*/ 0 w 1433169"/>
              <a:gd name="connsiteY0" fmla="*/ 815330 h 917724"/>
              <a:gd name="connsiteX1" fmla="*/ 0 w 1433169"/>
              <a:gd name="connsiteY1" fmla="*/ 815330 h 917724"/>
              <a:gd name="connsiteX2" fmla="*/ 145256 w 1433169"/>
              <a:gd name="connsiteY2" fmla="*/ 917724 h 917724"/>
              <a:gd name="connsiteX3" fmla="*/ 1433169 w 1433169"/>
              <a:gd name="connsiteY3" fmla="*/ 376039 h 917724"/>
              <a:gd name="connsiteX4" fmla="*/ 1306169 w 1433169"/>
              <a:gd name="connsiteY4" fmla="*/ 0 h 917724"/>
              <a:gd name="connsiteX5" fmla="*/ 1040606 w 1433169"/>
              <a:gd name="connsiteY5" fmla="*/ 81905 h 917724"/>
              <a:gd name="connsiteX6" fmla="*/ 914400 w 1433169"/>
              <a:gd name="connsiteY6" fmla="*/ 100955 h 917724"/>
              <a:gd name="connsiteX7" fmla="*/ 504825 w 1433169"/>
              <a:gd name="connsiteY7" fmla="*/ 496243 h 917724"/>
              <a:gd name="connsiteX8" fmla="*/ 280987 w 1433169"/>
              <a:gd name="connsiteY8" fmla="*/ 662930 h 917724"/>
              <a:gd name="connsiteX9" fmla="*/ 59531 w 1433169"/>
              <a:gd name="connsiteY9" fmla="*/ 753418 h 917724"/>
              <a:gd name="connsiteX10" fmla="*/ 0 w 1433169"/>
              <a:gd name="connsiteY10" fmla="*/ 815330 h 917724"/>
              <a:gd name="connsiteX0" fmla="*/ 0 w 1433169"/>
              <a:gd name="connsiteY0" fmla="*/ 815330 h 917724"/>
              <a:gd name="connsiteX1" fmla="*/ 0 w 1433169"/>
              <a:gd name="connsiteY1" fmla="*/ 815330 h 917724"/>
              <a:gd name="connsiteX2" fmla="*/ 145256 w 1433169"/>
              <a:gd name="connsiteY2" fmla="*/ 917724 h 917724"/>
              <a:gd name="connsiteX3" fmla="*/ 1433169 w 1433169"/>
              <a:gd name="connsiteY3" fmla="*/ 376039 h 917724"/>
              <a:gd name="connsiteX4" fmla="*/ 1306169 w 1433169"/>
              <a:gd name="connsiteY4" fmla="*/ 0 h 917724"/>
              <a:gd name="connsiteX5" fmla="*/ 1054062 w 1433169"/>
              <a:gd name="connsiteY5" fmla="*/ 78805 h 917724"/>
              <a:gd name="connsiteX6" fmla="*/ 914400 w 1433169"/>
              <a:gd name="connsiteY6" fmla="*/ 100955 h 917724"/>
              <a:gd name="connsiteX7" fmla="*/ 504825 w 1433169"/>
              <a:gd name="connsiteY7" fmla="*/ 496243 h 917724"/>
              <a:gd name="connsiteX8" fmla="*/ 280987 w 1433169"/>
              <a:gd name="connsiteY8" fmla="*/ 662930 h 917724"/>
              <a:gd name="connsiteX9" fmla="*/ 59531 w 1433169"/>
              <a:gd name="connsiteY9" fmla="*/ 753418 h 917724"/>
              <a:gd name="connsiteX10" fmla="*/ 0 w 1433169"/>
              <a:gd name="connsiteY10" fmla="*/ 815330 h 917724"/>
              <a:gd name="connsiteX0" fmla="*/ 0 w 1433169"/>
              <a:gd name="connsiteY0" fmla="*/ 815330 h 917724"/>
              <a:gd name="connsiteX1" fmla="*/ 0 w 1433169"/>
              <a:gd name="connsiteY1" fmla="*/ 815330 h 917724"/>
              <a:gd name="connsiteX2" fmla="*/ 145256 w 1433169"/>
              <a:gd name="connsiteY2" fmla="*/ 917724 h 917724"/>
              <a:gd name="connsiteX3" fmla="*/ 1433169 w 1433169"/>
              <a:gd name="connsiteY3" fmla="*/ 376039 h 917724"/>
              <a:gd name="connsiteX4" fmla="*/ 1306169 w 1433169"/>
              <a:gd name="connsiteY4" fmla="*/ 0 h 917724"/>
              <a:gd name="connsiteX5" fmla="*/ 1054062 w 1433169"/>
              <a:gd name="connsiteY5" fmla="*/ 78805 h 917724"/>
              <a:gd name="connsiteX6" fmla="*/ 902478 w 1433169"/>
              <a:gd name="connsiteY6" fmla="*/ 75630 h 917724"/>
              <a:gd name="connsiteX7" fmla="*/ 504825 w 1433169"/>
              <a:gd name="connsiteY7" fmla="*/ 496243 h 917724"/>
              <a:gd name="connsiteX8" fmla="*/ 280987 w 1433169"/>
              <a:gd name="connsiteY8" fmla="*/ 662930 h 917724"/>
              <a:gd name="connsiteX9" fmla="*/ 59531 w 1433169"/>
              <a:gd name="connsiteY9" fmla="*/ 753418 h 917724"/>
              <a:gd name="connsiteX10" fmla="*/ 0 w 1433169"/>
              <a:gd name="connsiteY10" fmla="*/ 815330 h 917724"/>
              <a:gd name="connsiteX0" fmla="*/ 0 w 1433169"/>
              <a:gd name="connsiteY0" fmla="*/ 815330 h 917724"/>
              <a:gd name="connsiteX1" fmla="*/ 0 w 1433169"/>
              <a:gd name="connsiteY1" fmla="*/ 815330 h 917724"/>
              <a:gd name="connsiteX2" fmla="*/ 145256 w 1433169"/>
              <a:gd name="connsiteY2" fmla="*/ 917724 h 917724"/>
              <a:gd name="connsiteX3" fmla="*/ 1433169 w 1433169"/>
              <a:gd name="connsiteY3" fmla="*/ 376039 h 917724"/>
              <a:gd name="connsiteX4" fmla="*/ 1306169 w 1433169"/>
              <a:gd name="connsiteY4" fmla="*/ 0 h 917724"/>
              <a:gd name="connsiteX5" fmla="*/ 1054062 w 1433169"/>
              <a:gd name="connsiteY5" fmla="*/ 78805 h 917724"/>
              <a:gd name="connsiteX6" fmla="*/ 902478 w 1433169"/>
              <a:gd name="connsiteY6" fmla="*/ 75630 h 917724"/>
              <a:gd name="connsiteX7" fmla="*/ 493019 w 1433169"/>
              <a:gd name="connsiteY7" fmla="*/ 472971 h 917724"/>
              <a:gd name="connsiteX8" fmla="*/ 280987 w 1433169"/>
              <a:gd name="connsiteY8" fmla="*/ 662930 h 917724"/>
              <a:gd name="connsiteX9" fmla="*/ 59531 w 1433169"/>
              <a:gd name="connsiteY9" fmla="*/ 753418 h 917724"/>
              <a:gd name="connsiteX10" fmla="*/ 0 w 1433169"/>
              <a:gd name="connsiteY10" fmla="*/ 815330 h 917724"/>
              <a:gd name="connsiteX0" fmla="*/ 0 w 1433169"/>
              <a:gd name="connsiteY0" fmla="*/ 815330 h 917724"/>
              <a:gd name="connsiteX1" fmla="*/ 0 w 1433169"/>
              <a:gd name="connsiteY1" fmla="*/ 815330 h 917724"/>
              <a:gd name="connsiteX2" fmla="*/ 145256 w 1433169"/>
              <a:gd name="connsiteY2" fmla="*/ 917724 h 917724"/>
              <a:gd name="connsiteX3" fmla="*/ 1433169 w 1433169"/>
              <a:gd name="connsiteY3" fmla="*/ 376039 h 917724"/>
              <a:gd name="connsiteX4" fmla="*/ 1306169 w 1433169"/>
              <a:gd name="connsiteY4" fmla="*/ 0 h 917724"/>
              <a:gd name="connsiteX5" fmla="*/ 1054062 w 1433169"/>
              <a:gd name="connsiteY5" fmla="*/ 78805 h 917724"/>
              <a:gd name="connsiteX6" fmla="*/ 902478 w 1433169"/>
              <a:gd name="connsiteY6" fmla="*/ 75630 h 917724"/>
              <a:gd name="connsiteX7" fmla="*/ 493019 w 1433169"/>
              <a:gd name="connsiteY7" fmla="*/ 472971 h 917724"/>
              <a:gd name="connsiteX8" fmla="*/ 300997 w 1433169"/>
              <a:gd name="connsiteY8" fmla="*/ 646013 h 917724"/>
              <a:gd name="connsiteX9" fmla="*/ 59531 w 1433169"/>
              <a:gd name="connsiteY9" fmla="*/ 753418 h 917724"/>
              <a:gd name="connsiteX10" fmla="*/ 0 w 1433169"/>
              <a:gd name="connsiteY10" fmla="*/ 815330 h 91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3169" h="917724">
                <a:moveTo>
                  <a:pt x="0" y="815330"/>
                </a:moveTo>
                <a:lnTo>
                  <a:pt x="0" y="815330"/>
                </a:lnTo>
                <a:lnTo>
                  <a:pt x="145256" y="917724"/>
                </a:lnTo>
                <a:lnTo>
                  <a:pt x="1433169" y="376039"/>
                </a:lnTo>
                <a:lnTo>
                  <a:pt x="1306169" y="0"/>
                </a:lnTo>
                <a:lnTo>
                  <a:pt x="1054062" y="78805"/>
                </a:lnTo>
                <a:lnTo>
                  <a:pt x="902478" y="75630"/>
                </a:lnTo>
                <a:lnTo>
                  <a:pt x="493019" y="472971"/>
                </a:lnTo>
                <a:lnTo>
                  <a:pt x="300997" y="646013"/>
                </a:lnTo>
                <a:lnTo>
                  <a:pt x="59531" y="753418"/>
                </a:lnTo>
                <a:lnTo>
                  <a:pt x="0" y="815330"/>
                </a:lnTo>
                <a:close/>
              </a:path>
            </a:pathLst>
          </a:custGeom>
          <a:solidFill>
            <a:srgbClr val="FFFF00">
              <a:alpha val="20000"/>
            </a:srgbClr>
          </a:solidFill>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12" name="フリーフォーム 11"/>
          <p:cNvSpPr/>
          <p:nvPr/>
        </p:nvSpPr>
        <p:spPr>
          <a:xfrm>
            <a:off x="7902191" y="645027"/>
            <a:ext cx="1139628" cy="5883042"/>
          </a:xfrm>
          <a:custGeom>
            <a:avLst/>
            <a:gdLst>
              <a:gd name="connsiteX0" fmla="*/ 809625 w 923925"/>
              <a:gd name="connsiteY0" fmla="*/ 4819650 h 4819650"/>
              <a:gd name="connsiteX1" fmla="*/ 923925 w 923925"/>
              <a:gd name="connsiteY1" fmla="*/ 4076700 h 4819650"/>
              <a:gd name="connsiteX2" fmla="*/ 628650 w 923925"/>
              <a:gd name="connsiteY2" fmla="*/ 2276475 h 4819650"/>
              <a:gd name="connsiteX3" fmla="*/ 0 w 923925"/>
              <a:gd name="connsiteY3" fmla="*/ 1038225 h 4819650"/>
              <a:gd name="connsiteX4" fmla="*/ 476250 w 923925"/>
              <a:gd name="connsiteY4" fmla="*/ 0 h 4819650"/>
              <a:gd name="connsiteX0" fmla="*/ 809625 w 923925"/>
              <a:gd name="connsiteY0" fmla="*/ 4819650 h 4819650"/>
              <a:gd name="connsiteX1" fmla="*/ 923925 w 923925"/>
              <a:gd name="connsiteY1" fmla="*/ 4076700 h 4819650"/>
              <a:gd name="connsiteX2" fmla="*/ 628650 w 923925"/>
              <a:gd name="connsiteY2" fmla="*/ 2276475 h 4819650"/>
              <a:gd name="connsiteX3" fmla="*/ 0 w 923925"/>
              <a:gd name="connsiteY3" fmla="*/ 1038225 h 4819650"/>
              <a:gd name="connsiteX4" fmla="*/ 476250 w 923925"/>
              <a:gd name="connsiteY4" fmla="*/ 0 h 4819650"/>
              <a:gd name="connsiteX0" fmla="*/ 809625 w 923925"/>
              <a:gd name="connsiteY0" fmla="*/ 4819650 h 4819650"/>
              <a:gd name="connsiteX1" fmla="*/ 923925 w 923925"/>
              <a:gd name="connsiteY1" fmla="*/ 4076700 h 4819650"/>
              <a:gd name="connsiteX2" fmla="*/ 628650 w 923925"/>
              <a:gd name="connsiteY2" fmla="*/ 2276475 h 4819650"/>
              <a:gd name="connsiteX3" fmla="*/ 0 w 923925"/>
              <a:gd name="connsiteY3" fmla="*/ 1038225 h 4819650"/>
              <a:gd name="connsiteX4" fmla="*/ 476250 w 923925"/>
              <a:gd name="connsiteY4" fmla="*/ 0 h 4819650"/>
              <a:gd name="connsiteX0" fmla="*/ 809625 w 954087"/>
              <a:gd name="connsiteY0" fmla="*/ 4819650 h 4819650"/>
              <a:gd name="connsiteX1" fmla="*/ 923925 w 954087"/>
              <a:gd name="connsiteY1" fmla="*/ 4076700 h 4819650"/>
              <a:gd name="connsiteX2" fmla="*/ 628650 w 954087"/>
              <a:gd name="connsiteY2" fmla="*/ 2276475 h 4819650"/>
              <a:gd name="connsiteX3" fmla="*/ 0 w 954087"/>
              <a:gd name="connsiteY3" fmla="*/ 1038225 h 4819650"/>
              <a:gd name="connsiteX4" fmla="*/ 476250 w 954087"/>
              <a:gd name="connsiteY4" fmla="*/ 0 h 4819650"/>
              <a:gd name="connsiteX0" fmla="*/ 835025 w 979487"/>
              <a:gd name="connsiteY0" fmla="*/ 4819650 h 4819650"/>
              <a:gd name="connsiteX1" fmla="*/ 949325 w 979487"/>
              <a:gd name="connsiteY1" fmla="*/ 4076700 h 4819650"/>
              <a:gd name="connsiteX2" fmla="*/ 654050 w 979487"/>
              <a:gd name="connsiteY2" fmla="*/ 2276475 h 4819650"/>
              <a:gd name="connsiteX3" fmla="*/ 25400 w 979487"/>
              <a:gd name="connsiteY3" fmla="*/ 1038225 h 4819650"/>
              <a:gd name="connsiteX4" fmla="*/ 501650 w 979487"/>
              <a:gd name="connsiteY4" fmla="*/ 0 h 4819650"/>
              <a:gd name="connsiteX0" fmla="*/ 862070 w 1006532"/>
              <a:gd name="connsiteY0" fmla="*/ 5538564 h 5538564"/>
              <a:gd name="connsiteX1" fmla="*/ 976370 w 1006532"/>
              <a:gd name="connsiteY1" fmla="*/ 4795614 h 5538564"/>
              <a:gd name="connsiteX2" fmla="*/ 681095 w 1006532"/>
              <a:gd name="connsiteY2" fmla="*/ 2995389 h 5538564"/>
              <a:gd name="connsiteX3" fmla="*/ 52445 w 1006532"/>
              <a:gd name="connsiteY3" fmla="*/ 1757139 h 5538564"/>
              <a:gd name="connsiteX4" fmla="*/ 995767 w 1006532"/>
              <a:gd name="connsiteY4" fmla="*/ 0 h 5538564"/>
              <a:gd name="connsiteX0" fmla="*/ 1018088 w 2087889"/>
              <a:gd name="connsiteY0" fmla="*/ 5754588 h 5754588"/>
              <a:gd name="connsiteX1" fmla="*/ 1132388 w 2087889"/>
              <a:gd name="connsiteY1" fmla="*/ 5011638 h 5754588"/>
              <a:gd name="connsiteX2" fmla="*/ 837113 w 2087889"/>
              <a:gd name="connsiteY2" fmla="*/ 3211413 h 5754588"/>
              <a:gd name="connsiteX3" fmla="*/ 208463 w 2087889"/>
              <a:gd name="connsiteY3" fmla="*/ 1973163 h 5754588"/>
              <a:gd name="connsiteX4" fmla="*/ 2087889 w 2087889"/>
              <a:gd name="connsiteY4" fmla="*/ 0 h 5754588"/>
              <a:gd name="connsiteX0" fmla="*/ 850069 w 1919870"/>
              <a:gd name="connsiteY0" fmla="*/ 5795416 h 5795416"/>
              <a:gd name="connsiteX1" fmla="*/ 964369 w 1919870"/>
              <a:gd name="connsiteY1" fmla="*/ 5052466 h 5795416"/>
              <a:gd name="connsiteX2" fmla="*/ 669094 w 1919870"/>
              <a:gd name="connsiteY2" fmla="*/ 3252241 h 5795416"/>
              <a:gd name="connsiteX3" fmla="*/ 40444 w 1919870"/>
              <a:gd name="connsiteY3" fmla="*/ 2013991 h 5795416"/>
              <a:gd name="connsiteX4" fmla="*/ 911758 w 1919870"/>
              <a:gd name="connsiteY4" fmla="*/ 328860 h 5795416"/>
              <a:gd name="connsiteX5" fmla="*/ 1919870 w 1919870"/>
              <a:gd name="connsiteY5" fmla="*/ 40828 h 5795416"/>
              <a:gd name="connsiteX0" fmla="*/ 889195 w 1958996"/>
              <a:gd name="connsiteY0" fmla="*/ 5754588 h 5754588"/>
              <a:gd name="connsiteX1" fmla="*/ 1003495 w 1958996"/>
              <a:gd name="connsiteY1" fmla="*/ 5011638 h 5754588"/>
              <a:gd name="connsiteX2" fmla="*/ 708220 w 1958996"/>
              <a:gd name="connsiteY2" fmla="*/ 3211413 h 5754588"/>
              <a:gd name="connsiteX3" fmla="*/ 79570 w 1958996"/>
              <a:gd name="connsiteY3" fmla="*/ 1973163 h 5754588"/>
              <a:gd name="connsiteX4" fmla="*/ 230803 w 1958996"/>
              <a:gd name="connsiteY4" fmla="*/ 1224136 h 5754588"/>
              <a:gd name="connsiteX5" fmla="*/ 950884 w 1958996"/>
              <a:gd name="connsiteY5" fmla="*/ 288032 h 5754588"/>
              <a:gd name="connsiteX6" fmla="*/ 1958996 w 1958996"/>
              <a:gd name="connsiteY6" fmla="*/ 0 h 5754588"/>
              <a:gd name="connsiteX0" fmla="*/ 1091643 w 2161444"/>
              <a:gd name="connsiteY0" fmla="*/ 5754588 h 5754588"/>
              <a:gd name="connsiteX1" fmla="*/ 1205943 w 2161444"/>
              <a:gd name="connsiteY1" fmla="*/ 5011638 h 5754588"/>
              <a:gd name="connsiteX2" fmla="*/ 910668 w 2161444"/>
              <a:gd name="connsiteY2" fmla="*/ 3211413 h 5754588"/>
              <a:gd name="connsiteX3" fmla="*/ 282018 w 2161444"/>
              <a:gd name="connsiteY3" fmla="*/ 1973163 h 5754588"/>
              <a:gd name="connsiteX4" fmla="*/ 145219 w 2161444"/>
              <a:gd name="connsiteY4" fmla="*/ 1008112 h 5754588"/>
              <a:gd name="connsiteX5" fmla="*/ 1153332 w 2161444"/>
              <a:gd name="connsiteY5" fmla="*/ 288032 h 5754588"/>
              <a:gd name="connsiteX6" fmla="*/ 2161444 w 2161444"/>
              <a:gd name="connsiteY6" fmla="*/ 0 h 5754588"/>
              <a:gd name="connsiteX0" fmla="*/ 1055639 w 2125440"/>
              <a:gd name="connsiteY0" fmla="*/ 5754588 h 5754588"/>
              <a:gd name="connsiteX1" fmla="*/ 1169939 w 2125440"/>
              <a:gd name="connsiteY1" fmla="*/ 5011638 h 5754588"/>
              <a:gd name="connsiteX2" fmla="*/ 874664 w 2125440"/>
              <a:gd name="connsiteY2" fmla="*/ 3211413 h 5754588"/>
              <a:gd name="connsiteX3" fmla="*/ 246014 w 2125440"/>
              <a:gd name="connsiteY3" fmla="*/ 1973163 h 5754588"/>
              <a:gd name="connsiteX4" fmla="*/ 109215 w 2125440"/>
              <a:gd name="connsiteY4" fmla="*/ 1008112 h 5754588"/>
              <a:gd name="connsiteX5" fmla="*/ 901303 w 2125440"/>
              <a:gd name="connsiteY5" fmla="*/ 288032 h 5754588"/>
              <a:gd name="connsiteX6" fmla="*/ 2125440 w 2125440"/>
              <a:gd name="connsiteY6" fmla="*/ 0 h 5754588"/>
              <a:gd name="connsiteX0" fmla="*/ 1055639 w 2125440"/>
              <a:gd name="connsiteY0" fmla="*/ 5754588 h 5754588"/>
              <a:gd name="connsiteX1" fmla="*/ 1169939 w 2125440"/>
              <a:gd name="connsiteY1" fmla="*/ 5011638 h 5754588"/>
              <a:gd name="connsiteX2" fmla="*/ 874664 w 2125440"/>
              <a:gd name="connsiteY2" fmla="*/ 3211413 h 5754588"/>
              <a:gd name="connsiteX3" fmla="*/ 246014 w 2125440"/>
              <a:gd name="connsiteY3" fmla="*/ 1973163 h 5754588"/>
              <a:gd name="connsiteX4" fmla="*/ 109215 w 2125440"/>
              <a:gd name="connsiteY4" fmla="*/ 1008112 h 5754588"/>
              <a:gd name="connsiteX5" fmla="*/ 901303 w 2125440"/>
              <a:gd name="connsiteY5" fmla="*/ 288032 h 5754588"/>
              <a:gd name="connsiteX6" fmla="*/ 2125440 w 2125440"/>
              <a:gd name="connsiteY6" fmla="*/ 0 h 5754588"/>
              <a:gd name="connsiteX0" fmla="*/ 1055639 w 2125439"/>
              <a:gd name="connsiteY0" fmla="*/ 5754588 h 5754588"/>
              <a:gd name="connsiteX1" fmla="*/ 1169939 w 2125439"/>
              <a:gd name="connsiteY1" fmla="*/ 5011638 h 5754588"/>
              <a:gd name="connsiteX2" fmla="*/ 874664 w 2125439"/>
              <a:gd name="connsiteY2" fmla="*/ 3211413 h 5754588"/>
              <a:gd name="connsiteX3" fmla="*/ 246014 w 2125439"/>
              <a:gd name="connsiteY3" fmla="*/ 1973163 h 5754588"/>
              <a:gd name="connsiteX4" fmla="*/ 109215 w 2125439"/>
              <a:gd name="connsiteY4" fmla="*/ 1008112 h 5754588"/>
              <a:gd name="connsiteX5" fmla="*/ 901303 w 2125439"/>
              <a:gd name="connsiteY5" fmla="*/ 288032 h 5754588"/>
              <a:gd name="connsiteX6" fmla="*/ 2125439 w 2125439"/>
              <a:gd name="connsiteY6" fmla="*/ 0 h 5754588"/>
              <a:gd name="connsiteX0" fmla="*/ 1055638 w 2125438"/>
              <a:gd name="connsiteY0" fmla="*/ 5754588 h 5754588"/>
              <a:gd name="connsiteX1" fmla="*/ 1169938 w 2125438"/>
              <a:gd name="connsiteY1" fmla="*/ 5011638 h 5754588"/>
              <a:gd name="connsiteX2" fmla="*/ 874663 w 2125438"/>
              <a:gd name="connsiteY2" fmla="*/ 3211413 h 5754588"/>
              <a:gd name="connsiteX3" fmla="*/ 246013 w 2125438"/>
              <a:gd name="connsiteY3" fmla="*/ 1973163 h 5754588"/>
              <a:gd name="connsiteX4" fmla="*/ 109215 w 2125438"/>
              <a:gd name="connsiteY4" fmla="*/ 1152128 h 5754588"/>
              <a:gd name="connsiteX5" fmla="*/ 901302 w 2125438"/>
              <a:gd name="connsiteY5" fmla="*/ 288032 h 5754588"/>
              <a:gd name="connsiteX6" fmla="*/ 2125438 w 2125438"/>
              <a:gd name="connsiteY6" fmla="*/ 0 h 5754588"/>
              <a:gd name="connsiteX0" fmla="*/ 1055638 w 2125438"/>
              <a:gd name="connsiteY0" fmla="*/ 5754588 h 5754588"/>
              <a:gd name="connsiteX1" fmla="*/ 1117326 w 2125438"/>
              <a:gd name="connsiteY1" fmla="*/ 5256584 h 5754588"/>
              <a:gd name="connsiteX2" fmla="*/ 874663 w 2125438"/>
              <a:gd name="connsiteY2" fmla="*/ 3211413 h 5754588"/>
              <a:gd name="connsiteX3" fmla="*/ 246013 w 2125438"/>
              <a:gd name="connsiteY3" fmla="*/ 1973163 h 5754588"/>
              <a:gd name="connsiteX4" fmla="*/ 109215 w 2125438"/>
              <a:gd name="connsiteY4" fmla="*/ 1152128 h 5754588"/>
              <a:gd name="connsiteX5" fmla="*/ 901302 w 2125438"/>
              <a:gd name="connsiteY5" fmla="*/ 288032 h 5754588"/>
              <a:gd name="connsiteX6" fmla="*/ 2125438 w 2125438"/>
              <a:gd name="connsiteY6" fmla="*/ 0 h 5754588"/>
              <a:gd name="connsiteX0" fmla="*/ 1055638 w 2125438"/>
              <a:gd name="connsiteY0" fmla="*/ 5754588 h 5754588"/>
              <a:gd name="connsiteX1" fmla="*/ 1117326 w 2125438"/>
              <a:gd name="connsiteY1" fmla="*/ 5256584 h 5754588"/>
              <a:gd name="connsiteX2" fmla="*/ 874663 w 2125438"/>
              <a:gd name="connsiteY2" fmla="*/ 3211413 h 5754588"/>
              <a:gd name="connsiteX3" fmla="*/ 246013 w 2125438"/>
              <a:gd name="connsiteY3" fmla="*/ 1973163 h 5754588"/>
              <a:gd name="connsiteX4" fmla="*/ 109215 w 2125438"/>
              <a:gd name="connsiteY4" fmla="*/ 1152128 h 5754588"/>
              <a:gd name="connsiteX5" fmla="*/ 901302 w 2125438"/>
              <a:gd name="connsiteY5" fmla="*/ 288032 h 5754588"/>
              <a:gd name="connsiteX6" fmla="*/ 2125438 w 2125438"/>
              <a:gd name="connsiteY6" fmla="*/ 0 h 5754588"/>
              <a:gd name="connsiteX0" fmla="*/ 1055638 w 2125438"/>
              <a:gd name="connsiteY0" fmla="*/ 5754588 h 5754588"/>
              <a:gd name="connsiteX1" fmla="*/ 1117326 w 2125438"/>
              <a:gd name="connsiteY1" fmla="*/ 5256584 h 5754588"/>
              <a:gd name="connsiteX2" fmla="*/ 874663 w 2125438"/>
              <a:gd name="connsiteY2" fmla="*/ 3211413 h 5754588"/>
              <a:gd name="connsiteX3" fmla="*/ 246013 w 2125438"/>
              <a:gd name="connsiteY3" fmla="*/ 1973163 h 5754588"/>
              <a:gd name="connsiteX4" fmla="*/ 109215 w 2125438"/>
              <a:gd name="connsiteY4" fmla="*/ 1152128 h 5754588"/>
              <a:gd name="connsiteX5" fmla="*/ 901302 w 2125438"/>
              <a:gd name="connsiteY5" fmla="*/ 288032 h 5754588"/>
              <a:gd name="connsiteX6" fmla="*/ 2125438 w 2125438"/>
              <a:gd name="connsiteY6" fmla="*/ 0 h 5754588"/>
              <a:gd name="connsiteX0" fmla="*/ 1055638 w 2125438"/>
              <a:gd name="connsiteY0" fmla="*/ 5754588 h 5754588"/>
              <a:gd name="connsiteX1" fmla="*/ 1117326 w 2125438"/>
              <a:gd name="connsiteY1" fmla="*/ 5256584 h 5754588"/>
              <a:gd name="connsiteX2" fmla="*/ 874663 w 2125438"/>
              <a:gd name="connsiteY2" fmla="*/ 3211413 h 5754588"/>
              <a:gd name="connsiteX3" fmla="*/ 246013 w 2125438"/>
              <a:gd name="connsiteY3" fmla="*/ 1973163 h 5754588"/>
              <a:gd name="connsiteX4" fmla="*/ 109215 w 2125438"/>
              <a:gd name="connsiteY4" fmla="*/ 1152128 h 5754588"/>
              <a:gd name="connsiteX5" fmla="*/ 901302 w 2125438"/>
              <a:gd name="connsiteY5" fmla="*/ 288032 h 5754588"/>
              <a:gd name="connsiteX6" fmla="*/ 2125438 w 2125438"/>
              <a:gd name="connsiteY6" fmla="*/ 0 h 5754588"/>
              <a:gd name="connsiteX0" fmla="*/ 1021262 w 2125438"/>
              <a:gd name="connsiteY0" fmla="*/ 5954964 h 5954964"/>
              <a:gd name="connsiteX1" fmla="*/ 1117326 w 2125438"/>
              <a:gd name="connsiteY1" fmla="*/ 5256584 h 5954964"/>
              <a:gd name="connsiteX2" fmla="*/ 874663 w 2125438"/>
              <a:gd name="connsiteY2" fmla="*/ 3211413 h 5954964"/>
              <a:gd name="connsiteX3" fmla="*/ 246013 w 2125438"/>
              <a:gd name="connsiteY3" fmla="*/ 1973163 h 5954964"/>
              <a:gd name="connsiteX4" fmla="*/ 109215 w 2125438"/>
              <a:gd name="connsiteY4" fmla="*/ 1152128 h 5954964"/>
              <a:gd name="connsiteX5" fmla="*/ 901302 w 2125438"/>
              <a:gd name="connsiteY5" fmla="*/ 288032 h 5954964"/>
              <a:gd name="connsiteX6" fmla="*/ 2125438 w 2125438"/>
              <a:gd name="connsiteY6" fmla="*/ 0 h 5954964"/>
              <a:gd name="connsiteX0" fmla="*/ 1021262 w 1117327"/>
              <a:gd name="connsiteY0" fmla="*/ 5666931 h 5666931"/>
              <a:gd name="connsiteX1" fmla="*/ 1117326 w 1117327"/>
              <a:gd name="connsiteY1" fmla="*/ 4968551 h 5666931"/>
              <a:gd name="connsiteX2" fmla="*/ 874663 w 1117327"/>
              <a:gd name="connsiteY2" fmla="*/ 2923380 h 5666931"/>
              <a:gd name="connsiteX3" fmla="*/ 246013 w 1117327"/>
              <a:gd name="connsiteY3" fmla="*/ 1685130 h 5666931"/>
              <a:gd name="connsiteX4" fmla="*/ 109215 w 1117327"/>
              <a:gd name="connsiteY4" fmla="*/ 864095 h 5666931"/>
              <a:gd name="connsiteX5" fmla="*/ 901302 w 1117327"/>
              <a:gd name="connsiteY5" fmla="*/ -1 h 5666931"/>
              <a:gd name="connsiteX0" fmla="*/ 1002679 w 1098742"/>
              <a:gd name="connsiteY0" fmla="*/ 5581944 h 5581944"/>
              <a:gd name="connsiteX1" fmla="*/ 1098743 w 1098742"/>
              <a:gd name="connsiteY1" fmla="*/ 4883564 h 5581944"/>
              <a:gd name="connsiteX2" fmla="*/ 856080 w 1098742"/>
              <a:gd name="connsiteY2" fmla="*/ 2838393 h 5581944"/>
              <a:gd name="connsiteX3" fmla="*/ 227430 w 1098742"/>
              <a:gd name="connsiteY3" fmla="*/ 1600143 h 5581944"/>
              <a:gd name="connsiteX4" fmla="*/ 90632 w 1098742"/>
              <a:gd name="connsiteY4" fmla="*/ 779108 h 5581944"/>
              <a:gd name="connsiteX5" fmla="*/ 771216 w 1098742"/>
              <a:gd name="connsiteY5" fmla="*/ 0 h 558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8742" h="5581944">
                <a:moveTo>
                  <a:pt x="1002679" y="5581944"/>
                </a:moveTo>
                <a:cubicBezTo>
                  <a:pt x="1040779" y="5334294"/>
                  <a:pt x="1065059" y="5277413"/>
                  <a:pt x="1098743" y="4883564"/>
                </a:cubicBezTo>
                <a:cubicBezTo>
                  <a:pt x="1068581" y="4459702"/>
                  <a:pt x="1001299" y="3385630"/>
                  <a:pt x="856080" y="2838393"/>
                </a:cubicBezTo>
                <a:cubicBezTo>
                  <a:pt x="710861" y="2291156"/>
                  <a:pt x="355005" y="1943357"/>
                  <a:pt x="227430" y="1600143"/>
                </a:cubicBezTo>
                <a:cubicBezTo>
                  <a:pt x="99855" y="1256929"/>
                  <a:pt x="1" y="1045798"/>
                  <a:pt x="90632" y="779108"/>
                </a:cubicBezTo>
                <a:cubicBezTo>
                  <a:pt x="181263" y="512418"/>
                  <a:pt x="435179" y="168019"/>
                  <a:pt x="771216" y="0"/>
                </a:cubicBezTo>
              </a:path>
            </a:pathLst>
          </a:custGeom>
          <a:ln w="38100">
            <a:solidFill>
              <a:srgbClr val="00FF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13" name="正方形/長方形 12"/>
          <p:cNvSpPr/>
          <p:nvPr/>
        </p:nvSpPr>
        <p:spPr>
          <a:xfrm rot="18742223">
            <a:off x="8074639" y="915509"/>
            <a:ext cx="524804" cy="108267"/>
          </a:xfrm>
          <a:prstGeom prst="rect">
            <a:avLst/>
          </a:prstGeom>
          <a:solidFill>
            <a:srgbClr val="00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正方形/長方形 13"/>
          <p:cNvSpPr/>
          <p:nvPr/>
        </p:nvSpPr>
        <p:spPr>
          <a:xfrm rot="14771757">
            <a:off x="7958139" y="2306780"/>
            <a:ext cx="408444" cy="108267"/>
          </a:xfrm>
          <a:prstGeom prst="rect">
            <a:avLst/>
          </a:prstGeom>
          <a:solidFill>
            <a:srgbClr val="00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正方形/長方形 14"/>
          <p:cNvSpPr/>
          <p:nvPr/>
        </p:nvSpPr>
        <p:spPr>
          <a:xfrm rot="15999336">
            <a:off x="8778440" y="5123481"/>
            <a:ext cx="444901" cy="108267"/>
          </a:xfrm>
          <a:prstGeom prst="rect">
            <a:avLst/>
          </a:prstGeom>
          <a:solidFill>
            <a:srgbClr val="00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フリーフォーム 15"/>
          <p:cNvSpPr/>
          <p:nvPr/>
        </p:nvSpPr>
        <p:spPr>
          <a:xfrm>
            <a:off x="5852460" y="5458806"/>
            <a:ext cx="5098597" cy="90234"/>
          </a:xfrm>
          <a:custGeom>
            <a:avLst/>
            <a:gdLst>
              <a:gd name="connsiteX0" fmla="*/ 0 w 6619875"/>
              <a:gd name="connsiteY0" fmla="*/ 0 h 238125"/>
              <a:gd name="connsiteX1" fmla="*/ 1524000 w 6619875"/>
              <a:gd name="connsiteY1" fmla="*/ 114300 h 238125"/>
              <a:gd name="connsiteX2" fmla="*/ 4333875 w 6619875"/>
              <a:gd name="connsiteY2" fmla="*/ 57150 h 238125"/>
              <a:gd name="connsiteX3" fmla="*/ 5819775 w 6619875"/>
              <a:gd name="connsiteY3" fmla="*/ 95250 h 238125"/>
              <a:gd name="connsiteX4" fmla="*/ 6600825 w 6619875"/>
              <a:gd name="connsiteY4" fmla="*/ 228600 h 238125"/>
              <a:gd name="connsiteX5" fmla="*/ 6619875 w 6619875"/>
              <a:gd name="connsiteY5" fmla="*/ 238125 h 238125"/>
              <a:gd name="connsiteX0" fmla="*/ 0 w 6619875"/>
              <a:gd name="connsiteY0" fmla="*/ 0 h 238125"/>
              <a:gd name="connsiteX1" fmla="*/ 1524000 w 6619875"/>
              <a:gd name="connsiteY1" fmla="*/ 114300 h 238125"/>
              <a:gd name="connsiteX2" fmla="*/ 4333875 w 6619875"/>
              <a:gd name="connsiteY2" fmla="*/ 57150 h 238125"/>
              <a:gd name="connsiteX3" fmla="*/ 5819775 w 6619875"/>
              <a:gd name="connsiteY3" fmla="*/ 95250 h 238125"/>
              <a:gd name="connsiteX4" fmla="*/ 6600825 w 6619875"/>
              <a:gd name="connsiteY4" fmla="*/ 228600 h 238125"/>
              <a:gd name="connsiteX5" fmla="*/ 6619875 w 6619875"/>
              <a:gd name="connsiteY5" fmla="*/ 238125 h 238125"/>
              <a:gd name="connsiteX0" fmla="*/ 0 w 6619875"/>
              <a:gd name="connsiteY0" fmla="*/ 0 h 238125"/>
              <a:gd name="connsiteX1" fmla="*/ 1553840 w 6619875"/>
              <a:gd name="connsiteY1" fmla="*/ 85378 h 238125"/>
              <a:gd name="connsiteX2" fmla="*/ 4333875 w 6619875"/>
              <a:gd name="connsiteY2" fmla="*/ 57150 h 238125"/>
              <a:gd name="connsiteX3" fmla="*/ 5819775 w 6619875"/>
              <a:gd name="connsiteY3" fmla="*/ 95250 h 238125"/>
              <a:gd name="connsiteX4" fmla="*/ 6600825 w 6619875"/>
              <a:gd name="connsiteY4" fmla="*/ 228600 h 238125"/>
              <a:gd name="connsiteX5" fmla="*/ 6619875 w 6619875"/>
              <a:gd name="connsiteY5" fmla="*/ 238125 h 238125"/>
              <a:gd name="connsiteX0" fmla="*/ 0 w 6634708"/>
              <a:gd name="connsiteY0" fmla="*/ 0 h 248444"/>
              <a:gd name="connsiteX1" fmla="*/ 1568673 w 6634708"/>
              <a:gd name="connsiteY1" fmla="*/ 95697 h 248444"/>
              <a:gd name="connsiteX2" fmla="*/ 4348708 w 6634708"/>
              <a:gd name="connsiteY2" fmla="*/ 67469 h 248444"/>
              <a:gd name="connsiteX3" fmla="*/ 5834608 w 6634708"/>
              <a:gd name="connsiteY3" fmla="*/ 105569 h 248444"/>
              <a:gd name="connsiteX4" fmla="*/ 6615658 w 6634708"/>
              <a:gd name="connsiteY4" fmla="*/ 238919 h 248444"/>
              <a:gd name="connsiteX5" fmla="*/ 6634708 w 6634708"/>
              <a:gd name="connsiteY5" fmla="*/ 248444 h 248444"/>
              <a:gd name="connsiteX0" fmla="*/ 0 w 6634708"/>
              <a:gd name="connsiteY0" fmla="*/ 0 h 248444"/>
              <a:gd name="connsiteX1" fmla="*/ 1568673 w 6634708"/>
              <a:gd name="connsiteY1" fmla="*/ 95697 h 248444"/>
              <a:gd name="connsiteX2" fmla="*/ 3020938 w 6634708"/>
              <a:gd name="connsiteY2" fmla="*/ 43880 h 248444"/>
              <a:gd name="connsiteX3" fmla="*/ 4348708 w 6634708"/>
              <a:gd name="connsiteY3" fmla="*/ 67469 h 248444"/>
              <a:gd name="connsiteX4" fmla="*/ 5834608 w 6634708"/>
              <a:gd name="connsiteY4" fmla="*/ 105569 h 248444"/>
              <a:gd name="connsiteX5" fmla="*/ 6615658 w 6634708"/>
              <a:gd name="connsiteY5" fmla="*/ 238919 h 248444"/>
              <a:gd name="connsiteX6" fmla="*/ 6634708 w 6634708"/>
              <a:gd name="connsiteY6" fmla="*/ 248444 h 248444"/>
              <a:gd name="connsiteX0" fmla="*/ 0 w 6634708"/>
              <a:gd name="connsiteY0" fmla="*/ 0 h 248444"/>
              <a:gd name="connsiteX1" fmla="*/ 1568673 w 6634708"/>
              <a:gd name="connsiteY1" fmla="*/ 95697 h 248444"/>
              <a:gd name="connsiteX2" fmla="*/ 3020938 w 6634708"/>
              <a:gd name="connsiteY2" fmla="*/ 43880 h 248444"/>
              <a:gd name="connsiteX3" fmla="*/ 4370586 w 6634708"/>
              <a:gd name="connsiteY3" fmla="*/ 43880 h 248444"/>
              <a:gd name="connsiteX4" fmla="*/ 5834608 w 6634708"/>
              <a:gd name="connsiteY4" fmla="*/ 105569 h 248444"/>
              <a:gd name="connsiteX5" fmla="*/ 6615658 w 6634708"/>
              <a:gd name="connsiteY5" fmla="*/ 238919 h 248444"/>
              <a:gd name="connsiteX6" fmla="*/ 6634708 w 6634708"/>
              <a:gd name="connsiteY6" fmla="*/ 248444 h 248444"/>
              <a:gd name="connsiteX0" fmla="*/ 0 w 6634708"/>
              <a:gd name="connsiteY0" fmla="*/ 0 h 248444"/>
              <a:gd name="connsiteX1" fmla="*/ 1568673 w 6634708"/>
              <a:gd name="connsiteY1" fmla="*/ 95697 h 248444"/>
              <a:gd name="connsiteX2" fmla="*/ 3020938 w 6634708"/>
              <a:gd name="connsiteY2" fmla="*/ 43880 h 248444"/>
              <a:gd name="connsiteX3" fmla="*/ 4370586 w 6634708"/>
              <a:gd name="connsiteY3" fmla="*/ 43880 h 248444"/>
              <a:gd name="connsiteX4" fmla="*/ 5472608 w 6634708"/>
              <a:gd name="connsiteY4" fmla="*/ 72008 h 248444"/>
              <a:gd name="connsiteX5" fmla="*/ 6615658 w 6634708"/>
              <a:gd name="connsiteY5" fmla="*/ 238919 h 248444"/>
              <a:gd name="connsiteX6" fmla="*/ 6634708 w 6634708"/>
              <a:gd name="connsiteY6" fmla="*/ 248444 h 248444"/>
              <a:gd name="connsiteX0" fmla="*/ 0 w 6634708"/>
              <a:gd name="connsiteY0" fmla="*/ 0 h 248444"/>
              <a:gd name="connsiteX1" fmla="*/ 1568673 w 6634708"/>
              <a:gd name="connsiteY1" fmla="*/ 95697 h 248444"/>
              <a:gd name="connsiteX2" fmla="*/ 3020938 w 6634708"/>
              <a:gd name="connsiteY2" fmla="*/ 43880 h 248444"/>
              <a:gd name="connsiteX3" fmla="*/ 4370586 w 6634708"/>
              <a:gd name="connsiteY3" fmla="*/ 43880 h 248444"/>
              <a:gd name="connsiteX4" fmla="*/ 5472608 w 6634708"/>
              <a:gd name="connsiteY4" fmla="*/ 72008 h 248444"/>
              <a:gd name="connsiteX5" fmla="*/ 6615658 w 6634708"/>
              <a:gd name="connsiteY5" fmla="*/ 238919 h 248444"/>
              <a:gd name="connsiteX6" fmla="*/ 6634708 w 6634708"/>
              <a:gd name="connsiteY6" fmla="*/ 248444 h 248444"/>
              <a:gd name="connsiteX0" fmla="*/ 0 w 6418684"/>
              <a:gd name="connsiteY0" fmla="*/ 0 h 248444"/>
              <a:gd name="connsiteX1" fmla="*/ 1352649 w 6418684"/>
              <a:gd name="connsiteY1" fmla="*/ 95697 h 248444"/>
              <a:gd name="connsiteX2" fmla="*/ 2804914 w 6418684"/>
              <a:gd name="connsiteY2" fmla="*/ 43880 h 248444"/>
              <a:gd name="connsiteX3" fmla="*/ 4154562 w 6418684"/>
              <a:gd name="connsiteY3" fmla="*/ 43880 h 248444"/>
              <a:gd name="connsiteX4" fmla="*/ 5256584 w 6418684"/>
              <a:gd name="connsiteY4" fmla="*/ 72008 h 248444"/>
              <a:gd name="connsiteX5" fmla="*/ 6399634 w 6418684"/>
              <a:gd name="connsiteY5" fmla="*/ 238919 h 248444"/>
              <a:gd name="connsiteX6" fmla="*/ 6418684 w 6418684"/>
              <a:gd name="connsiteY6" fmla="*/ 248444 h 248444"/>
              <a:gd name="connsiteX0" fmla="*/ 0 w 5598308"/>
              <a:gd name="connsiteY0" fmla="*/ 23097 h 204564"/>
              <a:gd name="connsiteX1" fmla="*/ 532273 w 5598308"/>
              <a:gd name="connsiteY1" fmla="*/ 51817 h 204564"/>
              <a:gd name="connsiteX2" fmla="*/ 1984538 w 5598308"/>
              <a:gd name="connsiteY2" fmla="*/ 0 h 204564"/>
              <a:gd name="connsiteX3" fmla="*/ 3334186 w 5598308"/>
              <a:gd name="connsiteY3" fmla="*/ 0 h 204564"/>
              <a:gd name="connsiteX4" fmla="*/ 4436208 w 5598308"/>
              <a:gd name="connsiteY4" fmla="*/ 28128 h 204564"/>
              <a:gd name="connsiteX5" fmla="*/ 5579258 w 5598308"/>
              <a:gd name="connsiteY5" fmla="*/ 195039 h 204564"/>
              <a:gd name="connsiteX6" fmla="*/ 5598308 w 5598308"/>
              <a:gd name="connsiteY6" fmla="*/ 204564 h 204564"/>
              <a:gd name="connsiteX0" fmla="*/ 0 w 5579259"/>
              <a:gd name="connsiteY0" fmla="*/ 23097 h 195039"/>
              <a:gd name="connsiteX1" fmla="*/ 532273 w 5579259"/>
              <a:gd name="connsiteY1" fmla="*/ 51817 h 195039"/>
              <a:gd name="connsiteX2" fmla="*/ 1984538 w 5579259"/>
              <a:gd name="connsiteY2" fmla="*/ 0 h 195039"/>
              <a:gd name="connsiteX3" fmla="*/ 3334186 w 5579259"/>
              <a:gd name="connsiteY3" fmla="*/ 0 h 195039"/>
              <a:gd name="connsiteX4" fmla="*/ 4436208 w 5579259"/>
              <a:gd name="connsiteY4" fmla="*/ 28128 h 195039"/>
              <a:gd name="connsiteX5" fmla="*/ 5579258 w 5579259"/>
              <a:gd name="connsiteY5" fmla="*/ 195039 h 195039"/>
              <a:gd name="connsiteX0" fmla="*/ 0 w 5194164"/>
              <a:gd name="connsiteY0" fmla="*/ 23097 h 134992"/>
              <a:gd name="connsiteX1" fmla="*/ 532273 w 5194164"/>
              <a:gd name="connsiteY1" fmla="*/ 51817 h 134992"/>
              <a:gd name="connsiteX2" fmla="*/ 1984538 w 5194164"/>
              <a:gd name="connsiteY2" fmla="*/ 0 h 134992"/>
              <a:gd name="connsiteX3" fmla="*/ 3334186 w 5194164"/>
              <a:gd name="connsiteY3" fmla="*/ 0 h 134992"/>
              <a:gd name="connsiteX4" fmla="*/ 4436208 w 5194164"/>
              <a:gd name="connsiteY4" fmla="*/ 28128 h 134992"/>
              <a:gd name="connsiteX5" fmla="*/ 5194164 w 5194164"/>
              <a:gd name="connsiteY5" fmla="*/ 134992 h 134992"/>
              <a:gd name="connsiteX0" fmla="*/ 0 w 5052804"/>
              <a:gd name="connsiteY0" fmla="*/ 23097 h 85616"/>
              <a:gd name="connsiteX1" fmla="*/ 532273 w 5052804"/>
              <a:gd name="connsiteY1" fmla="*/ 51817 h 85616"/>
              <a:gd name="connsiteX2" fmla="*/ 1984538 w 5052804"/>
              <a:gd name="connsiteY2" fmla="*/ 0 h 85616"/>
              <a:gd name="connsiteX3" fmla="*/ 3334186 w 5052804"/>
              <a:gd name="connsiteY3" fmla="*/ 0 h 85616"/>
              <a:gd name="connsiteX4" fmla="*/ 4436208 w 5052804"/>
              <a:gd name="connsiteY4" fmla="*/ 28128 h 85616"/>
              <a:gd name="connsiteX5" fmla="*/ 5052804 w 5052804"/>
              <a:gd name="connsiteY5" fmla="*/ 85616 h 85616"/>
              <a:gd name="connsiteX0" fmla="*/ 0 w 4915677"/>
              <a:gd name="connsiteY0" fmla="*/ 44091 h 85616"/>
              <a:gd name="connsiteX1" fmla="*/ 395146 w 4915677"/>
              <a:gd name="connsiteY1" fmla="*/ 51817 h 85616"/>
              <a:gd name="connsiteX2" fmla="*/ 1847411 w 4915677"/>
              <a:gd name="connsiteY2" fmla="*/ 0 h 85616"/>
              <a:gd name="connsiteX3" fmla="*/ 3197059 w 4915677"/>
              <a:gd name="connsiteY3" fmla="*/ 0 h 85616"/>
              <a:gd name="connsiteX4" fmla="*/ 4299081 w 4915677"/>
              <a:gd name="connsiteY4" fmla="*/ 28128 h 85616"/>
              <a:gd name="connsiteX5" fmla="*/ 4915677 w 4915677"/>
              <a:gd name="connsiteY5" fmla="*/ 85616 h 8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5677" h="85616">
                <a:moveTo>
                  <a:pt x="0" y="44091"/>
                </a:moveTo>
                <a:lnTo>
                  <a:pt x="395146" y="51817"/>
                </a:lnTo>
                <a:lnTo>
                  <a:pt x="1847411" y="0"/>
                </a:lnTo>
                <a:lnTo>
                  <a:pt x="3197059" y="0"/>
                </a:lnTo>
                <a:lnTo>
                  <a:pt x="4299081" y="28128"/>
                </a:lnTo>
                <a:cubicBezTo>
                  <a:pt x="4751908" y="32618"/>
                  <a:pt x="4534660" y="29979"/>
                  <a:pt x="4915677" y="85616"/>
                </a:cubicBezTo>
              </a:path>
            </a:pathLst>
          </a:custGeom>
          <a:ln w="381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17" name="フリーフォーム 16"/>
          <p:cNvSpPr/>
          <p:nvPr/>
        </p:nvSpPr>
        <p:spPr>
          <a:xfrm>
            <a:off x="6112844" y="895936"/>
            <a:ext cx="2972731" cy="1032075"/>
          </a:xfrm>
          <a:custGeom>
            <a:avLst/>
            <a:gdLst>
              <a:gd name="connsiteX0" fmla="*/ 0 w 2600325"/>
              <a:gd name="connsiteY0" fmla="*/ 19050 h 885825"/>
              <a:gd name="connsiteX1" fmla="*/ 885825 w 2600325"/>
              <a:gd name="connsiteY1" fmla="*/ 114300 h 885825"/>
              <a:gd name="connsiteX2" fmla="*/ 1181100 w 2600325"/>
              <a:gd name="connsiteY2" fmla="*/ 0 h 885825"/>
              <a:gd name="connsiteX3" fmla="*/ 1419225 w 2600325"/>
              <a:gd name="connsiteY3" fmla="*/ 57150 h 885825"/>
              <a:gd name="connsiteX4" fmla="*/ 2324100 w 2600325"/>
              <a:gd name="connsiteY4" fmla="*/ 800100 h 885825"/>
              <a:gd name="connsiteX5" fmla="*/ 2600325 w 2600325"/>
              <a:gd name="connsiteY5" fmla="*/ 885825 h 885825"/>
              <a:gd name="connsiteX0" fmla="*/ 0 w 2947020"/>
              <a:gd name="connsiteY0" fmla="*/ 19050 h 2110358"/>
              <a:gd name="connsiteX1" fmla="*/ 885825 w 2947020"/>
              <a:gd name="connsiteY1" fmla="*/ 114300 h 2110358"/>
              <a:gd name="connsiteX2" fmla="*/ 1181100 w 2947020"/>
              <a:gd name="connsiteY2" fmla="*/ 0 h 2110358"/>
              <a:gd name="connsiteX3" fmla="*/ 1419225 w 2947020"/>
              <a:gd name="connsiteY3" fmla="*/ 57150 h 2110358"/>
              <a:gd name="connsiteX4" fmla="*/ 2324100 w 2947020"/>
              <a:gd name="connsiteY4" fmla="*/ 800100 h 2110358"/>
              <a:gd name="connsiteX5" fmla="*/ 2947020 w 2947020"/>
              <a:gd name="connsiteY5" fmla="*/ 2110358 h 2110358"/>
              <a:gd name="connsiteX0" fmla="*/ 0 w 2875011"/>
              <a:gd name="connsiteY0" fmla="*/ 19050 h 1030237"/>
              <a:gd name="connsiteX1" fmla="*/ 885825 w 2875011"/>
              <a:gd name="connsiteY1" fmla="*/ 114300 h 1030237"/>
              <a:gd name="connsiteX2" fmla="*/ 1181100 w 2875011"/>
              <a:gd name="connsiteY2" fmla="*/ 0 h 1030237"/>
              <a:gd name="connsiteX3" fmla="*/ 1419225 w 2875011"/>
              <a:gd name="connsiteY3" fmla="*/ 57150 h 1030237"/>
              <a:gd name="connsiteX4" fmla="*/ 2324100 w 2875011"/>
              <a:gd name="connsiteY4" fmla="*/ 800100 h 1030237"/>
              <a:gd name="connsiteX5" fmla="*/ 2875011 w 2875011"/>
              <a:gd name="connsiteY5" fmla="*/ 1030237 h 1030237"/>
              <a:gd name="connsiteX0" fmla="*/ 0 w 4531196"/>
              <a:gd name="connsiteY0" fmla="*/ 19050 h 800100"/>
              <a:gd name="connsiteX1" fmla="*/ 885825 w 4531196"/>
              <a:gd name="connsiteY1" fmla="*/ 114300 h 800100"/>
              <a:gd name="connsiteX2" fmla="*/ 1181100 w 4531196"/>
              <a:gd name="connsiteY2" fmla="*/ 0 h 800100"/>
              <a:gd name="connsiteX3" fmla="*/ 1419225 w 4531196"/>
              <a:gd name="connsiteY3" fmla="*/ 57150 h 800100"/>
              <a:gd name="connsiteX4" fmla="*/ 2324100 w 4531196"/>
              <a:gd name="connsiteY4" fmla="*/ 800100 h 800100"/>
              <a:gd name="connsiteX5" fmla="*/ 4531196 w 4531196"/>
              <a:gd name="connsiteY5" fmla="*/ 526182 h 800100"/>
              <a:gd name="connsiteX0" fmla="*/ 0 w 4531196"/>
              <a:gd name="connsiteY0" fmla="*/ 19050 h 886222"/>
              <a:gd name="connsiteX1" fmla="*/ 885825 w 4531196"/>
              <a:gd name="connsiteY1" fmla="*/ 114300 h 886222"/>
              <a:gd name="connsiteX2" fmla="*/ 1181100 w 4531196"/>
              <a:gd name="connsiteY2" fmla="*/ 0 h 886222"/>
              <a:gd name="connsiteX3" fmla="*/ 1419225 w 4531196"/>
              <a:gd name="connsiteY3" fmla="*/ 57150 h 886222"/>
              <a:gd name="connsiteX4" fmla="*/ 2298947 w 4531196"/>
              <a:gd name="connsiteY4" fmla="*/ 886222 h 886222"/>
              <a:gd name="connsiteX5" fmla="*/ 4531196 w 4531196"/>
              <a:gd name="connsiteY5" fmla="*/ 526182 h 886222"/>
              <a:gd name="connsiteX0" fmla="*/ 0 w 4531196"/>
              <a:gd name="connsiteY0" fmla="*/ 19050 h 958230"/>
              <a:gd name="connsiteX1" fmla="*/ 885825 w 4531196"/>
              <a:gd name="connsiteY1" fmla="*/ 114300 h 958230"/>
              <a:gd name="connsiteX2" fmla="*/ 1181100 w 4531196"/>
              <a:gd name="connsiteY2" fmla="*/ 0 h 958230"/>
              <a:gd name="connsiteX3" fmla="*/ 1419225 w 4531196"/>
              <a:gd name="connsiteY3" fmla="*/ 57150 h 958230"/>
              <a:gd name="connsiteX4" fmla="*/ 2298947 w 4531196"/>
              <a:gd name="connsiteY4" fmla="*/ 886222 h 958230"/>
              <a:gd name="connsiteX5" fmla="*/ 2803003 w 4531196"/>
              <a:gd name="connsiteY5" fmla="*/ 958230 h 958230"/>
              <a:gd name="connsiteX6" fmla="*/ 4531196 w 4531196"/>
              <a:gd name="connsiteY6" fmla="*/ 526182 h 958230"/>
              <a:gd name="connsiteX0" fmla="*/ 0 w 4531196"/>
              <a:gd name="connsiteY0" fmla="*/ 19050 h 958230"/>
              <a:gd name="connsiteX1" fmla="*/ 885825 w 4531196"/>
              <a:gd name="connsiteY1" fmla="*/ 114300 h 958230"/>
              <a:gd name="connsiteX2" fmla="*/ 1181100 w 4531196"/>
              <a:gd name="connsiteY2" fmla="*/ 0 h 958230"/>
              <a:gd name="connsiteX3" fmla="*/ 1419225 w 4531196"/>
              <a:gd name="connsiteY3" fmla="*/ 57150 h 958230"/>
              <a:gd name="connsiteX4" fmla="*/ 2298947 w 4531196"/>
              <a:gd name="connsiteY4" fmla="*/ 886222 h 958230"/>
              <a:gd name="connsiteX5" fmla="*/ 2803003 w 4531196"/>
              <a:gd name="connsiteY5" fmla="*/ 958230 h 958230"/>
              <a:gd name="connsiteX6" fmla="*/ 3091035 w 4531196"/>
              <a:gd name="connsiteY6" fmla="*/ 958230 h 958230"/>
              <a:gd name="connsiteX7" fmla="*/ 4531196 w 4531196"/>
              <a:gd name="connsiteY7" fmla="*/ 526182 h 958230"/>
              <a:gd name="connsiteX0" fmla="*/ 0 w 3595091"/>
              <a:gd name="connsiteY0" fmla="*/ 19050 h 958230"/>
              <a:gd name="connsiteX1" fmla="*/ 885825 w 3595091"/>
              <a:gd name="connsiteY1" fmla="*/ 114300 h 958230"/>
              <a:gd name="connsiteX2" fmla="*/ 1181100 w 3595091"/>
              <a:gd name="connsiteY2" fmla="*/ 0 h 958230"/>
              <a:gd name="connsiteX3" fmla="*/ 1419225 w 3595091"/>
              <a:gd name="connsiteY3" fmla="*/ 57150 h 958230"/>
              <a:gd name="connsiteX4" fmla="*/ 2298947 w 3595091"/>
              <a:gd name="connsiteY4" fmla="*/ 886222 h 958230"/>
              <a:gd name="connsiteX5" fmla="*/ 2803003 w 3595091"/>
              <a:gd name="connsiteY5" fmla="*/ 958230 h 958230"/>
              <a:gd name="connsiteX6" fmla="*/ 3091035 w 3595091"/>
              <a:gd name="connsiteY6" fmla="*/ 958230 h 958230"/>
              <a:gd name="connsiteX7" fmla="*/ 3595091 w 3595091"/>
              <a:gd name="connsiteY7" fmla="*/ 814214 h 958230"/>
              <a:gd name="connsiteX0" fmla="*/ 0 w 3595092"/>
              <a:gd name="connsiteY0" fmla="*/ 19050 h 958230"/>
              <a:gd name="connsiteX1" fmla="*/ 885825 w 3595092"/>
              <a:gd name="connsiteY1" fmla="*/ 114300 h 958230"/>
              <a:gd name="connsiteX2" fmla="*/ 1181100 w 3595092"/>
              <a:gd name="connsiteY2" fmla="*/ 0 h 958230"/>
              <a:gd name="connsiteX3" fmla="*/ 1419225 w 3595092"/>
              <a:gd name="connsiteY3" fmla="*/ 57150 h 958230"/>
              <a:gd name="connsiteX4" fmla="*/ 2298947 w 3595092"/>
              <a:gd name="connsiteY4" fmla="*/ 886222 h 958230"/>
              <a:gd name="connsiteX5" fmla="*/ 2803003 w 3595092"/>
              <a:gd name="connsiteY5" fmla="*/ 958230 h 958230"/>
              <a:gd name="connsiteX6" fmla="*/ 3091035 w 3595092"/>
              <a:gd name="connsiteY6" fmla="*/ 958230 h 958230"/>
              <a:gd name="connsiteX7" fmla="*/ 3595092 w 3595092"/>
              <a:gd name="connsiteY7" fmla="*/ 742206 h 958230"/>
              <a:gd name="connsiteX0" fmla="*/ 0 w 3667099"/>
              <a:gd name="connsiteY0" fmla="*/ 19050 h 958230"/>
              <a:gd name="connsiteX1" fmla="*/ 885825 w 3667099"/>
              <a:gd name="connsiteY1" fmla="*/ 114300 h 958230"/>
              <a:gd name="connsiteX2" fmla="*/ 1181100 w 3667099"/>
              <a:gd name="connsiteY2" fmla="*/ 0 h 958230"/>
              <a:gd name="connsiteX3" fmla="*/ 1419225 w 3667099"/>
              <a:gd name="connsiteY3" fmla="*/ 57150 h 958230"/>
              <a:gd name="connsiteX4" fmla="*/ 2298947 w 3667099"/>
              <a:gd name="connsiteY4" fmla="*/ 886222 h 958230"/>
              <a:gd name="connsiteX5" fmla="*/ 2803003 w 3667099"/>
              <a:gd name="connsiteY5" fmla="*/ 958230 h 958230"/>
              <a:gd name="connsiteX6" fmla="*/ 3091035 w 3667099"/>
              <a:gd name="connsiteY6" fmla="*/ 958230 h 958230"/>
              <a:gd name="connsiteX7" fmla="*/ 3667099 w 3667099"/>
              <a:gd name="connsiteY7" fmla="*/ 742206 h 958230"/>
              <a:gd name="connsiteX0" fmla="*/ 0 w 3669505"/>
              <a:gd name="connsiteY0" fmla="*/ 19050 h 958230"/>
              <a:gd name="connsiteX1" fmla="*/ 885825 w 3669505"/>
              <a:gd name="connsiteY1" fmla="*/ 114300 h 958230"/>
              <a:gd name="connsiteX2" fmla="*/ 1181100 w 3669505"/>
              <a:gd name="connsiteY2" fmla="*/ 0 h 958230"/>
              <a:gd name="connsiteX3" fmla="*/ 1419225 w 3669505"/>
              <a:gd name="connsiteY3" fmla="*/ 57150 h 958230"/>
              <a:gd name="connsiteX4" fmla="*/ 2298947 w 3669505"/>
              <a:gd name="connsiteY4" fmla="*/ 886222 h 958230"/>
              <a:gd name="connsiteX5" fmla="*/ 2803003 w 3669505"/>
              <a:gd name="connsiteY5" fmla="*/ 958230 h 958230"/>
              <a:gd name="connsiteX6" fmla="*/ 3091035 w 3669505"/>
              <a:gd name="connsiteY6" fmla="*/ 958230 h 958230"/>
              <a:gd name="connsiteX7" fmla="*/ 3669505 w 3669505"/>
              <a:gd name="connsiteY7" fmla="*/ 721519 h 958230"/>
              <a:gd name="connsiteX0" fmla="*/ 0 w 3669505"/>
              <a:gd name="connsiteY0" fmla="*/ 19050 h 958230"/>
              <a:gd name="connsiteX1" fmla="*/ 885825 w 3669505"/>
              <a:gd name="connsiteY1" fmla="*/ 114300 h 958230"/>
              <a:gd name="connsiteX2" fmla="*/ 1181100 w 3669505"/>
              <a:gd name="connsiteY2" fmla="*/ 0 h 958230"/>
              <a:gd name="connsiteX3" fmla="*/ 1419225 w 3669505"/>
              <a:gd name="connsiteY3" fmla="*/ 57150 h 958230"/>
              <a:gd name="connsiteX4" fmla="*/ 2298947 w 3669505"/>
              <a:gd name="connsiteY4" fmla="*/ 886222 h 958230"/>
              <a:gd name="connsiteX5" fmla="*/ 2803003 w 3669505"/>
              <a:gd name="connsiteY5" fmla="*/ 958230 h 958230"/>
              <a:gd name="connsiteX6" fmla="*/ 3091035 w 3669505"/>
              <a:gd name="connsiteY6" fmla="*/ 958230 h 958230"/>
              <a:gd name="connsiteX7" fmla="*/ 3669505 w 3669505"/>
              <a:gd name="connsiteY7" fmla="*/ 721519 h 958230"/>
              <a:gd name="connsiteX0" fmla="*/ 0 w 3669505"/>
              <a:gd name="connsiteY0" fmla="*/ 109604 h 1048784"/>
              <a:gd name="connsiteX1" fmla="*/ 885825 w 3669505"/>
              <a:gd name="connsiteY1" fmla="*/ 204854 h 1048784"/>
              <a:gd name="connsiteX2" fmla="*/ 1181100 w 3669505"/>
              <a:gd name="connsiteY2" fmla="*/ 90554 h 1048784"/>
              <a:gd name="connsiteX3" fmla="*/ 1419225 w 3669505"/>
              <a:gd name="connsiteY3" fmla="*/ 147704 h 1048784"/>
              <a:gd name="connsiteX4" fmla="*/ 2298947 w 3669505"/>
              <a:gd name="connsiteY4" fmla="*/ 976776 h 1048784"/>
              <a:gd name="connsiteX5" fmla="*/ 2803003 w 3669505"/>
              <a:gd name="connsiteY5" fmla="*/ 1048784 h 1048784"/>
              <a:gd name="connsiteX6" fmla="*/ 3091035 w 3669505"/>
              <a:gd name="connsiteY6" fmla="*/ 1048784 h 1048784"/>
              <a:gd name="connsiteX7" fmla="*/ 3669505 w 3669505"/>
              <a:gd name="connsiteY7" fmla="*/ 812073 h 1048784"/>
              <a:gd name="connsiteX0" fmla="*/ 0 w 3669505"/>
              <a:gd name="connsiteY0" fmla="*/ 109604 h 1048784"/>
              <a:gd name="connsiteX1" fmla="*/ 885825 w 3669505"/>
              <a:gd name="connsiteY1" fmla="*/ 204854 h 1048784"/>
              <a:gd name="connsiteX2" fmla="*/ 1181100 w 3669505"/>
              <a:gd name="connsiteY2" fmla="*/ 90554 h 1048784"/>
              <a:gd name="connsiteX3" fmla="*/ 1419225 w 3669505"/>
              <a:gd name="connsiteY3" fmla="*/ 147704 h 1048784"/>
              <a:gd name="connsiteX4" fmla="*/ 2298947 w 3669505"/>
              <a:gd name="connsiteY4" fmla="*/ 976776 h 1048784"/>
              <a:gd name="connsiteX5" fmla="*/ 2803003 w 3669505"/>
              <a:gd name="connsiteY5" fmla="*/ 1048784 h 1048784"/>
              <a:gd name="connsiteX6" fmla="*/ 3091035 w 3669505"/>
              <a:gd name="connsiteY6" fmla="*/ 1048784 h 1048784"/>
              <a:gd name="connsiteX7" fmla="*/ 3669505 w 3669505"/>
              <a:gd name="connsiteY7" fmla="*/ 812073 h 1048784"/>
              <a:gd name="connsiteX0" fmla="*/ 0 w 3669505"/>
              <a:gd name="connsiteY0" fmla="*/ 109604 h 1126956"/>
              <a:gd name="connsiteX1" fmla="*/ 885825 w 3669505"/>
              <a:gd name="connsiteY1" fmla="*/ 204854 h 1126956"/>
              <a:gd name="connsiteX2" fmla="*/ 1181100 w 3669505"/>
              <a:gd name="connsiteY2" fmla="*/ 90554 h 1126956"/>
              <a:gd name="connsiteX3" fmla="*/ 1419225 w 3669505"/>
              <a:gd name="connsiteY3" fmla="*/ 147704 h 1126956"/>
              <a:gd name="connsiteX4" fmla="*/ 2298947 w 3669505"/>
              <a:gd name="connsiteY4" fmla="*/ 976776 h 1126956"/>
              <a:gd name="connsiteX5" fmla="*/ 2803003 w 3669505"/>
              <a:gd name="connsiteY5" fmla="*/ 1048784 h 1126956"/>
              <a:gd name="connsiteX6" fmla="*/ 3091035 w 3669505"/>
              <a:gd name="connsiteY6" fmla="*/ 1048784 h 1126956"/>
              <a:gd name="connsiteX7" fmla="*/ 3669505 w 3669505"/>
              <a:gd name="connsiteY7" fmla="*/ 812073 h 1126956"/>
              <a:gd name="connsiteX0" fmla="*/ 0 w 3669505"/>
              <a:gd name="connsiteY0" fmla="*/ 109604 h 1126956"/>
              <a:gd name="connsiteX1" fmla="*/ 885825 w 3669505"/>
              <a:gd name="connsiteY1" fmla="*/ 204854 h 1126956"/>
              <a:gd name="connsiteX2" fmla="*/ 1181100 w 3669505"/>
              <a:gd name="connsiteY2" fmla="*/ 90554 h 1126956"/>
              <a:gd name="connsiteX3" fmla="*/ 1419225 w 3669505"/>
              <a:gd name="connsiteY3" fmla="*/ 147704 h 1126956"/>
              <a:gd name="connsiteX4" fmla="*/ 2298947 w 3669505"/>
              <a:gd name="connsiteY4" fmla="*/ 976776 h 1126956"/>
              <a:gd name="connsiteX5" fmla="*/ 2803003 w 3669505"/>
              <a:gd name="connsiteY5" fmla="*/ 1048784 h 1126956"/>
              <a:gd name="connsiteX6" fmla="*/ 3091035 w 3669505"/>
              <a:gd name="connsiteY6" fmla="*/ 1048784 h 1126956"/>
              <a:gd name="connsiteX7" fmla="*/ 3669505 w 3669505"/>
              <a:gd name="connsiteY7" fmla="*/ 812073 h 1126956"/>
              <a:gd name="connsiteX0" fmla="*/ 0 w 3669505"/>
              <a:gd name="connsiteY0" fmla="*/ 109604 h 1126956"/>
              <a:gd name="connsiteX1" fmla="*/ 885825 w 3669505"/>
              <a:gd name="connsiteY1" fmla="*/ 204854 h 1126956"/>
              <a:gd name="connsiteX2" fmla="*/ 1181100 w 3669505"/>
              <a:gd name="connsiteY2" fmla="*/ 90554 h 1126956"/>
              <a:gd name="connsiteX3" fmla="*/ 1419225 w 3669505"/>
              <a:gd name="connsiteY3" fmla="*/ 147704 h 1126956"/>
              <a:gd name="connsiteX4" fmla="*/ 2298947 w 3669505"/>
              <a:gd name="connsiteY4" fmla="*/ 976776 h 1126956"/>
              <a:gd name="connsiteX5" fmla="*/ 3091035 w 3669505"/>
              <a:gd name="connsiteY5" fmla="*/ 1048784 h 1126956"/>
              <a:gd name="connsiteX6" fmla="*/ 3669505 w 3669505"/>
              <a:gd name="connsiteY6" fmla="*/ 812073 h 1126956"/>
              <a:gd name="connsiteX0" fmla="*/ 0 w 3669505"/>
              <a:gd name="connsiteY0" fmla="*/ 90554 h 1107906"/>
              <a:gd name="connsiteX1" fmla="*/ 885825 w 3669505"/>
              <a:gd name="connsiteY1" fmla="*/ 185804 h 1107906"/>
              <a:gd name="connsiteX2" fmla="*/ 1419225 w 3669505"/>
              <a:gd name="connsiteY2" fmla="*/ 128654 h 1107906"/>
              <a:gd name="connsiteX3" fmla="*/ 2298947 w 3669505"/>
              <a:gd name="connsiteY3" fmla="*/ 957726 h 1107906"/>
              <a:gd name="connsiteX4" fmla="*/ 3091035 w 3669505"/>
              <a:gd name="connsiteY4" fmla="*/ 1029734 h 1107906"/>
              <a:gd name="connsiteX5" fmla="*/ 3669505 w 3669505"/>
              <a:gd name="connsiteY5" fmla="*/ 793023 h 1107906"/>
              <a:gd name="connsiteX0" fmla="*/ 0 w 3669505"/>
              <a:gd name="connsiteY0" fmla="*/ 93915 h 1111267"/>
              <a:gd name="connsiteX1" fmla="*/ 786779 w 3669505"/>
              <a:gd name="connsiteY1" fmla="*/ 168999 h 1111267"/>
              <a:gd name="connsiteX2" fmla="*/ 1419225 w 3669505"/>
              <a:gd name="connsiteY2" fmla="*/ 132015 h 1111267"/>
              <a:gd name="connsiteX3" fmla="*/ 2298947 w 3669505"/>
              <a:gd name="connsiteY3" fmla="*/ 961087 h 1111267"/>
              <a:gd name="connsiteX4" fmla="*/ 3091035 w 3669505"/>
              <a:gd name="connsiteY4" fmla="*/ 1033095 h 1111267"/>
              <a:gd name="connsiteX5" fmla="*/ 3669505 w 3669505"/>
              <a:gd name="connsiteY5" fmla="*/ 796384 h 1111267"/>
              <a:gd name="connsiteX0" fmla="*/ 0 w 3669505"/>
              <a:gd name="connsiteY0" fmla="*/ 93915 h 1111268"/>
              <a:gd name="connsiteX1" fmla="*/ 786779 w 3669505"/>
              <a:gd name="connsiteY1" fmla="*/ 168999 h 1111268"/>
              <a:gd name="connsiteX2" fmla="*/ 1419225 w 3669505"/>
              <a:gd name="connsiteY2" fmla="*/ 132015 h 1111268"/>
              <a:gd name="connsiteX3" fmla="*/ 2370955 w 3669505"/>
              <a:gd name="connsiteY3" fmla="*/ 961088 h 1111268"/>
              <a:gd name="connsiteX4" fmla="*/ 3091035 w 3669505"/>
              <a:gd name="connsiteY4" fmla="*/ 1033095 h 1111268"/>
              <a:gd name="connsiteX5" fmla="*/ 3669505 w 3669505"/>
              <a:gd name="connsiteY5" fmla="*/ 796384 h 1111268"/>
              <a:gd name="connsiteX0" fmla="*/ 0 w 3669505"/>
              <a:gd name="connsiteY0" fmla="*/ 93915 h 1111268"/>
              <a:gd name="connsiteX1" fmla="*/ 786779 w 3669505"/>
              <a:gd name="connsiteY1" fmla="*/ 168999 h 1111268"/>
              <a:gd name="connsiteX2" fmla="*/ 1419225 w 3669505"/>
              <a:gd name="connsiteY2" fmla="*/ 132015 h 1111268"/>
              <a:gd name="connsiteX3" fmla="*/ 2370955 w 3669505"/>
              <a:gd name="connsiteY3" fmla="*/ 961088 h 1111268"/>
              <a:gd name="connsiteX4" fmla="*/ 3163043 w 3669505"/>
              <a:gd name="connsiteY4" fmla="*/ 1033095 h 1111268"/>
              <a:gd name="connsiteX5" fmla="*/ 3669505 w 3669505"/>
              <a:gd name="connsiteY5" fmla="*/ 796384 h 1111268"/>
              <a:gd name="connsiteX0" fmla="*/ 0 w 3530798"/>
              <a:gd name="connsiteY0" fmla="*/ 96991 h 1111268"/>
              <a:gd name="connsiteX1" fmla="*/ 648072 w 3530798"/>
              <a:gd name="connsiteY1" fmla="*/ 168999 h 1111268"/>
              <a:gd name="connsiteX2" fmla="*/ 1280518 w 3530798"/>
              <a:gd name="connsiteY2" fmla="*/ 132015 h 1111268"/>
              <a:gd name="connsiteX3" fmla="*/ 2232248 w 3530798"/>
              <a:gd name="connsiteY3" fmla="*/ 961088 h 1111268"/>
              <a:gd name="connsiteX4" fmla="*/ 3024336 w 3530798"/>
              <a:gd name="connsiteY4" fmla="*/ 1033095 h 1111268"/>
              <a:gd name="connsiteX5" fmla="*/ 3530798 w 3530798"/>
              <a:gd name="connsiteY5" fmla="*/ 796384 h 1111268"/>
              <a:gd name="connsiteX0" fmla="*/ 0 w 3612429"/>
              <a:gd name="connsiteY0" fmla="*/ 96991 h 1111268"/>
              <a:gd name="connsiteX1" fmla="*/ 648072 w 3612429"/>
              <a:gd name="connsiteY1" fmla="*/ 168999 h 1111268"/>
              <a:gd name="connsiteX2" fmla="*/ 1280518 w 3612429"/>
              <a:gd name="connsiteY2" fmla="*/ 132015 h 1111268"/>
              <a:gd name="connsiteX3" fmla="*/ 2232248 w 3612429"/>
              <a:gd name="connsiteY3" fmla="*/ 961088 h 1111268"/>
              <a:gd name="connsiteX4" fmla="*/ 3024336 w 3612429"/>
              <a:gd name="connsiteY4" fmla="*/ 1033095 h 1111268"/>
              <a:gd name="connsiteX5" fmla="*/ 3530798 w 3612429"/>
              <a:gd name="connsiteY5" fmla="*/ 796384 h 1111268"/>
              <a:gd name="connsiteX6" fmla="*/ 3514125 w 3612429"/>
              <a:gd name="connsiteY6" fmla="*/ 803846 h 1111268"/>
              <a:gd name="connsiteX0" fmla="*/ 0 w 4146597"/>
              <a:gd name="connsiteY0" fmla="*/ 96991 h 1111268"/>
              <a:gd name="connsiteX1" fmla="*/ 648072 w 4146597"/>
              <a:gd name="connsiteY1" fmla="*/ 168999 h 1111268"/>
              <a:gd name="connsiteX2" fmla="*/ 1280518 w 4146597"/>
              <a:gd name="connsiteY2" fmla="*/ 132015 h 1111268"/>
              <a:gd name="connsiteX3" fmla="*/ 2232248 w 4146597"/>
              <a:gd name="connsiteY3" fmla="*/ 961088 h 1111268"/>
              <a:gd name="connsiteX4" fmla="*/ 3024336 w 4146597"/>
              <a:gd name="connsiteY4" fmla="*/ 1033095 h 1111268"/>
              <a:gd name="connsiteX5" fmla="*/ 3530798 w 4146597"/>
              <a:gd name="connsiteY5" fmla="*/ 796384 h 1111268"/>
              <a:gd name="connsiteX6" fmla="*/ 4143123 w 4146597"/>
              <a:gd name="connsiteY6" fmla="*/ 498190 h 1111268"/>
              <a:gd name="connsiteX0" fmla="*/ 1 w 3498526"/>
              <a:gd name="connsiteY0" fmla="*/ 168999 h 1111268"/>
              <a:gd name="connsiteX1" fmla="*/ 632447 w 3498526"/>
              <a:gd name="connsiteY1" fmla="*/ 132015 h 1111268"/>
              <a:gd name="connsiteX2" fmla="*/ 1584177 w 3498526"/>
              <a:gd name="connsiteY2" fmla="*/ 961088 h 1111268"/>
              <a:gd name="connsiteX3" fmla="*/ 2376265 w 3498526"/>
              <a:gd name="connsiteY3" fmla="*/ 1033095 h 1111268"/>
              <a:gd name="connsiteX4" fmla="*/ 2882727 w 3498526"/>
              <a:gd name="connsiteY4" fmla="*/ 796384 h 1111268"/>
              <a:gd name="connsiteX5" fmla="*/ 3495052 w 3498526"/>
              <a:gd name="connsiteY5" fmla="*/ 498190 h 1111268"/>
              <a:gd name="connsiteX0" fmla="*/ 0 w 2866079"/>
              <a:gd name="connsiteY0" fmla="*/ 0 h 979253"/>
              <a:gd name="connsiteX1" fmla="*/ 951730 w 2866079"/>
              <a:gd name="connsiteY1" fmla="*/ 829073 h 979253"/>
              <a:gd name="connsiteX2" fmla="*/ 1743818 w 2866079"/>
              <a:gd name="connsiteY2" fmla="*/ 901080 h 979253"/>
              <a:gd name="connsiteX3" fmla="*/ 2250280 w 2866079"/>
              <a:gd name="connsiteY3" fmla="*/ 664369 h 979253"/>
              <a:gd name="connsiteX4" fmla="*/ 2862605 w 2866079"/>
              <a:gd name="connsiteY4" fmla="*/ 366175 h 979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6079" h="979253">
                <a:moveTo>
                  <a:pt x="0" y="0"/>
                </a:moveTo>
                <a:cubicBezTo>
                  <a:pt x="264029" y="132015"/>
                  <a:pt x="661094" y="678893"/>
                  <a:pt x="951730" y="829073"/>
                </a:cubicBezTo>
                <a:cubicBezTo>
                  <a:pt x="1242366" y="979253"/>
                  <a:pt x="1515392" y="928530"/>
                  <a:pt x="1743818" y="901080"/>
                </a:cubicBezTo>
                <a:lnTo>
                  <a:pt x="2250280" y="664369"/>
                </a:lnTo>
                <a:cubicBezTo>
                  <a:pt x="2331911" y="626161"/>
                  <a:pt x="2866079" y="364621"/>
                  <a:pt x="2862605" y="366175"/>
                </a:cubicBezTo>
              </a:path>
            </a:pathLst>
          </a:custGeom>
          <a:ln w="38100">
            <a:solidFill>
              <a:srgbClr val="FF00FF"/>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18" name="フリーフォーム 17"/>
          <p:cNvSpPr/>
          <p:nvPr/>
        </p:nvSpPr>
        <p:spPr>
          <a:xfrm>
            <a:off x="9032313" y="749225"/>
            <a:ext cx="1858495" cy="556453"/>
          </a:xfrm>
          <a:custGeom>
            <a:avLst/>
            <a:gdLst>
              <a:gd name="connsiteX0" fmla="*/ 0 w 1062038"/>
              <a:gd name="connsiteY0" fmla="*/ 423863 h 423863"/>
              <a:gd name="connsiteX1" fmla="*/ 388144 w 1062038"/>
              <a:gd name="connsiteY1" fmla="*/ 219075 h 423863"/>
              <a:gd name="connsiteX2" fmla="*/ 854869 w 1062038"/>
              <a:gd name="connsiteY2" fmla="*/ 73819 h 423863"/>
              <a:gd name="connsiteX3" fmla="*/ 1062038 w 1062038"/>
              <a:gd name="connsiteY3" fmla="*/ 0 h 423863"/>
              <a:gd name="connsiteX0" fmla="*/ 0 w 1062038"/>
              <a:gd name="connsiteY0" fmla="*/ 423863 h 423863"/>
              <a:gd name="connsiteX1" fmla="*/ 388144 w 1062038"/>
              <a:gd name="connsiteY1" fmla="*/ 219075 h 423863"/>
              <a:gd name="connsiteX2" fmla="*/ 854869 w 1062038"/>
              <a:gd name="connsiteY2" fmla="*/ 73819 h 423863"/>
              <a:gd name="connsiteX3" fmla="*/ 1062038 w 1062038"/>
              <a:gd name="connsiteY3" fmla="*/ 0 h 423863"/>
              <a:gd name="connsiteX0" fmla="*/ 0 w 673894"/>
              <a:gd name="connsiteY0" fmla="*/ 219075 h 219075"/>
              <a:gd name="connsiteX1" fmla="*/ 466725 w 673894"/>
              <a:gd name="connsiteY1" fmla="*/ 73819 h 219075"/>
              <a:gd name="connsiteX2" fmla="*/ 673894 w 673894"/>
              <a:gd name="connsiteY2" fmla="*/ 0 h 219075"/>
              <a:gd name="connsiteX0" fmla="*/ 0 w 1320261"/>
              <a:gd name="connsiteY0" fmla="*/ 262102 h 262102"/>
              <a:gd name="connsiteX1" fmla="*/ 466725 w 1320261"/>
              <a:gd name="connsiteY1" fmla="*/ 116846 h 262102"/>
              <a:gd name="connsiteX2" fmla="*/ 1320261 w 1320261"/>
              <a:gd name="connsiteY2" fmla="*/ 0 h 262102"/>
              <a:gd name="connsiteX0" fmla="*/ 0 w 1320261"/>
              <a:gd name="connsiteY0" fmla="*/ 321784 h 321784"/>
              <a:gd name="connsiteX1" fmla="*/ 466725 w 1320261"/>
              <a:gd name="connsiteY1" fmla="*/ 176528 h 321784"/>
              <a:gd name="connsiteX2" fmla="*/ 995442 w 1320261"/>
              <a:gd name="connsiteY2" fmla="*/ 0 h 321784"/>
              <a:gd name="connsiteX3" fmla="*/ 1320261 w 1320261"/>
              <a:gd name="connsiteY3" fmla="*/ 59682 h 321784"/>
              <a:gd name="connsiteX0" fmla="*/ 0 w 1320261"/>
              <a:gd name="connsiteY0" fmla="*/ 321784 h 321784"/>
              <a:gd name="connsiteX1" fmla="*/ 466725 w 1320261"/>
              <a:gd name="connsiteY1" fmla="*/ 176528 h 321784"/>
              <a:gd name="connsiteX2" fmla="*/ 995442 w 1320261"/>
              <a:gd name="connsiteY2" fmla="*/ 0 h 321784"/>
              <a:gd name="connsiteX3" fmla="*/ 1185466 w 1320261"/>
              <a:gd name="connsiteY3" fmla="*/ 3552 h 321784"/>
              <a:gd name="connsiteX4" fmla="*/ 1320261 w 1320261"/>
              <a:gd name="connsiteY4" fmla="*/ 59682 h 321784"/>
              <a:gd name="connsiteX0" fmla="*/ 0 w 1320261"/>
              <a:gd name="connsiteY0" fmla="*/ 321784 h 321784"/>
              <a:gd name="connsiteX1" fmla="*/ 466725 w 1320261"/>
              <a:gd name="connsiteY1" fmla="*/ 176528 h 321784"/>
              <a:gd name="connsiteX2" fmla="*/ 995442 w 1320261"/>
              <a:gd name="connsiteY2" fmla="*/ 0 h 321784"/>
              <a:gd name="connsiteX3" fmla="*/ 1185466 w 1320261"/>
              <a:gd name="connsiteY3" fmla="*/ 3552 h 321784"/>
              <a:gd name="connsiteX4" fmla="*/ 1320261 w 1320261"/>
              <a:gd name="connsiteY4" fmla="*/ 59682 h 321784"/>
              <a:gd name="connsiteX0" fmla="*/ 0 w 1320261"/>
              <a:gd name="connsiteY0" fmla="*/ 350613 h 350613"/>
              <a:gd name="connsiteX1" fmla="*/ 466725 w 1320261"/>
              <a:gd name="connsiteY1" fmla="*/ 205357 h 350613"/>
              <a:gd name="connsiteX2" fmla="*/ 995442 w 1320261"/>
              <a:gd name="connsiteY2" fmla="*/ 28829 h 350613"/>
              <a:gd name="connsiteX3" fmla="*/ 1185466 w 1320261"/>
              <a:gd name="connsiteY3" fmla="*/ 32381 h 350613"/>
              <a:gd name="connsiteX4" fmla="*/ 1320261 w 1320261"/>
              <a:gd name="connsiteY4" fmla="*/ 88511 h 350613"/>
              <a:gd name="connsiteX0" fmla="*/ 0 w 1320261"/>
              <a:gd name="connsiteY0" fmla="*/ 350613 h 350613"/>
              <a:gd name="connsiteX1" fmla="*/ 466725 w 1320261"/>
              <a:gd name="connsiteY1" fmla="*/ 205357 h 350613"/>
              <a:gd name="connsiteX2" fmla="*/ 995442 w 1320261"/>
              <a:gd name="connsiteY2" fmla="*/ 28829 h 350613"/>
              <a:gd name="connsiteX3" fmla="*/ 1185466 w 1320261"/>
              <a:gd name="connsiteY3" fmla="*/ 32381 h 350613"/>
              <a:gd name="connsiteX4" fmla="*/ 1320261 w 1320261"/>
              <a:gd name="connsiteY4" fmla="*/ 88511 h 350613"/>
              <a:gd name="connsiteX0" fmla="*/ 0 w 1321782"/>
              <a:gd name="connsiteY0" fmla="*/ 350613 h 350613"/>
              <a:gd name="connsiteX1" fmla="*/ 466725 w 1321782"/>
              <a:gd name="connsiteY1" fmla="*/ 205357 h 350613"/>
              <a:gd name="connsiteX2" fmla="*/ 995442 w 1321782"/>
              <a:gd name="connsiteY2" fmla="*/ 28829 h 350613"/>
              <a:gd name="connsiteX3" fmla="*/ 1185466 w 1321782"/>
              <a:gd name="connsiteY3" fmla="*/ 32381 h 350613"/>
              <a:gd name="connsiteX4" fmla="*/ 1321782 w 1321782"/>
              <a:gd name="connsiteY4" fmla="*/ 77616 h 350613"/>
              <a:gd name="connsiteX0" fmla="*/ 0 w 1321782"/>
              <a:gd name="connsiteY0" fmla="*/ 351365 h 351365"/>
              <a:gd name="connsiteX1" fmla="*/ 466725 w 1321782"/>
              <a:gd name="connsiteY1" fmla="*/ 206109 h 351365"/>
              <a:gd name="connsiteX2" fmla="*/ 995442 w 1321782"/>
              <a:gd name="connsiteY2" fmla="*/ 29581 h 351365"/>
              <a:gd name="connsiteX3" fmla="*/ 1186987 w 1321782"/>
              <a:gd name="connsiteY3" fmla="*/ 28622 h 351365"/>
              <a:gd name="connsiteX4" fmla="*/ 1321782 w 1321782"/>
              <a:gd name="connsiteY4" fmla="*/ 78368 h 351365"/>
              <a:gd name="connsiteX0" fmla="*/ 0 w 1186987"/>
              <a:gd name="connsiteY0" fmla="*/ 351365 h 351365"/>
              <a:gd name="connsiteX1" fmla="*/ 466725 w 1186987"/>
              <a:gd name="connsiteY1" fmla="*/ 206109 h 351365"/>
              <a:gd name="connsiteX2" fmla="*/ 995442 w 1186987"/>
              <a:gd name="connsiteY2" fmla="*/ 29581 h 351365"/>
              <a:gd name="connsiteX3" fmla="*/ 1186987 w 1186987"/>
              <a:gd name="connsiteY3" fmla="*/ 28622 h 351365"/>
            </a:gdLst>
            <a:ahLst/>
            <a:cxnLst>
              <a:cxn ang="0">
                <a:pos x="connsiteX0" y="connsiteY0"/>
              </a:cxn>
              <a:cxn ang="0">
                <a:pos x="connsiteX1" y="connsiteY1"/>
              </a:cxn>
              <a:cxn ang="0">
                <a:pos x="connsiteX2" y="connsiteY2"/>
              </a:cxn>
              <a:cxn ang="0">
                <a:pos x="connsiteX3" y="connsiteY3"/>
              </a:cxn>
            </a:cxnLst>
            <a:rect l="l" t="t" r="r" b="b"/>
            <a:pathLst>
              <a:path w="1186987" h="351365">
                <a:moveTo>
                  <a:pt x="0" y="351365"/>
                </a:moveTo>
                <a:cubicBezTo>
                  <a:pt x="142478" y="293024"/>
                  <a:pt x="354409" y="242621"/>
                  <a:pt x="466725" y="206109"/>
                </a:cubicBezTo>
                <a:cubicBezTo>
                  <a:pt x="632632" y="152478"/>
                  <a:pt x="875398" y="59162"/>
                  <a:pt x="995442" y="29581"/>
                </a:cubicBezTo>
                <a:cubicBezTo>
                  <a:pt x="1115486" y="0"/>
                  <a:pt x="1132597" y="20491"/>
                  <a:pt x="1186987" y="28622"/>
                </a:cubicBezTo>
              </a:path>
            </a:pathLst>
          </a:custGeom>
          <a:ln w="38100">
            <a:solidFill>
              <a:srgbClr val="FF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19" name="正方形/長方形 18"/>
          <p:cNvSpPr/>
          <p:nvPr/>
        </p:nvSpPr>
        <p:spPr>
          <a:xfrm rot="20410299">
            <a:off x="8882557" y="1198392"/>
            <a:ext cx="560942" cy="146071"/>
          </a:xfrm>
          <a:prstGeom prst="rect">
            <a:avLst/>
          </a:prstGeom>
          <a:solidFill>
            <a:srgbClr val="FF00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フリーフォーム 19"/>
          <p:cNvSpPr/>
          <p:nvPr/>
        </p:nvSpPr>
        <p:spPr>
          <a:xfrm>
            <a:off x="6384033" y="623878"/>
            <a:ext cx="3287005" cy="1797010"/>
          </a:xfrm>
          <a:custGeom>
            <a:avLst/>
            <a:gdLst>
              <a:gd name="connsiteX0" fmla="*/ 0 w 1062038"/>
              <a:gd name="connsiteY0" fmla="*/ 423863 h 423863"/>
              <a:gd name="connsiteX1" fmla="*/ 388144 w 1062038"/>
              <a:gd name="connsiteY1" fmla="*/ 219075 h 423863"/>
              <a:gd name="connsiteX2" fmla="*/ 854869 w 1062038"/>
              <a:gd name="connsiteY2" fmla="*/ 73819 h 423863"/>
              <a:gd name="connsiteX3" fmla="*/ 1062038 w 1062038"/>
              <a:gd name="connsiteY3" fmla="*/ 0 h 423863"/>
              <a:gd name="connsiteX0" fmla="*/ 0 w 1062038"/>
              <a:gd name="connsiteY0" fmla="*/ 423863 h 423863"/>
              <a:gd name="connsiteX1" fmla="*/ 388144 w 1062038"/>
              <a:gd name="connsiteY1" fmla="*/ 219075 h 423863"/>
              <a:gd name="connsiteX2" fmla="*/ 854869 w 1062038"/>
              <a:gd name="connsiteY2" fmla="*/ 73819 h 423863"/>
              <a:gd name="connsiteX3" fmla="*/ 1062038 w 1062038"/>
              <a:gd name="connsiteY3" fmla="*/ 0 h 423863"/>
              <a:gd name="connsiteX0" fmla="*/ 0 w 1001733"/>
              <a:gd name="connsiteY0" fmla="*/ 471784 h 471784"/>
              <a:gd name="connsiteX1" fmla="*/ 388144 w 1001733"/>
              <a:gd name="connsiteY1" fmla="*/ 266996 h 471784"/>
              <a:gd name="connsiteX2" fmla="*/ 854869 w 1001733"/>
              <a:gd name="connsiteY2" fmla="*/ 121740 h 471784"/>
              <a:gd name="connsiteX3" fmla="*/ 1001733 w 1001733"/>
              <a:gd name="connsiteY3" fmla="*/ 0 h 471784"/>
              <a:gd name="connsiteX0" fmla="*/ 1638843 w 2640576"/>
              <a:gd name="connsiteY0" fmla="*/ 471784 h 1519687"/>
              <a:gd name="connsiteX1" fmla="*/ 64691 w 2640576"/>
              <a:gd name="connsiteY1" fmla="*/ 1485556 h 1519687"/>
              <a:gd name="connsiteX2" fmla="*/ 2026987 w 2640576"/>
              <a:gd name="connsiteY2" fmla="*/ 266996 h 1519687"/>
              <a:gd name="connsiteX3" fmla="*/ 2493712 w 2640576"/>
              <a:gd name="connsiteY3" fmla="*/ 121740 h 1519687"/>
              <a:gd name="connsiteX4" fmla="*/ 2640576 w 2640576"/>
              <a:gd name="connsiteY4" fmla="*/ 0 h 1519687"/>
              <a:gd name="connsiteX0" fmla="*/ 1574152 w 2575885"/>
              <a:gd name="connsiteY0" fmla="*/ 471784 h 1485556"/>
              <a:gd name="connsiteX1" fmla="*/ 954032 w 2575885"/>
              <a:gd name="connsiteY1" fmla="*/ 910502 h 1485556"/>
              <a:gd name="connsiteX2" fmla="*/ 0 w 2575885"/>
              <a:gd name="connsiteY2" fmla="*/ 1485556 h 1485556"/>
              <a:gd name="connsiteX3" fmla="*/ 1962296 w 2575885"/>
              <a:gd name="connsiteY3" fmla="*/ 266996 h 1485556"/>
              <a:gd name="connsiteX4" fmla="*/ 2429021 w 2575885"/>
              <a:gd name="connsiteY4" fmla="*/ 121740 h 1485556"/>
              <a:gd name="connsiteX5" fmla="*/ 2575885 w 2575885"/>
              <a:gd name="connsiteY5" fmla="*/ 0 h 1485556"/>
              <a:gd name="connsiteX0" fmla="*/ 1621852 w 2623585"/>
              <a:gd name="connsiteY0" fmla="*/ 471784 h 1485555"/>
              <a:gd name="connsiteX1" fmla="*/ 1001732 w 2623585"/>
              <a:gd name="connsiteY1" fmla="*/ 910502 h 1485555"/>
              <a:gd name="connsiteX2" fmla="*/ 0 w 2623585"/>
              <a:gd name="connsiteY2" fmla="*/ 1485555 h 1485555"/>
              <a:gd name="connsiteX3" fmla="*/ 2009996 w 2623585"/>
              <a:gd name="connsiteY3" fmla="*/ 266996 h 1485555"/>
              <a:gd name="connsiteX4" fmla="*/ 2476721 w 2623585"/>
              <a:gd name="connsiteY4" fmla="*/ 121740 h 1485555"/>
              <a:gd name="connsiteX5" fmla="*/ 2623585 w 2623585"/>
              <a:gd name="connsiteY5" fmla="*/ 0 h 1485555"/>
              <a:gd name="connsiteX0" fmla="*/ 1001732 w 2623585"/>
              <a:gd name="connsiteY0" fmla="*/ 910502 h 1485555"/>
              <a:gd name="connsiteX1" fmla="*/ 0 w 2623585"/>
              <a:gd name="connsiteY1" fmla="*/ 1485555 h 1485555"/>
              <a:gd name="connsiteX2" fmla="*/ 2009996 w 2623585"/>
              <a:gd name="connsiteY2" fmla="*/ 266996 h 1485555"/>
              <a:gd name="connsiteX3" fmla="*/ 2476721 w 2623585"/>
              <a:gd name="connsiteY3" fmla="*/ 121740 h 1485555"/>
              <a:gd name="connsiteX4" fmla="*/ 2623585 w 2623585"/>
              <a:gd name="connsiteY4" fmla="*/ 0 h 1485555"/>
              <a:gd name="connsiteX0" fmla="*/ 0 w 2671287"/>
              <a:gd name="connsiteY0" fmla="*/ 1485556 h 1485556"/>
              <a:gd name="connsiteX1" fmla="*/ 47702 w 2671287"/>
              <a:gd name="connsiteY1" fmla="*/ 1485555 h 1485556"/>
              <a:gd name="connsiteX2" fmla="*/ 2057698 w 2671287"/>
              <a:gd name="connsiteY2" fmla="*/ 266996 h 1485556"/>
              <a:gd name="connsiteX3" fmla="*/ 2524423 w 2671287"/>
              <a:gd name="connsiteY3" fmla="*/ 121740 h 1485556"/>
              <a:gd name="connsiteX4" fmla="*/ 2671287 w 2671287"/>
              <a:gd name="connsiteY4" fmla="*/ 0 h 1485556"/>
              <a:gd name="connsiteX0" fmla="*/ 0 w 2671287"/>
              <a:gd name="connsiteY0" fmla="*/ 1485556 h 1485556"/>
              <a:gd name="connsiteX1" fmla="*/ 1049435 w 2671287"/>
              <a:gd name="connsiteY1" fmla="*/ 910501 h 1485556"/>
              <a:gd name="connsiteX2" fmla="*/ 2057698 w 2671287"/>
              <a:gd name="connsiteY2" fmla="*/ 266996 h 1485556"/>
              <a:gd name="connsiteX3" fmla="*/ 2524423 w 2671287"/>
              <a:gd name="connsiteY3" fmla="*/ 121740 h 1485556"/>
              <a:gd name="connsiteX4" fmla="*/ 2671287 w 2671287"/>
              <a:gd name="connsiteY4" fmla="*/ 0 h 1485556"/>
              <a:gd name="connsiteX0" fmla="*/ 0 w 2575883"/>
              <a:gd name="connsiteY0" fmla="*/ 1437634 h 1437634"/>
              <a:gd name="connsiteX1" fmla="*/ 954031 w 2575883"/>
              <a:gd name="connsiteY1" fmla="*/ 910501 h 1437634"/>
              <a:gd name="connsiteX2" fmla="*/ 1962294 w 2575883"/>
              <a:gd name="connsiteY2" fmla="*/ 266996 h 1437634"/>
              <a:gd name="connsiteX3" fmla="*/ 2429019 w 2575883"/>
              <a:gd name="connsiteY3" fmla="*/ 121740 h 1437634"/>
              <a:gd name="connsiteX4" fmla="*/ 2575883 w 2575883"/>
              <a:gd name="connsiteY4" fmla="*/ 0 h 1437634"/>
              <a:gd name="connsiteX0" fmla="*/ 0 w 2575883"/>
              <a:gd name="connsiteY0" fmla="*/ 1437634 h 1437634"/>
              <a:gd name="connsiteX1" fmla="*/ 434868 w 2575883"/>
              <a:gd name="connsiteY1" fmla="*/ 1185846 h 1437634"/>
              <a:gd name="connsiteX2" fmla="*/ 954031 w 2575883"/>
              <a:gd name="connsiteY2" fmla="*/ 910501 h 1437634"/>
              <a:gd name="connsiteX3" fmla="*/ 1962294 w 2575883"/>
              <a:gd name="connsiteY3" fmla="*/ 266996 h 1437634"/>
              <a:gd name="connsiteX4" fmla="*/ 2429019 w 2575883"/>
              <a:gd name="connsiteY4" fmla="*/ 121740 h 1437634"/>
              <a:gd name="connsiteX5" fmla="*/ 2575883 w 2575883"/>
              <a:gd name="connsiteY5" fmla="*/ 0 h 1437634"/>
              <a:gd name="connsiteX0" fmla="*/ 0 w 2575883"/>
              <a:gd name="connsiteY0" fmla="*/ 1485556 h 1485556"/>
              <a:gd name="connsiteX1" fmla="*/ 434868 w 2575883"/>
              <a:gd name="connsiteY1" fmla="*/ 1185846 h 1485556"/>
              <a:gd name="connsiteX2" fmla="*/ 954031 w 2575883"/>
              <a:gd name="connsiteY2" fmla="*/ 910501 h 1485556"/>
              <a:gd name="connsiteX3" fmla="*/ 1962294 w 2575883"/>
              <a:gd name="connsiteY3" fmla="*/ 266996 h 1485556"/>
              <a:gd name="connsiteX4" fmla="*/ 2429019 w 2575883"/>
              <a:gd name="connsiteY4" fmla="*/ 121740 h 1485556"/>
              <a:gd name="connsiteX5" fmla="*/ 2575883 w 2575883"/>
              <a:gd name="connsiteY5" fmla="*/ 0 h 1485556"/>
              <a:gd name="connsiteX0" fmla="*/ 0 w 2589686"/>
              <a:gd name="connsiteY0" fmla="*/ 1456057 h 1456057"/>
              <a:gd name="connsiteX1" fmla="*/ 448671 w 2589686"/>
              <a:gd name="connsiteY1" fmla="*/ 1185846 h 1456057"/>
              <a:gd name="connsiteX2" fmla="*/ 967834 w 2589686"/>
              <a:gd name="connsiteY2" fmla="*/ 910501 h 1456057"/>
              <a:gd name="connsiteX3" fmla="*/ 1976097 w 2589686"/>
              <a:gd name="connsiteY3" fmla="*/ 266996 h 1456057"/>
              <a:gd name="connsiteX4" fmla="*/ 2442822 w 2589686"/>
              <a:gd name="connsiteY4" fmla="*/ 121740 h 1456057"/>
              <a:gd name="connsiteX5" fmla="*/ 2589686 w 2589686"/>
              <a:gd name="connsiteY5" fmla="*/ 0 h 1456057"/>
              <a:gd name="connsiteX0" fmla="*/ 0 w 3434511"/>
              <a:gd name="connsiteY0" fmla="*/ 1581397 h 1581397"/>
              <a:gd name="connsiteX1" fmla="*/ 1293496 w 3434511"/>
              <a:gd name="connsiteY1" fmla="*/ 1185846 h 1581397"/>
              <a:gd name="connsiteX2" fmla="*/ 1812659 w 3434511"/>
              <a:gd name="connsiteY2" fmla="*/ 910501 h 1581397"/>
              <a:gd name="connsiteX3" fmla="*/ 2820922 w 3434511"/>
              <a:gd name="connsiteY3" fmla="*/ 266996 h 1581397"/>
              <a:gd name="connsiteX4" fmla="*/ 3287647 w 3434511"/>
              <a:gd name="connsiteY4" fmla="*/ 121740 h 1581397"/>
              <a:gd name="connsiteX5" fmla="*/ 3434511 w 3434511"/>
              <a:gd name="connsiteY5" fmla="*/ 0 h 1581397"/>
              <a:gd name="connsiteX0" fmla="*/ 0 w 3434511"/>
              <a:gd name="connsiteY0" fmla="*/ 1581397 h 1581398"/>
              <a:gd name="connsiteX1" fmla="*/ 620120 w 3434511"/>
              <a:gd name="connsiteY1" fmla="*/ 1581398 h 1581398"/>
              <a:gd name="connsiteX2" fmla="*/ 1293496 w 3434511"/>
              <a:gd name="connsiteY2" fmla="*/ 1185846 h 1581398"/>
              <a:gd name="connsiteX3" fmla="*/ 1812659 w 3434511"/>
              <a:gd name="connsiteY3" fmla="*/ 910501 h 1581398"/>
              <a:gd name="connsiteX4" fmla="*/ 2820922 w 3434511"/>
              <a:gd name="connsiteY4" fmla="*/ 266996 h 1581398"/>
              <a:gd name="connsiteX5" fmla="*/ 3287647 w 3434511"/>
              <a:gd name="connsiteY5" fmla="*/ 121740 h 1581398"/>
              <a:gd name="connsiteX6" fmla="*/ 3434511 w 3434511"/>
              <a:gd name="connsiteY6" fmla="*/ 0 h 1581398"/>
              <a:gd name="connsiteX0" fmla="*/ 0 w 3434511"/>
              <a:gd name="connsiteY0" fmla="*/ 1581397 h 1581398"/>
              <a:gd name="connsiteX1" fmla="*/ 620120 w 3434511"/>
              <a:gd name="connsiteY1" fmla="*/ 1581398 h 1581398"/>
              <a:gd name="connsiteX2" fmla="*/ 938963 w 3434511"/>
              <a:gd name="connsiteY2" fmla="*/ 1429430 h 1581398"/>
              <a:gd name="connsiteX3" fmla="*/ 1293496 w 3434511"/>
              <a:gd name="connsiteY3" fmla="*/ 1185846 h 1581398"/>
              <a:gd name="connsiteX4" fmla="*/ 1812659 w 3434511"/>
              <a:gd name="connsiteY4" fmla="*/ 910501 h 1581398"/>
              <a:gd name="connsiteX5" fmla="*/ 2820922 w 3434511"/>
              <a:gd name="connsiteY5" fmla="*/ 266996 h 1581398"/>
              <a:gd name="connsiteX6" fmla="*/ 3287647 w 3434511"/>
              <a:gd name="connsiteY6" fmla="*/ 121740 h 1581398"/>
              <a:gd name="connsiteX7" fmla="*/ 3434511 w 3434511"/>
              <a:gd name="connsiteY7" fmla="*/ 0 h 1581398"/>
              <a:gd name="connsiteX0" fmla="*/ 0 w 3434511"/>
              <a:gd name="connsiteY0" fmla="*/ 1581397 h 1581398"/>
              <a:gd name="connsiteX1" fmla="*/ 620120 w 3434511"/>
              <a:gd name="connsiteY1" fmla="*/ 1581398 h 1581398"/>
              <a:gd name="connsiteX2" fmla="*/ 922301 w 3434511"/>
              <a:gd name="connsiteY2" fmla="*/ 1399255 h 1581398"/>
              <a:gd name="connsiteX3" fmla="*/ 1293496 w 3434511"/>
              <a:gd name="connsiteY3" fmla="*/ 1185846 h 1581398"/>
              <a:gd name="connsiteX4" fmla="*/ 1812659 w 3434511"/>
              <a:gd name="connsiteY4" fmla="*/ 910501 h 1581398"/>
              <a:gd name="connsiteX5" fmla="*/ 2820922 w 3434511"/>
              <a:gd name="connsiteY5" fmla="*/ 266996 h 1581398"/>
              <a:gd name="connsiteX6" fmla="*/ 3287647 w 3434511"/>
              <a:gd name="connsiteY6" fmla="*/ 121740 h 1581398"/>
              <a:gd name="connsiteX7" fmla="*/ 3434511 w 3434511"/>
              <a:gd name="connsiteY7" fmla="*/ 0 h 1581398"/>
              <a:gd name="connsiteX0" fmla="*/ 0 w 3434511"/>
              <a:gd name="connsiteY0" fmla="*/ 1581397 h 1581397"/>
              <a:gd name="connsiteX1" fmla="*/ 472546 w 3434511"/>
              <a:gd name="connsiteY1" fmla="*/ 1578608 h 1581397"/>
              <a:gd name="connsiteX2" fmla="*/ 922301 w 3434511"/>
              <a:gd name="connsiteY2" fmla="*/ 1399255 h 1581397"/>
              <a:gd name="connsiteX3" fmla="*/ 1293496 w 3434511"/>
              <a:gd name="connsiteY3" fmla="*/ 1185846 h 1581397"/>
              <a:gd name="connsiteX4" fmla="*/ 1812659 w 3434511"/>
              <a:gd name="connsiteY4" fmla="*/ 910501 h 1581397"/>
              <a:gd name="connsiteX5" fmla="*/ 2820922 w 3434511"/>
              <a:gd name="connsiteY5" fmla="*/ 266996 h 1581397"/>
              <a:gd name="connsiteX6" fmla="*/ 3287647 w 3434511"/>
              <a:gd name="connsiteY6" fmla="*/ 121740 h 1581397"/>
              <a:gd name="connsiteX7" fmla="*/ 3434511 w 3434511"/>
              <a:gd name="connsiteY7" fmla="*/ 0 h 1581397"/>
              <a:gd name="connsiteX0" fmla="*/ 0 w 3434511"/>
              <a:gd name="connsiteY0" fmla="*/ 1581397 h 1581397"/>
              <a:gd name="connsiteX1" fmla="*/ 472546 w 3434511"/>
              <a:gd name="connsiteY1" fmla="*/ 1578608 h 1581397"/>
              <a:gd name="connsiteX2" fmla="*/ 938618 w 3434511"/>
              <a:gd name="connsiteY2" fmla="*/ 1421226 h 1581397"/>
              <a:gd name="connsiteX3" fmla="*/ 1293496 w 3434511"/>
              <a:gd name="connsiteY3" fmla="*/ 1185846 h 1581397"/>
              <a:gd name="connsiteX4" fmla="*/ 1812659 w 3434511"/>
              <a:gd name="connsiteY4" fmla="*/ 910501 h 1581397"/>
              <a:gd name="connsiteX5" fmla="*/ 2820922 w 3434511"/>
              <a:gd name="connsiteY5" fmla="*/ 266996 h 1581397"/>
              <a:gd name="connsiteX6" fmla="*/ 3287647 w 3434511"/>
              <a:gd name="connsiteY6" fmla="*/ 121740 h 1581397"/>
              <a:gd name="connsiteX7" fmla="*/ 3434511 w 3434511"/>
              <a:gd name="connsiteY7" fmla="*/ 0 h 1581397"/>
              <a:gd name="connsiteX0" fmla="*/ 0 w 3434511"/>
              <a:gd name="connsiteY0" fmla="*/ 1581397 h 1581397"/>
              <a:gd name="connsiteX1" fmla="*/ 472546 w 3434511"/>
              <a:gd name="connsiteY1" fmla="*/ 1578608 h 1581397"/>
              <a:gd name="connsiteX2" fmla="*/ 938618 w 3434511"/>
              <a:gd name="connsiteY2" fmla="*/ 1421226 h 1581397"/>
              <a:gd name="connsiteX3" fmla="*/ 1114800 w 3434511"/>
              <a:gd name="connsiteY3" fmla="*/ 1280169 h 1581397"/>
              <a:gd name="connsiteX4" fmla="*/ 1293496 w 3434511"/>
              <a:gd name="connsiteY4" fmla="*/ 1185846 h 1581397"/>
              <a:gd name="connsiteX5" fmla="*/ 1812659 w 3434511"/>
              <a:gd name="connsiteY5" fmla="*/ 910501 h 1581397"/>
              <a:gd name="connsiteX6" fmla="*/ 2820922 w 3434511"/>
              <a:gd name="connsiteY6" fmla="*/ 266996 h 1581397"/>
              <a:gd name="connsiteX7" fmla="*/ 3287647 w 3434511"/>
              <a:gd name="connsiteY7" fmla="*/ 121740 h 1581397"/>
              <a:gd name="connsiteX8" fmla="*/ 3434511 w 3434511"/>
              <a:gd name="connsiteY8" fmla="*/ 0 h 1581397"/>
              <a:gd name="connsiteX0" fmla="*/ 0 w 3434511"/>
              <a:gd name="connsiteY0" fmla="*/ 1581397 h 1581397"/>
              <a:gd name="connsiteX1" fmla="*/ 472546 w 3434511"/>
              <a:gd name="connsiteY1" fmla="*/ 1578608 h 1581397"/>
              <a:gd name="connsiteX2" fmla="*/ 667822 w 3434511"/>
              <a:gd name="connsiteY2" fmla="*/ 1533477 h 1581397"/>
              <a:gd name="connsiteX3" fmla="*/ 938618 w 3434511"/>
              <a:gd name="connsiteY3" fmla="*/ 1421226 h 1581397"/>
              <a:gd name="connsiteX4" fmla="*/ 1114800 w 3434511"/>
              <a:gd name="connsiteY4" fmla="*/ 1280169 h 1581397"/>
              <a:gd name="connsiteX5" fmla="*/ 1293496 w 3434511"/>
              <a:gd name="connsiteY5" fmla="*/ 1185846 h 1581397"/>
              <a:gd name="connsiteX6" fmla="*/ 1812659 w 3434511"/>
              <a:gd name="connsiteY6" fmla="*/ 910501 h 1581397"/>
              <a:gd name="connsiteX7" fmla="*/ 2820922 w 3434511"/>
              <a:gd name="connsiteY7" fmla="*/ 266996 h 1581397"/>
              <a:gd name="connsiteX8" fmla="*/ 3287647 w 3434511"/>
              <a:gd name="connsiteY8" fmla="*/ 121740 h 1581397"/>
              <a:gd name="connsiteX9" fmla="*/ 3434511 w 3434511"/>
              <a:gd name="connsiteY9" fmla="*/ 0 h 1581397"/>
              <a:gd name="connsiteX0" fmla="*/ 0 w 3434511"/>
              <a:gd name="connsiteY0" fmla="*/ 1581397 h 1588496"/>
              <a:gd name="connsiteX1" fmla="*/ 227712 w 3434511"/>
              <a:gd name="connsiteY1" fmla="*/ 1588496 h 1588496"/>
              <a:gd name="connsiteX2" fmla="*/ 472546 w 3434511"/>
              <a:gd name="connsiteY2" fmla="*/ 1578608 h 1588496"/>
              <a:gd name="connsiteX3" fmla="*/ 667822 w 3434511"/>
              <a:gd name="connsiteY3" fmla="*/ 1533477 h 1588496"/>
              <a:gd name="connsiteX4" fmla="*/ 938618 w 3434511"/>
              <a:gd name="connsiteY4" fmla="*/ 1421226 h 1588496"/>
              <a:gd name="connsiteX5" fmla="*/ 1114800 w 3434511"/>
              <a:gd name="connsiteY5" fmla="*/ 1280169 h 1588496"/>
              <a:gd name="connsiteX6" fmla="*/ 1293496 w 3434511"/>
              <a:gd name="connsiteY6" fmla="*/ 1185846 h 1588496"/>
              <a:gd name="connsiteX7" fmla="*/ 1812659 w 3434511"/>
              <a:gd name="connsiteY7" fmla="*/ 910501 h 1588496"/>
              <a:gd name="connsiteX8" fmla="*/ 2820922 w 3434511"/>
              <a:gd name="connsiteY8" fmla="*/ 266996 h 1588496"/>
              <a:gd name="connsiteX9" fmla="*/ 3287647 w 3434511"/>
              <a:gd name="connsiteY9" fmla="*/ 121740 h 1588496"/>
              <a:gd name="connsiteX10" fmla="*/ 3434511 w 3434511"/>
              <a:gd name="connsiteY10" fmla="*/ 0 h 1588496"/>
              <a:gd name="connsiteX0" fmla="*/ 0 w 3291406"/>
              <a:gd name="connsiteY0" fmla="*/ 1581398 h 1588496"/>
              <a:gd name="connsiteX1" fmla="*/ 84607 w 3291406"/>
              <a:gd name="connsiteY1" fmla="*/ 1588496 h 1588496"/>
              <a:gd name="connsiteX2" fmla="*/ 329441 w 3291406"/>
              <a:gd name="connsiteY2" fmla="*/ 1578608 h 1588496"/>
              <a:gd name="connsiteX3" fmla="*/ 524717 w 3291406"/>
              <a:gd name="connsiteY3" fmla="*/ 1533477 h 1588496"/>
              <a:gd name="connsiteX4" fmla="*/ 795513 w 3291406"/>
              <a:gd name="connsiteY4" fmla="*/ 1421226 h 1588496"/>
              <a:gd name="connsiteX5" fmla="*/ 971695 w 3291406"/>
              <a:gd name="connsiteY5" fmla="*/ 1280169 h 1588496"/>
              <a:gd name="connsiteX6" fmla="*/ 1150391 w 3291406"/>
              <a:gd name="connsiteY6" fmla="*/ 1185846 h 1588496"/>
              <a:gd name="connsiteX7" fmla="*/ 1669554 w 3291406"/>
              <a:gd name="connsiteY7" fmla="*/ 910501 h 1588496"/>
              <a:gd name="connsiteX8" fmla="*/ 2677817 w 3291406"/>
              <a:gd name="connsiteY8" fmla="*/ 266996 h 1588496"/>
              <a:gd name="connsiteX9" fmla="*/ 3144542 w 3291406"/>
              <a:gd name="connsiteY9" fmla="*/ 121740 h 1588496"/>
              <a:gd name="connsiteX10" fmla="*/ 3291406 w 3291406"/>
              <a:gd name="connsiteY10" fmla="*/ 0 h 1588496"/>
              <a:gd name="connsiteX0" fmla="*/ 0 w 3206799"/>
              <a:gd name="connsiteY0" fmla="*/ 1588496 h 1588496"/>
              <a:gd name="connsiteX1" fmla="*/ 244834 w 3206799"/>
              <a:gd name="connsiteY1" fmla="*/ 1578608 h 1588496"/>
              <a:gd name="connsiteX2" fmla="*/ 440110 w 3206799"/>
              <a:gd name="connsiteY2" fmla="*/ 1533477 h 1588496"/>
              <a:gd name="connsiteX3" fmla="*/ 710906 w 3206799"/>
              <a:gd name="connsiteY3" fmla="*/ 1421226 h 1588496"/>
              <a:gd name="connsiteX4" fmla="*/ 887088 w 3206799"/>
              <a:gd name="connsiteY4" fmla="*/ 1280169 h 1588496"/>
              <a:gd name="connsiteX5" fmla="*/ 1065784 w 3206799"/>
              <a:gd name="connsiteY5" fmla="*/ 1185846 h 1588496"/>
              <a:gd name="connsiteX6" fmla="*/ 1584947 w 3206799"/>
              <a:gd name="connsiteY6" fmla="*/ 910501 h 1588496"/>
              <a:gd name="connsiteX7" fmla="*/ 2593210 w 3206799"/>
              <a:gd name="connsiteY7" fmla="*/ 266996 h 1588496"/>
              <a:gd name="connsiteX8" fmla="*/ 3059935 w 3206799"/>
              <a:gd name="connsiteY8" fmla="*/ 121740 h 1588496"/>
              <a:gd name="connsiteX9" fmla="*/ 3206799 w 3206799"/>
              <a:gd name="connsiteY9" fmla="*/ 0 h 1588496"/>
              <a:gd name="connsiteX0" fmla="*/ 0 w 2961965"/>
              <a:gd name="connsiteY0" fmla="*/ 1578608 h 1578608"/>
              <a:gd name="connsiteX1" fmla="*/ 195276 w 2961965"/>
              <a:gd name="connsiteY1" fmla="*/ 1533477 h 1578608"/>
              <a:gd name="connsiteX2" fmla="*/ 466072 w 2961965"/>
              <a:gd name="connsiteY2" fmla="*/ 1421226 h 1578608"/>
              <a:gd name="connsiteX3" fmla="*/ 642254 w 2961965"/>
              <a:gd name="connsiteY3" fmla="*/ 1280169 h 1578608"/>
              <a:gd name="connsiteX4" fmla="*/ 820950 w 2961965"/>
              <a:gd name="connsiteY4" fmla="*/ 1185846 h 1578608"/>
              <a:gd name="connsiteX5" fmla="*/ 1340113 w 2961965"/>
              <a:gd name="connsiteY5" fmla="*/ 910501 h 1578608"/>
              <a:gd name="connsiteX6" fmla="*/ 2348376 w 2961965"/>
              <a:gd name="connsiteY6" fmla="*/ 266996 h 1578608"/>
              <a:gd name="connsiteX7" fmla="*/ 2815101 w 2961965"/>
              <a:gd name="connsiteY7" fmla="*/ 121740 h 1578608"/>
              <a:gd name="connsiteX8" fmla="*/ 2961965 w 2961965"/>
              <a:gd name="connsiteY8" fmla="*/ 0 h 1578608"/>
              <a:gd name="connsiteX0" fmla="*/ 0 w 2766689"/>
              <a:gd name="connsiteY0" fmla="*/ 1533477 h 1533477"/>
              <a:gd name="connsiteX1" fmla="*/ 270796 w 2766689"/>
              <a:gd name="connsiteY1" fmla="*/ 1421226 h 1533477"/>
              <a:gd name="connsiteX2" fmla="*/ 446978 w 2766689"/>
              <a:gd name="connsiteY2" fmla="*/ 1280169 h 1533477"/>
              <a:gd name="connsiteX3" fmla="*/ 625674 w 2766689"/>
              <a:gd name="connsiteY3" fmla="*/ 1185846 h 1533477"/>
              <a:gd name="connsiteX4" fmla="*/ 1144837 w 2766689"/>
              <a:gd name="connsiteY4" fmla="*/ 910501 h 1533477"/>
              <a:gd name="connsiteX5" fmla="*/ 2153100 w 2766689"/>
              <a:gd name="connsiteY5" fmla="*/ 266996 h 1533477"/>
              <a:gd name="connsiteX6" fmla="*/ 2619825 w 2766689"/>
              <a:gd name="connsiteY6" fmla="*/ 121740 h 1533477"/>
              <a:gd name="connsiteX7" fmla="*/ 2766689 w 2766689"/>
              <a:gd name="connsiteY7" fmla="*/ 0 h 1533477"/>
              <a:gd name="connsiteX0" fmla="*/ 0 w 2749762"/>
              <a:gd name="connsiteY0" fmla="*/ 1527574 h 1527574"/>
              <a:gd name="connsiteX1" fmla="*/ 253869 w 2749762"/>
              <a:gd name="connsiteY1" fmla="*/ 1421226 h 1527574"/>
              <a:gd name="connsiteX2" fmla="*/ 430051 w 2749762"/>
              <a:gd name="connsiteY2" fmla="*/ 1280169 h 1527574"/>
              <a:gd name="connsiteX3" fmla="*/ 608747 w 2749762"/>
              <a:gd name="connsiteY3" fmla="*/ 1185846 h 1527574"/>
              <a:gd name="connsiteX4" fmla="*/ 1127910 w 2749762"/>
              <a:gd name="connsiteY4" fmla="*/ 910501 h 1527574"/>
              <a:gd name="connsiteX5" fmla="*/ 2136173 w 2749762"/>
              <a:gd name="connsiteY5" fmla="*/ 266996 h 1527574"/>
              <a:gd name="connsiteX6" fmla="*/ 2602898 w 2749762"/>
              <a:gd name="connsiteY6" fmla="*/ 121740 h 1527574"/>
              <a:gd name="connsiteX7" fmla="*/ 2749762 w 2749762"/>
              <a:gd name="connsiteY7" fmla="*/ 0 h 1527574"/>
              <a:gd name="connsiteX0" fmla="*/ 0 w 2749762"/>
              <a:gd name="connsiteY0" fmla="*/ 1527574 h 1541105"/>
              <a:gd name="connsiteX1" fmla="*/ 19539 w 2749762"/>
              <a:gd name="connsiteY1" fmla="*/ 1541105 h 1541105"/>
              <a:gd name="connsiteX2" fmla="*/ 253869 w 2749762"/>
              <a:gd name="connsiteY2" fmla="*/ 1421226 h 1541105"/>
              <a:gd name="connsiteX3" fmla="*/ 430051 w 2749762"/>
              <a:gd name="connsiteY3" fmla="*/ 1280169 h 1541105"/>
              <a:gd name="connsiteX4" fmla="*/ 608747 w 2749762"/>
              <a:gd name="connsiteY4" fmla="*/ 1185846 h 1541105"/>
              <a:gd name="connsiteX5" fmla="*/ 1127910 w 2749762"/>
              <a:gd name="connsiteY5" fmla="*/ 910501 h 1541105"/>
              <a:gd name="connsiteX6" fmla="*/ 2136173 w 2749762"/>
              <a:gd name="connsiteY6" fmla="*/ 266996 h 1541105"/>
              <a:gd name="connsiteX7" fmla="*/ 2602898 w 2749762"/>
              <a:gd name="connsiteY7" fmla="*/ 121740 h 1541105"/>
              <a:gd name="connsiteX8" fmla="*/ 2749762 w 2749762"/>
              <a:gd name="connsiteY8" fmla="*/ 0 h 1541105"/>
              <a:gd name="connsiteX0" fmla="*/ 0 w 2602898"/>
              <a:gd name="connsiteY0" fmla="*/ 1405834 h 1419365"/>
              <a:gd name="connsiteX1" fmla="*/ 19539 w 2602898"/>
              <a:gd name="connsiteY1" fmla="*/ 1419365 h 1419365"/>
              <a:gd name="connsiteX2" fmla="*/ 253869 w 2602898"/>
              <a:gd name="connsiteY2" fmla="*/ 1299486 h 1419365"/>
              <a:gd name="connsiteX3" fmla="*/ 430051 w 2602898"/>
              <a:gd name="connsiteY3" fmla="*/ 1158429 h 1419365"/>
              <a:gd name="connsiteX4" fmla="*/ 608747 w 2602898"/>
              <a:gd name="connsiteY4" fmla="*/ 1064106 h 1419365"/>
              <a:gd name="connsiteX5" fmla="*/ 1127910 w 2602898"/>
              <a:gd name="connsiteY5" fmla="*/ 788761 h 1419365"/>
              <a:gd name="connsiteX6" fmla="*/ 2136173 w 2602898"/>
              <a:gd name="connsiteY6" fmla="*/ 145256 h 1419365"/>
              <a:gd name="connsiteX7" fmla="*/ 2602898 w 2602898"/>
              <a:gd name="connsiteY7" fmla="*/ 0 h 1419365"/>
              <a:gd name="connsiteX0" fmla="*/ 0 w 2491134"/>
              <a:gd name="connsiteY0" fmla="*/ 1389318 h 1402849"/>
              <a:gd name="connsiteX1" fmla="*/ 19539 w 2491134"/>
              <a:gd name="connsiteY1" fmla="*/ 1402849 h 1402849"/>
              <a:gd name="connsiteX2" fmla="*/ 253869 w 2491134"/>
              <a:gd name="connsiteY2" fmla="*/ 1282970 h 1402849"/>
              <a:gd name="connsiteX3" fmla="*/ 430051 w 2491134"/>
              <a:gd name="connsiteY3" fmla="*/ 1141913 h 1402849"/>
              <a:gd name="connsiteX4" fmla="*/ 608747 w 2491134"/>
              <a:gd name="connsiteY4" fmla="*/ 1047590 h 1402849"/>
              <a:gd name="connsiteX5" fmla="*/ 1127910 w 2491134"/>
              <a:gd name="connsiteY5" fmla="*/ 772245 h 1402849"/>
              <a:gd name="connsiteX6" fmla="*/ 2136173 w 2491134"/>
              <a:gd name="connsiteY6" fmla="*/ 128740 h 1402849"/>
              <a:gd name="connsiteX7" fmla="*/ 2491134 w 2491134"/>
              <a:gd name="connsiteY7" fmla="*/ 0 h 1402849"/>
              <a:gd name="connsiteX0" fmla="*/ 0 w 2491134"/>
              <a:gd name="connsiteY0" fmla="*/ 1389318 h 1402849"/>
              <a:gd name="connsiteX1" fmla="*/ 19539 w 2491134"/>
              <a:gd name="connsiteY1" fmla="*/ 1402849 h 1402849"/>
              <a:gd name="connsiteX2" fmla="*/ 253869 w 2491134"/>
              <a:gd name="connsiteY2" fmla="*/ 1282970 h 1402849"/>
              <a:gd name="connsiteX3" fmla="*/ 430051 w 2491134"/>
              <a:gd name="connsiteY3" fmla="*/ 1141913 h 1402849"/>
              <a:gd name="connsiteX4" fmla="*/ 608747 w 2491134"/>
              <a:gd name="connsiteY4" fmla="*/ 1047590 h 1402849"/>
              <a:gd name="connsiteX5" fmla="*/ 1127910 w 2491134"/>
              <a:gd name="connsiteY5" fmla="*/ 772245 h 1402849"/>
              <a:gd name="connsiteX6" fmla="*/ 2136173 w 2491134"/>
              <a:gd name="connsiteY6" fmla="*/ 128740 h 1402849"/>
              <a:gd name="connsiteX7" fmla="*/ 2491134 w 2491134"/>
              <a:gd name="connsiteY7" fmla="*/ 0 h 1402849"/>
              <a:gd name="connsiteX0" fmla="*/ 0 w 2531510"/>
              <a:gd name="connsiteY0" fmla="*/ 1388528 h 1402059"/>
              <a:gd name="connsiteX1" fmla="*/ 19539 w 2531510"/>
              <a:gd name="connsiteY1" fmla="*/ 1402059 h 1402059"/>
              <a:gd name="connsiteX2" fmla="*/ 253869 w 2531510"/>
              <a:gd name="connsiteY2" fmla="*/ 1282180 h 1402059"/>
              <a:gd name="connsiteX3" fmla="*/ 430051 w 2531510"/>
              <a:gd name="connsiteY3" fmla="*/ 1141123 h 1402059"/>
              <a:gd name="connsiteX4" fmla="*/ 608747 w 2531510"/>
              <a:gd name="connsiteY4" fmla="*/ 1046800 h 1402059"/>
              <a:gd name="connsiteX5" fmla="*/ 1127910 w 2531510"/>
              <a:gd name="connsiteY5" fmla="*/ 771455 h 1402059"/>
              <a:gd name="connsiteX6" fmla="*/ 2136173 w 2531510"/>
              <a:gd name="connsiteY6" fmla="*/ 127950 h 1402059"/>
              <a:gd name="connsiteX7" fmla="*/ 2531510 w 2531510"/>
              <a:gd name="connsiteY7" fmla="*/ 3756 h 1402059"/>
              <a:gd name="connsiteX0" fmla="*/ 0 w 2531510"/>
              <a:gd name="connsiteY0" fmla="*/ 1388528 h 1388528"/>
              <a:gd name="connsiteX1" fmla="*/ 253869 w 2531510"/>
              <a:gd name="connsiteY1" fmla="*/ 1282180 h 1388528"/>
              <a:gd name="connsiteX2" fmla="*/ 430051 w 2531510"/>
              <a:gd name="connsiteY2" fmla="*/ 1141123 h 1388528"/>
              <a:gd name="connsiteX3" fmla="*/ 608747 w 2531510"/>
              <a:gd name="connsiteY3" fmla="*/ 1046800 h 1388528"/>
              <a:gd name="connsiteX4" fmla="*/ 1127910 w 2531510"/>
              <a:gd name="connsiteY4" fmla="*/ 771455 h 1388528"/>
              <a:gd name="connsiteX5" fmla="*/ 2136173 w 2531510"/>
              <a:gd name="connsiteY5" fmla="*/ 127950 h 1388528"/>
              <a:gd name="connsiteX6" fmla="*/ 2531510 w 2531510"/>
              <a:gd name="connsiteY6" fmla="*/ 3756 h 1388528"/>
              <a:gd name="connsiteX0" fmla="*/ 0 w 2440670"/>
              <a:gd name="connsiteY0" fmla="*/ 1359333 h 1359333"/>
              <a:gd name="connsiteX1" fmla="*/ 163029 w 2440670"/>
              <a:gd name="connsiteY1" fmla="*/ 1282180 h 1359333"/>
              <a:gd name="connsiteX2" fmla="*/ 339211 w 2440670"/>
              <a:gd name="connsiteY2" fmla="*/ 1141123 h 1359333"/>
              <a:gd name="connsiteX3" fmla="*/ 517907 w 2440670"/>
              <a:gd name="connsiteY3" fmla="*/ 1046800 h 1359333"/>
              <a:gd name="connsiteX4" fmla="*/ 1037070 w 2440670"/>
              <a:gd name="connsiteY4" fmla="*/ 771455 h 1359333"/>
              <a:gd name="connsiteX5" fmla="*/ 2045333 w 2440670"/>
              <a:gd name="connsiteY5" fmla="*/ 127950 h 1359333"/>
              <a:gd name="connsiteX6" fmla="*/ 2440670 w 2440670"/>
              <a:gd name="connsiteY6" fmla="*/ 3756 h 1359333"/>
              <a:gd name="connsiteX0" fmla="*/ 0 w 2390545"/>
              <a:gd name="connsiteY0" fmla="*/ 1335510 h 1335510"/>
              <a:gd name="connsiteX1" fmla="*/ 112904 w 2390545"/>
              <a:gd name="connsiteY1" fmla="*/ 1282180 h 1335510"/>
              <a:gd name="connsiteX2" fmla="*/ 289086 w 2390545"/>
              <a:gd name="connsiteY2" fmla="*/ 1141123 h 1335510"/>
              <a:gd name="connsiteX3" fmla="*/ 467782 w 2390545"/>
              <a:gd name="connsiteY3" fmla="*/ 1046800 h 1335510"/>
              <a:gd name="connsiteX4" fmla="*/ 986945 w 2390545"/>
              <a:gd name="connsiteY4" fmla="*/ 771455 h 1335510"/>
              <a:gd name="connsiteX5" fmla="*/ 1995208 w 2390545"/>
              <a:gd name="connsiteY5" fmla="*/ 127950 h 1335510"/>
              <a:gd name="connsiteX6" fmla="*/ 2390545 w 2390545"/>
              <a:gd name="connsiteY6" fmla="*/ 3756 h 1335510"/>
              <a:gd name="connsiteX0" fmla="*/ 0 w 2390466"/>
              <a:gd name="connsiteY0" fmla="*/ 1349136 h 1349136"/>
              <a:gd name="connsiteX1" fmla="*/ 112825 w 2390466"/>
              <a:gd name="connsiteY1" fmla="*/ 1282180 h 1349136"/>
              <a:gd name="connsiteX2" fmla="*/ 289007 w 2390466"/>
              <a:gd name="connsiteY2" fmla="*/ 1141123 h 1349136"/>
              <a:gd name="connsiteX3" fmla="*/ 467703 w 2390466"/>
              <a:gd name="connsiteY3" fmla="*/ 1046800 h 1349136"/>
              <a:gd name="connsiteX4" fmla="*/ 986866 w 2390466"/>
              <a:gd name="connsiteY4" fmla="*/ 771455 h 1349136"/>
              <a:gd name="connsiteX5" fmla="*/ 1995129 w 2390466"/>
              <a:gd name="connsiteY5" fmla="*/ 127950 h 1349136"/>
              <a:gd name="connsiteX6" fmla="*/ 2390466 w 2390466"/>
              <a:gd name="connsiteY6" fmla="*/ 3756 h 1349136"/>
              <a:gd name="connsiteX0" fmla="*/ 0 w 2390466"/>
              <a:gd name="connsiteY0" fmla="*/ 1349136 h 1349136"/>
              <a:gd name="connsiteX1" fmla="*/ 289007 w 2390466"/>
              <a:gd name="connsiteY1" fmla="*/ 1141123 h 1349136"/>
              <a:gd name="connsiteX2" fmla="*/ 467703 w 2390466"/>
              <a:gd name="connsiteY2" fmla="*/ 1046800 h 1349136"/>
              <a:gd name="connsiteX3" fmla="*/ 986866 w 2390466"/>
              <a:gd name="connsiteY3" fmla="*/ 771455 h 1349136"/>
              <a:gd name="connsiteX4" fmla="*/ 1995129 w 2390466"/>
              <a:gd name="connsiteY4" fmla="*/ 127950 h 1349136"/>
              <a:gd name="connsiteX5" fmla="*/ 2390466 w 2390466"/>
              <a:gd name="connsiteY5" fmla="*/ 3756 h 1349136"/>
              <a:gd name="connsiteX0" fmla="*/ 0 w 2390466"/>
              <a:gd name="connsiteY0" fmla="*/ 1349136 h 1349136"/>
              <a:gd name="connsiteX1" fmla="*/ 467703 w 2390466"/>
              <a:gd name="connsiteY1" fmla="*/ 1046800 h 1349136"/>
              <a:gd name="connsiteX2" fmla="*/ 986866 w 2390466"/>
              <a:gd name="connsiteY2" fmla="*/ 771455 h 1349136"/>
              <a:gd name="connsiteX3" fmla="*/ 1995129 w 2390466"/>
              <a:gd name="connsiteY3" fmla="*/ 127950 h 1349136"/>
              <a:gd name="connsiteX4" fmla="*/ 2390466 w 2390466"/>
              <a:gd name="connsiteY4" fmla="*/ 3756 h 1349136"/>
              <a:gd name="connsiteX0" fmla="*/ 0 w 2099349"/>
              <a:gd name="connsiteY0" fmla="*/ 1134700 h 1134700"/>
              <a:gd name="connsiteX1" fmla="*/ 176586 w 2099349"/>
              <a:gd name="connsiteY1" fmla="*/ 1046800 h 1134700"/>
              <a:gd name="connsiteX2" fmla="*/ 695749 w 2099349"/>
              <a:gd name="connsiteY2" fmla="*/ 771455 h 1134700"/>
              <a:gd name="connsiteX3" fmla="*/ 1704012 w 2099349"/>
              <a:gd name="connsiteY3" fmla="*/ 127950 h 1134700"/>
              <a:gd name="connsiteX4" fmla="*/ 2099349 w 2099349"/>
              <a:gd name="connsiteY4" fmla="*/ 3756 h 113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9349" h="1134700">
                <a:moveTo>
                  <a:pt x="0" y="1134700"/>
                </a:moveTo>
                <a:lnTo>
                  <a:pt x="176586" y="1046800"/>
                </a:lnTo>
                <a:lnTo>
                  <a:pt x="695749" y="771455"/>
                </a:lnTo>
                <a:cubicBezTo>
                  <a:pt x="863793" y="664204"/>
                  <a:pt x="1470079" y="255900"/>
                  <a:pt x="1704012" y="127950"/>
                </a:cubicBezTo>
                <a:cubicBezTo>
                  <a:pt x="1937945" y="0"/>
                  <a:pt x="1987033" y="40268"/>
                  <a:pt x="2099349" y="3756"/>
                </a:cubicBezTo>
              </a:path>
            </a:pathLst>
          </a:custGeom>
          <a:ln w="38100">
            <a:solidFill>
              <a:srgbClr val="FF99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1" name="正方形/長方形 20"/>
          <p:cNvSpPr/>
          <p:nvPr/>
        </p:nvSpPr>
        <p:spPr>
          <a:xfrm rot="15939691">
            <a:off x="8999213" y="5659676"/>
            <a:ext cx="444901" cy="108267"/>
          </a:xfrm>
          <a:prstGeom prst="rect">
            <a:avLst/>
          </a:prstGeom>
          <a:solidFill>
            <a:srgbClr val="FF99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正方形/長方形 21"/>
          <p:cNvSpPr/>
          <p:nvPr/>
        </p:nvSpPr>
        <p:spPr>
          <a:xfrm rot="19698702">
            <a:off x="8615313" y="889906"/>
            <a:ext cx="463405" cy="146071"/>
          </a:xfrm>
          <a:prstGeom prst="rect">
            <a:avLst/>
          </a:prstGeom>
          <a:solidFill>
            <a:srgbClr val="FF9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フリーフォーム 22"/>
          <p:cNvSpPr/>
          <p:nvPr/>
        </p:nvSpPr>
        <p:spPr>
          <a:xfrm>
            <a:off x="9074373" y="620689"/>
            <a:ext cx="488820" cy="5926985"/>
          </a:xfrm>
          <a:custGeom>
            <a:avLst/>
            <a:gdLst>
              <a:gd name="connsiteX0" fmla="*/ 0 w 914400"/>
              <a:gd name="connsiteY0" fmla="*/ 0 h 4324350"/>
              <a:gd name="connsiteX1" fmla="*/ 266700 w 914400"/>
              <a:gd name="connsiteY1" fmla="*/ 209550 h 4324350"/>
              <a:gd name="connsiteX2" fmla="*/ 533400 w 914400"/>
              <a:gd name="connsiteY2" fmla="*/ 857250 h 4324350"/>
              <a:gd name="connsiteX3" fmla="*/ 914400 w 914400"/>
              <a:gd name="connsiteY3" fmla="*/ 2028825 h 4324350"/>
              <a:gd name="connsiteX4" fmla="*/ 714375 w 914400"/>
              <a:gd name="connsiteY4" fmla="*/ 2886075 h 4324350"/>
              <a:gd name="connsiteX5" fmla="*/ 542925 w 914400"/>
              <a:gd name="connsiteY5" fmla="*/ 4324350 h 4324350"/>
              <a:gd name="connsiteX0" fmla="*/ 0 w 914400"/>
              <a:gd name="connsiteY0" fmla="*/ 0 h 5978227"/>
              <a:gd name="connsiteX1" fmla="*/ 266700 w 914400"/>
              <a:gd name="connsiteY1" fmla="*/ 209550 h 5978227"/>
              <a:gd name="connsiteX2" fmla="*/ 533400 w 914400"/>
              <a:gd name="connsiteY2" fmla="*/ 857250 h 5978227"/>
              <a:gd name="connsiteX3" fmla="*/ 914400 w 914400"/>
              <a:gd name="connsiteY3" fmla="*/ 2028825 h 5978227"/>
              <a:gd name="connsiteX4" fmla="*/ 714375 w 914400"/>
              <a:gd name="connsiteY4" fmla="*/ 2886075 h 5978227"/>
              <a:gd name="connsiteX5" fmla="*/ 592038 w 914400"/>
              <a:gd name="connsiteY5" fmla="*/ 5978227 h 5978227"/>
              <a:gd name="connsiteX0" fmla="*/ 0 w 914400"/>
              <a:gd name="connsiteY0" fmla="*/ 0 h 5978227"/>
              <a:gd name="connsiteX1" fmla="*/ 266700 w 914400"/>
              <a:gd name="connsiteY1" fmla="*/ 209550 h 5978227"/>
              <a:gd name="connsiteX2" fmla="*/ 533400 w 914400"/>
              <a:gd name="connsiteY2" fmla="*/ 857250 h 5978227"/>
              <a:gd name="connsiteX3" fmla="*/ 914400 w 914400"/>
              <a:gd name="connsiteY3" fmla="*/ 2028825 h 5978227"/>
              <a:gd name="connsiteX4" fmla="*/ 714375 w 914400"/>
              <a:gd name="connsiteY4" fmla="*/ 2886075 h 5978227"/>
              <a:gd name="connsiteX5" fmla="*/ 520030 w 914400"/>
              <a:gd name="connsiteY5" fmla="*/ 4754091 h 5978227"/>
              <a:gd name="connsiteX6" fmla="*/ 592038 w 914400"/>
              <a:gd name="connsiteY6" fmla="*/ 5978227 h 5978227"/>
              <a:gd name="connsiteX0" fmla="*/ 0 w 914400"/>
              <a:gd name="connsiteY0" fmla="*/ 0 h 5978227"/>
              <a:gd name="connsiteX1" fmla="*/ 266700 w 914400"/>
              <a:gd name="connsiteY1" fmla="*/ 209550 h 5978227"/>
              <a:gd name="connsiteX2" fmla="*/ 533400 w 914400"/>
              <a:gd name="connsiteY2" fmla="*/ 857250 h 5978227"/>
              <a:gd name="connsiteX3" fmla="*/ 914400 w 914400"/>
              <a:gd name="connsiteY3" fmla="*/ 2028825 h 5978227"/>
              <a:gd name="connsiteX4" fmla="*/ 714375 w 914400"/>
              <a:gd name="connsiteY4" fmla="*/ 2886075 h 5978227"/>
              <a:gd name="connsiteX5" fmla="*/ 520030 w 914400"/>
              <a:gd name="connsiteY5" fmla="*/ 4754091 h 5978227"/>
              <a:gd name="connsiteX6" fmla="*/ 520030 w 914400"/>
              <a:gd name="connsiteY6" fmla="*/ 5330155 h 5978227"/>
              <a:gd name="connsiteX7" fmla="*/ 592038 w 914400"/>
              <a:gd name="connsiteY7" fmla="*/ 5978227 h 5978227"/>
              <a:gd name="connsiteX0" fmla="*/ 0 w 880070"/>
              <a:gd name="connsiteY0" fmla="*/ 0 h 5978227"/>
              <a:gd name="connsiteX1" fmla="*/ 266700 w 880070"/>
              <a:gd name="connsiteY1" fmla="*/ 209550 h 5978227"/>
              <a:gd name="connsiteX2" fmla="*/ 533400 w 880070"/>
              <a:gd name="connsiteY2" fmla="*/ 857250 h 5978227"/>
              <a:gd name="connsiteX3" fmla="*/ 880070 w 880070"/>
              <a:gd name="connsiteY3" fmla="*/ 2017787 h 5978227"/>
              <a:gd name="connsiteX4" fmla="*/ 714375 w 880070"/>
              <a:gd name="connsiteY4" fmla="*/ 2886075 h 5978227"/>
              <a:gd name="connsiteX5" fmla="*/ 520030 w 880070"/>
              <a:gd name="connsiteY5" fmla="*/ 4754091 h 5978227"/>
              <a:gd name="connsiteX6" fmla="*/ 520030 w 880070"/>
              <a:gd name="connsiteY6" fmla="*/ 5330155 h 5978227"/>
              <a:gd name="connsiteX7" fmla="*/ 592038 w 880070"/>
              <a:gd name="connsiteY7" fmla="*/ 5978227 h 5978227"/>
              <a:gd name="connsiteX0" fmla="*/ 0 w 880070"/>
              <a:gd name="connsiteY0" fmla="*/ 0 h 5978227"/>
              <a:gd name="connsiteX1" fmla="*/ 266700 w 880070"/>
              <a:gd name="connsiteY1" fmla="*/ 209550 h 5978227"/>
              <a:gd name="connsiteX2" fmla="*/ 533400 w 880070"/>
              <a:gd name="connsiteY2" fmla="*/ 857250 h 5978227"/>
              <a:gd name="connsiteX3" fmla="*/ 880070 w 880070"/>
              <a:gd name="connsiteY3" fmla="*/ 2017787 h 5978227"/>
              <a:gd name="connsiteX4" fmla="*/ 714375 w 880070"/>
              <a:gd name="connsiteY4" fmla="*/ 2886075 h 5978227"/>
              <a:gd name="connsiteX5" fmla="*/ 520030 w 880070"/>
              <a:gd name="connsiteY5" fmla="*/ 4754091 h 5978227"/>
              <a:gd name="connsiteX6" fmla="*/ 520030 w 880070"/>
              <a:gd name="connsiteY6" fmla="*/ 5330155 h 5978227"/>
              <a:gd name="connsiteX7" fmla="*/ 592038 w 880070"/>
              <a:gd name="connsiteY7" fmla="*/ 5978227 h 5978227"/>
              <a:gd name="connsiteX0" fmla="*/ 0 w 880070"/>
              <a:gd name="connsiteY0" fmla="*/ 0 h 5978227"/>
              <a:gd name="connsiteX1" fmla="*/ 266700 w 880070"/>
              <a:gd name="connsiteY1" fmla="*/ 209550 h 5978227"/>
              <a:gd name="connsiteX2" fmla="*/ 533400 w 880070"/>
              <a:gd name="connsiteY2" fmla="*/ 857250 h 5978227"/>
              <a:gd name="connsiteX3" fmla="*/ 880070 w 880070"/>
              <a:gd name="connsiteY3" fmla="*/ 2017787 h 5978227"/>
              <a:gd name="connsiteX4" fmla="*/ 714375 w 880070"/>
              <a:gd name="connsiteY4" fmla="*/ 2886075 h 5978227"/>
              <a:gd name="connsiteX5" fmla="*/ 520030 w 880070"/>
              <a:gd name="connsiteY5" fmla="*/ 4754091 h 5978227"/>
              <a:gd name="connsiteX6" fmla="*/ 520030 w 880070"/>
              <a:gd name="connsiteY6" fmla="*/ 5330155 h 5978227"/>
              <a:gd name="connsiteX7" fmla="*/ 592038 w 880070"/>
              <a:gd name="connsiteY7" fmla="*/ 5978227 h 5978227"/>
              <a:gd name="connsiteX0" fmla="*/ 0 w 880070"/>
              <a:gd name="connsiteY0" fmla="*/ 0 h 5978227"/>
              <a:gd name="connsiteX1" fmla="*/ 266700 w 880070"/>
              <a:gd name="connsiteY1" fmla="*/ 209550 h 5978227"/>
              <a:gd name="connsiteX2" fmla="*/ 533400 w 880070"/>
              <a:gd name="connsiteY2" fmla="*/ 857250 h 5978227"/>
              <a:gd name="connsiteX3" fmla="*/ 880070 w 880070"/>
              <a:gd name="connsiteY3" fmla="*/ 2089795 h 5978227"/>
              <a:gd name="connsiteX4" fmla="*/ 714375 w 880070"/>
              <a:gd name="connsiteY4" fmla="*/ 2886075 h 5978227"/>
              <a:gd name="connsiteX5" fmla="*/ 520030 w 880070"/>
              <a:gd name="connsiteY5" fmla="*/ 4754091 h 5978227"/>
              <a:gd name="connsiteX6" fmla="*/ 520030 w 880070"/>
              <a:gd name="connsiteY6" fmla="*/ 5330155 h 5978227"/>
              <a:gd name="connsiteX7" fmla="*/ 592038 w 880070"/>
              <a:gd name="connsiteY7" fmla="*/ 5978227 h 5978227"/>
              <a:gd name="connsiteX0" fmla="*/ 0 w 878681"/>
              <a:gd name="connsiteY0" fmla="*/ 0 h 5978227"/>
              <a:gd name="connsiteX1" fmla="*/ 266700 w 878681"/>
              <a:gd name="connsiteY1" fmla="*/ 209550 h 5978227"/>
              <a:gd name="connsiteX2" fmla="*/ 533400 w 878681"/>
              <a:gd name="connsiteY2" fmla="*/ 857250 h 5978227"/>
              <a:gd name="connsiteX3" fmla="*/ 878681 w 878681"/>
              <a:gd name="connsiteY3" fmla="*/ 2016919 h 5978227"/>
              <a:gd name="connsiteX4" fmla="*/ 714375 w 878681"/>
              <a:gd name="connsiteY4" fmla="*/ 2886075 h 5978227"/>
              <a:gd name="connsiteX5" fmla="*/ 520030 w 878681"/>
              <a:gd name="connsiteY5" fmla="*/ 4754091 h 5978227"/>
              <a:gd name="connsiteX6" fmla="*/ 520030 w 878681"/>
              <a:gd name="connsiteY6" fmla="*/ 5330155 h 5978227"/>
              <a:gd name="connsiteX7" fmla="*/ 592038 w 878681"/>
              <a:gd name="connsiteY7" fmla="*/ 5978227 h 5978227"/>
              <a:gd name="connsiteX0" fmla="*/ 0 w 878681"/>
              <a:gd name="connsiteY0" fmla="*/ 0 h 6166051"/>
              <a:gd name="connsiteX1" fmla="*/ 266700 w 878681"/>
              <a:gd name="connsiteY1" fmla="*/ 209550 h 6166051"/>
              <a:gd name="connsiteX2" fmla="*/ 533400 w 878681"/>
              <a:gd name="connsiteY2" fmla="*/ 857250 h 6166051"/>
              <a:gd name="connsiteX3" fmla="*/ 878681 w 878681"/>
              <a:gd name="connsiteY3" fmla="*/ 2016919 h 6166051"/>
              <a:gd name="connsiteX4" fmla="*/ 714375 w 878681"/>
              <a:gd name="connsiteY4" fmla="*/ 2886075 h 6166051"/>
              <a:gd name="connsiteX5" fmla="*/ 520030 w 878681"/>
              <a:gd name="connsiteY5" fmla="*/ 4754091 h 6166051"/>
              <a:gd name="connsiteX6" fmla="*/ 520030 w 878681"/>
              <a:gd name="connsiteY6" fmla="*/ 5330155 h 6166051"/>
              <a:gd name="connsiteX7" fmla="*/ 606387 w 878681"/>
              <a:gd name="connsiteY7" fmla="*/ 6166051 h 6166051"/>
              <a:gd name="connsiteX0" fmla="*/ 0 w 878681"/>
              <a:gd name="connsiteY0" fmla="*/ 0 h 6166051"/>
              <a:gd name="connsiteX1" fmla="*/ 266700 w 878681"/>
              <a:gd name="connsiteY1" fmla="*/ 209550 h 6166051"/>
              <a:gd name="connsiteX2" fmla="*/ 533400 w 878681"/>
              <a:gd name="connsiteY2" fmla="*/ 857250 h 6166051"/>
              <a:gd name="connsiteX3" fmla="*/ 878681 w 878681"/>
              <a:gd name="connsiteY3" fmla="*/ 2016919 h 6166051"/>
              <a:gd name="connsiteX4" fmla="*/ 714375 w 878681"/>
              <a:gd name="connsiteY4" fmla="*/ 2886075 h 6166051"/>
              <a:gd name="connsiteX5" fmla="*/ 520030 w 878681"/>
              <a:gd name="connsiteY5" fmla="*/ 4754091 h 6166051"/>
              <a:gd name="connsiteX6" fmla="*/ 520030 w 878681"/>
              <a:gd name="connsiteY6" fmla="*/ 5330155 h 6166051"/>
              <a:gd name="connsiteX7" fmla="*/ 614901 w 878681"/>
              <a:gd name="connsiteY7" fmla="*/ 5802040 h 6166051"/>
              <a:gd name="connsiteX8" fmla="*/ 606387 w 878681"/>
              <a:gd name="connsiteY8" fmla="*/ 6166051 h 6166051"/>
              <a:gd name="connsiteX0" fmla="*/ 0 w 611981"/>
              <a:gd name="connsiteY0" fmla="*/ 0 h 5956501"/>
              <a:gd name="connsiteX1" fmla="*/ 266700 w 611981"/>
              <a:gd name="connsiteY1" fmla="*/ 647700 h 5956501"/>
              <a:gd name="connsiteX2" fmla="*/ 611981 w 611981"/>
              <a:gd name="connsiteY2" fmla="*/ 1807369 h 5956501"/>
              <a:gd name="connsiteX3" fmla="*/ 447675 w 611981"/>
              <a:gd name="connsiteY3" fmla="*/ 2676525 h 5956501"/>
              <a:gd name="connsiteX4" fmla="*/ 253330 w 611981"/>
              <a:gd name="connsiteY4" fmla="*/ 4544541 h 5956501"/>
              <a:gd name="connsiteX5" fmla="*/ 253330 w 611981"/>
              <a:gd name="connsiteY5" fmla="*/ 5120605 h 5956501"/>
              <a:gd name="connsiteX6" fmla="*/ 348201 w 611981"/>
              <a:gd name="connsiteY6" fmla="*/ 5592490 h 5956501"/>
              <a:gd name="connsiteX7" fmla="*/ 339687 w 611981"/>
              <a:gd name="connsiteY7" fmla="*/ 5956501 h 5956501"/>
              <a:gd name="connsiteX0" fmla="*/ 0 w 458527"/>
              <a:gd name="connsiteY0" fmla="*/ 0 h 5571666"/>
              <a:gd name="connsiteX1" fmla="*/ 113246 w 458527"/>
              <a:gd name="connsiteY1" fmla="*/ 262865 h 5571666"/>
              <a:gd name="connsiteX2" fmla="*/ 458527 w 458527"/>
              <a:gd name="connsiteY2" fmla="*/ 1422534 h 5571666"/>
              <a:gd name="connsiteX3" fmla="*/ 294221 w 458527"/>
              <a:gd name="connsiteY3" fmla="*/ 2291690 h 5571666"/>
              <a:gd name="connsiteX4" fmla="*/ 99876 w 458527"/>
              <a:gd name="connsiteY4" fmla="*/ 4159706 h 5571666"/>
              <a:gd name="connsiteX5" fmla="*/ 99876 w 458527"/>
              <a:gd name="connsiteY5" fmla="*/ 4735770 h 5571666"/>
              <a:gd name="connsiteX6" fmla="*/ 194747 w 458527"/>
              <a:gd name="connsiteY6" fmla="*/ 5207655 h 5571666"/>
              <a:gd name="connsiteX7" fmla="*/ 186233 w 458527"/>
              <a:gd name="connsiteY7" fmla="*/ 5571666 h 5571666"/>
              <a:gd name="connsiteX0" fmla="*/ 0 w 471282"/>
              <a:gd name="connsiteY0" fmla="*/ 0 h 5600835"/>
              <a:gd name="connsiteX1" fmla="*/ 126001 w 471282"/>
              <a:gd name="connsiteY1" fmla="*/ 292034 h 5600835"/>
              <a:gd name="connsiteX2" fmla="*/ 471282 w 471282"/>
              <a:gd name="connsiteY2" fmla="*/ 1451703 h 5600835"/>
              <a:gd name="connsiteX3" fmla="*/ 306976 w 471282"/>
              <a:gd name="connsiteY3" fmla="*/ 2320859 h 5600835"/>
              <a:gd name="connsiteX4" fmla="*/ 112631 w 471282"/>
              <a:gd name="connsiteY4" fmla="*/ 4188875 h 5600835"/>
              <a:gd name="connsiteX5" fmla="*/ 112631 w 471282"/>
              <a:gd name="connsiteY5" fmla="*/ 4764939 h 5600835"/>
              <a:gd name="connsiteX6" fmla="*/ 207502 w 471282"/>
              <a:gd name="connsiteY6" fmla="*/ 5236824 h 5600835"/>
              <a:gd name="connsiteX7" fmla="*/ 198988 w 471282"/>
              <a:gd name="connsiteY7" fmla="*/ 5600835 h 560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282" h="5600835">
                <a:moveTo>
                  <a:pt x="0" y="0"/>
                </a:moveTo>
                <a:lnTo>
                  <a:pt x="126001" y="292034"/>
                </a:lnTo>
                <a:lnTo>
                  <a:pt x="471282" y="1451703"/>
                </a:lnTo>
                <a:lnTo>
                  <a:pt x="306976" y="2320859"/>
                </a:lnTo>
                <a:lnTo>
                  <a:pt x="112631" y="4188875"/>
                </a:lnTo>
                <a:lnTo>
                  <a:pt x="112631" y="4764939"/>
                </a:lnTo>
                <a:lnTo>
                  <a:pt x="207502" y="5236824"/>
                </a:lnTo>
                <a:lnTo>
                  <a:pt x="198988" y="5600835"/>
                </a:lnTo>
              </a:path>
            </a:pathLst>
          </a:custGeom>
          <a:ln w="50800" cmpd="dbl">
            <a:solidFill>
              <a:srgbClr val="FF99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4" name="正方形/長方形 23"/>
          <p:cNvSpPr/>
          <p:nvPr/>
        </p:nvSpPr>
        <p:spPr>
          <a:xfrm rot="15099558">
            <a:off x="8931165" y="987290"/>
            <a:ext cx="601737" cy="140200"/>
          </a:xfrm>
          <a:prstGeom prst="rect">
            <a:avLst/>
          </a:prstGeom>
          <a:solidFill>
            <a:srgbClr val="FF99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テキスト ボックス 24"/>
          <p:cNvSpPr txBox="1"/>
          <p:nvPr/>
        </p:nvSpPr>
        <p:spPr>
          <a:xfrm rot="404797">
            <a:off x="9176203" y="3226889"/>
            <a:ext cx="92333" cy="643821"/>
          </a:xfrm>
          <a:prstGeom prst="rect">
            <a:avLst/>
          </a:prstGeom>
          <a:solidFill>
            <a:schemeClr val="bg1"/>
          </a:solidFill>
          <a:ln>
            <a:noFill/>
            <a:prstDash val="sysDash"/>
          </a:ln>
        </p:spPr>
        <p:txBody>
          <a:bodyPr vert="eaVert" wrap="square" lIns="0" tIns="0" rIns="0" bIns="0" rtlCol="0" anchor="ctr" anchorCtr="1">
            <a:spAutoFit/>
          </a:bodyPr>
          <a:lstStyle/>
          <a:p>
            <a:r>
              <a:rPr lang="ja-JP" altLang="en-US" sz="600" dirty="0"/>
              <a:t>大阪城公園駅</a:t>
            </a:r>
          </a:p>
        </p:txBody>
      </p:sp>
      <p:sp>
        <p:nvSpPr>
          <p:cNvPr id="26" name="正方形/長方形 25"/>
          <p:cNvSpPr/>
          <p:nvPr/>
        </p:nvSpPr>
        <p:spPr>
          <a:xfrm rot="16586262">
            <a:off x="8926305" y="3502014"/>
            <a:ext cx="828536" cy="115001"/>
          </a:xfrm>
          <a:prstGeom prst="rect">
            <a:avLst/>
          </a:prstGeom>
          <a:solidFill>
            <a:srgbClr val="FF99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 name="正方形/長方形 26"/>
          <p:cNvSpPr/>
          <p:nvPr/>
        </p:nvSpPr>
        <p:spPr>
          <a:xfrm>
            <a:off x="8743114" y="5412552"/>
            <a:ext cx="437839" cy="110012"/>
          </a:xfrm>
          <a:prstGeom prst="rect">
            <a:avLst/>
          </a:prstGeom>
          <a:solidFill>
            <a:srgbClr val="33CC3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 name="テキスト ボックス 27"/>
          <p:cNvSpPr txBox="1"/>
          <p:nvPr/>
        </p:nvSpPr>
        <p:spPr>
          <a:xfrm>
            <a:off x="9060594" y="5260852"/>
            <a:ext cx="92333" cy="460639"/>
          </a:xfrm>
          <a:prstGeom prst="rect">
            <a:avLst/>
          </a:prstGeom>
          <a:solidFill>
            <a:schemeClr val="bg1"/>
          </a:solidFill>
          <a:ln>
            <a:noFill/>
            <a:prstDash val="sysDash"/>
          </a:ln>
        </p:spPr>
        <p:txBody>
          <a:bodyPr vert="eaVert" wrap="square" lIns="0" tIns="0" rIns="0" bIns="0" rtlCol="0" anchor="ctr" anchorCtr="1">
            <a:spAutoFit/>
          </a:bodyPr>
          <a:lstStyle/>
          <a:p>
            <a:r>
              <a:rPr lang="ja-JP" altLang="en-US" sz="600" dirty="0"/>
              <a:t>森ノ宮駅</a:t>
            </a:r>
          </a:p>
        </p:txBody>
      </p:sp>
      <p:sp>
        <p:nvSpPr>
          <p:cNvPr id="29" name="テキスト ボックス 28"/>
          <p:cNvSpPr txBox="1"/>
          <p:nvPr/>
        </p:nvSpPr>
        <p:spPr>
          <a:xfrm>
            <a:off x="7797042" y="1069850"/>
            <a:ext cx="2250396" cy="292353"/>
          </a:xfrm>
          <a:prstGeom prst="rect">
            <a:avLst/>
          </a:prstGeom>
          <a:noFill/>
          <a:ln w="12700">
            <a:noFill/>
          </a:ln>
        </p:spPr>
        <p:txBody>
          <a:bodyPr wrap="square" lIns="91406" tIns="45703" rIns="91406" bIns="45703" rtlCol="0">
            <a:spAutoFit/>
          </a:bodyPr>
          <a:lstStyle/>
          <a:p>
            <a:pPr algn="ctr"/>
            <a:r>
              <a:rPr lang="ja-JP" altLang="en-US" sz="1300" b="1" dirty="0"/>
              <a:t>京橋</a:t>
            </a:r>
          </a:p>
        </p:txBody>
      </p:sp>
      <p:pic>
        <p:nvPicPr>
          <p:cNvPr id="33" name="Picture 3"/>
          <p:cNvPicPr>
            <a:picLocks noChangeAspect="1" noChangeArrowheads="1"/>
          </p:cNvPicPr>
          <p:nvPr/>
        </p:nvPicPr>
        <p:blipFill>
          <a:blip r:embed="rId3" cstate="email"/>
          <a:srcRect/>
          <a:stretch>
            <a:fillRect/>
          </a:stretch>
        </p:blipFill>
        <p:spPr bwMode="auto">
          <a:xfrm>
            <a:off x="5885997" y="630038"/>
            <a:ext cx="1580846" cy="1826087"/>
          </a:xfrm>
          <a:prstGeom prst="rect">
            <a:avLst/>
          </a:prstGeom>
          <a:noFill/>
          <a:ln w="9525">
            <a:noFill/>
            <a:miter lim="800000"/>
            <a:headEnd/>
            <a:tailEnd/>
          </a:ln>
        </p:spPr>
      </p:pic>
      <p:sp>
        <p:nvSpPr>
          <p:cNvPr id="34" name="角丸四角形 33"/>
          <p:cNvSpPr/>
          <p:nvPr/>
        </p:nvSpPr>
        <p:spPr>
          <a:xfrm>
            <a:off x="6932060" y="1518945"/>
            <a:ext cx="138769" cy="156547"/>
          </a:xfrm>
          <a:prstGeom prst="roundRect">
            <a:avLst>
              <a:gd name="adj" fmla="val 4999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 name="テキスト ボックス 34"/>
          <p:cNvSpPr txBox="1"/>
          <p:nvPr/>
        </p:nvSpPr>
        <p:spPr>
          <a:xfrm>
            <a:off x="5918566" y="2045800"/>
            <a:ext cx="1560491" cy="369332"/>
          </a:xfrm>
          <a:prstGeom prst="rect">
            <a:avLst/>
          </a:prstGeom>
          <a:noFill/>
        </p:spPr>
        <p:txBody>
          <a:bodyPr wrap="square" tIns="0" bIns="0" rtlCol="0" anchor="ctr" anchorCtr="0">
            <a:spAutoFit/>
          </a:bodyPr>
          <a:lstStyle/>
          <a:p>
            <a:r>
              <a:rPr lang="ja-JP" altLang="en-US" sz="1200" dirty="0"/>
              <a:t>大阪城公園、</a:t>
            </a:r>
            <a:endParaRPr lang="en-US" altLang="ja-JP" sz="1200" dirty="0"/>
          </a:p>
          <a:p>
            <a:r>
              <a:rPr lang="ja-JP" altLang="en-US" sz="1200" dirty="0"/>
              <a:t>森之宮、京橋・</a:t>
            </a:r>
            <a:r>
              <a:rPr lang="en-US" altLang="ja-JP" sz="1200" dirty="0"/>
              <a:t>OBP</a:t>
            </a:r>
          </a:p>
        </p:txBody>
      </p:sp>
      <p:cxnSp>
        <p:nvCxnSpPr>
          <p:cNvPr id="36" name="直線矢印コネクタ 35"/>
          <p:cNvCxnSpPr/>
          <p:nvPr/>
        </p:nvCxnSpPr>
        <p:spPr>
          <a:xfrm flipV="1">
            <a:off x="6618596" y="1635968"/>
            <a:ext cx="300034" cy="30003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5925715" y="630685"/>
            <a:ext cx="817257" cy="215444"/>
          </a:xfrm>
          <a:prstGeom prst="rect">
            <a:avLst/>
          </a:prstGeom>
          <a:solidFill>
            <a:schemeClr val="bg1"/>
          </a:solidFill>
        </p:spPr>
        <p:txBody>
          <a:bodyPr wrap="square" lIns="0" tIns="0" rIns="0" bIns="0" rtlCol="0">
            <a:spAutoFit/>
          </a:bodyPr>
          <a:lstStyle/>
          <a:p>
            <a:endParaRPr lang="ja-JP" altLang="en-US" sz="1400" dirty="0">
              <a:latin typeface="Meiryo UI" pitchFamily="50" charset="-128"/>
              <a:ea typeface="Meiryo UI" pitchFamily="50" charset="-128"/>
              <a:cs typeface="Meiryo UI" pitchFamily="50" charset="-128"/>
            </a:endParaRPr>
          </a:p>
        </p:txBody>
      </p:sp>
      <p:sp>
        <p:nvSpPr>
          <p:cNvPr id="37" name="フリーフォーム 36"/>
          <p:cNvSpPr/>
          <p:nvPr/>
        </p:nvSpPr>
        <p:spPr>
          <a:xfrm>
            <a:off x="7462870" y="1537217"/>
            <a:ext cx="2119450" cy="1433378"/>
          </a:xfrm>
          <a:custGeom>
            <a:avLst/>
            <a:gdLst>
              <a:gd name="connsiteX0" fmla="*/ 1553029 w 1756229"/>
              <a:gd name="connsiteY0" fmla="*/ 0 h 1146628"/>
              <a:gd name="connsiteX1" fmla="*/ 957943 w 1756229"/>
              <a:gd name="connsiteY1" fmla="*/ 174171 h 1146628"/>
              <a:gd name="connsiteX2" fmla="*/ 0 w 1756229"/>
              <a:gd name="connsiteY2" fmla="*/ 711200 h 1146628"/>
              <a:gd name="connsiteX3" fmla="*/ 333829 w 1756229"/>
              <a:gd name="connsiteY3" fmla="*/ 885371 h 1146628"/>
              <a:gd name="connsiteX4" fmla="*/ 609600 w 1756229"/>
              <a:gd name="connsiteY4" fmla="*/ 870857 h 1146628"/>
              <a:gd name="connsiteX5" fmla="*/ 1132115 w 1756229"/>
              <a:gd name="connsiteY5" fmla="*/ 1103086 h 1146628"/>
              <a:gd name="connsiteX6" fmla="*/ 1654629 w 1756229"/>
              <a:gd name="connsiteY6" fmla="*/ 1146628 h 1146628"/>
              <a:gd name="connsiteX7" fmla="*/ 1756229 w 1756229"/>
              <a:gd name="connsiteY7" fmla="*/ 478971 h 1146628"/>
              <a:gd name="connsiteX8" fmla="*/ 1553029 w 1756229"/>
              <a:gd name="connsiteY8" fmla="*/ 0 h 1146628"/>
              <a:gd name="connsiteX0" fmla="*/ 1553029 w 1756229"/>
              <a:gd name="connsiteY0" fmla="*/ 0 h 1146628"/>
              <a:gd name="connsiteX1" fmla="*/ 982734 w 1756229"/>
              <a:gd name="connsiteY1" fmla="*/ 223529 h 1146628"/>
              <a:gd name="connsiteX2" fmla="*/ 0 w 1756229"/>
              <a:gd name="connsiteY2" fmla="*/ 711200 h 1146628"/>
              <a:gd name="connsiteX3" fmla="*/ 333829 w 1756229"/>
              <a:gd name="connsiteY3" fmla="*/ 885371 h 1146628"/>
              <a:gd name="connsiteX4" fmla="*/ 609600 w 1756229"/>
              <a:gd name="connsiteY4" fmla="*/ 870857 h 1146628"/>
              <a:gd name="connsiteX5" fmla="*/ 1132115 w 1756229"/>
              <a:gd name="connsiteY5" fmla="*/ 1103086 h 1146628"/>
              <a:gd name="connsiteX6" fmla="*/ 1654629 w 1756229"/>
              <a:gd name="connsiteY6" fmla="*/ 1146628 h 1146628"/>
              <a:gd name="connsiteX7" fmla="*/ 1756229 w 1756229"/>
              <a:gd name="connsiteY7" fmla="*/ 478971 h 1146628"/>
              <a:gd name="connsiteX8" fmla="*/ 1553029 w 1756229"/>
              <a:gd name="connsiteY8" fmla="*/ 0 h 1146628"/>
              <a:gd name="connsiteX0" fmla="*/ 1506399 w 1709599"/>
              <a:gd name="connsiteY0" fmla="*/ 0 h 1146628"/>
              <a:gd name="connsiteX1" fmla="*/ 936104 w 1709599"/>
              <a:gd name="connsiteY1" fmla="*/ 223529 h 1146628"/>
              <a:gd name="connsiteX2" fmla="*/ 0 w 1709599"/>
              <a:gd name="connsiteY2" fmla="*/ 727585 h 1146628"/>
              <a:gd name="connsiteX3" fmla="*/ 287199 w 1709599"/>
              <a:gd name="connsiteY3" fmla="*/ 885371 h 1146628"/>
              <a:gd name="connsiteX4" fmla="*/ 562970 w 1709599"/>
              <a:gd name="connsiteY4" fmla="*/ 870857 h 1146628"/>
              <a:gd name="connsiteX5" fmla="*/ 1085485 w 1709599"/>
              <a:gd name="connsiteY5" fmla="*/ 1103086 h 1146628"/>
              <a:gd name="connsiteX6" fmla="*/ 1607999 w 1709599"/>
              <a:gd name="connsiteY6" fmla="*/ 1146628 h 1146628"/>
              <a:gd name="connsiteX7" fmla="*/ 1709599 w 1709599"/>
              <a:gd name="connsiteY7" fmla="*/ 478971 h 1146628"/>
              <a:gd name="connsiteX8" fmla="*/ 1506399 w 1709599"/>
              <a:gd name="connsiteY8" fmla="*/ 0 h 1146628"/>
              <a:gd name="connsiteX0" fmla="*/ 1526268 w 1729468"/>
              <a:gd name="connsiteY0" fmla="*/ 0 h 1146628"/>
              <a:gd name="connsiteX1" fmla="*/ 955973 w 1729468"/>
              <a:gd name="connsiteY1" fmla="*/ 223529 h 1146628"/>
              <a:gd name="connsiteX2" fmla="*/ 0 w 1729468"/>
              <a:gd name="connsiteY2" fmla="*/ 751795 h 1146628"/>
              <a:gd name="connsiteX3" fmla="*/ 307068 w 1729468"/>
              <a:gd name="connsiteY3" fmla="*/ 885371 h 1146628"/>
              <a:gd name="connsiteX4" fmla="*/ 582839 w 1729468"/>
              <a:gd name="connsiteY4" fmla="*/ 870857 h 1146628"/>
              <a:gd name="connsiteX5" fmla="*/ 1105354 w 1729468"/>
              <a:gd name="connsiteY5" fmla="*/ 1103086 h 1146628"/>
              <a:gd name="connsiteX6" fmla="*/ 1627868 w 1729468"/>
              <a:gd name="connsiteY6" fmla="*/ 1146628 h 1146628"/>
              <a:gd name="connsiteX7" fmla="*/ 1729468 w 1729468"/>
              <a:gd name="connsiteY7" fmla="*/ 478971 h 1146628"/>
              <a:gd name="connsiteX8" fmla="*/ 1526268 w 1729468"/>
              <a:gd name="connsiteY8" fmla="*/ 0 h 1146628"/>
              <a:gd name="connsiteX0" fmla="*/ 1526268 w 1729468"/>
              <a:gd name="connsiteY0" fmla="*/ 0 h 1165678"/>
              <a:gd name="connsiteX1" fmla="*/ 955973 w 1729468"/>
              <a:gd name="connsiteY1" fmla="*/ 223529 h 1165678"/>
              <a:gd name="connsiteX2" fmla="*/ 0 w 1729468"/>
              <a:gd name="connsiteY2" fmla="*/ 751795 h 1165678"/>
              <a:gd name="connsiteX3" fmla="*/ 307068 w 1729468"/>
              <a:gd name="connsiteY3" fmla="*/ 885371 h 1165678"/>
              <a:gd name="connsiteX4" fmla="*/ 582839 w 1729468"/>
              <a:gd name="connsiteY4" fmla="*/ 870857 h 1165678"/>
              <a:gd name="connsiteX5" fmla="*/ 1105354 w 1729468"/>
              <a:gd name="connsiteY5" fmla="*/ 1103086 h 1165678"/>
              <a:gd name="connsiteX6" fmla="*/ 1585006 w 1729468"/>
              <a:gd name="connsiteY6" fmla="*/ 1165678 h 1165678"/>
              <a:gd name="connsiteX7" fmla="*/ 1729468 w 1729468"/>
              <a:gd name="connsiteY7" fmla="*/ 478971 h 1165678"/>
              <a:gd name="connsiteX8" fmla="*/ 1526268 w 1729468"/>
              <a:gd name="connsiteY8" fmla="*/ 0 h 1165678"/>
              <a:gd name="connsiteX0" fmla="*/ 1526268 w 1672318"/>
              <a:gd name="connsiteY0" fmla="*/ 0 h 1165678"/>
              <a:gd name="connsiteX1" fmla="*/ 955973 w 1672318"/>
              <a:gd name="connsiteY1" fmla="*/ 223529 h 1165678"/>
              <a:gd name="connsiteX2" fmla="*/ 0 w 1672318"/>
              <a:gd name="connsiteY2" fmla="*/ 751795 h 1165678"/>
              <a:gd name="connsiteX3" fmla="*/ 307068 w 1672318"/>
              <a:gd name="connsiteY3" fmla="*/ 885371 h 1165678"/>
              <a:gd name="connsiteX4" fmla="*/ 582839 w 1672318"/>
              <a:gd name="connsiteY4" fmla="*/ 870857 h 1165678"/>
              <a:gd name="connsiteX5" fmla="*/ 1105354 w 1672318"/>
              <a:gd name="connsiteY5" fmla="*/ 1103086 h 1165678"/>
              <a:gd name="connsiteX6" fmla="*/ 1585006 w 1672318"/>
              <a:gd name="connsiteY6" fmla="*/ 1165678 h 1165678"/>
              <a:gd name="connsiteX7" fmla="*/ 1672318 w 1672318"/>
              <a:gd name="connsiteY7" fmla="*/ 388483 h 1165678"/>
              <a:gd name="connsiteX8" fmla="*/ 1526268 w 1672318"/>
              <a:gd name="connsiteY8" fmla="*/ 0 h 1165678"/>
              <a:gd name="connsiteX0" fmla="*/ 1526268 w 1695450"/>
              <a:gd name="connsiteY0" fmla="*/ 0 h 1165678"/>
              <a:gd name="connsiteX1" fmla="*/ 955973 w 1695450"/>
              <a:gd name="connsiteY1" fmla="*/ 223529 h 1165678"/>
              <a:gd name="connsiteX2" fmla="*/ 0 w 1695450"/>
              <a:gd name="connsiteY2" fmla="*/ 751795 h 1165678"/>
              <a:gd name="connsiteX3" fmla="*/ 307068 w 1695450"/>
              <a:gd name="connsiteY3" fmla="*/ 885371 h 1165678"/>
              <a:gd name="connsiteX4" fmla="*/ 582839 w 1695450"/>
              <a:gd name="connsiteY4" fmla="*/ 870857 h 1165678"/>
              <a:gd name="connsiteX5" fmla="*/ 1105354 w 1695450"/>
              <a:gd name="connsiteY5" fmla="*/ 1103086 h 1165678"/>
              <a:gd name="connsiteX6" fmla="*/ 1585006 w 1695450"/>
              <a:gd name="connsiteY6" fmla="*/ 1165678 h 1165678"/>
              <a:gd name="connsiteX7" fmla="*/ 1695450 w 1695450"/>
              <a:gd name="connsiteY7" fmla="*/ 551770 h 1165678"/>
              <a:gd name="connsiteX8" fmla="*/ 1672318 w 1695450"/>
              <a:gd name="connsiteY8" fmla="*/ 388483 h 1165678"/>
              <a:gd name="connsiteX9" fmla="*/ 1526268 w 1695450"/>
              <a:gd name="connsiteY9" fmla="*/ 0 h 1165678"/>
              <a:gd name="connsiteX0" fmla="*/ 1550080 w 1695450"/>
              <a:gd name="connsiteY0" fmla="*/ 0 h 1146628"/>
              <a:gd name="connsiteX1" fmla="*/ 955973 w 1695450"/>
              <a:gd name="connsiteY1" fmla="*/ 204479 h 1146628"/>
              <a:gd name="connsiteX2" fmla="*/ 0 w 1695450"/>
              <a:gd name="connsiteY2" fmla="*/ 732745 h 1146628"/>
              <a:gd name="connsiteX3" fmla="*/ 307068 w 1695450"/>
              <a:gd name="connsiteY3" fmla="*/ 866321 h 1146628"/>
              <a:gd name="connsiteX4" fmla="*/ 582839 w 1695450"/>
              <a:gd name="connsiteY4" fmla="*/ 851807 h 1146628"/>
              <a:gd name="connsiteX5" fmla="*/ 1105354 w 1695450"/>
              <a:gd name="connsiteY5" fmla="*/ 1084036 h 1146628"/>
              <a:gd name="connsiteX6" fmla="*/ 1585006 w 1695450"/>
              <a:gd name="connsiteY6" fmla="*/ 1146628 h 1146628"/>
              <a:gd name="connsiteX7" fmla="*/ 1695450 w 1695450"/>
              <a:gd name="connsiteY7" fmla="*/ 532720 h 1146628"/>
              <a:gd name="connsiteX8" fmla="*/ 1672318 w 1695450"/>
              <a:gd name="connsiteY8" fmla="*/ 369433 h 1146628"/>
              <a:gd name="connsiteX9" fmla="*/ 1550080 w 1695450"/>
              <a:gd name="connsiteY9" fmla="*/ 0 h 114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5450" h="1146628">
                <a:moveTo>
                  <a:pt x="1550080" y="0"/>
                </a:moveTo>
                <a:lnTo>
                  <a:pt x="955973" y="204479"/>
                </a:lnTo>
                <a:lnTo>
                  <a:pt x="0" y="732745"/>
                </a:lnTo>
                <a:lnTo>
                  <a:pt x="307068" y="866321"/>
                </a:lnTo>
                <a:lnTo>
                  <a:pt x="582839" y="851807"/>
                </a:lnTo>
                <a:lnTo>
                  <a:pt x="1105354" y="1084036"/>
                </a:lnTo>
                <a:lnTo>
                  <a:pt x="1585006" y="1146628"/>
                </a:lnTo>
                <a:lnTo>
                  <a:pt x="1695450" y="532720"/>
                </a:lnTo>
                <a:lnTo>
                  <a:pt x="1672318" y="369433"/>
                </a:lnTo>
                <a:lnTo>
                  <a:pt x="1550080" y="0"/>
                </a:lnTo>
                <a:close/>
              </a:path>
            </a:pathLst>
          </a:custGeom>
          <a:solidFill>
            <a:srgbClr val="DCE6F2">
              <a:alpha val="40000"/>
            </a:srgbClr>
          </a:solidFill>
          <a:ln>
            <a:solidFill>
              <a:schemeClr val="tx1"/>
            </a:solidFill>
          </a:ln>
        </p:spPr>
        <p:style>
          <a:lnRef idx="2">
            <a:schemeClr val="accent6"/>
          </a:lnRef>
          <a:fillRef idx="1">
            <a:schemeClr val="lt1"/>
          </a:fillRef>
          <a:effectRef idx="0">
            <a:schemeClr val="accent6"/>
          </a:effectRef>
          <a:fontRef idx="minor">
            <a:schemeClr val="dk1"/>
          </a:fontRef>
        </p:style>
        <p:txBody>
          <a:bodyPr lIns="91406" tIns="45703" rIns="91406" bIns="45703" rtlCol="0" anchor="ctr"/>
          <a:lstStyle/>
          <a:p>
            <a:pPr algn="ctr"/>
            <a:endParaRPr lang="ja-JP" altLang="en-US"/>
          </a:p>
        </p:txBody>
      </p:sp>
      <p:sp>
        <p:nvSpPr>
          <p:cNvPr id="38" name="テキスト ボックス 37"/>
          <p:cNvSpPr txBox="1"/>
          <p:nvPr/>
        </p:nvSpPr>
        <p:spPr>
          <a:xfrm rot="20117767">
            <a:off x="8003068" y="1917987"/>
            <a:ext cx="92333" cy="1039026"/>
          </a:xfrm>
          <a:prstGeom prst="rect">
            <a:avLst/>
          </a:prstGeom>
          <a:solidFill>
            <a:schemeClr val="bg1"/>
          </a:solidFill>
          <a:ln>
            <a:noFill/>
            <a:prstDash val="sysDash"/>
          </a:ln>
        </p:spPr>
        <p:txBody>
          <a:bodyPr vert="eaVert" wrap="square" lIns="0" tIns="0" rIns="0" bIns="0" rtlCol="0" anchor="ctr" anchorCtr="1">
            <a:spAutoFit/>
          </a:bodyPr>
          <a:lstStyle/>
          <a:p>
            <a:r>
              <a:rPr lang="ja-JP" altLang="en-US" sz="600" dirty="0"/>
              <a:t>大阪ビジネスパーク駅</a:t>
            </a:r>
          </a:p>
        </p:txBody>
      </p:sp>
      <p:sp>
        <p:nvSpPr>
          <p:cNvPr id="39" name="テキスト ボックス 38"/>
          <p:cNvSpPr txBox="1"/>
          <p:nvPr/>
        </p:nvSpPr>
        <p:spPr>
          <a:xfrm>
            <a:off x="8807776" y="984013"/>
            <a:ext cx="401179" cy="92333"/>
          </a:xfrm>
          <a:prstGeom prst="rect">
            <a:avLst/>
          </a:prstGeom>
          <a:solidFill>
            <a:schemeClr val="bg1"/>
          </a:solidFill>
          <a:ln>
            <a:noFill/>
            <a:prstDash val="sysDash"/>
          </a:ln>
        </p:spPr>
        <p:txBody>
          <a:bodyPr wrap="square" lIns="0" tIns="0" rIns="0" bIns="0" rtlCol="0" anchor="ctr" anchorCtr="1">
            <a:spAutoFit/>
          </a:bodyPr>
          <a:lstStyle/>
          <a:p>
            <a:r>
              <a:rPr lang="ja-JP" altLang="en-US" sz="600" dirty="0"/>
              <a:t>京橋駅</a:t>
            </a:r>
          </a:p>
        </p:txBody>
      </p:sp>
      <p:sp>
        <p:nvSpPr>
          <p:cNvPr id="40" name="上下矢印 39"/>
          <p:cNvSpPr/>
          <p:nvPr/>
        </p:nvSpPr>
        <p:spPr>
          <a:xfrm>
            <a:off x="8567924" y="1370223"/>
            <a:ext cx="630111" cy="574742"/>
          </a:xfrm>
          <a:prstGeom prst="upDownArrow">
            <a:avLst>
              <a:gd name="adj1" fmla="val 50000"/>
              <a:gd name="adj2" fmla="val 27172"/>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 name="上下矢印 40"/>
          <p:cNvSpPr/>
          <p:nvPr/>
        </p:nvSpPr>
        <p:spPr>
          <a:xfrm rot="1454348">
            <a:off x="8478124" y="2656871"/>
            <a:ext cx="630111" cy="574742"/>
          </a:xfrm>
          <a:prstGeom prst="upDownArrow">
            <a:avLst>
              <a:gd name="adj1" fmla="val 50000"/>
              <a:gd name="adj2" fmla="val 27172"/>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2" name="フリーフォーム 41"/>
          <p:cNvSpPr/>
          <p:nvPr/>
        </p:nvSpPr>
        <p:spPr>
          <a:xfrm>
            <a:off x="9103080" y="655968"/>
            <a:ext cx="462361" cy="5891707"/>
          </a:xfrm>
          <a:custGeom>
            <a:avLst/>
            <a:gdLst>
              <a:gd name="connsiteX0" fmla="*/ 0 w 914400"/>
              <a:gd name="connsiteY0" fmla="*/ 0 h 4324350"/>
              <a:gd name="connsiteX1" fmla="*/ 266700 w 914400"/>
              <a:gd name="connsiteY1" fmla="*/ 209550 h 4324350"/>
              <a:gd name="connsiteX2" fmla="*/ 533400 w 914400"/>
              <a:gd name="connsiteY2" fmla="*/ 857250 h 4324350"/>
              <a:gd name="connsiteX3" fmla="*/ 914400 w 914400"/>
              <a:gd name="connsiteY3" fmla="*/ 2028825 h 4324350"/>
              <a:gd name="connsiteX4" fmla="*/ 714375 w 914400"/>
              <a:gd name="connsiteY4" fmla="*/ 2886075 h 4324350"/>
              <a:gd name="connsiteX5" fmla="*/ 542925 w 914400"/>
              <a:gd name="connsiteY5" fmla="*/ 4324350 h 4324350"/>
              <a:gd name="connsiteX0" fmla="*/ 0 w 914400"/>
              <a:gd name="connsiteY0" fmla="*/ 0 h 5978227"/>
              <a:gd name="connsiteX1" fmla="*/ 266700 w 914400"/>
              <a:gd name="connsiteY1" fmla="*/ 209550 h 5978227"/>
              <a:gd name="connsiteX2" fmla="*/ 533400 w 914400"/>
              <a:gd name="connsiteY2" fmla="*/ 857250 h 5978227"/>
              <a:gd name="connsiteX3" fmla="*/ 914400 w 914400"/>
              <a:gd name="connsiteY3" fmla="*/ 2028825 h 5978227"/>
              <a:gd name="connsiteX4" fmla="*/ 714375 w 914400"/>
              <a:gd name="connsiteY4" fmla="*/ 2886075 h 5978227"/>
              <a:gd name="connsiteX5" fmla="*/ 592038 w 914400"/>
              <a:gd name="connsiteY5" fmla="*/ 5978227 h 5978227"/>
              <a:gd name="connsiteX0" fmla="*/ 0 w 914400"/>
              <a:gd name="connsiteY0" fmla="*/ 0 h 5978227"/>
              <a:gd name="connsiteX1" fmla="*/ 266700 w 914400"/>
              <a:gd name="connsiteY1" fmla="*/ 209550 h 5978227"/>
              <a:gd name="connsiteX2" fmla="*/ 533400 w 914400"/>
              <a:gd name="connsiteY2" fmla="*/ 857250 h 5978227"/>
              <a:gd name="connsiteX3" fmla="*/ 914400 w 914400"/>
              <a:gd name="connsiteY3" fmla="*/ 2028825 h 5978227"/>
              <a:gd name="connsiteX4" fmla="*/ 714375 w 914400"/>
              <a:gd name="connsiteY4" fmla="*/ 2886075 h 5978227"/>
              <a:gd name="connsiteX5" fmla="*/ 520030 w 914400"/>
              <a:gd name="connsiteY5" fmla="*/ 4754091 h 5978227"/>
              <a:gd name="connsiteX6" fmla="*/ 592038 w 914400"/>
              <a:gd name="connsiteY6" fmla="*/ 5978227 h 5978227"/>
              <a:gd name="connsiteX0" fmla="*/ 0 w 914400"/>
              <a:gd name="connsiteY0" fmla="*/ 0 h 5978227"/>
              <a:gd name="connsiteX1" fmla="*/ 266700 w 914400"/>
              <a:gd name="connsiteY1" fmla="*/ 209550 h 5978227"/>
              <a:gd name="connsiteX2" fmla="*/ 533400 w 914400"/>
              <a:gd name="connsiteY2" fmla="*/ 857250 h 5978227"/>
              <a:gd name="connsiteX3" fmla="*/ 914400 w 914400"/>
              <a:gd name="connsiteY3" fmla="*/ 2028825 h 5978227"/>
              <a:gd name="connsiteX4" fmla="*/ 714375 w 914400"/>
              <a:gd name="connsiteY4" fmla="*/ 2886075 h 5978227"/>
              <a:gd name="connsiteX5" fmla="*/ 520030 w 914400"/>
              <a:gd name="connsiteY5" fmla="*/ 4754091 h 5978227"/>
              <a:gd name="connsiteX6" fmla="*/ 520030 w 914400"/>
              <a:gd name="connsiteY6" fmla="*/ 5330155 h 5978227"/>
              <a:gd name="connsiteX7" fmla="*/ 592038 w 914400"/>
              <a:gd name="connsiteY7" fmla="*/ 5978227 h 5978227"/>
              <a:gd name="connsiteX0" fmla="*/ 0 w 880070"/>
              <a:gd name="connsiteY0" fmla="*/ 0 h 5978227"/>
              <a:gd name="connsiteX1" fmla="*/ 266700 w 880070"/>
              <a:gd name="connsiteY1" fmla="*/ 209550 h 5978227"/>
              <a:gd name="connsiteX2" fmla="*/ 533400 w 880070"/>
              <a:gd name="connsiteY2" fmla="*/ 857250 h 5978227"/>
              <a:gd name="connsiteX3" fmla="*/ 880070 w 880070"/>
              <a:gd name="connsiteY3" fmla="*/ 2017787 h 5978227"/>
              <a:gd name="connsiteX4" fmla="*/ 714375 w 880070"/>
              <a:gd name="connsiteY4" fmla="*/ 2886075 h 5978227"/>
              <a:gd name="connsiteX5" fmla="*/ 520030 w 880070"/>
              <a:gd name="connsiteY5" fmla="*/ 4754091 h 5978227"/>
              <a:gd name="connsiteX6" fmla="*/ 520030 w 880070"/>
              <a:gd name="connsiteY6" fmla="*/ 5330155 h 5978227"/>
              <a:gd name="connsiteX7" fmla="*/ 592038 w 880070"/>
              <a:gd name="connsiteY7" fmla="*/ 5978227 h 5978227"/>
              <a:gd name="connsiteX0" fmla="*/ 0 w 880070"/>
              <a:gd name="connsiteY0" fmla="*/ 0 h 5978227"/>
              <a:gd name="connsiteX1" fmla="*/ 266700 w 880070"/>
              <a:gd name="connsiteY1" fmla="*/ 209550 h 5978227"/>
              <a:gd name="connsiteX2" fmla="*/ 533400 w 880070"/>
              <a:gd name="connsiteY2" fmla="*/ 857250 h 5978227"/>
              <a:gd name="connsiteX3" fmla="*/ 880070 w 880070"/>
              <a:gd name="connsiteY3" fmla="*/ 2017787 h 5978227"/>
              <a:gd name="connsiteX4" fmla="*/ 714375 w 880070"/>
              <a:gd name="connsiteY4" fmla="*/ 2886075 h 5978227"/>
              <a:gd name="connsiteX5" fmla="*/ 520030 w 880070"/>
              <a:gd name="connsiteY5" fmla="*/ 4754091 h 5978227"/>
              <a:gd name="connsiteX6" fmla="*/ 520030 w 880070"/>
              <a:gd name="connsiteY6" fmla="*/ 5330155 h 5978227"/>
              <a:gd name="connsiteX7" fmla="*/ 592038 w 880070"/>
              <a:gd name="connsiteY7" fmla="*/ 5978227 h 5978227"/>
              <a:gd name="connsiteX0" fmla="*/ 0 w 880070"/>
              <a:gd name="connsiteY0" fmla="*/ 0 h 5978227"/>
              <a:gd name="connsiteX1" fmla="*/ 266700 w 880070"/>
              <a:gd name="connsiteY1" fmla="*/ 209550 h 5978227"/>
              <a:gd name="connsiteX2" fmla="*/ 533400 w 880070"/>
              <a:gd name="connsiteY2" fmla="*/ 857250 h 5978227"/>
              <a:gd name="connsiteX3" fmla="*/ 880070 w 880070"/>
              <a:gd name="connsiteY3" fmla="*/ 2017787 h 5978227"/>
              <a:gd name="connsiteX4" fmla="*/ 714375 w 880070"/>
              <a:gd name="connsiteY4" fmla="*/ 2886075 h 5978227"/>
              <a:gd name="connsiteX5" fmla="*/ 520030 w 880070"/>
              <a:gd name="connsiteY5" fmla="*/ 4754091 h 5978227"/>
              <a:gd name="connsiteX6" fmla="*/ 520030 w 880070"/>
              <a:gd name="connsiteY6" fmla="*/ 5330155 h 5978227"/>
              <a:gd name="connsiteX7" fmla="*/ 592038 w 880070"/>
              <a:gd name="connsiteY7" fmla="*/ 5978227 h 5978227"/>
              <a:gd name="connsiteX0" fmla="*/ 0 w 880070"/>
              <a:gd name="connsiteY0" fmla="*/ 0 h 5978227"/>
              <a:gd name="connsiteX1" fmla="*/ 266700 w 880070"/>
              <a:gd name="connsiteY1" fmla="*/ 209550 h 5978227"/>
              <a:gd name="connsiteX2" fmla="*/ 533400 w 880070"/>
              <a:gd name="connsiteY2" fmla="*/ 857250 h 5978227"/>
              <a:gd name="connsiteX3" fmla="*/ 880070 w 880070"/>
              <a:gd name="connsiteY3" fmla="*/ 2089795 h 5978227"/>
              <a:gd name="connsiteX4" fmla="*/ 714375 w 880070"/>
              <a:gd name="connsiteY4" fmla="*/ 2886075 h 5978227"/>
              <a:gd name="connsiteX5" fmla="*/ 520030 w 880070"/>
              <a:gd name="connsiteY5" fmla="*/ 4754091 h 5978227"/>
              <a:gd name="connsiteX6" fmla="*/ 520030 w 880070"/>
              <a:gd name="connsiteY6" fmla="*/ 5330155 h 5978227"/>
              <a:gd name="connsiteX7" fmla="*/ 592038 w 880070"/>
              <a:gd name="connsiteY7" fmla="*/ 5978227 h 5978227"/>
              <a:gd name="connsiteX0" fmla="*/ 0 w 878681"/>
              <a:gd name="connsiteY0" fmla="*/ 0 h 5978227"/>
              <a:gd name="connsiteX1" fmla="*/ 266700 w 878681"/>
              <a:gd name="connsiteY1" fmla="*/ 209550 h 5978227"/>
              <a:gd name="connsiteX2" fmla="*/ 533400 w 878681"/>
              <a:gd name="connsiteY2" fmla="*/ 857250 h 5978227"/>
              <a:gd name="connsiteX3" fmla="*/ 878681 w 878681"/>
              <a:gd name="connsiteY3" fmla="*/ 2016919 h 5978227"/>
              <a:gd name="connsiteX4" fmla="*/ 714375 w 878681"/>
              <a:gd name="connsiteY4" fmla="*/ 2886075 h 5978227"/>
              <a:gd name="connsiteX5" fmla="*/ 520030 w 878681"/>
              <a:gd name="connsiteY5" fmla="*/ 4754091 h 5978227"/>
              <a:gd name="connsiteX6" fmla="*/ 520030 w 878681"/>
              <a:gd name="connsiteY6" fmla="*/ 5330155 h 5978227"/>
              <a:gd name="connsiteX7" fmla="*/ 592038 w 878681"/>
              <a:gd name="connsiteY7" fmla="*/ 5978227 h 5978227"/>
              <a:gd name="connsiteX0" fmla="*/ 0 w 878681"/>
              <a:gd name="connsiteY0" fmla="*/ 0 h 6166051"/>
              <a:gd name="connsiteX1" fmla="*/ 266700 w 878681"/>
              <a:gd name="connsiteY1" fmla="*/ 209550 h 6166051"/>
              <a:gd name="connsiteX2" fmla="*/ 533400 w 878681"/>
              <a:gd name="connsiteY2" fmla="*/ 857250 h 6166051"/>
              <a:gd name="connsiteX3" fmla="*/ 878681 w 878681"/>
              <a:gd name="connsiteY3" fmla="*/ 2016919 h 6166051"/>
              <a:gd name="connsiteX4" fmla="*/ 714375 w 878681"/>
              <a:gd name="connsiteY4" fmla="*/ 2886075 h 6166051"/>
              <a:gd name="connsiteX5" fmla="*/ 520030 w 878681"/>
              <a:gd name="connsiteY5" fmla="*/ 4754091 h 6166051"/>
              <a:gd name="connsiteX6" fmla="*/ 520030 w 878681"/>
              <a:gd name="connsiteY6" fmla="*/ 5330155 h 6166051"/>
              <a:gd name="connsiteX7" fmla="*/ 606387 w 878681"/>
              <a:gd name="connsiteY7" fmla="*/ 6166051 h 6166051"/>
              <a:gd name="connsiteX0" fmla="*/ 0 w 878681"/>
              <a:gd name="connsiteY0" fmla="*/ 0 h 6166051"/>
              <a:gd name="connsiteX1" fmla="*/ 266700 w 878681"/>
              <a:gd name="connsiteY1" fmla="*/ 209550 h 6166051"/>
              <a:gd name="connsiteX2" fmla="*/ 533400 w 878681"/>
              <a:gd name="connsiteY2" fmla="*/ 857250 h 6166051"/>
              <a:gd name="connsiteX3" fmla="*/ 878681 w 878681"/>
              <a:gd name="connsiteY3" fmla="*/ 2016919 h 6166051"/>
              <a:gd name="connsiteX4" fmla="*/ 714375 w 878681"/>
              <a:gd name="connsiteY4" fmla="*/ 2886075 h 6166051"/>
              <a:gd name="connsiteX5" fmla="*/ 520030 w 878681"/>
              <a:gd name="connsiteY5" fmla="*/ 4754091 h 6166051"/>
              <a:gd name="connsiteX6" fmla="*/ 520030 w 878681"/>
              <a:gd name="connsiteY6" fmla="*/ 5330155 h 6166051"/>
              <a:gd name="connsiteX7" fmla="*/ 614901 w 878681"/>
              <a:gd name="connsiteY7" fmla="*/ 5802040 h 6166051"/>
              <a:gd name="connsiteX8" fmla="*/ 606387 w 878681"/>
              <a:gd name="connsiteY8" fmla="*/ 6166051 h 6166051"/>
              <a:gd name="connsiteX0" fmla="*/ 0 w 611981"/>
              <a:gd name="connsiteY0" fmla="*/ 0 h 5956501"/>
              <a:gd name="connsiteX1" fmla="*/ 266700 w 611981"/>
              <a:gd name="connsiteY1" fmla="*/ 647700 h 5956501"/>
              <a:gd name="connsiteX2" fmla="*/ 611981 w 611981"/>
              <a:gd name="connsiteY2" fmla="*/ 1807369 h 5956501"/>
              <a:gd name="connsiteX3" fmla="*/ 447675 w 611981"/>
              <a:gd name="connsiteY3" fmla="*/ 2676525 h 5956501"/>
              <a:gd name="connsiteX4" fmla="*/ 253330 w 611981"/>
              <a:gd name="connsiteY4" fmla="*/ 4544541 h 5956501"/>
              <a:gd name="connsiteX5" fmla="*/ 253330 w 611981"/>
              <a:gd name="connsiteY5" fmla="*/ 5120605 h 5956501"/>
              <a:gd name="connsiteX6" fmla="*/ 348201 w 611981"/>
              <a:gd name="connsiteY6" fmla="*/ 5592490 h 5956501"/>
              <a:gd name="connsiteX7" fmla="*/ 339687 w 611981"/>
              <a:gd name="connsiteY7" fmla="*/ 5956501 h 5956501"/>
              <a:gd name="connsiteX0" fmla="*/ 0 w 445773"/>
              <a:gd name="connsiteY0" fmla="*/ 0 h 5567499"/>
              <a:gd name="connsiteX1" fmla="*/ 100492 w 445773"/>
              <a:gd name="connsiteY1" fmla="*/ 258698 h 5567499"/>
              <a:gd name="connsiteX2" fmla="*/ 445773 w 445773"/>
              <a:gd name="connsiteY2" fmla="*/ 1418367 h 5567499"/>
              <a:gd name="connsiteX3" fmla="*/ 281467 w 445773"/>
              <a:gd name="connsiteY3" fmla="*/ 2287523 h 5567499"/>
              <a:gd name="connsiteX4" fmla="*/ 87122 w 445773"/>
              <a:gd name="connsiteY4" fmla="*/ 4155539 h 5567499"/>
              <a:gd name="connsiteX5" fmla="*/ 87122 w 445773"/>
              <a:gd name="connsiteY5" fmla="*/ 4731603 h 5567499"/>
              <a:gd name="connsiteX6" fmla="*/ 181993 w 445773"/>
              <a:gd name="connsiteY6" fmla="*/ 5203488 h 5567499"/>
              <a:gd name="connsiteX7" fmla="*/ 173479 w 445773"/>
              <a:gd name="connsiteY7" fmla="*/ 5567499 h 556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773" h="5567499">
                <a:moveTo>
                  <a:pt x="0" y="0"/>
                </a:moveTo>
                <a:lnTo>
                  <a:pt x="100492" y="258698"/>
                </a:lnTo>
                <a:lnTo>
                  <a:pt x="445773" y="1418367"/>
                </a:lnTo>
                <a:lnTo>
                  <a:pt x="281467" y="2287523"/>
                </a:lnTo>
                <a:lnTo>
                  <a:pt x="87122" y="4155539"/>
                </a:lnTo>
                <a:lnTo>
                  <a:pt x="87122" y="4731603"/>
                </a:lnTo>
                <a:lnTo>
                  <a:pt x="181993" y="5203488"/>
                </a:lnTo>
                <a:lnTo>
                  <a:pt x="173479" y="5567499"/>
                </a:lnTo>
              </a:path>
            </a:pathLst>
          </a:custGeom>
          <a:ln w="50800" cmpd="sng">
            <a:solidFill>
              <a:srgbClr val="FF99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43" name="テキスト ボックス 42"/>
          <p:cNvSpPr txBox="1"/>
          <p:nvPr/>
        </p:nvSpPr>
        <p:spPr>
          <a:xfrm>
            <a:off x="9222732" y="1601571"/>
            <a:ext cx="1525259" cy="369332"/>
          </a:xfrm>
          <a:prstGeom prst="rect">
            <a:avLst/>
          </a:prstGeom>
          <a:noFill/>
          <a:ln w="12700">
            <a:solidFill>
              <a:schemeClr val="tx1"/>
            </a:solidFill>
          </a:ln>
        </p:spPr>
        <p:txBody>
          <a:bodyPr wrap="square" lIns="0" tIns="0" rIns="0" bIns="0" rtlCol="0" anchor="t" anchorCtr="0">
            <a:spAutoFit/>
          </a:bodyPr>
          <a:lstStyle/>
          <a:p>
            <a:pPr marL="180975" indent="-180975"/>
            <a:r>
              <a:rPr lang="ja-JP" altLang="en-US" sz="1200" b="1" dirty="0"/>
              <a:t>③京橋・　大阪ビジネスパーク（ＯＢＰ）</a:t>
            </a:r>
          </a:p>
        </p:txBody>
      </p:sp>
      <p:sp>
        <p:nvSpPr>
          <p:cNvPr id="44" name="テキスト ボックス 43"/>
          <p:cNvSpPr txBox="1"/>
          <p:nvPr/>
        </p:nvSpPr>
        <p:spPr>
          <a:xfrm>
            <a:off x="7752192" y="2060848"/>
            <a:ext cx="2250396" cy="492408"/>
          </a:xfrm>
          <a:prstGeom prst="rect">
            <a:avLst/>
          </a:prstGeom>
          <a:noFill/>
          <a:ln w="12700">
            <a:noFill/>
          </a:ln>
        </p:spPr>
        <p:txBody>
          <a:bodyPr wrap="square" lIns="91406" tIns="45703" rIns="91406" bIns="45703" rtlCol="0">
            <a:spAutoFit/>
          </a:bodyPr>
          <a:lstStyle/>
          <a:p>
            <a:pPr algn="ctr"/>
            <a:r>
              <a:rPr lang="ja-JP" altLang="en-US" sz="1300" b="1" dirty="0"/>
              <a:t>大阪ビジネスパーク</a:t>
            </a:r>
            <a:endParaRPr lang="en-US" altLang="ja-JP" sz="1300" b="1" dirty="0"/>
          </a:p>
          <a:p>
            <a:pPr algn="ctr"/>
            <a:r>
              <a:rPr lang="ja-JP" altLang="en-US" sz="1300" b="1" dirty="0"/>
              <a:t>（</a:t>
            </a:r>
            <a:r>
              <a:rPr lang="en-US" altLang="ja-JP" sz="1300" b="1" dirty="0"/>
              <a:t>OBP)</a:t>
            </a:r>
            <a:endParaRPr lang="ja-JP" altLang="en-US" sz="1300" b="1" dirty="0"/>
          </a:p>
        </p:txBody>
      </p:sp>
      <p:sp>
        <p:nvSpPr>
          <p:cNvPr id="45" name="上下矢印 44"/>
          <p:cNvSpPr/>
          <p:nvPr/>
        </p:nvSpPr>
        <p:spPr>
          <a:xfrm rot="5793873">
            <a:off x="8915505" y="4261898"/>
            <a:ext cx="630111" cy="574742"/>
          </a:xfrm>
          <a:prstGeom prst="upDownArrow">
            <a:avLst>
              <a:gd name="adj1" fmla="val 50000"/>
              <a:gd name="adj2" fmla="val 27172"/>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7" name="テキスト ボックス 27"/>
          <p:cNvSpPr txBox="1"/>
          <p:nvPr/>
        </p:nvSpPr>
        <p:spPr>
          <a:xfrm>
            <a:off x="9392999" y="4042882"/>
            <a:ext cx="1214935" cy="184666"/>
          </a:xfrm>
          <a:prstGeom prst="rect">
            <a:avLst/>
          </a:prstGeom>
          <a:noFill/>
          <a:ln w="12700">
            <a:solidFill>
              <a:schemeClr val="tx1"/>
            </a:solidFill>
          </a:ln>
        </p:spPr>
        <p:txBody>
          <a:bodyPr wrap="square" lIns="0" tIns="0" rIns="0" bIns="0" rtlCol="0" anchor="ctr" anchorCtr="0">
            <a:spAutoFit/>
          </a:bodyPr>
          <a:lstStyle/>
          <a:p>
            <a:pPr algn="ctr"/>
            <a:r>
              <a:rPr lang="ja-JP" altLang="en-US" sz="1200" b="1" dirty="0"/>
              <a:t>②森之宮</a:t>
            </a:r>
          </a:p>
        </p:txBody>
      </p:sp>
      <p:sp>
        <p:nvSpPr>
          <p:cNvPr id="48" name="スライド番号プレースホルダ 47"/>
          <p:cNvSpPr>
            <a:spLocks noGrp="1"/>
          </p:cNvSpPr>
          <p:nvPr>
            <p:ph type="sldNum" sz="quarter" idx="12"/>
          </p:nvPr>
        </p:nvSpPr>
        <p:spPr/>
        <p:txBody>
          <a:bodyPr/>
          <a:lstStyle/>
          <a:p>
            <a:fld id="{37EF5067-3AB7-4642-9103-42CBD40CC6D9}" type="slidenum">
              <a:rPr kumimoji="1" lang="ja-JP" altLang="en-US" smtClean="0"/>
              <a:pPr/>
              <a:t>43</a:t>
            </a:fld>
            <a:endParaRPr kumimoji="1" lang="ja-JP" altLang="en-US" dirty="0"/>
          </a:p>
        </p:txBody>
      </p:sp>
    </p:spTree>
    <p:extLst>
      <p:ext uri="{BB962C8B-B14F-4D97-AF65-F5344CB8AC3E}">
        <p14:creationId xmlns:p14="http://schemas.microsoft.com/office/powerpoint/2010/main" val="38944217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271464" y="486920"/>
            <a:ext cx="9649072" cy="6329519"/>
          </a:xfrm>
          <a:prstGeom prst="rect">
            <a:avLst/>
          </a:prstGeom>
          <a:noFill/>
          <a:ln>
            <a:noFill/>
            <a:prstDash val="sysDash"/>
          </a:ln>
        </p:spPr>
        <p:txBody>
          <a:bodyPr wrap="square" rtlCol="0">
            <a:noAutofit/>
          </a:bodyPr>
          <a:lstStyle/>
          <a:p>
            <a:r>
              <a:rPr lang="ja-JP" altLang="en-US" sz="1400" dirty="0"/>
              <a:t>○課題と取組み</a:t>
            </a:r>
            <a:endParaRPr lang="en-US" altLang="ja-JP" sz="1400" dirty="0"/>
          </a:p>
        </p:txBody>
      </p:sp>
      <p:graphicFrame>
        <p:nvGraphicFramePr>
          <p:cNvPr id="10" name="表 9"/>
          <p:cNvGraphicFramePr>
            <a:graphicFrameLocks noGrp="1"/>
          </p:cNvGraphicFramePr>
          <p:nvPr>
            <p:extLst/>
          </p:nvPr>
        </p:nvGraphicFramePr>
        <p:xfrm>
          <a:off x="1343472" y="1002944"/>
          <a:ext cx="9505062" cy="1201920"/>
        </p:xfrm>
        <a:graphic>
          <a:graphicData uri="http://schemas.openxmlformats.org/drawingml/2006/table">
            <a:tbl>
              <a:tblPr firstRow="1" bandRow="1">
                <a:tableStyleId>{5C22544A-7EE6-4342-B048-85BDC9FD1C3A}</a:tableStyleId>
              </a:tblPr>
              <a:tblGrid>
                <a:gridCol w="936104">
                  <a:extLst>
                    <a:ext uri="{9D8B030D-6E8A-4147-A177-3AD203B41FA5}">
                      <a16:colId xmlns="" xmlns:a16="http://schemas.microsoft.com/office/drawing/2014/main" val="20000"/>
                    </a:ext>
                  </a:extLst>
                </a:gridCol>
                <a:gridCol w="1512168">
                  <a:extLst>
                    <a:ext uri="{9D8B030D-6E8A-4147-A177-3AD203B41FA5}">
                      <a16:colId xmlns="" xmlns:a16="http://schemas.microsoft.com/office/drawing/2014/main" val="20001"/>
                    </a:ext>
                  </a:extLst>
                </a:gridCol>
                <a:gridCol w="3024336">
                  <a:extLst>
                    <a:ext uri="{9D8B030D-6E8A-4147-A177-3AD203B41FA5}">
                      <a16:colId xmlns="" xmlns:a16="http://schemas.microsoft.com/office/drawing/2014/main" val="20002"/>
                    </a:ext>
                  </a:extLst>
                </a:gridCol>
                <a:gridCol w="4032454">
                  <a:extLst>
                    <a:ext uri="{9D8B030D-6E8A-4147-A177-3AD203B41FA5}">
                      <a16:colId xmlns="" xmlns:a16="http://schemas.microsoft.com/office/drawing/2014/main" val="20003"/>
                    </a:ext>
                  </a:extLst>
                </a:gridCol>
              </a:tblGrid>
              <a:tr h="277088">
                <a:tc>
                  <a:txBody>
                    <a:bodyPr/>
                    <a:lstStyle/>
                    <a:p>
                      <a:pPr algn="ctr"/>
                      <a:endParaRPr kumimoji="1" lang="ja-JP" altLang="en-US" sz="1200" b="0" dirty="0">
                        <a:solidFill>
                          <a:schemeClr val="tx1"/>
                        </a:solidFill>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rPr>
                        <a:t>事項</a:t>
                      </a: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dirty="0" smtClean="0">
                          <a:solidFill>
                            <a:schemeClr val="tx1"/>
                          </a:solidFill>
                        </a:rPr>
                        <a:t>課題</a:t>
                      </a:r>
                      <a:endParaRPr kumimoji="1" lang="ja-JP" altLang="en-US" sz="1200" b="0" dirty="0">
                        <a:solidFill>
                          <a:schemeClr val="tx1"/>
                        </a:solidFill>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dirty="0" smtClean="0">
                          <a:solidFill>
                            <a:schemeClr val="tx1"/>
                          </a:solidFill>
                        </a:rPr>
                        <a:t>取組み</a:t>
                      </a:r>
                      <a:endParaRPr kumimoji="1" lang="ja-JP" altLang="en-US" sz="1200" b="0" dirty="0">
                        <a:solidFill>
                          <a:schemeClr val="tx1"/>
                        </a:solidFill>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875040">
                <a:tc>
                  <a:txBody>
                    <a:bodyPr/>
                    <a:lstStyle/>
                    <a:p>
                      <a:pPr marL="0" marR="0" indent="0" algn="l" defTabSz="9577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j-ea"/>
                          <a:ea typeface="+mj-ea"/>
                        </a:rPr>
                        <a:t>施設の活用</a:t>
                      </a:r>
                      <a:endParaRPr kumimoji="1" lang="en-US" altLang="ja-JP" sz="1200" b="0" dirty="0" smtClean="0">
                        <a:solidFill>
                          <a:schemeClr val="tx1"/>
                        </a:solidFill>
                        <a:latin typeface="+mj-ea"/>
                        <a:ea typeface="+mj-ea"/>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975" indent="-180975">
                        <a:lnSpc>
                          <a:spcPct val="100000"/>
                        </a:lnSpc>
                      </a:pPr>
                      <a:r>
                        <a:rPr lang="ja-JP" altLang="en-US" sz="1200" b="0" dirty="0" smtClean="0">
                          <a:solidFill>
                            <a:schemeClr val="tx1"/>
                          </a:solidFill>
                          <a:latin typeface="ＭＳ Ｐ明朝" pitchFamily="18" charset="-128"/>
                          <a:ea typeface="ＭＳ Ｐ明朝" pitchFamily="18" charset="-128"/>
                        </a:rPr>
                        <a:t>○世界的な歴史観光拠点への再整備</a:t>
                      </a:r>
                      <a:endParaRPr kumimoji="1" lang="en-US" altLang="ja-JP" sz="1200" b="0" dirty="0" smtClean="0">
                        <a:solidFill>
                          <a:schemeClr val="tx1"/>
                        </a:solidFill>
                        <a:latin typeface="ＭＳ Ｐ明朝" pitchFamily="18" charset="-128"/>
                        <a:ea typeface="ＭＳ Ｐ明朝" pitchFamily="18" charset="-128"/>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5250" indent="-95250">
                        <a:lnSpc>
                          <a:spcPct val="100000"/>
                        </a:lnSpc>
                      </a:pPr>
                      <a:r>
                        <a:rPr lang="ja-JP" altLang="en-US" sz="1200" dirty="0" smtClean="0">
                          <a:latin typeface="ＭＳ Ｐ明朝" pitchFamily="18" charset="-128"/>
                          <a:ea typeface="ＭＳ Ｐ明朝" pitchFamily="18" charset="-128"/>
                        </a:rPr>
                        <a:t>・水と緑豊かな都心オアシスであるとともに、歴史的文化的資産が集積しているが、そのポテンシャルを十分に活かしきれていない。</a:t>
                      </a:r>
                      <a:endParaRPr lang="en-US" altLang="ja-JP" sz="1200" dirty="0" smtClean="0">
                        <a:latin typeface="ＭＳ Ｐ明朝" pitchFamily="18" charset="-128"/>
                        <a:ea typeface="ＭＳ Ｐ明朝" pitchFamily="18" charset="-128"/>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88900" algn="l" defTabSz="957700" rtl="0" eaLnBrk="1" fontAlgn="auto" latinLnBrk="0" hangingPunct="1">
                        <a:lnSpc>
                          <a:spcPct val="100000"/>
                        </a:lnSpc>
                        <a:spcBef>
                          <a:spcPts val="0"/>
                        </a:spcBef>
                        <a:spcAft>
                          <a:spcPts val="0"/>
                        </a:spcAft>
                        <a:buClrTx/>
                        <a:buSzTx/>
                        <a:buFontTx/>
                        <a:buNone/>
                        <a:tabLst/>
                        <a:defRPr/>
                      </a:pPr>
                      <a:r>
                        <a:rPr lang="ja-JP" altLang="en-US" sz="1200" b="0" dirty="0" smtClean="0">
                          <a:solidFill>
                            <a:schemeClr val="tx1"/>
                          </a:solidFill>
                          <a:latin typeface="+mn-ea"/>
                          <a:ea typeface="+mn-ea"/>
                        </a:rPr>
                        <a:t>①大阪城公園の世界的な歴史観光拠点への再整備</a:t>
                      </a:r>
                      <a:endParaRPr lang="en-US" altLang="ja-JP" sz="1200" b="0" dirty="0" smtClean="0">
                        <a:solidFill>
                          <a:schemeClr val="tx1"/>
                        </a:solidFill>
                        <a:latin typeface="+mn-ea"/>
                        <a:ea typeface="+mn-ea"/>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ＭＳ Ｐ明朝" pitchFamily="18" charset="-128"/>
                          <a:ea typeface="ＭＳ Ｐ明朝" pitchFamily="18" charset="-128"/>
                        </a:rPr>
                        <a:t>　・民間事業者によるパークマネジメント事業により、世界的な歴史観光拠点とする。（</a:t>
                      </a:r>
                      <a:r>
                        <a:rPr kumimoji="1" lang="en-US" altLang="ja-JP" sz="1200" b="0" dirty="0" smtClean="0">
                          <a:solidFill>
                            <a:schemeClr val="tx1"/>
                          </a:solidFill>
                          <a:latin typeface="ＭＳ Ｐ明朝" pitchFamily="18" charset="-128"/>
                          <a:ea typeface="ＭＳ Ｐ明朝" pitchFamily="18" charset="-128"/>
                        </a:rPr>
                        <a:t>2015</a:t>
                      </a:r>
                      <a:r>
                        <a:rPr kumimoji="1" lang="ja-JP" altLang="en-US" sz="1200" b="0" dirty="0" smtClean="0">
                          <a:solidFill>
                            <a:schemeClr val="tx1"/>
                          </a:solidFill>
                          <a:latin typeface="ＭＳ Ｐ明朝" pitchFamily="18" charset="-128"/>
                          <a:ea typeface="ＭＳ Ｐ明朝" pitchFamily="18" charset="-128"/>
                        </a:rPr>
                        <a:t>年４月～）</a:t>
                      </a:r>
                      <a:endParaRPr lang="ja-JP" altLang="en-US" sz="1200" b="0" dirty="0" smtClean="0">
                        <a:solidFill>
                          <a:schemeClr val="tx1"/>
                        </a:solidFill>
                        <a:latin typeface="ＭＳ Ｐ明朝" pitchFamily="18" charset="-128"/>
                        <a:ea typeface="ＭＳ Ｐ明朝" pitchFamily="18" charset="-128"/>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bl>
          </a:graphicData>
        </a:graphic>
      </p:graphicFrame>
      <p:sp>
        <p:nvSpPr>
          <p:cNvPr id="13" name="テキスト ボックス 12"/>
          <p:cNvSpPr txBox="1"/>
          <p:nvPr/>
        </p:nvSpPr>
        <p:spPr>
          <a:xfrm>
            <a:off x="1343472" y="836712"/>
            <a:ext cx="1656184" cy="166712"/>
          </a:xfrm>
          <a:prstGeom prst="rect">
            <a:avLst/>
          </a:prstGeom>
          <a:noFill/>
          <a:ln>
            <a:noFill/>
            <a:prstDash val="sysDash"/>
          </a:ln>
        </p:spPr>
        <p:txBody>
          <a:bodyPr wrap="square" lIns="0" tIns="0" bIns="0" rtlCol="0" anchor="b" anchorCtr="0">
            <a:spAutoFit/>
          </a:bodyPr>
          <a:lstStyle/>
          <a:p>
            <a:pPr>
              <a:lnSpc>
                <a:spcPts val="1300"/>
              </a:lnSpc>
            </a:pPr>
            <a:r>
              <a:rPr lang="ja-JP" altLang="en-US" sz="1200" dirty="0"/>
              <a:t>■大阪城公園</a:t>
            </a:r>
          </a:p>
        </p:txBody>
      </p:sp>
      <p:sp>
        <p:nvSpPr>
          <p:cNvPr id="11" name="テキスト ボックス 10"/>
          <p:cNvSpPr txBox="1"/>
          <p:nvPr/>
        </p:nvSpPr>
        <p:spPr>
          <a:xfrm>
            <a:off x="1343472" y="2272770"/>
            <a:ext cx="1656184" cy="166712"/>
          </a:xfrm>
          <a:prstGeom prst="rect">
            <a:avLst/>
          </a:prstGeom>
          <a:noFill/>
          <a:ln>
            <a:noFill/>
            <a:prstDash val="sysDash"/>
          </a:ln>
        </p:spPr>
        <p:txBody>
          <a:bodyPr wrap="square" lIns="0" tIns="0" bIns="0" rtlCol="0" anchor="b" anchorCtr="0">
            <a:spAutoFit/>
          </a:bodyPr>
          <a:lstStyle/>
          <a:p>
            <a:pPr>
              <a:lnSpc>
                <a:spcPts val="1300"/>
              </a:lnSpc>
            </a:pPr>
            <a:r>
              <a:rPr lang="ja-JP" altLang="en-US" sz="1200" dirty="0"/>
              <a:t>■森之宮</a:t>
            </a:r>
          </a:p>
        </p:txBody>
      </p:sp>
      <p:graphicFrame>
        <p:nvGraphicFramePr>
          <p:cNvPr id="12" name="表 11"/>
          <p:cNvGraphicFramePr>
            <a:graphicFrameLocks noGrp="1"/>
          </p:cNvGraphicFramePr>
          <p:nvPr>
            <p:extLst/>
          </p:nvPr>
        </p:nvGraphicFramePr>
        <p:xfrm>
          <a:off x="1343472" y="2455498"/>
          <a:ext cx="9505062" cy="1568160"/>
        </p:xfrm>
        <a:graphic>
          <a:graphicData uri="http://schemas.openxmlformats.org/drawingml/2006/table">
            <a:tbl>
              <a:tblPr firstRow="1" bandRow="1">
                <a:tableStyleId>{5C22544A-7EE6-4342-B048-85BDC9FD1C3A}</a:tableStyleId>
              </a:tblPr>
              <a:tblGrid>
                <a:gridCol w="936104">
                  <a:extLst>
                    <a:ext uri="{9D8B030D-6E8A-4147-A177-3AD203B41FA5}">
                      <a16:colId xmlns="" xmlns:a16="http://schemas.microsoft.com/office/drawing/2014/main" val="20000"/>
                    </a:ext>
                  </a:extLst>
                </a:gridCol>
                <a:gridCol w="1512168">
                  <a:extLst>
                    <a:ext uri="{9D8B030D-6E8A-4147-A177-3AD203B41FA5}">
                      <a16:colId xmlns="" xmlns:a16="http://schemas.microsoft.com/office/drawing/2014/main" val="20001"/>
                    </a:ext>
                  </a:extLst>
                </a:gridCol>
                <a:gridCol w="3024336">
                  <a:extLst>
                    <a:ext uri="{9D8B030D-6E8A-4147-A177-3AD203B41FA5}">
                      <a16:colId xmlns="" xmlns:a16="http://schemas.microsoft.com/office/drawing/2014/main" val="20002"/>
                    </a:ext>
                  </a:extLst>
                </a:gridCol>
                <a:gridCol w="4032454">
                  <a:extLst>
                    <a:ext uri="{9D8B030D-6E8A-4147-A177-3AD203B41FA5}">
                      <a16:colId xmlns="" xmlns:a16="http://schemas.microsoft.com/office/drawing/2014/main" val="20003"/>
                    </a:ext>
                  </a:extLst>
                </a:gridCol>
              </a:tblGrid>
              <a:tr h="216024">
                <a:tc>
                  <a:txBody>
                    <a:bodyPr/>
                    <a:lstStyle/>
                    <a:p>
                      <a:pPr algn="ctr"/>
                      <a:endParaRPr kumimoji="1" lang="ja-JP" altLang="en-US" sz="1200" b="0" dirty="0">
                        <a:solidFill>
                          <a:schemeClr val="tx1"/>
                        </a:solidFill>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rPr>
                        <a:t>事項</a:t>
                      </a: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dirty="0" smtClean="0">
                          <a:solidFill>
                            <a:schemeClr val="tx1"/>
                          </a:solidFill>
                        </a:rPr>
                        <a:t>課題</a:t>
                      </a:r>
                      <a:endParaRPr kumimoji="1" lang="ja-JP" altLang="en-US" sz="1200" b="0" dirty="0">
                        <a:solidFill>
                          <a:schemeClr val="tx1"/>
                        </a:solidFill>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dirty="0" smtClean="0">
                          <a:solidFill>
                            <a:schemeClr val="tx1"/>
                          </a:solidFill>
                        </a:rPr>
                        <a:t>取組み</a:t>
                      </a:r>
                      <a:endParaRPr kumimoji="1" lang="ja-JP" altLang="en-US" sz="1200" b="0" dirty="0">
                        <a:solidFill>
                          <a:schemeClr val="tx1"/>
                        </a:solidFill>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478074">
                <a:tc>
                  <a:txBody>
                    <a:bodyPr/>
                    <a:lstStyle/>
                    <a:p>
                      <a:pPr>
                        <a:lnSpc>
                          <a:spcPct val="100000"/>
                        </a:lnSpc>
                      </a:pPr>
                      <a:r>
                        <a:rPr kumimoji="1" lang="ja-JP" altLang="en-US" sz="1200" b="0" dirty="0" smtClean="0">
                          <a:solidFill>
                            <a:schemeClr val="tx1"/>
                          </a:solidFill>
                          <a:latin typeface="+mj-ea"/>
                          <a:ea typeface="+mj-ea"/>
                        </a:rPr>
                        <a:t>土地利用</a:t>
                      </a:r>
                      <a:endParaRPr kumimoji="1" lang="en-US" altLang="ja-JP" sz="1200" b="0" dirty="0" smtClean="0">
                        <a:solidFill>
                          <a:schemeClr val="tx1"/>
                        </a:solidFill>
                        <a:latin typeface="+mj-ea"/>
                        <a:ea typeface="+mj-ea"/>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975" indent="-180975">
                        <a:lnSpc>
                          <a:spcPct val="100000"/>
                        </a:lnSpc>
                      </a:pPr>
                      <a:r>
                        <a:rPr kumimoji="1" lang="ja-JP" altLang="en-US" sz="1200" b="0" dirty="0" smtClean="0">
                          <a:solidFill>
                            <a:schemeClr val="tx1"/>
                          </a:solidFill>
                          <a:latin typeface="ＭＳ Ｐ明朝" pitchFamily="18" charset="-128"/>
                          <a:ea typeface="ＭＳ Ｐ明朝" pitchFamily="18" charset="-128"/>
                        </a:rPr>
                        <a:t>○未利用地等の活用</a:t>
                      </a:r>
                      <a:endParaRPr kumimoji="1" lang="en-US" altLang="ja-JP" sz="1200" b="0" dirty="0" smtClean="0">
                        <a:solidFill>
                          <a:schemeClr val="tx1"/>
                        </a:solidFill>
                        <a:latin typeface="ＭＳ Ｐ明朝" pitchFamily="18" charset="-128"/>
                        <a:ea typeface="ＭＳ Ｐ明朝" pitchFamily="18" charset="-128"/>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5250" indent="-95250">
                        <a:lnSpc>
                          <a:spcPct val="100000"/>
                        </a:lnSpc>
                      </a:pPr>
                      <a:r>
                        <a:rPr lang="ja-JP" altLang="en-US" sz="1200" dirty="0" smtClean="0">
                          <a:solidFill>
                            <a:schemeClr val="tx1"/>
                          </a:solidFill>
                          <a:latin typeface="ＭＳ Ｐ明朝" pitchFamily="18" charset="-128"/>
                          <a:ea typeface="ＭＳ Ｐ明朝" pitchFamily="18" charset="-128"/>
                        </a:rPr>
                        <a:t>・</a:t>
                      </a:r>
                      <a:r>
                        <a:rPr lang="ja-JP" altLang="en-US" sz="1200" b="0" u="none" strike="noStrike" baseline="0" dirty="0" smtClean="0">
                          <a:solidFill>
                            <a:schemeClr val="tx1"/>
                          </a:solidFill>
                          <a:latin typeface="ＭＳ Ｐ明朝" pitchFamily="18" charset="-128"/>
                          <a:ea typeface="ＭＳ Ｐ明朝" pitchFamily="18" charset="-128"/>
                        </a:rPr>
                        <a:t>良好な</a:t>
                      </a:r>
                      <a:r>
                        <a:rPr lang="ja-JP" altLang="en-US" sz="1200" b="0" u="none" dirty="0" smtClean="0">
                          <a:solidFill>
                            <a:schemeClr val="tx1"/>
                          </a:solidFill>
                          <a:latin typeface="ＭＳ Ｐ明朝" pitchFamily="18" charset="-128"/>
                          <a:ea typeface="ＭＳ Ｐ明朝" pitchFamily="18" charset="-128"/>
                        </a:rPr>
                        <a:t>交通至便性および、大阪城公園と一体となった、大阪を代表する観光拠点となり得るポテンシャルを有しているが</a:t>
                      </a:r>
                      <a:r>
                        <a:rPr lang="ja-JP" altLang="en-US" sz="1200" b="0" dirty="0" smtClean="0">
                          <a:solidFill>
                            <a:schemeClr val="tx1"/>
                          </a:solidFill>
                          <a:latin typeface="ＭＳ Ｐ明朝" pitchFamily="18" charset="-128"/>
                          <a:ea typeface="ＭＳ Ｐ明朝" pitchFamily="18" charset="-128"/>
                        </a:rPr>
                        <a:t>、未利用の公有地、地域を分断する鉄道施設等の存在により、高度な都市的利用は低調で、地区ポテンシャルが活かされていない。</a:t>
                      </a:r>
                      <a:endParaRPr lang="en-US" altLang="ja-JP" sz="1200" b="0" dirty="0" smtClean="0">
                        <a:solidFill>
                          <a:schemeClr val="tx1"/>
                        </a:solidFill>
                        <a:latin typeface="ＭＳ Ｐ明朝" pitchFamily="18" charset="-128"/>
                        <a:ea typeface="ＭＳ Ｐ明朝" pitchFamily="18" charset="-128"/>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88900" algn="l" defTabSz="9577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n-ea"/>
                          <a:ea typeface="+mn-ea"/>
                        </a:rPr>
                        <a:t>②森之宮のまちづくり</a:t>
                      </a: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ＭＳ Ｐ明朝" pitchFamily="18" charset="-128"/>
                          <a:ea typeface="ＭＳ Ｐ明朝" pitchFamily="18" charset="-128"/>
                        </a:rPr>
                        <a:t>　・</a:t>
                      </a:r>
                      <a:r>
                        <a:rPr lang="ja-JP" altLang="en-US" sz="1200" b="0" spc="-100" dirty="0" smtClean="0">
                          <a:solidFill>
                            <a:schemeClr val="tx1"/>
                          </a:solidFill>
                          <a:latin typeface="ＭＳ Ｐ明朝" pitchFamily="18" charset="-128"/>
                          <a:ea typeface="ＭＳ Ｐ明朝" pitchFamily="18" charset="-128"/>
                        </a:rPr>
                        <a:t>観光集客・健康医療・人材育成・居住機能の集積によ</a:t>
                      </a:r>
                      <a:r>
                        <a:rPr lang="ja-JP" altLang="en-US" sz="1200" b="0" strike="noStrike" spc="-100" baseline="0" dirty="0" smtClean="0">
                          <a:solidFill>
                            <a:schemeClr val="tx1"/>
                          </a:solidFill>
                          <a:latin typeface="ＭＳ Ｐ明朝" pitchFamily="18" charset="-128"/>
                          <a:ea typeface="ＭＳ Ｐ明朝" pitchFamily="18" charset="-128"/>
                        </a:rPr>
                        <a:t>る</a:t>
                      </a:r>
                      <a:r>
                        <a:rPr lang="ja-JP" altLang="en-US" sz="1200" b="0" spc="-100" dirty="0" smtClean="0">
                          <a:solidFill>
                            <a:schemeClr val="tx1"/>
                          </a:solidFill>
                          <a:latin typeface="ＭＳ Ｐ明朝" pitchFamily="18" charset="-128"/>
                          <a:ea typeface="ＭＳ Ｐ明朝" pitchFamily="18" charset="-128"/>
                        </a:rPr>
                        <a:t>、多世代・多様な人が集い、交流をはぐくむまちづくり</a:t>
                      </a:r>
                      <a:r>
                        <a:rPr lang="ja-JP" altLang="en-US" sz="1200" b="0" spc="-100" baseline="0" dirty="0" smtClean="0">
                          <a:solidFill>
                            <a:schemeClr val="tx1"/>
                          </a:solidFill>
                          <a:latin typeface="ＭＳ Ｐ明朝" pitchFamily="18" charset="-128"/>
                          <a:ea typeface="ＭＳ Ｐ明朝" pitchFamily="18" charset="-128"/>
                        </a:rPr>
                        <a:t>に向け、</a:t>
                      </a:r>
                      <a:r>
                        <a:rPr lang="ja-JP" altLang="en-US" sz="1200" b="0" u="none" spc="-100" baseline="0" dirty="0" smtClean="0">
                          <a:solidFill>
                            <a:schemeClr val="tx1"/>
                          </a:solidFill>
                          <a:latin typeface="ＭＳ Ｐ明朝" pitchFamily="18" charset="-128"/>
                          <a:ea typeface="ＭＳ Ｐ明朝" pitchFamily="18" charset="-128"/>
                        </a:rPr>
                        <a:t>低・未利用地の開発などについて検討を進める</a:t>
                      </a:r>
                      <a:r>
                        <a:rPr lang="ja-JP" altLang="en-US" sz="1200" b="0" spc="-100" dirty="0" smtClean="0">
                          <a:solidFill>
                            <a:schemeClr val="tx1"/>
                          </a:solidFill>
                          <a:latin typeface="ＭＳ Ｐ明朝" pitchFamily="18" charset="-128"/>
                          <a:ea typeface="ＭＳ Ｐ明朝" pitchFamily="18" charset="-128"/>
                        </a:rPr>
                        <a:t>。</a:t>
                      </a:r>
                      <a:endParaRPr lang="ja-JP" altLang="ja-JP" sz="1200" b="0" spc="-100" dirty="0" smtClean="0">
                        <a:solidFill>
                          <a:schemeClr val="tx1"/>
                        </a:solidFill>
                        <a:latin typeface="ＭＳ Ｐ明朝" pitchFamily="18" charset="-128"/>
                        <a:ea typeface="ＭＳ Ｐ明朝" pitchFamily="18" charset="-128"/>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bl>
          </a:graphicData>
        </a:graphic>
      </p:graphicFrame>
      <p:sp>
        <p:nvSpPr>
          <p:cNvPr id="14" name="テキスト ボックス 13"/>
          <p:cNvSpPr txBox="1"/>
          <p:nvPr/>
        </p:nvSpPr>
        <p:spPr>
          <a:xfrm>
            <a:off x="1343472" y="4114845"/>
            <a:ext cx="2808312" cy="166712"/>
          </a:xfrm>
          <a:prstGeom prst="rect">
            <a:avLst/>
          </a:prstGeom>
          <a:noFill/>
          <a:ln>
            <a:noFill/>
            <a:prstDash val="sysDash"/>
          </a:ln>
        </p:spPr>
        <p:txBody>
          <a:bodyPr wrap="square" lIns="0" tIns="0" bIns="0" rtlCol="0" anchor="b" anchorCtr="0">
            <a:spAutoFit/>
          </a:bodyPr>
          <a:lstStyle/>
          <a:p>
            <a:pPr>
              <a:lnSpc>
                <a:spcPts val="1300"/>
              </a:lnSpc>
            </a:pPr>
            <a:r>
              <a:rPr lang="ja-JP" altLang="en-US" sz="1200" dirty="0">
                <a:latin typeface="+mn-ea"/>
              </a:rPr>
              <a:t>■京橋・大阪ビジネスパーク（ＯＢＰ）</a:t>
            </a:r>
          </a:p>
        </p:txBody>
      </p:sp>
      <p:graphicFrame>
        <p:nvGraphicFramePr>
          <p:cNvPr id="15" name="表 14"/>
          <p:cNvGraphicFramePr>
            <a:graphicFrameLocks noGrp="1"/>
          </p:cNvGraphicFramePr>
          <p:nvPr>
            <p:extLst/>
          </p:nvPr>
        </p:nvGraphicFramePr>
        <p:xfrm>
          <a:off x="1343518" y="4353565"/>
          <a:ext cx="9505057" cy="2482560"/>
        </p:xfrm>
        <a:graphic>
          <a:graphicData uri="http://schemas.openxmlformats.org/drawingml/2006/table">
            <a:tbl>
              <a:tblPr firstRow="1" bandRow="1">
                <a:tableStyleId>{5C22544A-7EE6-4342-B048-85BDC9FD1C3A}</a:tableStyleId>
              </a:tblPr>
              <a:tblGrid>
                <a:gridCol w="936105">
                  <a:extLst>
                    <a:ext uri="{9D8B030D-6E8A-4147-A177-3AD203B41FA5}">
                      <a16:colId xmlns="" xmlns:a16="http://schemas.microsoft.com/office/drawing/2014/main" val="20000"/>
                    </a:ext>
                  </a:extLst>
                </a:gridCol>
                <a:gridCol w="1512168">
                  <a:extLst>
                    <a:ext uri="{9D8B030D-6E8A-4147-A177-3AD203B41FA5}">
                      <a16:colId xmlns="" xmlns:a16="http://schemas.microsoft.com/office/drawing/2014/main" val="20001"/>
                    </a:ext>
                  </a:extLst>
                </a:gridCol>
                <a:gridCol w="3024336">
                  <a:extLst>
                    <a:ext uri="{9D8B030D-6E8A-4147-A177-3AD203B41FA5}">
                      <a16:colId xmlns="" xmlns:a16="http://schemas.microsoft.com/office/drawing/2014/main" val="20002"/>
                    </a:ext>
                  </a:extLst>
                </a:gridCol>
                <a:gridCol w="4032448">
                  <a:extLst>
                    <a:ext uri="{9D8B030D-6E8A-4147-A177-3AD203B41FA5}">
                      <a16:colId xmlns="" xmlns:a16="http://schemas.microsoft.com/office/drawing/2014/main" val="20003"/>
                    </a:ext>
                  </a:extLst>
                </a:gridCol>
              </a:tblGrid>
              <a:tr h="216024">
                <a:tc>
                  <a:txBody>
                    <a:bodyPr/>
                    <a:lstStyle/>
                    <a:p>
                      <a:pPr algn="ctr"/>
                      <a:endParaRPr kumimoji="1" lang="ja-JP" altLang="en-US" sz="1200" b="0" u="none" dirty="0">
                        <a:solidFill>
                          <a:schemeClr val="tx1"/>
                        </a:solidFill>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200" b="0" u="none" dirty="0" smtClean="0">
                          <a:solidFill>
                            <a:schemeClr val="tx1"/>
                          </a:solidFill>
                        </a:rPr>
                        <a:t>事項</a:t>
                      </a: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u="none" dirty="0" smtClean="0">
                          <a:solidFill>
                            <a:schemeClr val="tx1"/>
                          </a:solidFill>
                        </a:rPr>
                        <a:t>課題</a:t>
                      </a:r>
                      <a:endParaRPr kumimoji="1" lang="ja-JP" altLang="en-US" sz="1200" b="0" u="none" dirty="0">
                        <a:solidFill>
                          <a:schemeClr val="tx1"/>
                        </a:solidFill>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u="none" dirty="0" smtClean="0">
                          <a:solidFill>
                            <a:schemeClr val="tx1"/>
                          </a:solidFill>
                        </a:rPr>
                        <a:t>取組み</a:t>
                      </a:r>
                      <a:endParaRPr kumimoji="1" lang="ja-JP" altLang="en-US" sz="1200" b="0" u="none" dirty="0">
                        <a:solidFill>
                          <a:schemeClr val="tx1"/>
                        </a:solidFill>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824555">
                <a:tc>
                  <a:txBody>
                    <a:bodyPr/>
                    <a:lstStyle/>
                    <a:p>
                      <a:pPr marL="0" marR="0" indent="0" algn="l" defTabSz="957700" rtl="0" eaLnBrk="1" fontAlgn="auto" latinLnBrk="0" hangingPunct="1">
                        <a:lnSpc>
                          <a:spcPct val="100000"/>
                        </a:lnSpc>
                        <a:spcBef>
                          <a:spcPts val="0"/>
                        </a:spcBef>
                        <a:spcAft>
                          <a:spcPts val="0"/>
                        </a:spcAft>
                        <a:buClrTx/>
                        <a:buSzTx/>
                        <a:buFontTx/>
                        <a:buNone/>
                        <a:tabLst/>
                        <a:defRPr/>
                      </a:pPr>
                      <a:r>
                        <a:rPr kumimoji="1" lang="ja-JP" altLang="en-US" sz="1200" b="0" u="none" dirty="0" smtClean="0">
                          <a:solidFill>
                            <a:schemeClr val="tx1"/>
                          </a:solidFill>
                          <a:latin typeface="+mj-ea"/>
                          <a:ea typeface="+mj-ea"/>
                        </a:rPr>
                        <a:t>土地利用</a:t>
                      </a:r>
                      <a:endParaRPr kumimoji="1" lang="en-US" altLang="ja-JP" sz="1200" b="0" u="none" dirty="0" smtClean="0">
                        <a:solidFill>
                          <a:schemeClr val="tx1"/>
                        </a:solidFill>
                        <a:latin typeface="+mj-ea"/>
                        <a:ea typeface="+mj-ea"/>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975" marR="0" indent="-180975" algn="l" defTabSz="957700" rtl="0" eaLnBrk="1" fontAlgn="auto" latinLnBrk="0" hangingPunct="1">
                        <a:lnSpc>
                          <a:spcPct val="100000"/>
                        </a:lnSpc>
                        <a:spcBef>
                          <a:spcPts val="0"/>
                        </a:spcBef>
                        <a:spcAft>
                          <a:spcPts val="0"/>
                        </a:spcAft>
                        <a:buClrTx/>
                        <a:buSzTx/>
                        <a:buFontTx/>
                        <a:buNone/>
                        <a:tabLst/>
                        <a:defRPr/>
                      </a:pPr>
                      <a:r>
                        <a:rPr lang="ja-JP" altLang="en-US" sz="1200" u="none" dirty="0" smtClean="0">
                          <a:solidFill>
                            <a:schemeClr val="tx1"/>
                          </a:solidFill>
                          <a:latin typeface="ＭＳ Ｐ明朝" pitchFamily="18" charset="-128"/>
                          <a:ea typeface="ＭＳ Ｐ明朝" pitchFamily="18" charset="-128"/>
                        </a:rPr>
                        <a:t>○市街地・鉄道ターミナルの更新</a:t>
                      </a:r>
                      <a:endParaRPr lang="en-US" altLang="ja-JP" sz="1200" u="none" dirty="0" smtClean="0">
                        <a:solidFill>
                          <a:schemeClr val="tx1"/>
                        </a:solidFill>
                        <a:latin typeface="ＭＳ Ｐ明朝" pitchFamily="18" charset="-128"/>
                        <a:ea typeface="ＭＳ Ｐ明朝" pitchFamily="18" charset="-128"/>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5250" marR="0" lvl="0" indent="-95250" algn="l" defTabSz="957700" rtl="0" eaLnBrk="1" fontAlgn="auto" latinLnBrk="0" hangingPunct="1">
                        <a:lnSpc>
                          <a:spcPct val="100000"/>
                        </a:lnSpc>
                        <a:spcBef>
                          <a:spcPts val="0"/>
                        </a:spcBef>
                        <a:spcAft>
                          <a:spcPts val="0"/>
                        </a:spcAft>
                        <a:buClrTx/>
                        <a:buSzTx/>
                        <a:buFontTx/>
                        <a:buNone/>
                        <a:tabLst/>
                        <a:defRPr/>
                      </a:pPr>
                      <a:r>
                        <a:rPr lang="ja-JP" altLang="en-US" sz="1200" b="0" spc="-100" dirty="0" smtClean="0">
                          <a:solidFill>
                            <a:schemeClr val="tx1"/>
                          </a:solidFill>
                          <a:latin typeface="ＭＳ Ｐ明朝" pitchFamily="18" charset="-128"/>
                          <a:ea typeface="ＭＳ Ｐ明朝" pitchFamily="18" charset="-128"/>
                        </a:rPr>
                        <a:t>・大阪第</a:t>
                      </a:r>
                      <a:r>
                        <a:rPr lang="en-US" altLang="ja-JP" sz="1200" b="0" spc="-100" dirty="0" smtClean="0">
                          <a:solidFill>
                            <a:schemeClr val="tx1"/>
                          </a:solidFill>
                          <a:latin typeface="ＭＳ Ｐ明朝" pitchFamily="18" charset="-128"/>
                          <a:ea typeface="ＭＳ Ｐ明朝" pitchFamily="18" charset="-128"/>
                        </a:rPr>
                        <a:t>4</a:t>
                      </a:r>
                      <a:r>
                        <a:rPr lang="ja-JP" altLang="en-US" sz="1200" b="0" spc="-100" dirty="0" smtClean="0">
                          <a:solidFill>
                            <a:schemeClr val="tx1"/>
                          </a:solidFill>
                          <a:latin typeface="ＭＳ Ｐ明朝" pitchFamily="18" charset="-128"/>
                          <a:ea typeface="ＭＳ Ｐ明朝" pitchFamily="18" charset="-128"/>
                        </a:rPr>
                        <a:t>の乗降客数があるターミナルであるが、そのポテンシャルを十分に活かしきれていない。</a:t>
                      </a:r>
                      <a:endParaRPr kumimoji="1" lang="en-US" altLang="ja-JP" sz="1200" b="0" u="none" kern="1200" dirty="0" smtClean="0">
                        <a:solidFill>
                          <a:schemeClr val="tx1"/>
                        </a:solidFill>
                        <a:latin typeface="ＭＳ Ｐ明朝" pitchFamily="18" charset="-128"/>
                        <a:ea typeface="ＭＳ Ｐ明朝" pitchFamily="18" charset="-128"/>
                        <a:cs typeface="+mn-cs"/>
                      </a:endParaRPr>
                    </a:p>
                    <a:p>
                      <a:pPr marL="95250" marR="0" lvl="0" indent="-95250" algn="l" defTabSz="957700" rtl="0" eaLnBrk="1" fontAlgn="auto" latinLnBrk="0" hangingPunct="1">
                        <a:lnSpc>
                          <a:spcPct val="100000"/>
                        </a:lnSpc>
                        <a:spcBef>
                          <a:spcPts val="0"/>
                        </a:spcBef>
                        <a:spcAft>
                          <a:spcPts val="0"/>
                        </a:spcAft>
                        <a:buClrTx/>
                        <a:buSzTx/>
                        <a:buFontTx/>
                        <a:buNone/>
                        <a:tabLst/>
                        <a:defRPr/>
                      </a:pPr>
                      <a:r>
                        <a:rPr kumimoji="1" lang="ja-JP" altLang="en-US" sz="1200" u="none" kern="1200" dirty="0" smtClean="0">
                          <a:solidFill>
                            <a:schemeClr val="tx1"/>
                          </a:solidFill>
                          <a:latin typeface="ＭＳ Ｐ明朝" pitchFamily="18" charset="-128"/>
                          <a:ea typeface="ＭＳ Ｐ明朝" pitchFamily="18" charset="-128"/>
                          <a:cs typeface="+mn-cs"/>
                        </a:rPr>
                        <a:t>・</a:t>
                      </a:r>
                      <a:r>
                        <a:rPr lang="ja-JP" altLang="en-US" sz="1200" u="none" spc="-100" dirty="0" smtClean="0">
                          <a:solidFill>
                            <a:schemeClr val="tx1"/>
                          </a:solidFill>
                          <a:latin typeface="ＭＳ Ｐ明朝" pitchFamily="18" charset="-128"/>
                          <a:ea typeface="ＭＳ Ｐ明朝" pitchFamily="18" charset="-128"/>
                        </a:rPr>
                        <a:t>ターミナルに乗り入れる鉄道路線（</a:t>
                      </a:r>
                      <a:r>
                        <a:rPr lang="ja-JP" altLang="ja-JP" sz="1200" u="none" dirty="0" smtClean="0">
                          <a:solidFill>
                            <a:schemeClr val="tx1"/>
                          </a:solidFill>
                          <a:latin typeface="ＭＳ Ｐ明朝" pitchFamily="18" charset="-128"/>
                          <a:ea typeface="ＭＳ Ｐ明朝" pitchFamily="18" charset="-128"/>
                        </a:rPr>
                        <a:t>ＪＲ環状線、</a:t>
                      </a:r>
                      <a:r>
                        <a:rPr lang="en-US" altLang="ja-JP" sz="1200" u="none" dirty="0" smtClean="0">
                          <a:solidFill>
                            <a:schemeClr val="tx1"/>
                          </a:solidFill>
                          <a:latin typeface="ＭＳ Ｐ明朝" pitchFamily="18" charset="-128"/>
                          <a:ea typeface="ＭＳ Ｐ明朝" pitchFamily="18" charset="-128"/>
                        </a:rPr>
                        <a:t>JR</a:t>
                      </a:r>
                      <a:r>
                        <a:rPr lang="ja-JP" altLang="ja-JP" sz="1200" u="none" dirty="0" smtClean="0">
                          <a:solidFill>
                            <a:schemeClr val="tx1"/>
                          </a:solidFill>
                          <a:latin typeface="ＭＳ Ｐ明朝" pitchFamily="18" charset="-128"/>
                          <a:ea typeface="ＭＳ Ｐ明朝" pitchFamily="18" charset="-128"/>
                        </a:rPr>
                        <a:t>東西線、</a:t>
                      </a:r>
                      <a:r>
                        <a:rPr lang="en-US" altLang="ja-JP" sz="1200" u="none" dirty="0" smtClean="0">
                          <a:solidFill>
                            <a:schemeClr val="tx1"/>
                          </a:solidFill>
                          <a:latin typeface="ＭＳ Ｐ明朝" pitchFamily="18" charset="-128"/>
                          <a:ea typeface="ＭＳ Ｐ明朝" pitchFamily="18" charset="-128"/>
                        </a:rPr>
                        <a:t>Osaka</a:t>
                      </a:r>
                      <a:r>
                        <a:rPr lang="en-US" altLang="ja-JP" sz="1200" u="none" baseline="0" dirty="0" smtClean="0">
                          <a:solidFill>
                            <a:schemeClr val="tx1"/>
                          </a:solidFill>
                          <a:latin typeface="ＭＳ Ｐ明朝" pitchFamily="18" charset="-128"/>
                          <a:ea typeface="ＭＳ Ｐ明朝" pitchFamily="18" charset="-128"/>
                        </a:rPr>
                        <a:t> Metro</a:t>
                      </a:r>
                      <a:r>
                        <a:rPr lang="ja-JP" altLang="ja-JP" sz="1200" u="none" dirty="0" err="1" smtClean="0">
                          <a:solidFill>
                            <a:schemeClr val="tx1"/>
                          </a:solidFill>
                          <a:latin typeface="ＭＳ Ｐ明朝" pitchFamily="18" charset="-128"/>
                          <a:ea typeface="ＭＳ Ｐ明朝" pitchFamily="18" charset="-128"/>
                        </a:rPr>
                        <a:t>、</a:t>
                      </a:r>
                      <a:r>
                        <a:rPr lang="ja-JP" altLang="ja-JP" sz="1200" u="none" dirty="0" smtClean="0">
                          <a:solidFill>
                            <a:schemeClr val="tx1"/>
                          </a:solidFill>
                          <a:latin typeface="ＭＳ Ｐ明朝" pitchFamily="18" charset="-128"/>
                          <a:ea typeface="ＭＳ Ｐ明朝" pitchFamily="18" charset="-128"/>
                        </a:rPr>
                        <a:t>京阪本線</a:t>
                      </a:r>
                      <a:r>
                        <a:rPr lang="ja-JP" altLang="en-US" sz="1200" u="none" dirty="0" smtClean="0">
                          <a:solidFill>
                            <a:schemeClr val="tx1"/>
                          </a:solidFill>
                          <a:latin typeface="ＭＳ Ｐ明朝" pitchFamily="18" charset="-128"/>
                          <a:ea typeface="ＭＳ Ｐ明朝" pitchFamily="18" charset="-128"/>
                        </a:rPr>
                        <a:t>）</a:t>
                      </a:r>
                      <a:r>
                        <a:rPr lang="ja-JP" altLang="en-US" sz="1200" u="none" spc="-100" dirty="0" smtClean="0">
                          <a:solidFill>
                            <a:schemeClr val="tx1"/>
                          </a:solidFill>
                          <a:latin typeface="ＭＳ Ｐ明朝" pitchFamily="18" charset="-128"/>
                          <a:ea typeface="ＭＳ Ｐ明朝" pitchFamily="18" charset="-128"/>
                        </a:rPr>
                        <a:t>相互間の乗換えや大阪ビジネスパークへの動線には多くの上下移動を伴い、また、歩行者動線も交錯している。</a:t>
                      </a:r>
                      <a:endParaRPr lang="en-US" altLang="ja-JP" sz="1200" u="none" spc="-100" dirty="0" smtClean="0">
                        <a:solidFill>
                          <a:schemeClr val="tx1"/>
                        </a:solidFill>
                        <a:latin typeface="ＭＳ Ｐ明朝" pitchFamily="18" charset="-128"/>
                        <a:ea typeface="ＭＳ Ｐ明朝" pitchFamily="18" charset="-128"/>
                      </a:endParaRPr>
                    </a:p>
                    <a:p>
                      <a:pPr marL="95250" marR="0" indent="-95250" algn="l" defTabSz="957700" rtl="0" eaLnBrk="1" fontAlgn="auto" latinLnBrk="0" hangingPunct="1">
                        <a:lnSpc>
                          <a:spcPct val="100000"/>
                        </a:lnSpc>
                        <a:spcBef>
                          <a:spcPts val="0"/>
                        </a:spcBef>
                        <a:spcAft>
                          <a:spcPts val="0"/>
                        </a:spcAft>
                        <a:buClrTx/>
                        <a:buSzTx/>
                        <a:buFontTx/>
                        <a:buNone/>
                        <a:tabLst/>
                        <a:defRPr/>
                      </a:pPr>
                      <a:r>
                        <a:rPr kumimoji="1" lang="ja-JP" altLang="en-US" sz="1200" u="none" kern="1200" dirty="0" smtClean="0">
                          <a:solidFill>
                            <a:schemeClr val="tx1"/>
                          </a:solidFill>
                          <a:latin typeface="ＭＳ Ｐ明朝" pitchFamily="18" charset="-128"/>
                          <a:ea typeface="ＭＳ Ｐ明朝" pitchFamily="18" charset="-128"/>
                          <a:cs typeface="+mn-cs"/>
                        </a:rPr>
                        <a:t>・大阪ビジネスパークはまちび</a:t>
                      </a:r>
                      <a:r>
                        <a:rPr kumimoji="1" lang="ja-JP" altLang="en-US" sz="1200" u="none" kern="1200" dirty="0" err="1" smtClean="0">
                          <a:solidFill>
                            <a:schemeClr val="tx1"/>
                          </a:solidFill>
                          <a:latin typeface="ＭＳ Ｐ明朝" pitchFamily="18" charset="-128"/>
                          <a:ea typeface="ＭＳ Ｐ明朝" pitchFamily="18" charset="-128"/>
                          <a:cs typeface="+mn-cs"/>
                        </a:rPr>
                        <a:t>らき</a:t>
                      </a:r>
                      <a:r>
                        <a:rPr kumimoji="1" lang="ja-JP" altLang="en-US" sz="1200" u="none" kern="1200" dirty="0" smtClean="0">
                          <a:solidFill>
                            <a:schemeClr val="tx1"/>
                          </a:solidFill>
                          <a:latin typeface="ＭＳ Ｐ明朝" pitchFamily="18" charset="-128"/>
                          <a:ea typeface="ＭＳ Ｐ明朝" pitchFamily="18" charset="-128"/>
                          <a:cs typeface="+mn-cs"/>
                        </a:rPr>
                        <a:t>から約</a:t>
                      </a:r>
                      <a:r>
                        <a:rPr kumimoji="1" lang="en-US" altLang="ja-JP" sz="1200" u="none" kern="1200" dirty="0" smtClean="0">
                          <a:solidFill>
                            <a:schemeClr val="tx1"/>
                          </a:solidFill>
                          <a:latin typeface="ＭＳ Ｐ明朝" pitchFamily="18" charset="-128"/>
                          <a:ea typeface="ＭＳ Ｐ明朝" pitchFamily="18" charset="-128"/>
                          <a:cs typeface="+mn-cs"/>
                        </a:rPr>
                        <a:t>30</a:t>
                      </a:r>
                      <a:r>
                        <a:rPr kumimoji="1" lang="ja-JP" altLang="en-US" sz="1200" u="none" kern="1200" dirty="0" smtClean="0">
                          <a:solidFill>
                            <a:schemeClr val="tx1"/>
                          </a:solidFill>
                          <a:latin typeface="ＭＳ Ｐ明朝" pitchFamily="18" charset="-128"/>
                          <a:ea typeface="ＭＳ Ｐ明朝" pitchFamily="18" charset="-128"/>
                          <a:cs typeface="+mn-cs"/>
                        </a:rPr>
                        <a:t>年経過し、今後大規模な改修・更新時期を迎えるにあたり、他の拠点開発と区別化できるコンセプトが必要となっている。</a:t>
                      </a:r>
                      <a:endParaRPr kumimoji="1" lang="en-US" altLang="ja-JP" sz="1200" u="none" kern="1200" dirty="0" smtClean="0">
                        <a:solidFill>
                          <a:schemeClr val="tx1"/>
                        </a:solidFill>
                        <a:latin typeface="ＭＳ Ｐ明朝" pitchFamily="18" charset="-128"/>
                        <a:ea typeface="ＭＳ Ｐ明朝" pitchFamily="18" charset="-128"/>
                        <a:cs typeface="+mn-cs"/>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5250" marR="0" indent="-95250" algn="l" defTabSz="957700" rtl="0" eaLnBrk="1" fontAlgn="auto" latinLnBrk="0" hangingPunct="1">
                        <a:lnSpc>
                          <a:spcPct val="100000"/>
                        </a:lnSpc>
                        <a:spcBef>
                          <a:spcPts val="0"/>
                        </a:spcBef>
                        <a:spcAft>
                          <a:spcPts val="0"/>
                        </a:spcAft>
                        <a:buClrTx/>
                        <a:buSzTx/>
                        <a:buFontTx/>
                        <a:buNone/>
                        <a:tabLst/>
                        <a:defRPr/>
                      </a:pPr>
                      <a:r>
                        <a:rPr lang="ja-JP" altLang="en-US" sz="1200" b="0" u="none" dirty="0" smtClean="0">
                          <a:solidFill>
                            <a:schemeClr val="tx1"/>
                          </a:solidFill>
                          <a:latin typeface="+mn-ea"/>
                          <a:ea typeface="+mn-ea"/>
                        </a:rPr>
                        <a:t>③京橋駅周辺の機能の向上と、</a:t>
                      </a:r>
                      <a:r>
                        <a:rPr lang="en-US" altLang="ja-JP" sz="1200" b="0" u="none" dirty="0" smtClean="0">
                          <a:solidFill>
                            <a:schemeClr val="tx1"/>
                          </a:solidFill>
                          <a:latin typeface="+mn-ea"/>
                          <a:ea typeface="+mn-ea"/>
                        </a:rPr>
                        <a:t>OBP</a:t>
                      </a:r>
                      <a:r>
                        <a:rPr kumimoji="1" lang="ja-JP" altLang="en-US" sz="1200" u="none" kern="1200" dirty="0" smtClean="0">
                          <a:solidFill>
                            <a:schemeClr val="tx1"/>
                          </a:solidFill>
                          <a:latin typeface="+mn-ea"/>
                          <a:ea typeface="+mn-ea"/>
                          <a:cs typeface="+mn-cs"/>
                        </a:rPr>
                        <a:t>の再生</a:t>
                      </a:r>
                      <a:endParaRPr lang="en-US" altLang="ja-JP" sz="1200" u="none" dirty="0" smtClean="0">
                        <a:solidFill>
                          <a:schemeClr val="tx1"/>
                        </a:solidFill>
                        <a:latin typeface="+mn-ea"/>
                        <a:ea typeface="+mn-ea"/>
                      </a:endParaRPr>
                    </a:p>
                    <a:p>
                      <a:pPr marL="88900" marR="0" indent="-88900" algn="l" defTabSz="957700" rtl="0" eaLnBrk="1" fontAlgn="auto" latinLnBrk="0" hangingPunct="1">
                        <a:lnSpc>
                          <a:spcPct val="100000"/>
                        </a:lnSpc>
                        <a:spcBef>
                          <a:spcPts val="0"/>
                        </a:spcBef>
                        <a:spcAft>
                          <a:spcPts val="0"/>
                        </a:spcAft>
                        <a:buClrTx/>
                        <a:buSzTx/>
                        <a:buFontTx/>
                        <a:buNone/>
                        <a:tabLst/>
                        <a:defRPr/>
                      </a:pPr>
                      <a:r>
                        <a:rPr kumimoji="1" lang="ja-JP" altLang="en-US" sz="1200" b="0" u="none" dirty="0" smtClean="0">
                          <a:solidFill>
                            <a:schemeClr val="tx1"/>
                          </a:solidFill>
                          <a:latin typeface="ＭＳ Ｐ明朝" pitchFamily="18" charset="-128"/>
                          <a:ea typeface="ＭＳ Ｐ明朝" pitchFamily="18" charset="-128"/>
                        </a:rPr>
                        <a:t>　</a:t>
                      </a:r>
                      <a:r>
                        <a:rPr lang="ja-JP" altLang="en-US" sz="1200" u="none" dirty="0" smtClean="0">
                          <a:solidFill>
                            <a:schemeClr val="tx1"/>
                          </a:solidFill>
                          <a:latin typeface="ＭＳ Ｐ明朝" pitchFamily="18" charset="-128"/>
                          <a:ea typeface="ＭＳ Ｐ明朝" pitchFamily="18" charset="-128"/>
                        </a:rPr>
                        <a:t>・</a:t>
                      </a:r>
                      <a:r>
                        <a:rPr lang="ja-JP" altLang="en-US" sz="1200" b="0" u="none" strike="noStrike" dirty="0" smtClean="0">
                          <a:solidFill>
                            <a:schemeClr val="tx1"/>
                          </a:solidFill>
                          <a:latin typeface="ＭＳ Ｐ明朝" pitchFamily="18" charset="-128"/>
                          <a:ea typeface="ＭＳ Ｐ明朝" pitchFamily="18" charset="-128"/>
                        </a:rPr>
                        <a:t>民間の都市開発事業を通じて、</a:t>
                      </a:r>
                      <a:r>
                        <a:rPr lang="ja-JP" altLang="en-US" sz="1200" u="none" dirty="0" smtClean="0">
                          <a:solidFill>
                            <a:schemeClr val="tx1"/>
                          </a:solidFill>
                          <a:latin typeface="ＭＳ Ｐ明朝" pitchFamily="18" charset="-128"/>
                          <a:ea typeface="ＭＳ Ｐ明朝" pitchFamily="18" charset="-128"/>
                        </a:rPr>
                        <a:t>ターミナル駅にふさわしい基幹商業機能のさらなる強化や高質な宿泊機能の導入等による駅前のポテンシャルの向上を図る。</a:t>
                      </a:r>
                      <a:endParaRPr lang="en-US" altLang="ja-JP" sz="1200" u="none" dirty="0" smtClean="0">
                        <a:solidFill>
                          <a:schemeClr val="tx1"/>
                        </a:solidFill>
                        <a:latin typeface="ＭＳ Ｐ明朝" pitchFamily="18" charset="-128"/>
                        <a:ea typeface="ＭＳ Ｐ明朝" pitchFamily="18" charset="-128"/>
                      </a:endParaRPr>
                    </a:p>
                    <a:p>
                      <a:pPr marL="88900" marR="0" indent="-88900" algn="l" defTabSz="957700" rtl="0" eaLnBrk="1" fontAlgn="auto" latinLnBrk="0" hangingPunct="1">
                        <a:lnSpc>
                          <a:spcPct val="100000"/>
                        </a:lnSpc>
                        <a:spcBef>
                          <a:spcPts val="0"/>
                        </a:spcBef>
                        <a:spcAft>
                          <a:spcPts val="0"/>
                        </a:spcAft>
                        <a:buClrTx/>
                        <a:buSzTx/>
                        <a:buFontTx/>
                        <a:buNone/>
                        <a:tabLst/>
                        <a:defRPr/>
                      </a:pPr>
                      <a:r>
                        <a:rPr lang="ja-JP" altLang="en-US" sz="1200" u="none" dirty="0" smtClean="0">
                          <a:solidFill>
                            <a:schemeClr val="tx1"/>
                          </a:solidFill>
                          <a:latin typeface="ＭＳ Ｐ明朝" pitchFamily="18" charset="-128"/>
                          <a:ea typeface="ＭＳ Ｐ明朝" pitchFamily="18" charset="-128"/>
                        </a:rPr>
                        <a:t>　・交通結節点としての機能整備と駅間や大阪ビジネスパークとの安全で快適な歩行者ネットワークの形成、国際観光拠点としてのターミナル駅の機能拡充を図る。</a:t>
                      </a:r>
                      <a:endParaRPr lang="en-US" altLang="ja-JP" sz="1200" u="none" dirty="0" smtClean="0">
                        <a:solidFill>
                          <a:schemeClr val="tx1"/>
                        </a:solidFill>
                        <a:latin typeface="ＭＳ Ｐ明朝" pitchFamily="18" charset="-128"/>
                        <a:ea typeface="ＭＳ Ｐ明朝" pitchFamily="18" charset="-128"/>
                      </a:endParaRPr>
                    </a:p>
                    <a:p>
                      <a:pPr marL="177800" marR="0" indent="-177800" algn="l" defTabSz="957700" rtl="0" eaLnBrk="1" fontAlgn="auto" latinLnBrk="0" hangingPunct="1">
                        <a:lnSpc>
                          <a:spcPct val="100000"/>
                        </a:lnSpc>
                        <a:spcBef>
                          <a:spcPts val="0"/>
                        </a:spcBef>
                        <a:spcAft>
                          <a:spcPts val="0"/>
                        </a:spcAft>
                        <a:buClrTx/>
                        <a:buSzTx/>
                        <a:buFontTx/>
                        <a:buNone/>
                        <a:tabLst/>
                        <a:defRPr/>
                      </a:pPr>
                      <a:r>
                        <a:rPr kumimoji="1" lang="ja-JP" altLang="en-US" sz="1200" b="0" u="none" dirty="0" smtClean="0">
                          <a:solidFill>
                            <a:schemeClr val="tx1"/>
                          </a:solidFill>
                          <a:latin typeface="ＭＳ Ｐ明朝" pitchFamily="18" charset="-128"/>
                          <a:ea typeface="ＭＳ Ｐ明朝" pitchFamily="18" charset="-128"/>
                        </a:rPr>
                        <a:t>　・</a:t>
                      </a:r>
                      <a:r>
                        <a:rPr kumimoji="1" lang="ja-JP" altLang="en-US" sz="1200" u="none" kern="1200" dirty="0" smtClean="0">
                          <a:solidFill>
                            <a:schemeClr val="tx1"/>
                          </a:solidFill>
                          <a:latin typeface="ＭＳ Ｐ明朝" pitchFamily="18" charset="-128"/>
                          <a:ea typeface="ＭＳ Ｐ明朝" pitchFamily="18" charset="-128"/>
                          <a:cs typeface="+mn-cs"/>
                        </a:rPr>
                        <a:t>大阪ビジネスパークを</a:t>
                      </a:r>
                      <a:r>
                        <a:rPr lang="ja-JP" altLang="en-US" sz="1200" b="0" u="none" dirty="0" smtClean="0">
                          <a:solidFill>
                            <a:schemeClr val="tx1"/>
                          </a:solidFill>
                          <a:latin typeface="ＭＳ Ｐ明朝" pitchFamily="18" charset="-128"/>
                          <a:ea typeface="ＭＳ Ｐ明朝" pitchFamily="18" charset="-128"/>
                        </a:rPr>
                        <a:t>災害時などリスク発生時の業務継続性</a:t>
                      </a:r>
                      <a:r>
                        <a:rPr kumimoji="1" lang="ja-JP" altLang="en-US" sz="1200" u="none" kern="1200" dirty="0" smtClean="0">
                          <a:solidFill>
                            <a:schemeClr val="tx1"/>
                          </a:solidFill>
                          <a:latin typeface="ＭＳ Ｐ明朝" pitchFamily="18" charset="-128"/>
                          <a:ea typeface="ＭＳ Ｐ明朝" pitchFamily="18" charset="-128"/>
                          <a:cs typeface="+mn-cs"/>
                        </a:rPr>
                        <a:t>に強い街として再生し、国際的なビジネス拠点をめざす。</a:t>
                      </a:r>
                      <a:endParaRPr lang="en-US" altLang="ja-JP" sz="1200" u="none" dirty="0" smtClean="0">
                        <a:solidFill>
                          <a:schemeClr val="tx1"/>
                        </a:solidFill>
                        <a:latin typeface="ＭＳ Ｐ明朝" pitchFamily="18" charset="-128"/>
                        <a:ea typeface="ＭＳ Ｐ明朝" pitchFamily="18" charset="-128"/>
                      </a:endParaRPr>
                    </a:p>
                  </a:txBody>
                  <a:tcPr marL="72001" marR="72001"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bl>
          </a:graphicData>
        </a:graphic>
      </p:graphicFrame>
      <p:sp>
        <p:nvSpPr>
          <p:cNvPr id="16" name="Rectangle 2"/>
          <p:cNvSpPr txBox="1">
            <a:spLocks noChangeArrowheads="1"/>
          </p:cNvSpPr>
          <p:nvPr/>
        </p:nvSpPr>
        <p:spPr bwMode="auto">
          <a:xfrm>
            <a:off x="1143000" y="0"/>
            <a:ext cx="9906000" cy="451272"/>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５．大阪城公園、森之宮、京橋･大阪ビジネスパーク</a:t>
            </a:r>
            <a:endParaRPr lang="en-US" altLang="ja-JP" sz="1400" b="1" dirty="0">
              <a:solidFill>
                <a:schemeClr val="bg1"/>
              </a:solidFill>
              <a:latin typeface="ＭＳ ゴシック" pitchFamily="49" charset="-128"/>
              <a:ea typeface="ＭＳ ゴシック" pitchFamily="49" charset="-128"/>
            </a:endParaRPr>
          </a:p>
        </p:txBody>
      </p:sp>
      <p:sp>
        <p:nvSpPr>
          <p:cNvPr id="18" name="スライド番号プレースホルダ 17"/>
          <p:cNvSpPr>
            <a:spLocks noGrp="1"/>
          </p:cNvSpPr>
          <p:nvPr>
            <p:ph type="sldNum" sz="quarter" idx="12"/>
          </p:nvPr>
        </p:nvSpPr>
        <p:spPr/>
        <p:txBody>
          <a:bodyPr/>
          <a:lstStyle/>
          <a:p>
            <a:fld id="{37EF5067-3AB7-4642-9103-42CBD40CC6D9}" type="slidenum">
              <a:rPr kumimoji="1" lang="ja-JP" altLang="en-US" smtClean="0"/>
              <a:pPr/>
              <a:t>44</a:t>
            </a:fld>
            <a:endParaRPr kumimoji="1" lang="ja-JP" altLang="en-US" dirty="0"/>
          </a:p>
        </p:txBody>
      </p:sp>
    </p:spTree>
    <p:extLst>
      <p:ext uri="{BB962C8B-B14F-4D97-AF65-F5344CB8AC3E}">
        <p14:creationId xmlns:p14="http://schemas.microsoft.com/office/powerpoint/2010/main" val="767438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txBox="1">
            <a:spLocks noChangeArrowheads="1"/>
          </p:cNvSpPr>
          <p:nvPr/>
        </p:nvSpPr>
        <p:spPr bwMode="auto">
          <a:xfrm>
            <a:off x="1143000" y="0"/>
            <a:ext cx="9906000" cy="451272"/>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1600" b="1" dirty="0">
                <a:solidFill>
                  <a:schemeClr val="bg1"/>
                </a:solidFill>
                <a:latin typeface="ＭＳ ゴシック" pitchFamily="49" charset="-128"/>
                <a:ea typeface="ＭＳ ゴシック" pitchFamily="49" charset="-128"/>
              </a:rPr>
              <a:t>５．大阪城公園、森之宮、京橋･大阪ビジネスパーク　①大阪城</a:t>
            </a:r>
            <a:r>
              <a:rPr lang="ja-JP" altLang="en-US" sz="1600" b="1" dirty="0">
                <a:solidFill>
                  <a:schemeClr val="bg1"/>
                </a:solidFill>
                <a:latin typeface="+mn-ea"/>
              </a:rPr>
              <a:t>の世界的な歴史観光拠点への再整備</a:t>
            </a:r>
            <a:endParaRPr lang="en-US" altLang="ja-JP" sz="1600" b="1" dirty="0">
              <a:solidFill>
                <a:schemeClr val="bg1"/>
              </a:solidFill>
              <a:latin typeface="ＭＳ ゴシック" pitchFamily="49" charset="-128"/>
              <a:ea typeface="ＭＳ ゴシック" pitchFamily="49" charset="-128"/>
            </a:endParaRPr>
          </a:p>
        </p:txBody>
      </p:sp>
      <p:sp>
        <p:nvSpPr>
          <p:cNvPr id="29" name="正方形/長方形 28"/>
          <p:cNvSpPr/>
          <p:nvPr/>
        </p:nvSpPr>
        <p:spPr>
          <a:xfrm>
            <a:off x="1307475" y="1712687"/>
            <a:ext cx="9741524" cy="198851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288000" rIns="36000" rtlCol="0" anchor="t" anchorCtr="0"/>
          <a:lstStyle/>
          <a:p>
            <a:endParaRPr lang="en-US" altLang="ja-JP" sz="1200" dirty="0">
              <a:solidFill>
                <a:schemeClr val="tx1"/>
              </a:solidFill>
              <a:latin typeface="+mn-ea"/>
              <a:cs typeface="Meiryo UI" pitchFamily="50" charset="-128"/>
            </a:endParaRPr>
          </a:p>
        </p:txBody>
      </p:sp>
      <p:sp>
        <p:nvSpPr>
          <p:cNvPr id="18" name="正方形/長方形 17"/>
          <p:cNvSpPr/>
          <p:nvPr/>
        </p:nvSpPr>
        <p:spPr>
          <a:xfrm>
            <a:off x="1313471" y="1693620"/>
            <a:ext cx="1728191" cy="288032"/>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t>取組前</a:t>
            </a:r>
            <a:endParaRPr lang="ja-JP" altLang="en-US" sz="1400" b="1" dirty="0"/>
          </a:p>
        </p:txBody>
      </p:sp>
      <p:sp>
        <p:nvSpPr>
          <p:cNvPr id="20" name="右矢印 19"/>
          <p:cNvSpPr/>
          <p:nvPr/>
        </p:nvSpPr>
        <p:spPr>
          <a:xfrm rot="5400000">
            <a:off x="6070225" y="3548453"/>
            <a:ext cx="216024" cy="6480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正方形/長方形 25"/>
          <p:cNvSpPr/>
          <p:nvPr/>
        </p:nvSpPr>
        <p:spPr>
          <a:xfrm>
            <a:off x="1307476" y="4061222"/>
            <a:ext cx="9741524" cy="220895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24000" rIns="36000" rtlCol="0" anchor="t" anchorCtr="0"/>
          <a:lstStyle/>
          <a:p>
            <a:pPr marL="84138" indent="-84138"/>
            <a:r>
              <a:rPr lang="en-US" altLang="ja-JP" sz="1200" dirty="0">
                <a:solidFill>
                  <a:schemeClr val="tx1"/>
                </a:solidFill>
                <a:latin typeface="+mn-ea"/>
              </a:rPr>
              <a:t>【</a:t>
            </a:r>
            <a:r>
              <a:rPr lang="ja-JP" altLang="en-US" sz="1200" dirty="0">
                <a:solidFill>
                  <a:schemeClr val="tx1"/>
                </a:solidFill>
                <a:latin typeface="+mn-ea"/>
              </a:rPr>
              <a:t>取り組みの方向性</a:t>
            </a:r>
            <a:r>
              <a:rPr lang="en-US" altLang="ja-JP" sz="1200" dirty="0">
                <a:solidFill>
                  <a:schemeClr val="tx1"/>
                </a:solidFill>
                <a:latin typeface="+mn-ea"/>
              </a:rPr>
              <a:t>】</a:t>
            </a:r>
          </a:p>
          <a:p>
            <a:pPr marL="84138" indent="-84138"/>
            <a:r>
              <a:rPr lang="ja-JP" altLang="en-US" sz="1200" dirty="0">
                <a:solidFill>
                  <a:schemeClr val="tx1"/>
                </a:solidFill>
                <a:latin typeface="ＭＳ Ｐ明朝" panose="02020600040205080304" pitchFamily="18" charset="-128"/>
                <a:ea typeface="ＭＳ Ｐ明朝" panose="02020600040205080304" pitchFamily="18" charset="-128"/>
              </a:rPr>
              <a:t>・民間活力（資金）の導入により、既存施設の改修・改築や、魅力的な賑わい施設を整備し、観光客や公園利用者が満足できる公園としていく。</a:t>
            </a:r>
          </a:p>
          <a:p>
            <a:pPr marL="84138" indent="-84138"/>
            <a:r>
              <a:rPr lang="ja-JP" altLang="en-US" sz="1200" dirty="0">
                <a:solidFill>
                  <a:schemeClr val="tx1"/>
                </a:solidFill>
                <a:latin typeface="ＭＳ Ｐ明朝" panose="02020600040205080304" pitchFamily="18" charset="-128"/>
                <a:ea typeface="ＭＳ Ｐ明朝" panose="02020600040205080304" pitchFamily="18" charset="-128"/>
              </a:rPr>
              <a:t>・ＰＭＯ事業者の事業実施により収益を生み出し、その収益を公園全体の管理へ還元し、市が支出する業務代行料に依らない、独立した管理運営を行う。</a:t>
            </a:r>
          </a:p>
          <a:p>
            <a:pPr marL="84138" indent="-84138"/>
            <a:r>
              <a:rPr lang="ja-JP" altLang="en-US" sz="1200" dirty="0">
                <a:solidFill>
                  <a:schemeClr val="tx1"/>
                </a:solidFill>
                <a:latin typeface="ＭＳ Ｐ明朝" panose="02020600040205080304" pitchFamily="18" charset="-128"/>
                <a:ea typeface="ＭＳ Ｐ明朝" panose="02020600040205080304" pitchFamily="18" charset="-128"/>
              </a:rPr>
              <a:t>・収益の一部を市への納付金として還元させる。</a:t>
            </a:r>
          </a:p>
          <a:p>
            <a:pPr marL="84138" indent="-84138"/>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r>
              <a:rPr lang="ja-JP" altLang="en-US" sz="1200" dirty="0">
                <a:solidFill>
                  <a:schemeClr val="tx1"/>
                </a:solidFill>
                <a:latin typeface="+mj-ea"/>
              </a:rPr>
              <a:t>＜ＰＭＯ事業の概要＞</a:t>
            </a:r>
            <a:endParaRPr lang="en-US" altLang="ja-JP" sz="1200" dirty="0">
              <a:solidFill>
                <a:schemeClr val="tx1"/>
              </a:solidFill>
              <a:latin typeface="+mj-ea"/>
            </a:endParaRPr>
          </a:p>
          <a:p>
            <a:r>
              <a:rPr lang="ja-JP" altLang="en-US" sz="1200" dirty="0">
                <a:solidFill>
                  <a:schemeClr val="tx1"/>
                </a:solidFill>
                <a:latin typeface="ＭＳ Ｐ明朝" panose="02020600040205080304" pitchFamily="18" charset="-128"/>
                <a:ea typeface="ＭＳ Ｐ明朝" panose="02020600040205080304" pitchFamily="18" charset="-128"/>
              </a:rPr>
              <a:t>　公園や公園施設の管理を、指定管理者として管理運営しながら、新たな魅力を創出する事業や新たな公園施設の設置なども行い、その収益を公園全体の維持管理やさらなる魅力向上に還元していく。</a:t>
            </a:r>
            <a:endParaRPr lang="en-US" altLang="ja-JP" sz="1200" dirty="0">
              <a:solidFill>
                <a:schemeClr val="tx1"/>
              </a:solidFill>
              <a:latin typeface="ＭＳ Ｐ明朝" pitchFamily="18" charset="-128"/>
              <a:ea typeface="ＭＳ Ｐ明朝" pitchFamily="18" charset="-128"/>
            </a:endParaRPr>
          </a:p>
          <a:p>
            <a:r>
              <a:rPr lang="ja-JP" altLang="en-US" sz="1200" dirty="0">
                <a:solidFill>
                  <a:schemeClr val="tx1"/>
                </a:solidFill>
                <a:latin typeface="ＭＳ Ｐ明朝" panose="02020600040205080304" pitchFamily="18" charset="-128"/>
                <a:ea typeface="ＭＳ Ｐ明朝" panose="02020600040205080304" pitchFamily="18" charset="-128"/>
              </a:rPr>
              <a:t>　・管理対象施設　　大阪城公園（一般園地）、西の丸庭園、大阪城天守閣</a:t>
            </a:r>
            <a:r>
              <a:rPr lang="ja-JP" altLang="en-US" sz="1200" dirty="0" smtClean="0">
                <a:solidFill>
                  <a:schemeClr val="tx1"/>
                </a:solidFill>
                <a:latin typeface="ＭＳ Ｐ明朝" panose="02020600040205080304" pitchFamily="18" charset="-128"/>
                <a:ea typeface="ＭＳ Ｐ明朝" panose="02020600040205080304" pitchFamily="18" charset="-128"/>
              </a:rPr>
              <a:t>など</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r>
              <a:rPr lang="ja-JP" altLang="en-US" sz="1200" dirty="0">
                <a:solidFill>
                  <a:schemeClr val="tx1"/>
                </a:solidFill>
                <a:latin typeface="ＭＳ Ｐ明朝" panose="02020600040205080304" pitchFamily="18" charset="-128"/>
                <a:ea typeface="ＭＳ Ｐ明朝" panose="02020600040205080304" pitchFamily="18" charset="-128"/>
              </a:rPr>
              <a:t>　・指定期間　　　　　</a:t>
            </a:r>
            <a:r>
              <a:rPr lang="en-US" altLang="ja-JP" sz="1200" dirty="0">
                <a:solidFill>
                  <a:schemeClr val="tx1"/>
                </a:solidFill>
                <a:latin typeface="ＭＳ Ｐ明朝" pitchFamily="18" charset="-128"/>
                <a:ea typeface="ＭＳ Ｐ明朝" pitchFamily="18" charset="-128"/>
              </a:rPr>
              <a:t>2015</a:t>
            </a:r>
            <a:r>
              <a:rPr lang="ja-JP" altLang="en-US" sz="1200" dirty="0">
                <a:solidFill>
                  <a:schemeClr val="tx1"/>
                </a:solidFill>
                <a:latin typeface="ＭＳ Ｐ明朝" panose="02020600040205080304" pitchFamily="18" charset="-128"/>
                <a:ea typeface="ＭＳ Ｐ明朝" panose="02020600040205080304" pitchFamily="18" charset="-128"/>
              </a:rPr>
              <a:t>年</a:t>
            </a:r>
            <a:r>
              <a:rPr lang="en-US" altLang="ja-JP" sz="1200" dirty="0">
                <a:solidFill>
                  <a:schemeClr val="tx1"/>
                </a:solidFill>
                <a:latin typeface="ＭＳ Ｐ明朝" pitchFamily="18" charset="-128"/>
                <a:ea typeface="ＭＳ Ｐ明朝" pitchFamily="18" charset="-128"/>
              </a:rPr>
              <a:t>4</a:t>
            </a:r>
            <a:r>
              <a:rPr lang="ja-JP" altLang="en-US" sz="1200" dirty="0">
                <a:solidFill>
                  <a:schemeClr val="tx1"/>
                </a:solidFill>
                <a:latin typeface="ＭＳ Ｐ明朝" panose="02020600040205080304" pitchFamily="18" charset="-128"/>
                <a:ea typeface="ＭＳ Ｐ明朝" panose="02020600040205080304" pitchFamily="18" charset="-128"/>
              </a:rPr>
              <a:t>月から</a:t>
            </a:r>
            <a:r>
              <a:rPr lang="en-US" altLang="ja-JP" sz="1200" dirty="0">
                <a:solidFill>
                  <a:schemeClr val="tx1"/>
                </a:solidFill>
                <a:latin typeface="ＭＳ Ｐ明朝" pitchFamily="18" charset="-128"/>
                <a:ea typeface="ＭＳ Ｐ明朝" pitchFamily="18" charset="-128"/>
              </a:rPr>
              <a:t>20</a:t>
            </a:r>
            <a:r>
              <a:rPr lang="ja-JP" altLang="en-US" sz="1200" dirty="0">
                <a:solidFill>
                  <a:schemeClr val="tx1"/>
                </a:solidFill>
                <a:latin typeface="ＭＳ Ｐ明朝" panose="02020600040205080304" pitchFamily="18" charset="-128"/>
                <a:ea typeface="ＭＳ Ｐ明朝" panose="02020600040205080304" pitchFamily="18" charset="-128"/>
              </a:rPr>
              <a:t>年間</a:t>
            </a:r>
          </a:p>
        </p:txBody>
      </p:sp>
      <p:sp>
        <p:nvSpPr>
          <p:cNvPr id="22" name="正方形/長方形 21"/>
          <p:cNvSpPr/>
          <p:nvPr/>
        </p:nvSpPr>
        <p:spPr>
          <a:xfrm>
            <a:off x="1307475" y="4061222"/>
            <a:ext cx="2454127" cy="288032"/>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b="1" dirty="0" smtClean="0"/>
              <a:t>取組後</a:t>
            </a:r>
            <a:endParaRPr lang="ja-JP" altLang="en-US" sz="1400" b="1" dirty="0"/>
          </a:p>
        </p:txBody>
      </p:sp>
      <p:sp>
        <p:nvSpPr>
          <p:cNvPr id="25" name="スライド番号プレースホルダ 24"/>
          <p:cNvSpPr>
            <a:spLocks noGrp="1"/>
          </p:cNvSpPr>
          <p:nvPr>
            <p:ph type="sldNum" sz="quarter" idx="12"/>
          </p:nvPr>
        </p:nvSpPr>
        <p:spPr/>
        <p:txBody>
          <a:bodyPr/>
          <a:lstStyle/>
          <a:p>
            <a:fld id="{37EF5067-3AB7-4642-9103-42CBD40CC6D9}" type="slidenum">
              <a:rPr kumimoji="1" lang="ja-JP" altLang="en-US" smtClean="0"/>
              <a:pPr/>
              <a:t>45</a:t>
            </a:fld>
            <a:endParaRPr kumimoji="1" lang="ja-JP" altLang="en-US" dirty="0"/>
          </a:p>
        </p:txBody>
      </p:sp>
      <p:sp>
        <p:nvSpPr>
          <p:cNvPr id="21" name="正方形/長方形 20"/>
          <p:cNvSpPr/>
          <p:nvPr/>
        </p:nvSpPr>
        <p:spPr>
          <a:xfrm>
            <a:off x="1390196" y="1712331"/>
            <a:ext cx="7220404" cy="20077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288000" rIns="36000" rtlCol="0" anchor="t" anchorCtr="0"/>
          <a:lstStyle/>
          <a:p>
            <a:pPr marL="84138" indent="-84138"/>
            <a:r>
              <a:rPr lang="ja-JP" altLang="en-US" sz="1200" dirty="0">
                <a:solidFill>
                  <a:schemeClr val="tx1"/>
                </a:solidFill>
                <a:latin typeface="ＭＳ Ｐ明朝" pitchFamily="18" charset="-128"/>
                <a:ea typeface="ＭＳ Ｐ明朝" pitchFamily="18" charset="-128"/>
                <a:cs typeface="Meiryo UI" pitchFamily="50" charset="-128"/>
              </a:rPr>
              <a:t>・国内外から多くの来訪者がある観光拠点。</a:t>
            </a:r>
            <a:endParaRPr lang="en-US" altLang="ja-JP" sz="1200" dirty="0">
              <a:solidFill>
                <a:schemeClr val="tx1"/>
              </a:solidFill>
              <a:latin typeface="ＭＳ Ｐ明朝" pitchFamily="18" charset="-128"/>
              <a:ea typeface="ＭＳ Ｐ明朝" pitchFamily="18" charset="-128"/>
              <a:cs typeface="Meiryo UI" pitchFamily="50" charset="-128"/>
            </a:endParaRPr>
          </a:p>
          <a:p>
            <a:pPr marL="84138" indent="-84138"/>
            <a:r>
              <a:rPr lang="ja-JP" altLang="en-US" sz="1200" dirty="0">
                <a:solidFill>
                  <a:schemeClr val="tx1"/>
                </a:solidFill>
                <a:latin typeface="ＭＳ Ｐ明朝" pitchFamily="18" charset="-128"/>
                <a:ea typeface="ＭＳ Ｐ明朝" pitchFamily="18" charset="-128"/>
                <a:cs typeface="Meiryo UI" pitchFamily="50" charset="-128"/>
              </a:rPr>
              <a:t>・都心の中にあって、貴重な緑のオアシスとしての都市公園。</a:t>
            </a:r>
            <a:endParaRPr lang="en-US" altLang="ja-JP" sz="1200" dirty="0">
              <a:solidFill>
                <a:schemeClr val="tx1"/>
              </a:solidFill>
              <a:latin typeface="ＭＳ Ｐ明朝" pitchFamily="18" charset="-128"/>
              <a:ea typeface="ＭＳ Ｐ明朝" pitchFamily="18" charset="-128"/>
              <a:cs typeface="Meiryo UI" pitchFamily="50" charset="-128"/>
            </a:endParaRPr>
          </a:p>
          <a:p>
            <a:pPr marL="84138" indent="-84138"/>
            <a:r>
              <a:rPr lang="ja-JP" altLang="en-US" sz="1200" dirty="0">
                <a:solidFill>
                  <a:schemeClr val="tx1"/>
                </a:solidFill>
                <a:latin typeface="ＭＳ Ｐ明朝" pitchFamily="18" charset="-128"/>
                <a:ea typeface="ＭＳ Ｐ明朝" pitchFamily="18" charset="-128"/>
                <a:cs typeface="Meiryo UI" pitchFamily="50" charset="-128"/>
              </a:rPr>
              <a:t>・特別史跡として、重要文化財などを有する歴史公園。</a:t>
            </a:r>
            <a:endParaRPr lang="en-US" altLang="ja-JP" sz="1200" dirty="0">
              <a:solidFill>
                <a:schemeClr val="tx1"/>
              </a:solidFill>
              <a:latin typeface="ＭＳ Ｐ明朝" pitchFamily="18" charset="-128"/>
              <a:ea typeface="ＭＳ Ｐ明朝" pitchFamily="18" charset="-128"/>
              <a:cs typeface="Meiryo UI" pitchFamily="50" charset="-128"/>
            </a:endParaRPr>
          </a:p>
          <a:p>
            <a:pPr marL="84138" indent="-84138"/>
            <a:endParaRPr lang="en-US" altLang="ja-JP" sz="1200" dirty="0">
              <a:solidFill>
                <a:schemeClr val="tx1"/>
              </a:solidFill>
              <a:latin typeface="ＭＳ Ｐ明朝" pitchFamily="18" charset="-128"/>
              <a:ea typeface="ＭＳ Ｐ明朝" pitchFamily="18" charset="-128"/>
              <a:cs typeface="Meiryo UI" pitchFamily="50" charset="-128"/>
            </a:endParaRPr>
          </a:p>
          <a:p>
            <a:pPr marL="84138" indent="-84138"/>
            <a:r>
              <a:rPr lang="ja-JP" altLang="en-US" sz="1200" dirty="0">
                <a:solidFill>
                  <a:schemeClr val="tx1"/>
                </a:solidFill>
                <a:latin typeface="ＭＳ Ｐ明朝" pitchFamily="18" charset="-128"/>
                <a:ea typeface="ＭＳ Ｐ明朝" pitchFamily="18" charset="-128"/>
                <a:cs typeface="Meiryo UI" pitchFamily="50" charset="-128"/>
              </a:rPr>
              <a:t>・多くの観光客が集まる観光地としては、そのポテンシャルを活かしきれていない。</a:t>
            </a:r>
            <a:endParaRPr lang="en-US" altLang="ja-JP" sz="1200" dirty="0">
              <a:solidFill>
                <a:schemeClr val="tx1"/>
              </a:solidFill>
              <a:latin typeface="ＭＳ Ｐ明朝" pitchFamily="18" charset="-128"/>
              <a:ea typeface="ＭＳ Ｐ明朝" pitchFamily="18" charset="-128"/>
              <a:cs typeface="Meiryo UI" pitchFamily="50" charset="-128"/>
            </a:endParaRPr>
          </a:p>
          <a:p>
            <a:pPr marL="84138" indent="-84138"/>
            <a:r>
              <a:rPr lang="ja-JP" altLang="en-US" sz="1200" dirty="0">
                <a:solidFill>
                  <a:schemeClr val="tx1"/>
                </a:solidFill>
                <a:latin typeface="ＭＳ Ｐ明朝" pitchFamily="18" charset="-128"/>
                <a:ea typeface="ＭＳ Ｐ明朝" pitchFamily="18" charset="-128"/>
                <a:cs typeface="Meiryo UI" pitchFamily="50" charset="-128"/>
              </a:rPr>
              <a:t>・多くの観光客を受け入れるだけの観光拠点として、サービス施設やにぎわい施設、移動補助などが十分でない。</a:t>
            </a:r>
            <a:endParaRPr lang="en-US" altLang="ja-JP" sz="1200" dirty="0">
              <a:solidFill>
                <a:schemeClr val="tx1"/>
              </a:solidFill>
              <a:latin typeface="ＭＳ Ｐ明朝" pitchFamily="18" charset="-128"/>
              <a:ea typeface="ＭＳ Ｐ明朝" pitchFamily="18" charset="-128"/>
              <a:cs typeface="Meiryo UI" pitchFamily="50" charset="-128"/>
            </a:endParaRPr>
          </a:p>
          <a:p>
            <a:pPr marL="84138" indent="-84138"/>
            <a:endParaRPr lang="en-US" altLang="ja-JP" sz="1200" dirty="0">
              <a:solidFill>
                <a:schemeClr val="tx1"/>
              </a:solidFill>
              <a:latin typeface="ＭＳ Ｐ明朝" pitchFamily="18" charset="-128"/>
              <a:ea typeface="ＭＳ Ｐ明朝" pitchFamily="18" charset="-128"/>
              <a:cs typeface="Meiryo UI" pitchFamily="50" charset="-128"/>
            </a:endParaRPr>
          </a:p>
          <a:p>
            <a:pPr marL="84138" indent="-84138"/>
            <a:r>
              <a:rPr lang="ja-JP" altLang="en-US" sz="1200" dirty="0">
                <a:solidFill>
                  <a:schemeClr val="tx1"/>
                </a:solidFill>
                <a:latin typeface="ＭＳ Ｐ明朝" pitchFamily="18" charset="-128"/>
                <a:ea typeface="ＭＳ Ｐ明朝" pitchFamily="18" charset="-128"/>
                <a:cs typeface="Meiryo UI" pitchFamily="50" charset="-128"/>
              </a:rPr>
              <a:t>・天守閣入館者数</a:t>
            </a:r>
            <a:endParaRPr lang="en-US" altLang="ja-JP" sz="1200" dirty="0">
              <a:solidFill>
                <a:schemeClr val="tx1"/>
              </a:solidFill>
              <a:latin typeface="ＭＳ Ｐ明朝" pitchFamily="18" charset="-128"/>
              <a:ea typeface="ＭＳ Ｐ明朝" pitchFamily="18" charset="-128"/>
              <a:cs typeface="Meiryo UI" pitchFamily="50" charset="-128"/>
            </a:endParaRPr>
          </a:p>
          <a:p>
            <a:pPr marL="84138" indent="-84138"/>
            <a:r>
              <a:rPr lang="ja-JP" altLang="en-US" sz="1200" dirty="0">
                <a:solidFill>
                  <a:schemeClr val="tx1"/>
                </a:solidFill>
                <a:latin typeface="ＭＳ Ｐ明朝" pitchFamily="18" charset="-128"/>
                <a:ea typeface="ＭＳ Ｐ明朝" pitchFamily="18" charset="-128"/>
                <a:cs typeface="Meiryo UI" pitchFamily="50" charset="-128"/>
              </a:rPr>
              <a:t>　</a:t>
            </a:r>
            <a:r>
              <a:rPr lang="en-US" altLang="ja-JP" sz="1200" dirty="0">
                <a:solidFill>
                  <a:schemeClr val="tx1"/>
                </a:solidFill>
                <a:latin typeface="ＭＳ Ｐ明朝" pitchFamily="18" charset="-128"/>
                <a:ea typeface="ＭＳ Ｐ明朝" pitchFamily="18" charset="-128"/>
                <a:cs typeface="Meiryo UI" pitchFamily="50" charset="-128"/>
              </a:rPr>
              <a:t>2013</a:t>
            </a:r>
            <a:r>
              <a:rPr lang="ja-JP" altLang="en-US" sz="1200" dirty="0">
                <a:solidFill>
                  <a:schemeClr val="tx1"/>
                </a:solidFill>
                <a:latin typeface="ＭＳ Ｐ明朝" pitchFamily="18" charset="-128"/>
                <a:ea typeface="ＭＳ Ｐ明朝" pitchFamily="18" charset="-128"/>
                <a:cs typeface="Meiryo UI" pitchFamily="50" charset="-128"/>
              </a:rPr>
              <a:t>年度実績　約</a:t>
            </a:r>
            <a:r>
              <a:rPr lang="en-US" altLang="ja-JP" sz="1200" dirty="0">
                <a:solidFill>
                  <a:schemeClr val="tx1"/>
                </a:solidFill>
                <a:latin typeface="ＭＳ Ｐ明朝" pitchFamily="18" charset="-128"/>
                <a:ea typeface="ＭＳ Ｐ明朝" pitchFamily="18" charset="-128"/>
                <a:cs typeface="Meiryo UI" pitchFamily="50" charset="-128"/>
              </a:rPr>
              <a:t>155</a:t>
            </a:r>
            <a:r>
              <a:rPr lang="ja-JP" altLang="en-US" sz="1200" dirty="0">
                <a:solidFill>
                  <a:schemeClr val="tx1"/>
                </a:solidFill>
                <a:latin typeface="ＭＳ Ｐ明朝" pitchFamily="18" charset="-128"/>
                <a:ea typeface="ＭＳ Ｐ明朝" pitchFamily="18" charset="-128"/>
                <a:cs typeface="Meiryo UI" pitchFamily="50" charset="-128"/>
              </a:rPr>
              <a:t>万人</a:t>
            </a:r>
            <a:endParaRPr lang="en-US" altLang="ja-JP" sz="1200" dirty="0">
              <a:solidFill>
                <a:schemeClr val="tx1"/>
              </a:solidFill>
              <a:latin typeface="ＭＳ Ｐ明朝" pitchFamily="18" charset="-128"/>
              <a:ea typeface="ＭＳ Ｐ明朝" pitchFamily="18" charset="-128"/>
              <a:cs typeface="Meiryo UI" pitchFamily="50" charset="-128"/>
            </a:endParaRPr>
          </a:p>
          <a:p>
            <a:endParaRPr lang="en-US" altLang="ja-JP" sz="1200" dirty="0">
              <a:solidFill>
                <a:schemeClr val="tx1"/>
              </a:solidFill>
              <a:latin typeface="+mn-ea"/>
              <a:cs typeface="Meiryo UI" pitchFamily="50" charset="-128"/>
            </a:endParaRPr>
          </a:p>
        </p:txBody>
      </p:sp>
      <p:sp>
        <p:nvSpPr>
          <p:cNvPr id="28" name="角丸四角形 27"/>
          <p:cNvSpPr/>
          <p:nvPr/>
        </p:nvSpPr>
        <p:spPr>
          <a:xfrm>
            <a:off x="1257300" y="540296"/>
            <a:ext cx="9663236" cy="1080120"/>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ja-JP" altLang="en-US" sz="1600" dirty="0">
                <a:solidFill>
                  <a:schemeClr val="tx1"/>
                </a:solidFill>
                <a:latin typeface="+mn-ea"/>
              </a:rPr>
              <a:t>＜めざす姿＞</a:t>
            </a:r>
            <a:endParaRPr lang="en-US" altLang="ja-JP" sz="1600" dirty="0">
              <a:solidFill>
                <a:schemeClr val="tx1"/>
              </a:solidFill>
              <a:latin typeface="+mn-ea"/>
            </a:endParaRPr>
          </a:p>
          <a:p>
            <a:pPr marL="88900" indent="-88900"/>
            <a:r>
              <a:rPr lang="ja-JP" altLang="en-US" sz="1600" dirty="0">
                <a:solidFill>
                  <a:schemeClr val="tx1"/>
                </a:solidFill>
                <a:latin typeface="ＭＳ Ｐ明朝" pitchFamily="18" charset="-128"/>
                <a:ea typeface="ＭＳ Ｐ明朝" pitchFamily="18" charset="-128"/>
              </a:rPr>
              <a:t>・</a:t>
            </a:r>
            <a:r>
              <a:rPr lang="ja-JP" altLang="ja-JP" sz="1600" dirty="0">
                <a:solidFill>
                  <a:schemeClr val="tx1"/>
                </a:solidFill>
                <a:latin typeface="ＭＳ Ｐ明朝" pitchFamily="18" charset="-128"/>
                <a:ea typeface="ＭＳ Ｐ明朝" pitchFamily="18" charset="-128"/>
              </a:rPr>
              <a:t>民間事業者によるパークマネジメント</a:t>
            </a:r>
            <a:r>
              <a:rPr lang="ja-JP" altLang="en-US" sz="1600" dirty="0">
                <a:solidFill>
                  <a:schemeClr val="tx1"/>
                </a:solidFill>
                <a:latin typeface="ＭＳ Ｐ明朝" pitchFamily="18" charset="-128"/>
                <a:ea typeface="ＭＳ Ｐ明朝" pitchFamily="18" charset="-128"/>
              </a:rPr>
              <a:t>事業がはじまり</a:t>
            </a:r>
            <a:r>
              <a:rPr lang="ja-JP" altLang="ja-JP" sz="1600" dirty="0">
                <a:solidFill>
                  <a:schemeClr val="tx1"/>
                </a:solidFill>
                <a:latin typeface="ＭＳ Ｐ明朝" pitchFamily="18" charset="-128"/>
                <a:ea typeface="ＭＳ Ｐ明朝" pitchFamily="18" charset="-128"/>
              </a:rPr>
              <a:t>（</a:t>
            </a:r>
            <a:r>
              <a:rPr lang="en-US" altLang="ja-JP" sz="1600" dirty="0">
                <a:solidFill>
                  <a:schemeClr val="tx1"/>
                </a:solidFill>
                <a:latin typeface="ＭＳ Ｐ明朝" pitchFamily="18" charset="-128"/>
                <a:ea typeface="ＭＳ Ｐ明朝" pitchFamily="18" charset="-128"/>
              </a:rPr>
              <a:t>2015</a:t>
            </a:r>
            <a:r>
              <a:rPr lang="ja-JP" altLang="ja-JP" sz="1600" dirty="0">
                <a:solidFill>
                  <a:schemeClr val="tx1"/>
                </a:solidFill>
                <a:latin typeface="ＭＳ Ｐ明朝" pitchFamily="18" charset="-128"/>
                <a:ea typeface="ＭＳ Ｐ明朝" pitchFamily="18" charset="-128"/>
              </a:rPr>
              <a:t>年</a:t>
            </a:r>
            <a:r>
              <a:rPr lang="en-US" altLang="ja-JP" sz="1600" dirty="0">
                <a:solidFill>
                  <a:schemeClr val="tx1"/>
                </a:solidFill>
                <a:latin typeface="ＭＳ Ｐ明朝" pitchFamily="18" charset="-128"/>
                <a:ea typeface="ＭＳ Ｐ明朝" pitchFamily="18" charset="-128"/>
              </a:rPr>
              <a:t>4</a:t>
            </a:r>
            <a:r>
              <a:rPr lang="ja-JP" altLang="ja-JP" sz="1600" dirty="0">
                <a:solidFill>
                  <a:schemeClr val="tx1"/>
                </a:solidFill>
                <a:latin typeface="ＭＳ Ｐ明朝" pitchFamily="18" charset="-128"/>
                <a:ea typeface="ＭＳ Ｐ明朝" pitchFamily="18" charset="-128"/>
              </a:rPr>
              <a:t>月</a:t>
            </a:r>
            <a:r>
              <a:rPr lang="ja-JP" altLang="en-US" sz="1600" dirty="0">
                <a:solidFill>
                  <a:schemeClr val="tx1"/>
                </a:solidFill>
                <a:latin typeface="ＭＳ Ｐ明朝" pitchFamily="18" charset="-128"/>
                <a:ea typeface="ＭＳ Ｐ明朝" pitchFamily="18" charset="-128"/>
              </a:rPr>
              <a:t>～）、世界的な歴史観光拠点へ。</a:t>
            </a:r>
            <a:endParaRPr lang="en-US" altLang="ja-JP" sz="1600" dirty="0">
              <a:solidFill>
                <a:schemeClr val="tx1"/>
              </a:solidFill>
              <a:latin typeface="ＭＳ Ｐ明朝" pitchFamily="18" charset="-128"/>
              <a:ea typeface="ＭＳ Ｐ明朝" pitchFamily="18" charset="-128"/>
            </a:endParaRPr>
          </a:p>
          <a:p>
            <a:pPr marL="88900" indent="-88900"/>
            <a:r>
              <a:rPr lang="ja-JP" altLang="en-US" sz="1600" dirty="0" smtClean="0">
                <a:solidFill>
                  <a:schemeClr val="tx1"/>
                </a:solidFill>
                <a:latin typeface="ＭＳ Ｐ明朝" pitchFamily="18" charset="-128"/>
                <a:ea typeface="ＭＳ Ｐ明朝" pitchFamily="18" charset="-128"/>
              </a:rPr>
              <a:t>・様々な魅力ある事業により収益をあげ、公園や施設の管理に還元し、さらに事業収支の中から納付金を納める。</a:t>
            </a:r>
            <a:endParaRPr lang="en-US" altLang="ja-JP" sz="1600" dirty="0" smtClean="0">
              <a:solidFill>
                <a:schemeClr val="tx1"/>
              </a:solidFill>
              <a:latin typeface="ＭＳ Ｐ明朝" pitchFamily="18" charset="-128"/>
              <a:ea typeface="ＭＳ Ｐ明朝" pitchFamily="18" charset="-128"/>
            </a:endParaRPr>
          </a:p>
          <a:p>
            <a:pPr marL="88900" indent="-88900"/>
            <a:r>
              <a:rPr lang="ja-JP" altLang="en-US" sz="1600" dirty="0" smtClean="0">
                <a:solidFill>
                  <a:schemeClr val="tx1"/>
                </a:solidFill>
                <a:latin typeface="ＭＳ Ｐ明朝" pitchFamily="18" charset="-128"/>
                <a:ea typeface="ＭＳ Ｐ明朝" pitchFamily="18" charset="-128"/>
              </a:rPr>
              <a:t> （約</a:t>
            </a:r>
            <a:r>
              <a:rPr lang="en-US" altLang="ja-JP" sz="1600" dirty="0" smtClean="0">
                <a:solidFill>
                  <a:schemeClr val="tx1"/>
                </a:solidFill>
                <a:latin typeface="ＭＳ Ｐ明朝" pitchFamily="18" charset="-128"/>
                <a:ea typeface="ＭＳ Ｐ明朝" pitchFamily="18" charset="-128"/>
              </a:rPr>
              <a:t>2.5</a:t>
            </a:r>
            <a:r>
              <a:rPr lang="ja-JP" altLang="en-US" sz="1600" dirty="0" smtClean="0">
                <a:solidFill>
                  <a:schemeClr val="tx1"/>
                </a:solidFill>
                <a:latin typeface="ＭＳ Ｐ明朝" pitchFamily="18" charset="-128"/>
                <a:ea typeface="ＭＳ Ｐ明朝" pitchFamily="18" charset="-128"/>
              </a:rPr>
              <a:t>億円）</a:t>
            </a:r>
            <a:endParaRPr lang="en-US" altLang="ja-JP" sz="1600" dirty="0">
              <a:solidFill>
                <a:schemeClr val="tx1"/>
              </a:solidFill>
              <a:latin typeface="ＭＳ Ｐ明朝" pitchFamily="18" charset="-128"/>
              <a:ea typeface="ＭＳ Ｐ明朝" pitchFamily="18" charset="-128"/>
            </a:endParaRPr>
          </a:p>
        </p:txBody>
      </p:sp>
      <p:pic>
        <p:nvPicPr>
          <p:cNvPr id="2" name="図 1"/>
          <p:cNvPicPr>
            <a:picLocks noChangeAspect="1"/>
          </p:cNvPicPr>
          <p:nvPr/>
        </p:nvPicPr>
        <p:blipFill>
          <a:blip r:embed="rId2"/>
          <a:stretch>
            <a:fillRect/>
          </a:stretch>
        </p:blipFill>
        <p:spPr>
          <a:xfrm>
            <a:off x="8275079" y="1470565"/>
            <a:ext cx="2773920" cy="1981372"/>
          </a:xfrm>
          <a:prstGeom prst="rect">
            <a:avLst/>
          </a:prstGeom>
        </p:spPr>
      </p:pic>
    </p:spTree>
    <p:extLst>
      <p:ext uri="{BB962C8B-B14F-4D97-AF65-F5344CB8AC3E}">
        <p14:creationId xmlns:p14="http://schemas.microsoft.com/office/powerpoint/2010/main" val="2681225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txBox="1">
            <a:spLocks noChangeArrowheads="1"/>
          </p:cNvSpPr>
          <p:nvPr/>
        </p:nvSpPr>
        <p:spPr bwMode="auto">
          <a:xfrm>
            <a:off x="1143000" y="0"/>
            <a:ext cx="9906000" cy="451272"/>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1600" b="1" dirty="0">
                <a:solidFill>
                  <a:schemeClr val="bg1"/>
                </a:solidFill>
                <a:latin typeface="ＭＳ ゴシック" pitchFamily="49" charset="-128"/>
                <a:ea typeface="ＭＳ ゴシック" pitchFamily="49" charset="-128"/>
              </a:rPr>
              <a:t>５．大阪城公園、森之宮、京橋･大阪ビジネスパーク　①大阪城公園</a:t>
            </a:r>
            <a:r>
              <a:rPr lang="ja-JP" altLang="en-US" sz="1600" b="1" dirty="0">
                <a:solidFill>
                  <a:schemeClr val="bg1"/>
                </a:solidFill>
                <a:latin typeface="+mn-ea"/>
              </a:rPr>
              <a:t>の世界的な歴史観光拠点への再整備</a:t>
            </a:r>
            <a:endParaRPr lang="en-US" altLang="ja-JP" sz="1600" b="1" dirty="0">
              <a:solidFill>
                <a:schemeClr val="bg1"/>
              </a:solidFill>
              <a:latin typeface="ＭＳ ゴシック" pitchFamily="49" charset="-128"/>
              <a:ea typeface="ＭＳ ゴシック" pitchFamily="49" charset="-128"/>
            </a:endParaRPr>
          </a:p>
        </p:txBody>
      </p:sp>
      <p:sp>
        <p:nvSpPr>
          <p:cNvPr id="45" name="テキスト ボックス 24"/>
          <p:cNvSpPr txBox="1">
            <a:spLocks noChangeArrowheads="1"/>
          </p:cNvSpPr>
          <p:nvPr/>
        </p:nvSpPr>
        <p:spPr bwMode="auto">
          <a:xfrm>
            <a:off x="7076332" y="4667642"/>
            <a:ext cx="3839094" cy="1753349"/>
          </a:xfrm>
          <a:prstGeom prst="rect">
            <a:avLst/>
          </a:prstGeom>
          <a:noFill/>
          <a:ln w="9525">
            <a:solidFill>
              <a:schemeClr val="accent1"/>
            </a:solidFill>
            <a:miter lim="800000"/>
            <a:headEnd/>
            <a:tailEnd/>
          </a:ln>
        </p:spPr>
        <p:txBody>
          <a:bodyPr wrap="square" lIns="27000" tIns="27000" rIns="27000" bIns="540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89000" indent="-342900"/>
            <a:r>
              <a:rPr lang="ja-JP" altLang="en-US" sz="1200" dirty="0" smtClean="0">
                <a:latin typeface="+mn-ea"/>
                <a:cs typeface="Meiryo UI" pitchFamily="50" charset="-128"/>
              </a:rPr>
              <a:t>＜大阪市のメリット＞</a:t>
            </a:r>
            <a:endParaRPr lang="en-US" altLang="ja-JP" sz="1200" dirty="0" smtClean="0">
              <a:latin typeface="+mn-ea"/>
              <a:cs typeface="Meiryo UI" pitchFamily="50" charset="-128"/>
            </a:endParaRPr>
          </a:p>
          <a:p>
            <a:pPr marL="88900" indent="-88900"/>
            <a:r>
              <a:rPr lang="ja-JP" altLang="en-US" sz="1200" dirty="0" smtClean="0">
                <a:latin typeface="ＭＳ Ｐ明朝" panose="02020600040205080304" pitchFamily="18" charset="-128"/>
                <a:ea typeface="ＭＳ Ｐ明朝" panose="02020600040205080304" pitchFamily="18" charset="-128"/>
                <a:cs typeface="Meiryo UI" pitchFamily="50" charset="-128"/>
              </a:rPr>
              <a:t>・魅力</a:t>
            </a:r>
            <a:r>
              <a:rPr lang="ja-JP" altLang="en-US" sz="1200" dirty="0">
                <a:latin typeface="ＭＳ Ｐ明朝" panose="02020600040205080304" pitchFamily="18" charset="-128"/>
                <a:ea typeface="ＭＳ Ｐ明朝" panose="02020600040205080304" pitchFamily="18" charset="-128"/>
                <a:cs typeface="Meiryo UI" pitchFamily="50" charset="-128"/>
              </a:rPr>
              <a:t>向上</a:t>
            </a:r>
            <a:r>
              <a:rPr lang="ja-JP" altLang="en-US" sz="1200" dirty="0" smtClean="0">
                <a:latin typeface="ＭＳ Ｐ明朝" panose="02020600040205080304" pitchFamily="18" charset="-128"/>
                <a:ea typeface="ＭＳ Ｐ明朝" panose="02020600040205080304" pitchFamily="18" charset="-128"/>
                <a:cs typeface="Meiryo UI" pitchFamily="50" charset="-128"/>
              </a:rPr>
              <a:t>事業実施</a:t>
            </a:r>
            <a:r>
              <a:rPr lang="ja-JP" altLang="en-US" sz="1200" dirty="0">
                <a:latin typeface="ＭＳ Ｐ明朝" panose="02020600040205080304" pitchFamily="18" charset="-128"/>
                <a:ea typeface="ＭＳ Ｐ明朝" panose="02020600040205080304" pitchFamily="18" charset="-128"/>
                <a:cs typeface="Meiryo UI" pitchFamily="50" charset="-128"/>
              </a:rPr>
              <a:t>などによる収益</a:t>
            </a:r>
            <a:r>
              <a:rPr lang="ja-JP" altLang="en-US" sz="1200" dirty="0" smtClean="0">
                <a:latin typeface="ＭＳ Ｐ明朝" panose="02020600040205080304" pitchFamily="18" charset="-128"/>
                <a:ea typeface="ＭＳ Ｐ明朝" panose="02020600040205080304" pitchFamily="18" charset="-128"/>
                <a:cs typeface="Meiryo UI" pitchFamily="50" charset="-128"/>
              </a:rPr>
              <a:t>を大阪市</a:t>
            </a:r>
            <a:r>
              <a:rPr lang="ja-JP" altLang="en-US" sz="1200" dirty="0">
                <a:latin typeface="ＭＳ Ｐ明朝" panose="02020600040205080304" pitchFamily="18" charset="-128"/>
                <a:ea typeface="ＭＳ Ｐ明朝" panose="02020600040205080304" pitchFamily="18" charset="-128"/>
                <a:cs typeface="Meiryo UI" pitchFamily="50" charset="-128"/>
              </a:rPr>
              <a:t>へ納付金として</a:t>
            </a:r>
            <a:r>
              <a:rPr lang="ja-JP" altLang="en-US" sz="1200" dirty="0" smtClean="0">
                <a:latin typeface="ＭＳ Ｐ明朝" panose="02020600040205080304" pitchFamily="18" charset="-128"/>
                <a:ea typeface="ＭＳ Ｐ明朝" panose="02020600040205080304" pitchFamily="18" charset="-128"/>
                <a:cs typeface="Meiryo UI" pitchFamily="50" charset="-128"/>
              </a:rPr>
              <a:t>還元</a:t>
            </a:r>
            <a:endParaRPr lang="en-US" altLang="ja-JP" sz="1200" dirty="0">
              <a:latin typeface="ＭＳ Ｐ明朝" panose="02020600040205080304" pitchFamily="18" charset="-128"/>
              <a:ea typeface="ＭＳ Ｐ明朝" panose="02020600040205080304" pitchFamily="18" charset="-128"/>
              <a:cs typeface="Meiryo UI" pitchFamily="50" charset="-128"/>
            </a:endParaRPr>
          </a:p>
          <a:p>
            <a:pPr marL="162000" indent="-342900">
              <a:lnSpc>
                <a:spcPts val="375"/>
              </a:lnSpc>
            </a:pPr>
            <a:endParaRPr lang="en-US" altLang="ja-JP" sz="1200" dirty="0">
              <a:latin typeface="ＭＳ Ｐ明朝" panose="02020600040205080304" pitchFamily="18" charset="-128"/>
              <a:ea typeface="ＭＳ Ｐ明朝" panose="02020600040205080304" pitchFamily="18" charset="-128"/>
              <a:cs typeface="Meiryo UI" pitchFamily="50" charset="-128"/>
            </a:endParaRPr>
          </a:p>
          <a:p>
            <a:pPr marL="189000" indent="-342900"/>
            <a:r>
              <a:rPr lang="ja-JP" altLang="en-US" sz="1200" dirty="0" smtClean="0">
                <a:latin typeface="ＭＳ Ｐ明朝" panose="02020600040205080304" pitchFamily="18" charset="-128"/>
                <a:ea typeface="ＭＳ Ｐ明朝" panose="02020600040205080304" pitchFamily="18" charset="-128"/>
                <a:cs typeface="Meiryo UI" pitchFamily="50" charset="-128"/>
              </a:rPr>
              <a:t>・大阪市</a:t>
            </a:r>
            <a:r>
              <a:rPr lang="ja-JP" altLang="en-US" sz="1200" dirty="0">
                <a:latin typeface="ＭＳ Ｐ明朝" panose="02020600040205080304" pitchFamily="18" charset="-128"/>
                <a:ea typeface="ＭＳ Ｐ明朝" panose="02020600040205080304" pitchFamily="18" charset="-128"/>
                <a:cs typeface="Meiryo UI" pitchFamily="50" charset="-128"/>
              </a:rPr>
              <a:t>から事業者へ業務</a:t>
            </a:r>
            <a:r>
              <a:rPr lang="ja-JP" altLang="en-US" sz="1200" dirty="0" smtClean="0">
                <a:latin typeface="ＭＳ Ｐ明朝" panose="02020600040205080304" pitchFamily="18" charset="-128"/>
                <a:ea typeface="ＭＳ Ｐ明朝" panose="02020600040205080304" pitchFamily="18" charset="-128"/>
                <a:cs typeface="Meiryo UI" pitchFamily="50" charset="-128"/>
              </a:rPr>
              <a:t>代行料の支出なし</a:t>
            </a:r>
            <a:endParaRPr lang="en-US" altLang="ja-JP" sz="1200" dirty="0" smtClean="0">
              <a:latin typeface="ＭＳ Ｐ明朝" panose="02020600040205080304" pitchFamily="18" charset="-128"/>
              <a:ea typeface="ＭＳ Ｐ明朝" panose="02020600040205080304" pitchFamily="18" charset="-128"/>
              <a:cs typeface="Meiryo UI" pitchFamily="50" charset="-128"/>
            </a:endParaRPr>
          </a:p>
          <a:p>
            <a:pPr marL="189000" indent="-342900"/>
            <a:endParaRPr lang="en-US" altLang="ja-JP" sz="1200" dirty="0" smtClean="0">
              <a:latin typeface="ＭＳ Ｐ明朝" panose="02020600040205080304" pitchFamily="18" charset="-128"/>
              <a:ea typeface="ＭＳ Ｐ明朝" panose="02020600040205080304" pitchFamily="18" charset="-128"/>
              <a:cs typeface="Meiryo UI" pitchFamily="50" charset="-128"/>
            </a:endParaRPr>
          </a:p>
          <a:p>
            <a:pPr marL="189000" indent="-342900"/>
            <a:r>
              <a:rPr lang="ja-JP" altLang="en-US" sz="1200" dirty="0" smtClean="0">
                <a:latin typeface="+mn-ea"/>
                <a:cs typeface="Meiryo UI" pitchFamily="50" charset="-128"/>
              </a:rPr>
              <a:t>＜</a:t>
            </a:r>
            <a:r>
              <a:rPr lang="en-US" altLang="ja-JP" sz="1200" dirty="0" smtClean="0">
                <a:latin typeface="+mn-ea"/>
                <a:cs typeface="Meiryo UI" pitchFamily="50" charset="-128"/>
              </a:rPr>
              <a:t>PMO</a:t>
            </a:r>
            <a:r>
              <a:rPr lang="ja-JP" altLang="en-US" sz="1200" dirty="0" smtClean="0">
                <a:latin typeface="+mn-ea"/>
                <a:cs typeface="Meiryo UI" pitchFamily="50" charset="-128"/>
              </a:rPr>
              <a:t>事業者のメリット＞</a:t>
            </a:r>
            <a:endParaRPr lang="en-US" altLang="ja-JP" sz="1200" dirty="0" smtClean="0">
              <a:latin typeface="+mn-ea"/>
              <a:cs typeface="Meiryo UI" pitchFamily="50" charset="-128"/>
            </a:endParaRPr>
          </a:p>
          <a:p>
            <a:pPr marL="88900" indent="-88900"/>
            <a:r>
              <a:rPr lang="ja-JP" altLang="en-US" sz="1200" dirty="0" smtClean="0">
                <a:latin typeface="ＭＳ Ｐ明朝" panose="02020600040205080304" pitchFamily="18" charset="-128"/>
                <a:ea typeface="ＭＳ Ｐ明朝" panose="02020600040205080304" pitchFamily="18" charset="-128"/>
                <a:cs typeface="Meiryo UI" pitchFamily="50" charset="-128"/>
              </a:rPr>
              <a:t>・公園内の既存施設の改修や新たな施設整備が可能→質</a:t>
            </a:r>
            <a:r>
              <a:rPr lang="ja-JP" altLang="en-US" sz="1200" dirty="0">
                <a:latin typeface="ＭＳ Ｐ明朝" panose="02020600040205080304" pitchFamily="18" charset="-128"/>
                <a:ea typeface="ＭＳ Ｐ明朝" panose="02020600040205080304" pitchFamily="18" charset="-128"/>
                <a:cs typeface="Meiryo UI" pitchFamily="50" charset="-128"/>
              </a:rPr>
              <a:t>の高いサービスを</a:t>
            </a:r>
            <a:r>
              <a:rPr lang="ja-JP" altLang="en-US" sz="1200" dirty="0" smtClean="0">
                <a:latin typeface="ＭＳ Ｐ明朝" panose="02020600040205080304" pitchFamily="18" charset="-128"/>
                <a:ea typeface="ＭＳ Ｐ明朝" panose="02020600040205080304" pitchFamily="18" charset="-128"/>
                <a:cs typeface="Meiryo UI" pitchFamily="50" charset="-128"/>
              </a:rPr>
              <a:t>提供→利用者の増加→収益の増加</a:t>
            </a:r>
            <a:endParaRPr lang="en-US" altLang="ja-JP" sz="1200" dirty="0">
              <a:latin typeface="ＭＳ Ｐ明朝" panose="02020600040205080304" pitchFamily="18" charset="-128"/>
              <a:ea typeface="ＭＳ Ｐ明朝" panose="02020600040205080304" pitchFamily="18" charset="-128"/>
              <a:cs typeface="Meiryo UI" pitchFamily="50" charset="-128"/>
            </a:endParaRPr>
          </a:p>
        </p:txBody>
      </p:sp>
      <p:sp>
        <p:nvSpPr>
          <p:cNvPr id="83" name="正方形/長方形 82"/>
          <p:cNvSpPr/>
          <p:nvPr/>
        </p:nvSpPr>
        <p:spPr>
          <a:xfrm>
            <a:off x="1127360" y="594122"/>
            <a:ext cx="2454127" cy="288032"/>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b="1" dirty="0" smtClean="0"/>
              <a:t>取組後</a:t>
            </a:r>
            <a:endParaRPr lang="ja-JP" altLang="en-US" sz="1400" b="1" dirty="0"/>
          </a:p>
        </p:txBody>
      </p:sp>
      <p:sp>
        <p:nvSpPr>
          <p:cNvPr id="17" name="正方形/長方形 16"/>
          <p:cNvSpPr/>
          <p:nvPr/>
        </p:nvSpPr>
        <p:spPr>
          <a:xfrm>
            <a:off x="1121159" y="594122"/>
            <a:ext cx="9927841" cy="612735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31"/>
          <p:cNvSpPr txBox="1"/>
          <p:nvPr/>
        </p:nvSpPr>
        <p:spPr>
          <a:xfrm>
            <a:off x="9334797" y="2072570"/>
            <a:ext cx="1580629" cy="235810"/>
          </a:xfrm>
          <a:prstGeom prst="rect">
            <a:avLst/>
          </a:prstGeom>
          <a:solidFill>
            <a:schemeClr val="accent1">
              <a:lumMod val="20000"/>
              <a:lumOff val="80000"/>
            </a:schemeClr>
          </a:solidFill>
          <a:ln w="15875">
            <a:solidFill>
              <a:schemeClr val="tx1"/>
            </a:solidFill>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ja-JP" altLang="en-US" sz="900" b="1" dirty="0" smtClean="0">
                <a:solidFill>
                  <a:schemeClr val="tx2">
                    <a:lumMod val="75000"/>
                  </a:schemeClr>
                </a:solidFill>
                <a:latin typeface="+mn-ea"/>
              </a:rPr>
              <a:t>大阪城天守閣入館者推移</a:t>
            </a:r>
            <a:endParaRPr lang="en-US" altLang="ja-JP" sz="900" b="1" dirty="0">
              <a:solidFill>
                <a:schemeClr val="tx2">
                  <a:lumMod val="75000"/>
                </a:schemeClr>
              </a:solidFill>
              <a:latin typeface="+mn-ea"/>
            </a:endParaRPr>
          </a:p>
        </p:txBody>
      </p:sp>
      <p:sp>
        <p:nvSpPr>
          <p:cNvPr id="87" name="正方形/長方形 86"/>
          <p:cNvSpPr/>
          <p:nvPr/>
        </p:nvSpPr>
        <p:spPr>
          <a:xfrm>
            <a:off x="1158662" y="952861"/>
            <a:ext cx="8563832" cy="1200329"/>
          </a:xfrm>
          <a:prstGeom prst="rect">
            <a:avLst/>
          </a:prstGeom>
        </p:spPr>
        <p:txBody>
          <a:bodyPr wrap="square">
            <a:spAutoFit/>
          </a:bodyPr>
          <a:lstStyle/>
          <a:p>
            <a:r>
              <a:rPr lang="ja-JP" altLang="en-US" sz="1200" dirty="0">
                <a:latin typeface="+mn-ea"/>
              </a:rPr>
              <a:t>◆大阪城公園パークマネジメント事業導入後の状況</a:t>
            </a:r>
          </a:p>
          <a:p>
            <a:r>
              <a:rPr lang="ja-JP" altLang="en-US" sz="1200" dirty="0" smtClean="0">
                <a:latin typeface="ＭＳ Ｐ明朝" panose="02020600040205080304" pitchFamily="18" charset="-128"/>
                <a:ea typeface="ＭＳ Ｐ明朝" panose="02020600040205080304" pitchFamily="18" charset="-128"/>
              </a:rPr>
              <a:t>　・既存</a:t>
            </a:r>
            <a:r>
              <a:rPr lang="ja-JP" altLang="en-US" sz="1200" dirty="0">
                <a:latin typeface="ＭＳ Ｐ明朝" panose="02020600040205080304" pitchFamily="18" charset="-128"/>
                <a:ea typeface="ＭＳ Ｐ明朝" panose="02020600040205080304" pitchFamily="18" charset="-128"/>
              </a:rPr>
              <a:t>施設</a:t>
            </a:r>
            <a:r>
              <a:rPr lang="ja-JP" altLang="en-US" sz="1200" dirty="0" smtClean="0">
                <a:latin typeface="ＭＳ Ｐ明朝" panose="02020600040205080304" pitchFamily="18" charset="-128"/>
                <a:ea typeface="ＭＳ Ｐ明朝" panose="02020600040205080304" pitchFamily="18" charset="-128"/>
              </a:rPr>
              <a:t>の改修（</a:t>
            </a:r>
            <a:r>
              <a:rPr lang="en-US" altLang="ja-JP" sz="1200" dirty="0" smtClean="0">
                <a:latin typeface="ＭＳ Ｐ明朝" panose="02020600040205080304" pitchFamily="18" charset="-128"/>
                <a:ea typeface="ＭＳ Ｐ明朝" panose="02020600040205080304" pitchFamily="18" charset="-128"/>
              </a:rPr>
              <a:t>2016.5</a:t>
            </a:r>
            <a:r>
              <a:rPr lang="ja-JP" altLang="en-US" sz="1200" dirty="0" smtClean="0">
                <a:latin typeface="ＭＳ Ｐ明朝" panose="02020600040205080304" pitchFamily="18" charset="-128"/>
                <a:ea typeface="ＭＳ Ｐ明朝" panose="02020600040205080304" pitchFamily="18" charset="-128"/>
              </a:rPr>
              <a:t>迎賓館リニューアル</a:t>
            </a:r>
            <a:r>
              <a:rPr lang="ja-JP" altLang="en-US" sz="1200" dirty="0">
                <a:latin typeface="ＭＳ Ｐ明朝" panose="02020600040205080304" pitchFamily="18" charset="-128"/>
                <a:ea typeface="ＭＳ Ｐ明朝" panose="02020600040205080304" pitchFamily="18" charset="-128"/>
              </a:rPr>
              <a:t>、</a:t>
            </a:r>
            <a:r>
              <a:rPr lang="en-US" altLang="ja-JP" sz="1200" dirty="0" smtClean="0">
                <a:latin typeface="ＭＳ Ｐ明朝" panose="02020600040205080304" pitchFamily="18" charset="-128"/>
                <a:ea typeface="ＭＳ Ｐ明朝" panose="02020600040205080304" pitchFamily="18" charset="-128"/>
              </a:rPr>
              <a:t>2017.10</a:t>
            </a:r>
            <a:r>
              <a:rPr lang="ja-JP" altLang="en-US" sz="1200" dirty="0" smtClean="0">
                <a:latin typeface="ＭＳ Ｐ明朝" panose="02020600040205080304" pitchFamily="18" charset="-128"/>
                <a:ea typeface="ＭＳ Ｐ明朝" panose="02020600040205080304" pitchFamily="18" charset="-128"/>
              </a:rPr>
              <a:t>旧博物館リニューアル）</a:t>
            </a:r>
            <a:endParaRPr lang="en-US" altLang="ja-JP" sz="1200" dirty="0" smtClean="0">
              <a:latin typeface="ＭＳ Ｐ明朝" panose="02020600040205080304" pitchFamily="18" charset="-128"/>
              <a:ea typeface="ＭＳ Ｐ明朝" panose="02020600040205080304" pitchFamily="18" charset="-128"/>
            </a:endParaRPr>
          </a:p>
          <a:p>
            <a:r>
              <a:rPr lang="ja-JP" altLang="en-US" sz="1200" dirty="0" smtClean="0">
                <a:latin typeface="ＭＳ Ｐ明朝" panose="02020600040205080304" pitchFamily="18" charset="-128"/>
                <a:ea typeface="ＭＳ Ｐ明朝" panose="02020600040205080304" pitchFamily="18" charset="-128"/>
              </a:rPr>
              <a:t>　・新たな施設整備（</a:t>
            </a:r>
            <a:r>
              <a:rPr lang="en-US" altLang="ja-JP" sz="1200" dirty="0" smtClean="0">
                <a:latin typeface="ＭＳ Ｐ明朝" panose="02020600040205080304" pitchFamily="18" charset="-128"/>
                <a:ea typeface="ＭＳ Ｐ明朝" panose="02020600040205080304" pitchFamily="18" charset="-128"/>
              </a:rPr>
              <a:t>2017.6 JO-TERRACE OSAKA</a:t>
            </a:r>
            <a:r>
              <a:rPr lang="ja-JP" altLang="en-US" sz="1200" dirty="0" smtClean="0">
                <a:latin typeface="ＭＳ Ｐ明朝" panose="02020600040205080304" pitchFamily="18" charset="-128"/>
                <a:ea typeface="ＭＳ Ｐ明朝" panose="02020600040205080304" pitchFamily="18" charset="-128"/>
              </a:rPr>
              <a:t>オープン、</a:t>
            </a:r>
            <a:r>
              <a:rPr lang="en-US" altLang="ja-JP" sz="1200" dirty="0" smtClean="0">
                <a:latin typeface="ＭＳ Ｐ明朝" panose="02020600040205080304" pitchFamily="18" charset="-128"/>
                <a:ea typeface="ＭＳ Ｐ明朝" panose="02020600040205080304" pitchFamily="18" charset="-128"/>
              </a:rPr>
              <a:t>2018.4</a:t>
            </a:r>
            <a:r>
              <a:rPr lang="ja-JP" altLang="en-US" sz="1200" dirty="0" smtClean="0">
                <a:latin typeface="ＭＳ Ｐ明朝" panose="02020600040205080304" pitchFamily="18" charset="-128"/>
                <a:ea typeface="ＭＳ Ｐ明朝" panose="02020600040205080304" pitchFamily="18" charset="-128"/>
              </a:rPr>
              <a:t>森之宮噴水エリアにおいてカフェ等オープン）</a:t>
            </a:r>
            <a:endParaRPr lang="en-US" altLang="ja-JP" sz="1200" dirty="0" smtClean="0">
              <a:latin typeface="ＭＳ Ｐ明朝" panose="02020600040205080304" pitchFamily="18" charset="-128"/>
              <a:ea typeface="ＭＳ Ｐ明朝" panose="02020600040205080304" pitchFamily="18" charset="-128"/>
            </a:endParaRPr>
          </a:p>
          <a:p>
            <a:r>
              <a:rPr lang="ja-JP" altLang="en-US" sz="1200" dirty="0" smtClean="0">
                <a:latin typeface="ＭＳ Ｐ明朝" panose="02020600040205080304" pitchFamily="18" charset="-128"/>
                <a:ea typeface="ＭＳ Ｐ明朝" panose="02020600040205080304" pitchFamily="18" charset="-128"/>
              </a:rPr>
              <a:t>　・新たな園内交通、移動補助（</a:t>
            </a:r>
            <a:r>
              <a:rPr lang="en-US" altLang="ja-JP" sz="1200" dirty="0" smtClean="0">
                <a:latin typeface="ＭＳ Ｐ明朝" panose="02020600040205080304" pitchFamily="18" charset="-128"/>
                <a:ea typeface="ＭＳ Ｐ明朝" panose="02020600040205080304" pitchFamily="18" charset="-128"/>
              </a:rPr>
              <a:t>2016.7</a:t>
            </a:r>
            <a:r>
              <a:rPr lang="ja-JP" altLang="en-US" sz="1200" dirty="0" smtClean="0">
                <a:latin typeface="ＭＳ Ｐ明朝" panose="02020600040205080304" pitchFamily="18" charset="-128"/>
                <a:ea typeface="ＭＳ Ｐ明朝" panose="02020600040205080304" pitchFamily="18" charset="-128"/>
              </a:rPr>
              <a:t>ロードトレイン、エレクトリックカー運行開始）</a:t>
            </a:r>
            <a:endParaRPr lang="en-US" altLang="ja-JP" sz="1200" dirty="0" smtClean="0">
              <a:latin typeface="ＭＳ Ｐ明朝" panose="02020600040205080304" pitchFamily="18" charset="-128"/>
              <a:ea typeface="ＭＳ Ｐ明朝" panose="02020600040205080304" pitchFamily="18" charset="-128"/>
            </a:endParaRPr>
          </a:p>
          <a:p>
            <a:r>
              <a:rPr lang="ja-JP" altLang="en-US" sz="1200" dirty="0" smtClean="0">
                <a:latin typeface="ＭＳ Ｐ明朝" panose="02020600040205080304" pitchFamily="18" charset="-128"/>
                <a:ea typeface="ＭＳ Ｐ明朝" panose="02020600040205080304" pitchFamily="18" charset="-128"/>
              </a:rPr>
              <a:t>　・大阪城天守閣入館者数</a:t>
            </a:r>
            <a:r>
              <a:rPr lang="ja-JP" altLang="en-US" sz="1200" dirty="0">
                <a:latin typeface="ＭＳ Ｐ明朝" panose="02020600040205080304" pitchFamily="18" charset="-128"/>
                <a:ea typeface="ＭＳ Ｐ明朝" panose="02020600040205080304" pitchFamily="18" charset="-128"/>
              </a:rPr>
              <a:t>　</a:t>
            </a:r>
            <a:r>
              <a:rPr lang="en-US" altLang="ja-JP" sz="1200" dirty="0">
                <a:latin typeface="ＭＳ Ｐ明朝" panose="02020600040205080304" pitchFamily="18" charset="-128"/>
                <a:ea typeface="ＭＳ Ｐ明朝" panose="02020600040205080304" pitchFamily="18" charset="-128"/>
              </a:rPr>
              <a:t>184</a:t>
            </a:r>
            <a:r>
              <a:rPr lang="ja-JP" altLang="en-US" sz="1200" dirty="0">
                <a:latin typeface="ＭＳ Ｐ明朝" panose="02020600040205080304" pitchFamily="18" charset="-128"/>
                <a:ea typeface="ＭＳ Ｐ明朝" panose="02020600040205080304" pitchFamily="18" charset="-128"/>
              </a:rPr>
              <a:t>万人</a:t>
            </a:r>
            <a:r>
              <a:rPr lang="en-US" altLang="ja-JP" sz="1200" dirty="0" smtClean="0">
                <a:latin typeface="ＭＳ Ｐ明朝" panose="02020600040205080304" pitchFamily="18" charset="-128"/>
                <a:ea typeface="ＭＳ Ｐ明朝" panose="02020600040205080304" pitchFamily="18" charset="-128"/>
              </a:rPr>
              <a:t>(2014</a:t>
            </a:r>
            <a:r>
              <a:rPr lang="ja-JP" altLang="en-US" sz="1200" dirty="0" smtClean="0">
                <a:latin typeface="ＭＳ Ｐ明朝" panose="02020600040205080304" pitchFamily="18" charset="-128"/>
                <a:ea typeface="ＭＳ Ｐ明朝" panose="02020600040205080304" pitchFamily="18" charset="-128"/>
              </a:rPr>
              <a:t>年度</a:t>
            </a:r>
            <a:r>
              <a:rPr lang="en-US" altLang="ja-JP" sz="1200" dirty="0">
                <a:latin typeface="ＭＳ Ｐ明朝" panose="02020600040205080304" pitchFamily="18" charset="-128"/>
                <a:ea typeface="ＭＳ Ｐ明朝" panose="02020600040205080304" pitchFamily="18" charset="-128"/>
              </a:rPr>
              <a:t>) → 275</a:t>
            </a:r>
            <a:r>
              <a:rPr lang="ja-JP" altLang="en-US" sz="1200" dirty="0">
                <a:latin typeface="ＭＳ Ｐ明朝" panose="02020600040205080304" pitchFamily="18" charset="-128"/>
                <a:ea typeface="ＭＳ Ｐ明朝" panose="02020600040205080304" pitchFamily="18" charset="-128"/>
              </a:rPr>
              <a:t>万人</a:t>
            </a:r>
            <a:r>
              <a:rPr lang="en-US" altLang="ja-JP" sz="1200" dirty="0" smtClean="0">
                <a:latin typeface="ＭＳ Ｐ明朝" panose="02020600040205080304" pitchFamily="18" charset="-128"/>
                <a:ea typeface="ＭＳ Ｐ明朝" panose="02020600040205080304" pitchFamily="18" charset="-128"/>
              </a:rPr>
              <a:t>(2017</a:t>
            </a:r>
            <a:r>
              <a:rPr lang="ja-JP" altLang="en-US" sz="1200" dirty="0" smtClean="0">
                <a:latin typeface="ＭＳ Ｐ明朝" panose="02020600040205080304" pitchFamily="18" charset="-128"/>
                <a:ea typeface="ＭＳ Ｐ明朝" panose="02020600040205080304" pitchFamily="18" charset="-128"/>
              </a:rPr>
              <a:t>年度</a:t>
            </a:r>
            <a:r>
              <a:rPr lang="en-US" altLang="ja-JP" sz="1200" dirty="0" smtClean="0">
                <a:latin typeface="ＭＳ Ｐ明朝" panose="02020600040205080304" pitchFamily="18" charset="-128"/>
                <a:ea typeface="ＭＳ Ｐ明朝" panose="02020600040205080304" pitchFamily="18" charset="-128"/>
              </a:rPr>
              <a:t>)</a:t>
            </a:r>
            <a:r>
              <a:rPr lang="ja-JP" altLang="en-US" sz="1200" dirty="0">
                <a:latin typeface="ＭＳ Ｐ明朝" panose="02020600040205080304" pitchFamily="18" charset="-128"/>
                <a:ea typeface="ＭＳ Ｐ明朝" panose="02020600040205080304" pitchFamily="18" charset="-128"/>
              </a:rPr>
              <a:t>　</a:t>
            </a:r>
            <a:r>
              <a:rPr lang="en-US" altLang="ja-JP" sz="1200" dirty="0" smtClean="0">
                <a:latin typeface="+mj-ea"/>
                <a:ea typeface="+mj-ea"/>
              </a:rPr>
              <a:t>3</a:t>
            </a:r>
            <a:r>
              <a:rPr lang="ja-JP" altLang="en-US" sz="1200" dirty="0" smtClean="0">
                <a:latin typeface="+mj-ea"/>
                <a:ea typeface="+mj-ea"/>
              </a:rPr>
              <a:t>年度連続過去最高を更新</a:t>
            </a:r>
            <a:endParaRPr lang="en-US" altLang="ja-JP" sz="1200" dirty="0">
              <a:latin typeface="+mj-ea"/>
              <a:ea typeface="+mj-ea"/>
            </a:endParaRPr>
          </a:p>
          <a:p>
            <a:r>
              <a:rPr lang="ja-JP" altLang="en-US" sz="1200" dirty="0" smtClean="0">
                <a:latin typeface="ＭＳ Ｐ明朝" panose="02020600040205080304" pitchFamily="18" charset="-128"/>
                <a:ea typeface="ＭＳ Ｐ明朝" panose="02020600040205080304" pitchFamily="18" charset="-128"/>
              </a:rPr>
              <a:t>　・</a:t>
            </a:r>
            <a:r>
              <a:rPr lang="ja-JP" altLang="en-US" sz="1200" dirty="0">
                <a:latin typeface="ＭＳ Ｐ明朝" panose="02020600040205080304" pitchFamily="18" charset="-128"/>
                <a:ea typeface="ＭＳ Ｐ明朝" panose="02020600040205080304" pitchFamily="18" charset="-128"/>
              </a:rPr>
              <a:t>大阪市の</a:t>
            </a:r>
            <a:r>
              <a:rPr lang="ja-JP" altLang="en-US" sz="1200" dirty="0" smtClean="0">
                <a:latin typeface="ＭＳ Ｐ明朝" panose="02020600040205080304" pitchFamily="18" charset="-128"/>
                <a:ea typeface="ＭＳ Ｐ明朝" panose="02020600040205080304" pitchFamily="18" charset="-128"/>
              </a:rPr>
              <a:t>収支　　　</a:t>
            </a:r>
            <a:r>
              <a:rPr lang="ja-JP" altLang="en-US" sz="1200" dirty="0">
                <a:latin typeface="ＭＳ Ｐ明朝" panose="02020600040205080304" pitchFamily="18" charset="-128"/>
                <a:ea typeface="ＭＳ Ｐ明朝" panose="02020600040205080304" pitchFamily="18" charset="-128"/>
              </a:rPr>
              <a:t>　　　 </a:t>
            </a:r>
            <a:r>
              <a:rPr lang="ja-JP" altLang="en-US" sz="1200" dirty="0" smtClean="0">
                <a:latin typeface="ＭＳ Ｐ明朝" panose="02020600040205080304" pitchFamily="18" charset="-128"/>
                <a:ea typeface="ＭＳ Ｐ明朝" panose="02020600040205080304" pitchFamily="18" charset="-128"/>
              </a:rPr>
              <a:t>▲</a:t>
            </a:r>
            <a:r>
              <a:rPr lang="en-US" altLang="ja-JP" sz="1200" dirty="0">
                <a:latin typeface="ＭＳ Ｐ明朝" panose="02020600040205080304" pitchFamily="18" charset="-128"/>
                <a:ea typeface="ＭＳ Ｐ明朝" panose="02020600040205080304" pitchFamily="18" charset="-128"/>
              </a:rPr>
              <a:t>4</a:t>
            </a:r>
            <a:r>
              <a:rPr lang="ja-JP" altLang="en-US" sz="1200" dirty="0" smtClean="0">
                <a:latin typeface="ＭＳ Ｐ明朝" panose="02020600040205080304" pitchFamily="18" charset="-128"/>
                <a:ea typeface="ＭＳ Ｐ明朝" panose="02020600040205080304" pitchFamily="18" charset="-128"/>
              </a:rPr>
              <a:t>千万円</a:t>
            </a:r>
            <a:r>
              <a:rPr lang="en-US" altLang="ja-JP" sz="1200" dirty="0" smtClean="0">
                <a:latin typeface="ＭＳ Ｐ明朝" panose="02020600040205080304" pitchFamily="18" charset="-128"/>
                <a:ea typeface="ＭＳ Ｐ明朝" panose="02020600040205080304" pitchFamily="18" charset="-128"/>
              </a:rPr>
              <a:t>(2014</a:t>
            </a:r>
            <a:r>
              <a:rPr lang="ja-JP" altLang="en-US" sz="1200" dirty="0" smtClean="0">
                <a:latin typeface="ＭＳ Ｐ明朝" panose="02020600040205080304" pitchFamily="18" charset="-128"/>
                <a:ea typeface="ＭＳ Ｐ明朝" panose="02020600040205080304" pitchFamily="18" charset="-128"/>
              </a:rPr>
              <a:t>年度</a:t>
            </a:r>
            <a:r>
              <a:rPr lang="en-US" altLang="ja-JP" sz="1200" dirty="0">
                <a:latin typeface="ＭＳ Ｐ明朝" panose="02020600040205080304" pitchFamily="18" charset="-128"/>
                <a:ea typeface="ＭＳ Ｐ明朝" panose="02020600040205080304" pitchFamily="18" charset="-128"/>
              </a:rPr>
              <a:t>) → </a:t>
            </a:r>
            <a:r>
              <a:rPr lang="en-US" altLang="ja-JP" sz="1200" dirty="0" smtClean="0">
                <a:latin typeface="ＭＳ Ｐ明朝" panose="02020600040205080304" pitchFamily="18" charset="-128"/>
                <a:ea typeface="ＭＳ Ｐ明朝" panose="02020600040205080304" pitchFamily="18" charset="-128"/>
              </a:rPr>
              <a:t>1</a:t>
            </a:r>
            <a:r>
              <a:rPr lang="ja-JP" altLang="en-US" sz="1200" dirty="0" smtClean="0">
                <a:latin typeface="ＭＳ Ｐ明朝" panose="02020600040205080304" pitchFamily="18" charset="-128"/>
                <a:ea typeface="ＭＳ Ｐ明朝" panose="02020600040205080304" pitchFamily="18" charset="-128"/>
              </a:rPr>
              <a:t>億</a:t>
            </a:r>
            <a:r>
              <a:rPr lang="en-US" altLang="ja-JP" sz="1200" dirty="0" smtClean="0">
                <a:latin typeface="ＭＳ Ｐ明朝" panose="02020600040205080304" pitchFamily="18" charset="-128"/>
                <a:ea typeface="ＭＳ Ｐ明朝" panose="02020600040205080304" pitchFamily="18" charset="-128"/>
              </a:rPr>
              <a:t>8</a:t>
            </a:r>
            <a:r>
              <a:rPr lang="ja-JP" altLang="en-US" sz="1200" dirty="0" smtClean="0">
                <a:latin typeface="ＭＳ Ｐ明朝" panose="02020600040205080304" pitchFamily="18" charset="-128"/>
                <a:ea typeface="ＭＳ Ｐ明朝" panose="02020600040205080304" pitchFamily="18" charset="-128"/>
              </a:rPr>
              <a:t>千万円</a:t>
            </a:r>
            <a:r>
              <a:rPr lang="en-US" altLang="ja-JP" sz="1200" dirty="0" smtClean="0">
                <a:latin typeface="ＭＳ Ｐ明朝" panose="02020600040205080304" pitchFamily="18" charset="-128"/>
                <a:ea typeface="ＭＳ Ｐ明朝" panose="02020600040205080304" pitchFamily="18" charset="-128"/>
              </a:rPr>
              <a:t>(2017</a:t>
            </a:r>
            <a:r>
              <a:rPr lang="ja-JP" altLang="en-US" sz="1200" dirty="0" smtClean="0">
                <a:latin typeface="ＭＳ Ｐ明朝" panose="02020600040205080304" pitchFamily="18" charset="-128"/>
                <a:ea typeface="ＭＳ Ｐ明朝" panose="02020600040205080304" pitchFamily="18" charset="-128"/>
              </a:rPr>
              <a:t>年度</a:t>
            </a:r>
            <a:r>
              <a:rPr lang="en-US" altLang="ja-JP" sz="1200" dirty="0" smtClean="0">
                <a:latin typeface="ＭＳ Ｐ明朝" panose="02020600040205080304" pitchFamily="18" charset="-128"/>
                <a:ea typeface="ＭＳ Ｐ明朝" panose="02020600040205080304" pitchFamily="18" charset="-128"/>
              </a:rPr>
              <a:t>)</a:t>
            </a:r>
            <a:r>
              <a:rPr lang="ja-JP" altLang="en-US" sz="1200" dirty="0" smtClean="0">
                <a:latin typeface="ＭＳ Ｐ明朝" panose="02020600040205080304" pitchFamily="18" charset="-128"/>
                <a:ea typeface="ＭＳ Ｐ明朝" panose="02020600040205080304" pitchFamily="18" charset="-128"/>
              </a:rPr>
              <a:t>　</a:t>
            </a:r>
            <a:endParaRPr lang="en-US" altLang="ja-JP" sz="1200" dirty="0">
              <a:latin typeface="ＭＳ Ｐ明朝" panose="02020600040205080304" pitchFamily="18" charset="-128"/>
              <a:ea typeface="ＭＳ Ｐ明朝" panose="02020600040205080304" pitchFamily="18" charset="-128"/>
            </a:endParaRPr>
          </a:p>
        </p:txBody>
      </p:sp>
      <p:sp>
        <p:nvSpPr>
          <p:cNvPr id="88" name="正方形/長方形 87"/>
          <p:cNvSpPr/>
          <p:nvPr/>
        </p:nvSpPr>
        <p:spPr>
          <a:xfrm>
            <a:off x="6612771" y="2210720"/>
            <a:ext cx="2412000" cy="2012331"/>
          </a:xfrm>
          <a:prstGeom prst="rect">
            <a:avLst/>
          </a:prstGeom>
          <a:noFill/>
          <a:ln w="15875">
            <a:solidFill>
              <a:schemeClr val="accent1"/>
            </a:solidFill>
          </a:ln>
        </p:spPr>
        <p:style>
          <a:lnRef idx="2">
            <a:schemeClr val="accent6"/>
          </a:lnRef>
          <a:fillRef idx="1">
            <a:schemeClr val="lt1"/>
          </a:fillRef>
          <a:effectRef idx="0">
            <a:schemeClr val="accent6"/>
          </a:effectRef>
          <a:fontRef idx="minor">
            <a:schemeClr val="dk1"/>
          </a:fontRef>
        </p:style>
        <p:txBody>
          <a:bodyPr wrap="square" lIns="27000" tIns="27000" rIns="27000" bIns="27000"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ja-JP" altLang="en-US" sz="675" dirty="0">
              <a:latin typeface="+mn-ea"/>
            </a:endParaRPr>
          </a:p>
        </p:txBody>
      </p:sp>
      <p:sp>
        <p:nvSpPr>
          <p:cNvPr id="89" name="テキスト ボックス 31"/>
          <p:cNvSpPr txBox="1"/>
          <p:nvPr/>
        </p:nvSpPr>
        <p:spPr>
          <a:xfrm>
            <a:off x="6731937" y="2074753"/>
            <a:ext cx="2128816" cy="220965"/>
          </a:xfrm>
          <a:prstGeom prst="rect">
            <a:avLst/>
          </a:prstGeom>
          <a:solidFill>
            <a:schemeClr val="accent1">
              <a:lumMod val="20000"/>
              <a:lumOff val="80000"/>
            </a:schemeClr>
          </a:solidFill>
          <a:ln w="15875">
            <a:solidFill>
              <a:schemeClr val="tx1"/>
            </a:solidFill>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altLang="ja-JP" sz="900" b="1" dirty="0">
                <a:solidFill>
                  <a:schemeClr val="tx2">
                    <a:lumMod val="75000"/>
                  </a:schemeClr>
                </a:solidFill>
                <a:latin typeface="+mn-ea"/>
              </a:rPr>
              <a:t>PMO</a:t>
            </a:r>
            <a:r>
              <a:rPr lang="ja-JP" altLang="en-US" sz="900" b="1" dirty="0">
                <a:solidFill>
                  <a:schemeClr val="tx2">
                    <a:lumMod val="75000"/>
                  </a:schemeClr>
                </a:solidFill>
                <a:latin typeface="+mn-ea"/>
              </a:rPr>
              <a:t>事業における大阪市</a:t>
            </a:r>
            <a:r>
              <a:rPr lang="ja-JP" altLang="en-US" sz="900" b="1" dirty="0" smtClean="0">
                <a:solidFill>
                  <a:schemeClr val="tx2">
                    <a:lumMod val="75000"/>
                  </a:schemeClr>
                </a:solidFill>
                <a:latin typeface="+mn-ea"/>
              </a:rPr>
              <a:t>の収支</a:t>
            </a:r>
            <a:endParaRPr lang="en-US" altLang="ja-JP" sz="900" b="1" dirty="0">
              <a:solidFill>
                <a:srgbClr val="00B050"/>
              </a:solidFill>
              <a:latin typeface="+mn-ea"/>
            </a:endParaRPr>
          </a:p>
        </p:txBody>
      </p:sp>
      <p:sp>
        <p:nvSpPr>
          <p:cNvPr id="90" name="下矢印 89"/>
          <p:cNvSpPr/>
          <p:nvPr/>
        </p:nvSpPr>
        <p:spPr>
          <a:xfrm>
            <a:off x="7516747" y="3509525"/>
            <a:ext cx="643571" cy="1588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mn-ea"/>
            </a:endParaRPr>
          </a:p>
        </p:txBody>
      </p:sp>
      <p:graphicFrame>
        <p:nvGraphicFramePr>
          <p:cNvPr id="91" name="表 90"/>
          <p:cNvGraphicFramePr>
            <a:graphicFrameLocks noGrp="1"/>
          </p:cNvGraphicFramePr>
          <p:nvPr>
            <p:extLst/>
          </p:nvPr>
        </p:nvGraphicFramePr>
        <p:xfrm>
          <a:off x="6813687" y="3724626"/>
          <a:ext cx="1980000" cy="426037"/>
        </p:xfrm>
        <a:graphic>
          <a:graphicData uri="http://schemas.openxmlformats.org/drawingml/2006/table">
            <a:tbl>
              <a:tblPr firstRow="1" bandRow="1">
                <a:tableStyleId>{5C22544A-7EE6-4342-B048-85BDC9FD1C3A}</a:tableStyleId>
              </a:tblPr>
              <a:tblGrid>
                <a:gridCol w="1240214">
                  <a:extLst>
                    <a:ext uri="{9D8B030D-6E8A-4147-A177-3AD203B41FA5}">
                      <a16:colId xmlns="" xmlns:a16="http://schemas.microsoft.com/office/drawing/2014/main" val="20000"/>
                    </a:ext>
                  </a:extLst>
                </a:gridCol>
                <a:gridCol w="739786">
                  <a:extLst>
                    <a:ext uri="{9D8B030D-6E8A-4147-A177-3AD203B41FA5}">
                      <a16:colId xmlns="" xmlns:a16="http://schemas.microsoft.com/office/drawing/2014/main" val="20001"/>
                    </a:ext>
                  </a:extLst>
                </a:gridCol>
              </a:tblGrid>
              <a:tr h="132178">
                <a:tc>
                  <a:txBody>
                    <a:bodyPr/>
                    <a:lstStyle/>
                    <a:p>
                      <a:pPr algn="ctr"/>
                      <a:r>
                        <a:rPr kumimoji="1" lang="en-US" altLang="ja-JP" sz="800" dirty="0" smtClean="0">
                          <a:latin typeface="+mn-ea"/>
                          <a:ea typeface="+mn-ea"/>
                        </a:rPr>
                        <a:t>2017</a:t>
                      </a:r>
                      <a:r>
                        <a:rPr kumimoji="1" lang="ja-JP" altLang="en-US" sz="800" dirty="0" smtClean="0">
                          <a:latin typeface="+mn-ea"/>
                          <a:ea typeface="+mn-ea"/>
                        </a:rPr>
                        <a:t>年度（実績）</a:t>
                      </a:r>
                      <a:endParaRPr kumimoji="1" lang="ja-JP" altLang="en-US" sz="800" dirty="0">
                        <a:latin typeface="+mn-ea"/>
                        <a:ea typeface="+mn-ea"/>
                      </a:endParaRPr>
                    </a:p>
                  </a:txBody>
                  <a:tcPr marL="74295" marR="74295" marT="34290" marB="34290" anchor="ctr"/>
                </a:tc>
                <a:tc>
                  <a:txBody>
                    <a:bodyPr/>
                    <a:lstStyle/>
                    <a:p>
                      <a:pPr algn="ctr"/>
                      <a:r>
                        <a:rPr kumimoji="1" lang="ja-JP" altLang="en-US" sz="900" dirty="0" smtClean="0">
                          <a:solidFill>
                            <a:schemeClr val="bg1"/>
                          </a:solidFill>
                          <a:latin typeface="+mn-ea"/>
                          <a:ea typeface="+mn-ea"/>
                        </a:rPr>
                        <a:t>収支</a:t>
                      </a:r>
                      <a:endParaRPr kumimoji="1" lang="ja-JP" altLang="en-US" sz="900" dirty="0">
                        <a:solidFill>
                          <a:schemeClr val="bg1"/>
                        </a:solidFill>
                        <a:latin typeface="+mn-ea"/>
                        <a:ea typeface="+mn-ea"/>
                      </a:endParaRPr>
                    </a:p>
                  </a:txBody>
                  <a:tcPr marL="74295" marR="74295" marT="34290" marB="34290" anchor="ctr"/>
                </a:tc>
                <a:extLst>
                  <a:ext uri="{0D108BD9-81ED-4DB2-BD59-A6C34878D82A}">
                    <a16:rowId xmlns="" xmlns:a16="http://schemas.microsoft.com/office/drawing/2014/main" val="10000"/>
                  </a:ext>
                </a:extLst>
              </a:tr>
              <a:tr h="220297">
                <a:tc>
                  <a:txBody>
                    <a:bodyPr/>
                    <a:lstStyle/>
                    <a:p>
                      <a:r>
                        <a:rPr kumimoji="1" lang="ja-JP" altLang="en-US" sz="900" dirty="0" smtClean="0">
                          <a:solidFill>
                            <a:schemeClr val="tx1"/>
                          </a:solidFill>
                          <a:latin typeface="+mn-ea"/>
                          <a:ea typeface="+mn-ea"/>
                        </a:rPr>
                        <a:t>施設全体</a:t>
                      </a:r>
                      <a:endParaRPr kumimoji="1" lang="ja-JP" altLang="en-US" sz="900" dirty="0">
                        <a:solidFill>
                          <a:schemeClr val="tx1"/>
                        </a:solidFill>
                        <a:latin typeface="+mn-ea"/>
                        <a:ea typeface="+mn-ea"/>
                      </a:endParaRPr>
                    </a:p>
                  </a:txBody>
                  <a:tcPr marL="74295" marR="74295" marT="34290" marB="34290" anchor="ctr"/>
                </a:tc>
                <a:tc>
                  <a:txBody>
                    <a:bodyPr/>
                    <a:lstStyle/>
                    <a:p>
                      <a:pPr algn="r"/>
                      <a:r>
                        <a:rPr kumimoji="1" lang="en-US" altLang="ja-JP" sz="900" baseline="0" dirty="0" smtClean="0">
                          <a:solidFill>
                            <a:schemeClr val="tx1"/>
                          </a:solidFill>
                          <a:latin typeface="+mn-ea"/>
                          <a:ea typeface="+mn-ea"/>
                        </a:rPr>
                        <a:t>179,000</a:t>
                      </a:r>
                    </a:p>
                  </a:txBody>
                  <a:tcPr marL="29250" marR="29250" marT="34290" marB="34290" anchor="ctr"/>
                </a:tc>
                <a:extLst>
                  <a:ext uri="{0D108BD9-81ED-4DB2-BD59-A6C34878D82A}">
                    <a16:rowId xmlns="" xmlns:a16="http://schemas.microsoft.com/office/drawing/2014/main" val="10001"/>
                  </a:ext>
                </a:extLst>
              </a:tr>
            </a:tbl>
          </a:graphicData>
        </a:graphic>
      </p:graphicFrame>
      <p:sp>
        <p:nvSpPr>
          <p:cNvPr id="92" name="正方形/長方形 91"/>
          <p:cNvSpPr/>
          <p:nvPr/>
        </p:nvSpPr>
        <p:spPr>
          <a:xfrm>
            <a:off x="7911740" y="2272418"/>
            <a:ext cx="643571"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chemeClr val="tx1"/>
                </a:solidFill>
                <a:latin typeface="+mn-ea"/>
              </a:rPr>
              <a:t>単位：千円</a:t>
            </a:r>
          </a:p>
        </p:txBody>
      </p:sp>
      <p:graphicFrame>
        <p:nvGraphicFramePr>
          <p:cNvPr id="96" name="表 95"/>
          <p:cNvGraphicFramePr>
            <a:graphicFrameLocks noGrp="1"/>
          </p:cNvGraphicFramePr>
          <p:nvPr>
            <p:extLst/>
          </p:nvPr>
        </p:nvGraphicFramePr>
        <p:xfrm>
          <a:off x="6789947" y="2496528"/>
          <a:ext cx="1980000" cy="1012995"/>
        </p:xfrm>
        <a:graphic>
          <a:graphicData uri="http://schemas.openxmlformats.org/drawingml/2006/table">
            <a:tbl>
              <a:tblPr firstRow="1" bandRow="1">
                <a:tableStyleId>{5C22544A-7EE6-4342-B048-85BDC9FD1C3A}</a:tableStyleId>
              </a:tblPr>
              <a:tblGrid>
                <a:gridCol w="1240216">
                  <a:extLst>
                    <a:ext uri="{9D8B030D-6E8A-4147-A177-3AD203B41FA5}">
                      <a16:colId xmlns="" xmlns:a16="http://schemas.microsoft.com/office/drawing/2014/main" val="20000"/>
                    </a:ext>
                  </a:extLst>
                </a:gridCol>
                <a:gridCol w="739784">
                  <a:extLst>
                    <a:ext uri="{9D8B030D-6E8A-4147-A177-3AD203B41FA5}">
                      <a16:colId xmlns="" xmlns:a16="http://schemas.microsoft.com/office/drawing/2014/main" val="20001"/>
                    </a:ext>
                  </a:extLst>
                </a:gridCol>
              </a:tblGrid>
              <a:tr h="202599">
                <a:tc>
                  <a:txBody>
                    <a:bodyPr/>
                    <a:lstStyle/>
                    <a:p>
                      <a:pPr algn="ctr"/>
                      <a:r>
                        <a:rPr kumimoji="1" lang="en-US" altLang="ja-JP" sz="800" dirty="0" smtClean="0">
                          <a:solidFill>
                            <a:schemeClr val="bg1"/>
                          </a:solidFill>
                          <a:latin typeface="+mn-ea"/>
                          <a:ea typeface="+mn-ea"/>
                        </a:rPr>
                        <a:t>2014</a:t>
                      </a:r>
                      <a:r>
                        <a:rPr kumimoji="1" lang="ja-JP" altLang="en-US" sz="800" dirty="0" smtClean="0">
                          <a:solidFill>
                            <a:schemeClr val="bg1"/>
                          </a:solidFill>
                          <a:latin typeface="+mn-ea"/>
                          <a:ea typeface="+mn-ea"/>
                        </a:rPr>
                        <a:t>年度実績</a:t>
                      </a:r>
                      <a:endParaRPr kumimoji="1" lang="ja-JP" altLang="en-US" sz="800" dirty="0">
                        <a:solidFill>
                          <a:schemeClr val="bg1"/>
                        </a:solidFill>
                        <a:latin typeface="+mn-ea"/>
                        <a:ea typeface="+mn-ea"/>
                      </a:endParaRPr>
                    </a:p>
                  </a:txBody>
                  <a:tcPr marL="74295" marR="74295" marT="34290" marB="34290" anchor="ctr"/>
                </a:tc>
                <a:tc>
                  <a:txBody>
                    <a:bodyPr/>
                    <a:lstStyle/>
                    <a:p>
                      <a:pPr algn="ctr"/>
                      <a:r>
                        <a:rPr kumimoji="1" lang="ja-JP" altLang="en-US" sz="800" dirty="0" smtClean="0">
                          <a:solidFill>
                            <a:schemeClr val="bg1"/>
                          </a:solidFill>
                          <a:latin typeface="+mn-ea"/>
                          <a:ea typeface="+mn-ea"/>
                        </a:rPr>
                        <a:t>収支</a:t>
                      </a:r>
                      <a:endParaRPr kumimoji="1" lang="ja-JP" altLang="en-US" sz="800" dirty="0">
                        <a:solidFill>
                          <a:schemeClr val="bg1"/>
                        </a:solidFill>
                        <a:latin typeface="+mn-ea"/>
                        <a:ea typeface="+mn-ea"/>
                      </a:endParaRPr>
                    </a:p>
                  </a:txBody>
                  <a:tcPr marL="74295" marR="74295" marT="34290" marB="34290" anchor="ctr"/>
                </a:tc>
                <a:extLst>
                  <a:ext uri="{0D108BD9-81ED-4DB2-BD59-A6C34878D82A}">
                    <a16:rowId xmlns="" xmlns:a16="http://schemas.microsoft.com/office/drawing/2014/main" val="10000"/>
                  </a:ext>
                </a:extLst>
              </a:tr>
              <a:tr h="202599">
                <a:tc>
                  <a:txBody>
                    <a:bodyPr/>
                    <a:lstStyle/>
                    <a:p>
                      <a:r>
                        <a:rPr kumimoji="1" lang="ja-JP" altLang="en-US" sz="800" dirty="0" smtClean="0">
                          <a:solidFill>
                            <a:schemeClr val="tx1"/>
                          </a:solidFill>
                          <a:latin typeface="+mn-ea"/>
                          <a:ea typeface="+mn-ea"/>
                        </a:rPr>
                        <a:t>公園管理（直営）</a:t>
                      </a:r>
                      <a:endParaRPr kumimoji="1" lang="ja-JP" altLang="en-US" sz="800" dirty="0">
                        <a:solidFill>
                          <a:schemeClr val="tx1"/>
                        </a:solidFill>
                        <a:latin typeface="+mn-ea"/>
                        <a:ea typeface="+mn-ea"/>
                      </a:endParaRPr>
                    </a:p>
                  </a:txBody>
                  <a:tcPr marL="74295" marR="74295" marT="34290" marB="34290" anchor="ctr"/>
                </a:tc>
                <a:tc>
                  <a:txBody>
                    <a:bodyPr/>
                    <a:lstStyle/>
                    <a:p>
                      <a:pPr algn="r"/>
                      <a:r>
                        <a:rPr kumimoji="1" lang="ja-JP" altLang="en-US" sz="800" baseline="0" dirty="0" smtClean="0">
                          <a:solidFill>
                            <a:schemeClr val="tx1"/>
                          </a:solidFill>
                          <a:latin typeface="+mn-ea"/>
                          <a:ea typeface="+mn-ea"/>
                        </a:rPr>
                        <a:t>▲</a:t>
                      </a:r>
                      <a:r>
                        <a:rPr kumimoji="1" lang="en-US" altLang="ja-JP" sz="800" baseline="0" dirty="0" smtClean="0">
                          <a:solidFill>
                            <a:schemeClr val="tx1"/>
                          </a:solidFill>
                          <a:latin typeface="+mn-ea"/>
                          <a:ea typeface="+mn-ea"/>
                        </a:rPr>
                        <a:t>162,000</a:t>
                      </a:r>
                      <a:endParaRPr kumimoji="1" lang="ja-JP" altLang="en-US" sz="800" baseline="0" dirty="0">
                        <a:solidFill>
                          <a:schemeClr val="tx1"/>
                        </a:solidFill>
                        <a:latin typeface="+mn-ea"/>
                        <a:ea typeface="+mn-ea"/>
                      </a:endParaRPr>
                    </a:p>
                  </a:txBody>
                  <a:tcPr marL="74295" marR="74295" marT="34290" marB="34290" anchor="ctr"/>
                </a:tc>
                <a:extLst>
                  <a:ext uri="{0D108BD9-81ED-4DB2-BD59-A6C34878D82A}">
                    <a16:rowId xmlns="" xmlns:a16="http://schemas.microsoft.com/office/drawing/2014/main" val="10001"/>
                  </a:ext>
                </a:extLst>
              </a:tr>
              <a:tr h="202599">
                <a:tc>
                  <a:txBody>
                    <a:bodyPr/>
                    <a:lstStyle/>
                    <a:p>
                      <a:r>
                        <a:rPr kumimoji="1" lang="ja-JP" altLang="en-US" sz="800" dirty="0" smtClean="0">
                          <a:solidFill>
                            <a:schemeClr val="tx1"/>
                          </a:solidFill>
                          <a:latin typeface="+mn-ea"/>
                          <a:ea typeface="+mn-ea"/>
                        </a:rPr>
                        <a:t>天守閣（納付金）</a:t>
                      </a:r>
                      <a:endParaRPr kumimoji="1" lang="ja-JP" altLang="en-US" sz="800" dirty="0">
                        <a:solidFill>
                          <a:schemeClr val="tx1"/>
                        </a:solidFill>
                        <a:latin typeface="+mn-ea"/>
                        <a:ea typeface="+mn-ea"/>
                      </a:endParaRPr>
                    </a:p>
                  </a:txBody>
                  <a:tcPr marL="74295" marR="74295" marT="34290" marB="34290" anchor="ctr"/>
                </a:tc>
                <a:tc>
                  <a:txBody>
                    <a:bodyPr/>
                    <a:lstStyle/>
                    <a:p>
                      <a:pPr algn="r"/>
                      <a:r>
                        <a:rPr kumimoji="1" lang="en-US" altLang="ja-JP" sz="800" baseline="0" dirty="0" smtClean="0">
                          <a:solidFill>
                            <a:schemeClr val="tx1"/>
                          </a:solidFill>
                          <a:latin typeface="+mn-ea"/>
                          <a:ea typeface="+mn-ea"/>
                        </a:rPr>
                        <a:t>145,000</a:t>
                      </a:r>
                      <a:endParaRPr kumimoji="1" lang="ja-JP" altLang="en-US" sz="800" baseline="0" dirty="0">
                        <a:solidFill>
                          <a:schemeClr val="tx1"/>
                        </a:solidFill>
                        <a:latin typeface="+mn-ea"/>
                        <a:ea typeface="+mn-ea"/>
                      </a:endParaRPr>
                    </a:p>
                  </a:txBody>
                  <a:tcPr marL="74295" marR="74295" marT="34290" marB="34290" anchor="ctr"/>
                </a:tc>
                <a:extLst>
                  <a:ext uri="{0D108BD9-81ED-4DB2-BD59-A6C34878D82A}">
                    <a16:rowId xmlns="" xmlns:a16="http://schemas.microsoft.com/office/drawing/2014/main" val="10002"/>
                  </a:ext>
                </a:extLst>
              </a:tr>
              <a:tr h="202599">
                <a:tc>
                  <a:txBody>
                    <a:bodyPr/>
                    <a:lstStyle/>
                    <a:p>
                      <a:r>
                        <a:rPr kumimoji="1" lang="ja-JP" altLang="en-US" sz="800" dirty="0" smtClean="0">
                          <a:solidFill>
                            <a:schemeClr val="tx1"/>
                          </a:solidFill>
                          <a:latin typeface="+mn-ea"/>
                          <a:ea typeface="+mn-ea"/>
                        </a:rPr>
                        <a:t>音楽堂（直営）</a:t>
                      </a:r>
                      <a:endParaRPr kumimoji="1" lang="ja-JP" altLang="en-US" sz="800" dirty="0">
                        <a:solidFill>
                          <a:schemeClr val="tx1"/>
                        </a:solidFill>
                        <a:latin typeface="+mn-ea"/>
                        <a:ea typeface="+mn-ea"/>
                      </a:endParaRPr>
                    </a:p>
                  </a:txBody>
                  <a:tcPr marL="74295" marR="74295" marT="34290" marB="34290" anchor="ctr">
                    <a:lnB w="12700" cap="flat" cmpd="sng" algn="ctr">
                      <a:solidFill>
                        <a:schemeClr val="bg1"/>
                      </a:solidFill>
                      <a:prstDash val="solid"/>
                      <a:round/>
                      <a:headEnd type="none" w="med" len="med"/>
                      <a:tailEnd type="none" w="med" len="med"/>
                    </a:lnB>
                  </a:tcPr>
                </a:tc>
                <a:tc>
                  <a:txBody>
                    <a:bodyPr/>
                    <a:lstStyle/>
                    <a:p>
                      <a:pPr algn="r"/>
                      <a:r>
                        <a:rPr kumimoji="1" lang="ja-JP" altLang="en-US" sz="800" baseline="0" dirty="0" smtClean="0">
                          <a:solidFill>
                            <a:schemeClr val="tx1"/>
                          </a:solidFill>
                          <a:latin typeface="+mn-ea"/>
                          <a:ea typeface="+mn-ea"/>
                        </a:rPr>
                        <a:t>▲</a:t>
                      </a:r>
                      <a:r>
                        <a:rPr kumimoji="1" lang="en-US" altLang="ja-JP" sz="800" baseline="0" dirty="0" smtClean="0">
                          <a:solidFill>
                            <a:schemeClr val="tx1"/>
                          </a:solidFill>
                          <a:latin typeface="+mn-ea"/>
                          <a:ea typeface="+mn-ea"/>
                        </a:rPr>
                        <a:t>23,000</a:t>
                      </a:r>
                      <a:endParaRPr kumimoji="1" lang="ja-JP" altLang="en-US" sz="800" baseline="0" dirty="0">
                        <a:solidFill>
                          <a:schemeClr val="tx1"/>
                        </a:solidFill>
                        <a:latin typeface="+mn-ea"/>
                        <a:ea typeface="+mn-ea"/>
                      </a:endParaRPr>
                    </a:p>
                  </a:txBody>
                  <a:tcPr marL="74295" marR="74295" marT="34290" marB="34290" anchor="ctr">
                    <a:lnB w="127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3"/>
                  </a:ext>
                </a:extLst>
              </a:tr>
              <a:tr h="202599">
                <a:tc>
                  <a:txBody>
                    <a:bodyPr/>
                    <a:lstStyle/>
                    <a:p>
                      <a:r>
                        <a:rPr kumimoji="1" lang="ja-JP" altLang="en-US" sz="800" dirty="0" smtClean="0">
                          <a:solidFill>
                            <a:schemeClr val="tx1"/>
                          </a:solidFill>
                          <a:latin typeface="+mn-ea"/>
                          <a:ea typeface="+mn-ea"/>
                        </a:rPr>
                        <a:t>合計</a:t>
                      </a:r>
                      <a:endParaRPr kumimoji="1" lang="ja-JP" altLang="en-US" sz="800" dirty="0">
                        <a:solidFill>
                          <a:schemeClr val="tx1"/>
                        </a:solidFill>
                        <a:latin typeface="+mn-ea"/>
                        <a:ea typeface="+mn-ea"/>
                      </a:endParaRPr>
                    </a:p>
                  </a:txBody>
                  <a:tcPr marL="74295" marR="74295" marT="34290" marB="34290" anchor="ctr">
                    <a:lnT w="12700" cap="flat" cmpd="sng" algn="ctr">
                      <a:solidFill>
                        <a:schemeClr val="bg1"/>
                      </a:solidFill>
                      <a:prstDash val="solid"/>
                      <a:round/>
                      <a:headEnd type="none" w="med" len="med"/>
                      <a:tailEnd type="none" w="med" len="med"/>
                    </a:lnT>
                  </a:tcPr>
                </a:tc>
                <a:tc>
                  <a:txBody>
                    <a:bodyPr/>
                    <a:lstStyle/>
                    <a:p>
                      <a:pPr algn="r"/>
                      <a:r>
                        <a:rPr kumimoji="1" lang="ja-JP" altLang="en-US" sz="800" baseline="0" dirty="0" smtClean="0">
                          <a:solidFill>
                            <a:schemeClr val="tx1"/>
                          </a:solidFill>
                          <a:latin typeface="+mn-ea"/>
                          <a:ea typeface="+mn-ea"/>
                        </a:rPr>
                        <a:t>▲</a:t>
                      </a:r>
                      <a:r>
                        <a:rPr kumimoji="1" lang="en-US" altLang="ja-JP" sz="800" baseline="0" dirty="0" smtClean="0">
                          <a:solidFill>
                            <a:schemeClr val="tx1"/>
                          </a:solidFill>
                          <a:latin typeface="+mn-ea"/>
                          <a:ea typeface="+mn-ea"/>
                        </a:rPr>
                        <a:t>40,000</a:t>
                      </a:r>
                      <a:endParaRPr kumimoji="1" lang="ja-JP" altLang="en-US" sz="800" baseline="0" dirty="0">
                        <a:solidFill>
                          <a:schemeClr val="tx1"/>
                        </a:solidFill>
                        <a:latin typeface="+mn-ea"/>
                        <a:ea typeface="+mn-ea"/>
                      </a:endParaRPr>
                    </a:p>
                  </a:txBody>
                  <a:tcPr marL="74295" marR="74295" marT="34290" marB="34290" anchor="ctr">
                    <a:lnT w="127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4"/>
                  </a:ext>
                </a:extLst>
              </a:tr>
            </a:tbl>
          </a:graphicData>
        </a:graphic>
      </p:graphicFrame>
      <p:sp>
        <p:nvSpPr>
          <p:cNvPr id="104" name="AutoShape 94"/>
          <p:cNvSpPr>
            <a:spLocks noChangeArrowheads="1"/>
          </p:cNvSpPr>
          <p:nvPr/>
        </p:nvSpPr>
        <p:spPr bwMode="auto">
          <a:xfrm>
            <a:off x="1134872" y="5199708"/>
            <a:ext cx="1734899" cy="189399"/>
          </a:xfrm>
          <a:prstGeom prst="roundRect">
            <a:avLst>
              <a:gd name="adj" fmla="val 46667"/>
            </a:avLst>
          </a:prstGeom>
          <a:solidFill>
            <a:schemeClr val="bg1"/>
          </a:solidFill>
          <a:ln w="9525">
            <a:solidFill>
              <a:schemeClr val="tx2"/>
            </a:solidFill>
            <a:round/>
            <a:headEnd/>
            <a:tailEnd/>
          </a:ln>
        </p:spPr>
        <p:txBody>
          <a:bodyPr wrap="square" lIns="27000" tIns="0" rIns="27000" bIns="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900" dirty="0">
                <a:solidFill>
                  <a:schemeClr val="tx2"/>
                </a:solidFill>
                <a:latin typeface="+mn-ea"/>
                <a:cs typeface="Meiryo UI" pitchFamily="50" charset="-128"/>
              </a:rPr>
              <a:t>新たな園内交通、移動補助</a:t>
            </a:r>
            <a:endParaRPr lang="en-US" altLang="ja-JP" sz="900" dirty="0">
              <a:latin typeface="+mn-ea"/>
              <a:cs typeface="Meiryo UI" pitchFamily="50" charset="-128"/>
            </a:endParaRPr>
          </a:p>
        </p:txBody>
      </p:sp>
      <p:sp>
        <p:nvSpPr>
          <p:cNvPr id="105" name="AutoShape 95"/>
          <p:cNvSpPr>
            <a:spLocks noChangeArrowheads="1"/>
          </p:cNvSpPr>
          <p:nvPr/>
        </p:nvSpPr>
        <p:spPr bwMode="auto">
          <a:xfrm>
            <a:off x="1257278" y="2211839"/>
            <a:ext cx="1462663" cy="189399"/>
          </a:xfrm>
          <a:prstGeom prst="roundRect">
            <a:avLst>
              <a:gd name="adj" fmla="val 46667"/>
            </a:avLst>
          </a:prstGeom>
          <a:solidFill>
            <a:schemeClr val="bg1"/>
          </a:solidFill>
          <a:ln w="9525">
            <a:solidFill>
              <a:schemeClr val="tx2"/>
            </a:solidFill>
            <a:round/>
            <a:headEnd/>
            <a:tailEnd/>
          </a:ln>
        </p:spPr>
        <p:txBody>
          <a:bodyPr wrap="square" lIns="27000" tIns="0" rIns="27000" bIns="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900" dirty="0">
                <a:solidFill>
                  <a:schemeClr val="tx2"/>
                </a:solidFill>
                <a:latin typeface="+mn-ea"/>
                <a:cs typeface="Meiryo UI" panose="020B0604030504040204" pitchFamily="50" charset="-128"/>
              </a:rPr>
              <a:t>既存施設の活用事業</a:t>
            </a:r>
          </a:p>
        </p:txBody>
      </p:sp>
      <p:sp>
        <p:nvSpPr>
          <p:cNvPr id="106" name="テキスト ボックス 24"/>
          <p:cNvSpPr txBox="1">
            <a:spLocks noChangeArrowheads="1"/>
          </p:cNvSpPr>
          <p:nvPr/>
        </p:nvSpPr>
        <p:spPr bwMode="auto">
          <a:xfrm>
            <a:off x="1129965" y="6462911"/>
            <a:ext cx="1221608" cy="177638"/>
          </a:xfrm>
          <a:prstGeom prst="rect">
            <a:avLst/>
          </a:prstGeom>
          <a:noFill/>
          <a:ln w="9525">
            <a:noFill/>
            <a:miter lim="800000"/>
            <a:headEnd/>
            <a:tailEnd/>
          </a:ln>
        </p:spPr>
        <p:txBody>
          <a:bodyPr wrap="square" lIns="27000" tIns="27000" rIns="27000" bIns="2700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66675" indent="-66675"/>
            <a:r>
              <a:rPr lang="ja-JP" altLang="en-US" sz="800" dirty="0" smtClean="0">
                <a:latin typeface="+mn-ea"/>
                <a:cs typeface="Meiryo UI" pitchFamily="50" charset="-128"/>
              </a:rPr>
              <a:t>ロードトレイン（</a:t>
            </a:r>
            <a:r>
              <a:rPr lang="en-US" altLang="ja-JP" sz="800" dirty="0" smtClean="0">
                <a:latin typeface="+mn-ea"/>
                <a:cs typeface="Meiryo UI" pitchFamily="50" charset="-128"/>
              </a:rPr>
              <a:t>2016.7</a:t>
            </a:r>
            <a:r>
              <a:rPr lang="ja-JP" altLang="en-US" sz="800" dirty="0" smtClean="0">
                <a:latin typeface="+mn-ea"/>
                <a:cs typeface="Meiryo UI" pitchFamily="50" charset="-128"/>
              </a:rPr>
              <a:t>～）</a:t>
            </a:r>
            <a:endParaRPr lang="en-US" altLang="ja-JP" sz="800" dirty="0">
              <a:latin typeface="+mn-ea"/>
              <a:cs typeface="Meiryo UI" pitchFamily="50" charset="-128"/>
            </a:endParaRPr>
          </a:p>
        </p:txBody>
      </p:sp>
      <p:pic>
        <p:nvPicPr>
          <p:cNvPr id="107" name="Picture 2" descr="C:\Users\i9353862\Desktop\森之宮0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1123" t="20387" r="26800" b="37893"/>
          <a:stretch/>
        </p:blipFill>
        <p:spPr bwMode="auto">
          <a:xfrm>
            <a:off x="3120254" y="2287694"/>
            <a:ext cx="3145395" cy="2989943"/>
          </a:xfrm>
          <a:prstGeom prst="rect">
            <a:avLst/>
          </a:prstGeom>
          <a:noFill/>
          <a:ln w="12700" cmpd="sng">
            <a:noFill/>
            <a:prstDash val="sysDash"/>
          </a:ln>
        </p:spPr>
      </p:pic>
      <p:sp>
        <p:nvSpPr>
          <p:cNvPr id="108" name="正方形/長方形 107"/>
          <p:cNvSpPr/>
          <p:nvPr/>
        </p:nvSpPr>
        <p:spPr>
          <a:xfrm rot="14771757">
            <a:off x="4756295" y="2433193"/>
            <a:ext cx="315166" cy="83542"/>
          </a:xfrm>
          <a:prstGeom prst="rect">
            <a:avLst/>
          </a:prstGeom>
          <a:solidFill>
            <a:srgbClr val="00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latin typeface="+mn-ea"/>
            </a:endParaRPr>
          </a:p>
        </p:txBody>
      </p:sp>
      <p:sp>
        <p:nvSpPr>
          <p:cNvPr id="109" name="正方形/長方形 108"/>
          <p:cNvSpPr/>
          <p:nvPr/>
        </p:nvSpPr>
        <p:spPr>
          <a:xfrm rot="15939691">
            <a:off x="5559615" y="5020376"/>
            <a:ext cx="343297" cy="83542"/>
          </a:xfrm>
          <a:prstGeom prst="rect">
            <a:avLst/>
          </a:prstGeom>
          <a:solidFill>
            <a:srgbClr val="FF99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latin typeface="+mn-ea"/>
            </a:endParaRPr>
          </a:p>
        </p:txBody>
      </p:sp>
      <p:sp>
        <p:nvSpPr>
          <p:cNvPr id="110" name="テキスト ボックス 109"/>
          <p:cNvSpPr txBox="1"/>
          <p:nvPr/>
        </p:nvSpPr>
        <p:spPr>
          <a:xfrm rot="404797">
            <a:off x="5685643" y="3143175"/>
            <a:ext cx="92333" cy="496789"/>
          </a:xfrm>
          <a:prstGeom prst="rect">
            <a:avLst/>
          </a:prstGeom>
          <a:solidFill>
            <a:schemeClr val="bg1"/>
          </a:solidFill>
          <a:ln>
            <a:noFill/>
            <a:prstDash val="sysDash"/>
          </a:ln>
        </p:spPr>
        <p:txBody>
          <a:bodyPr vert="eaVert" wrap="square" lIns="0" tIns="0" rIns="0" bIns="0" rtlCol="0" anchor="ctr" anchorCtr="1">
            <a:spAutoFit/>
          </a:bodyPr>
          <a:lstStyle/>
          <a:p>
            <a:r>
              <a:rPr lang="ja-JP" altLang="en-US" sz="600" dirty="0" smtClean="0">
                <a:solidFill>
                  <a:prstClr val="black"/>
                </a:solidFill>
                <a:latin typeface="+mn-ea"/>
              </a:rPr>
              <a:t>大阪城公園駅</a:t>
            </a:r>
          </a:p>
        </p:txBody>
      </p:sp>
      <p:sp>
        <p:nvSpPr>
          <p:cNvPr id="111" name="正方形/長方形 110"/>
          <p:cNvSpPr/>
          <p:nvPr/>
        </p:nvSpPr>
        <p:spPr>
          <a:xfrm rot="16586262">
            <a:off x="5503357" y="3355467"/>
            <a:ext cx="639320" cy="88738"/>
          </a:xfrm>
          <a:prstGeom prst="rect">
            <a:avLst/>
          </a:prstGeom>
          <a:solidFill>
            <a:srgbClr val="FF99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latin typeface="+mn-ea"/>
            </a:endParaRPr>
          </a:p>
        </p:txBody>
      </p:sp>
      <p:sp>
        <p:nvSpPr>
          <p:cNvPr id="112" name="正方形/長方形 111"/>
          <p:cNvSpPr/>
          <p:nvPr/>
        </p:nvSpPr>
        <p:spPr>
          <a:xfrm>
            <a:off x="5362001" y="4829689"/>
            <a:ext cx="337848" cy="84888"/>
          </a:xfrm>
          <a:prstGeom prst="rect">
            <a:avLst/>
          </a:prstGeom>
          <a:solidFill>
            <a:srgbClr val="33CC3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latin typeface="+mn-ea"/>
            </a:endParaRPr>
          </a:p>
        </p:txBody>
      </p:sp>
      <p:sp>
        <p:nvSpPr>
          <p:cNvPr id="113" name="テキスト ボックス 112"/>
          <p:cNvSpPr txBox="1"/>
          <p:nvPr/>
        </p:nvSpPr>
        <p:spPr>
          <a:xfrm>
            <a:off x="5596436" y="4712635"/>
            <a:ext cx="92333" cy="355441"/>
          </a:xfrm>
          <a:prstGeom prst="rect">
            <a:avLst/>
          </a:prstGeom>
          <a:solidFill>
            <a:schemeClr val="bg1"/>
          </a:solidFill>
          <a:ln>
            <a:noFill/>
            <a:prstDash val="sysDash"/>
          </a:ln>
        </p:spPr>
        <p:txBody>
          <a:bodyPr vert="eaVert" wrap="square" lIns="0" tIns="0" rIns="0" bIns="0" rtlCol="0" anchor="ctr" anchorCtr="1">
            <a:spAutoFit/>
          </a:bodyPr>
          <a:lstStyle/>
          <a:p>
            <a:r>
              <a:rPr lang="ja-JP" altLang="en-US" sz="600" dirty="0" smtClean="0">
                <a:solidFill>
                  <a:prstClr val="black"/>
                </a:solidFill>
                <a:latin typeface="+mn-ea"/>
              </a:rPr>
              <a:t>森ノ宮駅</a:t>
            </a:r>
          </a:p>
        </p:txBody>
      </p:sp>
      <p:sp>
        <p:nvSpPr>
          <p:cNvPr id="114" name="テキスト ボックス 113"/>
          <p:cNvSpPr txBox="1"/>
          <p:nvPr/>
        </p:nvSpPr>
        <p:spPr>
          <a:xfrm rot="20117767">
            <a:off x="4780420" y="2133191"/>
            <a:ext cx="92333" cy="801740"/>
          </a:xfrm>
          <a:prstGeom prst="rect">
            <a:avLst/>
          </a:prstGeom>
          <a:solidFill>
            <a:schemeClr val="bg1"/>
          </a:solidFill>
          <a:ln>
            <a:noFill/>
            <a:prstDash val="sysDash"/>
          </a:ln>
        </p:spPr>
        <p:txBody>
          <a:bodyPr vert="eaVert" wrap="square" lIns="0" tIns="0" rIns="0" bIns="0" rtlCol="0" anchor="ctr" anchorCtr="1">
            <a:spAutoFit/>
          </a:bodyPr>
          <a:lstStyle/>
          <a:p>
            <a:r>
              <a:rPr lang="ja-JP" altLang="en-US" sz="600" dirty="0" smtClean="0">
                <a:solidFill>
                  <a:prstClr val="black"/>
                </a:solidFill>
                <a:latin typeface="+mn-ea"/>
              </a:rPr>
              <a:t>大阪ビジネスパーク駅</a:t>
            </a:r>
          </a:p>
        </p:txBody>
      </p:sp>
      <p:sp>
        <p:nvSpPr>
          <p:cNvPr id="115" name="円/楕円 114"/>
          <p:cNvSpPr/>
          <p:nvPr/>
        </p:nvSpPr>
        <p:spPr>
          <a:xfrm rot="2045277">
            <a:off x="5252738" y="4466320"/>
            <a:ext cx="223672" cy="1784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16" name="正方形/長方形 115"/>
          <p:cNvSpPr/>
          <p:nvPr/>
        </p:nvSpPr>
        <p:spPr>
          <a:xfrm>
            <a:off x="5644625" y="3868418"/>
            <a:ext cx="64004" cy="443681"/>
          </a:xfrm>
          <a:prstGeom prst="rect">
            <a:avLst/>
          </a:prstGeom>
          <a:ln>
            <a:noFill/>
          </a:ln>
          <a:scene3d>
            <a:camera prst="orthographicFront">
              <a:rot lat="0" lon="300000" rev="2130000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17" name="フリーフォーム 116"/>
          <p:cNvSpPr/>
          <p:nvPr/>
        </p:nvSpPr>
        <p:spPr>
          <a:xfrm>
            <a:off x="5419674" y="3167941"/>
            <a:ext cx="245035" cy="227106"/>
          </a:xfrm>
          <a:custGeom>
            <a:avLst/>
            <a:gdLst>
              <a:gd name="connsiteX0" fmla="*/ 0 w 245035"/>
              <a:gd name="connsiteY0" fmla="*/ 23906 h 227106"/>
              <a:gd name="connsiteX1" fmla="*/ 131482 w 245035"/>
              <a:gd name="connsiteY1" fmla="*/ 0 h 227106"/>
              <a:gd name="connsiteX2" fmla="*/ 245035 w 245035"/>
              <a:gd name="connsiteY2" fmla="*/ 59765 h 227106"/>
              <a:gd name="connsiteX3" fmla="*/ 239059 w 245035"/>
              <a:gd name="connsiteY3" fmla="*/ 185271 h 227106"/>
              <a:gd name="connsiteX4" fmla="*/ 131482 w 245035"/>
              <a:gd name="connsiteY4" fmla="*/ 227106 h 227106"/>
              <a:gd name="connsiteX5" fmla="*/ 0 w 245035"/>
              <a:gd name="connsiteY5" fmla="*/ 23906 h 227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035" h="227106">
                <a:moveTo>
                  <a:pt x="0" y="23906"/>
                </a:moveTo>
                <a:lnTo>
                  <a:pt x="131482" y="0"/>
                </a:lnTo>
                <a:lnTo>
                  <a:pt x="245035" y="59765"/>
                </a:lnTo>
                <a:lnTo>
                  <a:pt x="239059" y="185271"/>
                </a:lnTo>
                <a:lnTo>
                  <a:pt x="131482" y="227106"/>
                </a:lnTo>
                <a:lnTo>
                  <a:pt x="0" y="2390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18" name="正方形/長方形 117"/>
          <p:cNvSpPr/>
          <p:nvPr/>
        </p:nvSpPr>
        <p:spPr>
          <a:xfrm>
            <a:off x="4358997" y="3692922"/>
            <a:ext cx="97941" cy="45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19" name="テキスト ボックス 118"/>
          <p:cNvSpPr txBox="1"/>
          <p:nvPr/>
        </p:nvSpPr>
        <p:spPr>
          <a:xfrm>
            <a:off x="3294172" y="2345056"/>
            <a:ext cx="1242410" cy="215444"/>
          </a:xfrm>
          <a:prstGeom prst="rect">
            <a:avLst/>
          </a:prstGeom>
          <a:noFill/>
          <a:ln w="12700">
            <a:solidFill>
              <a:schemeClr val="tx1"/>
            </a:solidFill>
          </a:ln>
        </p:spPr>
        <p:txBody>
          <a:bodyPr wrap="square" lIns="0" tIns="0" rIns="0" bIns="0" rtlCol="0" anchor="ctr" anchorCtr="0">
            <a:spAutoFit/>
          </a:bodyPr>
          <a:lstStyle/>
          <a:p>
            <a:pPr algn="ctr"/>
            <a:r>
              <a:rPr lang="ja-JP" altLang="en-US" sz="1400" b="1" dirty="0" smtClean="0">
                <a:solidFill>
                  <a:prstClr val="black"/>
                </a:solidFill>
                <a:latin typeface="+mn-ea"/>
              </a:rPr>
              <a:t>大阪城公園</a:t>
            </a:r>
            <a:endParaRPr lang="ja-JP" altLang="en-US" sz="1400" b="1" dirty="0">
              <a:solidFill>
                <a:prstClr val="black"/>
              </a:solidFill>
              <a:latin typeface="+mn-ea"/>
            </a:endParaRPr>
          </a:p>
        </p:txBody>
      </p:sp>
      <p:sp>
        <p:nvSpPr>
          <p:cNvPr id="120" name="正方形/長方形 119"/>
          <p:cNvSpPr/>
          <p:nvPr/>
        </p:nvSpPr>
        <p:spPr>
          <a:xfrm>
            <a:off x="4369629" y="3763271"/>
            <a:ext cx="45719" cy="1964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21" name="フリーフォーム 120"/>
          <p:cNvSpPr/>
          <p:nvPr/>
        </p:nvSpPr>
        <p:spPr>
          <a:xfrm>
            <a:off x="3643553" y="3336124"/>
            <a:ext cx="73819" cy="52388"/>
          </a:xfrm>
          <a:custGeom>
            <a:avLst/>
            <a:gdLst>
              <a:gd name="connsiteX0" fmla="*/ 7144 w 95250"/>
              <a:gd name="connsiteY0" fmla="*/ 71438 h 71438"/>
              <a:gd name="connsiteX1" fmla="*/ 0 w 95250"/>
              <a:gd name="connsiteY1" fmla="*/ 11907 h 71438"/>
              <a:gd name="connsiteX2" fmla="*/ 83344 w 95250"/>
              <a:gd name="connsiteY2" fmla="*/ 0 h 71438"/>
              <a:gd name="connsiteX3" fmla="*/ 95250 w 95250"/>
              <a:gd name="connsiteY3" fmla="*/ 54769 h 71438"/>
              <a:gd name="connsiteX4" fmla="*/ 7144 w 95250"/>
              <a:gd name="connsiteY4" fmla="*/ 71438 h 71438"/>
              <a:gd name="connsiteX0" fmla="*/ 21431 w 95250"/>
              <a:gd name="connsiteY0" fmla="*/ 54769 h 54769"/>
              <a:gd name="connsiteX1" fmla="*/ 0 w 95250"/>
              <a:gd name="connsiteY1" fmla="*/ 11907 h 54769"/>
              <a:gd name="connsiteX2" fmla="*/ 83344 w 95250"/>
              <a:gd name="connsiteY2" fmla="*/ 0 h 54769"/>
              <a:gd name="connsiteX3" fmla="*/ 95250 w 95250"/>
              <a:gd name="connsiteY3" fmla="*/ 54769 h 54769"/>
              <a:gd name="connsiteX4" fmla="*/ 21431 w 95250"/>
              <a:gd name="connsiteY4" fmla="*/ 54769 h 54769"/>
              <a:gd name="connsiteX0" fmla="*/ 21431 w 95250"/>
              <a:gd name="connsiteY0" fmla="*/ 54769 h 54769"/>
              <a:gd name="connsiteX1" fmla="*/ 0 w 95250"/>
              <a:gd name="connsiteY1" fmla="*/ 11907 h 54769"/>
              <a:gd name="connsiteX2" fmla="*/ 83344 w 95250"/>
              <a:gd name="connsiteY2" fmla="*/ 0 h 54769"/>
              <a:gd name="connsiteX3" fmla="*/ 95250 w 95250"/>
              <a:gd name="connsiteY3" fmla="*/ 47625 h 54769"/>
              <a:gd name="connsiteX4" fmla="*/ 21431 w 95250"/>
              <a:gd name="connsiteY4" fmla="*/ 54769 h 54769"/>
              <a:gd name="connsiteX0" fmla="*/ 0 w 73819"/>
              <a:gd name="connsiteY0" fmla="*/ 54769 h 54769"/>
              <a:gd name="connsiteX1" fmla="*/ 0 w 73819"/>
              <a:gd name="connsiteY1" fmla="*/ 11907 h 54769"/>
              <a:gd name="connsiteX2" fmla="*/ 61913 w 73819"/>
              <a:gd name="connsiteY2" fmla="*/ 0 h 54769"/>
              <a:gd name="connsiteX3" fmla="*/ 73819 w 73819"/>
              <a:gd name="connsiteY3" fmla="*/ 47625 h 54769"/>
              <a:gd name="connsiteX4" fmla="*/ 0 w 73819"/>
              <a:gd name="connsiteY4" fmla="*/ 54769 h 54769"/>
              <a:gd name="connsiteX0" fmla="*/ 0 w 73819"/>
              <a:gd name="connsiteY0" fmla="*/ 45244 h 45244"/>
              <a:gd name="connsiteX1" fmla="*/ 0 w 73819"/>
              <a:gd name="connsiteY1" fmla="*/ 2382 h 45244"/>
              <a:gd name="connsiteX2" fmla="*/ 61913 w 73819"/>
              <a:gd name="connsiteY2" fmla="*/ 0 h 45244"/>
              <a:gd name="connsiteX3" fmla="*/ 73819 w 73819"/>
              <a:gd name="connsiteY3" fmla="*/ 38100 h 45244"/>
              <a:gd name="connsiteX4" fmla="*/ 0 w 73819"/>
              <a:gd name="connsiteY4" fmla="*/ 45244 h 45244"/>
              <a:gd name="connsiteX0" fmla="*/ 0 w 73819"/>
              <a:gd name="connsiteY0" fmla="*/ 52388 h 52388"/>
              <a:gd name="connsiteX1" fmla="*/ 0 w 73819"/>
              <a:gd name="connsiteY1" fmla="*/ 9526 h 52388"/>
              <a:gd name="connsiteX2" fmla="*/ 61913 w 73819"/>
              <a:gd name="connsiteY2" fmla="*/ 0 h 52388"/>
              <a:gd name="connsiteX3" fmla="*/ 73819 w 73819"/>
              <a:gd name="connsiteY3" fmla="*/ 45244 h 52388"/>
              <a:gd name="connsiteX4" fmla="*/ 0 w 73819"/>
              <a:gd name="connsiteY4" fmla="*/ 52388 h 52388"/>
              <a:gd name="connsiteX0" fmla="*/ 0 w 73819"/>
              <a:gd name="connsiteY0" fmla="*/ 52388 h 52388"/>
              <a:gd name="connsiteX1" fmla="*/ 0 w 73819"/>
              <a:gd name="connsiteY1" fmla="*/ 9526 h 52388"/>
              <a:gd name="connsiteX2" fmla="*/ 61913 w 73819"/>
              <a:gd name="connsiteY2" fmla="*/ 0 h 52388"/>
              <a:gd name="connsiteX3" fmla="*/ 73819 w 73819"/>
              <a:gd name="connsiteY3" fmla="*/ 40482 h 52388"/>
              <a:gd name="connsiteX4" fmla="*/ 0 w 73819"/>
              <a:gd name="connsiteY4" fmla="*/ 52388 h 5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19" h="52388">
                <a:moveTo>
                  <a:pt x="0" y="52388"/>
                </a:moveTo>
                <a:lnTo>
                  <a:pt x="0" y="9526"/>
                </a:lnTo>
                <a:lnTo>
                  <a:pt x="61913" y="0"/>
                </a:lnTo>
                <a:lnTo>
                  <a:pt x="73819" y="40482"/>
                </a:lnTo>
                <a:lnTo>
                  <a:pt x="0" y="523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pic>
        <p:nvPicPr>
          <p:cNvPr id="122" name="Picture 5" descr="X:\ユーザ作業用フォルダ\大阪城魅力担当\12　PMO\05 募集\10 申請受付\02_提案書データ（Ｄ社）\迎賓館①.jpg"/>
          <p:cNvPicPr>
            <a:picLocks noChangeAspect="1" noChangeArrowheads="1"/>
          </p:cNvPicPr>
          <p:nvPr/>
        </p:nvPicPr>
        <p:blipFill>
          <a:blip r:embed="rId4" cstate="email"/>
          <a:srcRect/>
          <a:stretch>
            <a:fillRect/>
          </a:stretch>
        </p:blipFill>
        <p:spPr bwMode="auto">
          <a:xfrm>
            <a:off x="1256203" y="2433581"/>
            <a:ext cx="1620000" cy="1139649"/>
          </a:xfrm>
          <a:prstGeom prst="rect">
            <a:avLst/>
          </a:prstGeom>
          <a:noFill/>
          <a:ln>
            <a:noFill/>
          </a:ln>
        </p:spPr>
      </p:pic>
      <p:sp>
        <p:nvSpPr>
          <p:cNvPr id="123" name="角丸四角形 122"/>
          <p:cNvSpPr/>
          <p:nvPr/>
        </p:nvSpPr>
        <p:spPr>
          <a:xfrm>
            <a:off x="2049354" y="2417253"/>
            <a:ext cx="814064" cy="181521"/>
          </a:xfrm>
          <a:prstGeom prst="roundRect">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latin typeface="+mn-ea"/>
              </a:rPr>
              <a:t>大阪迎賓館</a:t>
            </a:r>
          </a:p>
        </p:txBody>
      </p:sp>
      <p:sp>
        <p:nvSpPr>
          <p:cNvPr id="124" name="テキスト ボックス 24"/>
          <p:cNvSpPr txBox="1">
            <a:spLocks noChangeArrowheads="1"/>
          </p:cNvSpPr>
          <p:nvPr/>
        </p:nvSpPr>
        <p:spPr bwMode="auto">
          <a:xfrm>
            <a:off x="1204371" y="3566583"/>
            <a:ext cx="1998071" cy="177638"/>
          </a:xfrm>
          <a:prstGeom prst="rect">
            <a:avLst/>
          </a:prstGeom>
          <a:solidFill>
            <a:schemeClr val="bg1">
              <a:alpha val="53000"/>
            </a:schemeClr>
          </a:solidFill>
          <a:ln w="9525">
            <a:noFill/>
            <a:miter lim="800000"/>
            <a:headEnd/>
            <a:tailEnd/>
          </a:ln>
        </p:spPr>
        <p:txBody>
          <a:bodyPr wrap="square" lIns="0" tIns="27000" rIns="0" bIns="2700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800" dirty="0" smtClean="0">
                <a:latin typeface="+mn-ea"/>
                <a:cs typeface="Meiryo UI" pitchFamily="50" charset="-128"/>
              </a:rPr>
              <a:t>予約制レストランにリニューアル</a:t>
            </a:r>
            <a:r>
              <a:rPr lang="ja-JP" altLang="en-US" sz="800" dirty="0">
                <a:latin typeface="+mn-ea"/>
                <a:cs typeface="Meiryo UI" pitchFamily="50" charset="-128"/>
              </a:rPr>
              <a:t>（</a:t>
            </a:r>
            <a:r>
              <a:rPr lang="en-US" altLang="ja-JP" sz="800" dirty="0" smtClean="0">
                <a:latin typeface="+mn-ea"/>
                <a:cs typeface="Meiryo UI" pitchFamily="50" charset="-128"/>
              </a:rPr>
              <a:t>2016.5</a:t>
            </a:r>
            <a:r>
              <a:rPr lang="ja-JP" altLang="en-US" sz="800" dirty="0" smtClean="0">
                <a:latin typeface="+mn-ea"/>
                <a:cs typeface="Meiryo UI" pitchFamily="50" charset="-128"/>
              </a:rPr>
              <a:t>）</a:t>
            </a:r>
            <a:endParaRPr lang="en-US" altLang="ja-JP" sz="800" dirty="0">
              <a:latin typeface="+mn-ea"/>
              <a:cs typeface="Meiryo UI" pitchFamily="50" charset="-128"/>
            </a:endParaRPr>
          </a:p>
        </p:txBody>
      </p:sp>
      <p:pic>
        <p:nvPicPr>
          <p:cNvPr id="125" name="図 1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3082" y="3811952"/>
            <a:ext cx="1620000" cy="1078598"/>
          </a:xfrm>
          <a:prstGeom prst="rect">
            <a:avLst/>
          </a:prstGeom>
        </p:spPr>
      </p:pic>
      <p:sp>
        <p:nvSpPr>
          <p:cNvPr id="126" name="角丸四角形 125"/>
          <p:cNvSpPr/>
          <p:nvPr/>
        </p:nvSpPr>
        <p:spPr>
          <a:xfrm>
            <a:off x="1870010" y="3792079"/>
            <a:ext cx="1010458" cy="179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latin typeface="+mn-ea"/>
              </a:rPr>
              <a:t>もと博物館</a:t>
            </a:r>
          </a:p>
        </p:txBody>
      </p:sp>
      <p:cxnSp>
        <p:nvCxnSpPr>
          <p:cNvPr id="127" name="直線コネクタ 126"/>
          <p:cNvCxnSpPr>
            <a:stCxn id="122" idx="3"/>
            <a:endCxn id="121" idx="3"/>
          </p:cNvCxnSpPr>
          <p:nvPr/>
        </p:nvCxnSpPr>
        <p:spPr>
          <a:xfrm>
            <a:off x="2876203" y="3003406"/>
            <a:ext cx="841169" cy="373200"/>
          </a:xfrm>
          <a:prstGeom prst="line">
            <a:avLst/>
          </a:prstGeom>
        </p:spPr>
        <p:style>
          <a:lnRef idx="1">
            <a:schemeClr val="accent1"/>
          </a:lnRef>
          <a:fillRef idx="0">
            <a:schemeClr val="accent1"/>
          </a:fillRef>
          <a:effectRef idx="0">
            <a:schemeClr val="accent1"/>
          </a:effectRef>
          <a:fontRef idx="minor">
            <a:schemeClr val="tx1"/>
          </a:fontRef>
        </p:style>
      </p:cxnSp>
      <p:sp>
        <p:nvSpPr>
          <p:cNvPr id="128" name="テキスト ボックス 24"/>
          <p:cNvSpPr txBox="1">
            <a:spLocks noChangeArrowheads="1"/>
          </p:cNvSpPr>
          <p:nvPr/>
        </p:nvSpPr>
        <p:spPr bwMode="auto">
          <a:xfrm>
            <a:off x="1203700" y="4883174"/>
            <a:ext cx="1922152" cy="300749"/>
          </a:xfrm>
          <a:prstGeom prst="rect">
            <a:avLst/>
          </a:prstGeom>
          <a:noFill/>
          <a:ln w="9525">
            <a:noFill/>
            <a:miter lim="800000"/>
            <a:headEnd/>
            <a:tailEnd/>
          </a:ln>
        </p:spPr>
        <p:txBody>
          <a:bodyPr wrap="square" lIns="0" tIns="27000" rIns="0" bIns="2700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00" dirty="0" smtClean="0">
                <a:latin typeface="+mn-ea"/>
                <a:cs typeface="Meiryo UI" pitchFamily="50" charset="-128"/>
              </a:rPr>
              <a:t>MIRAIZA</a:t>
            </a:r>
            <a:r>
              <a:rPr lang="ja-JP" altLang="en-US" sz="800" dirty="0">
                <a:latin typeface="+mn-ea"/>
                <a:cs typeface="Meiryo UI" pitchFamily="50" charset="-128"/>
              </a:rPr>
              <a:t>　</a:t>
            </a:r>
            <a:r>
              <a:rPr lang="en-US" altLang="ja-JP" sz="800" dirty="0" smtClean="0">
                <a:latin typeface="+mn-ea"/>
                <a:cs typeface="Meiryo UI" pitchFamily="50" charset="-128"/>
              </a:rPr>
              <a:t>OSAKA-JO</a:t>
            </a:r>
            <a:r>
              <a:rPr lang="ja-JP" altLang="en-US" sz="800" dirty="0">
                <a:latin typeface="+mn-ea"/>
              </a:rPr>
              <a:t>（</a:t>
            </a:r>
            <a:r>
              <a:rPr lang="ja-JP" altLang="en-US" sz="800" dirty="0" smtClean="0">
                <a:latin typeface="+mn-ea"/>
              </a:rPr>
              <a:t>物販</a:t>
            </a:r>
            <a:r>
              <a:rPr lang="ja-JP" altLang="en-US" sz="800" dirty="0">
                <a:latin typeface="+mn-ea"/>
              </a:rPr>
              <a:t>、レストラン等の</a:t>
            </a:r>
            <a:r>
              <a:rPr lang="ja-JP" altLang="en-US" sz="800" dirty="0" smtClean="0">
                <a:latin typeface="+mn-ea"/>
              </a:rPr>
              <a:t>大型利便施設）にリニューアル</a:t>
            </a:r>
            <a:r>
              <a:rPr lang="ja-JP" altLang="en-US" sz="800" dirty="0" smtClean="0">
                <a:latin typeface="+mn-ea"/>
                <a:cs typeface="Meiryo UI" pitchFamily="50" charset="-128"/>
              </a:rPr>
              <a:t>（</a:t>
            </a:r>
            <a:r>
              <a:rPr lang="en-US" altLang="ja-JP" sz="800" dirty="0" smtClean="0">
                <a:latin typeface="+mn-ea"/>
                <a:cs typeface="Meiryo UI" pitchFamily="50" charset="-128"/>
              </a:rPr>
              <a:t>2017.10</a:t>
            </a:r>
            <a:r>
              <a:rPr lang="ja-JP" altLang="en-US" sz="800" dirty="0" smtClean="0">
                <a:latin typeface="+mn-ea"/>
                <a:cs typeface="Meiryo UI" pitchFamily="50" charset="-128"/>
              </a:rPr>
              <a:t>）</a:t>
            </a:r>
            <a:endParaRPr lang="en-US" altLang="ja-JP" sz="800" dirty="0">
              <a:latin typeface="+mn-ea"/>
              <a:cs typeface="Meiryo UI" pitchFamily="50" charset="-128"/>
            </a:endParaRPr>
          </a:p>
        </p:txBody>
      </p:sp>
      <p:grpSp>
        <p:nvGrpSpPr>
          <p:cNvPr id="129" name="グループ化 128"/>
          <p:cNvGrpSpPr/>
          <p:nvPr/>
        </p:nvGrpSpPr>
        <p:grpSpPr>
          <a:xfrm>
            <a:off x="5016904" y="5538693"/>
            <a:ext cx="2392265" cy="1182782"/>
            <a:chOff x="5219569" y="5557728"/>
            <a:chExt cx="2392265" cy="1182782"/>
          </a:xfrm>
        </p:grpSpPr>
        <p:pic>
          <p:nvPicPr>
            <p:cNvPr id="130" name="図 12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250907" y="5574705"/>
              <a:ext cx="1620000" cy="901958"/>
            </a:xfrm>
            <a:prstGeom prst="rect">
              <a:avLst/>
            </a:prstGeom>
          </p:spPr>
        </p:pic>
        <p:sp>
          <p:nvSpPr>
            <p:cNvPr id="131" name="テキスト ボックス 24"/>
            <p:cNvSpPr txBox="1">
              <a:spLocks noChangeArrowheads="1"/>
            </p:cNvSpPr>
            <p:nvPr/>
          </p:nvSpPr>
          <p:spPr bwMode="auto">
            <a:xfrm>
              <a:off x="5219569" y="6439761"/>
              <a:ext cx="2392265" cy="300749"/>
            </a:xfrm>
            <a:prstGeom prst="rect">
              <a:avLst/>
            </a:prstGeom>
            <a:noFill/>
            <a:ln w="9525">
              <a:noFill/>
              <a:miter lim="800000"/>
              <a:headEnd/>
              <a:tailEnd/>
            </a:ln>
          </p:spPr>
          <p:txBody>
            <a:bodyPr wrap="square" lIns="27000" tIns="27000" rIns="27000" bIns="2700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00" dirty="0" smtClean="0">
                  <a:latin typeface="+mn-ea"/>
                  <a:cs typeface="Meiryo UI" pitchFamily="50" charset="-128"/>
                </a:rPr>
                <a:t>JO-TERRACE</a:t>
              </a:r>
              <a:r>
                <a:rPr lang="ja-JP" altLang="en-US" sz="800" dirty="0">
                  <a:latin typeface="+mn-ea"/>
                  <a:cs typeface="Meiryo UI" pitchFamily="50" charset="-128"/>
                </a:rPr>
                <a:t>　</a:t>
              </a:r>
              <a:r>
                <a:rPr lang="en-US" altLang="ja-JP" sz="800" dirty="0" smtClean="0">
                  <a:latin typeface="+mn-ea"/>
                  <a:cs typeface="Meiryo UI" pitchFamily="50" charset="-128"/>
                </a:rPr>
                <a:t>OSAKA</a:t>
              </a:r>
              <a:r>
                <a:rPr lang="ja-JP" altLang="en-US" sz="800" dirty="0" smtClean="0">
                  <a:latin typeface="+mn-ea"/>
                  <a:cs typeface="Meiryo UI" pitchFamily="50" charset="-128"/>
                </a:rPr>
                <a:t>（</a:t>
              </a:r>
              <a:r>
                <a:rPr lang="ja-JP" altLang="en-US" sz="800" dirty="0" smtClean="0">
                  <a:latin typeface="+mn-ea"/>
                </a:rPr>
                <a:t>物販</a:t>
              </a:r>
              <a:r>
                <a:rPr lang="ja-JP" altLang="en-US" sz="800" dirty="0">
                  <a:latin typeface="+mn-ea"/>
                </a:rPr>
                <a:t>・飲食</a:t>
              </a:r>
              <a:r>
                <a:rPr lang="ja-JP" altLang="en-US" sz="800" dirty="0" smtClean="0">
                  <a:latin typeface="+mn-ea"/>
                </a:rPr>
                <a:t>施設）</a:t>
              </a:r>
              <a:endParaRPr lang="en-US" altLang="ja-JP" sz="800" dirty="0" smtClean="0">
                <a:latin typeface="+mn-ea"/>
              </a:endParaRPr>
            </a:p>
            <a:p>
              <a:r>
                <a:rPr lang="ja-JP" altLang="en-US" sz="800" dirty="0" smtClean="0">
                  <a:latin typeface="+mn-ea"/>
                </a:rPr>
                <a:t>オープン</a:t>
              </a:r>
              <a:r>
                <a:rPr lang="ja-JP" altLang="en-US" sz="800" dirty="0" smtClean="0">
                  <a:latin typeface="+mn-ea"/>
                  <a:cs typeface="Meiryo UI" pitchFamily="50" charset="-128"/>
                </a:rPr>
                <a:t>（</a:t>
              </a:r>
              <a:r>
                <a:rPr lang="en-US" altLang="ja-JP" sz="800" dirty="0" smtClean="0">
                  <a:latin typeface="+mn-ea"/>
                  <a:cs typeface="Meiryo UI" pitchFamily="50" charset="-128"/>
                </a:rPr>
                <a:t>2017.6</a:t>
              </a:r>
              <a:r>
                <a:rPr lang="ja-JP" altLang="en-US" sz="800" dirty="0" smtClean="0">
                  <a:latin typeface="+mn-ea"/>
                  <a:cs typeface="Meiryo UI" pitchFamily="50" charset="-128"/>
                </a:rPr>
                <a:t>）</a:t>
              </a:r>
              <a:endParaRPr lang="en-US" altLang="ja-JP" sz="800" dirty="0">
                <a:latin typeface="+mn-ea"/>
                <a:cs typeface="Meiryo UI" pitchFamily="50" charset="-128"/>
              </a:endParaRPr>
            </a:p>
          </p:txBody>
        </p:sp>
        <p:sp>
          <p:nvSpPr>
            <p:cNvPr id="132" name="角丸四角形 131"/>
            <p:cNvSpPr/>
            <p:nvPr/>
          </p:nvSpPr>
          <p:spPr>
            <a:xfrm>
              <a:off x="5635116" y="5557728"/>
              <a:ext cx="1201226" cy="218642"/>
            </a:xfrm>
            <a:prstGeom prst="roundRect">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latin typeface="+mn-ea"/>
                </a:rPr>
                <a:t>大阪城公園駅前エリア</a:t>
              </a:r>
            </a:p>
          </p:txBody>
        </p:sp>
      </p:grpSp>
      <p:cxnSp>
        <p:nvCxnSpPr>
          <p:cNvPr id="133" name="直線コネクタ 132"/>
          <p:cNvCxnSpPr>
            <a:stCxn id="126" idx="3"/>
            <a:endCxn id="120" idx="3"/>
          </p:cNvCxnSpPr>
          <p:nvPr/>
        </p:nvCxnSpPr>
        <p:spPr>
          <a:xfrm flipV="1">
            <a:off x="2880468" y="3861518"/>
            <a:ext cx="1534880" cy="20237"/>
          </a:xfrm>
          <a:prstGeom prst="line">
            <a:avLst/>
          </a:prstGeom>
        </p:spPr>
        <p:style>
          <a:lnRef idx="1">
            <a:schemeClr val="accent1"/>
          </a:lnRef>
          <a:fillRef idx="0">
            <a:schemeClr val="accent1"/>
          </a:fillRef>
          <a:effectRef idx="0">
            <a:schemeClr val="accent1"/>
          </a:effectRef>
          <a:fontRef idx="minor">
            <a:schemeClr val="tx1"/>
          </a:fontRef>
        </p:style>
      </p:cxnSp>
      <p:grpSp>
        <p:nvGrpSpPr>
          <p:cNvPr id="134" name="グループ化 133"/>
          <p:cNvGrpSpPr/>
          <p:nvPr/>
        </p:nvGrpSpPr>
        <p:grpSpPr>
          <a:xfrm>
            <a:off x="2340802" y="5484120"/>
            <a:ext cx="2679319" cy="1196038"/>
            <a:chOff x="2507470" y="5519272"/>
            <a:chExt cx="2679319" cy="1196038"/>
          </a:xfrm>
        </p:grpSpPr>
        <p:pic>
          <p:nvPicPr>
            <p:cNvPr id="135" name="図 1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7470" y="5519272"/>
              <a:ext cx="2679319" cy="1070864"/>
            </a:xfrm>
            <a:prstGeom prst="rect">
              <a:avLst/>
            </a:prstGeom>
          </p:spPr>
        </p:pic>
        <p:sp>
          <p:nvSpPr>
            <p:cNvPr id="136" name="テキスト ボックス 24"/>
            <p:cNvSpPr txBox="1">
              <a:spLocks noChangeArrowheads="1"/>
            </p:cNvSpPr>
            <p:nvPr/>
          </p:nvSpPr>
          <p:spPr bwMode="auto">
            <a:xfrm>
              <a:off x="2753127" y="6537672"/>
              <a:ext cx="2385266" cy="177638"/>
            </a:xfrm>
            <a:prstGeom prst="rect">
              <a:avLst/>
            </a:prstGeom>
            <a:noFill/>
            <a:ln w="9525">
              <a:noFill/>
              <a:miter lim="800000"/>
              <a:headEnd/>
              <a:tailEnd/>
            </a:ln>
          </p:spPr>
          <p:txBody>
            <a:bodyPr wrap="square" lIns="27000" tIns="27000" rIns="27000" bIns="2700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800" dirty="0" smtClean="0">
                  <a:latin typeface="+mn-ea"/>
                  <a:cs typeface="Meiryo UI" pitchFamily="50" charset="-128"/>
                </a:rPr>
                <a:t>カフェ、ベーカリー等オープン（</a:t>
              </a:r>
              <a:r>
                <a:rPr lang="en-US" altLang="ja-JP" sz="800" dirty="0" smtClean="0">
                  <a:latin typeface="+mn-ea"/>
                  <a:cs typeface="Meiryo UI" pitchFamily="50" charset="-128"/>
                </a:rPr>
                <a:t>2018.4,5</a:t>
              </a:r>
              <a:r>
                <a:rPr lang="ja-JP" altLang="en-US" sz="800" dirty="0" smtClean="0">
                  <a:latin typeface="+mn-ea"/>
                  <a:cs typeface="Meiryo UI" pitchFamily="50" charset="-128"/>
                </a:rPr>
                <a:t>）</a:t>
              </a:r>
              <a:endParaRPr lang="ja-JP" altLang="en-US" sz="800" dirty="0">
                <a:latin typeface="+mn-ea"/>
                <a:cs typeface="Meiryo UI" pitchFamily="50" charset="-128"/>
              </a:endParaRPr>
            </a:p>
          </p:txBody>
        </p:sp>
        <p:sp>
          <p:nvSpPr>
            <p:cNvPr id="137" name="角丸四角形 136"/>
            <p:cNvSpPr/>
            <p:nvPr/>
          </p:nvSpPr>
          <p:spPr>
            <a:xfrm>
              <a:off x="4115192" y="5579797"/>
              <a:ext cx="965189" cy="211326"/>
            </a:xfrm>
            <a:prstGeom prst="roundRect">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latin typeface="+mn-ea"/>
                </a:rPr>
                <a:t>森ノ宮噴水エリア</a:t>
              </a:r>
            </a:p>
          </p:txBody>
        </p:sp>
      </p:grpSp>
      <p:cxnSp>
        <p:nvCxnSpPr>
          <p:cNvPr id="138" name="直線コネクタ 137"/>
          <p:cNvCxnSpPr>
            <a:stCxn id="115" idx="4"/>
            <a:endCxn id="135" idx="0"/>
          </p:cNvCxnSpPr>
          <p:nvPr/>
        </p:nvCxnSpPr>
        <p:spPr>
          <a:xfrm flipH="1">
            <a:off x="3680462" y="4629415"/>
            <a:ext cx="1634112" cy="8547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直線コネクタ 138"/>
          <p:cNvCxnSpPr>
            <a:stCxn id="130" idx="1"/>
            <a:endCxn id="117" idx="2"/>
          </p:cNvCxnSpPr>
          <p:nvPr/>
        </p:nvCxnSpPr>
        <p:spPr>
          <a:xfrm flipV="1">
            <a:off x="5048242" y="3227706"/>
            <a:ext cx="616467" cy="2778943"/>
          </a:xfrm>
          <a:prstGeom prst="line">
            <a:avLst/>
          </a:prstGeom>
        </p:spPr>
        <p:style>
          <a:lnRef idx="1">
            <a:schemeClr val="accent1"/>
          </a:lnRef>
          <a:fillRef idx="0">
            <a:schemeClr val="accent1"/>
          </a:fillRef>
          <a:effectRef idx="0">
            <a:schemeClr val="accent1"/>
          </a:effectRef>
          <a:fontRef idx="minor">
            <a:schemeClr val="tx1"/>
          </a:fontRef>
        </p:style>
      </p:cxnSp>
      <p:pic>
        <p:nvPicPr>
          <p:cNvPr id="140" name="図 13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67807" y="6038744"/>
            <a:ext cx="708231" cy="432000"/>
          </a:xfrm>
          <a:prstGeom prst="rect">
            <a:avLst/>
          </a:prstGeom>
        </p:spPr>
      </p:pic>
      <p:pic>
        <p:nvPicPr>
          <p:cNvPr id="141" name="図 1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60340" y="5435714"/>
            <a:ext cx="710181" cy="432000"/>
          </a:xfrm>
          <a:prstGeom prst="rect">
            <a:avLst/>
          </a:prstGeom>
        </p:spPr>
      </p:pic>
      <p:sp>
        <p:nvSpPr>
          <p:cNvPr id="142" name="フリーフォーム 141"/>
          <p:cNvSpPr/>
          <p:nvPr/>
        </p:nvSpPr>
        <p:spPr>
          <a:xfrm>
            <a:off x="3359383" y="3874629"/>
            <a:ext cx="731846" cy="524066"/>
          </a:xfrm>
          <a:custGeom>
            <a:avLst/>
            <a:gdLst>
              <a:gd name="connsiteX0" fmla="*/ 742950 w 742950"/>
              <a:gd name="connsiteY0" fmla="*/ 238125 h 542925"/>
              <a:gd name="connsiteX1" fmla="*/ 561975 w 742950"/>
              <a:gd name="connsiteY1" fmla="*/ 238125 h 542925"/>
              <a:gd name="connsiteX2" fmla="*/ 561975 w 742950"/>
              <a:gd name="connsiteY2" fmla="*/ 142875 h 542925"/>
              <a:gd name="connsiteX3" fmla="*/ 133350 w 742950"/>
              <a:gd name="connsiteY3" fmla="*/ 180975 h 542925"/>
              <a:gd name="connsiteX4" fmla="*/ 104775 w 742950"/>
              <a:gd name="connsiteY4" fmla="*/ 0 h 542925"/>
              <a:gd name="connsiteX5" fmla="*/ 0 w 742950"/>
              <a:gd name="connsiteY5" fmla="*/ 28575 h 542925"/>
              <a:gd name="connsiteX6" fmla="*/ 104775 w 742950"/>
              <a:gd name="connsiteY6" fmla="*/ 133350 h 542925"/>
              <a:gd name="connsiteX7" fmla="*/ 142875 w 742950"/>
              <a:gd name="connsiteY7" fmla="*/ 371475 h 542925"/>
              <a:gd name="connsiteX8" fmla="*/ 200025 w 742950"/>
              <a:gd name="connsiteY8" fmla="*/ 438150 h 542925"/>
              <a:gd name="connsiteX9" fmla="*/ 200025 w 742950"/>
              <a:gd name="connsiteY9" fmla="*/ 542925 h 542925"/>
              <a:gd name="connsiteX10" fmla="*/ 152400 w 742950"/>
              <a:gd name="connsiteY10" fmla="*/ 523875 h 542925"/>
              <a:gd name="connsiteX11" fmla="*/ 123825 w 742950"/>
              <a:gd name="connsiteY11" fmla="*/ 447675 h 542925"/>
              <a:gd name="connsiteX12" fmla="*/ 161925 w 742950"/>
              <a:gd name="connsiteY12" fmla="*/ 352425 h 542925"/>
              <a:gd name="connsiteX13" fmla="*/ 133350 w 742950"/>
              <a:gd name="connsiteY13" fmla="*/ 209550 h 542925"/>
              <a:gd name="connsiteX0" fmla="*/ 742950 w 742950"/>
              <a:gd name="connsiteY0" fmla="*/ 238125 h 555625"/>
              <a:gd name="connsiteX1" fmla="*/ 561975 w 742950"/>
              <a:gd name="connsiteY1" fmla="*/ 238125 h 555625"/>
              <a:gd name="connsiteX2" fmla="*/ 561975 w 742950"/>
              <a:gd name="connsiteY2" fmla="*/ 142875 h 555625"/>
              <a:gd name="connsiteX3" fmla="*/ 133350 w 742950"/>
              <a:gd name="connsiteY3" fmla="*/ 180975 h 555625"/>
              <a:gd name="connsiteX4" fmla="*/ 104775 w 742950"/>
              <a:gd name="connsiteY4" fmla="*/ 0 h 555625"/>
              <a:gd name="connsiteX5" fmla="*/ 0 w 742950"/>
              <a:gd name="connsiteY5" fmla="*/ 28575 h 555625"/>
              <a:gd name="connsiteX6" fmla="*/ 104775 w 742950"/>
              <a:gd name="connsiteY6" fmla="*/ 133350 h 555625"/>
              <a:gd name="connsiteX7" fmla="*/ 142875 w 742950"/>
              <a:gd name="connsiteY7" fmla="*/ 371475 h 555625"/>
              <a:gd name="connsiteX8" fmla="*/ 200025 w 742950"/>
              <a:gd name="connsiteY8" fmla="*/ 438150 h 555625"/>
              <a:gd name="connsiteX9" fmla="*/ 200025 w 742950"/>
              <a:gd name="connsiteY9" fmla="*/ 542925 h 555625"/>
              <a:gd name="connsiteX10" fmla="*/ 133350 w 742950"/>
              <a:gd name="connsiteY10" fmla="*/ 555625 h 555625"/>
              <a:gd name="connsiteX11" fmla="*/ 123825 w 742950"/>
              <a:gd name="connsiteY11" fmla="*/ 447675 h 555625"/>
              <a:gd name="connsiteX12" fmla="*/ 161925 w 742950"/>
              <a:gd name="connsiteY12" fmla="*/ 352425 h 555625"/>
              <a:gd name="connsiteX13" fmla="*/ 133350 w 742950"/>
              <a:gd name="connsiteY13" fmla="*/ 209550 h 555625"/>
              <a:gd name="connsiteX0" fmla="*/ 742950 w 742950"/>
              <a:gd name="connsiteY0" fmla="*/ 238125 h 555625"/>
              <a:gd name="connsiteX1" fmla="*/ 561975 w 742950"/>
              <a:gd name="connsiteY1" fmla="*/ 238125 h 555625"/>
              <a:gd name="connsiteX2" fmla="*/ 561975 w 742950"/>
              <a:gd name="connsiteY2" fmla="*/ 142875 h 555625"/>
              <a:gd name="connsiteX3" fmla="*/ 133350 w 742950"/>
              <a:gd name="connsiteY3" fmla="*/ 180975 h 555625"/>
              <a:gd name="connsiteX4" fmla="*/ 104775 w 742950"/>
              <a:gd name="connsiteY4" fmla="*/ 0 h 555625"/>
              <a:gd name="connsiteX5" fmla="*/ 0 w 742950"/>
              <a:gd name="connsiteY5" fmla="*/ 28575 h 555625"/>
              <a:gd name="connsiteX6" fmla="*/ 104775 w 742950"/>
              <a:gd name="connsiteY6" fmla="*/ 133350 h 555625"/>
              <a:gd name="connsiteX7" fmla="*/ 142875 w 742950"/>
              <a:gd name="connsiteY7" fmla="*/ 371475 h 555625"/>
              <a:gd name="connsiteX8" fmla="*/ 200025 w 742950"/>
              <a:gd name="connsiteY8" fmla="*/ 438150 h 555625"/>
              <a:gd name="connsiteX9" fmla="*/ 200025 w 742950"/>
              <a:gd name="connsiteY9" fmla="*/ 542925 h 555625"/>
              <a:gd name="connsiteX10" fmla="*/ 133350 w 742950"/>
              <a:gd name="connsiteY10" fmla="*/ 555625 h 555625"/>
              <a:gd name="connsiteX11" fmla="*/ 104775 w 742950"/>
              <a:gd name="connsiteY11" fmla="*/ 409575 h 555625"/>
              <a:gd name="connsiteX12" fmla="*/ 161925 w 742950"/>
              <a:gd name="connsiteY12" fmla="*/ 352425 h 555625"/>
              <a:gd name="connsiteX13" fmla="*/ 133350 w 742950"/>
              <a:gd name="connsiteY13" fmla="*/ 209550 h 555625"/>
              <a:gd name="connsiteX0" fmla="*/ 742950 w 742950"/>
              <a:gd name="connsiteY0" fmla="*/ 238125 h 555625"/>
              <a:gd name="connsiteX1" fmla="*/ 561975 w 742950"/>
              <a:gd name="connsiteY1" fmla="*/ 238125 h 555625"/>
              <a:gd name="connsiteX2" fmla="*/ 561975 w 742950"/>
              <a:gd name="connsiteY2" fmla="*/ 142875 h 555625"/>
              <a:gd name="connsiteX3" fmla="*/ 133350 w 742950"/>
              <a:gd name="connsiteY3" fmla="*/ 180975 h 555625"/>
              <a:gd name="connsiteX4" fmla="*/ 104775 w 742950"/>
              <a:gd name="connsiteY4" fmla="*/ 0 h 555625"/>
              <a:gd name="connsiteX5" fmla="*/ 0 w 742950"/>
              <a:gd name="connsiteY5" fmla="*/ 28575 h 555625"/>
              <a:gd name="connsiteX6" fmla="*/ 104775 w 742950"/>
              <a:gd name="connsiteY6" fmla="*/ 133350 h 555625"/>
              <a:gd name="connsiteX7" fmla="*/ 142875 w 742950"/>
              <a:gd name="connsiteY7" fmla="*/ 371475 h 555625"/>
              <a:gd name="connsiteX8" fmla="*/ 206375 w 742950"/>
              <a:gd name="connsiteY8" fmla="*/ 400050 h 555625"/>
              <a:gd name="connsiteX9" fmla="*/ 200025 w 742950"/>
              <a:gd name="connsiteY9" fmla="*/ 542925 h 555625"/>
              <a:gd name="connsiteX10" fmla="*/ 133350 w 742950"/>
              <a:gd name="connsiteY10" fmla="*/ 555625 h 555625"/>
              <a:gd name="connsiteX11" fmla="*/ 104775 w 742950"/>
              <a:gd name="connsiteY11" fmla="*/ 409575 h 555625"/>
              <a:gd name="connsiteX12" fmla="*/ 161925 w 742950"/>
              <a:gd name="connsiteY12" fmla="*/ 352425 h 555625"/>
              <a:gd name="connsiteX13" fmla="*/ 133350 w 742950"/>
              <a:gd name="connsiteY13" fmla="*/ 209550 h 555625"/>
              <a:gd name="connsiteX0" fmla="*/ 742978 w 742978"/>
              <a:gd name="connsiteY0" fmla="*/ 257175 h 574675"/>
              <a:gd name="connsiteX1" fmla="*/ 562003 w 742978"/>
              <a:gd name="connsiteY1" fmla="*/ 257175 h 574675"/>
              <a:gd name="connsiteX2" fmla="*/ 562003 w 742978"/>
              <a:gd name="connsiteY2" fmla="*/ 161925 h 574675"/>
              <a:gd name="connsiteX3" fmla="*/ 133378 w 742978"/>
              <a:gd name="connsiteY3" fmla="*/ 200025 h 574675"/>
              <a:gd name="connsiteX4" fmla="*/ 95278 w 742978"/>
              <a:gd name="connsiteY4" fmla="*/ 0 h 574675"/>
              <a:gd name="connsiteX5" fmla="*/ 28 w 742978"/>
              <a:gd name="connsiteY5" fmla="*/ 47625 h 574675"/>
              <a:gd name="connsiteX6" fmla="*/ 104803 w 742978"/>
              <a:gd name="connsiteY6" fmla="*/ 152400 h 574675"/>
              <a:gd name="connsiteX7" fmla="*/ 142903 w 742978"/>
              <a:gd name="connsiteY7" fmla="*/ 390525 h 574675"/>
              <a:gd name="connsiteX8" fmla="*/ 206403 w 742978"/>
              <a:gd name="connsiteY8" fmla="*/ 419100 h 574675"/>
              <a:gd name="connsiteX9" fmla="*/ 200053 w 742978"/>
              <a:gd name="connsiteY9" fmla="*/ 561975 h 574675"/>
              <a:gd name="connsiteX10" fmla="*/ 133378 w 742978"/>
              <a:gd name="connsiteY10" fmla="*/ 574675 h 574675"/>
              <a:gd name="connsiteX11" fmla="*/ 104803 w 742978"/>
              <a:gd name="connsiteY11" fmla="*/ 428625 h 574675"/>
              <a:gd name="connsiteX12" fmla="*/ 161953 w 742978"/>
              <a:gd name="connsiteY12" fmla="*/ 371475 h 574675"/>
              <a:gd name="connsiteX13" fmla="*/ 133378 w 742978"/>
              <a:gd name="connsiteY13" fmla="*/ 228600 h 574675"/>
              <a:gd name="connsiteX0" fmla="*/ 733459 w 733459"/>
              <a:gd name="connsiteY0" fmla="*/ 257175 h 574675"/>
              <a:gd name="connsiteX1" fmla="*/ 552484 w 733459"/>
              <a:gd name="connsiteY1" fmla="*/ 257175 h 574675"/>
              <a:gd name="connsiteX2" fmla="*/ 552484 w 733459"/>
              <a:gd name="connsiteY2" fmla="*/ 161925 h 574675"/>
              <a:gd name="connsiteX3" fmla="*/ 123859 w 733459"/>
              <a:gd name="connsiteY3" fmla="*/ 200025 h 574675"/>
              <a:gd name="connsiteX4" fmla="*/ 85759 w 733459"/>
              <a:gd name="connsiteY4" fmla="*/ 0 h 574675"/>
              <a:gd name="connsiteX5" fmla="*/ 34 w 733459"/>
              <a:gd name="connsiteY5" fmla="*/ 28575 h 574675"/>
              <a:gd name="connsiteX6" fmla="*/ 95284 w 733459"/>
              <a:gd name="connsiteY6" fmla="*/ 152400 h 574675"/>
              <a:gd name="connsiteX7" fmla="*/ 133384 w 733459"/>
              <a:gd name="connsiteY7" fmla="*/ 390525 h 574675"/>
              <a:gd name="connsiteX8" fmla="*/ 196884 w 733459"/>
              <a:gd name="connsiteY8" fmla="*/ 419100 h 574675"/>
              <a:gd name="connsiteX9" fmla="*/ 190534 w 733459"/>
              <a:gd name="connsiteY9" fmla="*/ 561975 h 574675"/>
              <a:gd name="connsiteX10" fmla="*/ 123859 w 733459"/>
              <a:gd name="connsiteY10" fmla="*/ 574675 h 574675"/>
              <a:gd name="connsiteX11" fmla="*/ 95284 w 733459"/>
              <a:gd name="connsiteY11" fmla="*/ 428625 h 574675"/>
              <a:gd name="connsiteX12" fmla="*/ 152434 w 733459"/>
              <a:gd name="connsiteY12" fmla="*/ 371475 h 574675"/>
              <a:gd name="connsiteX13" fmla="*/ 123859 w 733459"/>
              <a:gd name="connsiteY13" fmla="*/ 228600 h 574675"/>
              <a:gd name="connsiteX0" fmla="*/ 736053 w 736053"/>
              <a:gd name="connsiteY0" fmla="*/ 257175 h 574675"/>
              <a:gd name="connsiteX1" fmla="*/ 555078 w 736053"/>
              <a:gd name="connsiteY1" fmla="*/ 257175 h 574675"/>
              <a:gd name="connsiteX2" fmla="*/ 555078 w 736053"/>
              <a:gd name="connsiteY2" fmla="*/ 161925 h 574675"/>
              <a:gd name="connsiteX3" fmla="*/ 126453 w 736053"/>
              <a:gd name="connsiteY3" fmla="*/ 200025 h 574675"/>
              <a:gd name="connsiteX4" fmla="*/ 88353 w 736053"/>
              <a:gd name="connsiteY4" fmla="*/ 0 h 574675"/>
              <a:gd name="connsiteX5" fmla="*/ 2628 w 736053"/>
              <a:gd name="connsiteY5" fmla="*/ 28575 h 574675"/>
              <a:gd name="connsiteX6" fmla="*/ 28822 w 736053"/>
              <a:gd name="connsiteY6" fmla="*/ 128588 h 574675"/>
              <a:gd name="connsiteX7" fmla="*/ 97878 w 736053"/>
              <a:gd name="connsiteY7" fmla="*/ 152400 h 574675"/>
              <a:gd name="connsiteX8" fmla="*/ 135978 w 736053"/>
              <a:gd name="connsiteY8" fmla="*/ 390525 h 574675"/>
              <a:gd name="connsiteX9" fmla="*/ 199478 w 736053"/>
              <a:gd name="connsiteY9" fmla="*/ 419100 h 574675"/>
              <a:gd name="connsiteX10" fmla="*/ 193128 w 736053"/>
              <a:gd name="connsiteY10" fmla="*/ 561975 h 574675"/>
              <a:gd name="connsiteX11" fmla="*/ 126453 w 736053"/>
              <a:gd name="connsiteY11" fmla="*/ 574675 h 574675"/>
              <a:gd name="connsiteX12" fmla="*/ 97878 w 736053"/>
              <a:gd name="connsiteY12" fmla="*/ 428625 h 574675"/>
              <a:gd name="connsiteX13" fmla="*/ 155028 w 736053"/>
              <a:gd name="connsiteY13" fmla="*/ 371475 h 574675"/>
              <a:gd name="connsiteX14" fmla="*/ 126453 w 736053"/>
              <a:gd name="connsiteY14" fmla="*/ 228600 h 574675"/>
              <a:gd name="connsiteX0" fmla="*/ 736053 w 736053"/>
              <a:gd name="connsiteY0" fmla="*/ 257175 h 574675"/>
              <a:gd name="connsiteX1" fmla="*/ 555078 w 736053"/>
              <a:gd name="connsiteY1" fmla="*/ 257175 h 574675"/>
              <a:gd name="connsiteX2" fmla="*/ 555078 w 736053"/>
              <a:gd name="connsiteY2" fmla="*/ 161925 h 574675"/>
              <a:gd name="connsiteX3" fmla="*/ 126453 w 736053"/>
              <a:gd name="connsiteY3" fmla="*/ 200025 h 574675"/>
              <a:gd name="connsiteX4" fmla="*/ 88353 w 736053"/>
              <a:gd name="connsiteY4" fmla="*/ 0 h 574675"/>
              <a:gd name="connsiteX5" fmla="*/ 2628 w 736053"/>
              <a:gd name="connsiteY5" fmla="*/ 28575 h 574675"/>
              <a:gd name="connsiteX6" fmla="*/ 28822 w 736053"/>
              <a:gd name="connsiteY6" fmla="*/ 128588 h 574675"/>
              <a:gd name="connsiteX7" fmla="*/ 97878 w 736053"/>
              <a:gd name="connsiteY7" fmla="*/ 152400 h 574675"/>
              <a:gd name="connsiteX8" fmla="*/ 135978 w 736053"/>
              <a:gd name="connsiteY8" fmla="*/ 390525 h 574675"/>
              <a:gd name="connsiteX9" fmla="*/ 199478 w 736053"/>
              <a:gd name="connsiteY9" fmla="*/ 419100 h 574675"/>
              <a:gd name="connsiteX10" fmla="*/ 193128 w 736053"/>
              <a:gd name="connsiteY10" fmla="*/ 561975 h 574675"/>
              <a:gd name="connsiteX11" fmla="*/ 126453 w 736053"/>
              <a:gd name="connsiteY11" fmla="*/ 574675 h 574675"/>
              <a:gd name="connsiteX12" fmla="*/ 97878 w 736053"/>
              <a:gd name="connsiteY12" fmla="*/ 428625 h 574675"/>
              <a:gd name="connsiteX13" fmla="*/ 155028 w 736053"/>
              <a:gd name="connsiteY13" fmla="*/ 371475 h 574675"/>
              <a:gd name="connsiteX0" fmla="*/ 736053 w 736053"/>
              <a:gd name="connsiteY0" fmla="*/ 257175 h 574675"/>
              <a:gd name="connsiteX1" fmla="*/ 555078 w 736053"/>
              <a:gd name="connsiteY1" fmla="*/ 257175 h 574675"/>
              <a:gd name="connsiteX2" fmla="*/ 555078 w 736053"/>
              <a:gd name="connsiteY2" fmla="*/ 161925 h 574675"/>
              <a:gd name="connsiteX3" fmla="*/ 447922 w 736053"/>
              <a:gd name="connsiteY3" fmla="*/ 119063 h 574675"/>
              <a:gd name="connsiteX4" fmla="*/ 126453 w 736053"/>
              <a:gd name="connsiteY4" fmla="*/ 200025 h 574675"/>
              <a:gd name="connsiteX5" fmla="*/ 88353 w 736053"/>
              <a:gd name="connsiteY5" fmla="*/ 0 h 574675"/>
              <a:gd name="connsiteX6" fmla="*/ 2628 w 736053"/>
              <a:gd name="connsiteY6" fmla="*/ 28575 h 574675"/>
              <a:gd name="connsiteX7" fmla="*/ 28822 w 736053"/>
              <a:gd name="connsiteY7" fmla="*/ 128588 h 574675"/>
              <a:gd name="connsiteX8" fmla="*/ 97878 w 736053"/>
              <a:gd name="connsiteY8" fmla="*/ 152400 h 574675"/>
              <a:gd name="connsiteX9" fmla="*/ 135978 w 736053"/>
              <a:gd name="connsiteY9" fmla="*/ 390525 h 574675"/>
              <a:gd name="connsiteX10" fmla="*/ 199478 w 736053"/>
              <a:gd name="connsiteY10" fmla="*/ 419100 h 574675"/>
              <a:gd name="connsiteX11" fmla="*/ 193128 w 736053"/>
              <a:gd name="connsiteY11" fmla="*/ 561975 h 574675"/>
              <a:gd name="connsiteX12" fmla="*/ 126453 w 736053"/>
              <a:gd name="connsiteY12" fmla="*/ 574675 h 574675"/>
              <a:gd name="connsiteX13" fmla="*/ 97878 w 736053"/>
              <a:gd name="connsiteY13" fmla="*/ 428625 h 574675"/>
              <a:gd name="connsiteX14" fmla="*/ 155028 w 736053"/>
              <a:gd name="connsiteY14" fmla="*/ 371475 h 574675"/>
              <a:gd name="connsiteX0" fmla="*/ 736053 w 736053"/>
              <a:gd name="connsiteY0" fmla="*/ 257175 h 574675"/>
              <a:gd name="connsiteX1" fmla="*/ 555078 w 736053"/>
              <a:gd name="connsiteY1" fmla="*/ 257175 h 574675"/>
              <a:gd name="connsiteX2" fmla="*/ 555078 w 736053"/>
              <a:gd name="connsiteY2" fmla="*/ 161925 h 574675"/>
              <a:gd name="connsiteX3" fmla="*/ 409822 w 736053"/>
              <a:gd name="connsiteY3" fmla="*/ 96838 h 574675"/>
              <a:gd name="connsiteX4" fmla="*/ 126453 w 736053"/>
              <a:gd name="connsiteY4" fmla="*/ 200025 h 574675"/>
              <a:gd name="connsiteX5" fmla="*/ 88353 w 736053"/>
              <a:gd name="connsiteY5" fmla="*/ 0 h 574675"/>
              <a:gd name="connsiteX6" fmla="*/ 2628 w 736053"/>
              <a:gd name="connsiteY6" fmla="*/ 28575 h 574675"/>
              <a:gd name="connsiteX7" fmla="*/ 28822 w 736053"/>
              <a:gd name="connsiteY7" fmla="*/ 128588 h 574675"/>
              <a:gd name="connsiteX8" fmla="*/ 97878 w 736053"/>
              <a:gd name="connsiteY8" fmla="*/ 152400 h 574675"/>
              <a:gd name="connsiteX9" fmla="*/ 135978 w 736053"/>
              <a:gd name="connsiteY9" fmla="*/ 390525 h 574675"/>
              <a:gd name="connsiteX10" fmla="*/ 199478 w 736053"/>
              <a:gd name="connsiteY10" fmla="*/ 419100 h 574675"/>
              <a:gd name="connsiteX11" fmla="*/ 193128 w 736053"/>
              <a:gd name="connsiteY11" fmla="*/ 561975 h 574675"/>
              <a:gd name="connsiteX12" fmla="*/ 126453 w 736053"/>
              <a:gd name="connsiteY12" fmla="*/ 574675 h 574675"/>
              <a:gd name="connsiteX13" fmla="*/ 97878 w 736053"/>
              <a:gd name="connsiteY13" fmla="*/ 428625 h 574675"/>
              <a:gd name="connsiteX14" fmla="*/ 155028 w 736053"/>
              <a:gd name="connsiteY14" fmla="*/ 371475 h 574675"/>
              <a:gd name="connsiteX0" fmla="*/ 736053 w 736053"/>
              <a:gd name="connsiteY0" fmla="*/ 257175 h 574675"/>
              <a:gd name="connsiteX1" fmla="*/ 555078 w 736053"/>
              <a:gd name="connsiteY1" fmla="*/ 257175 h 574675"/>
              <a:gd name="connsiteX2" fmla="*/ 555078 w 736053"/>
              <a:gd name="connsiteY2" fmla="*/ 161925 h 574675"/>
              <a:gd name="connsiteX3" fmla="*/ 409822 w 736053"/>
              <a:gd name="connsiteY3" fmla="*/ 96838 h 574675"/>
              <a:gd name="connsiteX4" fmla="*/ 386803 w 736053"/>
              <a:gd name="connsiteY4" fmla="*/ 152400 h 574675"/>
              <a:gd name="connsiteX5" fmla="*/ 126453 w 736053"/>
              <a:gd name="connsiteY5" fmla="*/ 200025 h 574675"/>
              <a:gd name="connsiteX6" fmla="*/ 88353 w 736053"/>
              <a:gd name="connsiteY6" fmla="*/ 0 h 574675"/>
              <a:gd name="connsiteX7" fmla="*/ 2628 w 736053"/>
              <a:gd name="connsiteY7" fmla="*/ 28575 h 574675"/>
              <a:gd name="connsiteX8" fmla="*/ 28822 w 736053"/>
              <a:gd name="connsiteY8" fmla="*/ 128588 h 574675"/>
              <a:gd name="connsiteX9" fmla="*/ 97878 w 736053"/>
              <a:gd name="connsiteY9" fmla="*/ 152400 h 574675"/>
              <a:gd name="connsiteX10" fmla="*/ 135978 w 736053"/>
              <a:gd name="connsiteY10" fmla="*/ 390525 h 574675"/>
              <a:gd name="connsiteX11" fmla="*/ 199478 w 736053"/>
              <a:gd name="connsiteY11" fmla="*/ 419100 h 574675"/>
              <a:gd name="connsiteX12" fmla="*/ 193128 w 736053"/>
              <a:gd name="connsiteY12" fmla="*/ 561975 h 574675"/>
              <a:gd name="connsiteX13" fmla="*/ 126453 w 736053"/>
              <a:gd name="connsiteY13" fmla="*/ 574675 h 574675"/>
              <a:gd name="connsiteX14" fmla="*/ 97878 w 736053"/>
              <a:gd name="connsiteY14" fmla="*/ 428625 h 574675"/>
              <a:gd name="connsiteX15" fmla="*/ 155028 w 736053"/>
              <a:gd name="connsiteY15" fmla="*/ 371475 h 574675"/>
              <a:gd name="connsiteX0" fmla="*/ 736053 w 736053"/>
              <a:gd name="connsiteY0" fmla="*/ 257175 h 574675"/>
              <a:gd name="connsiteX1" fmla="*/ 555078 w 736053"/>
              <a:gd name="connsiteY1" fmla="*/ 257175 h 574675"/>
              <a:gd name="connsiteX2" fmla="*/ 555078 w 736053"/>
              <a:gd name="connsiteY2" fmla="*/ 161925 h 574675"/>
              <a:gd name="connsiteX3" fmla="*/ 409822 w 736053"/>
              <a:gd name="connsiteY3" fmla="*/ 96838 h 574675"/>
              <a:gd name="connsiteX4" fmla="*/ 386803 w 736053"/>
              <a:gd name="connsiteY4" fmla="*/ 152400 h 574675"/>
              <a:gd name="connsiteX5" fmla="*/ 342353 w 736053"/>
              <a:gd name="connsiteY5" fmla="*/ 190500 h 574675"/>
              <a:gd name="connsiteX6" fmla="*/ 126453 w 736053"/>
              <a:gd name="connsiteY6" fmla="*/ 200025 h 574675"/>
              <a:gd name="connsiteX7" fmla="*/ 88353 w 736053"/>
              <a:gd name="connsiteY7" fmla="*/ 0 h 574675"/>
              <a:gd name="connsiteX8" fmla="*/ 2628 w 736053"/>
              <a:gd name="connsiteY8" fmla="*/ 28575 h 574675"/>
              <a:gd name="connsiteX9" fmla="*/ 28822 w 736053"/>
              <a:gd name="connsiteY9" fmla="*/ 128588 h 574675"/>
              <a:gd name="connsiteX10" fmla="*/ 97878 w 736053"/>
              <a:gd name="connsiteY10" fmla="*/ 152400 h 574675"/>
              <a:gd name="connsiteX11" fmla="*/ 135978 w 736053"/>
              <a:gd name="connsiteY11" fmla="*/ 390525 h 574675"/>
              <a:gd name="connsiteX12" fmla="*/ 199478 w 736053"/>
              <a:gd name="connsiteY12" fmla="*/ 419100 h 574675"/>
              <a:gd name="connsiteX13" fmla="*/ 193128 w 736053"/>
              <a:gd name="connsiteY13" fmla="*/ 561975 h 574675"/>
              <a:gd name="connsiteX14" fmla="*/ 126453 w 736053"/>
              <a:gd name="connsiteY14" fmla="*/ 574675 h 574675"/>
              <a:gd name="connsiteX15" fmla="*/ 97878 w 736053"/>
              <a:gd name="connsiteY15" fmla="*/ 428625 h 574675"/>
              <a:gd name="connsiteX16" fmla="*/ 155028 w 736053"/>
              <a:gd name="connsiteY16" fmla="*/ 371475 h 574675"/>
              <a:gd name="connsiteX0" fmla="*/ 736053 w 736053"/>
              <a:gd name="connsiteY0" fmla="*/ 257175 h 574675"/>
              <a:gd name="connsiteX1" fmla="*/ 555078 w 736053"/>
              <a:gd name="connsiteY1" fmla="*/ 257175 h 574675"/>
              <a:gd name="connsiteX2" fmla="*/ 555078 w 736053"/>
              <a:gd name="connsiteY2" fmla="*/ 161925 h 574675"/>
              <a:gd name="connsiteX3" fmla="*/ 409822 w 736053"/>
              <a:gd name="connsiteY3" fmla="*/ 96838 h 574675"/>
              <a:gd name="connsiteX4" fmla="*/ 389978 w 736053"/>
              <a:gd name="connsiteY4" fmla="*/ 158750 h 574675"/>
              <a:gd name="connsiteX5" fmla="*/ 342353 w 736053"/>
              <a:gd name="connsiteY5" fmla="*/ 190500 h 574675"/>
              <a:gd name="connsiteX6" fmla="*/ 126453 w 736053"/>
              <a:gd name="connsiteY6" fmla="*/ 200025 h 574675"/>
              <a:gd name="connsiteX7" fmla="*/ 88353 w 736053"/>
              <a:gd name="connsiteY7" fmla="*/ 0 h 574675"/>
              <a:gd name="connsiteX8" fmla="*/ 2628 w 736053"/>
              <a:gd name="connsiteY8" fmla="*/ 28575 h 574675"/>
              <a:gd name="connsiteX9" fmla="*/ 28822 w 736053"/>
              <a:gd name="connsiteY9" fmla="*/ 128588 h 574675"/>
              <a:gd name="connsiteX10" fmla="*/ 97878 w 736053"/>
              <a:gd name="connsiteY10" fmla="*/ 152400 h 574675"/>
              <a:gd name="connsiteX11" fmla="*/ 135978 w 736053"/>
              <a:gd name="connsiteY11" fmla="*/ 390525 h 574675"/>
              <a:gd name="connsiteX12" fmla="*/ 199478 w 736053"/>
              <a:gd name="connsiteY12" fmla="*/ 419100 h 574675"/>
              <a:gd name="connsiteX13" fmla="*/ 193128 w 736053"/>
              <a:gd name="connsiteY13" fmla="*/ 561975 h 574675"/>
              <a:gd name="connsiteX14" fmla="*/ 126453 w 736053"/>
              <a:gd name="connsiteY14" fmla="*/ 574675 h 574675"/>
              <a:gd name="connsiteX15" fmla="*/ 97878 w 736053"/>
              <a:gd name="connsiteY15" fmla="*/ 428625 h 574675"/>
              <a:gd name="connsiteX16" fmla="*/ 155028 w 736053"/>
              <a:gd name="connsiteY16" fmla="*/ 371475 h 574675"/>
              <a:gd name="connsiteX0" fmla="*/ 736053 w 736053"/>
              <a:gd name="connsiteY0" fmla="*/ 232461 h 549961"/>
              <a:gd name="connsiteX1" fmla="*/ 555078 w 736053"/>
              <a:gd name="connsiteY1" fmla="*/ 232461 h 549961"/>
              <a:gd name="connsiteX2" fmla="*/ 555078 w 736053"/>
              <a:gd name="connsiteY2" fmla="*/ 137211 h 549961"/>
              <a:gd name="connsiteX3" fmla="*/ 409822 w 736053"/>
              <a:gd name="connsiteY3" fmla="*/ 72124 h 549961"/>
              <a:gd name="connsiteX4" fmla="*/ 389978 w 736053"/>
              <a:gd name="connsiteY4" fmla="*/ 134036 h 549961"/>
              <a:gd name="connsiteX5" fmla="*/ 342353 w 736053"/>
              <a:gd name="connsiteY5" fmla="*/ 165786 h 549961"/>
              <a:gd name="connsiteX6" fmla="*/ 126453 w 736053"/>
              <a:gd name="connsiteY6" fmla="*/ 175311 h 549961"/>
              <a:gd name="connsiteX7" fmla="*/ 88353 w 736053"/>
              <a:gd name="connsiteY7" fmla="*/ 10211 h 549961"/>
              <a:gd name="connsiteX8" fmla="*/ 2628 w 736053"/>
              <a:gd name="connsiteY8" fmla="*/ 3861 h 549961"/>
              <a:gd name="connsiteX9" fmla="*/ 28822 w 736053"/>
              <a:gd name="connsiteY9" fmla="*/ 103874 h 549961"/>
              <a:gd name="connsiteX10" fmla="*/ 97878 w 736053"/>
              <a:gd name="connsiteY10" fmla="*/ 127686 h 549961"/>
              <a:gd name="connsiteX11" fmla="*/ 135978 w 736053"/>
              <a:gd name="connsiteY11" fmla="*/ 365811 h 549961"/>
              <a:gd name="connsiteX12" fmla="*/ 199478 w 736053"/>
              <a:gd name="connsiteY12" fmla="*/ 394386 h 549961"/>
              <a:gd name="connsiteX13" fmla="*/ 193128 w 736053"/>
              <a:gd name="connsiteY13" fmla="*/ 537261 h 549961"/>
              <a:gd name="connsiteX14" fmla="*/ 126453 w 736053"/>
              <a:gd name="connsiteY14" fmla="*/ 549961 h 549961"/>
              <a:gd name="connsiteX15" fmla="*/ 97878 w 736053"/>
              <a:gd name="connsiteY15" fmla="*/ 403911 h 549961"/>
              <a:gd name="connsiteX16" fmla="*/ 155028 w 736053"/>
              <a:gd name="connsiteY16" fmla="*/ 346761 h 549961"/>
              <a:gd name="connsiteX0" fmla="*/ 736053 w 736053"/>
              <a:gd name="connsiteY0" fmla="*/ 222250 h 539750"/>
              <a:gd name="connsiteX1" fmla="*/ 555078 w 736053"/>
              <a:gd name="connsiteY1" fmla="*/ 222250 h 539750"/>
              <a:gd name="connsiteX2" fmla="*/ 555078 w 736053"/>
              <a:gd name="connsiteY2" fmla="*/ 127000 h 539750"/>
              <a:gd name="connsiteX3" fmla="*/ 409822 w 736053"/>
              <a:gd name="connsiteY3" fmla="*/ 61913 h 539750"/>
              <a:gd name="connsiteX4" fmla="*/ 389978 w 736053"/>
              <a:gd name="connsiteY4" fmla="*/ 123825 h 539750"/>
              <a:gd name="connsiteX5" fmla="*/ 342353 w 736053"/>
              <a:gd name="connsiteY5" fmla="*/ 155575 h 539750"/>
              <a:gd name="connsiteX6" fmla="*/ 126453 w 736053"/>
              <a:gd name="connsiteY6" fmla="*/ 165100 h 539750"/>
              <a:gd name="connsiteX7" fmla="*/ 88353 w 736053"/>
              <a:gd name="connsiteY7" fmla="*/ 0 h 539750"/>
              <a:gd name="connsiteX8" fmla="*/ 2628 w 736053"/>
              <a:gd name="connsiteY8" fmla="*/ 25400 h 539750"/>
              <a:gd name="connsiteX9" fmla="*/ 28822 w 736053"/>
              <a:gd name="connsiteY9" fmla="*/ 93663 h 539750"/>
              <a:gd name="connsiteX10" fmla="*/ 97878 w 736053"/>
              <a:gd name="connsiteY10" fmla="*/ 117475 h 539750"/>
              <a:gd name="connsiteX11" fmla="*/ 135978 w 736053"/>
              <a:gd name="connsiteY11" fmla="*/ 355600 h 539750"/>
              <a:gd name="connsiteX12" fmla="*/ 199478 w 736053"/>
              <a:gd name="connsiteY12" fmla="*/ 384175 h 539750"/>
              <a:gd name="connsiteX13" fmla="*/ 193128 w 736053"/>
              <a:gd name="connsiteY13" fmla="*/ 527050 h 539750"/>
              <a:gd name="connsiteX14" fmla="*/ 126453 w 736053"/>
              <a:gd name="connsiteY14" fmla="*/ 539750 h 539750"/>
              <a:gd name="connsiteX15" fmla="*/ 97878 w 736053"/>
              <a:gd name="connsiteY15" fmla="*/ 393700 h 539750"/>
              <a:gd name="connsiteX16" fmla="*/ 155028 w 736053"/>
              <a:gd name="connsiteY16" fmla="*/ 336550 h 539750"/>
              <a:gd name="connsiteX0" fmla="*/ 734670 w 734670"/>
              <a:gd name="connsiteY0" fmla="*/ 222250 h 539750"/>
              <a:gd name="connsiteX1" fmla="*/ 553695 w 734670"/>
              <a:gd name="connsiteY1" fmla="*/ 222250 h 539750"/>
              <a:gd name="connsiteX2" fmla="*/ 553695 w 734670"/>
              <a:gd name="connsiteY2" fmla="*/ 127000 h 539750"/>
              <a:gd name="connsiteX3" fmla="*/ 408439 w 734670"/>
              <a:gd name="connsiteY3" fmla="*/ 61913 h 539750"/>
              <a:gd name="connsiteX4" fmla="*/ 388595 w 734670"/>
              <a:gd name="connsiteY4" fmla="*/ 123825 h 539750"/>
              <a:gd name="connsiteX5" fmla="*/ 340970 w 734670"/>
              <a:gd name="connsiteY5" fmla="*/ 155575 h 539750"/>
              <a:gd name="connsiteX6" fmla="*/ 125070 w 734670"/>
              <a:gd name="connsiteY6" fmla="*/ 165100 h 539750"/>
              <a:gd name="connsiteX7" fmla="*/ 86970 w 734670"/>
              <a:gd name="connsiteY7" fmla="*/ 0 h 539750"/>
              <a:gd name="connsiteX8" fmla="*/ 1245 w 734670"/>
              <a:gd name="connsiteY8" fmla="*/ 25400 h 539750"/>
              <a:gd name="connsiteX9" fmla="*/ 40139 w 734670"/>
              <a:gd name="connsiteY9" fmla="*/ 77788 h 539750"/>
              <a:gd name="connsiteX10" fmla="*/ 96495 w 734670"/>
              <a:gd name="connsiteY10" fmla="*/ 117475 h 539750"/>
              <a:gd name="connsiteX11" fmla="*/ 134595 w 734670"/>
              <a:gd name="connsiteY11" fmla="*/ 355600 h 539750"/>
              <a:gd name="connsiteX12" fmla="*/ 198095 w 734670"/>
              <a:gd name="connsiteY12" fmla="*/ 384175 h 539750"/>
              <a:gd name="connsiteX13" fmla="*/ 191745 w 734670"/>
              <a:gd name="connsiteY13" fmla="*/ 527050 h 539750"/>
              <a:gd name="connsiteX14" fmla="*/ 125070 w 734670"/>
              <a:gd name="connsiteY14" fmla="*/ 539750 h 539750"/>
              <a:gd name="connsiteX15" fmla="*/ 96495 w 734670"/>
              <a:gd name="connsiteY15" fmla="*/ 393700 h 539750"/>
              <a:gd name="connsiteX16" fmla="*/ 153645 w 734670"/>
              <a:gd name="connsiteY16" fmla="*/ 336550 h 539750"/>
              <a:gd name="connsiteX0" fmla="*/ 734908 w 734908"/>
              <a:gd name="connsiteY0" fmla="*/ 222250 h 539750"/>
              <a:gd name="connsiteX1" fmla="*/ 553933 w 734908"/>
              <a:gd name="connsiteY1" fmla="*/ 222250 h 539750"/>
              <a:gd name="connsiteX2" fmla="*/ 553933 w 734908"/>
              <a:gd name="connsiteY2" fmla="*/ 127000 h 539750"/>
              <a:gd name="connsiteX3" fmla="*/ 408677 w 734908"/>
              <a:gd name="connsiteY3" fmla="*/ 61913 h 539750"/>
              <a:gd name="connsiteX4" fmla="*/ 388833 w 734908"/>
              <a:gd name="connsiteY4" fmla="*/ 123825 h 539750"/>
              <a:gd name="connsiteX5" fmla="*/ 341208 w 734908"/>
              <a:gd name="connsiteY5" fmla="*/ 155575 h 539750"/>
              <a:gd name="connsiteX6" fmla="*/ 125308 w 734908"/>
              <a:gd name="connsiteY6" fmla="*/ 165100 h 539750"/>
              <a:gd name="connsiteX7" fmla="*/ 87208 w 734908"/>
              <a:gd name="connsiteY7" fmla="*/ 0 h 539750"/>
              <a:gd name="connsiteX8" fmla="*/ 1483 w 734908"/>
              <a:gd name="connsiteY8" fmla="*/ 25400 h 539750"/>
              <a:gd name="connsiteX9" fmla="*/ 40377 w 734908"/>
              <a:gd name="connsiteY9" fmla="*/ 77788 h 539750"/>
              <a:gd name="connsiteX10" fmla="*/ 134833 w 734908"/>
              <a:gd name="connsiteY10" fmla="*/ 355600 h 539750"/>
              <a:gd name="connsiteX11" fmla="*/ 198333 w 734908"/>
              <a:gd name="connsiteY11" fmla="*/ 384175 h 539750"/>
              <a:gd name="connsiteX12" fmla="*/ 191983 w 734908"/>
              <a:gd name="connsiteY12" fmla="*/ 527050 h 539750"/>
              <a:gd name="connsiteX13" fmla="*/ 125308 w 734908"/>
              <a:gd name="connsiteY13" fmla="*/ 539750 h 539750"/>
              <a:gd name="connsiteX14" fmla="*/ 96733 w 734908"/>
              <a:gd name="connsiteY14" fmla="*/ 393700 h 539750"/>
              <a:gd name="connsiteX15" fmla="*/ 153883 w 734908"/>
              <a:gd name="connsiteY15" fmla="*/ 336550 h 539750"/>
              <a:gd name="connsiteX0" fmla="*/ 732646 w 732646"/>
              <a:gd name="connsiteY0" fmla="*/ 222250 h 539750"/>
              <a:gd name="connsiteX1" fmla="*/ 551671 w 732646"/>
              <a:gd name="connsiteY1" fmla="*/ 222250 h 539750"/>
              <a:gd name="connsiteX2" fmla="*/ 551671 w 732646"/>
              <a:gd name="connsiteY2" fmla="*/ 127000 h 539750"/>
              <a:gd name="connsiteX3" fmla="*/ 406415 w 732646"/>
              <a:gd name="connsiteY3" fmla="*/ 61913 h 539750"/>
              <a:gd name="connsiteX4" fmla="*/ 386571 w 732646"/>
              <a:gd name="connsiteY4" fmla="*/ 123825 h 539750"/>
              <a:gd name="connsiteX5" fmla="*/ 338946 w 732646"/>
              <a:gd name="connsiteY5" fmla="*/ 155575 h 539750"/>
              <a:gd name="connsiteX6" fmla="*/ 123046 w 732646"/>
              <a:gd name="connsiteY6" fmla="*/ 165100 h 539750"/>
              <a:gd name="connsiteX7" fmla="*/ 84946 w 732646"/>
              <a:gd name="connsiteY7" fmla="*/ 0 h 539750"/>
              <a:gd name="connsiteX8" fmla="*/ 1602 w 732646"/>
              <a:gd name="connsiteY8" fmla="*/ 42069 h 539750"/>
              <a:gd name="connsiteX9" fmla="*/ 38115 w 732646"/>
              <a:gd name="connsiteY9" fmla="*/ 77788 h 539750"/>
              <a:gd name="connsiteX10" fmla="*/ 132571 w 732646"/>
              <a:gd name="connsiteY10" fmla="*/ 355600 h 539750"/>
              <a:gd name="connsiteX11" fmla="*/ 196071 w 732646"/>
              <a:gd name="connsiteY11" fmla="*/ 384175 h 539750"/>
              <a:gd name="connsiteX12" fmla="*/ 189721 w 732646"/>
              <a:gd name="connsiteY12" fmla="*/ 527050 h 539750"/>
              <a:gd name="connsiteX13" fmla="*/ 123046 w 732646"/>
              <a:gd name="connsiteY13" fmla="*/ 539750 h 539750"/>
              <a:gd name="connsiteX14" fmla="*/ 94471 w 732646"/>
              <a:gd name="connsiteY14" fmla="*/ 393700 h 539750"/>
              <a:gd name="connsiteX15" fmla="*/ 151621 w 732646"/>
              <a:gd name="connsiteY15" fmla="*/ 336550 h 539750"/>
              <a:gd name="connsiteX0" fmla="*/ 731189 w 731189"/>
              <a:gd name="connsiteY0" fmla="*/ 234122 h 551622"/>
              <a:gd name="connsiteX1" fmla="*/ 550214 w 731189"/>
              <a:gd name="connsiteY1" fmla="*/ 234122 h 551622"/>
              <a:gd name="connsiteX2" fmla="*/ 550214 w 731189"/>
              <a:gd name="connsiteY2" fmla="*/ 138872 h 551622"/>
              <a:gd name="connsiteX3" fmla="*/ 404958 w 731189"/>
              <a:gd name="connsiteY3" fmla="*/ 73785 h 551622"/>
              <a:gd name="connsiteX4" fmla="*/ 385114 w 731189"/>
              <a:gd name="connsiteY4" fmla="*/ 135697 h 551622"/>
              <a:gd name="connsiteX5" fmla="*/ 337489 w 731189"/>
              <a:gd name="connsiteY5" fmla="*/ 167447 h 551622"/>
              <a:gd name="connsiteX6" fmla="*/ 121589 w 731189"/>
              <a:gd name="connsiteY6" fmla="*/ 176972 h 551622"/>
              <a:gd name="connsiteX7" fmla="*/ 83489 w 731189"/>
              <a:gd name="connsiteY7" fmla="*/ 11872 h 551622"/>
              <a:gd name="connsiteX8" fmla="*/ 47769 w 731189"/>
              <a:gd name="connsiteY8" fmla="*/ 15046 h 551622"/>
              <a:gd name="connsiteX9" fmla="*/ 145 w 731189"/>
              <a:gd name="connsiteY9" fmla="*/ 53941 h 551622"/>
              <a:gd name="connsiteX10" fmla="*/ 36658 w 731189"/>
              <a:gd name="connsiteY10" fmla="*/ 89660 h 551622"/>
              <a:gd name="connsiteX11" fmla="*/ 131114 w 731189"/>
              <a:gd name="connsiteY11" fmla="*/ 367472 h 551622"/>
              <a:gd name="connsiteX12" fmla="*/ 194614 w 731189"/>
              <a:gd name="connsiteY12" fmla="*/ 396047 h 551622"/>
              <a:gd name="connsiteX13" fmla="*/ 188264 w 731189"/>
              <a:gd name="connsiteY13" fmla="*/ 538922 h 551622"/>
              <a:gd name="connsiteX14" fmla="*/ 121589 w 731189"/>
              <a:gd name="connsiteY14" fmla="*/ 551622 h 551622"/>
              <a:gd name="connsiteX15" fmla="*/ 93014 w 731189"/>
              <a:gd name="connsiteY15" fmla="*/ 405572 h 551622"/>
              <a:gd name="connsiteX16" fmla="*/ 150164 w 731189"/>
              <a:gd name="connsiteY16" fmla="*/ 348422 h 551622"/>
              <a:gd name="connsiteX0" fmla="*/ 731846 w 731846"/>
              <a:gd name="connsiteY0" fmla="*/ 234122 h 551622"/>
              <a:gd name="connsiteX1" fmla="*/ 550871 w 731846"/>
              <a:gd name="connsiteY1" fmla="*/ 234122 h 551622"/>
              <a:gd name="connsiteX2" fmla="*/ 550871 w 731846"/>
              <a:gd name="connsiteY2" fmla="*/ 138872 h 551622"/>
              <a:gd name="connsiteX3" fmla="*/ 405615 w 731846"/>
              <a:gd name="connsiteY3" fmla="*/ 73785 h 551622"/>
              <a:gd name="connsiteX4" fmla="*/ 385771 w 731846"/>
              <a:gd name="connsiteY4" fmla="*/ 135697 h 551622"/>
              <a:gd name="connsiteX5" fmla="*/ 338146 w 731846"/>
              <a:gd name="connsiteY5" fmla="*/ 167447 h 551622"/>
              <a:gd name="connsiteX6" fmla="*/ 122246 w 731846"/>
              <a:gd name="connsiteY6" fmla="*/ 176972 h 551622"/>
              <a:gd name="connsiteX7" fmla="*/ 84146 w 731846"/>
              <a:gd name="connsiteY7" fmla="*/ 11872 h 551622"/>
              <a:gd name="connsiteX8" fmla="*/ 48426 w 731846"/>
              <a:gd name="connsiteY8" fmla="*/ 15046 h 551622"/>
              <a:gd name="connsiteX9" fmla="*/ 802 w 731846"/>
              <a:gd name="connsiteY9" fmla="*/ 53941 h 551622"/>
              <a:gd name="connsiteX10" fmla="*/ 19851 w 731846"/>
              <a:gd name="connsiteY10" fmla="*/ 79340 h 551622"/>
              <a:gd name="connsiteX11" fmla="*/ 37315 w 731846"/>
              <a:gd name="connsiteY11" fmla="*/ 89660 h 551622"/>
              <a:gd name="connsiteX12" fmla="*/ 131771 w 731846"/>
              <a:gd name="connsiteY12" fmla="*/ 367472 h 551622"/>
              <a:gd name="connsiteX13" fmla="*/ 195271 w 731846"/>
              <a:gd name="connsiteY13" fmla="*/ 396047 h 551622"/>
              <a:gd name="connsiteX14" fmla="*/ 188921 w 731846"/>
              <a:gd name="connsiteY14" fmla="*/ 538922 h 551622"/>
              <a:gd name="connsiteX15" fmla="*/ 122246 w 731846"/>
              <a:gd name="connsiteY15" fmla="*/ 551622 h 551622"/>
              <a:gd name="connsiteX16" fmla="*/ 93671 w 731846"/>
              <a:gd name="connsiteY16" fmla="*/ 405572 h 551622"/>
              <a:gd name="connsiteX17" fmla="*/ 150821 w 731846"/>
              <a:gd name="connsiteY17" fmla="*/ 348422 h 551622"/>
              <a:gd name="connsiteX0" fmla="*/ 731846 w 731846"/>
              <a:gd name="connsiteY0" fmla="*/ 234122 h 551622"/>
              <a:gd name="connsiteX1" fmla="*/ 550871 w 731846"/>
              <a:gd name="connsiteY1" fmla="*/ 234122 h 551622"/>
              <a:gd name="connsiteX2" fmla="*/ 550871 w 731846"/>
              <a:gd name="connsiteY2" fmla="*/ 138872 h 551622"/>
              <a:gd name="connsiteX3" fmla="*/ 405615 w 731846"/>
              <a:gd name="connsiteY3" fmla="*/ 73785 h 551622"/>
              <a:gd name="connsiteX4" fmla="*/ 385771 w 731846"/>
              <a:gd name="connsiteY4" fmla="*/ 135697 h 551622"/>
              <a:gd name="connsiteX5" fmla="*/ 338146 w 731846"/>
              <a:gd name="connsiteY5" fmla="*/ 167447 h 551622"/>
              <a:gd name="connsiteX6" fmla="*/ 122246 w 731846"/>
              <a:gd name="connsiteY6" fmla="*/ 176972 h 551622"/>
              <a:gd name="connsiteX7" fmla="*/ 84146 w 731846"/>
              <a:gd name="connsiteY7" fmla="*/ 11872 h 551622"/>
              <a:gd name="connsiteX8" fmla="*/ 48426 w 731846"/>
              <a:gd name="connsiteY8" fmla="*/ 15046 h 551622"/>
              <a:gd name="connsiteX9" fmla="*/ 802 w 731846"/>
              <a:gd name="connsiteY9" fmla="*/ 53941 h 551622"/>
              <a:gd name="connsiteX10" fmla="*/ 19851 w 731846"/>
              <a:gd name="connsiteY10" fmla="*/ 79340 h 551622"/>
              <a:gd name="connsiteX11" fmla="*/ 101608 w 731846"/>
              <a:gd name="connsiteY11" fmla="*/ 142047 h 551622"/>
              <a:gd name="connsiteX12" fmla="*/ 131771 w 731846"/>
              <a:gd name="connsiteY12" fmla="*/ 367472 h 551622"/>
              <a:gd name="connsiteX13" fmla="*/ 195271 w 731846"/>
              <a:gd name="connsiteY13" fmla="*/ 396047 h 551622"/>
              <a:gd name="connsiteX14" fmla="*/ 188921 w 731846"/>
              <a:gd name="connsiteY14" fmla="*/ 538922 h 551622"/>
              <a:gd name="connsiteX15" fmla="*/ 122246 w 731846"/>
              <a:gd name="connsiteY15" fmla="*/ 551622 h 551622"/>
              <a:gd name="connsiteX16" fmla="*/ 93671 w 731846"/>
              <a:gd name="connsiteY16" fmla="*/ 405572 h 551622"/>
              <a:gd name="connsiteX17" fmla="*/ 150821 w 731846"/>
              <a:gd name="connsiteY17" fmla="*/ 348422 h 551622"/>
              <a:gd name="connsiteX0" fmla="*/ 731846 w 731846"/>
              <a:gd name="connsiteY0" fmla="*/ 234122 h 551622"/>
              <a:gd name="connsiteX1" fmla="*/ 550871 w 731846"/>
              <a:gd name="connsiteY1" fmla="*/ 234122 h 551622"/>
              <a:gd name="connsiteX2" fmla="*/ 550871 w 731846"/>
              <a:gd name="connsiteY2" fmla="*/ 138872 h 551622"/>
              <a:gd name="connsiteX3" fmla="*/ 405615 w 731846"/>
              <a:gd name="connsiteY3" fmla="*/ 73785 h 551622"/>
              <a:gd name="connsiteX4" fmla="*/ 385771 w 731846"/>
              <a:gd name="connsiteY4" fmla="*/ 135697 h 551622"/>
              <a:gd name="connsiteX5" fmla="*/ 338146 w 731846"/>
              <a:gd name="connsiteY5" fmla="*/ 167447 h 551622"/>
              <a:gd name="connsiteX6" fmla="*/ 122246 w 731846"/>
              <a:gd name="connsiteY6" fmla="*/ 176972 h 551622"/>
              <a:gd name="connsiteX7" fmla="*/ 84146 w 731846"/>
              <a:gd name="connsiteY7" fmla="*/ 11872 h 551622"/>
              <a:gd name="connsiteX8" fmla="*/ 48426 w 731846"/>
              <a:gd name="connsiteY8" fmla="*/ 15046 h 551622"/>
              <a:gd name="connsiteX9" fmla="*/ 802 w 731846"/>
              <a:gd name="connsiteY9" fmla="*/ 53941 h 551622"/>
              <a:gd name="connsiteX10" fmla="*/ 19851 w 731846"/>
              <a:gd name="connsiteY10" fmla="*/ 79340 h 551622"/>
              <a:gd name="connsiteX11" fmla="*/ 101608 w 731846"/>
              <a:gd name="connsiteY11" fmla="*/ 142047 h 551622"/>
              <a:gd name="connsiteX12" fmla="*/ 143676 w 731846"/>
              <a:gd name="connsiteY12" fmla="*/ 222215 h 551622"/>
              <a:gd name="connsiteX13" fmla="*/ 131771 w 731846"/>
              <a:gd name="connsiteY13" fmla="*/ 367472 h 551622"/>
              <a:gd name="connsiteX14" fmla="*/ 195271 w 731846"/>
              <a:gd name="connsiteY14" fmla="*/ 396047 h 551622"/>
              <a:gd name="connsiteX15" fmla="*/ 188921 w 731846"/>
              <a:gd name="connsiteY15" fmla="*/ 538922 h 551622"/>
              <a:gd name="connsiteX16" fmla="*/ 122246 w 731846"/>
              <a:gd name="connsiteY16" fmla="*/ 551622 h 551622"/>
              <a:gd name="connsiteX17" fmla="*/ 93671 w 731846"/>
              <a:gd name="connsiteY17" fmla="*/ 405572 h 551622"/>
              <a:gd name="connsiteX18" fmla="*/ 150821 w 731846"/>
              <a:gd name="connsiteY18" fmla="*/ 348422 h 551622"/>
              <a:gd name="connsiteX0" fmla="*/ 731846 w 731846"/>
              <a:gd name="connsiteY0" fmla="*/ 234122 h 551622"/>
              <a:gd name="connsiteX1" fmla="*/ 550871 w 731846"/>
              <a:gd name="connsiteY1" fmla="*/ 234122 h 551622"/>
              <a:gd name="connsiteX2" fmla="*/ 550871 w 731846"/>
              <a:gd name="connsiteY2" fmla="*/ 138872 h 551622"/>
              <a:gd name="connsiteX3" fmla="*/ 405615 w 731846"/>
              <a:gd name="connsiteY3" fmla="*/ 73785 h 551622"/>
              <a:gd name="connsiteX4" fmla="*/ 385771 w 731846"/>
              <a:gd name="connsiteY4" fmla="*/ 135697 h 551622"/>
              <a:gd name="connsiteX5" fmla="*/ 338146 w 731846"/>
              <a:gd name="connsiteY5" fmla="*/ 167447 h 551622"/>
              <a:gd name="connsiteX6" fmla="*/ 122246 w 731846"/>
              <a:gd name="connsiteY6" fmla="*/ 176972 h 551622"/>
              <a:gd name="connsiteX7" fmla="*/ 84146 w 731846"/>
              <a:gd name="connsiteY7" fmla="*/ 11872 h 551622"/>
              <a:gd name="connsiteX8" fmla="*/ 48426 w 731846"/>
              <a:gd name="connsiteY8" fmla="*/ 15046 h 551622"/>
              <a:gd name="connsiteX9" fmla="*/ 802 w 731846"/>
              <a:gd name="connsiteY9" fmla="*/ 53941 h 551622"/>
              <a:gd name="connsiteX10" fmla="*/ 19851 w 731846"/>
              <a:gd name="connsiteY10" fmla="*/ 79340 h 551622"/>
              <a:gd name="connsiteX11" fmla="*/ 101608 w 731846"/>
              <a:gd name="connsiteY11" fmla="*/ 142047 h 551622"/>
              <a:gd name="connsiteX12" fmla="*/ 143676 w 731846"/>
              <a:gd name="connsiteY12" fmla="*/ 222215 h 551622"/>
              <a:gd name="connsiteX13" fmla="*/ 157965 w 731846"/>
              <a:gd name="connsiteY13" fmla="*/ 522254 h 551622"/>
              <a:gd name="connsiteX14" fmla="*/ 195271 w 731846"/>
              <a:gd name="connsiteY14" fmla="*/ 396047 h 551622"/>
              <a:gd name="connsiteX15" fmla="*/ 188921 w 731846"/>
              <a:gd name="connsiteY15" fmla="*/ 538922 h 551622"/>
              <a:gd name="connsiteX16" fmla="*/ 122246 w 731846"/>
              <a:gd name="connsiteY16" fmla="*/ 551622 h 551622"/>
              <a:gd name="connsiteX17" fmla="*/ 93671 w 731846"/>
              <a:gd name="connsiteY17" fmla="*/ 405572 h 551622"/>
              <a:gd name="connsiteX18" fmla="*/ 150821 w 731846"/>
              <a:gd name="connsiteY18" fmla="*/ 348422 h 551622"/>
              <a:gd name="connsiteX0" fmla="*/ 731846 w 731846"/>
              <a:gd name="connsiteY0" fmla="*/ 234122 h 551622"/>
              <a:gd name="connsiteX1" fmla="*/ 550871 w 731846"/>
              <a:gd name="connsiteY1" fmla="*/ 234122 h 551622"/>
              <a:gd name="connsiteX2" fmla="*/ 550871 w 731846"/>
              <a:gd name="connsiteY2" fmla="*/ 138872 h 551622"/>
              <a:gd name="connsiteX3" fmla="*/ 405615 w 731846"/>
              <a:gd name="connsiteY3" fmla="*/ 73785 h 551622"/>
              <a:gd name="connsiteX4" fmla="*/ 385771 w 731846"/>
              <a:gd name="connsiteY4" fmla="*/ 135697 h 551622"/>
              <a:gd name="connsiteX5" fmla="*/ 338146 w 731846"/>
              <a:gd name="connsiteY5" fmla="*/ 167447 h 551622"/>
              <a:gd name="connsiteX6" fmla="*/ 122246 w 731846"/>
              <a:gd name="connsiteY6" fmla="*/ 176972 h 551622"/>
              <a:gd name="connsiteX7" fmla="*/ 84146 w 731846"/>
              <a:gd name="connsiteY7" fmla="*/ 11872 h 551622"/>
              <a:gd name="connsiteX8" fmla="*/ 48426 w 731846"/>
              <a:gd name="connsiteY8" fmla="*/ 15046 h 551622"/>
              <a:gd name="connsiteX9" fmla="*/ 802 w 731846"/>
              <a:gd name="connsiteY9" fmla="*/ 53941 h 551622"/>
              <a:gd name="connsiteX10" fmla="*/ 19851 w 731846"/>
              <a:gd name="connsiteY10" fmla="*/ 79340 h 551622"/>
              <a:gd name="connsiteX11" fmla="*/ 101608 w 731846"/>
              <a:gd name="connsiteY11" fmla="*/ 142047 h 551622"/>
              <a:gd name="connsiteX12" fmla="*/ 143676 w 731846"/>
              <a:gd name="connsiteY12" fmla="*/ 222215 h 551622"/>
              <a:gd name="connsiteX13" fmla="*/ 157965 w 731846"/>
              <a:gd name="connsiteY13" fmla="*/ 522254 h 551622"/>
              <a:gd name="connsiteX14" fmla="*/ 200034 w 731846"/>
              <a:gd name="connsiteY14" fmla="*/ 503203 h 551622"/>
              <a:gd name="connsiteX15" fmla="*/ 188921 w 731846"/>
              <a:gd name="connsiteY15" fmla="*/ 538922 h 551622"/>
              <a:gd name="connsiteX16" fmla="*/ 122246 w 731846"/>
              <a:gd name="connsiteY16" fmla="*/ 551622 h 551622"/>
              <a:gd name="connsiteX17" fmla="*/ 93671 w 731846"/>
              <a:gd name="connsiteY17" fmla="*/ 405572 h 551622"/>
              <a:gd name="connsiteX18" fmla="*/ 150821 w 731846"/>
              <a:gd name="connsiteY18" fmla="*/ 348422 h 551622"/>
              <a:gd name="connsiteX0" fmla="*/ 731846 w 731846"/>
              <a:gd name="connsiteY0" fmla="*/ 234122 h 551622"/>
              <a:gd name="connsiteX1" fmla="*/ 550871 w 731846"/>
              <a:gd name="connsiteY1" fmla="*/ 234122 h 551622"/>
              <a:gd name="connsiteX2" fmla="*/ 550871 w 731846"/>
              <a:gd name="connsiteY2" fmla="*/ 138872 h 551622"/>
              <a:gd name="connsiteX3" fmla="*/ 405615 w 731846"/>
              <a:gd name="connsiteY3" fmla="*/ 73785 h 551622"/>
              <a:gd name="connsiteX4" fmla="*/ 385771 w 731846"/>
              <a:gd name="connsiteY4" fmla="*/ 135697 h 551622"/>
              <a:gd name="connsiteX5" fmla="*/ 338146 w 731846"/>
              <a:gd name="connsiteY5" fmla="*/ 167447 h 551622"/>
              <a:gd name="connsiteX6" fmla="*/ 122246 w 731846"/>
              <a:gd name="connsiteY6" fmla="*/ 176972 h 551622"/>
              <a:gd name="connsiteX7" fmla="*/ 84146 w 731846"/>
              <a:gd name="connsiteY7" fmla="*/ 11872 h 551622"/>
              <a:gd name="connsiteX8" fmla="*/ 48426 w 731846"/>
              <a:gd name="connsiteY8" fmla="*/ 15046 h 551622"/>
              <a:gd name="connsiteX9" fmla="*/ 802 w 731846"/>
              <a:gd name="connsiteY9" fmla="*/ 53941 h 551622"/>
              <a:gd name="connsiteX10" fmla="*/ 19851 w 731846"/>
              <a:gd name="connsiteY10" fmla="*/ 79340 h 551622"/>
              <a:gd name="connsiteX11" fmla="*/ 101608 w 731846"/>
              <a:gd name="connsiteY11" fmla="*/ 142047 h 551622"/>
              <a:gd name="connsiteX12" fmla="*/ 143676 w 731846"/>
              <a:gd name="connsiteY12" fmla="*/ 222215 h 551622"/>
              <a:gd name="connsiteX13" fmla="*/ 157965 w 731846"/>
              <a:gd name="connsiteY13" fmla="*/ 522254 h 551622"/>
              <a:gd name="connsiteX14" fmla="*/ 200034 w 731846"/>
              <a:gd name="connsiteY14" fmla="*/ 503203 h 551622"/>
              <a:gd name="connsiteX15" fmla="*/ 212733 w 731846"/>
              <a:gd name="connsiteY15" fmla="*/ 477009 h 551622"/>
              <a:gd name="connsiteX16" fmla="*/ 122246 w 731846"/>
              <a:gd name="connsiteY16" fmla="*/ 551622 h 551622"/>
              <a:gd name="connsiteX17" fmla="*/ 93671 w 731846"/>
              <a:gd name="connsiteY17" fmla="*/ 405572 h 551622"/>
              <a:gd name="connsiteX18" fmla="*/ 150821 w 731846"/>
              <a:gd name="connsiteY18" fmla="*/ 348422 h 551622"/>
              <a:gd name="connsiteX0" fmla="*/ 731846 w 731846"/>
              <a:gd name="connsiteY0" fmla="*/ 234122 h 522254"/>
              <a:gd name="connsiteX1" fmla="*/ 550871 w 731846"/>
              <a:gd name="connsiteY1" fmla="*/ 234122 h 522254"/>
              <a:gd name="connsiteX2" fmla="*/ 550871 w 731846"/>
              <a:gd name="connsiteY2" fmla="*/ 138872 h 522254"/>
              <a:gd name="connsiteX3" fmla="*/ 405615 w 731846"/>
              <a:gd name="connsiteY3" fmla="*/ 73785 h 522254"/>
              <a:gd name="connsiteX4" fmla="*/ 385771 w 731846"/>
              <a:gd name="connsiteY4" fmla="*/ 135697 h 522254"/>
              <a:gd name="connsiteX5" fmla="*/ 338146 w 731846"/>
              <a:gd name="connsiteY5" fmla="*/ 167447 h 522254"/>
              <a:gd name="connsiteX6" fmla="*/ 122246 w 731846"/>
              <a:gd name="connsiteY6" fmla="*/ 176972 h 522254"/>
              <a:gd name="connsiteX7" fmla="*/ 84146 w 731846"/>
              <a:gd name="connsiteY7" fmla="*/ 11872 h 522254"/>
              <a:gd name="connsiteX8" fmla="*/ 48426 w 731846"/>
              <a:gd name="connsiteY8" fmla="*/ 15046 h 522254"/>
              <a:gd name="connsiteX9" fmla="*/ 802 w 731846"/>
              <a:gd name="connsiteY9" fmla="*/ 53941 h 522254"/>
              <a:gd name="connsiteX10" fmla="*/ 19851 w 731846"/>
              <a:gd name="connsiteY10" fmla="*/ 79340 h 522254"/>
              <a:gd name="connsiteX11" fmla="*/ 101608 w 731846"/>
              <a:gd name="connsiteY11" fmla="*/ 142047 h 522254"/>
              <a:gd name="connsiteX12" fmla="*/ 143676 w 731846"/>
              <a:gd name="connsiteY12" fmla="*/ 222215 h 522254"/>
              <a:gd name="connsiteX13" fmla="*/ 157965 w 731846"/>
              <a:gd name="connsiteY13" fmla="*/ 522254 h 522254"/>
              <a:gd name="connsiteX14" fmla="*/ 200034 w 731846"/>
              <a:gd name="connsiteY14" fmla="*/ 503203 h 522254"/>
              <a:gd name="connsiteX15" fmla="*/ 212733 w 731846"/>
              <a:gd name="connsiteY15" fmla="*/ 477009 h 522254"/>
              <a:gd name="connsiteX16" fmla="*/ 200828 w 731846"/>
              <a:gd name="connsiteY16" fmla="*/ 403984 h 522254"/>
              <a:gd name="connsiteX17" fmla="*/ 93671 w 731846"/>
              <a:gd name="connsiteY17" fmla="*/ 405572 h 522254"/>
              <a:gd name="connsiteX18" fmla="*/ 150821 w 731846"/>
              <a:gd name="connsiteY18" fmla="*/ 348422 h 522254"/>
              <a:gd name="connsiteX0" fmla="*/ 731846 w 731846"/>
              <a:gd name="connsiteY0" fmla="*/ 234122 h 522254"/>
              <a:gd name="connsiteX1" fmla="*/ 550871 w 731846"/>
              <a:gd name="connsiteY1" fmla="*/ 234122 h 522254"/>
              <a:gd name="connsiteX2" fmla="*/ 550871 w 731846"/>
              <a:gd name="connsiteY2" fmla="*/ 138872 h 522254"/>
              <a:gd name="connsiteX3" fmla="*/ 405615 w 731846"/>
              <a:gd name="connsiteY3" fmla="*/ 73785 h 522254"/>
              <a:gd name="connsiteX4" fmla="*/ 385771 w 731846"/>
              <a:gd name="connsiteY4" fmla="*/ 135697 h 522254"/>
              <a:gd name="connsiteX5" fmla="*/ 338146 w 731846"/>
              <a:gd name="connsiteY5" fmla="*/ 167447 h 522254"/>
              <a:gd name="connsiteX6" fmla="*/ 122246 w 731846"/>
              <a:gd name="connsiteY6" fmla="*/ 176972 h 522254"/>
              <a:gd name="connsiteX7" fmla="*/ 84146 w 731846"/>
              <a:gd name="connsiteY7" fmla="*/ 11872 h 522254"/>
              <a:gd name="connsiteX8" fmla="*/ 48426 w 731846"/>
              <a:gd name="connsiteY8" fmla="*/ 15046 h 522254"/>
              <a:gd name="connsiteX9" fmla="*/ 802 w 731846"/>
              <a:gd name="connsiteY9" fmla="*/ 53941 h 522254"/>
              <a:gd name="connsiteX10" fmla="*/ 19851 w 731846"/>
              <a:gd name="connsiteY10" fmla="*/ 79340 h 522254"/>
              <a:gd name="connsiteX11" fmla="*/ 101608 w 731846"/>
              <a:gd name="connsiteY11" fmla="*/ 142047 h 522254"/>
              <a:gd name="connsiteX12" fmla="*/ 143676 w 731846"/>
              <a:gd name="connsiteY12" fmla="*/ 222215 h 522254"/>
              <a:gd name="connsiteX13" fmla="*/ 157965 w 731846"/>
              <a:gd name="connsiteY13" fmla="*/ 522254 h 522254"/>
              <a:gd name="connsiteX14" fmla="*/ 200034 w 731846"/>
              <a:gd name="connsiteY14" fmla="*/ 503203 h 522254"/>
              <a:gd name="connsiteX15" fmla="*/ 212733 w 731846"/>
              <a:gd name="connsiteY15" fmla="*/ 477009 h 522254"/>
              <a:gd name="connsiteX16" fmla="*/ 200828 w 731846"/>
              <a:gd name="connsiteY16" fmla="*/ 403984 h 522254"/>
              <a:gd name="connsiteX17" fmla="*/ 177015 w 731846"/>
              <a:gd name="connsiteY17" fmla="*/ 386522 h 522254"/>
              <a:gd name="connsiteX18" fmla="*/ 150821 w 731846"/>
              <a:gd name="connsiteY18" fmla="*/ 348422 h 522254"/>
              <a:gd name="connsiteX0" fmla="*/ 731846 w 731846"/>
              <a:gd name="connsiteY0" fmla="*/ 234122 h 524066"/>
              <a:gd name="connsiteX1" fmla="*/ 550871 w 731846"/>
              <a:gd name="connsiteY1" fmla="*/ 234122 h 524066"/>
              <a:gd name="connsiteX2" fmla="*/ 550871 w 731846"/>
              <a:gd name="connsiteY2" fmla="*/ 138872 h 524066"/>
              <a:gd name="connsiteX3" fmla="*/ 405615 w 731846"/>
              <a:gd name="connsiteY3" fmla="*/ 73785 h 524066"/>
              <a:gd name="connsiteX4" fmla="*/ 385771 w 731846"/>
              <a:gd name="connsiteY4" fmla="*/ 135697 h 524066"/>
              <a:gd name="connsiteX5" fmla="*/ 338146 w 731846"/>
              <a:gd name="connsiteY5" fmla="*/ 167447 h 524066"/>
              <a:gd name="connsiteX6" fmla="*/ 122246 w 731846"/>
              <a:gd name="connsiteY6" fmla="*/ 176972 h 524066"/>
              <a:gd name="connsiteX7" fmla="*/ 84146 w 731846"/>
              <a:gd name="connsiteY7" fmla="*/ 11872 h 524066"/>
              <a:gd name="connsiteX8" fmla="*/ 48426 w 731846"/>
              <a:gd name="connsiteY8" fmla="*/ 15046 h 524066"/>
              <a:gd name="connsiteX9" fmla="*/ 802 w 731846"/>
              <a:gd name="connsiteY9" fmla="*/ 53941 h 524066"/>
              <a:gd name="connsiteX10" fmla="*/ 19851 w 731846"/>
              <a:gd name="connsiteY10" fmla="*/ 79340 h 524066"/>
              <a:gd name="connsiteX11" fmla="*/ 101608 w 731846"/>
              <a:gd name="connsiteY11" fmla="*/ 142047 h 524066"/>
              <a:gd name="connsiteX12" fmla="*/ 143676 w 731846"/>
              <a:gd name="connsiteY12" fmla="*/ 222215 h 524066"/>
              <a:gd name="connsiteX13" fmla="*/ 148439 w 731846"/>
              <a:gd name="connsiteY13" fmla="*/ 488915 h 524066"/>
              <a:gd name="connsiteX14" fmla="*/ 157965 w 731846"/>
              <a:gd name="connsiteY14" fmla="*/ 522254 h 524066"/>
              <a:gd name="connsiteX15" fmla="*/ 200034 w 731846"/>
              <a:gd name="connsiteY15" fmla="*/ 503203 h 524066"/>
              <a:gd name="connsiteX16" fmla="*/ 212733 w 731846"/>
              <a:gd name="connsiteY16" fmla="*/ 477009 h 524066"/>
              <a:gd name="connsiteX17" fmla="*/ 200828 w 731846"/>
              <a:gd name="connsiteY17" fmla="*/ 403984 h 524066"/>
              <a:gd name="connsiteX18" fmla="*/ 177015 w 731846"/>
              <a:gd name="connsiteY18" fmla="*/ 386522 h 524066"/>
              <a:gd name="connsiteX19" fmla="*/ 150821 w 731846"/>
              <a:gd name="connsiteY19" fmla="*/ 348422 h 524066"/>
              <a:gd name="connsiteX0" fmla="*/ 731846 w 731846"/>
              <a:gd name="connsiteY0" fmla="*/ 234122 h 524066"/>
              <a:gd name="connsiteX1" fmla="*/ 550871 w 731846"/>
              <a:gd name="connsiteY1" fmla="*/ 234122 h 524066"/>
              <a:gd name="connsiteX2" fmla="*/ 550871 w 731846"/>
              <a:gd name="connsiteY2" fmla="*/ 138872 h 524066"/>
              <a:gd name="connsiteX3" fmla="*/ 405615 w 731846"/>
              <a:gd name="connsiteY3" fmla="*/ 73785 h 524066"/>
              <a:gd name="connsiteX4" fmla="*/ 385771 w 731846"/>
              <a:gd name="connsiteY4" fmla="*/ 135697 h 524066"/>
              <a:gd name="connsiteX5" fmla="*/ 338146 w 731846"/>
              <a:gd name="connsiteY5" fmla="*/ 167447 h 524066"/>
              <a:gd name="connsiteX6" fmla="*/ 122246 w 731846"/>
              <a:gd name="connsiteY6" fmla="*/ 176972 h 524066"/>
              <a:gd name="connsiteX7" fmla="*/ 84146 w 731846"/>
              <a:gd name="connsiteY7" fmla="*/ 11872 h 524066"/>
              <a:gd name="connsiteX8" fmla="*/ 48426 w 731846"/>
              <a:gd name="connsiteY8" fmla="*/ 15046 h 524066"/>
              <a:gd name="connsiteX9" fmla="*/ 802 w 731846"/>
              <a:gd name="connsiteY9" fmla="*/ 53941 h 524066"/>
              <a:gd name="connsiteX10" fmla="*/ 19851 w 731846"/>
              <a:gd name="connsiteY10" fmla="*/ 79340 h 524066"/>
              <a:gd name="connsiteX11" fmla="*/ 101608 w 731846"/>
              <a:gd name="connsiteY11" fmla="*/ 142047 h 524066"/>
              <a:gd name="connsiteX12" fmla="*/ 143676 w 731846"/>
              <a:gd name="connsiteY12" fmla="*/ 222215 h 524066"/>
              <a:gd name="connsiteX13" fmla="*/ 148439 w 731846"/>
              <a:gd name="connsiteY13" fmla="*/ 488915 h 524066"/>
              <a:gd name="connsiteX14" fmla="*/ 174633 w 731846"/>
              <a:gd name="connsiteY14" fmla="*/ 522254 h 524066"/>
              <a:gd name="connsiteX15" fmla="*/ 200034 w 731846"/>
              <a:gd name="connsiteY15" fmla="*/ 503203 h 524066"/>
              <a:gd name="connsiteX16" fmla="*/ 212733 w 731846"/>
              <a:gd name="connsiteY16" fmla="*/ 477009 h 524066"/>
              <a:gd name="connsiteX17" fmla="*/ 200828 w 731846"/>
              <a:gd name="connsiteY17" fmla="*/ 403984 h 524066"/>
              <a:gd name="connsiteX18" fmla="*/ 177015 w 731846"/>
              <a:gd name="connsiteY18" fmla="*/ 386522 h 524066"/>
              <a:gd name="connsiteX19" fmla="*/ 150821 w 731846"/>
              <a:gd name="connsiteY19" fmla="*/ 348422 h 524066"/>
              <a:gd name="connsiteX0" fmla="*/ 731846 w 731846"/>
              <a:gd name="connsiteY0" fmla="*/ 234122 h 524066"/>
              <a:gd name="connsiteX1" fmla="*/ 550871 w 731846"/>
              <a:gd name="connsiteY1" fmla="*/ 234122 h 524066"/>
              <a:gd name="connsiteX2" fmla="*/ 550871 w 731846"/>
              <a:gd name="connsiteY2" fmla="*/ 138872 h 524066"/>
              <a:gd name="connsiteX3" fmla="*/ 405615 w 731846"/>
              <a:gd name="connsiteY3" fmla="*/ 73785 h 524066"/>
              <a:gd name="connsiteX4" fmla="*/ 385771 w 731846"/>
              <a:gd name="connsiteY4" fmla="*/ 135697 h 524066"/>
              <a:gd name="connsiteX5" fmla="*/ 338146 w 731846"/>
              <a:gd name="connsiteY5" fmla="*/ 167447 h 524066"/>
              <a:gd name="connsiteX6" fmla="*/ 122246 w 731846"/>
              <a:gd name="connsiteY6" fmla="*/ 176972 h 524066"/>
              <a:gd name="connsiteX7" fmla="*/ 84146 w 731846"/>
              <a:gd name="connsiteY7" fmla="*/ 11872 h 524066"/>
              <a:gd name="connsiteX8" fmla="*/ 48426 w 731846"/>
              <a:gd name="connsiteY8" fmla="*/ 15046 h 524066"/>
              <a:gd name="connsiteX9" fmla="*/ 802 w 731846"/>
              <a:gd name="connsiteY9" fmla="*/ 53941 h 524066"/>
              <a:gd name="connsiteX10" fmla="*/ 19851 w 731846"/>
              <a:gd name="connsiteY10" fmla="*/ 79340 h 524066"/>
              <a:gd name="connsiteX11" fmla="*/ 101608 w 731846"/>
              <a:gd name="connsiteY11" fmla="*/ 142047 h 524066"/>
              <a:gd name="connsiteX12" fmla="*/ 143676 w 731846"/>
              <a:gd name="connsiteY12" fmla="*/ 222215 h 524066"/>
              <a:gd name="connsiteX13" fmla="*/ 148439 w 731846"/>
              <a:gd name="connsiteY13" fmla="*/ 488915 h 524066"/>
              <a:gd name="connsiteX14" fmla="*/ 174633 w 731846"/>
              <a:gd name="connsiteY14" fmla="*/ 522254 h 524066"/>
              <a:gd name="connsiteX15" fmla="*/ 207178 w 731846"/>
              <a:gd name="connsiteY15" fmla="*/ 510347 h 524066"/>
              <a:gd name="connsiteX16" fmla="*/ 212733 w 731846"/>
              <a:gd name="connsiteY16" fmla="*/ 477009 h 524066"/>
              <a:gd name="connsiteX17" fmla="*/ 200828 w 731846"/>
              <a:gd name="connsiteY17" fmla="*/ 403984 h 524066"/>
              <a:gd name="connsiteX18" fmla="*/ 177015 w 731846"/>
              <a:gd name="connsiteY18" fmla="*/ 386522 h 524066"/>
              <a:gd name="connsiteX19" fmla="*/ 150821 w 731846"/>
              <a:gd name="connsiteY19" fmla="*/ 348422 h 524066"/>
              <a:gd name="connsiteX0" fmla="*/ 731846 w 731846"/>
              <a:gd name="connsiteY0" fmla="*/ 234122 h 524066"/>
              <a:gd name="connsiteX1" fmla="*/ 550871 w 731846"/>
              <a:gd name="connsiteY1" fmla="*/ 234122 h 524066"/>
              <a:gd name="connsiteX2" fmla="*/ 550871 w 731846"/>
              <a:gd name="connsiteY2" fmla="*/ 138872 h 524066"/>
              <a:gd name="connsiteX3" fmla="*/ 405615 w 731846"/>
              <a:gd name="connsiteY3" fmla="*/ 73785 h 524066"/>
              <a:gd name="connsiteX4" fmla="*/ 385771 w 731846"/>
              <a:gd name="connsiteY4" fmla="*/ 135697 h 524066"/>
              <a:gd name="connsiteX5" fmla="*/ 338146 w 731846"/>
              <a:gd name="connsiteY5" fmla="*/ 167447 h 524066"/>
              <a:gd name="connsiteX6" fmla="*/ 122246 w 731846"/>
              <a:gd name="connsiteY6" fmla="*/ 176972 h 524066"/>
              <a:gd name="connsiteX7" fmla="*/ 84146 w 731846"/>
              <a:gd name="connsiteY7" fmla="*/ 11872 h 524066"/>
              <a:gd name="connsiteX8" fmla="*/ 48426 w 731846"/>
              <a:gd name="connsiteY8" fmla="*/ 15046 h 524066"/>
              <a:gd name="connsiteX9" fmla="*/ 802 w 731846"/>
              <a:gd name="connsiteY9" fmla="*/ 53941 h 524066"/>
              <a:gd name="connsiteX10" fmla="*/ 19851 w 731846"/>
              <a:gd name="connsiteY10" fmla="*/ 79340 h 524066"/>
              <a:gd name="connsiteX11" fmla="*/ 101608 w 731846"/>
              <a:gd name="connsiteY11" fmla="*/ 142047 h 524066"/>
              <a:gd name="connsiteX12" fmla="*/ 143676 w 731846"/>
              <a:gd name="connsiteY12" fmla="*/ 222215 h 524066"/>
              <a:gd name="connsiteX13" fmla="*/ 148439 w 731846"/>
              <a:gd name="connsiteY13" fmla="*/ 488915 h 524066"/>
              <a:gd name="connsiteX14" fmla="*/ 174633 w 731846"/>
              <a:gd name="connsiteY14" fmla="*/ 522254 h 524066"/>
              <a:gd name="connsiteX15" fmla="*/ 207178 w 731846"/>
              <a:gd name="connsiteY15" fmla="*/ 510347 h 524066"/>
              <a:gd name="connsiteX16" fmla="*/ 212733 w 731846"/>
              <a:gd name="connsiteY16" fmla="*/ 477009 h 524066"/>
              <a:gd name="connsiteX17" fmla="*/ 210353 w 731846"/>
              <a:gd name="connsiteY17" fmla="*/ 415890 h 524066"/>
              <a:gd name="connsiteX18" fmla="*/ 177015 w 731846"/>
              <a:gd name="connsiteY18" fmla="*/ 386522 h 524066"/>
              <a:gd name="connsiteX19" fmla="*/ 150821 w 731846"/>
              <a:gd name="connsiteY19" fmla="*/ 348422 h 524066"/>
              <a:gd name="connsiteX0" fmla="*/ 731846 w 731846"/>
              <a:gd name="connsiteY0" fmla="*/ 234122 h 524066"/>
              <a:gd name="connsiteX1" fmla="*/ 550871 w 731846"/>
              <a:gd name="connsiteY1" fmla="*/ 234122 h 524066"/>
              <a:gd name="connsiteX2" fmla="*/ 550871 w 731846"/>
              <a:gd name="connsiteY2" fmla="*/ 138872 h 524066"/>
              <a:gd name="connsiteX3" fmla="*/ 405615 w 731846"/>
              <a:gd name="connsiteY3" fmla="*/ 73785 h 524066"/>
              <a:gd name="connsiteX4" fmla="*/ 385771 w 731846"/>
              <a:gd name="connsiteY4" fmla="*/ 135697 h 524066"/>
              <a:gd name="connsiteX5" fmla="*/ 338146 w 731846"/>
              <a:gd name="connsiteY5" fmla="*/ 167447 h 524066"/>
              <a:gd name="connsiteX6" fmla="*/ 122246 w 731846"/>
              <a:gd name="connsiteY6" fmla="*/ 176972 h 524066"/>
              <a:gd name="connsiteX7" fmla="*/ 84146 w 731846"/>
              <a:gd name="connsiteY7" fmla="*/ 11872 h 524066"/>
              <a:gd name="connsiteX8" fmla="*/ 48426 w 731846"/>
              <a:gd name="connsiteY8" fmla="*/ 15046 h 524066"/>
              <a:gd name="connsiteX9" fmla="*/ 802 w 731846"/>
              <a:gd name="connsiteY9" fmla="*/ 53941 h 524066"/>
              <a:gd name="connsiteX10" fmla="*/ 19851 w 731846"/>
              <a:gd name="connsiteY10" fmla="*/ 79340 h 524066"/>
              <a:gd name="connsiteX11" fmla="*/ 101608 w 731846"/>
              <a:gd name="connsiteY11" fmla="*/ 142047 h 524066"/>
              <a:gd name="connsiteX12" fmla="*/ 143676 w 731846"/>
              <a:gd name="connsiteY12" fmla="*/ 222215 h 524066"/>
              <a:gd name="connsiteX13" fmla="*/ 148439 w 731846"/>
              <a:gd name="connsiteY13" fmla="*/ 488915 h 524066"/>
              <a:gd name="connsiteX14" fmla="*/ 174633 w 731846"/>
              <a:gd name="connsiteY14" fmla="*/ 522254 h 524066"/>
              <a:gd name="connsiteX15" fmla="*/ 207178 w 731846"/>
              <a:gd name="connsiteY15" fmla="*/ 510347 h 524066"/>
              <a:gd name="connsiteX16" fmla="*/ 212733 w 731846"/>
              <a:gd name="connsiteY16" fmla="*/ 477009 h 524066"/>
              <a:gd name="connsiteX17" fmla="*/ 210353 w 731846"/>
              <a:gd name="connsiteY17" fmla="*/ 415890 h 524066"/>
              <a:gd name="connsiteX18" fmla="*/ 157965 w 731846"/>
              <a:gd name="connsiteY18" fmla="*/ 400809 h 524066"/>
              <a:gd name="connsiteX19" fmla="*/ 150821 w 731846"/>
              <a:gd name="connsiteY19" fmla="*/ 348422 h 524066"/>
              <a:gd name="connsiteX0" fmla="*/ 731846 w 731846"/>
              <a:gd name="connsiteY0" fmla="*/ 234122 h 524066"/>
              <a:gd name="connsiteX1" fmla="*/ 603259 w 731846"/>
              <a:gd name="connsiteY1" fmla="*/ 226978 h 524066"/>
              <a:gd name="connsiteX2" fmla="*/ 550871 w 731846"/>
              <a:gd name="connsiteY2" fmla="*/ 138872 h 524066"/>
              <a:gd name="connsiteX3" fmla="*/ 405615 w 731846"/>
              <a:gd name="connsiteY3" fmla="*/ 73785 h 524066"/>
              <a:gd name="connsiteX4" fmla="*/ 385771 w 731846"/>
              <a:gd name="connsiteY4" fmla="*/ 135697 h 524066"/>
              <a:gd name="connsiteX5" fmla="*/ 338146 w 731846"/>
              <a:gd name="connsiteY5" fmla="*/ 167447 h 524066"/>
              <a:gd name="connsiteX6" fmla="*/ 122246 w 731846"/>
              <a:gd name="connsiteY6" fmla="*/ 176972 h 524066"/>
              <a:gd name="connsiteX7" fmla="*/ 84146 w 731846"/>
              <a:gd name="connsiteY7" fmla="*/ 11872 h 524066"/>
              <a:gd name="connsiteX8" fmla="*/ 48426 w 731846"/>
              <a:gd name="connsiteY8" fmla="*/ 15046 h 524066"/>
              <a:gd name="connsiteX9" fmla="*/ 802 w 731846"/>
              <a:gd name="connsiteY9" fmla="*/ 53941 h 524066"/>
              <a:gd name="connsiteX10" fmla="*/ 19851 w 731846"/>
              <a:gd name="connsiteY10" fmla="*/ 79340 h 524066"/>
              <a:gd name="connsiteX11" fmla="*/ 101608 w 731846"/>
              <a:gd name="connsiteY11" fmla="*/ 142047 h 524066"/>
              <a:gd name="connsiteX12" fmla="*/ 143676 w 731846"/>
              <a:gd name="connsiteY12" fmla="*/ 222215 h 524066"/>
              <a:gd name="connsiteX13" fmla="*/ 148439 w 731846"/>
              <a:gd name="connsiteY13" fmla="*/ 488915 h 524066"/>
              <a:gd name="connsiteX14" fmla="*/ 174633 w 731846"/>
              <a:gd name="connsiteY14" fmla="*/ 522254 h 524066"/>
              <a:gd name="connsiteX15" fmla="*/ 207178 w 731846"/>
              <a:gd name="connsiteY15" fmla="*/ 510347 h 524066"/>
              <a:gd name="connsiteX16" fmla="*/ 212733 w 731846"/>
              <a:gd name="connsiteY16" fmla="*/ 477009 h 524066"/>
              <a:gd name="connsiteX17" fmla="*/ 210353 w 731846"/>
              <a:gd name="connsiteY17" fmla="*/ 415890 h 524066"/>
              <a:gd name="connsiteX18" fmla="*/ 157965 w 731846"/>
              <a:gd name="connsiteY18" fmla="*/ 400809 h 524066"/>
              <a:gd name="connsiteX19" fmla="*/ 150821 w 731846"/>
              <a:gd name="connsiteY19" fmla="*/ 348422 h 524066"/>
              <a:gd name="connsiteX0" fmla="*/ 731846 w 731846"/>
              <a:gd name="connsiteY0" fmla="*/ 234122 h 524066"/>
              <a:gd name="connsiteX1" fmla="*/ 605641 w 731846"/>
              <a:gd name="connsiteY1" fmla="*/ 226978 h 524066"/>
              <a:gd name="connsiteX2" fmla="*/ 550871 w 731846"/>
              <a:gd name="connsiteY2" fmla="*/ 138872 h 524066"/>
              <a:gd name="connsiteX3" fmla="*/ 405615 w 731846"/>
              <a:gd name="connsiteY3" fmla="*/ 73785 h 524066"/>
              <a:gd name="connsiteX4" fmla="*/ 385771 w 731846"/>
              <a:gd name="connsiteY4" fmla="*/ 135697 h 524066"/>
              <a:gd name="connsiteX5" fmla="*/ 338146 w 731846"/>
              <a:gd name="connsiteY5" fmla="*/ 167447 h 524066"/>
              <a:gd name="connsiteX6" fmla="*/ 122246 w 731846"/>
              <a:gd name="connsiteY6" fmla="*/ 176972 h 524066"/>
              <a:gd name="connsiteX7" fmla="*/ 84146 w 731846"/>
              <a:gd name="connsiteY7" fmla="*/ 11872 h 524066"/>
              <a:gd name="connsiteX8" fmla="*/ 48426 w 731846"/>
              <a:gd name="connsiteY8" fmla="*/ 15046 h 524066"/>
              <a:gd name="connsiteX9" fmla="*/ 802 w 731846"/>
              <a:gd name="connsiteY9" fmla="*/ 53941 h 524066"/>
              <a:gd name="connsiteX10" fmla="*/ 19851 w 731846"/>
              <a:gd name="connsiteY10" fmla="*/ 79340 h 524066"/>
              <a:gd name="connsiteX11" fmla="*/ 101608 w 731846"/>
              <a:gd name="connsiteY11" fmla="*/ 142047 h 524066"/>
              <a:gd name="connsiteX12" fmla="*/ 143676 w 731846"/>
              <a:gd name="connsiteY12" fmla="*/ 222215 h 524066"/>
              <a:gd name="connsiteX13" fmla="*/ 148439 w 731846"/>
              <a:gd name="connsiteY13" fmla="*/ 488915 h 524066"/>
              <a:gd name="connsiteX14" fmla="*/ 174633 w 731846"/>
              <a:gd name="connsiteY14" fmla="*/ 522254 h 524066"/>
              <a:gd name="connsiteX15" fmla="*/ 207178 w 731846"/>
              <a:gd name="connsiteY15" fmla="*/ 510347 h 524066"/>
              <a:gd name="connsiteX16" fmla="*/ 212733 w 731846"/>
              <a:gd name="connsiteY16" fmla="*/ 477009 h 524066"/>
              <a:gd name="connsiteX17" fmla="*/ 210353 w 731846"/>
              <a:gd name="connsiteY17" fmla="*/ 415890 h 524066"/>
              <a:gd name="connsiteX18" fmla="*/ 157965 w 731846"/>
              <a:gd name="connsiteY18" fmla="*/ 400809 h 524066"/>
              <a:gd name="connsiteX19" fmla="*/ 150821 w 731846"/>
              <a:gd name="connsiteY19" fmla="*/ 348422 h 524066"/>
              <a:gd name="connsiteX0" fmla="*/ 731846 w 731846"/>
              <a:gd name="connsiteY0" fmla="*/ 234122 h 524066"/>
              <a:gd name="connsiteX1" fmla="*/ 605641 w 731846"/>
              <a:gd name="connsiteY1" fmla="*/ 226978 h 524066"/>
              <a:gd name="connsiteX2" fmla="*/ 550871 w 731846"/>
              <a:gd name="connsiteY2" fmla="*/ 138872 h 524066"/>
              <a:gd name="connsiteX3" fmla="*/ 405615 w 731846"/>
              <a:gd name="connsiteY3" fmla="*/ 73785 h 524066"/>
              <a:gd name="connsiteX4" fmla="*/ 385771 w 731846"/>
              <a:gd name="connsiteY4" fmla="*/ 135697 h 524066"/>
              <a:gd name="connsiteX5" fmla="*/ 338146 w 731846"/>
              <a:gd name="connsiteY5" fmla="*/ 167447 h 524066"/>
              <a:gd name="connsiteX6" fmla="*/ 122246 w 731846"/>
              <a:gd name="connsiteY6" fmla="*/ 176972 h 524066"/>
              <a:gd name="connsiteX7" fmla="*/ 84146 w 731846"/>
              <a:gd name="connsiteY7" fmla="*/ 11872 h 524066"/>
              <a:gd name="connsiteX8" fmla="*/ 48426 w 731846"/>
              <a:gd name="connsiteY8" fmla="*/ 15046 h 524066"/>
              <a:gd name="connsiteX9" fmla="*/ 802 w 731846"/>
              <a:gd name="connsiteY9" fmla="*/ 53941 h 524066"/>
              <a:gd name="connsiteX10" fmla="*/ 19851 w 731846"/>
              <a:gd name="connsiteY10" fmla="*/ 79340 h 524066"/>
              <a:gd name="connsiteX11" fmla="*/ 101608 w 731846"/>
              <a:gd name="connsiteY11" fmla="*/ 142047 h 524066"/>
              <a:gd name="connsiteX12" fmla="*/ 143676 w 731846"/>
              <a:gd name="connsiteY12" fmla="*/ 222215 h 524066"/>
              <a:gd name="connsiteX13" fmla="*/ 148439 w 731846"/>
              <a:gd name="connsiteY13" fmla="*/ 488915 h 524066"/>
              <a:gd name="connsiteX14" fmla="*/ 174633 w 731846"/>
              <a:gd name="connsiteY14" fmla="*/ 522254 h 524066"/>
              <a:gd name="connsiteX15" fmla="*/ 207178 w 731846"/>
              <a:gd name="connsiteY15" fmla="*/ 510347 h 524066"/>
              <a:gd name="connsiteX16" fmla="*/ 212733 w 731846"/>
              <a:gd name="connsiteY16" fmla="*/ 477009 h 524066"/>
              <a:gd name="connsiteX17" fmla="*/ 210353 w 731846"/>
              <a:gd name="connsiteY17" fmla="*/ 415890 h 524066"/>
              <a:gd name="connsiteX18" fmla="*/ 157965 w 731846"/>
              <a:gd name="connsiteY18" fmla="*/ 400809 h 524066"/>
              <a:gd name="connsiteX19" fmla="*/ 150821 w 731846"/>
              <a:gd name="connsiteY19" fmla="*/ 348422 h 524066"/>
              <a:gd name="connsiteX0" fmla="*/ 731846 w 731846"/>
              <a:gd name="connsiteY0" fmla="*/ 234122 h 524066"/>
              <a:gd name="connsiteX1" fmla="*/ 605641 w 731846"/>
              <a:gd name="connsiteY1" fmla="*/ 226978 h 524066"/>
              <a:gd name="connsiteX2" fmla="*/ 541346 w 731846"/>
              <a:gd name="connsiteY2" fmla="*/ 146016 h 524066"/>
              <a:gd name="connsiteX3" fmla="*/ 405615 w 731846"/>
              <a:gd name="connsiteY3" fmla="*/ 73785 h 524066"/>
              <a:gd name="connsiteX4" fmla="*/ 385771 w 731846"/>
              <a:gd name="connsiteY4" fmla="*/ 135697 h 524066"/>
              <a:gd name="connsiteX5" fmla="*/ 338146 w 731846"/>
              <a:gd name="connsiteY5" fmla="*/ 167447 h 524066"/>
              <a:gd name="connsiteX6" fmla="*/ 122246 w 731846"/>
              <a:gd name="connsiteY6" fmla="*/ 176972 h 524066"/>
              <a:gd name="connsiteX7" fmla="*/ 84146 w 731846"/>
              <a:gd name="connsiteY7" fmla="*/ 11872 h 524066"/>
              <a:gd name="connsiteX8" fmla="*/ 48426 w 731846"/>
              <a:gd name="connsiteY8" fmla="*/ 15046 h 524066"/>
              <a:gd name="connsiteX9" fmla="*/ 802 w 731846"/>
              <a:gd name="connsiteY9" fmla="*/ 53941 h 524066"/>
              <a:gd name="connsiteX10" fmla="*/ 19851 w 731846"/>
              <a:gd name="connsiteY10" fmla="*/ 79340 h 524066"/>
              <a:gd name="connsiteX11" fmla="*/ 101608 w 731846"/>
              <a:gd name="connsiteY11" fmla="*/ 142047 h 524066"/>
              <a:gd name="connsiteX12" fmla="*/ 143676 w 731846"/>
              <a:gd name="connsiteY12" fmla="*/ 222215 h 524066"/>
              <a:gd name="connsiteX13" fmla="*/ 148439 w 731846"/>
              <a:gd name="connsiteY13" fmla="*/ 488915 h 524066"/>
              <a:gd name="connsiteX14" fmla="*/ 174633 w 731846"/>
              <a:gd name="connsiteY14" fmla="*/ 522254 h 524066"/>
              <a:gd name="connsiteX15" fmla="*/ 207178 w 731846"/>
              <a:gd name="connsiteY15" fmla="*/ 510347 h 524066"/>
              <a:gd name="connsiteX16" fmla="*/ 212733 w 731846"/>
              <a:gd name="connsiteY16" fmla="*/ 477009 h 524066"/>
              <a:gd name="connsiteX17" fmla="*/ 210353 w 731846"/>
              <a:gd name="connsiteY17" fmla="*/ 415890 h 524066"/>
              <a:gd name="connsiteX18" fmla="*/ 157965 w 731846"/>
              <a:gd name="connsiteY18" fmla="*/ 400809 h 524066"/>
              <a:gd name="connsiteX19" fmla="*/ 150821 w 731846"/>
              <a:gd name="connsiteY19" fmla="*/ 348422 h 524066"/>
              <a:gd name="connsiteX0" fmla="*/ 731846 w 731846"/>
              <a:gd name="connsiteY0" fmla="*/ 234122 h 524066"/>
              <a:gd name="connsiteX1" fmla="*/ 605641 w 731846"/>
              <a:gd name="connsiteY1" fmla="*/ 226978 h 524066"/>
              <a:gd name="connsiteX2" fmla="*/ 541346 w 731846"/>
              <a:gd name="connsiteY2" fmla="*/ 146016 h 524066"/>
              <a:gd name="connsiteX3" fmla="*/ 405615 w 731846"/>
              <a:gd name="connsiteY3" fmla="*/ 73785 h 524066"/>
              <a:gd name="connsiteX4" fmla="*/ 385771 w 731846"/>
              <a:gd name="connsiteY4" fmla="*/ 135697 h 524066"/>
              <a:gd name="connsiteX5" fmla="*/ 338146 w 731846"/>
              <a:gd name="connsiteY5" fmla="*/ 167447 h 524066"/>
              <a:gd name="connsiteX6" fmla="*/ 122246 w 731846"/>
              <a:gd name="connsiteY6" fmla="*/ 176972 h 524066"/>
              <a:gd name="connsiteX7" fmla="*/ 84146 w 731846"/>
              <a:gd name="connsiteY7" fmla="*/ 11872 h 524066"/>
              <a:gd name="connsiteX8" fmla="*/ 48426 w 731846"/>
              <a:gd name="connsiteY8" fmla="*/ 15046 h 524066"/>
              <a:gd name="connsiteX9" fmla="*/ 802 w 731846"/>
              <a:gd name="connsiteY9" fmla="*/ 53941 h 524066"/>
              <a:gd name="connsiteX10" fmla="*/ 19851 w 731846"/>
              <a:gd name="connsiteY10" fmla="*/ 79340 h 524066"/>
              <a:gd name="connsiteX11" fmla="*/ 101608 w 731846"/>
              <a:gd name="connsiteY11" fmla="*/ 142047 h 524066"/>
              <a:gd name="connsiteX12" fmla="*/ 143676 w 731846"/>
              <a:gd name="connsiteY12" fmla="*/ 222215 h 524066"/>
              <a:gd name="connsiteX13" fmla="*/ 148439 w 731846"/>
              <a:gd name="connsiteY13" fmla="*/ 488915 h 524066"/>
              <a:gd name="connsiteX14" fmla="*/ 174633 w 731846"/>
              <a:gd name="connsiteY14" fmla="*/ 522254 h 524066"/>
              <a:gd name="connsiteX15" fmla="*/ 207178 w 731846"/>
              <a:gd name="connsiteY15" fmla="*/ 510347 h 524066"/>
              <a:gd name="connsiteX16" fmla="*/ 212733 w 731846"/>
              <a:gd name="connsiteY16" fmla="*/ 477009 h 524066"/>
              <a:gd name="connsiteX17" fmla="*/ 210353 w 731846"/>
              <a:gd name="connsiteY17" fmla="*/ 415890 h 524066"/>
              <a:gd name="connsiteX18" fmla="*/ 157965 w 731846"/>
              <a:gd name="connsiteY18" fmla="*/ 400809 h 524066"/>
              <a:gd name="connsiteX19" fmla="*/ 150821 w 731846"/>
              <a:gd name="connsiteY19" fmla="*/ 348422 h 524066"/>
              <a:gd name="connsiteX0" fmla="*/ 731846 w 731846"/>
              <a:gd name="connsiteY0" fmla="*/ 234122 h 524066"/>
              <a:gd name="connsiteX1" fmla="*/ 605641 w 731846"/>
              <a:gd name="connsiteY1" fmla="*/ 226978 h 524066"/>
              <a:gd name="connsiteX2" fmla="*/ 548489 w 731846"/>
              <a:gd name="connsiteY2" fmla="*/ 138873 h 524066"/>
              <a:gd name="connsiteX3" fmla="*/ 405615 w 731846"/>
              <a:gd name="connsiteY3" fmla="*/ 73785 h 524066"/>
              <a:gd name="connsiteX4" fmla="*/ 385771 w 731846"/>
              <a:gd name="connsiteY4" fmla="*/ 135697 h 524066"/>
              <a:gd name="connsiteX5" fmla="*/ 338146 w 731846"/>
              <a:gd name="connsiteY5" fmla="*/ 167447 h 524066"/>
              <a:gd name="connsiteX6" fmla="*/ 122246 w 731846"/>
              <a:gd name="connsiteY6" fmla="*/ 176972 h 524066"/>
              <a:gd name="connsiteX7" fmla="*/ 84146 w 731846"/>
              <a:gd name="connsiteY7" fmla="*/ 11872 h 524066"/>
              <a:gd name="connsiteX8" fmla="*/ 48426 w 731846"/>
              <a:gd name="connsiteY8" fmla="*/ 15046 h 524066"/>
              <a:gd name="connsiteX9" fmla="*/ 802 w 731846"/>
              <a:gd name="connsiteY9" fmla="*/ 53941 h 524066"/>
              <a:gd name="connsiteX10" fmla="*/ 19851 w 731846"/>
              <a:gd name="connsiteY10" fmla="*/ 79340 h 524066"/>
              <a:gd name="connsiteX11" fmla="*/ 101608 w 731846"/>
              <a:gd name="connsiteY11" fmla="*/ 142047 h 524066"/>
              <a:gd name="connsiteX12" fmla="*/ 143676 w 731846"/>
              <a:gd name="connsiteY12" fmla="*/ 222215 h 524066"/>
              <a:gd name="connsiteX13" fmla="*/ 148439 w 731846"/>
              <a:gd name="connsiteY13" fmla="*/ 488915 h 524066"/>
              <a:gd name="connsiteX14" fmla="*/ 174633 w 731846"/>
              <a:gd name="connsiteY14" fmla="*/ 522254 h 524066"/>
              <a:gd name="connsiteX15" fmla="*/ 207178 w 731846"/>
              <a:gd name="connsiteY15" fmla="*/ 510347 h 524066"/>
              <a:gd name="connsiteX16" fmla="*/ 212733 w 731846"/>
              <a:gd name="connsiteY16" fmla="*/ 477009 h 524066"/>
              <a:gd name="connsiteX17" fmla="*/ 210353 w 731846"/>
              <a:gd name="connsiteY17" fmla="*/ 415890 h 524066"/>
              <a:gd name="connsiteX18" fmla="*/ 157965 w 731846"/>
              <a:gd name="connsiteY18" fmla="*/ 400809 h 524066"/>
              <a:gd name="connsiteX19" fmla="*/ 150821 w 731846"/>
              <a:gd name="connsiteY19" fmla="*/ 348422 h 52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1846" h="524066">
                <a:moveTo>
                  <a:pt x="731846" y="234122"/>
                </a:moveTo>
                <a:lnTo>
                  <a:pt x="605641" y="226978"/>
                </a:lnTo>
                <a:cubicBezTo>
                  <a:pt x="589766" y="173797"/>
                  <a:pt x="583415" y="158717"/>
                  <a:pt x="548489" y="138873"/>
                </a:cubicBezTo>
                <a:cubicBezTo>
                  <a:pt x="511977" y="142048"/>
                  <a:pt x="442127" y="70610"/>
                  <a:pt x="405615" y="73785"/>
                </a:cubicBezTo>
                <a:cubicBezTo>
                  <a:pt x="384184" y="82781"/>
                  <a:pt x="407202" y="126701"/>
                  <a:pt x="385771" y="135697"/>
                </a:cubicBezTo>
                <a:cubicBezTo>
                  <a:pt x="365663" y="139930"/>
                  <a:pt x="358254" y="163214"/>
                  <a:pt x="338146" y="167447"/>
                </a:cubicBezTo>
                <a:lnTo>
                  <a:pt x="122246" y="176972"/>
                </a:lnTo>
                <a:lnTo>
                  <a:pt x="84146" y="11872"/>
                </a:lnTo>
                <a:cubicBezTo>
                  <a:pt x="71843" y="-13131"/>
                  <a:pt x="62317" y="8035"/>
                  <a:pt x="48426" y="15046"/>
                </a:cubicBezTo>
                <a:cubicBezTo>
                  <a:pt x="34535" y="22057"/>
                  <a:pt x="5564" y="43225"/>
                  <a:pt x="802" y="53941"/>
                </a:cubicBezTo>
                <a:cubicBezTo>
                  <a:pt x="-3960" y="64657"/>
                  <a:pt x="13766" y="73387"/>
                  <a:pt x="19851" y="79340"/>
                </a:cubicBezTo>
                <a:cubicBezTo>
                  <a:pt x="25936" y="85293"/>
                  <a:pt x="86924" y="118631"/>
                  <a:pt x="101608" y="142047"/>
                </a:cubicBezTo>
                <a:cubicBezTo>
                  <a:pt x="116292" y="165463"/>
                  <a:pt x="136268" y="164007"/>
                  <a:pt x="143676" y="222215"/>
                </a:cubicBezTo>
                <a:cubicBezTo>
                  <a:pt x="151084" y="280423"/>
                  <a:pt x="146058" y="438909"/>
                  <a:pt x="148439" y="488915"/>
                </a:cubicBezTo>
                <a:cubicBezTo>
                  <a:pt x="150820" y="538921"/>
                  <a:pt x="165637" y="520270"/>
                  <a:pt x="174633" y="522254"/>
                </a:cubicBezTo>
                <a:lnTo>
                  <a:pt x="207178" y="510347"/>
                </a:lnTo>
                <a:lnTo>
                  <a:pt x="212733" y="477009"/>
                </a:lnTo>
                <a:cubicBezTo>
                  <a:pt x="211940" y="456636"/>
                  <a:pt x="211146" y="436263"/>
                  <a:pt x="210353" y="415890"/>
                </a:cubicBezTo>
                <a:lnTo>
                  <a:pt x="157965" y="400809"/>
                </a:lnTo>
                <a:lnTo>
                  <a:pt x="150821" y="348422"/>
                </a:lnTo>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43" name="フリーフォーム 142"/>
          <p:cNvSpPr/>
          <p:nvPr/>
        </p:nvSpPr>
        <p:spPr>
          <a:xfrm>
            <a:off x="3621303" y="2683652"/>
            <a:ext cx="1961232" cy="1921763"/>
          </a:xfrm>
          <a:custGeom>
            <a:avLst/>
            <a:gdLst>
              <a:gd name="connsiteX0" fmla="*/ 2071687 w 2209800"/>
              <a:gd name="connsiteY0" fmla="*/ 1847850 h 1847850"/>
              <a:gd name="connsiteX1" fmla="*/ 2185987 w 2209800"/>
              <a:gd name="connsiteY1" fmla="*/ 1628775 h 1847850"/>
              <a:gd name="connsiteX2" fmla="*/ 2209800 w 2209800"/>
              <a:gd name="connsiteY2" fmla="*/ 1343025 h 1847850"/>
              <a:gd name="connsiteX3" fmla="*/ 2076450 w 2209800"/>
              <a:gd name="connsiteY3" fmla="*/ 1100138 h 1847850"/>
              <a:gd name="connsiteX4" fmla="*/ 1538287 w 2209800"/>
              <a:gd name="connsiteY4" fmla="*/ 738188 h 1847850"/>
              <a:gd name="connsiteX5" fmla="*/ 1085850 w 2209800"/>
              <a:gd name="connsiteY5" fmla="*/ 266700 h 1847850"/>
              <a:gd name="connsiteX6" fmla="*/ 752475 w 2209800"/>
              <a:gd name="connsiteY6" fmla="*/ 33338 h 1847850"/>
              <a:gd name="connsiteX7" fmla="*/ 466725 w 2209800"/>
              <a:gd name="connsiteY7" fmla="*/ 0 h 1847850"/>
              <a:gd name="connsiteX8" fmla="*/ 295275 w 2209800"/>
              <a:gd name="connsiteY8" fmla="*/ 95250 h 1847850"/>
              <a:gd name="connsiteX9" fmla="*/ 123825 w 2209800"/>
              <a:gd name="connsiteY9" fmla="*/ 247650 h 1847850"/>
              <a:gd name="connsiteX10" fmla="*/ 57150 w 2209800"/>
              <a:gd name="connsiteY10" fmla="*/ 314325 h 1847850"/>
              <a:gd name="connsiteX11" fmla="*/ 0 w 2209800"/>
              <a:gd name="connsiteY11" fmla="*/ 338138 h 1847850"/>
              <a:gd name="connsiteX12" fmla="*/ 9525 w 2209800"/>
              <a:gd name="connsiteY12" fmla="*/ 442913 h 1847850"/>
              <a:gd name="connsiteX13" fmla="*/ 61912 w 2209800"/>
              <a:gd name="connsiteY13" fmla="*/ 504825 h 1847850"/>
              <a:gd name="connsiteX14" fmla="*/ 228600 w 2209800"/>
              <a:gd name="connsiteY14" fmla="*/ 557213 h 1847850"/>
              <a:gd name="connsiteX15" fmla="*/ 295275 w 2209800"/>
              <a:gd name="connsiteY15" fmla="*/ 681038 h 1847850"/>
              <a:gd name="connsiteX16" fmla="*/ 385762 w 2209800"/>
              <a:gd name="connsiteY16" fmla="*/ 681038 h 1847850"/>
              <a:gd name="connsiteX17" fmla="*/ 542925 w 2209800"/>
              <a:gd name="connsiteY17" fmla="*/ 552450 h 1847850"/>
              <a:gd name="connsiteX18" fmla="*/ 657225 w 2209800"/>
              <a:gd name="connsiteY18" fmla="*/ 423863 h 1847850"/>
              <a:gd name="connsiteX19" fmla="*/ 781050 w 2209800"/>
              <a:gd name="connsiteY19" fmla="*/ 409575 h 1847850"/>
              <a:gd name="connsiteX20" fmla="*/ 857250 w 2209800"/>
              <a:gd name="connsiteY20" fmla="*/ 404813 h 1847850"/>
              <a:gd name="connsiteX21" fmla="*/ 1052512 w 2209800"/>
              <a:gd name="connsiteY21" fmla="*/ 519113 h 1847850"/>
              <a:gd name="connsiteX22" fmla="*/ 1128712 w 2209800"/>
              <a:gd name="connsiteY22" fmla="*/ 661988 h 1847850"/>
              <a:gd name="connsiteX23" fmla="*/ 1085850 w 2209800"/>
              <a:gd name="connsiteY23" fmla="*/ 1366838 h 1847850"/>
              <a:gd name="connsiteX24" fmla="*/ 1000125 w 2209800"/>
              <a:gd name="connsiteY24" fmla="*/ 1519238 h 1847850"/>
              <a:gd name="connsiteX25" fmla="*/ 1033462 w 2209800"/>
              <a:gd name="connsiteY25" fmla="*/ 1562100 h 1847850"/>
              <a:gd name="connsiteX26" fmla="*/ 1062037 w 2209800"/>
              <a:gd name="connsiteY26" fmla="*/ 1528763 h 1847850"/>
              <a:gd name="connsiteX27" fmla="*/ 1057275 w 2209800"/>
              <a:gd name="connsiteY27" fmla="*/ 1447800 h 1847850"/>
              <a:gd name="connsiteX28" fmla="*/ 1057275 w 2209800"/>
              <a:gd name="connsiteY28" fmla="*/ 1447800 h 1847850"/>
              <a:gd name="connsiteX0" fmla="*/ 2005012 w 2209800"/>
              <a:gd name="connsiteY0" fmla="*/ 1943100 h 1943100"/>
              <a:gd name="connsiteX1" fmla="*/ 2185987 w 2209800"/>
              <a:gd name="connsiteY1" fmla="*/ 1628775 h 1943100"/>
              <a:gd name="connsiteX2" fmla="*/ 2209800 w 2209800"/>
              <a:gd name="connsiteY2" fmla="*/ 1343025 h 1943100"/>
              <a:gd name="connsiteX3" fmla="*/ 2076450 w 2209800"/>
              <a:gd name="connsiteY3" fmla="*/ 1100138 h 1943100"/>
              <a:gd name="connsiteX4" fmla="*/ 1538287 w 2209800"/>
              <a:gd name="connsiteY4" fmla="*/ 738188 h 1943100"/>
              <a:gd name="connsiteX5" fmla="*/ 1085850 w 2209800"/>
              <a:gd name="connsiteY5" fmla="*/ 266700 h 1943100"/>
              <a:gd name="connsiteX6" fmla="*/ 752475 w 2209800"/>
              <a:gd name="connsiteY6" fmla="*/ 33338 h 1943100"/>
              <a:gd name="connsiteX7" fmla="*/ 466725 w 2209800"/>
              <a:gd name="connsiteY7" fmla="*/ 0 h 1943100"/>
              <a:gd name="connsiteX8" fmla="*/ 295275 w 2209800"/>
              <a:gd name="connsiteY8" fmla="*/ 95250 h 1943100"/>
              <a:gd name="connsiteX9" fmla="*/ 123825 w 2209800"/>
              <a:gd name="connsiteY9" fmla="*/ 247650 h 1943100"/>
              <a:gd name="connsiteX10" fmla="*/ 57150 w 2209800"/>
              <a:gd name="connsiteY10" fmla="*/ 314325 h 1943100"/>
              <a:gd name="connsiteX11" fmla="*/ 0 w 2209800"/>
              <a:gd name="connsiteY11" fmla="*/ 338138 h 1943100"/>
              <a:gd name="connsiteX12" fmla="*/ 9525 w 2209800"/>
              <a:gd name="connsiteY12" fmla="*/ 442913 h 1943100"/>
              <a:gd name="connsiteX13" fmla="*/ 61912 w 2209800"/>
              <a:gd name="connsiteY13" fmla="*/ 504825 h 1943100"/>
              <a:gd name="connsiteX14" fmla="*/ 228600 w 2209800"/>
              <a:gd name="connsiteY14" fmla="*/ 557213 h 1943100"/>
              <a:gd name="connsiteX15" fmla="*/ 295275 w 2209800"/>
              <a:gd name="connsiteY15" fmla="*/ 681038 h 1943100"/>
              <a:gd name="connsiteX16" fmla="*/ 385762 w 2209800"/>
              <a:gd name="connsiteY16" fmla="*/ 681038 h 1943100"/>
              <a:gd name="connsiteX17" fmla="*/ 542925 w 2209800"/>
              <a:gd name="connsiteY17" fmla="*/ 552450 h 1943100"/>
              <a:gd name="connsiteX18" fmla="*/ 657225 w 2209800"/>
              <a:gd name="connsiteY18" fmla="*/ 423863 h 1943100"/>
              <a:gd name="connsiteX19" fmla="*/ 781050 w 2209800"/>
              <a:gd name="connsiteY19" fmla="*/ 409575 h 1943100"/>
              <a:gd name="connsiteX20" fmla="*/ 857250 w 2209800"/>
              <a:gd name="connsiteY20" fmla="*/ 404813 h 1943100"/>
              <a:gd name="connsiteX21" fmla="*/ 1052512 w 2209800"/>
              <a:gd name="connsiteY21" fmla="*/ 519113 h 1943100"/>
              <a:gd name="connsiteX22" fmla="*/ 1128712 w 2209800"/>
              <a:gd name="connsiteY22" fmla="*/ 661988 h 1943100"/>
              <a:gd name="connsiteX23" fmla="*/ 1085850 w 2209800"/>
              <a:gd name="connsiteY23" fmla="*/ 1366838 h 1943100"/>
              <a:gd name="connsiteX24" fmla="*/ 1000125 w 2209800"/>
              <a:gd name="connsiteY24" fmla="*/ 1519238 h 1943100"/>
              <a:gd name="connsiteX25" fmla="*/ 1033462 w 2209800"/>
              <a:gd name="connsiteY25" fmla="*/ 1562100 h 1943100"/>
              <a:gd name="connsiteX26" fmla="*/ 1062037 w 2209800"/>
              <a:gd name="connsiteY26" fmla="*/ 1528763 h 1943100"/>
              <a:gd name="connsiteX27" fmla="*/ 1057275 w 2209800"/>
              <a:gd name="connsiteY27" fmla="*/ 1447800 h 1943100"/>
              <a:gd name="connsiteX28" fmla="*/ 1057275 w 2209800"/>
              <a:gd name="connsiteY28" fmla="*/ 1447800 h 1943100"/>
              <a:gd name="connsiteX0" fmla="*/ 2005012 w 2209800"/>
              <a:gd name="connsiteY0" fmla="*/ 1943100 h 1943100"/>
              <a:gd name="connsiteX1" fmla="*/ 2081212 w 2209800"/>
              <a:gd name="connsiteY1" fmla="*/ 1905000 h 1943100"/>
              <a:gd name="connsiteX2" fmla="*/ 2185987 w 2209800"/>
              <a:gd name="connsiteY2" fmla="*/ 1628775 h 1943100"/>
              <a:gd name="connsiteX3" fmla="*/ 2209800 w 2209800"/>
              <a:gd name="connsiteY3" fmla="*/ 1343025 h 1943100"/>
              <a:gd name="connsiteX4" fmla="*/ 2076450 w 2209800"/>
              <a:gd name="connsiteY4" fmla="*/ 1100138 h 1943100"/>
              <a:gd name="connsiteX5" fmla="*/ 1538287 w 2209800"/>
              <a:gd name="connsiteY5" fmla="*/ 738188 h 1943100"/>
              <a:gd name="connsiteX6" fmla="*/ 1085850 w 2209800"/>
              <a:gd name="connsiteY6" fmla="*/ 266700 h 1943100"/>
              <a:gd name="connsiteX7" fmla="*/ 752475 w 2209800"/>
              <a:gd name="connsiteY7" fmla="*/ 33338 h 1943100"/>
              <a:gd name="connsiteX8" fmla="*/ 466725 w 2209800"/>
              <a:gd name="connsiteY8" fmla="*/ 0 h 1943100"/>
              <a:gd name="connsiteX9" fmla="*/ 295275 w 2209800"/>
              <a:gd name="connsiteY9" fmla="*/ 95250 h 1943100"/>
              <a:gd name="connsiteX10" fmla="*/ 123825 w 2209800"/>
              <a:gd name="connsiteY10" fmla="*/ 247650 h 1943100"/>
              <a:gd name="connsiteX11" fmla="*/ 57150 w 2209800"/>
              <a:gd name="connsiteY11" fmla="*/ 314325 h 1943100"/>
              <a:gd name="connsiteX12" fmla="*/ 0 w 2209800"/>
              <a:gd name="connsiteY12" fmla="*/ 338138 h 1943100"/>
              <a:gd name="connsiteX13" fmla="*/ 9525 w 2209800"/>
              <a:gd name="connsiteY13" fmla="*/ 442913 h 1943100"/>
              <a:gd name="connsiteX14" fmla="*/ 61912 w 2209800"/>
              <a:gd name="connsiteY14" fmla="*/ 504825 h 1943100"/>
              <a:gd name="connsiteX15" fmla="*/ 228600 w 2209800"/>
              <a:gd name="connsiteY15" fmla="*/ 557213 h 1943100"/>
              <a:gd name="connsiteX16" fmla="*/ 295275 w 2209800"/>
              <a:gd name="connsiteY16" fmla="*/ 681038 h 1943100"/>
              <a:gd name="connsiteX17" fmla="*/ 385762 w 2209800"/>
              <a:gd name="connsiteY17" fmla="*/ 681038 h 1943100"/>
              <a:gd name="connsiteX18" fmla="*/ 542925 w 2209800"/>
              <a:gd name="connsiteY18" fmla="*/ 552450 h 1943100"/>
              <a:gd name="connsiteX19" fmla="*/ 657225 w 2209800"/>
              <a:gd name="connsiteY19" fmla="*/ 423863 h 1943100"/>
              <a:gd name="connsiteX20" fmla="*/ 781050 w 2209800"/>
              <a:gd name="connsiteY20" fmla="*/ 409575 h 1943100"/>
              <a:gd name="connsiteX21" fmla="*/ 857250 w 2209800"/>
              <a:gd name="connsiteY21" fmla="*/ 404813 h 1943100"/>
              <a:gd name="connsiteX22" fmla="*/ 1052512 w 2209800"/>
              <a:gd name="connsiteY22" fmla="*/ 519113 h 1943100"/>
              <a:gd name="connsiteX23" fmla="*/ 1128712 w 2209800"/>
              <a:gd name="connsiteY23" fmla="*/ 661988 h 1943100"/>
              <a:gd name="connsiteX24" fmla="*/ 1085850 w 2209800"/>
              <a:gd name="connsiteY24" fmla="*/ 1366838 h 1943100"/>
              <a:gd name="connsiteX25" fmla="*/ 1000125 w 2209800"/>
              <a:gd name="connsiteY25" fmla="*/ 1519238 h 1943100"/>
              <a:gd name="connsiteX26" fmla="*/ 1033462 w 2209800"/>
              <a:gd name="connsiteY26" fmla="*/ 1562100 h 1943100"/>
              <a:gd name="connsiteX27" fmla="*/ 1062037 w 2209800"/>
              <a:gd name="connsiteY27" fmla="*/ 1528763 h 1943100"/>
              <a:gd name="connsiteX28" fmla="*/ 1057275 w 2209800"/>
              <a:gd name="connsiteY28" fmla="*/ 1447800 h 1943100"/>
              <a:gd name="connsiteX29" fmla="*/ 1057275 w 2209800"/>
              <a:gd name="connsiteY29" fmla="*/ 1447800 h 1943100"/>
              <a:gd name="connsiteX0" fmla="*/ 2005012 w 2209800"/>
              <a:gd name="connsiteY0" fmla="*/ 1943100 h 1943100"/>
              <a:gd name="connsiteX1" fmla="*/ 2081212 w 2209800"/>
              <a:gd name="connsiteY1" fmla="*/ 1905000 h 1943100"/>
              <a:gd name="connsiteX2" fmla="*/ 2076450 w 2209800"/>
              <a:gd name="connsiteY2" fmla="*/ 1838325 h 1943100"/>
              <a:gd name="connsiteX3" fmla="*/ 2185987 w 2209800"/>
              <a:gd name="connsiteY3" fmla="*/ 1628775 h 1943100"/>
              <a:gd name="connsiteX4" fmla="*/ 2209800 w 2209800"/>
              <a:gd name="connsiteY4" fmla="*/ 1343025 h 1943100"/>
              <a:gd name="connsiteX5" fmla="*/ 2076450 w 2209800"/>
              <a:gd name="connsiteY5" fmla="*/ 1100138 h 1943100"/>
              <a:gd name="connsiteX6" fmla="*/ 1538287 w 2209800"/>
              <a:gd name="connsiteY6" fmla="*/ 738188 h 1943100"/>
              <a:gd name="connsiteX7" fmla="*/ 1085850 w 2209800"/>
              <a:gd name="connsiteY7" fmla="*/ 266700 h 1943100"/>
              <a:gd name="connsiteX8" fmla="*/ 752475 w 2209800"/>
              <a:gd name="connsiteY8" fmla="*/ 33338 h 1943100"/>
              <a:gd name="connsiteX9" fmla="*/ 466725 w 2209800"/>
              <a:gd name="connsiteY9" fmla="*/ 0 h 1943100"/>
              <a:gd name="connsiteX10" fmla="*/ 295275 w 2209800"/>
              <a:gd name="connsiteY10" fmla="*/ 95250 h 1943100"/>
              <a:gd name="connsiteX11" fmla="*/ 123825 w 2209800"/>
              <a:gd name="connsiteY11" fmla="*/ 247650 h 1943100"/>
              <a:gd name="connsiteX12" fmla="*/ 57150 w 2209800"/>
              <a:gd name="connsiteY12" fmla="*/ 314325 h 1943100"/>
              <a:gd name="connsiteX13" fmla="*/ 0 w 2209800"/>
              <a:gd name="connsiteY13" fmla="*/ 338138 h 1943100"/>
              <a:gd name="connsiteX14" fmla="*/ 9525 w 2209800"/>
              <a:gd name="connsiteY14" fmla="*/ 442913 h 1943100"/>
              <a:gd name="connsiteX15" fmla="*/ 61912 w 2209800"/>
              <a:gd name="connsiteY15" fmla="*/ 504825 h 1943100"/>
              <a:gd name="connsiteX16" fmla="*/ 228600 w 2209800"/>
              <a:gd name="connsiteY16" fmla="*/ 557213 h 1943100"/>
              <a:gd name="connsiteX17" fmla="*/ 295275 w 2209800"/>
              <a:gd name="connsiteY17" fmla="*/ 681038 h 1943100"/>
              <a:gd name="connsiteX18" fmla="*/ 385762 w 2209800"/>
              <a:gd name="connsiteY18" fmla="*/ 681038 h 1943100"/>
              <a:gd name="connsiteX19" fmla="*/ 542925 w 2209800"/>
              <a:gd name="connsiteY19" fmla="*/ 552450 h 1943100"/>
              <a:gd name="connsiteX20" fmla="*/ 657225 w 2209800"/>
              <a:gd name="connsiteY20" fmla="*/ 423863 h 1943100"/>
              <a:gd name="connsiteX21" fmla="*/ 781050 w 2209800"/>
              <a:gd name="connsiteY21" fmla="*/ 409575 h 1943100"/>
              <a:gd name="connsiteX22" fmla="*/ 857250 w 2209800"/>
              <a:gd name="connsiteY22" fmla="*/ 404813 h 1943100"/>
              <a:gd name="connsiteX23" fmla="*/ 1052512 w 2209800"/>
              <a:gd name="connsiteY23" fmla="*/ 519113 h 1943100"/>
              <a:gd name="connsiteX24" fmla="*/ 1128712 w 2209800"/>
              <a:gd name="connsiteY24" fmla="*/ 661988 h 1943100"/>
              <a:gd name="connsiteX25" fmla="*/ 1085850 w 2209800"/>
              <a:gd name="connsiteY25" fmla="*/ 1366838 h 1943100"/>
              <a:gd name="connsiteX26" fmla="*/ 1000125 w 2209800"/>
              <a:gd name="connsiteY26" fmla="*/ 1519238 h 1943100"/>
              <a:gd name="connsiteX27" fmla="*/ 1033462 w 2209800"/>
              <a:gd name="connsiteY27" fmla="*/ 1562100 h 1943100"/>
              <a:gd name="connsiteX28" fmla="*/ 1062037 w 2209800"/>
              <a:gd name="connsiteY28" fmla="*/ 1528763 h 1943100"/>
              <a:gd name="connsiteX29" fmla="*/ 1057275 w 2209800"/>
              <a:gd name="connsiteY29" fmla="*/ 1447800 h 1943100"/>
              <a:gd name="connsiteX30" fmla="*/ 1057275 w 2209800"/>
              <a:gd name="connsiteY30" fmla="*/ 1447800 h 1943100"/>
              <a:gd name="connsiteX0" fmla="*/ 1943100 w 2209800"/>
              <a:gd name="connsiteY0" fmla="*/ 1847850 h 1907533"/>
              <a:gd name="connsiteX1" fmla="*/ 2081212 w 2209800"/>
              <a:gd name="connsiteY1" fmla="*/ 1905000 h 1907533"/>
              <a:gd name="connsiteX2" fmla="*/ 2076450 w 2209800"/>
              <a:gd name="connsiteY2" fmla="*/ 1838325 h 1907533"/>
              <a:gd name="connsiteX3" fmla="*/ 2185987 w 2209800"/>
              <a:gd name="connsiteY3" fmla="*/ 1628775 h 1907533"/>
              <a:gd name="connsiteX4" fmla="*/ 2209800 w 2209800"/>
              <a:gd name="connsiteY4" fmla="*/ 1343025 h 1907533"/>
              <a:gd name="connsiteX5" fmla="*/ 2076450 w 2209800"/>
              <a:gd name="connsiteY5" fmla="*/ 1100138 h 1907533"/>
              <a:gd name="connsiteX6" fmla="*/ 1538287 w 2209800"/>
              <a:gd name="connsiteY6" fmla="*/ 738188 h 1907533"/>
              <a:gd name="connsiteX7" fmla="*/ 1085850 w 2209800"/>
              <a:gd name="connsiteY7" fmla="*/ 266700 h 1907533"/>
              <a:gd name="connsiteX8" fmla="*/ 752475 w 2209800"/>
              <a:gd name="connsiteY8" fmla="*/ 33338 h 1907533"/>
              <a:gd name="connsiteX9" fmla="*/ 466725 w 2209800"/>
              <a:gd name="connsiteY9" fmla="*/ 0 h 1907533"/>
              <a:gd name="connsiteX10" fmla="*/ 295275 w 2209800"/>
              <a:gd name="connsiteY10" fmla="*/ 95250 h 1907533"/>
              <a:gd name="connsiteX11" fmla="*/ 123825 w 2209800"/>
              <a:gd name="connsiteY11" fmla="*/ 247650 h 1907533"/>
              <a:gd name="connsiteX12" fmla="*/ 57150 w 2209800"/>
              <a:gd name="connsiteY12" fmla="*/ 314325 h 1907533"/>
              <a:gd name="connsiteX13" fmla="*/ 0 w 2209800"/>
              <a:gd name="connsiteY13" fmla="*/ 338138 h 1907533"/>
              <a:gd name="connsiteX14" fmla="*/ 9525 w 2209800"/>
              <a:gd name="connsiteY14" fmla="*/ 442913 h 1907533"/>
              <a:gd name="connsiteX15" fmla="*/ 61912 w 2209800"/>
              <a:gd name="connsiteY15" fmla="*/ 504825 h 1907533"/>
              <a:gd name="connsiteX16" fmla="*/ 228600 w 2209800"/>
              <a:gd name="connsiteY16" fmla="*/ 557213 h 1907533"/>
              <a:gd name="connsiteX17" fmla="*/ 295275 w 2209800"/>
              <a:gd name="connsiteY17" fmla="*/ 681038 h 1907533"/>
              <a:gd name="connsiteX18" fmla="*/ 385762 w 2209800"/>
              <a:gd name="connsiteY18" fmla="*/ 681038 h 1907533"/>
              <a:gd name="connsiteX19" fmla="*/ 542925 w 2209800"/>
              <a:gd name="connsiteY19" fmla="*/ 552450 h 1907533"/>
              <a:gd name="connsiteX20" fmla="*/ 657225 w 2209800"/>
              <a:gd name="connsiteY20" fmla="*/ 423863 h 1907533"/>
              <a:gd name="connsiteX21" fmla="*/ 781050 w 2209800"/>
              <a:gd name="connsiteY21" fmla="*/ 409575 h 1907533"/>
              <a:gd name="connsiteX22" fmla="*/ 857250 w 2209800"/>
              <a:gd name="connsiteY22" fmla="*/ 404813 h 1907533"/>
              <a:gd name="connsiteX23" fmla="*/ 1052512 w 2209800"/>
              <a:gd name="connsiteY23" fmla="*/ 519113 h 1907533"/>
              <a:gd name="connsiteX24" fmla="*/ 1128712 w 2209800"/>
              <a:gd name="connsiteY24" fmla="*/ 661988 h 1907533"/>
              <a:gd name="connsiteX25" fmla="*/ 1085850 w 2209800"/>
              <a:gd name="connsiteY25" fmla="*/ 1366838 h 1907533"/>
              <a:gd name="connsiteX26" fmla="*/ 1000125 w 2209800"/>
              <a:gd name="connsiteY26" fmla="*/ 1519238 h 1907533"/>
              <a:gd name="connsiteX27" fmla="*/ 1033462 w 2209800"/>
              <a:gd name="connsiteY27" fmla="*/ 1562100 h 1907533"/>
              <a:gd name="connsiteX28" fmla="*/ 1062037 w 2209800"/>
              <a:gd name="connsiteY28" fmla="*/ 1528763 h 1907533"/>
              <a:gd name="connsiteX29" fmla="*/ 1057275 w 2209800"/>
              <a:gd name="connsiteY29" fmla="*/ 1447800 h 1907533"/>
              <a:gd name="connsiteX30" fmla="*/ 1057275 w 2209800"/>
              <a:gd name="connsiteY30" fmla="*/ 1447800 h 1907533"/>
              <a:gd name="connsiteX0" fmla="*/ 2043112 w 2209800"/>
              <a:gd name="connsiteY0" fmla="*/ 1828800 h 1907150"/>
              <a:gd name="connsiteX1" fmla="*/ 2081212 w 2209800"/>
              <a:gd name="connsiteY1" fmla="*/ 1905000 h 1907150"/>
              <a:gd name="connsiteX2" fmla="*/ 2076450 w 2209800"/>
              <a:gd name="connsiteY2" fmla="*/ 1838325 h 1907150"/>
              <a:gd name="connsiteX3" fmla="*/ 2185987 w 2209800"/>
              <a:gd name="connsiteY3" fmla="*/ 1628775 h 1907150"/>
              <a:gd name="connsiteX4" fmla="*/ 2209800 w 2209800"/>
              <a:gd name="connsiteY4" fmla="*/ 1343025 h 1907150"/>
              <a:gd name="connsiteX5" fmla="*/ 2076450 w 2209800"/>
              <a:gd name="connsiteY5" fmla="*/ 1100138 h 1907150"/>
              <a:gd name="connsiteX6" fmla="*/ 1538287 w 2209800"/>
              <a:gd name="connsiteY6" fmla="*/ 738188 h 1907150"/>
              <a:gd name="connsiteX7" fmla="*/ 1085850 w 2209800"/>
              <a:gd name="connsiteY7" fmla="*/ 266700 h 1907150"/>
              <a:gd name="connsiteX8" fmla="*/ 752475 w 2209800"/>
              <a:gd name="connsiteY8" fmla="*/ 33338 h 1907150"/>
              <a:gd name="connsiteX9" fmla="*/ 466725 w 2209800"/>
              <a:gd name="connsiteY9" fmla="*/ 0 h 1907150"/>
              <a:gd name="connsiteX10" fmla="*/ 295275 w 2209800"/>
              <a:gd name="connsiteY10" fmla="*/ 95250 h 1907150"/>
              <a:gd name="connsiteX11" fmla="*/ 123825 w 2209800"/>
              <a:gd name="connsiteY11" fmla="*/ 247650 h 1907150"/>
              <a:gd name="connsiteX12" fmla="*/ 57150 w 2209800"/>
              <a:gd name="connsiteY12" fmla="*/ 314325 h 1907150"/>
              <a:gd name="connsiteX13" fmla="*/ 0 w 2209800"/>
              <a:gd name="connsiteY13" fmla="*/ 338138 h 1907150"/>
              <a:gd name="connsiteX14" fmla="*/ 9525 w 2209800"/>
              <a:gd name="connsiteY14" fmla="*/ 442913 h 1907150"/>
              <a:gd name="connsiteX15" fmla="*/ 61912 w 2209800"/>
              <a:gd name="connsiteY15" fmla="*/ 504825 h 1907150"/>
              <a:gd name="connsiteX16" fmla="*/ 228600 w 2209800"/>
              <a:gd name="connsiteY16" fmla="*/ 557213 h 1907150"/>
              <a:gd name="connsiteX17" fmla="*/ 295275 w 2209800"/>
              <a:gd name="connsiteY17" fmla="*/ 681038 h 1907150"/>
              <a:gd name="connsiteX18" fmla="*/ 385762 w 2209800"/>
              <a:gd name="connsiteY18" fmla="*/ 681038 h 1907150"/>
              <a:gd name="connsiteX19" fmla="*/ 542925 w 2209800"/>
              <a:gd name="connsiteY19" fmla="*/ 552450 h 1907150"/>
              <a:gd name="connsiteX20" fmla="*/ 657225 w 2209800"/>
              <a:gd name="connsiteY20" fmla="*/ 423863 h 1907150"/>
              <a:gd name="connsiteX21" fmla="*/ 781050 w 2209800"/>
              <a:gd name="connsiteY21" fmla="*/ 409575 h 1907150"/>
              <a:gd name="connsiteX22" fmla="*/ 857250 w 2209800"/>
              <a:gd name="connsiteY22" fmla="*/ 404813 h 1907150"/>
              <a:gd name="connsiteX23" fmla="*/ 1052512 w 2209800"/>
              <a:gd name="connsiteY23" fmla="*/ 519113 h 1907150"/>
              <a:gd name="connsiteX24" fmla="*/ 1128712 w 2209800"/>
              <a:gd name="connsiteY24" fmla="*/ 661988 h 1907150"/>
              <a:gd name="connsiteX25" fmla="*/ 1085850 w 2209800"/>
              <a:gd name="connsiteY25" fmla="*/ 1366838 h 1907150"/>
              <a:gd name="connsiteX26" fmla="*/ 1000125 w 2209800"/>
              <a:gd name="connsiteY26" fmla="*/ 1519238 h 1907150"/>
              <a:gd name="connsiteX27" fmla="*/ 1033462 w 2209800"/>
              <a:gd name="connsiteY27" fmla="*/ 1562100 h 1907150"/>
              <a:gd name="connsiteX28" fmla="*/ 1062037 w 2209800"/>
              <a:gd name="connsiteY28" fmla="*/ 1528763 h 1907150"/>
              <a:gd name="connsiteX29" fmla="*/ 1057275 w 2209800"/>
              <a:gd name="connsiteY29" fmla="*/ 1447800 h 1907150"/>
              <a:gd name="connsiteX30" fmla="*/ 1057275 w 2209800"/>
              <a:gd name="connsiteY30" fmla="*/ 1447800 h 1907150"/>
              <a:gd name="connsiteX0" fmla="*/ 1938337 w 2209800"/>
              <a:gd name="connsiteY0" fmla="*/ 1876425 h 1908461"/>
              <a:gd name="connsiteX1" fmla="*/ 2081212 w 2209800"/>
              <a:gd name="connsiteY1" fmla="*/ 1905000 h 1908461"/>
              <a:gd name="connsiteX2" fmla="*/ 2076450 w 2209800"/>
              <a:gd name="connsiteY2" fmla="*/ 1838325 h 1908461"/>
              <a:gd name="connsiteX3" fmla="*/ 2185987 w 2209800"/>
              <a:gd name="connsiteY3" fmla="*/ 1628775 h 1908461"/>
              <a:gd name="connsiteX4" fmla="*/ 2209800 w 2209800"/>
              <a:gd name="connsiteY4" fmla="*/ 1343025 h 1908461"/>
              <a:gd name="connsiteX5" fmla="*/ 2076450 w 2209800"/>
              <a:gd name="connsiteY5" fmla="*/ 1100138 h 1908461"/>
              <a:gd name="connsiteX6" fmla="*/ 1538287 w 2209800"/>
              <a:gd name="connsiteY6" fmla="*/ 738188 h 1908461"/>
              <a:gd name="connsiteX7" fmla="*/ 1085850 w 2209800"/>
              <a:gd name="connsiteY7" fmla="*/ 266700 h 1908461"/>
              <a:gd name="connsiteX8" fmla="*/ 752475 w 2209800"/>
              <a:gd name="connsiteY8" fmla="*/ 33338 h 1908461"/>
              <a:gd name="connsiteX9" fmla="*/ 466725 w 2209800"/>
              <a:gd name="connsiteY9" fmla="*/ 0 h 1908461"/>
              <a:gd name="connsiteX10" fmla="*/ 295275 w 2209800"/>
              <a:gd name="connsiteY10" fmla="*/ 95250 h 1908461"/>
              <a:gd name="connsiteX11" fmla="*/ 123825 w 2209800"/>
              <a:gd name="connsiteY11" fmla="*/ 247650 h 1908461"/>
              <a:gd name="connsiteX12" fmla="*/ 57150 w 2209800"/>
              <a:gd name="connsiteY12" fmla="*/ 314325 h 1908461"/>
              <a:gd name="connsiteX13" fmla="*/ 0 w 2209800"/>
              <a:gd name="connsiteY13" fmla="*/ 338138 h 1908461"/>
              <a:gd name="connsiteX14" fmla="*/ 9525 w 2209800"/>
              <a:gd name="connsiteY14" fmla="*/ 442913 h 1908461"/>
              <a:gd name="connsiteX15" fmla="*/ 61912 w 2209800"/>
              <a:gd name="connsiteY15" fmla="*/ 504825 h 1908461"/>
              <a:gd name="connsiteX16" fmla="*/ 228600 w 2209800"/>
              <a:gd name="connsiteY16" fmla="*/ 557213 h 1908461"/>
              <a:gd name="connsiteX17" fmla="*/ 295275 w 2209800"/>
              <a:gd name="connsiteY17" fmla="*/ 681038 h 1908461"/>
              <a:gd name="connsiteX18" fmla="*/ 385762 w 2209800"/>
              <a:gd name="connsiteY18" fmla="*/ 681038 h 1908461"/>
              <a:gd name="connsiteX19" fmla="*/ 542925 w 2209800"/>
              <a:gd name="connsiteY19" fmla="*/ 552450 h 1908461"/>
              <a:gd name="connsiteX20" fmla="*/ 657225 w 2209800"/>
              <a:gd name="connsiteY20" fmla="*/ 423863 h 1908461"/>
              <a:gd name="connsiteX21" fmla="*/ 781050 w 2209800"/>
              <a:gd name="connsiteY21" fmla="*/ 409575 h 1908461"/>
              <a:gd name="connsiteX22" fmla="*/ 857250 w 2209800"/>
              <a:gd name="connsiteY22" fmla="*/ 404813 h 1908461"/>
              <a:gd name="connsiteX23" fmla="*/ 1052512 w 2209800"/>
              <a:gd name="connsiteY23" fmla="*/ 519113 h 1908461"/>
              <a:gd name="connsiteX24" fmla="*/ 1128712 w 2209800"/>
              <a:gd name="connsiteY24" fmla="*/ 661988 h 1908461"/>
              <a:gd name="connsiteX25" fmla="*/ 1085850 w 2209800"/>
              <a:gd name="connsiteY25" fmla="*/ 1366838 h 1908461"/>
              <a:gd name="connsiteX26" fmla="*/ 1000125 w 2209800"/>
              <a:gd name="connsiteY26" fmla="*/ 1519238 h 1908461"/>
              <a:gd name="connsiteX27" fmla="*/ 1033462 w 2209800"/>
              <a:gd name="connsiteY27" fmla="*/ 1562100 h 1908461"/>
              <a:gd name="connsiteX28" fmla="*/ 1062037 w 2209800"/>
              <a:gd name="connsiteY28" fmla="*/ 1528763 h 1908461"/>
              <a:gd name="connsiteX29" fmla="*/ 1057275 w 2209800"/>
              <a:gd name="connsiteY29" fmla="*/ 1447800 h 1908461"/>
              <a:gd name="connsiteX30" fmla="*/ 1057275 w 2209800"/>
              <a:gd name="connsiteY30" fmla="*/ 1447800 h 1908461"/>
              <a:gd name="connsiteX0" fmla="*/ 1938337 w 2209800"/>
              <a:gd name="connsiteY0" fmla="*/ 1876425 h 1929518"/>
              <a:gd name="connsiteX1" fmla="*/ 2009775 w 2209800"/>
              <a:gd name="connsiteY1" fmla="*/ 1928814 h 1929518"/>
              <a:gd name="connsiteX2" fmla="*/ 2081212 w 2209800"/>
              <a:gd name="connsiteY2" fmla="*/ 1905000 h 1929518"/>
              <a:gd name="connsiteX3" fmla="*/ 2076450 w 2209800"/>
              <a:gd name="connsiteY3" fmla="*/ 1838325 h 1929518"/>
              <a:gd name="connsiteX4" fmla="*/ 2185987 w 2209800"/>
              <a:gd name="connsiteY4" fmla="*/ 1628775 h 1929518"/>
              <a:gd name="connsiteX5" fmla="*/ 2209800 w 2209800"/>
              <a:gd name="connsiteY5" fmla="*/ 1343025 h 1929518"/>
              <a:gd name="connsiteX6" fmla="*/ 2076450 w 2209800"/>
              <a:gd name="connsiteY6" fmla="*/ 1100138 h 1929518"/>
              <a:gd name="connsiteX7" fmla="*/ 1538287 w 2209800"/>
              <a:gd name="connsiteY7" fmla="*/ 738188 h 1929518"/>
              <a:gd name="connsiteX8" fmla="*/ 1085850 w 2209800"/>
              <a:gd name="connsiteY8" fmla="*/ 266700 h 1929518"/>
              <a:gd name="connsiteX9" fmla="*/ 752475 w 2209800"/>
              <a:gd name="connsiteY9" fmla="*/ 33338 h 1929518"/>
              <a:gd name="connsiteX10" fmla="*/ 466725 w 2209800"/>
              <a:gd name="connsiteY10" fmla="*/ 0 h 1929518"/>
              <a:gd name="connsiteX11" fmla="*/ 295275 w 2209800"/>
              <a:gd name="connsiteY11" fmla="*/ 95250 h 1929518"/>
              <a:gd name="connsiteX12" fmla="*/ 123825 w 2209800"/>
              <a:gd name="connsiteY12" fmla="*/ 247650 h 1929518"/>
              <a:gd name="connsiteX13" fmla="*/ 57150 w 2209800"/>
              <a:gd name="connsiteY13" fmla="*/ 314325 h 1929518"/>
              <a:gd name="connsiteX14" fmla="*/ 0 w 2209800"/>
              <a:gd name="connsiteY14" fmla="*/ 338138 h 1929518"/>
              <a:gd name="connsiteX15" fmla="*/ 9525 w 2209800"/>
              <a:gd name="connsiteY15" fmla="*/ 442913 h 1929518"/>
              <a:gd name="connsiteX16" fmla="*/ 61912 w 2209800"/>
              <a:gd name="connsiteY16" fmla="*/ 504825 h 1929518"/>
              <a:gd name="connsiteX17" fmla="*/ 228600 w 2209800"/>
              <a:gd name="connsiteY17" fmla="*/ 557213 h 1929518"/>
              <a:gd name="connsiteX18" fmla="*/ 295275 w 2209800"/>
              <a:gd name="connsiteY18" fmla="*/ 681038 h 1929518"/>
              <a:gd name="connsiteX19" fmla="*/ 385762 w 2209800"/>
              <a:gd name="connsiteY19" fmla="*/ 681038 h 1929518"/>
              <a:gd name="connsiteX20" fmla="*/ 542925 w 2209800"/>
              <a:gd name="connsiteY20" fmla="*/ 552450 h 1929518"/>
              <a:gd name="connsiteX21" fmla="*/ 657225 w 2209800"/>
              <a:gd name="connsiteY21" fmla="*/ 423863 h 1929518"/>
              <a:gd name="connsiteX22" fmla="*/ 781050 w 2209800"/>
              <a:gd name="connsiteY22" fmla="*/ 409575 h 1929518"/>
              <a:gd name="connsiteX23" fmla="*/ 857250 w 2209800"/>
              <a:gd name="connsiteY23" fmla="*/ 404813 h 1929518"/>
              <a:gd name="connsiteX24" fmla="*/ 1052512 w 2209800"/>
              <a:gd name="connsiteY24" fmla="*/ 519113 h 1929518"/>
              <a:gd name="connsiteX25" fmla="*/ 1128712 w 2209800"/>
              <a:gd name="connsiteY25" fmla="*/ 661988 h 1929518"/>
              <a:gd name="connsiteX26" fmla="*/ 1085850 w 2209800"/>
              <a:gd name="connsiteY26" fmla="*/ 1366838 h 1929518"/>
              <a:gd name="connsiteX27" fmla="*/ 1000125 w 2209800"/>
              <a:gd name="connsiteY27" fmla="*/ 1519238 h 1929518"/>
              <a:gd name="connsiteX28" fmla="*/ 1033462 w 2209800"/>
              <a:gd name="connsiteY28" fmla="*/ 1562100 h 1929518"/>
              <a:gd name="connsiteX29" fmla="*/ 1062037 w 2209800"/>
              <a:gd name="connsiteY29" fmla="*/ 1528763 h 1929518"/>
              <a:gd name="connsiteX30" fmla="*/ 1057275 w 2209800"/>
              <a:gd name="connsiteY30" fmla="*/ 1447800 h 1929518"/>
              <a:gd name="connsiteX31" fmla="*/ 1057275 w 2209800"/>
              <a:gd name="connsiteY31" fmla="*/ 1447800 h 1929518"/>
              <a:gd name="connsiteX0" fmla="*/ 2005012 w 2209800"/>
              <a:gd name="connsiteY0" fmla="*/ 1800225 h 1929518"/>
              <a:gd name="connsiteX1" fmla="*/ 2009775 w 2209800"/>
              <a:gd name="connsiteY1" fmla="*/ 1928814 h 1929518"/>
              <a:gd name="connsiteX2" fmla="*/ 2081212 w 2209800"/>
              <a:gd name="connsiteY2" fmla="*/ 1905000 h 1929518"/>
              <a:gd name="connsiteX3" fmla="*/ 2076450 w 2209800"/>
              <a:gd name="connsiteY3" fmla="*/ 1838325 h 1929518"/>
              <a:gd name="connsiteX4" fmla="*/ 2185987 w 2209800"/>
              <a:gd name="connsiteY4" fmla="*/ 1628775 h 1929518"/>
              <a:gd name="connsiteX5" fmla="*/ 2209800 w 2209800"/>
              <a:gd name="connsiteY5" fmla="*/ 1343025 h 1929518"/>
              <a:gd name="connsiteX6" fmla="*/ 2076450 w 2209800"/>
              <a:gd name="connsiteY6" fmla="*/ 1100138 h 1929518"/>
              <a:gd name="connsiteX7" fmla="*/ 1538287 w 2209800"/>
              <a:gd name="connsiteY7" fmla="*/ 738188 h 1929518"/>
              <a:gd name="connsiteX8" fmla="*/ 1085850 w 2209800"/>
              <a:gd name="connsiteY8" fmla="*/ 266700 h 1929518"/>
              <a:gd name="connsiteX9" fmla="*/ 752475 w 2209800"/>
              <a:gd name="connsiteY9" fmla="*/ 33338 h 1929518"/>
              <a:gd name="connsiteX10" fmla="*/ 466725 w 2209800"/>
              <a:gd name="connsiteY10" fmla="*/ 0 h 1929518"/>
              <a:gd name="connsiteX11" fmla="*/ 295275 w 2209800"/>
              <a:gd name="connsiteY11" fmla="*/ 95250 h 1929518"/>
              <a:gd name="connsiteX12" fmla="*/ 123825 w 2209800"/>
              <a:gd name="connsiteY12" fmla="*/ 247650 h 1929518"/>
              <a:gd name="connsiteX13" fmla="*/ 57150 w 2209800"/>
              <a:gd name="connsiteY13" fmla="*/ 314325 h 1929518"/>
              <a:gd name="connsiteX14" fmla="*/ 0 w 2209800"/>
              <a:gd name="connsiteY14" fmla="*/ 338138 h 1929518"/>
              <a:gd name="connsiteX15" fmla="*/ 9525 w 2209800"/>
              <a:gd name="connsiteY15" fmla="*/ 442913 h 1929518"/>
              <a:gd name="connsiteX16" fmla="*/ 61912 w 2209800"/>
              <a:gd name="connsiteY16" fmla="*/ 504825 h 1929518"/>
              <a:gd name="connsiteX17" fmla="*/ 228600 w 2209800"/>
              <a:gd name="connsiteY17" fmla="*/ 557213 h 1929518"/>
              <a:gd name="connsiteX18" fmla="*/ 295275 w 2209800"/>
              <a:gd name="connsiteY18" fmla="*/ 681038 h 1929518"/>
              <a:gd name="connsiteX19" fmla="*/ 385762 w 2209800"/>
              <a:gd name="connsiteY19" fmla="*/ 681038 h 1929518"/>
              <a:gd name="connsiteX20" fmla="*/ 542925 w 2209800"/>
              <a:gd name="connsiteY20" fmla="*/ 552450 h 1929518"/>
              <a:gd name="connsiteX21" fmla="*/ 657225 w 2209800"/>
              <a:gd name="connsiteY21" fmla="*/ 423863 h 1929518"/>
              <a:gd name="connsiteX22" fmla="*/ 781050 w 2209800"/>
              <a:gd name="connsiteY22" fmla="*/ 409575 h 1929518"/>
              <a:gd name="connsiteX23" fmla="*/ 857250 w 2209800"/>
              <a:gd name="connsiteY23" fmla="*/ 404813 h 1929518"/>
              <a:gd name="connsiteX24" fmla="*/ 1052512 w 2209800"/>
              <a:gd name="connsiteY24" fmla="*/ 519113 h 1929518"/>
              <a:gd name="connsiteX25" fmla="*/ 1128712 w 2209800"/>
              <a:gd name="connsiteY25" fmla="*/ 661988 h 1929518"/>
              <a:gd name="connsiteX26" fmla="*/ 1085850 w 2209800"/>
              <a:gd name="connsiteY26" fmla="*/ 1366838 h 1929518"/>
              <a:gd name="connsiteX27" fmla="*/ 1000125 w 2209800"/>
              <a:gd name="connsiteY27" fmla="*/ 1519238 h 1929518"/>
              <a:gd name="connsiteX28" fmla="*/ 1033462 w 2209800"/>
              <a:gd name="connsiteY28" fmla="*/ 1562100 h 1929518"/>
              <a:gd name="connsiteX29" fmla="*/ 1062037 w 2209800"/>
              <a:gd name="connsiteY29" fmla="*/ 1528763 h 1929518"/>
              <a:gd name="connsiteX30" fmla="*/ 1057275 w 2209800"/>
              <a:gd name="connsiteY30" fmla="*/ 1447800 h 1929518"/>
              <a:gd name="connsiteX31" fmla="*/ 1057275 w 2209800"/>
              <a:gd name="connsiteY31" fmla="*/ 1447800 h 1929518"/>
              <a:gd name="connsiteX0" fmla="*/ 2005012 w 2209800"/>
              <a:gd name="connsiteY0" fmla="*/ 1800225 h 1929519"/>
              <a:gd name="connsiteX1" fmla="*/ 1976437 w 2209800"/>
              <a:gd name="connsiteY1" fmla="*/ 1895475 h 1929519"/>
              <a:gd name="connsiteX2" fmla="*/ 2009775 w 2209800"/>
              <a:gd name="connsiteY2" fmla="*/ 1928814 h 1929519"/>
              <a:gd name="connsiteX3" fmla="*/ 2081212 w 2209800"/>
              <a:gd name="connsiteY3" fmla="*/ 1905000 h 1929519"/>
              <a:gd name="connsiteX4" fmla="*/ 2076450 w 2209800"/>
              <a:gd name="connsiteY4" fmla="*/ 1838325 h 1929519"/>
              <a:gd name="connsiteX5" fmla="*/ 2185987 w 2209800"/>
              <a:gd name="connsiteY5" fmla="*/ 1628775 h 1929519"/>
              <a:gd name="connsiteX6" fmla="*/ 2209800 w 2209800"/>
              <a:gd name="connsiteY6" fmla="*/ 1343025 h 1929519"/>
              <a:gd name="connsiteX7" fmla="*/ 2076450 w 2209800"/>
              <a:gd name="connsiteY7" fmla="*/ 1100138 h 1929519"/>
              <a:gd name="connsiteX8" fmla="*/ 1538287 w 2209800"/>
              <a:gd name="connsiteY8" fmla="*/ 738188 h 1929519"/>
              <a:gd name="connsiteX9" fmla="*/ 1085850 w 2209800"/>
              <a:gd name="connsiteY9" fmla="*/ 266700 h 1929519"/>
              <a:gd name="connsiteX10" fmla="*/ 752475 w 2209800"/>
              <a:gd name="connsiteY10" fmla="*/ 33338 h 1929519"/>
              <a:gd name="connsiteX11" fmla="*/ 466725 w 2209800"/>
              <a:gd name="connsiteY11" fmla="*/ 0 h 1929519"/>
              <a:gd name="connsiteX12" fmla="*/ 295275 w 2209800"/>
              <a:gd name="connsiteY12" fmla="*/ 95250 h 1929519"/>
              <a:gd name="connsiteX13" fmla="*/ 123825 w 2209800"/>
              <a:gd name="connsiteY13" fmla="*/ 247650 h 1929519"/>
              <a:gd name="connsiteX14" fmla="*/ 57150 w 2209800"/>
              <a:gd name="connsiteY14" fmla="*/ 314325 h 1929519"/>
              <a:gd name="connsiteX15" fmla="*/ 0 w 2209800"/>
              <a:gd name="connsiteY15" fmla="*/ 338138 h 1929519"/>
              <a:gd name="connsiteX16" fmla="*/ 9525 w 2209800"/>
              <a:gd name="connsiteY16" fmla="*/ 442913 h 1929519"/>
              <a:gd name="connsiteX17" fmla="*/ 61912 w 2209800"/>
              <a:gd name="connsiteY17" fmla="*/ 504825 h 1929519"/>
              <a:gd name="connsiteX18" fmla="*/ 228600 w 2209800"/>
              <a:gd name="connsiteY18" fmla="*/ 557213 h 1929519"/>
              <a:gd name="connsiteX19" fmla="*/ 295275 w 2209800"/>
              <a:gd name="connsiteY19" fmla="*/ 681038 h 1929519"/>
              <a:gd name="connsiteX20" fmla="*/ 385762 w 2209800"/>
              <a:gd name="connsiteY20" fmla="*/ 681038 h 1929519"/>
              <a:gd name="connsiteX21" fmla="*/ 542925 w 2209800"/>
              <a:gd name="connsiteY21" fmla="*/ 552450 h 1929519"/>
              <a:gd name="connsiteX22" fmla="*/ 657225 w 2209800"/>
              <a:gd name="connsiteY22" fmla="*/ 423863 h 1929519"/>
              <a:gd name="connsiteX23" fmla="*/ 781050 w 2209800"/>
              <a:gd name="connsiteY23" fmla="*/ 409575 h 1929519"/>
              <a:gd name="connsiteX24" fmla="*/ 857250 w 2209800"/>
              <a:gd name="connsiteY24" fmla="*/ 404813 h 1929519"/>
              <a:gd name="connsiteX25" fmla="*/ 1052512 w 2209800"/>
              <a:gd name="connsiteY25" fmla="*/ 519113 h 1929519"/>
              <a:gd name="connsiteX26" fmla="*/ 1128712 w 2209800"/>
              <a:gd name="connsiteY26" fmla="*/ 661988 h 1929519"/>
              <a:gd name="connsiteX27" fmla="*/ 1085850 w 2209800"/>
              <a:gd name="connsiteY27" fmla="*/ 1366838 h 1929519"/>
              <a:gd name="connsiteX28" fmla="*/ 1000125 w 2209800"/>
              <a:gd name="connsiteY28" fmla="*/ 1519238 h 1929519"/>
              <a:gd name="connsiteX29" fmla="*/ 1033462 w 2209800"/>
              <a:gd name="connsiteY29" fmla="*/ 1562100 h 1929519"/>
              <a:gd name="connsiteX30" fmla="*/ 1062037 w 2209800"/>
              <a:gd name="connsiteY30" fmla="*/ 1528763 h 1929519"/>
              <a:gd name="connsiteX31" fmla="*/ 1057275 w 2209800"/>
              <a:gd name="connsiteY31" fmla="*/ 1447800 h 1929519"/>
              <a:gd name="connsiteX32" fmla="*/ 1057275 w 2209800"/>
              <a:gd name="connsiteY32" fmla="*/ 1447800 h 1929519"/>
              <a:gd name="connsiteX0" fmla="*/ 2062162 w 2209800"/>
              <a:gd name="connsiteY0" fmla="*/ 1833563 h 1929519"/>
              <a:gd name="connsiteX1" fmla="*/ 1976437 w 2209800"/>
              <a:gd name="connsiteY1" fmla="*/ 1895475 h 1929519"/>
              <a:gd name="connsiteX2" fmla="*/ 2009775 w 2209800"/>
              <a:gd name="connsiteY2" fmla="*/ 1928814 h 1929519"/>
              <a:gd name="connsiteX3" fmla="*/ 2081212 w 2209800"/>
              <a:gd name="connsiteY3" fmla="*/ 1905000 h 1929519"/>
              <a:gd name="connsiteX4" fmla="*/ 2076450 w 2209800"/>
              <a:gd name="connsiteY4" fmla="*/ 1838325 h 1929519"/>
              <a:gd name="connsiteX5" fmla="*/ 2185987 w 2209800"/>
              <a:gd name="connsiteY5" fmla="*/ 1628775 h 1929519"/>
              <a:gd name="connsiteX6" fmla="*/ 2209800 w 2209800"/>
              <a:gd name="connsiteY6" fmla="*/ 1343025 h 1929519"/>
              <a:gd name="connsiteX7" fmla="*/ 2076450 w 2209800"/>
              <a:gd name="connsiteY7" fmla="*/ 1100138 h 1929519"/>
              <a:gd name="connsiteX8" fmla="*/ 1538287 w 2209800"/>
              <a:gd name="connsiteY8" fmla="*/ 738188 h 1929519"/>
              <a:gd name="connsiteX9" fmla="*/ 1085850 w 2209800"/>
              <a:gd name="connsiteY9" fmla="*/ 266700 h 1929519"/>
              <a:gd name="connsiteX10" fmla="*/ 752475 w 2209800"/>
              <a:gd name="connsiteY10" fmla="*/ 33338 h 1929519"/>
              <a:gd name="connsiteX11" fmla="*/ 466725 w 2209800"/>
              <a:gd name="connsiteY11" fmla="*/ 0 h 1929519"/>
              <a:gd name="connsiteX12" fmla="*/ 295275 w 2209800"/>
              <a:gd name="connsiteY12" fmla="*/ 95250 h 1929519"/>
              <a:gd name="connsiteX13" fmla="*/ 123825 w 2209800"/>
              <a:gd name="connsiteY13" fmla="*/ 247650 h 1929519"/>
              <a:gd name="connsiteX14" fmla="*/ 57150 w 2209800"/>
              <a:gd name="connsiteY14" fmla="*/ 314325 h 1929519"/>
              <a:gd name="connsiteX15" fmla="*/ 0 w 2209800"/>
              <a:gd name="connsiteY15" fmla="*/ 338138 h 1929519"/>
              <a:gd name="connsiteX16" fmla="*/ 9525 w 2209800"/>
              <a:gd name="connsiteY16" fmla="*/ 442913 h 1929519"/>
              <a:gd name="connsiteX17" fmla="*/ 61912 w 2209800"/>
              <a:gd name="connsiteY17" fmla="*/ 504825 h 1929519"/>
              <a:gd name="connsiteX18" fmla="*/ 228600 w 2209800"/>
              <a:gd name="connsiteY18" fmla="*/ 557213 h 1929519"/>
              <a:gd name="connsiteX19" fmla="*/ 295275 w 2209800"/>
              <a:gd name="connsiteY19" fmla="*/ 681038 h 1929519"/>
              <a:gd name="connsiteX20" fmla="*/ 385762 w 2209800"/>
              <a:gd name="connsiteY20" fmla="*/ 681038 h 1929519"/>
              <a:gd name="connsiteX21" fmla="*/ 542925 w 2209800"/>
              <a:gd name="connsiteY21" fmla="*/ 552450 h 1929519"/>
              <a:gd name="connsiteX22" fmla="*/ 657225 w 2209800"/>
              <a:gd name="connsiteY22" fmla="*/ 423863 h 1929519"/>
              <a:gd name="connsiteX23" fmla="*/ 781050 w 2209800"/>
              <a:gd name="connsiteY23" fmla="*/ 409575 h 1929519"/>
              <a:gd name="connsiteX24" fmla="*/ 857250 w 2209800"/>
              <a:gd name="connsiteY24" fmla="*/ 404813 h 1929519"/>
              <a:gd name="connsiteX25" fmla="*/ 1052512 w 2209800"/>
              <a:gd name="connsiteY25" fmla="*/ 519113 h 1929519"/>
              <a:gd name="connsiteX26" fmla="*/ 1128712 w 2209800"/>
              <a:gd name="connsiteY26" fmla="*/ 661988 h 1929519"/>
              <a:gd name="connsiteX27" fmla="*/ 1085850 w 2209800"/>
              <a:gd name="connsiteY27" fmla="*/ 1366838 h 1929519"/>
              <a:gd name="connsiteX28" fmla="*/ 1000125 w 2209800"/>
              <a:gd name="connsiteY28" fmla="*/ 1519238 h 1929519"/>
              <a:gd name="connsiteX29" fmla="*/ 1033462 w 2209800"/>
              <a:gd name="connsiteY29" fmla="*/ 1562100 h 1929519"/>
              <a:gd name="connsiteX30" fmla="*/ 1062037 w 2209800"/>
              <a:gd name="connsiteY30" fmla="*/ 1528763 h 1929519"/>
              <a:gd name="connsiteX31" fmla="*/ 1057275 w 2209800"/>
              <a:gd name="connsiteY31" fmla="*/ 1447800 h 1929519"/>
              <a:gd name="connsiteX32" fmla="*/ 1057275 w 2209800"/>
              <a:gd name="connsiteY32" fmla="*/ 1447800 h 1929519"/>
              <a:gd name="connsiteX0" fmla="*/ 2062162 w 2209800"/>
              <a:gd name="connsiteY0" fmla="*/ 1833563 h 1929519"/>
              <a:gd name="connsiteX1" fmla="*/ 2005012 w 2209800"/>
              <a:gd name="connsiteY1" fmla="*/ 1838325 h 1929519"/>
              <a:gd name="connsiteX2" fmla="*/ 1976437 w 2209800"/>
              <a:gd name="connsiteY2" fmla="*/ 1895475 h 1929519"/>
              <a:gd name="connsiteX3" fmla="*/ 2009775 w 2209800"/>
              <a:gd name="connsiteY3" fmla="*/ 1928814 h 1929519"/>
              <a:gd name="connsiteX4" fmla="*/ 2081212 w 2209800"/>
              <a:gd name="connsiteY4" fmla="*/ 1905000 h 1929519"/>
              <a:gd name="connsiteX5" fmla="*/ 2076450 w 2209800"/>
              <a:gd name="connsiteY5" fmla="*/ 1838325 h 1929519"/>
              <a:gd name="connsiteX6" fmla="*/ 2185987 w 2209800"/>
              <a:gd name="connsiteY6" fmla="*/ 1628775 h 1929519"/>
              <a:gd name="connsiteX7" fmla="*/ 2209800 w 2209800"/>
              <a:gd name="connsiteY7" fmla="*/ 1343025 h 1929519"/>
              <a:gd name="connsiteX8" fmla="*/ 2076450 w 2209800"/>
              <a:gd name="connsiteY8" fmla="*/ 1100138 h 1929519"/>
              <a:gd name="connsiteX9" fmla="*/ 1538287 w 2209800"/>
              <a:gd name="connsiteY9" fmla="*/ 738188 h 1929519"/>
              <a:gd name="connsiteX10" fmla="*/ 1085850 w 2209800"/>
              <a:gd name="connsiteY10" fmla="*/ 266700 h 1929519"/>
              <a:gd name="connsiteX11" fmla="*/ 752475 w 2209800"/>
              <a:gd name="connsiteY11" fmla="*/ 33338 h 1929519"/>
              <a:gd name="connsiteX12" fmla="*/ 466725 w 2209800"/>
              <a:gd name="connsiteY12" fmla="*/ 0 h 1929519"/>
              <a:gd name="connsiteX13" fmla="*/ 295275 w 2209800"/>
              <a:gd name="connsiteY13" fmla="*/ 95250 h 1929519"/>
              <a:gd name="connsiteX14" fmla="*/ 123825 w 2209800"/>
              <a:gd name="connsiteY14" fmla="*/ 247650 h 1929519"/>
              <a:gd name="connsiteX15" fmla="*/ 57150 w 2209800"/>
              <a:gd name="connsiteY15" fmla="*/ 314325 h 1929519"/>
              <a:gd name="connsiteX16" fmla="*/ 0 w 2209800"/>
              <a:gd name="connsiteY16" fmla="*/ 338138 h 1929519"/>
              <a:gd name="connsiteX17" fmla="*/ 9525 w 2209800"/>
              <a:gd name="connsiteY17" fmla="*/ 442913 h 1929519"/>
              <a:gd name="connsiteX18" fmla="*/ 61912 w 2209800"/>
              <a:gd name="connsiteY18" fmla="*/ 504825 h 1929519"/>
              <a:gd name="connsiteX19" fmla="*/ 228600 w 2209800"/>
              <a:gd name="connsiteY19" fmla="*/ 557213 h 1929519"/>
              <a:gd name="connsiteX20" fmla="*/ 295275 w 2209800"/>
              <a:gd name="connsiteY20" fmla="*/ 681038 h 1929519"/>
              <a:gd name="connsiteX21" fmla="*/ 385762 w 2209800"/>
              <a:gd name="connsiteY21" fmla="*/ 681038 h 1929519"/>
              <a:gd name="connsiteX22" fmla="*/ 542925 w 2209800"/>
              <a:gd name="connsiteY22" fmla="*/ 552450 h 1929519"/>
              <a:gd name="connsiteX23" fmla="*/ 657225 w 2209800"/>
              <a:gd name="connsiteY23" fmla="*/ 423863 h 1929519"/>
              <a:gd name="connsiteX24" fmla="*/ 781050 w 2209800"/>
              <a:gd name="connsiteY24" fmla="*/ 409575 h 1929519"/>
              <a:gd name="connsiteX25" fmla="*/ 857250 w 2209800"/>
              <a:gd name="connsiteY25" fmla="*/ 404813 h 1929519"/>
              <a:gd name="connsiteX26" fmla="*/ 1052512 w 2209800"/>
              <a:gd name="connsiteY26" fmla="*/ 519113 h 1929519"/>
              <a:gd name="connsiteX27" fmla="*/ 1128712 w 2209800"/>
              <a:gd name="connsiteY27" fmla="*/ 661988 h 1929519"/>
              <a:gd name="connsiteX28" fmla="*/ 1085850 w 2209800"/>
              <a:gd name="connsiteY28" fmla="*/ 1366838 h 1929519"/>
              <a:gd name="connsiteX29" fmla="*/ 1000125 w 2209800"/>
              <a:gd name="connsiteY29" fmla="*/ 1519238 h 1929519"/>
              <a:gd name="connsiteX30" fmla="*/ 1033462 w 2209800"/>
              <a:gd name="connsiteY30" fmla="*/ 1562100 h 1929519"/>
              <a:gd name="connsiteX31" fmla="*/ 1062037 w 2209800"/>
              <a:gd name="connsiteY31" fmla="*/ 1528763 h 1929519"/>
              <a:gd name="connsiteX32" fmla="*/ 1057275 w 2209800"/>
              <a:gd name="connsiteY32" fmla="*/ 1447800 h 1929519"/>
              <a:gd name="connsiteX33" fmla="*/ 1057275 w 2209800"/>
              <a:gd name="connsiteY33" fmla="*/ 1447800 h 1929519"/>
              <a:gd name="connsiteX0" fmla="*/ 2062162 w 2190750"/>
              <a:gd name="connsiteY0" fmla="*/ 1833563 h 1929519"/>
              <a:gd name="connsiteX1" fmla="*/ 2005012 w 2190750"/>
              <a:gd name="connsiteY1" fmla="*/ 1838325 h 1929519"/>
              <a:gd name="connsiteX2" fmla="*/ 1976437 w 2190750"/>
              <a:gd name="connsiteY2" fmla="*/ 1895475 h 1929519"/>
              <a:gd name="connsiteX3" fmla="*/ 2009775 w 2190750"/>
              <a:gd name="connsiteY3" fmla="*/ 1928814 h 1929519"/>
              <a:gd name="connsiteX4" fmla="*/ 2081212 w 2190750"/>
              <a:gd name="connsiteY4" fmla="*/ 1905000 h 1929519"/>
              <a:gd name="connsiteX5" fmla="*/ 2076450 w 2190750"/>
              <a:gd name="connsiteY5" fmla="*/ 1838325 h 1929519"/>
              <a:gd name="connsiteX6" fmla="*/ 2185987 w 2190750"/>
              <a:gd name="connsiteY6" fmla="*/ 1628775 h 1929519"/>
              <a:gd name="connsiteX7" fmla="*/ 2190750 w 2190750"/>
              <a:gd name="connsiteY7" fmla="*/ 1349375 h 1929519"/>
              <a:gd name="connsiteX8" fmla="*/ 2076450 w 2190750"/>
              <a:gd name="connsiteY8" fmla="*/ 1100138 h 1929519"/>
              <a:gd name="connsiteX9" fmla="*/ 1538287 w 2190750"/>
              <a:gd name="connsiteY9" fmla="*/ 738188 h 1929519"/>
              <a:gd name="connsiteX10" fmla="*/ 1085850 w 2190750"/>
              <a:gd name="connsiteY10" fmla="*/ 266700 h 1929519"/>
              <a:gd name="connsiteX11" fmla="*/ 752475 w 2190750"/>
              <a:gd name="connsiteY11" fmla="*/ 33338 h 1929519"/>
              <a:gd name="connsiteX12" fmla="*/ 466725 w 2190750"/>
              <a:gd name="connsiteY12" fmla="*/ 0 h 1929519"/>
              <a:gd name="connsiteX13" fmla="*/ 295275 w 2190750"/>
              <a:gd name="connsiteY13" fmla="*/ 95250 h 1929519"/>
              <a:gd name="connsiteX14" fmla="*/ 123825 w 2190750"/>
              <a:gd name="connsiteY14" fmla="*/ 247650 h 1929519"/>
              <a:gd name="connsiteX15" fmla="*/ 57150 w 2190750"/>
              <a:gd name="connsiteY15" fmla="*/ 314325 h 1929519"/>
              <a:gd name="connsiteX16" fmla="*/ 0 w 2190750"/>
              <a:gd name="connsiteY16" fmla="*/ 338138 h 1929519"/>
              <a:gd name="connsiteX17" fmla="*/ 9525 w 2190750"/>
              <a:gd name="connsiteY17" fmla="*/ 442913 h 1929519"/>
              <a:gd name="connsiteX18" fmla="*/ 61912 w 2190750"/>
              <a:gd name="connsiteY18" fmla="*/ 504825 h 1929519"/>
              <a:gd name="connsiteX19" fmla="*/ 228600 w 2190750"/>
              <a:gd name="connsiteY19" fmla="*/ 557213 h 1929519"/>
              <a:gd name="connsiteX20" fmla="*/ 295275 w 2190750"/>
              <a:gd name="connsiteY20" fmla="*/ 681038 h 1929519"/>
              <a:gd name="connsiteX21" fmla="*/ 385762 w 2190750"/>
              <a:gd name="connsiteY21" fmla="*/ 681038 h 1929519"/>
              <a:gd name="connsiteX22" fmla="*/ 542925 w 2190750"/>
              <a:gd name="connsiteY22" fmla="*/ 552450 h 1929519"/>
              <a:gd name="connsiteX23" fmla="*/ 657225 w 2190750"/>
              <a:gd name="connsiteY23" fmla="*/ 423863 h 1929519"/>
              <a:gd name="connsiteX24" fmla="*/ 781050 w 2190750"/>
              <a:gd name="connsiteY24" fmla="*/ 409575 h 1929519"/>
              <a:gd name="connsiteX25" fmla="*/ 857250 w 2190750"/>
              <a:gd name="connsiteY25" fmla="*/ 404813 h 1929519"/>
              <a:gd name="connsiteX26" fmla="*/ 1052512 w 2190750"/>
              <a:gd name="connsiteY26" fmla="*/ 519113 h 1929519"/>
              <a:gd name="connsiteX27" fmla="*/ 1128712 w 2190750"/>
              <a:gd name="connsiteY27" fmla="*/ 661988 h 1929519"/>
              <a:gd name="connsiteX28" fmla="*/ 1085850 w 2190750"/>
              <a:gd name="connsiteY28" fmla="*/ 1366838 h 1929519"/>
              <a:gd name="connsiteX29" fmla="*/ 1000125 w 2190750"/>
              <a:gd name="connsiteY29" fmla="*/ 1519238 h 1929519"/>
              <a:gd name="connsiteX30" fmla="*/ 1033462 w 2190750"/>
              <a:gd name="connsiteY30" fmla="*/ 1562100 h 1929519"/>
              <a:gd name="connsiteX31" fmla="*/ 1062037 w 2190750"/>
              <a:gd name="connsiteY31" fmla="*/ 1528763 h 1929519"/>
              <a:gd name="connsiteX32" fmla="*/ 1057275 w 2190750"/>
              <a:gd name="connsiteY32" fmla="*/ 1447800 h 1929519"/>
              <a:gd name="connsiteX33" fmla="*/ 1057275 w 2190750"/>
              <a:gd name="connsiteY33" fmla="*/ 1447800 h 1929519"/>
              <a:gd name="connsiteX0" fmla="*/ 2062162 w 2190750"/>
              <a:gd name="connsiteY0" fmla="*/ 1833563 h 1929519"/>
              <a:gd name="connsiteX1" fmla="*/ 2005012 w 2190750"/>
              <a:gd name="connsiteY1" fmla="*/ 1838325 h 1929519"/>
              <a:gd name="connsiteX2" fmla="*/ 1976437 w 2190750"/>
              <a:gd name="connsiteY2" fmla="*/ 1895475 h 1929519"/>
              <a:gd name="connsiteX3" fmla="*/ 2009775 w 2190750"/>
              <a:gd name="connsiteY3" fmla="*/ 1928814 h 1929519"/>
              <a:gd name="connsiteX4" fmla="*/ 2081212 w 2190750"/>
              <a:gd name="connsiteY4" fmla="*/ 1905000 h 1929519"/>
              <a:gd name="connsiteX5" fmla="*/ 2076450 w 2190750"/>
              <a:gd name="connsiteY5" fmla="*/ 1838325 h 1929519"/>
              <a:gd name="connsiteX6" fmla="*/ 2163762 w 2190750"/>
              <a:gd name="connsiteY6" fmla="*/ 1631950 h 1929519"/>
              <a:gd name="connsiteX7" fmla="*/ 2190750 w 2190750"/>
              <a:gd name="connsiteY7" fmla="*/ 1349375 h 1929519"/>
              <a:gd name="connsiteX8" fmla="*/ 2076450 w 2190750"/>
              <a:gd name="connsiteY8" fmla="*/ 1100138 h 1929519"/>
              <a:gd name="connsiteX9" fmla="*/ 1538287 w 2190750"/>
              <a:gd name="connsiteY9" fmla="*/ 738188 h 1929519"/>
              <a:gd name="connsiteX10" fmla="*/ 1085850 w 2190750"/>
              <a:gd name="connsiteY10" fmla="*/ 266700 h 1929519"/>
              <a:gd name="connsiteX11" fmla="*/ 752475 w 2190750"/>
              <a:gd name="connsiteY11" fmla="*/ 33338 h 1929519"/>
              <a:gd name="connsiteX12" fmla="*/ 466725 w 2190750"/>
              <a:gd name="connsiteY12" fmla="*/ 0 h 1929519"/>
              <a:gd name="connsiteX13" fmla="*/ 295275 w 2190750"/>
              <a:gd name="connsiteY13" fmla="*/ 95250 h 1929519"/>
              <a:gd name="connsiteX14" fmla="*/ 123825 w 2190750"/>
              <a:gd name="connsiteY14" fmla="*/ 247650 h 1929519"/>
              <a:gd name="connsiteX15" fmla="*/ 57150 w 2190750"/>
              <a:gd name="connsiteY15" fmla="*/ 314325 h 1929519"/>
              <a:gd name="connsiteX16" fmla="*/ 0 w 2190750"/>
              <a:gd name="connsiteY16" fmla="*/ 338138 h 1929519"/>
              <a:gd name="connsiteX17" fmla="*/ 9525 w 2190750"/>
              <a:gd name="connsiteY17" fmla="*/ 442913 h 1929519"/>
              <a:gd name="connsiteX18" fmla="*/ 61912 w 2190750"/>
              <a:gd name="connsiteY18" fmla="*/ 504825 h 1929519"/>
              <a:gd name="connsiteX19" fmla="*/ 228600 w 2190750"/>
              <a:gd name="connsiteY19" fmla="*/ 557213 h 1929519"/>
              <a:gd name="connsiteX20" fmla="*/ 295275 w 2190750"/>
              <a:gd name="connsiteY20" fmla="*/ 681038 h 1929519"/>
              <a:gd name="connsiteX21" fmla="*/ 385762 w 2190750"/>
              <a:gd name="connsiteY21" fmla="*/ 681038 h 1929519"/>
              <a:gd name="connsiteX22" fmla="*/ 542925 w 2190750"/>
              <a:gd name="connsiteY22" fmla="*/ 552450 h 1929519"/>
              <a:gd name="connsiteX23" fmla="*/ 657225 w 2190750"/>
              <a:gd name="connsiteY23" fmla="*/ 423863 h 1929519"/>
              <a:gd name="connsiteX24" fmla="*/ 781050 w 2190750"/>
              <a:gd name="connsiteY24" fmla="*/ 409575 h 1929519"/>
              <a:gd name="connsiteX25" fmla="*/ 857250 w 2190750"/>
              <a:gd name="connsiteY25" fmla="*/ 404813 h 1929519"/>
              <a:gd name="connsiteX26" fmla="*/ 1052512 w 2190750"/>
              <a:gd name="connsiteY26" fmla="*/ 519113 h 1929519"/>
              <a:gd name="connsiteX27" fmla="*/ 1128712 w 2190750"/>
              <a:gd name="connsiteY27" fmla="*/ 661988 h 1929519"/>
              <a:gd name="connsiteX28" fmla="*/ 1085850 w 2190750"/>
              <a:gd name="connsiteY28" fmla="*/ 1366838 h 1929519"/>
              <a:gd name="connsiteX29" fmla="*/ 1000125 w 2190750"/>
              <a:gd name="connsiteY29" fmla="*/ 1519238 h 1929519"/>
              <a:gd name="connsiteX30" fmla="*/ 1033462 w 2190750"/>
              <a:gd name="connsiteY30" fmla="*/ 1562100 h 1929519"/>
              <a:gd name="connsiteX31" fmla="*/ 1062037 w 2190750"/>
              <a:gd name="connsiteY31" fmla="*/ 1528763 h 1929519"/>
              <a:gd name="connsiteX32" fmla="*/ 1057275 w 2190750"/>
              <a:gd name="connsiteY32" fmla="*/ 1447800 h 1929519"/>
              <a:gd name="connsiteX33" fmla="*/ 1057275 w 2190750"/>
              <a:gd name="connsiteY33" fmla="*/ 1447800 h 1929519"/>
              <a:gd name="connsiteX0" fmla="*/ 2062162 w 2190750"/>
              <a:gd name="connsiteY0" fmla="*/ 1833563 h 1929519"/>
              <a:gd name="connsiteX1" fmla="*/ 2005012 w 2190750"/>
              <a:gd name="connsiteY1" fmla="*/ 1838325 h 1929519"/>
              <a:gd name="connsiteX2" fmla="*/ 1976437 w 2190750"/>
              <a:gd name="connsiteY2" fmla="*/ 1895475 h 1929519"/>
              <a:gd name="connsiteX3" fmla="*/ 2009775 w 2190750"/>
              <a:gd name="connsiteY3" fmla="*/ 1928814 h 1929519"/>
              <a:gd name="connsiteX4" fmla="*/ 2081212 w 2190750"/>
              <a:gd name="connsiteY4" fmla="*/ 1905000 h 1929519"/>
              <a:gd name="connsiteX5" fmla="*/ 2076450 w 2190750"/>
              <a:gd name="connsiteY5" fmla="*/ 1838325 h 1929519"/>
              <a:gd name="connsiteX6" fmla="*/ 2163762 w 2190750"/>
              <a:gd name="connsiteY6" fmla="*/ 1631950 h 1929519"/>
              <a:gd name="connsiteX7" fmla="*/ 2190750 w 2190750"/>
              <a:gd name="connsiteY7" fmla="*/ 1349375 h 1929519"/>
              <a:gd name="connsiteX8" fmla="*/ 2076450 w 2190750"/>
              <a:gd name="connsiteY8" fmla="*/ 1100138 h 1929519"/>
              <a:gd name="connsiteX9" fmla="*/ 1538287 w 2190750"/>
              <a:gd name="connsiteY9" fmla="*/ 738188 h 1929519"/>
              <a:gd name="connsiteX10" fmla="*/ 1085850 w 2190750"/>
              <a:gd name="connsiteY10" fmla="*/ 266700 h 1929519"/>
              <a:gd name="connsiteX11" fmla="*/ 752475 w 2190750"/>
              <a:gd name="connsiteY11" fmla="*/ 33338 h 1929519"/>
              <a:gd name="connsiteX12" fmla="*/ 466725 w 2190750"/>
              <a:gd name="connsiteY12" fmla="*/ 0 h 1929519"/>
              <a:gd name="connsiteX13" fmla="*/ 295275 w 2190750"/>
              <a:gd name="connsiteY13" fmla="*/ 95250 h 1929519"/>
              <a:gd name="connsiteX14" fmla="*/ 123825 w 2190750"/>
              <a:gd name="connsiteY14" fmla="*/ 247650 h 1929519"/>
              <a:gd name="connsiteX15" fmla="*/ 57150 w 2190750"/>
              <a:gd name="connsiteY15" fmla="*/ 314325 h 1929519"/>
              <a:gd name="connsiteX16" fmla="*/ 0 w 2190750"/>
              <a:gd name="connsiteY16" fmla="*/ 338138 h 1929519"/>
              <a:gd name="connsiteX17" fmla="*/ 9525 w 2190750"/>
              <a:gd name="connsiteY17" fmla="*/ 442913 h 1929519"/>
              <a:gd name="connsiteX18" fmla="*/ 61912 w 2190750"/>
              <a:gd name="connsiteY18" fmla="*/ 504825 h 1929519"/>
              <a:gd name="connsiteX19" fmla="*/ 228600 w 2190750"/>
              <a:gd name="connsiteY19" fmla="*/ 557213 h 1929519"/>
              <a:gd name="connsiteX20" fmla="*/ 295275 w 2190750"/>
              <a:gd name="connsiteY20" fmla="*/ 681038 h 1929519"/>
              <a:gd name="connsiteX21" fmla="*/ 385762 w 2190750"/>
              <a:gd name="connsiteY21" fmla="*/ 681038 h 1929519"/>
              <a:gd name="connsiteX22" fmla="*/ 542925 w 2190750"/>
              <a:gd name="connsiteY22" fmla="*/ 552450 h 1929519"/>
              <a:gd name="connsiteX23" fmla="*/ 657225 w 2190750"/>
              <a:gd name="connsiteY23" fmla="*/ 423863 h 1929519"/>
              <a:gd name="connsiteX24" fmla="*/ 781050 w 2190750"/>
              <a:gd name="connsiteY24" fmla="*/ 409575 h 1929519"/>
              <a:gd name="connsiteX25" fmla="*/ 857250 w 2190750"/>
              <a:gd name="connsiteY25" fmla="*/ 404813 h 1929519"/>
              <a:gd name="connsiteX26" fmla="*/ 1052512 w 2190750"/>
              <a:gd name="connsiteY26" fmla="*/ 519113 h 1929519"/>
              <a:gd name="connsiteX27" fmla="*/ 1128712 w 2190750"/>
              <a:gd name="connsiteY27" fmla="*/ 661988 h 1929519"/>
              <a:gd name="connsiteX28" fmla="*/ 1085850 w 2190750"/>
              <a:gd name="connsiteY28" fmla="*/ 1366838 h 1929519"/>
              <a:gd name="connsiteX29" fmla="*/ 1000125 w 2190750"/>
              <a:gd name="connsiteY29" fmla="*/ 1519238 h 1929519"/>
              <a:gd name="connsiteX30" fmla="*/ 1033462 w 2190750"/>
              <a:gd name="connsiteY30" fmla="*/ 1562100 h 1929519"/>
              <a:gd name="connsiteX31" fmla="*/ 1062037 w 2190750"/>
              <a:gd name="connsiteY31" fmla="*/ 1528763 h 1929519"/>
              <a:gd name="connsiteX32" fmla="*/ 1057275 w 2190750"/>
              <a:gd name="connsiteY32" fmla="*/ 1447800 h 1929519"/>
              <a:gd name="connsiteX33" fmla="*/ 1057275 w 2190750"/>
              <a:gd name="connsiteY33" fmla="*/ 1447800 h 1929519"/>
              <a:gd name="connsiteX0" fmla="*/ 2062162 w 2190750"/>
              <a:gd name="connsiteY0" fmla="*/ 1833563 h 1929519"/>
              <a:gd name="connsiteX1" fmla="*/ 1973262 w 2190750"/>
              <a:gd name="connsiteY1" fmla="*/ 1838325 h 1929519"/>
              <a:gd name="connsiteX2" fmla="*/ 1976437 w 2190750"/>
              <a:gd name="connsiteY2" fmla="*/ 1895475 h 1929519"/>
              <a:gd name="connsiteX3" fmla="*/ 2009775 w 2190750"/>
              <a:gd name="connsiteY3" fmla="*/ 1928814 h 1929519"/>
              <a:gd name="connsiteX4" fmla="*/ 2081212 w 2190750"/>
              <a:gd name="connsiteY4" fmla="*/ 1905000 h 1929519"/>
              <a:gd name="connsiteX5" fmla="*/ 2076450 w 2190750"/>
              <a:gd name="connsiteY5" fmla="*/ 1838325 h 1929519"/>
              <a:gd name="connsiteX6" fmla="*/ 2163762 w 2190750"/>
              <a:gd name="connsiteY6" fmla="*/ 1631950 h 1929519"/>
              <a:gd name="connsiteX7" fmla="*/ 2190750 w 2190750"/>
              <a:gd name="connsiteY7" fmla="*/ 1349375 h 1929519"/>
              <a:gd name="connsiteX8" fmla="*/ 2076450 w 2190750"/>
              <a:gd name="connsiteY8" fmla="*/ 1100138 h 1929519"/>
              <a:gd name="connsiteX9" fmla="*/ 1538287 w 2190750"/>
              <a:gd name="connsiteY9" fmla="*/ 738188 h 1929519"/>
              <a:gd name="connsiteX10" fmla="*/ 1085850 w 2190750"/>
              <a:gd name="connsiteY10" fmla="*/ 266700 h 1929519"/>
              <a:gd name="connsiteX11" fmla="*/ 752475 w 2190750"/>
              <a:gd name="connsiteY11" fmla="*/ 33338 h 1929519"/>
              <a:gd name="connsiteX12" fmla="*/ 466725 w 2190750"/>
              <a:gd name="connsiteY12" fmla="*/ 0 h 1929519"/>
              <a:gd name="connsiteX13" fmla="*/ 295275 w 2190750"/>
              <a:gd name="connsiteY13" fmla="*/ 95250 h 1929519"/>
              <a:gd name="connsiteX14" fmla="*/ 123825 w 2190750"/>
              <a:gd name="connsiteY14" fmla="*/ 247650 h 1929519"/>
              <a:gd name="connsiteX15" fmla="*/ 57150 w 2190750"/>
              <a:gd name="connsiteY15" fmla="*/ 314325 h 1929519"/>
              <a:gd name="connsiteX16" fmla="*/ 0 w 2190750"/>
              <a:gd name="connsiteY16" fmla="*/ 338138 h 1929519"/>
              <a:gd name="connsiteX17" fmla="*/ 9525 w 2190750"/>
              <a:gd name="connsiteY17" fmla="*/ 442913 h 1929519"/>
              <a:gd name="connsiteX18" fmla="*/ 61912 w 2190750"/>
              <a:gd name="connsiteY18" fmla="*/ 504825 h 1929519"/>
              <a:gd name="connsiteX19" fmla="*/ 228600 w 2190750"/>
              <a:gd name="connsiteY19" fmla="*/ 557213 h 1929519"/>
              <a:gd name="connsiteX20" fmla="*/ 295275 w 2190750"/>
              <a:gd name="connsiteY20" fmla="*/ 681038 h 1929519"/>
              <a:gd name="connsiteX21" fmla="*/ 385762 w 2190750"/>
              <a:gd name="connsiteY21" fmla="*/ 681038 h 1929519"/>
              <a:gd name="connsiteX22" fmla="*/ 542925 w 2190750"/>
              <a:gd name="connsiteY22" fmla="*/ 552450 h 1929519"/>
              <a:gd name="connsiteX23" fmla="*/ 657225 w 2190750"/>
              <a:gd name="connsiteY23" fmla="*/ 423863 h 1929519"/>
              <a:gd name="connsiteX24" fmla="*/ 781050 w 2190750"/>
              <a:gd name="connsiteY24" fmla="*/ 409575 h 1929519"/>
              <a:gd name="connsiteX25" fmla="*/ 857250 w 2190750"/>
              <a:gd name="connsiteY25" fmla="*/ 404813 h 1929519"/>
              <a:gd name="connsiteX26" fmla="*/ 1052512 w 2190750"/>
              <a:gd name="connsiteY26" fmla="*/ 519113 h 1929519"/>
              <a:gd name="connsiteX27" fmla="*/ 1128712 w 2190750"/>
              <a:gd name="connsiteY27" fmla="*/ 661988 h 1929519"/>
              <a:gd name="connsiteX28" fmla="*/ 1085850 w 2190750"/>
              <a:gd name="connsiteY28" fmla="*/ 1366838 h 1929519"/>
              <a:gd name="connsiteX29" fmla="*/ 1000125 w 2190750"/>
              <a:gd name="connsiteY29" fmla="*/ 1519238 h 1929519"/>
              <a:gd name="connsiteX30" fmla="*/ 1033462 w 2190750"/>
              <a:gd name="connsiteY30" fmla="*/ 1562100 h 1929519"/>
              <a:gd name="connsiteX31" fmla="*/ 1062037 w 2190750"/>
              <a:gd name="connsiteY31" fmla="*/ 1528763 h 1929519"/>
              <a:gd name="connsiteX32" fmla="*/ 1057275 w 2190750"/>
              <a:gd name="connsiteY32" fmla="*/ 1447800 h 1929519"/>
              <a:gd name="connsiteX33" fmla="*/ 1057275 w 2190750"/>
              <a:gd name="connsiteY33" fmla="*/ 1447800 h 1929519"/>
              <a:gd name="connsiteX0" fmla="*/ 2062162 w 2190750"/>
              <a:gd name="connsiteY0" fmla="*/ 1833563 h 1929519"/>
              <a:gd name="connsiteX1" fmla="*/ 1973262 w 2190750"/>
              <a:gd name="connsiteY1" fmla="*/ 1838325 h 1929519"/>
              <a:gd name="connsiteX2" fmla="*/ 1941512 w 2190750"/>
              <a:gd name="connsiteY2" fmla="*/ 1892300 h 1929519"/>
              <a:gd name="connsiteX3" fmla="*/ 2009775 w 2190750"/>
              <a:gd name="connsiteY3" fmla="*/ 1928814 h 1929519"/>
              <a:gd name="connsiteX4" fmla="*/ 2081212 w 2190750"/>
              <a:gd name="connsiteY4" fmla="*/ 1905000 h 1929519"/>
              <a:gd name="connsiteX5" fmla="*/ 2076450 w 2190750"/>
              <a:gd name="connsiteY5" fmla="*/ 1838325 h 1929519"/>
              <a:gd name="connsiteX6" fmla="*/ 2163762 w 2190750"/>
              <a:gd name="connsiteY6" fmla="*/ 1631950 h 1929519"/>
              <a:gd name="connsiteX7" fmla="*/ 2190750 w 2190750"/>
              <a:gd name="connsiteY7" fmla="*/ 1349375 h 1929519"/>
              <a:gd name="connsiteX8" fmla="*/ 2076450 w 2190750"/>
              <a:gd name="connsiteY8" fmla="*/ 1100138 h 1929519"/>
              <a:gd name="connsiteX9" fmla="*/ 1538287 w 2190750"/>
              <a:gd name="connsiteY9" fmla="*/ 738188 h 1929519"/>
              <a:gd name="connsiteX10" fmla="*/ 1085850 w 2190750"/>
              <a:gd name="connsiteY10" fmla="*/ 266700 h 1929519"/>
              <a:gd name="connsiteX11" fmla="*/ 752475 w 2190750"/>
              <a:gd name="connsiteY11" fmla="*/ 33338 h 1929519"/>
              <a:gd name="connsiteX12" fmla="*/ 466725 w 2190750"/>
              <a:gd name="connsiteY12" fmla="*/ 0 h 1929519"/>
              <a:gd name="connsiteX13" fmla="*/ 295275 w 2190750"/>
              <a:gd name="connsiteY13" fmla="*/ 95250 h 1929519"/>
              <a:gd name="connsiteX14" fmla="*/ 123825 w 2190750"/>
              <a:gd name="connsiteY14" fmla="*/ 247650 h 1929519"/>
              <a:gd name="connsiteX15" fmla="*/ 57150 w 2190750"/>
              <a:gd name="connsiteY15" fmla="*/ 314325 h 1929519"/>
              <a:gd name="connsiteX16" fmla="*/ 0 w 2190750"/>
              <a:gd name="connsiteY16" fmla="*/ 338138 h 1929519"/>
              <a:gd name="connsiteX17" fmla="*/ 9525 w 2190750"/>
              <a:gd name="connsiteY17" fmla="*/ 442913 h 1929519"/>
              <a:gd name="connsiteX18" fmla="*/ 61912 w 2190750"/>
              <a:gd name="connsiteY18" fmla="*/ 504825 h 1929519"/>
              <a:gd name="connsiteX19" fmla="*/ 228600 w 2190750"/>
              <a:gd name="connsiteY19" fmla="*/ 557213 h 1929519"/>
              <a:gd name="connsiteX20" fmla="*/ 295275 w 2190750"/>
              <a:gd name="connsiteY20" fmla="*/ 681038 h 1929519"/>
              <a:gd name="connsiteX21" fmla="*/ 385762 w 2190750"/>
              <a:gd name="connsiteY21" fmla="*/ 681038 h 1929519"/>
              <a:gd name="connsiteX22" fmla="*/ 542925 w 2190750"/>
              <a:gd name="connsiteY22" fmla="*/ 552450 h 1929519"/>
              <a:gd name="connsiteX23" fmla="*/ 657225 w 2190750"/>
              <a:gd name="connsiteY23" fmla="*/ 423863 h 1929519"/>
              <a:gd name="connsiteX24" fmla="*/ 781050 w 2190750"/>
              <a:gd name="connsiteY24" fmla="*/ 409575 h 1929519"/>
              <a:gd name="connsiteX25" fmla="*/ 857250 w 2190750"/>
              <a:gd name="connsiteY25" fmla="*/ 404813 h 1929519"/>
              <a:gd name="connsiteX26" fmla="*/ 1052512 w 2190750"/>
              <a:gd name="connsiteY26" fmla="*/ 519113 h 1929519"/>
              <a:gd name="connsiteX27" fmla="*/ 1128712 w 2190750"/>
              <a:gd name="connsiteY27" fmla="*/ 661988 h 1929519"/>
              <a:gd name="connsiteX28" fmla="*/ 1085850 w 2190750"/>
              <a:gd name="connsiteY28" fmla="*/ 1366838 h 1929519"/>
              <a:gd name="connsiteX29" fmla="*/ 1000125 w 2190750"/>
              <a:gd name="connsiteY29" fmla="*/ 1519238 h 1929519"/>
              <a:gd name="connsiteX30" fmla="*/ 1033462 w 2190750"/>
              <a:gd name="connsiteY30" fmla="*/ 1562100 h 1929519"/>
              <a:gd name="connsiteX31" fmla="*/ 1062037 w 2190750"/>
              <a:gd name="connsiteY31" fmla="*/ 1528763 h 1929519"/>
              <a:gd name="connsiteX32" fmla="*/ 1057275 w 2190750"/>
              <a:gd name="connsiteY32" fmla="*/ 1447800 h 1929519"/>
              <a:gd name="connsiteX33" fmla="*/ 1057275 w 2190750"/>
              <a:gd name="connsiteY33" fmla="*/ 1447800 h 1929519"/>
              <a:gd name="connsiteX0" fmla="*/ 2062162 w 2190750"/>
              <a:gd name="connsiteY0" fmla="*/ 1833563 h 1941977"/>
              <a:gd name="connsiteX1" fmla="*/ 1973262 w 2190750"/>
              <a:gd name="connsiteY1" fmla="*/ 1838325 h 1941977"/>
              <a:gd name="connsiteX2" fmla="*/ 1941512 w 2190750"/>
              <a:gd name="connsiteY2" fmla="*/ 1892300 h 1941977"/>
              <a:gd name="connsiteX3" fmla="*/ 1997075 w 2190750"/>
              <a:gd name="connsiteY3" fmla="*/ 1941514 h 1941977"/>
              <a:gd name="connsiteX4" fmla="*/ 2081212 w 2190750"/>
              <a:gd name="connsiteY4" fmla="*/ 1905000 h 1941977"/>
              <a:gd name="connsiteX5" fmla="*/ 2076450 w 2190750"/>
              <a:gd name="connsiteY5" fmla="*/ 1838325 h 1941977"/>
              <a:gd name="connsiteX6" fmla="*/ 2163762 w 2190750"/>
              <a:gd name="connsiteY6" fmla="*/ 1631950 h 1941977"/>
              <a:gd name="connsiteX7" fmla="*/ 2190750 w 2190750"/>
              <a:gd name="connsiteY7" fmla="*/ 1349375 h 1941977"/>
              <a:gd name="connsiteX8" fmla="*/ 2076450 w 2190750"/>
              <a:gd name="connsiteY8" fmla="*/ 1100138 h 1941977"/>
              <a:gd name="connsiteX9" fmla="*/ 1538287 w 2190750"/>
              <a:gd name="connsiteY9" fmla="*/ 738188 h 1941977"/>
              <a:gd name="connsiteX10" fmla="*/ 1085850 w 2190750"/>
              <a:gd name="connsiteY10" fmla="*/ 266700 h 1941977"/>
              <a:gd name="connsiteX11" fmla="*/ 752475 w 2190750"/>
              <a:gd name="connsiteY11" fmla="*/ 33338 h 1941977"/>
              <a:gd name="connsiteX12" fmla="*/ 466725 w 2190750"/>
              <a:gd name="connsiteY12" fmla="*/ 0 h 1941977"/>
              <a:gd name="connsiteX13" fmla="*/ 295275 w 2190750"/>
              <a:gd name="connsiteY13" fmla="*/ 95250 h 1941977"/>
              <a:gd name="connsiteX14" fmla="*/ 123825 w 2190750"/>
              <a:gd name="connsiteY14" fmla="*/ 247650 h 1941977"/>
              <a:gd name="connsiteX15" fmla="*/ 57150 w 2190750"/>
              <a:gd name="connsiteY15" fmla="*/ 314325 h 1941977"/>
              <a:gd name="connsiteX16" fmla="*/ 0 w 2190750"/>
              <a:gd name="connsiteY16" fmla="*/ 338138 h 1941977"/>
              <a:gd name="connsiteX17" fmla="*/ 9525 w 2190750"/>
              <a:gd name="connsiteY17" fmla="*/ 442913 h 1941977"/>
              <a:gd name="connsiteX18" fmla="*/ 61912 w 2190750"/>
              <a:gd name="connsiteY18" fmla="*/ 504825 h 1941977"/>
              <a:gd name="connsiteX19" fmla="*/ 228600 w 2190750"/>
              <a:gd name="connsiteY19" fmla="*/ 557213 h 1941977"/>
              <a:gd name="connsiteX20" fmla="*/ 295275 w 2190750"/>
              <a:gd name="connsiteY20" fmla="*/ 681038 h 1941977"/>
              <a:gd name="connsiteX21" fmla="*/ 385762 w 2190750"/>
              <a:gd name="connsiteY21" fmla="*/ 681038 h 1941977"/>
              <a:gd name="connsiteX22" fmla="*/ 542925 w 2190750"/>
              <a:gd name="connsiteY22" fmla="*/ 552450 h 1941977"/>
              <a:gd name="connsiteX23" fmla="*/ 657225 w 2190750"/>
              <a:gd name="connsiteY23" fmla="*/ 423863 h 1941977"/>
              <a:gd name="connsiteX24" fmla="*/ 781050 w 2190750"/>
              <a:gd name="connsiteY24" fmla="*/ 409575 h 1941977"/>
              <a:gd name="connsiteX25" fmla="*/ 857250 w 2190750"/>
              <a:gd name="connsiteY25" fmla="*/ 404813 h 1941977"/>
              <a:gd name="connsiteX26" fmla="*/ 1052512 w 2190750"/>
              <a:gd name="connsiteY26" fmla="*/ 519113 h 1941977"/>
              <a:gd name="connsiteX27" fmla="*/ 1128712 w 2190750"/>
              <a:gd name="connsiteY27" fmla="*/ 661988 h 1941977"/>
              <a:gd name="connsiteX28" fmla="*/ 1085850 w 2190750"/>
              <a:gd name="connsiteY28" fmla="*/ 1366838 h 1941977"/>
              <a:gd name="connsiteX29" fmla="*/ 1000125 w 2190750"/>
              <a:gd name="connsiteY29" fmla="*/ 1519238 h 1941977"/>
              <a:gd name="connsiteX30" fmla="*/ 1033462 w 2190750"/>
              <a:gd name="connsiteY30" fmla="*/ 1562100 h 1941977"/>
              <a:gd name="connsiteX31" fmla="*/ 1062037 w 2190750"/>
              <a:gd name="connsiteY31" fmla="*/ 1528763 h 1941977"/>
              <a:gd name="connsiteX32" fmla="*/ 1057275 w 2190750"/>
              <a:gd name="connsiteY32" fmla="*/ 1447800 h 1941977"/>
              <a:gd name="connsiteX33" fmla="*/ 1057275 w 2190750"/>
              <a:gd name="connsiteY33" fmla="*/ 1447800 h 1941977"/>
              <a:gd name="connsiteX0" fmla="*/ 2062162 w 2190750"/>
              <a:gd name="connsiteY0" fmla="*/ 1833563 h 1941882"/>
              <a:gd name="connsiteX1" fmla="*/ 1973262 w 2190750"/>
              <a:gd name="connsiteY1" fmla="*/ 1838325 h 1941882"/>
              <a:gd name="connsiteX2" fmla="*/ 1941512 w 2190750"/>
              <a:gd name="connsiteY2" fmla="*/ 1892300 h 1941882"/>
              <a:gd name="connsiteX3" fmla="*/ 1997075 w 2190750"/>
              <a:gd name="connsiteY3" fmla="*/ 1941514 h 1941882"/>
              <a:gd name="connsiteX4" fmla="*/ 2055812 w 2190750"/>
              <a:gd name="connsiteY4" fmla="*/ 1895475 h 1941882"/>
              <a:gd name="connsiteX5" fmla="*/ 2076450 w 2190750"/>
              <a:gd name="connsiteY5" fmla="*/ 1838325 h 1941882"/>
              <a:gd name="connsiteX6" fmla="*/ 2163762 w 2190750"/>
              <a:gd name="connsiteY6" fmla="*/ 1631950 h 1941882"/>
              <a:gd name="connsiteX7" fmla="*/ 2190750 w 2190750"/>
              <a:gd name="connsiteY7" fmla="*/ 1349375 h 1941882"/>
              <a:gd name="connsiteX8" fmla="*/ 2076450 w 2190750"/>
              <a:gd name="connsiteY8" fmla="*/ 1100138 h 1941882"/>
              <a:gd name="connsiteX9" fmla="*/ 1538287 w 2190750"/>
              <a:gd name="connsiteY9" fmla="*/ 738188 h 1941882"/>
              <a:gd name="connsiteX10" fmla="*/ 1085850 w 2190750"/>
              <a:gd name="connsiteY10" fmla="*/ 266700 h 1941882"/>
              <a:gd name="connsiteX11" fmla="*/ 752475 w 2190750"/>
              <a:gd name="connsiteY11" fmla="*/ 33338 h 1941882"/>
              <a:gd name="connsiteX12" fmla="*/ 466725 w 2190750"/>
              <a:gd name="connsiteY12" fmla="*/ 0 h 1941882"/>
              <a:gd name="connsiteX13" fmla="*/ 295275 w 2190750"/>
              <a:gd name="connsiteY13" fmla="*/ 95250 h 1941882"/>
              <a:gd name="connsiteX14" fmla="*/ 123825 w 2190750"/>
              <a:gd name="connsiteY14" fmla="*/ 247650 h 1941882"/>
              <a:gd name="connsiteX15" fmla="*/ 57150 w 2190750"/>
              <a:gd name="connsiteY15" fmla="*/ 314325 h 1941882"/>
              <a:gd name="connsiteX16" fmla="*/ 0 w 2190750"/>
              <a:gd name="connsiteY16" fmla="*/ 338138 h 1941882"/>
              <a:gd name="connsiteX17" fmla="*/ 9525 w 2190750"/>
              <a:gd name="connsiteY17" fmla="*/ 442913 h 1941882"/>
              <a:gd name="connsiteX18" fmla="*/ 61912 w 2190750"/>
              <a:gd name="connsiteY18" fmla="*/ 504825 h 1941882"/>
              <a:gd name="connsiteX19" fmla="*/ 228600 w 2190750"/>
              <a:gd name="connsiteY19" fmla="*/ 557213 h 1941882"/>
              <a:gd name="connsiteX20" fmla="*/ 295275 w 2190750"/>
              <a:gd name="connsiteY20" fmla="*/ 681038 h 1941882"/>
              <a:gd name="connsiteX21" fmla="*/ 385762 w 2190750"/>
              <a:gd name="connsiteY21" fmla="*/ 681038 h 1941882"/>
              <a:gd name="connsiteX22" fmla="*/ 542925 w 2190750"/>
              <a:gd name="connsiteY22" fmla="*/ 552450 h 1941882"/>
              <a:gd name="connsiteX23" fmla="*/ 657225 w 2190750"/>
              <a:gd name="connsiteY23" fmla="*/ 423863 h 1941882"/>
              <a:gd name="connsiteX24" fmla="*/ 781050 w 2190750"/>
              <a:gd name="connsiteY24" fmla="*/ 409575 h 1941882"/>
              <a:gd name="connsiteX25" fmla="*/ 857250 w 2190750"/>
              <a:gd name="connsiteY25" fmla="*/ 404813 h 1941882"/>
              <a:gd name="connsiteX26" fmla="*/ 1052512 w 2190750"/>
              <a:gd name="connsiteY26" fmla="*/ 519113 h 1941882"/>
              <a:gd name="connsiteX27" fmla="*/ 1128712 w 2190750"/>
              <a:gd name="connsiteY27" fmla="*/ 661988 h 1941882"/>
              <a:gd name="connsiteX28" fmla="*/ 1085850 w 2190750"/>
              <a:gd name="connsiteY28" fmla="*/ 1366838 h 1941882"/>
              <a:gd name="connsiteX29" fmla="*/ 1000125 w 2190750"/>
              <a:gd name="connsiteY29" fmla="*/ 1519238 h 1941882"/>
              <a:gd name="connsiteX30" fmla="*/ 1033462 w 2190750"/>
              <a:gd name="connsiteY30" fmla="*/ 1562100 h 1941882"/>
              <a:gd name="connsiteX31" fmla="*/ 1062037 w 2190750"/>
              <a:gd name="connsiteY31" fmla="*/ 1528763 h 1941882"/>
              <a:gd name="connsiteX32" fmla="*/ 1057275 w 2190750"/>
              <a:gd name="connsiteY32" fmla="*/ 1447800 h 1941882"/>
              <a:gd name="connsiteX33" fmla="*/ 1057275 w 2190750"/>
              <a:gd name="connsiteY33" fmla="*/ 1447800 h 1941882"/>
              <a:gd name="connsiteX0" fmla="*/ 2062162 w 2190750"/>
              <a:gd name="connsiteY0" fmla="*/ 1833563 h 1941882"/>
              <a:gd name="connsiteX1" fmla="*/ 1951037 w 2190750"/>
              <a:gd name="connsiteY1" fmla="*/ 1838325 h 1941882"/>
              <a:gd name="connsiteX2" fmla="*/ 1941512 w 2190750"/>
              <a:gd name="connsiteY2" fmla="*/ 1892300 h 1941882"/>
              <a:gd name="connsiteX3" fmla="*/ 1997075 w 2190750"/>
              <a:gd name="connsiteY3" fmla="*/ 1941514 h 1941882"/>
              <a:gd name="connsiteX4" fmla="*/ 2055812 w 2190750"/>
              <a:gd name="connsiteY4" fmla="*/ 1895475 h 1941882"/>
              <a:gd name="connsiteX5" fmla="*/ 2076450 w 2190750"/>
              <a:gd name="connsiteY5" fmla="*/ 1838325 h 1941882"/>
              <a:gd name="connsiteX6" fmla="*/ 2163762 w 2190750"/>
              <a:gd name="connsiteY6" fmla="*/ 1631950 h 1941882"/>
              <a:gd name="connsiteX7" fmla="*/ 2190750 w 2190750"/>
              <a:gd name="connsiteY7" fmla="*/ 1349375 h 1941882"/>
              <a:gd name="connsiteX8" fmla="*/ 2076450 w 2190750"/>
              <a:gd name="connsiteY8" fmla="*/ 1100138 h 1941882"/>
              <a:gd name="connsiteX9" fmla="*/ 1538287 w 2190750"/>
              <a:gd name="connsiteY9" fmla="*/ 738188 h 1941882"/>
              <a:gd name="connsiteX10" fmla="*/ 1085850 w 2190750"/>
              <a:gd name="connsiteY10" fmla="*/ 266700 h 1941882"/>
              <a:gd name="connsiteX11" fmla="*/ 752475 w 2190750"/>
              <a:gd name="connsiteY11" fmla="*/ 33338 h 1941882"/>
              <a:gd name="connsiteX12" fmla="*/ 466725 w 2190750"/>
              <a:gd name="connsiteY12" fmla="*/ 0 h 1941882"/>
              <a:gd name="connsiteX13" fmla="*/ 295275 w 2190750"/>
              <a:gd name="connsiteY13" fmla="*/ 95250 h 1941882"/>
              <a:gd name="connsiteX14" fmla="*/ 123825 w 2190750"/>
              <a:gd name="connsiteY14" fmla="*/ 247650 h 1941882"/>
              <a:gd name="connsiteX15" fmla="*/ 57150 w 2190750"/>
              <a:gd name="connsiteY15" fmla="*/ 314325 h 1941882"/>
              <a:gd name="connsiteX16" fmla="*/ 0 w 2190750"/>
              <a:gd name="connsiteY16" fmla="*/ 338138 h 1941882"/>
              <a:gd name="connsiteX17" fmla="*/ 9525 w 2190750"/>
              <a:gd name="connsiteY17" fmla="*/ 442913 h 1941882"/>
              <a:gd name="connsiteX18" fmla="*/ 61912 w 2190750"/>
              <a:gd name="connsiteY18" fmla="*/ 504825 h 1941882"/>
              <a:gd name="connsiteX19" fmla="*/ 228600 w 2190750"/>
              <a:gd name="connsiteY19" fmla="*/ 557213 h 1941882"/>
              <a:gd name="connsiteX20" fmla="*/ 295275 w 2190750"/>
              <a:gd name="connsiteY20" fmla="*/ 681038 h 1941882"/>
              <a:gd name="connsiteX21" fmla="*/ 385762 w 2190750"/>
              <a:gd name="connsiteY21" fmla="*/ 681038 h 1941882"/>
              <a:gd name="connsiteX22" fmla="*/ 542925 w 2190750"/>
              <a:gd name="connsiteY22" fmla="*/ 552450 h 1941882"/>
              <a:gd name="connsiteX23" fmla="*/ 657225 w 2190750"/>
              <a:gd name="connsiteY23" fmla="*/ 423863 h 1941882"/>
              <a:gd name="connsiteX24" fmla="*/ 781050 w 2190750"/>
              <a:gd name="connsiteY24" fmla="*/ 409575 h 1941882"/>
              <a:gd name="connsiteX25" fmla="*/ 857250 w 2190750"/>
              <a:gd name="connsiteY25" fmla="*/ 404813 h 1941882"/>
              <a:gd name="connsiteX26" fmla="*/ 1052512 w 2190750"/>
              <a:gd name="connsiteY26" fmla="*/ 519113 h 1941882"/>
              <a:gd name="connsiteX27" fmla="*/ 1128712 w 2190750"/>
              <a:gd name="connsiteY27" fmla="*/ 661988 h 1941882"/>
              <a:gd name="connsiteX28" fmla="*/ 1085850 w 2190750"/>
              <a:gd name="connsiteY28" fmla="*/ 1366838 h 1941882"/>
              <a:gd name="connsiteX29" fmla="*/ 1000125 w 2190750"/>
              <a:gd name="connsiteY29" fmla="*/ 1519238 h 1941882"/>
              <a:gd name="connsiteX30" fmla="*/ 1033462 w 2190750"/>
              <a:gd name="connsiteY30" fmla="*/ 1562100 h 1941882"/>
              <a:gd name="connsiteX31" fmla="*/ 1062037 w 2190750"/>
              <a:gd name="connsiteY31" fmla="*/ 1528763 h 1941882"/>
              <a:gd name="connsiteX32" fmla="*/ 1057275 w 2190750"/>
              <a:gd name="connsiteY32" fmla="*/ 1447800 h 1941882"/>
              <a:gd name="connsiteX33" fmla="*/ 1057275 w 2190750"/>
              <a:gd name="connsiteY33" fmla="*/ 1447800 h 1941882"/>
              <a:gd name="connsiteX0" fmla="*/ 2062162 w 2190750"/>
              <a:gd name="connsiteY0" fmla="*/ 1833563 h 1941882"/>
              <a:gd name="connsiteX1" fmla="*/ 1951037 w 2190750"/>
              <a:gd name="connsiteY1" fmla="*/ 1838325 h 1941882"/>
              <a:gd name="connsiteX2" fmla="*/ 1931987 w 2190750"/>
              <a:gd name="connsiteY2" fmla="*/ 1892300 h 1941882"/>
              <a:gd name="connsiteX3" fmla="*/ 1997075 w 2190750"/>
              <a:gd name="connsiteY3" fmla="*/ 1941514 h 1941882"/>
              <a:gd name="connsiteX4" fmla="*/ 2055812 w 2190750"/>
              <a:gd name="connsiteY4" fmla="*/ 1895475 h 1941882"/>
              <a:gd name="connsiteX5" fmla="*/ 2076450 w 2190750"/>
              <a:gd name="connsiteY5" fmla="*/ 1838325 h 1941882"/>
              <a:gd name="connsiteX6" fmla="*/ 2163762 w 2190750"/>
              <a:gd name="connsiteY6" fmla="*/ 1631950 h 1941882"/>
              <a:gd name="connsiteX7" fmla="*/ 2190750 w 2190750"/>
              <a:gd name="connsiteY7" fmla="*/ 1349375 h 1941882"/>
              <a:gd name="connsiteX8" fmla="*/ 2076450 w 2190750"/>
              <a:gd name="connsiteY8" fmla="*/ 1100138 h 1941882"/>
              <a:gd name="connsiteX9" fmla="*/ 1538287 w 2190750"/>
              <a:gd name="connsiteY9" fmla="*/ 738188 h 1941882"/>
              <a:gd name="connsiteX10" fmla="*/ 1085850 w 2190750"/>
              <a:gd name="connsiteY10" fmla="*/ 266700 h 1941882"/>
              <a:gd name="connsiteX11" fmla="*/ 752475 w 2190750"/>
              <a:gd name="connsiteY11" fmla="*/ 33338 h 1941882"/>
              <a:gd name="connsiteX12" fmla="*/ 466725 w 2190750"/>
              <a:gd name="connsiteY12" fmla="*/ 0 h 1941882"/>
              <a:gd name="connsiteX13" fmla="*/ 295275 w 2190750"/>
              <a:gd name="connsiteY13" fmla="*/ 95250 h 1941882"/>
              <a:gd name="connsiteX14" fmla="*/ 123825 w 2190750"/>
              <a:gd name="connsiteY14" fmla="*/ 247650 h 1941882"/>
              <a:gd name="connsiteX15" fmla="*/ 57150 w 2190750"/>
              <a:gd name="connsiteY15" fmla="*/ 314325 h 1941882"/>
              <a:gd name="connsiteX16" fmla="*/ 0 w 2190750"/>
              <a:gd name="connsiteY16" fmla="*/ 338138 h 1941882"/>
              <a:gd name="connsiteX17" fmla="*/ 9525 w 2190750"/>
              <a:gd name="connsiteY17" fmla="*/ 442913 h 1941882"/>
              <a:gd name="connsiteX18" fmla="*/ 61912 w 2190750"/>
              <a:gd name="connsiteY18" fmla="*/ 504825 h 1941882"/>
              <a:gd name="connsiteX19" fmla="*/ 228600 w 2190750"/>
              <a:gd name="connsiteY19" fmla="*/ 557213 h 1941882"/>
              <a:gd name="connsiteX20" fmla="*/ 295275 w 2190750"/>
              <a:gd name="connsiteY20" fmla="*/ 681038 h 1941882"/>
              <a:gd name="connsiteX21" fmla="*/ 385762 w 2190750"/>
              <a:gd name="connsiteY21" fmla="*/ 681038 h 1941882"/>
              <a:gd name="connsiteX22" fmla="*/ 542925 w 2190750"/>
              <a:gd name="connsiteY22" fmla="*/ 552450 h 1941882"/>
              <a:gd name="connsiteX23" fmla="*/ 657225 w 2190750"/>
              <a:gd name="connsiteY23" fmla="*/ 423863 h 1941882"/>
              <a:gd name="connsiteX24" fmla="*/ 781050 w 2190750"/>
              <a:gd name="connsiteY24" fmla="*/ 409575 h 1941882"/>
              <a:gd name="connsiteX25" fmla="*/ 857250 w 2190750"/>
              <a:gd name="connsiteY25" fmla="*/ 404813 h 1941882"/>
              <a:gd name="connsiteX26" fmla="*/ 1052512 w 2190750"/>
              <a:gd name="connsiteY26" fmla="*/ 519113 h 1941882"/>
              <a:gd name="connsiteX27" fmla="*/ 1128712 w 2190750"/>
              <a:gd name="connsiteY27" fmla="*/ 661988 h 1941882"/>
              <a:gd name="connsiteX28" fmla="*/ 1085850 w 2190750"/>
              <a:gd name="connsiteY28" fmla="*/ 1366838 h 1941882"/>
              <a:gd name="connsiteX29" fmla="*/ 1000125 w 2190750"/>
              <a:gd name="connsiteY29" fmla="*/ 1519238 h 1941882"/>
              <a:gd name="connsiteX30" fmla="*/ 1033462 w 2190750"/>
              <a:gd name="connsiteY30" fmla="*/ 1562100 h 1941882"/>
              <a:gd name="connsiteX31" fmla="*/ 1062037 w 2190750"/>
              <a:gd name="connsiteY31" fmla="*/ 1528763 h 1941882"/>
              <a:gd name="connsiteX32" fmla="*/ 1057275 w 2190750"/>
              <a:gd name="connsiteY32" fmla="*/ 1447800 h 1941882"/>
              <a:gd name="connsiteX33" fmla="*/ 1057275 w 2190750"/>
              <a:gd name="connsiteY33" fmla="*/ 1447800 h 1941882"/>
              <a:gd name="connsiteX0" fmla="*/ 2062162 w 2190750"/>
              <a:gd name="connsiteY0" fmla="*/ 1833563 h 1923088"/>
              <a:gd name="connsiteX1" fmla="*/ 1951037 w 2190750"/>
              <a:gd name="connsiteY1" fmla="*/ 1838325 h 1923088"/>
              <a:gd name="connsiteX2" fmla="*/ 1931987 w 2190750"/>
              <a:gd name="connsiteY2" fmla="*/ 1892300 h 1923088"/>
              <a:gd name="connsiteX3" fmla="*/ 1974850 w 2190750"/>
              <a:gd name="connsiteY3" fmla="*/ 1922464 h 1923088"/>
              <a:gd name="connsiteX4" fmla="*/ 2055812 w 2190750"/>
              <a:gd name="connsiteY4" fmla="*/ 1895475 h 1923088"/>
              <a:gd name="connsiteX5" fmla="*/ 2076450 w 2190750"/>
              <a:gd name="connsiteY5" fmla="*/ 1838325 h 1923088"/>
              <a:gd name="connsiteX6" fmla="*/ 2163762 w 2190750"/>
              <a:gd name="connsiteY6" fmla="*/ 1631950 h 1923088"/>
              <a:gd name="connsiteX7" fmla="*/ 2190750 w 2190750"/>
              <a:gd name="connsiteY7" fmla="*/ 1349375 h 1923088"/>
              <a:gd name="connsiteX8" fmla="*/ 2076450 w 2190750"/>
              <a:gd name="connsiteY8" fmla="*/ 1100138 h 1923088"/>
              <a:gd name="connsiteX9" fmla="*/ 1538287 w 2190750"/>
              <a:gd name="connsiteY9" fmla="*/ 738188 h 1923088"/>
              <a:gd name="connsiteX10" fmla="*/ 1085850 w 2190750"/>
              <a:gd name="connsiteY10" fmla="*/ 266700 h 1923088"/>
              <a:gd name="connsiteX11" fmla="*/ 752475 w 2190750"/>
              <a:gd name="connsiteY11" fmla="*/ 33338 h 1923088"/>
              <a:gd name="connsiteX12" fmla="*/ 466725 w 2190750"/>
              <a:gd name="connsiteY12" fmla="*/ 0 h 1923088"/>
              <a:gd name="connsiteX13" fmla="*/ 295275 w 2190750"/>
              <a:gd name="connsiteY13" fmla="*/ 95250 h 1923088"/>
              <a:gd name="connsiteX14" fmla="*/ 123825 w 2190750"/>
              <a:gd name="connsiteY14" fmla="*/ 247650 h 1923088"/>
              <a:gd name="connsiteX15" fmla="*/ 57150 w 2190750"/>
              <a:gd name="connsiteY15" fmla="*/ 314325 h 1923088"/>
              <a:gd name="connsiteX16" fmla="*/ 0 w 2190750"/>
              <a:gd name="connsiteY16" fmla="*/ 338138 h 1923088"/>
              <a:gd name="connsiteX17" fmla="*/ 9525 w 2190750"/>
              <a:gd name="connsiteY17" fmla="*/ 442913 h 1923088"/>
              <a:gd name="connsiteX18" fmla="*/ 61912 w 2190750"/>
              <a:gd name="connsiteY18" fmla="*/ 504825 h 1923088"/>
              <a:gd name="connsiteX19" fmla="*/ 228600 w 2190750"/>
              <a:gd name="connsiteY19" fmla="*/ 557213 h 1923088"/>
              <a:gd name="connsiteX20" fmla="*/ 295275 w 2190750"/>
              <a:gd name="connsiteY20" fmla="*/ 681038 h 1923088"/>
              <a:gd name="connsiteX21" fmla="*/ 385762 w 2190750"/>
              <a:gd name="connsiteY21" fmla="*/ 681038 h 1923088"/>
              <a:gd name="connsiteX22" fmla="*/ 542925 w 2190750"/>
              <a:gd name="connsiteY22" fmla="*/ 552450 h 1923088"/>
              <a:gd name="connsiteX23" fmla="*/ 657225 w 2190750"/>
              <a:gd name="connsiteY23" fmla="*/ 423863 h 1923088"/>
              <a:gd name="connsiteX24" fmla="*/ 781050 w 2190750"/>
              <a:gd name="connsiteY24" fmla="*/ 409575 h 1923088"/>
              <a:gd name="connsiteX25" fmla="*/ 857250 w 2190750"/>
              <a:gd name="connsiteY25" fmla="*/ 404813 h 1923088"/>
              <a:gd name="connsiteX26" fmla="*/ 1052512 w 2190750"/>
              <a:gd name="connsiteY26" fmla="*/ 519113 h 1923088"/>
              <a:gd name="connsiteX27" fmla="*/ 1128712 w 2190750"/>
              <a:gd name="connsiteY27" fmla="*/ 661988 h 1923088"/>
              <a:gd name="connsiteX28" fmla="*/ 1085850 w 2190750"/>
              <a:gd name="connsiteY28" fmla="*/ 1366838 h 1923088"/>
              <a:gd name="connsiteX29" fmla="*/ 1000125 w 2190750"/>
              <a:gd name="connsiteY29" fmla="*/ 1519238 h 1923088"/>
              <a:gd name="connsiteX30" fmla="*/ 1033462 w 2190750"/>
              <a:gd name="connsiteY30" fmla="*/ 1562100 h 1923088"/>
              <a:gd name="connsiteX31" fmla="*/ 1062037 w 2190750"/>
              <a:gd name="connsiteY31" fmla="*/ 1528763 h 1923088"/>
              <a:gd name="connsiteX32" fmla="*/ 1057275 w 2190750"/>
              <a:gd name="connsiteY32" fmla="*/ 1447800 h 1923088"/>
              <a:gd name="connsiteX33" fmla="*/ 1057275 w 2190750"/>
              <a:gd name="connsiteY33" fmla="*/ 1447800 h 1923088"/>
              <a:gd name="connsiteX0" fmla="*/ 2062162 w 2190750"/>
              <a:gd name="connsiteY0" fmla="*/ 1833563 h 1922927"/>
              <a:gd name="connsiteX1" fmla="*/ 1951037 w 2190750"/>
              <a:gd name="connsiteY1" fmla="*/ 1838325 h 1922927"/>
              <a:gd name="connsiteX2" fmla="*/ 1931987 w 2190750"/>
              <a:gd name="connsiteY2" fmla="*/ 1892300 h 1922927"/>
              <a:gd name="connsiteX3" fmla="*/ 1974850 w 2190750"/>
              <a:gd name="connsiteY3" fmla="*/ 1922464 h 1922927"/>
              <a:gd name="connsiteX4" fmla="*/ 2043112 w 2190750"/>
              <a:gd name="connsiteY4" fmla="*/ 1885950 h 1922927"/>
              <a:gd name="connsiteX5" fmla="*/ 2076450 w 2190750"/>
              <a:gd name="connsiteY5" fmla="*/ 1838325 h 1922927"/>
              <a:gd name="connsiteX6" fmla="*/ 2163762 w 2190750"/>
              <a:gd name="connsiteY6" fmla="*/ 1631950 h 1922927"/>
              <a:gd name="connsiteX7" fmla="*/ 2190750 w 2190750"/>
              <a:gd name="connsiteY7" fmla="*/ 1349375 h 1922927"/>
              <a:gd name="connsiteX8" fmla="*/ 2076450 w 2190750"/>
              <a:gd name="connsiteY8" fmla="*/ 1100138 h 1922927"/>
              <a:gd name="connsiteX9" fmla="*/ 1538287 w 2190750"/>
              <a:gd name="connsiteY9" fmla="*/ 738188 h 1922927"/>
              <a:gd name="connsiteX10" fmla="*/ 1085850 w 2190750"/>
              <a:gd name="connsiteY10" fmla="*/ 266700 h 1922927"/>
              <a:gd name="connsiteX11" fmla="*/ 752475 w 2190750"/>
              <a:gd name="connsiteY11" fmla="*/ 33338 h 1922927"/>
              <a:gd name="connsiteX12" fmla="*/ 466725 w 2190750"/>
              <a:gd name="connsiteY12" fmla="*/ 0 h 1922927"/>
              <a:gd name="connsiteX13" fmla="*/ 295275 w 2190750"/>
              <a:gd name="connsiteY13" fmla="*/ 95250 h 1922927"/>
              <a:gd name="connsiteX14" fmla="*/ 123825 w 2190750"/>
              <a:gd name="connsiteY14" fmla="*/ 247650 h 1922927"/>
              <a:gd name="connsiteX15" fmla="*/ 57150 w 2190750"/>
              <a:gd name="connsiteY15" fmla="*/ 314325 h 1922927"/>
              <a:gd name="connsiteX16" fmla="*/ 0 w 2190750"/>
              <a:gd name="connsiteY16" fmla="*/ 338138 h 1922927"/>
              <a:gd name="connsiteX17" fmla="*/ 9525 w 2190750"/>
              <a:gd name="connsiteY17" fmla="*/ 442913 h 1922927"/>
              <a:gd name="connsiteX18" fmla="*/ 61912 w 2190750"/>
              <a:gd name="connsiteY18" fmla="*/ 504825 h 1922927"/>
              <a:gd name="connsiteX19" fmla="*/ 228600 w 2190750"/>
              <a:gd name="connsiteY19" fmla="*/ 557213 h 1922927"/>
              <a:gd name="connsiteX20" fmla="*/ 295275 w 2190750"/>
              <a:gd name="connsiteY20" fmla="*/ 681038 h 1922927"/>
              <a:gd name="connsiteX21" fmla="*/ 385762 w 2190750"/>
              <a:gd name="connsiteY21" fmla="*/ 681038 h 1922927"/>
              <a:gd name="connsiteX22" fmla="*/ 542925 w 2190750"/>
              <a:gd name="connsiteY22" fmla="*/ 552450 h 1922927"/>
              <a:gd name="connsiteX23" fmla="*/ 657225 w 2190750"/>
              <a:gd name="connsiteY23" fmla="*/ 423863 h 1922927"/>
              <a:gd name="connsiteX24" fmla="*/ 781050 w 2190750"/>
              <a:gd name="connsiteY24" fmla="*/ 409575 h 1922927"/>
              <a:gd name="connsiteX25" fmla="*/ 857250 w 2190750"/>
              <a:gd name="connsiteY25" fmla="*/ 404813 h 1922927"/>
              <a:gd name="connsiteX26" fmla="*/ 1052512 w 2190750"/>
              <a:gd name="connsiteY26" fmla="*/ 519113 h 1922927"/>
              <a:gd name="connsiteX27" fmla="*/ 1128712 w 2190750"/>
              <a:gd name="connsiteY27" fmla="*/ 661988 h 1922927"/>
              <a:gd name="connsiteX28" fmla="*/ 1085850 w 2190750"/>
              <a:gd name="connsiteY28" fmla="*/ 1366838 h 1922927"/>
              <a:gd name="connsiteX29" fmla="*/ 1000125 w 2190750"/>
              <a:gd name="connsiteY29" fmla="*/ 1519238 h 1922927"/>
              <a:gd name="connsiteX30" fmla="*/ 1033462 w 2190750"/>
              <a:gd name="connsiteY30" fmla="*/ 1562100 h 1922927"/>
              <a:gd name="connsiteX31" fmla="*/ 1062037 w 2190750"/>
              <a:gd name="connsiteY31" fmla="*/ 1528763 h 1922927"/>
              <a:gd name="connsiteX32" fmla="*/ 1057275 w 2190750"/>
              <a:gd name="connsiteY32" fmla="*/ 1447800 h 1922927"/>
              <a:gd name="connsiteX33" fmla="*/ 1057275 w 2190750"/>
              <a:gd name="connsiteY33" fmla="*/ 1447800 h 1922927"/>
              <a:gd name="connsiteX0" fmla="*/ 2062162 w 2190750"/>
              <a:gd name="connsiteY0" fmla="*/ 1833563 h 1922927"/>
              <a:gd name="connsiteX1" fmla="*/ 1984401 w 2190750"/>
              <a:gd name="connsiteY1" fmla="*/ 1829486 h 1922927"/>
              <a:gd name="connsiteX2" fmla="*/ 1951037 w 2190750"/>
              <a:gd name="connsiteY2" fmla="*/ 1838325 h 1922927"/>
              <a:gd name="connsiteX3" fmla="*/ 1931987 w 2190750"/>
              <a:gd name="connsiteY3" fmla="*/ 1892300 h 1922927"/>
              <a:gd name="connsiteX4" fmla="*/ 1974850 w 2190750"/>
              <a:gd name="connsiteY4" fmla="*/ 1922464 h 1922927"/>
              <a:gd name="connsiteX5" fmla="*/ 2043112 w 2190750"/>
              <a:gd name="connsiteY5" fmla="*/ 1885950 h 1922927"/>
              <a:gd name="connsiteX6" fmla="*/ 2076450 w 2190750"/>
              <a:gd name="connsiteY6" fmla="*/ 1838325 h 1922927"/>
              <a:gd name="connsiteX7" fmla="*/ 2163762 w 2190750"/>
              <a:gd name="connsiteY7" fmla="*/ 1631950 h 1922927"/>
              <a:gd name="connsiteX8" fmla="*/ 2190750 w 2190750"/>
              <a:gd name="connsiteY8" fmla="*/ 1349375 h 1922927"/>
              <a:gd name="connsiteX9" fmla="*/ 2076450 w 2190750"/>
              <a:gd name="connsiteY9" fmla="*/ 1100138 h 1922927"/>
              <a:gd name="connsiteX10" fmla="*/ 1538287 w 2190750"/>
              <a:gd name="connsiteY10" fmla="*/ 738188 h 1922927"/>
              <a:gd name="connsiteX11" fmla="*/ 1085850 w 2190750"/>
              <a:gd name="connsiteY11" fmla="*/ 266700 h 1922927"/>
              <a:gd name="connsiteX12" fmla="*/ 752475 w 2190750"/>
              <a:gd name="connsiteY12" fmla="*/ 33338 h 1922927"/>
              <a:gd name="connsiteX13" fmla="*/ 466725 w 2190750"/>
              <a:gd name="connsiteY13" fmla="*/ 0 h 1922927"/>
              <a:gd name="connsiteX14" fmla="*/ 295275 w 2190750"/>
              <a:gd name="connsiteY14" fmla="*/ 95250 h 1922927"/>
              <a:gd name="connsiteX15" fmla="*/ 123825 w 2190750"/>
              <a:gd name="connsiteY15" fmla="*/ 247650 h 1922927"/>
              <a:gd name="connsiteX16" fmla="*/ 57150 w 2190750"/>
              <a:gd name="connsiteY16" fmla="*/ 314325 h 1922927"/>
              <a:gd name="connsiteX17" fmla="*/ 0 w 2190750"/>
              <a:gd name="connsiteY17" fmla="*/ 338138 h 1922927"/>
              <a:gd name="connsiteX18" fmla="*/ 9525 w 2190750"/>
              <a:gd name="connsiteY18" fmla="*/ 442913 h 1922927"/>
              <a:gd name="connsiteX19" fmla="*/ 61912 w 2190750"/>
              <a:gd name="connsiteY19" fmla="*/ 504825 h 1922927"/>
              <a:gd name="connsiteX20" fmla="*/ 228600 w 2190750"/>
              <a:gd name="connsiteY20" fmla="*/ 557213 h 1922927"/>
              <a:gd name="connsiteX21" fmla="*/ 295275 w 2190750"/>
              <a:gd name="connsiteY21" fmla="*/ 681038 h 1922927"/>
              <a:gd name="connsiteX22" fmla="*/ 385762 w 2190750"/>
              <a:gd name="connsiteY22" fmla="*/ 681038 h 1922927"/>
              <a:gd name="connsiteX23" fmla="*/ 542925 w 2190750"/>
              <a:gd name="connsiteY23" fmla="*/ 552450 h 1922927"/>
              <a:gd name="connsiteX24" fmla="*/ 657225 w 2190750"/>
              <a:gd name="connsiteY24" fmla="*/ 423863 h 1922927"/>
              <a:gd name="connsiteX25" fmla="*/ 781050 w 2190750"/>
              <a:gd name="connsiteY25" fmla="*/ 409575 h 1922927"/>
              <a:gd name="connsiteX26" fmla="*/ 857250 w 2190750"/>
              <a:gd name="connsiteY26" fmla="*/ 404813 h 1922927"/>
              <a:gd name="connsiteX27" fmla="*/ 1052512 w 2190750"/>
              <a:gd name="connsiteY27" fmla="*/ 519113 h 1922927"/>
              <a:gd name="connsiteX28" fmla="*/ 1128712 w 2190750"/>
              <a:gd name="connsiteY28" fmla="*/ 661988 h 1922927"/>
              <a:gd name="connsiteX29" fmla="*/ 1085850 w 2190750"/>
              <a:gd name="connsiteY29" fmla="*/ 1366838 h 1922927"/>
              <a:gd name="connsiteX30" fmla="*/ 1000125 w 2190750"/>
              <a:gd name="connsiteY30" fmla="*/ 1519238 h 1922927"/>
              <a:gd name="connsiteX31" fmla="*/ 1033462 w 2190750"/>
              <a:gd name="connsiteY31" fmla="*/ 1562100 h 1922927"/>
              <a:gd name="connsiteX32" fmla="*/ 1062037 w 2190750"/>
              <a:gd name="connsiteY32" fmla="*/ 1528763 h 1922927"/>
              <a:gd name="connsiteX33" fmla="*/ 1057275 w 2190750"/>
              <a:gd name="connsiteY33" fmla="*/ 1447800 h 1922927"/>
              <a:gd name="connsiteX34" fmla="*/ 1057275 w 2190750"/>
              <a:gd name="connsiteY34" fmla="*/ 1447800 h 1922927"/>
              <a:gd name="connsiteX0" fmla="*/ 2062162 w 2190750"/>
              <a:gd name="connsiteY0" fmla="*/ 1833563 h 1922927"/>
              <a:gd name="connsiteX1" fmla="*/ 1984401 w 2190750"/>
              <a:gd name="connsiteY1" fmla="*/ 1829486 h 1922927"/>
              <a:gd name="connsiteX2" fmla="*/ 1951037 w 2190750"/>
              <a:gd name="connsiteY2" fmla="*/ 1838325 h 1922927"/>
              <a:gd name="connsiteX3" fmla="*/ 1931987 w 2190750"/>
              <a:gd name="connsiteY3" fmla="*/ 1892300 h 1922927"/>
              <a:gd name="connsiteX4" fmla="*/ 1974850 w 2190750"/>
              <a:gd name="connsiteY4" fmla="*/ 1922464 h 1922927"/>
              <a:gd name="connsiteX5" fmla="*/ 2043112 w 2190750"/>
              <a:gd name="connsiteY5" fmla="*/ 1885950 h 1922927"/>
              <a:gd name="connsiteX6" fmla="*/ 2041525 w 2190750"/>
              <a:gd name="connsiteY6" fmla="*/ 1838325 h 1922927"/>
              <a:gd name="connsiteX7" fmla="*/ 2163762 w 2190750"/>
              <a:gd name="connsiteY7" fmla="*/ 1631950 h 1922927"/>
              <a:gd name="connsiteX8" fmla="*/ 2190750 w 2190750"/>
              <a:gd name="connsiteY8" fmla="*/ 1349375 h 1922927"/>
              <a:gd name="connsiteX9" fmla="*/ 2076450 w 2190750"/>
              <a:gd name="connsiteY9" fmla="*/ 1100138 h 1922927"/>
              <a:gd name="connsiteX10" fmla="*/ 1538287 w 2190750"/>
              <a:gd name="connsiteY10" fmla="*/ 738188 h 1922927"/>
              <a:gd name="connsiteX11" fmla="*/ 1085850 w 2190750"/>
              <a:gd name="connsiteY11" fmla="*/ 266700 h 1922927"/>
              <a:gd name="connsiteX12" fmla="*/ 752475 w 2190750"/>
              <a:gd name="connsiteY12" fmla="*/ 33338 h 1922927"/>
              <a:gd name="connsiteX13" fmla="*/ 466725 w 2190750"/>
              <a:gd name="connsiteY13" fmla="*/ 0 h 1922927"/>
              <a:gd name="connsiteX14" fmla="*/ 295275 w 2190750"/>
              <a:gd name="connsiteY14" fmla="*/ 95250 h 1922927"/>
              <a:gd name="connsiteX15" fmla="*/ 123825 w 2190750"/>
              <a:gd name="connsiteY15" fmla="*/ 247650 h 1922927"/>
              <a:gd name="connsiteX16" fmla="*/ 57150 w 2190750"/>
              <a:gd name="connsiteY16" fmla="*/ 314325 h 1922927"/>
              <a:gd name="connsiteX17" fmla="*/ 0 w 2190750"/>
              <a:gd name="connsiteY17" fmla="*/ 338138 h 1922927"/>
              <a:gd name="connsiteX18" fmla="*/ 9525 w 2190750"/>
              <a:gd name="connsiteY18" fmla="*/ 442913 h 1922927"/>
              <a:gd name="connsiteX19" fmla="*/ 61912 w 2190750"/>
              <a:gd name="connsiteY19" fmla="*/ 504825 h 1922927"/>
              <a:gd name="connsiteX20" fmla="*/ 228600 w 2190750"/>
              <a:gd name="connsiteY20" fmla="*/ 557213 h 1922927"/>
              <a:gd name="connsiteX21" fmla="*/ 295275 w 2190750"/>
              <a:gd name="connsiteY21" fmla="*/ 681038 h 1922927"/>
              <a:gd name="connsiteX22" fmla="*/ 385762 w 2190750"/>
              <a:gd name="connsiteY22" fmla="*/ 681038 h 1922927"/>
              <a:gd name="connsiteX23" fmla="*/ 542925 w 2190750"/>
              <a:gd name="connsiteY23" fmla="*/ 552450 h 1922927"/>
              <a:gd name="connsiteX24" fmla="*/ 657225 w 2190750"/>
              <a:gd name="connsiteY24" fmla="*/ 423863 h 1922927"/>
              <a:gd name="connsiteX25" fmla="*/ 781050 w 2190750"/>
              <a:gd name="connsiteY25" fmla="*/ 409575 h 1922927"/>
              <a:gd name="connsiteX26" fmla="*/ 857250 w 2190750"/>
              <a:gd name="connsiteY26" fmla="*/ 404813 h 1922927"/>
              <a:gd name="connsiteX27" fmla="*/ 1052512 w 2190750"/>
              <a:gd name="connsiteY27" fmla="*/ 519113 h 1922927"/>
              <a:gd name="connsiteX28" fmla="*/ 1128712 w 2190750"/>
              <a:gd name="connsiteY28" fmla="*/ 661988 h 1922927"/>
              <a:gd name="connsiteX29" fmla="*/ 1085850 w 2190750"/>
              <a:gd name="connsiteY29" fmla="*/ 1366838 h 1922927"/>
              <a:gd name="connsiteX30" fmla="*/ 1000125 w 2190750"/>
              <a:gd name="connsiteY30" fmla="*/ 1519238 h 1922927"/>
              <a:gd name="connsiteX31" fmla="*/ 1033462 w 2190750"/>
              <a:gd name="connsiteY31" fmla="*/ 1562100 h 1922927"/>
              <a:gd name="connsiteX32" fmla="*/ 1062037 w 2190750"/>
              <a:gd name="connsiteY32" fmla="*/ 1528763 h 1922927"/>
              <a:gd name="connsiteX33" fmla="*/ 1057275 w 2190750"/>
              <a:gd name="connsiteY33" fmla="*/ 1447800 h 1922927"/>
              <a:gd name="connsiteX34" fmla="*/ 1057275 w 2190750"/>
              <a:gd name="connsiteY34" fmla="*/ 1447800 h 1922927"/>
              <a:gd name="connsiteX0" fmla="*/ 2027237 w 2190750"/>
              <a:gd name="connsiteY0" fmla="*/ 1830388 h 1922927"/>
              <a:gd name="connsiteX1" fmla="*/ 1984401 w 2190750"/>
              <a:gd name="connsiteY1" fmla="*/ 1829486 h 1922927"/>
              <a:gd name="connsiteX2" fmla="*/ 1951037 w 2190750"/>
              <a:gd name="connsiteY2" fmla="*/ 1838325 h 1922927"/>
              <a:gd name="connsiteX3" fmla="*/ 1931987 w 2190750"/>
              <a:gd name="connsiteY3" fmla="*/ 1892300 h 1922927"/>
              <a:gd name="connsiteX4" fmla="*/ 1974850 w 2190750"/>
              <a:gd name="connsiteY4" fmla="*/ 1922464 h 1922927"/>
              <a:gd name="connsiteX5" fmla="*/ 2043112 w 2190750"/>
              <a:gd name="connsiteY5" fmla="*/ 1885950 h 1922927"/>
              <a:gd name="connsiteX6" fmla="*/ 2041525 w 2190750"/>
              <a:gd name="connsiteY6" fmla="*/ 1838325 h 1922927"/>
              <a:gd name="connsiteX7" fmla="*/ 2163762 w 2190750"/>
              <a:gd name="connsiteY7" fmla="*/ 1631950 h 1922927"/>
              <a:gd name="connsiteX8" fmla="*/ 2190750 w 2190750"/>
              <a:gd name="connsiteY8" fmla="*/ 1349375 h 1922927"/>
              <a:gd name="connsiteX9" fmla="*/ 2076450 w 2190750"/>
              <a:gd name="connsiteY9" fmla="*/ 1100138 h 1922927"/>
              <a:gd name="connsiteX10" fmla="*/ 1538287 w 2190750"/>
              <a:gd name="connsiteY10" fmla="*/ 738188 h 1922927"/>
              <a:gd name="connsiteX11" fmla="*/ 1085850 w 2190750"/>
              <a:gd name="connsiteY11" fmla="*/ 266700 h 1922927"/>
              <a:gd name="connsiteX12" fmla="*/ 752475 w 2190750"/>
              <a:gd name="connsiteY12" fmla="*/ 33338 h 1922927"/>
              <a:gd name="connsiteX13" fmla="*/ 466725 w 2190750"/>
              <a:gd name="connsiteY13" fmla="*/ 0 h 1922927"/>
              <a:gd name="connsiteX14" fmla="*/ 295275 w 2190750"/>
              <a:gd name="connsiteY14" fmla="*/ 95250 h 1922927"/>
              <a:gd name="connsiteX15" fmla="*/ 123825 w 2190750"/>
              <a:gd name="connsiteY15" fmla="*/ 247650 h 1922927"/>
              <a:gd name="connsiteX16" fmla="*/ 57150 w 2190750"/>
              <a:gd name="connsiteY16" fmla="*/ 314325 h 1922927"/>
              <a:gd name="connsiteX17" fmla="*/ 0 w 2190750"/>
              <a:gd name="connsiteY17" fmla="*/ 338138 h 1922927"/>
              <a:gd name="connsiteX18" fmla="*/ 9525 w 2190750"/>
              <a:gd name="connsiteY18" fmla="*/ 442913 h 1922927"/>
              <a:gd name="connsiteX19" fmla="*/ 61912 w 2190750"/>
              <a:gd name="connsiteY19" fmla="*/ 504825 h 1922927"/>
              <a:gd name="connsiteX20" fmla="*/ 228600 w 2190750"/>
              <a:gd name="connsiteY20" fmla="*/ 557213 h 1922927"/>
              <a:gd name="connsiteX21" fmla="*/ 295275 w 2190750"/>
              <a:gd name="connsiteY21" fmla="*/ 681038 h 1922927"/>
              <a:gd name="connsiteX22" fmla="*/ 385762 w 2190750"/>
              <a:gd name="connsiteY22" fmla="*/ 681038 h 1922927"/>
              <a:gd name="connsiteX23" fmla="*/ 542925 w 2190750"/>
              <a:gd name="connsiteY23" fmla="*/ 552450 h 1922927"/>
              <a:gd name="connsiteX24" fmla="*/ 657225 w 2190750"/>
              <a:gd name="connsiteY24" fmla="*/ 423863 h 1922927"/>
              <a:gd name="connsiteX25" fmla="*/ 781050 w 2190750"/>
              <a:gd name="connsiteY25" fmla="*/ 409575 h 1922927"/>
              <a:gd name="connsiteX26" fmla="*/ 857250 w 2190750"/>
              <a:gd name="connsiteY26" fmla="*/ 404813 h 1922927"/>
              <a:gd name="connsiteX27" fmla="*/ 1052512 w 2190750"/>
              <a:gd name="connsiteY27" fmla="*/ 519113 h 1922927"/>
              <a:gd name="connsiteX28" fmla="*/ 1128712 w 2190750"/>
              <a:gd name="connsiteY28" fmla="*/ 661988 h 1922927"/>
              <a:gd name="connsiteX29" fmla="*/ 1085850 w 2190750"/>
              <a:gd name="connsiteY29" fmla="*/ 1366838 h 1922927"/>
              <a:gd name="connsiteX30" fmla="*/ 1000125 w 2190750"/>
              <a:gd name="connsiteY30" fmla="*/ 1519238 h 1922927"/>
              <a:gd name="connsiteX31" fmla="*/ 1033462 w 2190750"/>
              <a:gd name="connsiteY31" fmla="*/ 1562100 h 1922927"/>
              <a:gd name="connsiteX32" fmla="*/ 1062037 w 2190750"/>
              <a:gd name="connsiteY32" fmla="*/ 1528763 h 1922927"/>
              <a:gd name="connsiteX33" fmla="*/ 1057275 w 2190750"/>
              <a:gd name="connsiteY33" fmla="*/ 1447800 h 1922927"/>
              <a:gd name="connsiteX34" fmla="*/ 1057275 w 2190750"/>
              <a:gd name="connsiteY34" fmla="*/ 1447800 h 1922927"/>
              <a:gd name="connsiteX0" fmla="*/ 2027237 w 2190750"/>
              <a:gd name="connsiteY0" fmla="*/ 1830388 h 1922927"/>
              <a:gd name="connsiteX1" fmla="*/ 1984401 w 2190750"/>
              <a:gd name="connsiteY1" fmla="*/ 1829486 h 1922927"/>
              <a:gd name="connsiteX2" fmla="*/ 1951037 w 2190750"/>
              <a:gd name="connsiteY2" fmla="*/ 1838325 h 1922927"/>
              <a:gd name="connsiteX3" fmla="*/ 1931987 w 2190750"/>
              <a:gd name="connsiteY3" fmla="*/ 1892300 h 1922927"/>
              <a:gd name="connsiteX4" fmla="*/ 1974850 w 2190750"/>
              <a:gd name="connsiteY4" fmla="*/ 1922464 h 1922927"/>
              <a:gd name="connsiteX5" fmla="*/ 2043112 w 2190750"/>
              <a:gd name="connsiteY5" fmla="*/ 1885950 h 1922927"/>
              <a:gd name="connsiteX6" fmla="*/ 2035175 w 2190750"/>
              <a:gd name="connsiteY6" fmla="*/ 1831975 h 1922927"/>
              <a:gd name="connsiteX7" fmla="*/ 2163762 w 2190750"/>
              <a:gd name="connsiteY7" fmla="*/ 1631950 h 1922927"/>
              <a:gd name="connsiteX8" fmla="*/ 2190750 w 2190750"/>
              <a:gd name="connsiteY8" fmla="*/ 1349375 h 1922927"/>
              <a:gd name="connsiteX9" fmla="*/ 2076450 w 2190750"/>
              <a:gd name="connsiteY9" fmla="*/ 1100138 h 1922927"/>
              <a:gd name="connsiteX10" fmla="*/ 1538287 w 2190750"/>
              <a:gd name="connsiteY10" fmla="*/ 738188 h 1922927"/>
              <a:gd name="connsiteX11" fmla="*/ 1085850 w 2190750"/>
              <a:gd name="connsiteY11" fmla="*/ 266700 h 1922927"/>
              <a:gd name="connsiteX12" fmla="*/ 752475 w 2190750"/>
              <a:gd name="connsiteY12" fmla="*/ 33338 h 1922927"/>
              <a:gd name="connsiteX13" fmla="*/ 466725 w 2190750"/>
              <a:gd name="connsiteY13" fmla="*/ 0 h 1922927"/>
              <a:gd name="connsiteX14" fmla="*/ 295275 w 2190750"/>
              <a:gd name="connsiteY14" fmla="*/ 95250 h 1922927"/>
              <a:gd name="connsiteX15" fmla="*/ 123825 w 2190750"/>
              <a:gd name="connsiteY15" fmla="*/ 247650 h 1922927"/>
              <a:gd name="connsiteX16" fmla="*/ 57150 w 2190750"/>
              <a:gd name="connsiteY16" fmla="*/ 314325 h 1922927"/>
              <a:gd name="connsiteX17" fmla="*/ 0 w 2190750"/>
              <a:gd name="connsiteY17" fmla="*/ 338138 h 1922927"/>
              <a:gd name="connsiteX18" fmla="*/ 9525 w 2190750"/>
              <a:gd name="connsiteY18" fmla="*/ 442913 h 1922927"/>
              <a:gd name="connsiteX19" fmla="*/ 61912 w 2190750"/>
              <a:gd name="connsiteY19" fmla="*/ 504825 h 1922927"/>
              <a:gd name="connsiteX20" fmla="*/ 228600 w 2190750"/>
              <a:gd name="connsiteY20" fmla="*/ 557213 h 1922927"/>
              <a:gd name="connsiteX21" fmla="*/ 295275 w 2190750"/>
              <a:gd name="connsiteY21" fmla="*/ 681038 h 1922927"/>
              <a:gd name="connsiteX22" fmla="*/ 385762 w 2190750"/>
              <a:gd name="connsiteY22" fmla="*/ 681038 h 1922927"/>
              <a:gd name="connsiteX23" fmla="*/ 542925 w 2190750"/>
              <a:gd name="connsiteY23" fmla="*/ 552450 h 1922927"/>
              <a:gd name="connsiteX24" fmla="*/ 657225 w 2190750"/>
              <a:gd name="connsiteY24" fmla="*/ 423863 h 1922927"/>
              <a:gd name="connsiteX25" fmla="*/ 781050 w 2190750"/>
              <a:gd name="connsiteY25" fmla="*/ 409575 h 1922927"/>
              <a:gd name="connsiteX26" fmla="*/ 857250 w 2190750"/>
              <a:gd name="connsiteY26" fmla="*/ 404813 h 1922927"/>
              <a:gd name="connsiteX27" fmla="*/ 1052512 w 2190750"/>
              <a:gd name="connsiteY27" fmla="*/ 519113 h 1922927"/>
              <a:gd name="connsiteX28" fmla="*/ 1128712 w 2190750"/>
              <a:gd name="connsiteY28" fmla="*/ 661988 h 1922927"/>
              <a:gd name="connsiteX29" fmla="*/ 1085850 w 2190750"/>
              <a:gd name="connsiteY29" fmla="*/ 1366838 h 1922927"/>
              <a:gd name="connsiteX30" fmla="*/ 1000125 w 2190750"/>
              <a:gd name="connsiteY30" fmla="*/ 1519238 h 1922927"/>
              <a:gd name="connsiteX31" fmla="*/ 1033462 w 2190750"/>
              <a:gd name="connsiteY31" fmla="*/ 1562100 h 1922927"/>
              <a:gd name="connsiteX32" fmla="*/ 1062037 w 2190750"/>
              <a:gd name="connsiteY32" fmla="*/ 1528763 h 1922927"/>
              <a:gd name="connsiteX33" fmla="*/ 1057275 w 2190750"/>
              <a:gd name="connsiteY33" fmla="*/ 1447800 h 1922927"/>
              <a:gd name="connsiteX34" fmla="*/ 1057275 w 2190750"/>
              <a:gd name="connsiteY34" fmla="*/ 1447800 h 1922927"/>
              <a:gd name="connsiteX0" fmla="*/ 2027237 w 2190750"/>
              <a:gd name="connsiteY0" fmla="*/ 1830388 h 1922927"/>
              <a:gd name="connsiteX1" fmla="*/ 1984401 w 2190750"/>
              <a:gd name="connsiteY1" fmla="*/ 1829486 h 1922927"/>
              <a:gd name="connsiteX2" fmla="*/ 1951037 w 2190750"/>
              <a:gd name="connsiteY2" fmla="*/ 1838325 h 1922927"/>
              <a:gd name="connsiteX3" fmla="*/ 1931987 w 2190750"/>
              <a:gd name="connsiteY3" fmla="*/ 1892300 h 1922927"/>
              <a:gd name="connsiteX4" fmla="*/ 1974850 w 2190750"/>
              <a:gd name="connsiteY4" fmla="*/ 1922464 h 1922927"/>
              <a:gd name="connsiteX5" fmla="*/ 2043112 w 2190750"/>
              <a:gd name="connsiteY5" fmla="*/ 1885950 h 1922927"/>
              <a:gd name="connsiteX6" fmla="*/ 2035175 w 2190750"/>
              <a:gd name="connsiteY6" fmla="*/ 1831975 h 1922927"/>
              <a:gd name="connsiteX7" fmla="*/ 2105051 w 2190750"/>
              <a:gd name="connsiteY7" fmla="*/ 1746936 h 1922927"/>
              <a:gd name="connsiteX8" fmla="*/ 2163762 w 2190750"/>
              <a:gd name="connsiteY8" fmla="*/ 1631950 h 1922927"/>
              <a:gd name="connsiteX9" fmla="*/ 2190750 w 2190750"/>
              <a:gd name="connsiteY9" fmla="*/ 1349375 h 1922927"/>
              <a:gd name="connsiteX10" fmla="*/ 2076450 w 2190750"/>
              <a:gd name="connsiteY10" fmla="*/ 1100138 h 1922927"/>
              <a:gd name="connsiteX11" fmla="*/ 1538287 w 2190750"/>
              <a:gd name="connsiteY11" fmla="*/ 738188 h 1922927"/>
              <a:gd name="connsiteX12" fmla="*/ 1085850 w 2190750"/>
              <a:gd name="connsiteY12" fmla="*/ 266700 h 1922927"/>
              <a:gd name="connsiteX13" fmla="*/ 752475 w 2190750"/>
              <a:gd name="connsiteY13" fmla="*/ 33338 h 1922927"/>
              <a:gd name="connsiteX14" fmla="*/ 466725 w 2190750"/>
              <a:gd name="connsiteY14" fmla="*/ 0 h 1922927"/>
              <a:gd name="connsiteX15" fmla="*/ 295275 w 2190750"/>
              <a:gd name="connsiteY15" fmla="*/ 95250 h 1922927"/>
              <a:gd name="connsiteX16" fmla="*/ 123825 w 2190750"/>
              <a:gd name="connsiteY16" fmla="*/ 247650 h 1922927"/>
              <a:gd name="connsiteX17" fmla="*/ 57150 w 2190750"/>
              <a:gd name="connsiteY17" fmla="*/ 314325 h 1922927"/>
              <a:gd name="connsiteX18" fmla="*/ 0 w 2190750"/>
              <a:gd name="connsiteY18" fmla="*/ 338138 h 1922927"/>
              <a:gd name="connsiteX19" fmla="*/ 9525 w 2190750"/>
              <a:gd name="connsiteY19" fmla="*/ 442913 h 1922927"/>
              <a:gd name="connsiteX20" fmla="*/ 61912 w 2190750"/>
              <a:gd name="connsiteY20" fmla="*/ 504825 h 1922927"/>
              <a:gd name="connsiteX21" fmla="*/ 228600 w 2190750"/>
              <a:gd name="connsiteY21" fmla="*/ 557213 h 1922927"/>
              <a:gd name="connsiteX22" fmla="*/ 295275 w 2190750"/>
              <a:gd name="connsiteY22" fmla="*/ 681038 h 1922927"/>
              <a:gd name="connsiteX23" fmla="*/ 385762 w 2190750"/>
              <a:gd name="connsiteY23" fmla="*/ 681038 h 1922927"/>
              <a:gd name="connsiteX24" fmla="*/ 542925 w 2190750"/>
              <a:gd name="connsiteY24" fmla="*/ 552450 h 1922927"/>
              <a:gd name="connsiteX25" fmla="*/ 657225 w 2190750"/>
              <a:gd name="connsiteY25" fmla="*/ 423863 h 1922927"/>
              <a:gd name="connsiteX26" fmla="*/ 781050 w 2190750"/>
              <a:gd name="connsiteY26" fmla="*/ 409575 h 1922927"/>
              <a:gd name="connsiteX27" fmla="*/ 857250 w 2190750"/>
              <a:gd name="connsiteY27" fmla="*/ 404813 h 1922927"/>
              <a:gd name="connsiteX28" fmla="*/ 1052512 w 2190750"/>
              <a:gd name="connsiteY28" fmla="*/ 519113 h 1922927"/>
              <a:gd name="connsiteX29" fmla="*/ 1128712 w 2190750"/>
              <a:gd name="connsiteY29" fmla="*/ 661988 h 1922927"/>
              <a:gd name="connsiteX30" fmla="*/ 1085850 w 2190750"/>
              <a:gd name="connsiteY30" fmla="*/ 1366838 h 1922927"/>
              <a:gd name="connsiteX31" fmla="*/ 1000125 w 2190750"/>
              <a:gd name="connsiteY31" fmla="*/ 1519238 h 1922927"/>
              <a:gd name="connsiteX32" fmla="*/ 1033462 w 2190750"/>
              <a:gd name="connsiteY32" fmla="*/ 1562100 h 1922927"/>
              <a:gd name="connsiteX33" fmla="*/ 1062037 w 2190750"/>
              <a:gd name="connsiteY33" fmla="*/ 1528763 h 1922927"/>
              <a:gd name="connsiteX34" fmla="*/ 1057275 w 2190750"/>
              <a:gd name="connsiteY34" fmla="*/ 1447800 h 1922927"/>
              <a:gd name="connsiteX35" fmla="*/ 1057275 w 2190750"/>
              <a:gd name="connsiteY35" fmla="*/ 1447800 h 1922927"/>
              <a:gd name="connsiteX0" fmla="*/ 2027237 w 2203930"/>
              <a:gd name="connsiteY0" fmla="*/ 1830388 h 1922927"/>
              <a:gd name="connsiteX1" fmla="*/ 1984401 w 2203930"/>
              <a:gd name="connsiteY1" fmla="*/ 1829486 h 1922927"/>
              <a:gd name="connsiteX2" fmla="*/ 1951037 w 2203930"/>
              <a:gd name="connsiteY2" fmla="*/ 1838325 h 1922927"/>
              <a:gd name="connsiteX3" fmla="*/ 1931987 w 2203930"/>
              <a:gd name="connsiteY3" fmla="*/ 1892300 h 1922927"/>
              <a:gd name="connsiteX4" fmla="*/ 1974850 w 2203930"/>
              <a:gd name="connsiteY4" fmla="*/ 1922464 h 1922927"/>
              <a:gd name="connsiteX5" fmla="*/ 2043112 w 2203930"/>
              <a:gd name="connsiteY5" fmla="*/ 1885950 h 1922927"/>
              <a:gd name="connsiteX6" fmla="*/ 2035175 w 2203930"/>
              <a:gd name="connsiteY6" fmla="*/ 1831975 h 1922927"/>
              <a:gd name="connsiteX7" fmla="*/ 2105051 w 2203930"/>
              <a:gd name="connsiteY7" fmla="*/ 1746936 h 1922927"/>
              <a:gd name="connsiteX8" fmla="*/ 2163762 w 2203930"/>
              <a:gd name="connsiteY8" fmla="*/ 1631950 h 1922927"/>
              <a:gd name="connsiteX9" fmla="*/ 2200301 w 2203930"/>
              <a:gd name="connsiteY9" fmla="*/ 1486586 h 1922927"/>
              <a:gd name="connsiteX10" fmla="*/ 2190750 w 2203930"/>
              <a:gd name="connsiteY10" fmla="*/ 1349375 h 1922927"/>
              <a:gd name="connsiteX11" fmla="*/ 2076450 w 2203930"/>
              <a:gd name="connsiteY11" fmla="*/ 1100138 h 1922927"/>
              <a:gd name="connsiteX12" fmla="*/ 1538287 w 2203930"/>
              <a:gd name="connsiteY12" fmla="*/ 738188 h 1922927"/>
              <a:gd name="connsiteX13" fmla="*/ 1085850 w 2203930"/>
              <a:gd name="connsiteY13" fmla="*/ 266700 h 1922927"/>
              <a:gd name="connsiteX14" fmla="*/ 752475 w 2203930"/>
              <a:gd name="connsiteY14" fmla="*/ 33338 h 1922927"/>
              <a:gd name="connsiteX15" fmla="*/ 466725 w 2203930"/>
              <a:gd name="connsiteY15" fmla="*/ 0 h 1922927"/>
              <a:gd name="connsiteX16" fmla="*/ 295275 w 2203930"/>
              <a:gd name="connsiteY16" fmla="*/ 95250 h 1922927"/>
              <a:gd name="connsiteX17" fmla="*/ 123825 w 2203930"/>
              <a:gd name="connsiteY17" fmla="*/ 247650 h 1922927"/>
              <a:gd name="connsiteX18" fmla="*/ 57150 w 2203930"/>
              <a:gd name="connsiteY18" fmla="*/ 314325 h 1922927"/>
              <a:gd name="connsiteX19" fmla="*/ 0 w 2203930"/>
              <a:gd name="connsiteY19" fmla="*/ 338138 h 1922927"/>
              <a:gd name="connsiteX20" fmla="*/ 9525 w 2203930"/>
              <a:gd name="connsiteY20" fmla="*/ 442913 h 1922927"/>
              <a:gd name="connsiteX21" fmla="*/ 61912 w 2203930"/>
              <a:gd name="connsiteY21" fmla="*/ 504825 h 1922927"/>
              <a:gd name="connsiteX22" fmla="*/ 228600 w 2203930"/>
              <a:gd name="connsiteY22" fmla="*/ 557213 h 1922927"/>
              <a:gd name="connsiteX23" fmla="*/ 295275 w 2203930"/>
              <a:gd name="connsiteY23" fmla="*/ 681038 h 1922927"/>
              <a:gd name="connsiteX24" fmla="*/ 385762 w 2203930"/>
              <a:gd name="connsiteY24" fmla="*/ 681038 h 1922927"/>
              <a:gd name="connsiteX25" fmla="*/ 542925 w 2203930"/>
              <a:gd name="connsiteY25" fmla="*/ 552450 h 1922927"/>
              <a:gd name="connsiteX26" fmla="*/ 657225 w 2203930"/>
              <a:gd name="connsiteY26" fmla="*/ 423863 h 1922927"/>
              <a:gd name="connsiteX27" fmla="*/ 781050 w 2203930"/>
              <a:gd name="connsiteY27" fmla="*/ 409575 h 1922927"/>
              <a:gd name="connsiteX28" fmla="*/ 857250 w 2203930"/>
              <a:gd name="connsiteY28" fmla="*/ 404813 h 1922927"/>
              <a:gd name="connsiteX29" fmla="*/ 1052512 w 2203930"/>
              <a:gd name="connsiteY29" fmla="*/ 519113 h 1922927"/>
              <a:gd name="connsiteX30" fmla="*/ 1128712 w 2203930"/>
              <a:gd name="connsiteY30" fmla="*/ 661988 h 1922927"/>
              <a:gd name="connsiteX31" fmla="*/ 1085850 w 2203930"/>
              <a:gd name="connsiteY31" fmla="*/ 1366838 h 1922927"/>
              <a:gd name="connsiteX32" fmla="*/ 1000125 w 2203930"/>
              <a:gd name="connsiteY32" fmla="*/ 1519238 h 1922927"/>
              <a:gd name="connsiteX33" fmla="*/ 1033462 w 2203930"/>
              <a:gd name="connsiteY33" fmla="*/ 1562100 h 1922927"/>
              <a:gd name="connsiteX34" fmla="*/ 1062037 w 2203930"/>
              <a:gd name="connsiteY34" fmla="*/ 1528763 h 1922927"/>
              <a:gd name="connsiteX35" fmla="*/ 1057275 w 2203930"/>
              <a:gd name="connsiteY35" fmla="*/ 1447800 h 1922927"/>
              <a:gd name="connsiteX36" fmla="*/ 1057275 w 2203930"/>
              <a:gd name="connsiteY36" fmla="*/ 1447800 h 1922927"/>
              <a:gd name="connsiteX0" fmla="*/ 2027237 w 2202532"/>
              <a:gd name="connsiteY0" fmla="*/ 1830388 h 1922927"/>
              <a:gd name="connsiteX1" fmla="*/ 1984401 w 2202532"/>
              <a:gd name="connsiteY1" fmla="*/ 1829486 h 1922927"/>
              <a:gd name="connsiteX2" fmla="*/ 1951037 w 2202532"/>
              <a:gd name="connsiteY2" fmla="*/ 1838325 h 1922927"/>
              <a:gd name="connsiteX3" fmla="*/ 1931987 w 2202532"/>
              <a:gd name="connsiteY3" fmla="*/ 1892300 h 1922927"/>
              <a:gd name="connsiteX4" fmla="*/ 1974850 w 2202532"/>
              <a:gd name="connsiteY4" fmla="*/ 1922464 h 1922927"/>
              <a:gd name="connsiteX5" fmla="*/ 2043112 w 2202532"/>
              <a:gd name="connsiteY5" fmla="*/ 1885950 h 1922927"/>
              <a:gd name="connsiteX6" fmla="*/ 2035175 w 2202532"/>
              <a:gd name="connsiteY6" fmla="*/ 1831975 h 1922927"/>
              <a:gd name="connsiteX7" fmla="*/ 2105051 w 2202532"/>
              <a:gd name="connsiteY7" fmla="*/ 1746936 h 1922927"/>
              <a:gd name="connsiteX8" fmla="*/ 2163762 w 2202532"/>
              <a:gd name="connsiteY8" fmla="*/ 1631950 h 1922927"/>
              <a:gd name="connsiteX9" fmla="*/ 2200301 w 2202532"/>
              <a:gd name="connsiteY9" fmla="*/ 1486586 h 1922927"/>
              <a:gd name="connsiteX10" fmla="*/ 2190750 w 2202532"/>
              <a:gd name="connsiteY10" fmla="*/ 1349375 h 1922927"/>
              <a:gd name="connsiteX11" fmla="*/ 2146326 w 2202532"/>
              <a:gd name="connsiteY11" fmla="*/ 1223061 h 1922927"/>
              <a:gd name="connsiteX12" fmla="*/ 2076450 w 2202532"/>
              <a:gd name="connsiteY12" fmla="*/ 1100138 h 1922927"/>
              <a:gd name="connsiteX13" fmla="*/ 1538287 w 2202532"/>
              <a:gd name="connsiteY13" fmla="*/ 738188 h 1922927"/>
              <a:gd name="connsiteX14" fmla="*/ 1085850 w 2202532"/>
              <a:gd name="connsiteY14" fmla="*/ 266700 h 1922927"/>
              <a:gd name="connsiteX15" fmla="*/ 752475 w 2202532"/>
              <a:gd name="connsiteY15" fmla="*/ 33338 h 1922927"/>
              <a:gd name="connsiteX16" fmla="*/ 466725 w 2202532"/>
              <a:gd name="connsiteY16" fmla="*/ 0 h 1922927"/>
              <a:gd name="connsiteX17" fmla="*/ 295275 w 2202532"/>
              <a:gd name="connsiteY17" fmla="*/ 95250 h 1922927"/>
              <a:gd name="connsiteX18" fmla="*/ 123825 w 2202532"/>
              <a:gd name="connsiteY18" fmla="*/ 247650 h 1922927"/>
              <a:gd name="connsiteX19" fmla="*/ 57150 w 2202532"/>
              <a:gd name="connsiteY19" fmla="*/ 314325 h 1922927"/>
              <a:gd name="connsiteX20" fmla="*/ 0 w 2202532"/>
              <a:gd name="connsiteY20" fmla="*/ 338138 h 1922927"/>
              <a:gd name="connsiteX21" fmla="*/ 9525 w 2202532"/>
              <a:gd name="connsiteY21" fmla="*/ 442913 h 1922927"/>
              <a:gd name="connsiteX22" fmla="*/ 61912 w 2202532"/>
              <a:gd name="connsiteY22" fmla="*/ 504825 h 1922927"/>
              <a:gd name="connsiteX23" fmla="*/ 228600 w 2202532"/>
              <a:gd name="connsiteY23" fmla="*/ 557213 h 1922927"/>
              <a:gd name="connsiteX24" fmla="*/ 295275 w 2202532"/>
              <a:gd name="connsiteY24" fmla="*/ 681038 h 1922927"/>
              <a:gd name="connsiteX25" fmla="*/ 385762 w 2202532"/>
              <a:gd name="connsiteY25" fmla="*/ 681038 h 1922927"/>
              <a:gd name="connsiteX26" fmla="*/ 542925 w 2202532"/>
              <a:gd name="connsiteY26" fmla="*/ 552450 h 1922927"/>
              <a:gd name="connsiteX27" fmla="*/ 657225 w 2202532"/>
              <a:gd name="connsiteY27" fmla="*/ 423863 h 1922927"/>
              <a:gd name="connsiteX28" fmla="*/ 781050 w 2202532"/>
              <a:gd name="connsiteY28" fmla="*/ 409575 h 1922927"/>
              <a:gd name="connsiteX29" fmla="*/ 857250 w 2202532"/>
              <a:gd name="connsiteY29" fmla="*/ 404813 h 1922927"/>
              <a:gd name="connsiteX30" fmla="*/ 1052512 w 2202532"/>
              <a:gd name="connsiteY30" fmla="*/ 519113 h 1922927"/>
              <a:gd name="connsiteX31" fmla="*/ 1128712 w 2202532"/>
              <a:gd name="connsiteY31" fmla="*/ 661988 h 1922927"/>
              <a:gd name="connsiteX32" fmla="*/ 1085850 w 2202532"/>
              <a:gd name="connsiteY32" fmla="*/ 1366838 h 1922927"/>
              <a:gd name="connsiteX33" fmla="*/ 1000125 w 2202532"/>
              <a:gd name="connsiteY33" fmla="*/ 1519238 h 1922927"/>
              <a:gd name="connsiteX34" fmla="*/ 1033462 w 2202532"/>
              <a:gd name="connsiteY34" fmla="*/ 1562100 h 1922927"/>
              <a:gd name="connsiteX35" fmla="*/ 1062037 w 2202532"/>
              <a:gd name="connsiteY35" fmla="*/ 1528763 h 1922927"/>
              <a:gd name="connsiteX36" fmla="*/ 1057275 w 2202532"/>
              <a:gd name="connsiteY36" fmla="*/ 1447800 h 1922927"/>
              <a:gd name="connsiteX37" fmla="*/ 1057275 w 2202532"/>
              <a:gd name="connsiteY37" fmla="*/ 1447800 h 1922927"/>
              <a:gd name="connsiteX0" fmla="*/ 2027237 w 2202532"/>
              <a:gd name="connsiteY0" fmla="*/ 1830388 h 1922927"/>
              <a:gd name="connsiteX1" fmla="*/ 1984401 w 2202532"/>
              <a:gd name="connsiteY1" fmla="*/ 1829486 h 1922927"/>
              <a:gd name="connsiteX2" fmla="*/ 1951037 w 2202532"/>
              <a:gd name="connsiteY2" fmla="*/ 1838325 h 1922927"/>
              <a:gd name="connsiteX3" fmla="*/ 1931987 w 2202532"/>
              <a:gd name="connsiteY3" fmla="*/ 1892300 h 1922927"/>
              <a:gd name="connsiteX4" fmla="*/ 1974850 w 2202532"/>
              <a:gd name="connsiteY4" fmla="*/ 1922464 h 1922927"/>
              <a:gd name="connsiteX5" fmla="*/ 2043112 w 2202532"/>
              <a:gd name="connsiteY5" fmla="*/ 1885950 h 1922927"/>
              <a:gd name="connsiteX6" fmla="*/ 2035175 w 2202532"/>
              <a:gd name="connsiteY6" fmla="*/ 1831975 h 1922927"/>
              <a:gd name="connsiteX7" fmla="*/ 2105051 w 2202532"/>
              <a:gd name="connsiteY7" fmla="*/ 1746936 h 1922927"/>
              <a:gd name="connsiteX8" fmla="*/ 2163762 w 2202532"/>
              <a:gd name="connsiteY8" fmla="*/ 1631950 h 1922927"/>
              <a:gd name="connsiteX9" fmla="*/ 2200301 w 2202532"/>
              <a:gd name="connsiteY9" fmla="*/ 1486586 h 1922927"/>
              <a:gd name="connsiteX10" fmla="*/ 2190750 w 2202532"/>
              <a:gd name="connsiteY10" fmla="*/ 1349375 h 1922927"/>
              <a:gd name="connsiteX11" fmla="*/ 2146326 w 2202532"/>
              <a:gd name="connsiteY11" fmla="*/ 1223061 h 1922927"/>
              <a:gd name="connsiteX12" fmla="*/ 2060575 w 2202532"/>
              <a:gd name="connsiteY12" fmla="*/ 1100138 h 1922927"/>
              <a:gd name="connsiteX13" fmla="*/ 1538287 w 2202532"/>
              <a:gd name="connsiteY13" fmla="*/ 738188 h 1922927"/>
              <a:gd name="connsiteX14" fmla="*/ 1085850 w 2202532"/>
              <a:gd name="connsiteY14" fmla="*/ 266700 h 1922927"/>
              <a:gd name="connsiteX15" fmla="*/ 752475 w 2202532"/>
              <a:gd name="connsiteY15" fmla="*/ 33338 h 1922927"/>
              <a:gd name="connsiteX16" fmla="*/ 466725 w 2202532"/>
              <a:gd name="connsiteY16" fmla="*/ 0 h 1922927"/>
              <a:gd name="connsiteX17" fmla="*/ 295275 w 2202532"/>
              <a:gd name="connsiteY17" fmla="*/ 95250 h 1922927"/>
              <a:gd name="connsiteX18" fmla="*/ 123825 w 2202532"/>
              <a:gd name="connsiteY18" fmla="*/ 247650 h 1922927"/>
              <a:gd name="connsiteX19" fmla="*/ 57150 w 2202532"/>
              <a:gd name="connsiteY19" fmla="*/ 314325 h 1922927"/>
              <a:gd name="connsiteX20" fmla="*/ 0 w 2202532"/>
              <a:gd name="connsiteY20" fmla="*/ 338138 h 1922927"/>
              <a:gd name="connsiteX21" fmla="*/ 9525 w 2202532"/>
              <a:gd name="connsiteY21" fmla="*/ 442913 h 1922927"/>
              <a:gd name="connsiteX22" fmla="*/ 61912 w 2202532"/>
              <a:gd name="connsiteY22" fmla="*/ 504825 h 1922927"/>
              <a:gd name="connsiteX23" fmla="*/ 228600 w 2202532"/>
              <a:gd name="connsiteY23" fmla="*/ 557213 h 1922927"/>
              <a:gd name="connsiteX24" fmla="*/ 295275 w 2202532"/>
              <a:gd name="connsiteY24" fmla="*/ 681038 h 1922927"/>
              <a:gd name="connsiteX25" fmla="*/ 385762 w 2202532"/>
              <a:gd name="connsiteY25" fmla="*/ 681038 h 1922927"/>
              <a:gd name="connsiteX26" fmla="*/ 542925 w 2202532"/>
              <a:gd name="connsiteY26" fmla="*/ 552450 h 1922927"/>
              <a:gd name="connsiteX27" fmla="*/ 657225 w 2202532"/>
              <a:gd name="connsiteY27" fmla="*/ 423863 h 1922927"/>
              <a:gd name="connsiteX28" fmla="*/ 781050 w 2202532"/>
              <a:gd name="connsiteY28" fmla="*/ 409575 h 1922927"/>
              <a:gd name="connsiteX29" fmla="*/ 857250 w 2202532"/>
              <a:gd name="connsiteY29" fmla="*/ 404813 h 1922927"/>
              <a:gd name="connsiteX30" fmla="*/ 1052512 w 2202532"/>
              <a:gd name="connsiteY30" fmla="*/ 519113 h 1922927"/>
              <a:gd name="connsiteX31" fmla="*/ 1128712 w 2202532"/>
              <a:gd name="connsiteY31" fmla="*/ 661988 h 1922927"/>
              <a:gd name="connsiteX32" fmla="*/ 1085850 w 2202532"/>
              <a:gd name="connsiteY32" fmla="*/ 1366838 h 1922927"/>
              <a:gd name="connsiteX33" fmla="*/ 1000125 w 2202532"/>
              <a:gd name="connsiteY33" fmla="*/ 1519238 h 1922927"/>
              <a:gd name="connsiteX34" fmla="*/ 1033462 w 2202532"/>
              <a:gd name="connsiteY34" fmla="*/ 1562100 h 1922927"/>
              <a:gd name="connsiteX35" fmla="*/ 1062037 w 2202532"/>
              <a:gd name="connsiteY35" fmla="*/ 1528763 h 1922927"/>
              <a:gd name="connsiteX36" fmla="*/ 1057275 w 2202532"/>
              <a:gd name="connsiteY36" fmla="*/ 1447800 h 1922927"/>
              <a:gd name="connsiteX37" fmla="*/ 1057275 w 2202532"/>
              <a:gd name="connsiteY37" fmla="*/ 1447800 h 1922927"/>
              <a:gd name="connsiteX0" fmla="*/ 2027237 w 2202532"/>
              <a:gd name="connsiteY0" fmla="*/ 1830388 h 1922927"/>
              <a:gd name="connsiteX1" fmla="*/ 1984401 w 2202532"/>
              <a:gd name="connsiteY1" fmla="*/ 1829486 h 1922927"/>
              <a:gd name="connsiteX2" fmla="*/ 1951037 w 2202532"/>
              <a:gd name="connsiteY2" fmla="*/ 1838325 h 1922927"/>
              <a:gd name="connsiteX3" fmla="*/ 1931987 w 2202532"/>
              <a:gd name="connsiteY3" fmla="*/ 1892300 h 1922927"/>
              <a:gd name="connsiteX4" fmla="*/ 1974850 w 2202532"/>
              <a:gd name="connsiteY4" fmla="*/ 1922464 h 1922927"/>
              <a:gd name="connsiteX5" fmla="*/ 2043112 w 2202532"/>
              <a:gd name="connsiteY5" fmla="*/ 1885950 h 1922927"/>
              <a:gd name="connsiteX6" fmla="*/ 2035175 w 2202532"/>
              <a:gd name="connsiteY6" fmla="*/ 1831975 h 1922927"/>
              <a:gd name="connsiteX7" fmla="*/ 2105051 w 2202532"/>
              <a:gd name="connsiteY7" fmla="*/ 1746936 h 1922927"/>
              <a:gd name="connsiteX8" fmla="*/ 2163762 w 2202532"/>
              <a:gd name="connsiteY8" fmla="*/ 1631950 h 1922927"/>
              <a:gd name="connsiteX9" fmla="*/ 2200301 w 2202532"/>
              <a:gd name="connsiteY9" fmla="*/ 1486586 h 1922927"/>
              <a:gd name="connsiteX10" fmla="*/ 2190750 w 2202532"/>
              <a:gd name="connsiteY10" fmla="*/ 1349375 h 1922927"/>
              <a:gd name="connsiteX11" fmla="*/ 2146326 w 2202532"/>
              <a:gd name="connsiteY11" fmla="*/ 1223061 h 1922927"/>
              <a:gd name="connsiteX12" fmla="*/ 2060575 w 2202532"/>
              <a:gd name="connsiteY12" fmla="*/ 1100138 h 1922927"/>
              <a:gd name="connsiteX13" fmla="*/ 1573212 w 2202532"/>
              <a:gd name="connsiteY13" fmla="*/ 693738 h 1922927"/>
              <a:gd name="connsiteX14" fmla="*/ 1085850 w 2202532"/>
              <a:gd name="connsiteY14" fmla="*/ 266700 h 1922927"/>
              <a:gd name="connsiteX15" fmla="*/ 752475 w 2202532"/>
              <a:gd name="connsiteY15" fmla="*/ 33338 h 1922927"/>
              <a:gd name="connsiteX16" fmla="*/ 466725 w 2202532"/>
              <a:gd name="connsiteY16" fmla="*/ 0 h 1922927"/>
              <a:gd name="connsiteX17" fmla="*/ 295275 w 2202532"/>
              <a:gd name="connsiteY17" fmla="*/ 95250 h 1922927"/>
              <a:gd name="connsiteX18" fmla="*/ 123825 w 2202532"/>
              <a:gd name="connsiteY18" fmla="*/ 247650 h 1922927"/>
              <a:gd name="connsiteX19" fmla="*/ 57150 w 2202532"/>
              <a:gd name="connsiteY19" fmla="*/ 314325 h 1922927"/>
              <a:gd name="connsiteX20" fmla="*/ 0 w 2202532"/>
              <a:gd name="connsiteY20" fmla="*/ 338138 h 1922927"/>
              <a:gd name="connsiteX21" fmla="*/ 9525 w 2202532"/>
              <a:gd name="connsiteY21" fmla="*/ 442913 h 1922927"/>
              <a:gd name="connsiteX22" fmla="*/ 61912 w 2202532"/>
              <a:gd name="connsiteY22" fmla="*/ 504825 h 1922927"/>
              <a:gd name="connsiteX23" fmla="*/ 228600 w 2202532"/>
              <a:gd name="connsiteY23" fmla="*/ 557213 h 1922927"/>
              <a:gd name="connsiteX24" fmla="*/ 295275 w 2202532"/>
              <a:gd name="connsiteY24" fmla="*/ 681038 h 1922927"/>
              <a:gd name="connsiteX25" fmla="*/ 385762 w 2202532"/>
              <a:gd name="connsiteY25" fmla="*/ 681038 h 1922927"/>
              <a:gd name="connsiteX26" fmla="*/ 542925 w 2202532"/>
              <a:gd name="connsiteY26" fmla="*/ 552450 h 1922927"/>
              <a:gd name="connsiteX27" fmla="*/ 657225 w 2202532"/>
              <a:gd name="connsiteY27" fmla="*/ 423863 h 1922927"/>
              <a:gd name="connsiteX28" fmla="*/ 781050 w 2202532"/>
              <a:gd name="connsiteY28" fmla="*/ 409575 h 1922927"/>
              <a:gd name="connsiteX29" fmla="*/ 857250 w 2202532"/>
              <a:gd name="connsiteY29" fmla="*/ 404813 h 1922927"/>
              <a:gd name="connsiteX30" fmla="*/ 1052512 w 2202532"/>
              <a:gd name="connsiteY30" fmla="*/ 519113 h 1922927"/>
              <a:gd name="connsiteX31" fmla="*/ 1128712 w 2202532"/>
              <a:gd name="connsiteY31" fmla="*/ 661988 h 1922927"/>
              <a:gd name="connsiteX32" fmla="*/ 1085850 w 2202532"/>
              <a:gd name="connsiteY32" fmla="*/ 1366838 h 1922927"/>
              <a:gd name="connsiteX33" fmla="*/ 1000125 w 2202532"/>
              <a:gd name="connsiteY33" fmla="*/ 1519238 h 1922927"/>
              <a:gd name="connsiteX34" fmla="*/ 1033462 w 2202532"/>
              <a:gd name="connsiteY34" fmla="*/ 1562100 h 1922927"/>
              <a:gd name="connsiteX35" fmla="*/ 1062037 w 2202532"/>
              <a:gd name="connsiteY35" fmla="*/ 1528763 h 1922927"/>
              <a:gd name="connsiteX36" fmla="*/ 1057275 w 2202532"/>
              <a:gd name="connsiteY36" fmla="*/ 1447800 h 1922927"/>
              <a:gd name="connsiteX37" fmla="*/ 1057275 w 2202532"/>
              <a:gd name="connsiteY37" fmla="*/ 1447800 h 1922927"/>
              <a:gd name="connsiteX0" fmla="*/ 2027237 w 2202532"/>
              <a:gd name="connsiteY0" fmla="*/ 1830388 h 1922927"/>
              <a:gd name="connsiteX1" fmla="*/ 1984401 w 2202532"/>
              <a:gd name="connsiteY1" fmla="*/ 1829486 h 1922927"/>
              <a:gd name="connsiteX2" fmla="*/ 1951037 w 2202532"/>
              <a:gd name="connsiteY2" fmla="*/ 1838325 h 1922927"/>
              <a:gd name="connsiteX3" fmla="*/ 1931987 w 2202532"/>
              <a:gd name="connsiteY3" fmla="*/ 1892300 h 1922927"/>
              <a:gd name="connsiteX4" fmla="*/ 1974850 w 2202532"/>
              <a:gd name="connsiteY4" fmla="*/ 1922464 h 1922927"/>
              <a:gd name="connsiteX5" fmla="*/ 2043112 w 2202532"/>
              <a:gd name="connsiteY5" fmla="*/ 1885950 h 1922927"/>
              <a:gd name="connsiteX6" fmla="*/ 2035175 w 2202532"/>
              <a:gd name="connsiteY6" fmla="*/ 1831975 h 1922927"/>
              <a:gd name="connsiteX7" fmla="*/ 2105051 w 2202532"/>
              <a:gd name="connsiteY7" fmla="*/ 1746936 h 1922927"/>
              <a:gd name="connsiteX8" fmla="*/ 2163762 w 2202532"/>
              <a:gd name="connsiteY8" fmla="*/ 1631950 h 1922927"/>
              <a:gd name="connsiteX9" fmla="*/ 2200301 w 2202532"/>
              <a:gd name="connsiteY9" fmla="*/ 1486586 h 1922927"/>
              <a:gd name="connsiteX10" fmla="*/ 2190750 w 2202532"/>
              <a:gd name="connsiteY10" fmla="*/ 1349375 h 1922927"/>
              <a:gd name="connsiteX11" fmla="*/ 2146326 w 2202532"/>
              <a:gd name="connsiteY11" fmla="*/ 1223061 h 1922927"/>
              <a:gd name="connsiteX12" fmla="*/ 2060575 w 2202532"/>
              <a:gd name="connsiteY12" fmla="*/ 1100138 h 1922927"/>
              <a:gd name="connsiteX13" fmla="*/ 1819301 w 2202532"/>
              <a:gd name="connsiteY13" fmla="*/ 896036 h 1922927"/>
              <a:gd name="connsiteX14" fmla="*/ 1573212 w 2202532"/>
              <a:gd name="connsiteY14" fmla="*/ 693738 h 1922927"/>
              <a:gd name="connsiteX15" fmla="*/ 1085850 w 2202532"/>
              <a:gd name="connsiteY15" fmla="*/ 266700 h 1922927"/>
              <a:gd name="connsiteX16" fmla="*/ 752475 w 2202532"/>
              <a:gd name="connsiteY16" fmla="*/ 33338 h 1922927"/>
              <a:gd name="connsiteX17" fmla="*/ 466725 w 2202532"/>
              <a:gd name="connsiteY17" fmla="*/ 0 h 1922927"/>
              <a:gd name="connsiteX18" fmla="*/ 295275 w 2202532"/>
              <a:gd name="connsiteY18" fmla="*/ 95250 h 1922927"/>
              <a:gd name="connsiteX19" fmla="*/ 123825 w 2202532"/>
              <a:gd name="connsiteY19" fmla="*/ 247650 h 1922927"/>
              <a:gd name="connsiteX20" fmla="*/ 57150 w 2202532"/>
              <a:gd name="connsiteY20" fmla="*/ 314325 h 1922927"/>
              <a:gd name="connsiteX21" fmla="*/ 0 w 2202532"/>
              <a:gd name="connsiteY21" fmla="*/ 338138 h 1922927"/>
              <a:gd name="connsiteX22" fmla="*/ 9525 w 2202532"/>
              <a:gd name="connsiteY22" fmla="*/ 442913 h 1922927"/>
              <a:gd name="connsiteX23" fmla="*/ 61912 w 2202532"/>
              <a:gd name="connsiteY23" fmla="*/ 504825 h 1922927"/>
              <a:gd name="connsiteX24" fmla="*/ 228600 w 2202532"/>
              <a:gd name="connsiteY24" fmla="*/ 557213 h 1922927"/>
              <a:gd name="connsiteX25" fmla="*/ 295275 w 2202532"/>
              <a:gd name="connsiteY25" fmla="*/ 681038 h 1922927"/>
              <a:gd name="connsiteX26" fmla="*/ 385762 w 2202532"/>
              <a:gd name="connsiteY26" fmla="*/ 681038 h 1922927"/>
              <a:gd name="connsiteX27" fmla="*/ 542925 w 2202532"/>
              <a:gd name="connsiteY27" fmla="*/ 552450 h 1922927"/>
              <a:gd name="connsiteX28" fmla="*/ 657225 w 2202532"/>
              <a:gd name="connsiteY28" fmla="*/ 423863 h 1922927"/>
              <a:gd name="connsiteX29" fmla="*/ 781050 w 2202532"/>
              <a:gd name="connsiteY29" fmla="*/ 409575 h 1922927"/>
              <a:gd name="connsiteX30" fmla="*/ 857250 w 2202532"/>
              <a:gd name="connsiteY30" fmla="*/ 404813 h 1922927"/>
              <a:gd name="connsiteX31" fmla="*/ 1052512 w 2202532"/>
              <a:gd name="connsiteY31" fmla="*/ 519113 h 1922927"/>
              <a:gd name="connsiteX32" fmla="*/ 1128712 w 2202532"/>
              <a:gd name="connsiteY32" fmla="*/ 661988 h 1922927"/>
              <a:gd name="connsiteX33" fmla="*/ 1085850 w 2202532"/>
              <a:gd name="connsiteY33" fmla="*/ 1366838 h 1922927"/>
              <a:gd name="connsiteX34" fmla="*/ 1000125 w 2202532"/>
              <a:gd name="connsiteY34" fmla="*/ 1519238 h 1922927"/>
              <a:gd name="connsiteX35" fmla="*/ 1033462 w 2202532"/>
              <a:gd name="connsiteY35" fmla="*/ 1562100 h 1922927"/>
              <a:gd name="connsiteX36" fmla="*/ 1062037 w 2202532"/>
              <a:gd name="connsiteY36" fmla="*/ 1528763 h 1922927"/>
              <a:gd name="connsiteX37" fmla="*/ 1057275 w 2202532"/>
              <a:gd name="connsiteY37" fmla="*/ 1447800 h 1922927"/>
              <a:gd name="connsiteX38" fmla="*/ 1057275 w 2202532"/>
              <a:gd name="connsiteY38" fmla="*/ 1447800 h 1922927"/>
              <a:gd name="connsiteX0" fmla="*/ 2027237 w 2202532"/>
              <a:gd name="connsiteY0" fmla="*/ 1830388 h 1922927"/>
              <a:gd name="connsiteX1" fmla="*/ 1984401 w 2202532"/>
              <a:gd name="connsiteY1" fmla="*/ 1829486 h 1922927"/>
              <a:gd name="connsiteX2" fmla="*/ 1951037 w 2202532"/>
              <a:gd name="connsiteY2" fmla="*/ 1838325 h 1922927"/>
              <a:gd name="connsiteX3" fmla="*/ 1931987 w 2202532"/>
              <a:gd name="connsiteY3" fmla="*/ 1892300 h 1922927"/>
              <a:gd name="connsiteX4" fmla="*/ 1974850 w 2202532"/>
              <a:gd name="connsiteY4" fmla="*/ 1922464 h 1922927"/>
              <a:gd name="connsiteX5" fmla="*/ 2043112 w 2202532"/>
              <a:gd name="connsiteY5" fmla="*/ 1885950 h 1922927"/>
              <a:gd name="connsiteX6" fmla="*/ 2035175 w 2202532"/>
              <a:gd name="connsiteY6" fmla="*/ 1831975 h 1922927"/>
              <a:gd name="connsiteX7" fmla="*/ 2105051 w 2202532"/>
              <a:gd name="connsiteY7" fmla="*/ 1746936 h 1922927"/>
              <a:gd name="connsiteX8" fmla="*/ 2163762 w 2202532"/>
              <a:gd name="connsiteY8" fmla="*/ 1631950 h 1922927"/>
              <a:gd name="connsiteX9" fmla="*/ 2200301 w 2202532"/>
              <a:gd name="connsiteY9" fmla="*/ 1486586 h 1922927"/>
              <a:gd name="connsiteX10" fmla="*/ 2190750 w 2202532"/>
              <a:gd name="connsiteY10" fmla="*/ 1349375 h 1922927"/>
              <a:gd name="connsiteX11" fmla="*/ 2146326 w 2202532"/>
              <a:gd name="connsiteY11" fmla="*/ 1223061 h 1922927"/>
              <a:gd name="connsiteX12" fmla="*/ 2060575 w 2202532"/>
              <a:gd name="connsiteY12" fmla="*/ 1100138 h 1922927"/>
              <a:gd name="connsiteX13" fmla="*/ 1965351 w 2202532"/>
              <a:gd name="connsiteY13" fmla="*/ 1003986 h 1922927"/>
              <a:gd name="connsiteX14" fmla="*/ 1819301 w 2202532"/>
              <a:gd name="connsiteY14" fmla="*/ 896036 h 1922927"/>
              <a:gd name="connsiteX15" fmla="*/ 1573212 w 2202532"/>
              <a:gd name="connsiteY15" fmla="*/ 693738 h 1922927"/>
              <a:gd name="connsiteX16" fmla="*/ 1085850 w 2202532"/>
              <a:gd name="connsiteY16" fmla="*/ 266700 h 1922927"/>
              <a:gd name="connsiteX17" fmla="*/ 752475 w 2202532"/>
              <a:gd name="connsiteY17" fmla="*/ 33338 h 1922927"/>
              <a:gd name="connsiteX18" fmla="*/ 466725 w 2202532"/>
              <a:gd name="connsiteY18" fmla="*/ 0 h 1922927"/>
              <a:gd name="connsiteX19" fmla="*/ 295275 w 2202532"/>
              <a:gd name="connsiteY19" fmla="*/ 95250 h 1922927"/>
              <a:gd name="connsiteX20" fmla="*/ 123825 w 2202532"/>
              <a:gd name="connsiteY20" fmla="*/ 247650 h 1922927"/>
              <a:gd name="connsiteX21" fmla="*/ 57150 w 2202532"/>
              <a:gd name="connsiteY21" fmla="*/ 314325 h 1922927"/>
              <a:gd name="connsiteX22" fmla="*/ 0 w 2202532"/>
              <a:gd name="connsiteY22" fmla="*/ 338138 h 1922927"/>
              <a:gd name="connsiteX23" fmla="*/ 9525 w 2202532"/>
              <a:gd name="connsiteY23" fmla="*/ 442913 h 1922927"/>
              <a:gd name="connsiteX24" fmla="*/ 61912 w 2202532"/>
              <a:gd name="connsiteY24" fmla="*/ 504825 h 1922927"/>
              <a:gd name="connsiteX25" fmla="*/ 228600 w 2202532"/>
              <a:gd name="connsiteY25" fmla="*/ 557213 h 1922927"/>
              <a:gd name="connsiteX26" fmla="*/ 295275 w 2202532"/>
              <a:gd name="connsiteY26" fmla="*/ 681038 h 1922927"/>
              <a:gd name="connsiteX27" fmla="*/ 385762 w 2202532"/>
              <a:gd name="connsiteY27" fmla="*/ 681038 h 1922927"/>
              <a:gd name="connsiteX28" fmla="*/ 542925 w 2202532"/>
              <a:gd name="connsiteY28" fmla="*/ 552450 h 1922927"/>
              <a:gd name="connsiteX29" fmla="*/ 657225 w 2202532"/>
              <a:gd name="connsiteY29" fmla="*/ 423863 h 1922927"/>
              <a:gd name="connsiteX30" fmla="*/ 781050 w 2202532"/>
              <a:gd name="connsiteY30" fmla="*/ 409575 h 1922927"/>
              <a:gd name="connsiteX31" fmla="*/ 857250 w 2202532"/>
              <a:gd name="connsiteY31" fmla="*/ 404813 h 1922927"/>
              <a:gd name="connsiteX32" fmla="*/ 1052512 w 2202532"/>
              <a:gd name="connsiteY32" fmla="*/ 519113 h 1922927"/>
              <a:gd name="connsiteX33" fmla="*/ 1128712 w 2202532"/>
              <a:gd name="connsiteY33" fmla="*/ 661988 h 1922927"/>
              <a:gd name="connsiteX34" fmla="*/ 1085850 w 2202532"/>
              <a:gd name="connsiteY34" fmla="*/ 1366838 h 1922927"/>
              <a:gd name="connsiteX35" fmla="*/ 1000125 w 2202532"/>
              <a:gd name="connsiteY35" fmla="*/ 1519238 h 1922927"/>
              <a:gd name="connsiteX36" fmla="*/ 1033462 w 2202532"/>
              <a:gd name="connsiteY36" fmla="*/ 1562100 h 1922927"/>
              <a:gd name="connsiteX37" fmla="*/ 1062037 w 2202532"/>
              <a:gd name="connsiteY37" fmla="*/ 1528763 h 1922927"/>
              <a:gd name="connsiteX38" fmla="*/ 1057275 w 2202532"/>
              <a:gd name="connsiteY38" fmla="*/ 1447800 h 1922927"/>
              <a:gd name="connsiteX39" fmla="*/ 1057275 w 2202532"/>
              <a:gd name="connsiteY39" fmla="*/ 1447800 h 1922927"/>
              <a:gd name="connsiteX0" fmla="*/ 2027237 w 2202532"/>
              <a:gd name="connsiteY0" fmla="*/ 1830388 h 1922927"/>
              <a:gd name="connsiteX1" fmla="*/ 1984401 w 2202532"/>
              <a:gd name="connsiteY1" fmla="*/ 1829486 h 1922927"/>
              <a:gd name="connsiteX2" fmla="*/ 1951037 w 2202532"/>
              <a:gd name="connsiteY2" fmla="*/ 1838325 h 1922927"/>
              <a:gd name="connsiteX3" fmla="*/ 1931987 w 2202532"/>
              <a:gd name="connsiteY3" fmla="*/ 1892300 h 1922927"/>
              <a:gd name="connsiteX4" fmla="*/ 1974850 w 2202532"/>
              <a:gd name="connsiteY4" fmla="*/ 1922464 h 1922927"/>
              <a:gd name="connsiteX5" fmla="*/ 2043112 w 2202532"/>
              <a:gd name="connsiteY5" fmla="*/ 1885950 h 1922927"/>
              <a:gd name="connsiteX6" fmla="*/ 2035175 w 2202532"/>
              <a:gd name="connsiteY6" fmla="*/ 1831975 h 1922927"/>
              <a:gd name="connsiteX7" fmla="*/ 2105051 w 2202532"/>
              <a:gd name="connsiteY7" fmla="*/ 1746936 h 1922927"/>
              <a:gd name="connsiteX8" fmla="*/ 2163762 w 2202532"/>
              <a:gd name="connsiteY8" fmla="*/ 1631950 h 1922927"/>
              <a:gd name="connsiteX9" fmla="*/ 2200301 w 2202532"/>
              <a:gd name="connsiteY9" fmla="*/ 1486586 h 1922927"/>
              <a:gd name="connsiteX10" fmla="*/ 2190750 w 2202532"/>
              <a:gd name="connsiteY10" fmla="*/ 1349375 h 1922927"/>
              <a:gd name="connsiteX11" fmla="*/ 2146326 w 2202532"/>
              <a:gd name="connsiteY11" fmla="*/ 1223061 h 1922927"/>
              <a:gd name="connsiteX12" fmla="*/ 2060575 w 2202532"/>
              <a:gd name="connsiteY12" fmla="*/ 1100138 h 1922927"/>
              <a:gd name="connsiteX13" fmla="*/ 1965351 w 2202532"/>
              <a:gd name="connsiteY13" fmla="*/ 1003986 h 1922927"/>
              <a:gd name="connsiteX14" fmla="*/ 1819301 w 2202532"/>
              <a:gd name="connsiteY14" fmla="*/ 896036 h 1922927"/>
              <a:gd name="connsiteX15" fmla="*/ 1573212 w 2202532"/>
              <a:gd name="connsiteY15" fmla="*/ 693738 h 1922927"/>
              <a:gd name="connsiteX16" fmla="*/ 1158875 w 2202532"/>
              <a:gd name="connsiteY16" fmla="*/ 177800 h 1922927"/>
              <a:gd name="connsiteX17" fmla="*/ 752475 w 2202532"/>
              <a:gd name="connsiteY17" fmla="*/ 33338 h 1922927"/>
              <a:gd name="connsiteX18" fmla="*/ 466725 w 2202532"/>
              <a:gd name="connsiteY18" fmla="*/ 0 h 1922927"/>
              <a:gd name="connsiteX19" fmla="*/ 295275 w 2202532"/>
              <a:gd name="connsiteY19" fmla="*/ 95250 h 1922927"/>
              <a:gd name="connsiteX20" fmla="*/ 123825 w 2202532"/>
              <a:gd name="connsiteY20" fmla="*/ 247650 h 1922927"/>
              <a:gd name="connsiteX21" fmla="*/ 57150 w 2202532"/>
              <a:gd name="connsiteY21" fmla="*/ 314325 h 1922927"/>
              <a:gd name="connsiteX22" fmla="*/ 0 w 2202532"/>
              <a:gd name="connsiteY22" fmla="*/ 338138 h 1922927"/>
              <a:gd name="connsiteX23" fmla="*/ 9525 w 2202532"/>
              <a:gd name="connsiteY23" fmla="*/ 442913 h 1922927"/>
              <a:gd name="connsiteX24" fmla="*/ 61912 w 2202532"/>
              <a:gd name="connsiteY24" fmla="*/ 504825 h 1922927"/>
              <a:gd name="connsiteX25" fmla="*/ 228600 w 2202532"/>
              <a:gd name="connsiteY25" fmla="*/ 557213 h 1922927"/>
              <a:gd name="connsiteX26" fmla="*/ 295275 w 2202532"/>
              <a:gd name="connsiteY26" fmla="*/ 681038 h 1922927"/>
              <a:gd name="connsiteX27" fmla="*/ 385762 w 2202532"/>
              <a:gd name="connsiteY27" fmla="*/ 681038 h 1922927"/>
              <a:gd name="connsiteX28" fmla="*/ 542925 w 2202532"/>
              <a:gd name="connsiteY28" fmla="*/ 552450 h 1922927"/>
              <a:gd name="connsiteX29" fmla="*/ 657225 w 2202532"/>
              <a:gd name="connsiteY29" fmla="*/ 423863 h 1922927"/>
              <a:gd name="connsiteX30" fmla="*/ 781050 w 2202532"/>
              <a:gd name="connsiteY30" fmla="*/ 409575 h 1922927"/>
              <a:gd name="connsiteX31" fmla="*/ 857250 w 2202532"/>
              <a:gd name="connsiteY31" fmla="*/ 404813 h 1922927"/>
              <a:gd name="connsiteX32" fmla="*/ 1052512 w 2202532"/>
              <a:gd name="connsiteY32" fmla="*/ 519113 h 1922927"/>
              <a:gd name="connsiteX33" fmla="*/ 1128712 w 2202532"/>
              <a:gd name="connsiteY33" fmla="*/ 661988 h 1922927"/>
              <a:gd name="connsiteX34" fmla="*/ 1085850 w 2202532"/>
              <a:gd name="connsiteY34" fmla="*/ 1366838 h 1922927"/>
              <a:gd name="connsiteX35" fmla="*/ 1000125 w 2202532"/>
              <a:gd name="connsiteY35" fmla="*/ 1519238 h 1922927"/>
              <a:gd name="connsiteX36" fmla="*/ 1033462 w 2202532"/>
              <a:gd name="connsiteY36" fmla="*/ 1562100 h 1922927"/>
              <a:gd name="connsiteX37" fmla="*/ 1062037 w 2202532"/>
              <a:gd name="connsiteY37" fmla="*/ 1528763 h 1922927"/>
              <a:gd name="connsiteX38" fmla="*/ 1057275 w 2202532"/>
              <a:gd name="connsiteY38" fmla="*/ 1447800 h 1922927"/>
              <a:gd name="connsiteX39" fmla="*/ 1057275 w 2202532"/>
              <a:gd name="connsiteY39" fmla="*/ 1447800 h 1922927"/>
              <a:gd name="connsiteX0" fmla="*/ 2027237 w 2202532"/>
              <a:gd name="connsiteY0" fmla="*/ 1830388 h 1922927"/>
              <a:gd name="connsiteX1" fmla="*/ 1984401 w 2202532"/>
              <a:gd name="connsiteY1" fmla="*/ 1829486 h 1922927"/>
              <a:gd name="connsiteX2" fmla="*/ 1951037 w 2202532"/>
              <a:gd name="connsiteY2" fmla="*/ 1838325 h 1922927"/>
              <a:gd name="connsiteX3" fmla="*/ 1931987 w 2202532"/>
              <a:gd name="connsiteY3" fmla="*/ 1892300 h 1922927"/>
              <a:gd name="connsiteX4" fmla="*/ 1974850 w 2202532"/>
              <a:gd name="connsiteY4" fmla="*/ 1922464 h 1922927"/>
              <a:gd name="connsiteX5" fmla="*/ 2043112 w 2202532"/>
              <a:gd name="connsiteY5" fmla="*/ 1885950 h 1922927"/>
              <a:gd name="connsiteX6" fmla="*/ 2035175 w 2202532"/>
              <a:gd name="connsiteY6" fmla="*/ 1831975 h 1922927"/>
              <a:gd name="connsiteX7" fmla="*/ 2105051 w 2202532"/>
              <a:gd name="connsiteY7" fmla="*/ 1746936 h 1922927"/>
              <a:gd name="connsiteX8" fmla="*/ 2163762 w 2202532"/>
              <a:gd name="connsiteY8" fmla="*/ 1631950 h 1922927"/>
              <a:gd name="connsiteX9" fmla="*/ 2200301 w 2202532"/>
              <a:gd name="connsiteY9" fmla="*/ 1486586 h 1922927"/>
              <a:gd name="connsiteX10" fmla="*/ 2190750 w 2202532"/>
              <a:gd name="connsiteY10" fmla="*/ 1349375 h 1922927"/>
              <a:gd name="connsiteX11" fmla="*/ 2146326 w 2202532"/>
              <a:gd name="connsiteY11" fmla="*/ 1223061 h 1922927"/>
              <a:gd name="connsiteX12" fmla="*/ 2060575 w 2202532"/>
              <a:gd name="connsiteY12" fmla="*/ 1100138 h 1922927"/>
              <a:gd name="connsiteX13" fmla="*/ 1965351 w 2202532"/>
              <a:gd name="connsiteY13" fmla="*/ 1003986 h 1922927"/>
              <a:gd name="connsiteX14" fmla="*/ 1819301 w 2202532"/>
              <a:gd name="connsiteY14" fmla="*/ 896036 h 1922927"/>
              <a:gd name="connsiteX15" fmla="*/ 1573212 w 2202532"/>
              <a:gd name="connsiteY15" fmla="*/ 693738 h 1922927"/>
              <a:gd name="connsiteX16" fmla="*/ 1139825 w 2202532"/>
              <a:gd name="connsiteY16" fmla="*/ 184150 h 1922927"/>
              <a:gd name="connsiteX17" fmla="*/ 752475 w 2202532"/>
              <a:gd name="connsiteY17" fmla="*/ 33338 h 1922927"/>
              <a:gd name="connsiteX18" fmla="*/ 466725 w 2202532"/>
              <a:gd name="connsiteY18" fmla="*/ 0 h 1922927"/>
              <a:gd name="connsiteX19" fmla="*/ 295275 w 2202532"/>
              <a:gd name="connsiteY19" fmla="*/ 95250 h 1922927"/>
              <a:gd name="connsiteX20" fmla="*/ 123825 w 2202532"/>
              <a:gd name="connsiteY20" fmla="*/ 247650 h 1922927"/>
              <a:gd name="connsiteX21" fmla="*/ 57150 w 2202532"/>
              <a:gd name="connsiteY21" fmla="*/ 314325 h 1922927"/>
              <a:gd name="connsiteX22" fmla="*/ 0 w 2202532"/>
              <a:gd name="connsiteY22" fmla="*/ 338138 h 1922927"/>
              <a:gd name="connsiteX23" fmla="*/ 9525 w 2202532"/>
              <a:gd name="connsiteY23" fmla="*/ 442913 h 1922927"/>
              <a:gd name="connsiteX24" fmla="*/ 61912 w 2202532"/>
              <a:gd name="connsiteY24" fmla="*/ 504825 h 1922927"/>
              <a:gd name="connsiteX25" fmla="*/ 228600 w 2202532"/>
              <a:gd name="connsiteY25" fmla="*/ 557213 h 1922927"/>
              <a:gd name="connsiteX26" fmla="*/ 295275 w 2202532"/>
              <a:gd name="connsiteY26" fmla="*/ 681038 h 1922927"/>
              <a:gd name="connsiteX27" fmla="*/ 385762 w 2202532"/>
              <a:gd name="connsiteY27" fmla="*/ 681038 h 1922927"/>
              <a:gd name="connsiteX28" fmla="*/ 542925 w 2202532"/>
              <a:gd name="connsiteY28" fmla="*/ 552450 h 1922927"/>
              <a:gd name="connsiteX29" fmla="*/ 657225 w 2202532"/>
              <a:gd name="connsiteY29" fmla="*/ 423863 h 1922927"/>
              <a:gd name="connsiteX30" fmla="*/ 781050 w 2202532"/>
              <a:gd name="connsiteY30" fmla="*/ 409575 h 1922927"/>
              <a:gd name="connsiteX31" fmla="*/ 857250 w 2202532"/>
              <a:gd name="connsiteY31" fmla="*/ 404813 h 1922927"/>
              <a:gd name="connsiteX32" fmla="*/ 1052512 w 2202532"/>
              <a:gd name="connsiteY32" fmla="*/ 519113 h 1922927"/>
              <a:gd name="connsiteX33" fmla="*/ 1128712 w 2202532"/>
              <a:gd name="connsiteY33" fmla="*/ 661988 h 1922927"/>
              <a:gd name="connsiteX34" fmla="*/ 1085850 w 2202532"/>
              <a:gd name="connsiteY34" fmla="*/ 1366838 h 1922927"/>
              <a:gd name="connsiteX35" fmla="*/ 1000125 w 2202532"/>
              <a:gd name="connsiteY35" fmla="*/ 1519238 h 1922927"/>
              <a:gd name="connsiteX36" fmla="*/ 1033462 w 2202532"/>
              <a:gd name="connsiteY36" fmla="*/ 1562100 h 1922927"/>
              <a:gd name="connsiteX37" fmla="*/ 1062037 w 2202532"/>
              <a:gd name="connsiteY37" fmla="*/ 1528763 h 1922927"/>
              <a:gd name="connsiteX38" fmla="*/ 1057275 w 2202532"/>
              <a:gd name="connsiteY38" fmla="*/ 1447800 h 1922927"/>
              <a:gd name="connsiteX39" fmla="*/ 1057275 w 2202532"/>
              <a:gd name="connsiteY39" fmla="*/ 1447800 h 1922927"/>
              <a:gd name="connsiteX0" fmla="*/ 2027237 w 2202532"/>
              <a:gd name="connsiteY0" fmla="*/ 1830388 h 1922927"/>
              <a:gd name="connsiteX1" fmla="*/ 1984401 w 2202532"/>
              <a:gd name="connsiteY1" fmla="*/ 1829486 h 1922927"/>
              <a:gd name="connsiteX2" fmla="*/ 1951037 w 2202532"/>
              <a:gd name="connsiteY2" fmla="*/ 1838325 h 1922927"/>
              <a:gd name="connsiteX3" fmla="*/ 1931987 w 2202532"/>
              <a:gd name="connsiteY3" fmla="*/ 1892300 h 1922927"/>
              <a:gd name="connsiteX4" fmla="*/ 1974850 w 2202532"/>
              <a:gd name="connsiteY4" fmla="*/ 1922464 h 1922927"/>
              <a:gd name="connsiteX5" fmla="*/ 2043112 w 2202532"/>
              <a:gd name="connsiteY5" fmla="*/ 1885950 h 1922927"/>
              <a:gd name="connsiteX6" fmla="*/ 2035175 w 2202532"/>
              <a:gd name="connsiteY6" fmla="*/ 1831975 h 1922927"/>
              <a:gd name="connsiteX7" fmla="*/ 2105051 w 2202532"/>
              <a:gd name="connsiteY7" fmla="*/ 1746936 h 1922927"/>
              <a:gd name="connsiteX8" fmla="*/ 2163762 w 2202532"/>
              <a:gd name="connsiteY8" fmla="*/ 1631950 h 1922927"/>
              <a:gd name="connsiteX9" fmla="*/ 2200301 w 2202532"/>
              <a:gd name="connsiteY9" fmla="*/ 1486586 h 1922927"/>
              <a:gd name="connsiteX10" fmla="*/ 2190750 w 2202532"/>
              <a:gd name="connsiteY10" fmla="*/ 1349375 h 1922927"/>
              <a:gd name="connsiteX11" fmla="*/ 2146326 w 2202532"/>
              <a:gd name="connsiteY11" fmla="*/ 1223061 h 1922927"/>
              <a:gd name="connsiteX12" fmla="*/ 2060575 w 2202532"/>
              <a:gd name="connsiteY12" fmla="*/ 1100138 h 1922927"/>
              <a:gd name="connsiteX13" fmla="*/ 1965351 w 2202532"/>
              <a:gd name="connsiteY13" fmla="*/ 1003986 h 1922927"/>
              <a:gd name="connsiteX14" fmla="*/ 1819301 w 2202532"/>
              <a:gd name="connsiteY14" fmla="*/ 896036 h 1922927"/>
              <a:gd name="connsiteX15" fmla="*/ 1573212 w 2202532"/>
              <a:gd name="connsiteY15" fmla="*/ 693738 h 1922927"/>
              <a:gd name="connsiteX16" fmla="*/ 1149350 w 2202532"/>
              <a:gd name="connsiteY16" fmla="*/ 177800 h 1922927"/>
              <a:gd name="connsiteX17" fmla="*/ 752475 w 2202532"/>
              <a:gd name="connsiteY17" fmla="*/ 33338 h 1922927"/>
              <a:gd name="connsiteX18" fmla="*/ 466725 w 2202532"/>
              <a:gd name="connsiteY18" fmla="*/ 0 h 1922927"/>
              <a:gd name="connsiteX19" fmla="*/ 295275 w 2202532"/>
              <a:gd name="connsiteY19" fmla="*/ 95250 h 1922927"/>
              <a:gd name="connsiteX20" fmla="*/ 123825 w 2202532"/>
              <a:gd name="connsiteY20" fmla="*/ 247650 h 1922927"/>
              <a:gd name="connsiteX21" fmla="*/ 57150 w 2202532"/>
              <a:gd name="connsiteY21" fmla="*/ 314325 h 1922927"/>
              <a:gd name="connsiteX22" fmla="*/ 0 w 2202532"/>
              <a:gd name="connsiteY22" fmla="*/ 338138 h 1922927"/>
              <a:gd name="connsiteX23" fmla="*/ 9525 w 2202532"/>
              <a:gd name="connsiteY23" fmla="*/ 442913 h 1922927"/>
              <a:gd name="connsiteX24" fmla="*/ 61912 w 2202532"/>
              <a:gd name="connsiteY24" fmla="*/ 504825 h 1922927"/>
              <a:gd name="connsiteX25" fmla="*/ 228600 w 2202532"/>
              <a:gd name="connsiteY25" fmla="*/ 557213 h 1922927"/>
              <a:gd name="connsiteX26" fmla="*/ 295275 w 2202532"/>
              <a:gd name="connsiteY26" fmla="*/ 681038 h 1922927"/>
              <a:gd name="connsiteX27" fmla="*/ 385762 w 2202532"/>
              <a:gd name="connsiteY27" fmla="*/ 681038 h 1922927"/>
              <a:gd name="connsiteX28" fmla="*/ 542925 w 2202532"/>
              <a:gd name="connsiteY28" fmla="*/ 552450 h 1922927"/>
              <a:gd name="connsiteX29" fmla="*/ 657225 w 2202532"/>
              <a:gd name="connsiteY29" fmla="*/ 423863 h 1922927"/>
              <a:gd name="connsiteX30" fmla="*/ 781050 w 2202532"/>
              <a:gd name="connsiteY30" fmla="*/ 409575 h 1922927"/>
              <a:gd name="connsiteX31" fmla="*/ 857250 w 2202532"/>
              <a:gd name="connsiteY31" fmla="*/ 404813 h 1922927"/>
              <a:gd name="connsiteX32" fmla="*/ 1052512 w 2202532"/>
              <a:gd name="connsiteY32" fmla="*/ 519113 h 1922927"/>
              <a:gd name="connsiteX33" fmla="*/ 1128712 w 2202532"/>
              <a:gd name="connsiteY33" fmla="*/ 661988 h 1922927"/>
              <a:gd name="connsiteX34" fmla="*/ 1085850 w 2202532"/>
              <a:gd name="connsiteY34" fmla="*/ 1366838 h 1922927"/>
              <a:gd name="connsiteX35" fmla="*/ 1000125 w 2202532"/>
              <a:gd name="connsiteY35" fmla="*/ 1519238 h 1922927"/>
              <a:gd name="connsiteX36" fmla="*/ 1033462 w 2202532"/>
              <a:gd name="connsiteY36" fmla="*/ 1562100 h 1922927"/>
              <a:gd name="connsiteX37" fmla="*/ 1062037 w 2202532"/>
              <a:gd name="connsiteY37" fmla="*/ 1528763 h 1922927"/>
              <a:gd name="connsiteX38" fmla="*/ 1057275 w 2202532"/>
              <a:gd name="connsiteY38" fmla="*/ 1447800 h 1922927"/>
              <a:gd name="connsiteX39" fmla="*/ 1057275 w 2202532"/>
              <a:gd name="connsiteY39" fmla="*/ 1447800 h 1922927"/>
              <a:gd name="connsiteX0" fmla="*/ 2027237 w 2202532"/>
              <a:gd name="connsiteY0" fmla="*/ 1830388 h 1922927"/>
              <a:gd name="connsiteX1" fmla="*/ 1984401 w 2202532"/>
              <a:gd name="connsiteY1" fmla="*/ 1829486 h 1922927"/>
              <a:gd name="connsiteX2" fmla="*/ 1951037 w 2202532"/>
              <a:gd name="connsiteY2" fmla="*/ 1838325 h 1922927"/>
              <a:gd name="connsiteX3" fmla="*/ 1931987 w 2202532"/>
              <a:gd name="connsiteY3" fmla="*/ 1892300 h 1922927"/>
              <a:gd name="connsiteX4" fmla="*/ 1974850 w 2202532"/>
              <a:gd name="connsiteY4" fmla="*/ 1922464 h 1922927"/>
              <a:gd name="connsiteX5" fmla="*/ 2043112 w 2202532"/>
              <a:gd name="connsiteY5" fmla="*/ 1885950 h 1922927"/>
              <a:gd name="connsiteX6" fmla="*/ 2035175 w 2202532"/>
              <a:gd name="connsiteY6" fmla="*/ 1831975 h 1922927"/>
              <a:gd name="connsiteX7" fmla="*/ 2105051 w 2202532"/>
              <a:gd name="connsiteY7" fmla="*/ 1746936 h 1922927"/>
              <a:gd name="connsiteX8" fmla="*/ 2163762 w 2202532"/>
              <a:gd name="connsiteY8" fmla="*/ 1631950 h 1922927"/>
              <a:gd name="connsiteX9" fmla="*/ 2200301 w 2202532"/>
              <a:gd name="connsiteY9" fmla="*/ 1486586 h 1922927"/>
              <a:gd name="connsiteX10" fmla="*/ 2190750 w 2202532"/>
              <a:gd name="connsiteY10" fmla="*/ 1349375 h 1922927"/>
              <a:gd name="connsiteX11" fmla="*/ 2146326 w 2202532"/>
              <a:gd name="connsiteY11" fmla="*/ 1223061 h 1922927"/>
              <a:gd name="connsiteX12" fmla="*/ 2060575 w 2202532"/>
              <a:gd name="connsiteY12" fmla="*/ 1100138 h 1922927"/>
              <a:gd name="connsiteX13" fmla="*/ 1965351 w 2202532"/>
              <a:gd name="connsiteY13" fmla="*/ 1003986 h 1922927"/>
              <a:gd name="connsiteX14" fmla="*/ 1819301 w 2202532"/>
              <a:gd name="connsiteY14" fmla="*/ 896036 h 1922927"/>
              <a:gd name="connsiteX15" fmla="*/ 1573212 w 2202532"/>
              <a:gd name="connsiteY15" fmla="*/ 693738 h 1922927"/>
              <a:gd name="connsiteX16" fmla="*/ 1149350 w 2202532"/>
              <a:gd name="connsiteY16" fmla="*/ 177800 h 1922927"/>
              <a:gd name="connsiteX17" fmla="*/ 971576 w 2202532"/>
              <a:gd name="connsiteY17" fmla="*/ 70536 h 1922927"/>
              <a:gd name="connsiteX18" fmla="*/ 752475 w 2202532"/>
              <a:gd name="connsiteY18" fmla="*/ 33338 h 1922927"/>
              <a:gd name="connsiteX19" fmla="*/ 466725 w 2202532"/>
              <a:gd name="connsiteY19" fmla="*/ 0 h 1922927"/>
              <a:gd name="connsiteX20" fmla="*/ 295275 w 2202532"/>
              <a:gd name="connsiteY20" fmla="*/ 95250 h 1922927"/>
              <a:gd name="connsiteX21" fmla="*/ 123825 w 2202532"/>
              <a:gd name="connsiteY21" fmla="*/ 247650 h 1922927"/>
              <a:gd name="connsiteX22" fmla="*/ 57150 w 2202532"/>
              <a:gd name="connsiteY22" fmla="*/ 314325 h 1922927"/>
              <a:gd name="connsiteX23" fmla="*/ 0 w 2202532"/>
              <a:gd name="connsiteY23" fmla="*/ 338138 h 1922927"/>
              <a:gd name="connsiteX24" fmla="*/ 9525 w 2202532"/>
              <a:gd name="connsiteY24" fmla="*/ 442913 h 1922927"/>
              <a:gd name="connsiteX25" fmla="*/ 61912 w 2202532"/>
              <a:gd name="connsiteY25" fmla="*/ 504825 h 1922927"/>
              <a:gd name="connsiteX26" fmla="*/ 228600 w 2202532"/>
              <a:gd name="connsiteY26" fmla="*/ 557213 h 1922927"/>
              <a:gd name="connsiteX27" fmla="*/ 295275 w 2202532"/>
              <a:gd name="connsiteY27" fmla="*/ 681038 h 1922927"/>
              <a:gd name="connsiteX28" fmla="*/ 385762 w 2202532"/>
              <a:gd name="connsiteY28" fmla="*/ 681038 h 1922927"/>
              <a:gd name="connsiteX29" fmla="*/ 542925 w 2202532"/>
              <a:gd name="connsiteY29" fmla="*/ 552450 h 1922927"/>
              <a:gd name="connsiteX30" fmla="*/ 657225 w 2202532"/>
              <a:gd name="connsiteY30" fmla="*/ 423863 h 1922927"/>
              <a:gd name="connsiteX31" fmla="*/ 781050 w 2202532"/>
              <a:gd name="connsiteY31" fmla="*/ 409575 h 1922927"/>
              <a:gd name="connsiteX32" fmla="*/ 857250 w 2202532"/>
              <a:gd name="connsiteY32" fmla="*/ 404813 h 1922927"/>
              <a:gd name="connsiteX33" fmla="*/ 1052512 w 2202532"/>
              <a:gd name="connsiteY33" fmla="*/ 519113 h 1922927"/>
              <a:gd name="connsiteX34" fmla="*/ 1128712 w 2202532"/>
              <a:gd name="connsiteY34" fmla="*/ 661988 h 1922927"/>
              <a:gd name="connsiteX35" fmla="*/ 1085850 w 2202532"/>
              <a:gd name="connsiteY35" fmla="*/ 1366838 h 1922927"/>
              <a:gd name="connsiteX36" fmla="*/ 1000125 w 2202532"/>
              <a:gd name="connsiteY36" fmla="*/ 1519238 h 1922927"/>
              <a:gd name="connsiteX37" fmla="*/ 1033462 w 2202532"/>
              <a:gd name="connsiteY37" fmla="*/ 1562100 h 1922927"/>
              <a:gd name="connsiteX38" fmla="*/ 1062037 w 2202532"/>
              <a:gd name="connsiteY38" fmla="*/ 1528763 h 1922927"/>
              <a:gd name="connsiteX39" fmla="*/ 1057275 w 2202532"/>
              <a:gd name="connsiteY39" fmla="*/ 1447800 h 1922927"/>
              <a:gd name="connsiteX40" fmla="*/ 1057275 w 2202532"/>
              <a:gd name="connsiteY40" fmla="*/ 1447800 h 1922927"/>
              <a:gd name="connsiteX0" fmla="*/ 2027237 w 2202532"/>
              <a:gd name="connsiteY0" fmla="*/ 1830388 h 1922927"/>
              <a:gd name="connsiteX1" fmla="*/ 1984401 w 2202532"/>
              <a:gd name="connsiteY1" fmla="*/ 1829486 h 1922927"/>
              <a:gd name="connsiteX2" fmla="*/ 1951037 w 2202532"/>
              <a:gd name="connsiteY2" fmla="*/ 1838325 h 1922927"/>
              <a:gd name="connsiteX3" fmla="*/ 1931987 w 2202532"/>
              <a:gd name="connsiteY3" fmla="*/ 1892300 h 1922927"/>
              <a:gd name="connsiteX4" fmla="*/ 1974850 w 2202532"/>
              <a:gd name="connsiteY4" fmla="*/ 1922464 h 1922927"/>
              <a:gd name="connsiteX5" fmla="*/ 2043112 w 2202532"/>
              <a:gd name="connsiteY5" fmla="*/ 1885950 h 1922927"/>
              <a:gd name="connsiteX6" fmla="*/ 2035175 w 2202532"/>
              <a:gd name="connsiteY6" fmla="*/ 1831975 h 1922927"/>
              <a:gd name="connsiteX7" fmla="*/ 2105051 w 2202532"/>
              <a:gd name="connsiteY7" fmla="*/ 1746936 h 1922927"/>
              <a:gd name="connsiteX8" fmla="*/ 2163762 w 2202532"/>
              <a:gd name="connsiteY8" fmla="*/ 1631950 h 1922927"/>
              <a:gd name="connsiteX9" fmla="*/ 2200301 w 2202532"/>
              <a:gd name="connsiteY9" fmla="*/ 1486586 h 1922927"/>
              <a:gd name="connsiteX10" fmla="*/ 2190750 w 2202532"/>
              <a:gd name="connsiteY10" fmla="*/ 1349375 h 1922927"/>
              <a:gd name="connsiteX11" fmla="*/ 2146326 w 2202532"/>
              <a:gd name="connsiteY11" fmla="*/ 1223061 h 1922927"/>
              <a:gd name="connsiteX12" fmla="*/ 2060575 w 2202532"/>
              <a:gd name="connsiteY12" fmla="*/ 1100138 h 1922927"/>
              <a:gd name="connsiteX13" fmla="*/ 1965351 w 2202532"/>
              <a:gd name="connsiteY13" fmla="*/ 1003986 h 1922927"/>
              <a:gd name="connsiteX14" fmla="*/ 1819301 w 2202532"/>
              <a:gd name="connsiteY14" fmla="*/ 896036 h 1922927"/>
              <a:gd name="connsiteX15" fmla="*/ 1573212 w 2202532"/>
              <a:gd name="connsiteY15" fmla="*/ 693738 h 1922927"/>
              <a:gd name="connsiteX16" fmla="*/ 1149350 w 2202532"/>
              <a:gd name="connsiteY16" fmla="*/ 177800 h 1922927"/>
              <a:gd name="connsiteX17" fmla="*/ 971576 w 2202532"/>
              <a:gd name="connsiteY17" fmla="*/ 70536 h 1922927"/>
              <a:gd name="connsiteX18" fmla="*/ 752475 w 2202532"/>
              <a:gd name="connsiteY18" fmla="*/ 17463 h 1922927"/>
              <a:gd name="connsiteX19" fmla="*/ 466725 w 2202532"/>
              <a:gd name="connsiteY19" fmla="*/ 0 h 1922927"/>
              <a:gd name="connsiteX20" fmla="*/ 295275 w 2202532"/>
              <a:gd name="connsiteY20" fmla="*/ 95250 h 1922927"/>
              <a:gd name="connsiteX21" fmla="*/ 123825 w 2202532"/>
              <a:gd name="connsiteY21" fmla="*/ 247650 h 1922927"/>
              <a:gd name="connsiteX22" fmla="*/ 57150 w 2202532"/>
              <a:gd name="connsiteY22" fmla="*/ 314325 h 1922927"/>
              <a:gd name="connsiteX23" fmla="*/ 0 w 2202532"/>
              <a:gd name="connsiteY23" fmla="*/ 338138 h 1922927"/>
              <a:gd name="connsiteX24" fmla="*/ 9525 w 2202532"/>
              <a:gd name="connsiteY24" fmla="*/ 442913 h 1922927"/>
              <a:gd name="connsiteX25" fmla="*/ 61912 w 2202532"/>
              <a:gd name="connsiteY25" fmla="*/ 504825 h 1922927"/>
              <a:gd name="connsiteX26" fmla="*/ 228600 w 2202532"/>
              <a:gd name="connsiteY26" fmla="*/ 557213 h 1922927"/>
              <a:gd name="connsiteX27" fmla="*/ 295275 w 2202532"/>
              <a:gd name="connsiteY27" fmla="*/ 681038 h 1922927"/>
              <a:gd name="connsiteX28" fmla="*/ 385762 w 2202532"/>
              <a:gd name="connsiteY28" fmla="*/ 681038 h 1922927"/>
              <a:gd name="connsiteX29" fmla="*/ 542925 w 2202532"/>
              <a:gd name="connsiteY29" fmla="*/ 552450 h 1922927"/>
              <a:gd name="connsiteX30" fmla="*/ 657225 w 2202532"/>
              <a:gd name="connsiteY30" fmla="*/ 423863 h 1922927"/>
              <a:gd name="connsiteX31" fmla="*/ 781050 w 2202532"/>
              <a:gd name="connsiteY31" fmla="*/ 409575 h 1922927"/>
              <a:gd name="connsiteX32" fmla="*/ 857250 w 2202532"/>
              <a:gd name="connsiteY32" fmla="*/ 404813 h 1922927"/>
              <a:gd name="connsiteX33" fmla="*/ 1052512 w 2202532"/>
              <a:gd name="connsiteY33" fmla="*/ 519113 h 1922927"/>
              <a:gd name="connsiteX34" fmla="*/ 1128712 w 2202532"/>
              <a:gd name="connsiteY34" fmla="*/ 661988 h 1922927"/>
              <a:gd name="connsiteX35" fmla="*/ 1085850 w 2202532"/>
              <a:gd name="connsiteY35" fmla="*/ 1366838 h 1922927"/>
              <a:gd name="connsiteX36" fmla="*/ 1000125 w 2202532"/>
              <a:gd name="connsiteY36" fmla="*/ 1519238 h 1922927"/>
              <a:gd name="connsiteX37" fmla="*/ 1033462 w 2202532"/>
              <a:gd name="connsiteY37" fmla="*/ 1562100 h 1922927"/>
              <a:gd name="connsiteX38" fmla="*/ 1062037 w 2202532"/>
              <a:gd name="connsiteY38" fmla="*/ 1528763 h 1922927"/>
              <a:gd name="connsiteX39" fmla="*/ 1057275 w 2202532"/>
              <a:gd name="connsiteY39" fmla="*/ 1447800 h 1922927"/>
              <a:gd name="connsiteX40" fmla="*/ 1057275 w 2202532"/>
              <a:gd name="connsiteY40" fmla="*/ 1447800 h 1922927"/>
              <a:gd name="connsiteX0" fmla="*/ 2027237 w 2202532"/>
              <a:gd name="connsiteY0" fmla="*/ 1830388 h 1922927"/>
              <a:gd name="connsiteX1" fmla="*/ 1984401 w 2202532"/>
              <a:gd name="connsiteY1" fmla="*/ 1829486 h 1922927"/>
              <a:gd name="connsiteX2" fmla="*/ 1951037 w 2202532"/>
              <a:gd name="connsiteY2" fmla="*/ 1838325 h 1922927"/>
              <a:gd name="connsiteX3" fmla="*/ 1931987 w 2202532"/>
              <a:gd name="connsiteY3" fmla="*/ 1892300 h 1922927"/>
              <a:gd name="connsiteX4" fmla="*/ 1974850 w 2202532"/>
              <a:gd name="connsiteY4" fmla="*/ 1922464 h 1922927"/>
              <a:gd name="connsiteX5" fmla="*/ 2043112 w 2202532"/>
              <a:gd name="connsiteY5" fmla="*/ 1885950 h 1922927"/>
              <a:gd name="connsiteX6" fmla="*/ 2035175 w 2202532"/>
              <a:gd name="connsiteY6" fmla="*/ 1831975 h 1922927"/>
              <a:gd name="connsiteX7" fmla="*/ 2105051 w 2202532"/>
              <a:gd name="connsiteY7" fmla="*/ 1746936 h 1922927"/>
              <a:gd name="connsiteX8" fmla="*/ 2163762 w 2202532"/>
              <a:gd name="connsiteY8" fmla="*/ 1631950 h 1922927"/>
              <a:gd name="connsiteX9" fmla="*/ 2200301 w 2202532"/>
              <a:gd name="connsiteY9" fmla="*/ 1486586 h 1922927"/>
              <a:gd name="connsiteX10" fmla="*/ 2190750 w 2202532"/>
              <a:gd name="connsiteY10" fmla="*/ 1349375 h 1922927"/>
              <a:gd name="connsiteX11" fmla="*/ 2146326 w 2202532"/>
              <a:gd name="connsiteY11" fmla="*/ 1223061 h 1922927"/>
              <a:gd name="connsiteX12" fmla="*/ 2060575 w 2202532"/>
              <a:gd name="connsiteY12" fmla="*/ 1100138 h 1922927"/>
              <a:gd name="connsiteX13" fmla="*/ 1965351 w 2202532"/>
              <a:gd name="connsiteY13" fmla="*/ 1003986 h 1922927"/>
              <a:gd name="connsiteX14" fmla="*/ 1819301 w 2202532"/>
              <a:gd name="connsiteY14" fmla="*/ 896036 h 1922927"/>
              <a:gd name="connsiteX15" fmla="*/ 1573212 w 2202532"/>
              <a:gd name="connsiteY15" fmla="*/ 693738 h 1922927"/>
              <a:gd name="connsiteX16" fmla="*/ 1149350 w 2202532"/>
              <a:gd name="connsiteY16" fmla="*/ 177800 h 1922927"/>
              <a:gd name="connsiteX17" fmla="*/ 752475 w 2202532"/>
              <a:gd name="connsiteY17" fmla="*/ 17463 h 1922927"/>
              <a:gd name="connsiteX18" fmla="*/ 466725 w 2202532"/>
              <a:gd name="connsiteY18" fmla="*/ 0 h 1922927"/>
              <a:gd name="connsiteX19" fmla="*/ 295275 w 2202532"/>
              <a:gd name="connsiteY19" fmla="*/ 95250 h 1922927"/>
              <a:gd name="connsiteX20" fmla="*/ 123825 w 2202532"/>
              <a:gd name="connsiteY20" fmla="*/ 247650 h 1922927"/>
              <a:gd name="connsiteX21" fmla="*/ 57150 w 2202532"/>
              <a:gd name="connsiteY21" fmla="*/ 314325 h 1922927"/>
              <a:gd name="connsiteX22" fmla="*/ 0 w 2202532"/>
              <a:gd name="connsiteY22" fmla="*/ 338138 h 1922927"/>
              <a:gd name="connsiteX23" fmla="*/ 9525 w 2202532"/>
              <a:gd name="connsiteY23" fmla="*/ 442913 h 1922927"/>
              <a:gd name="connsiteX24" fmla="*/ 61912 w 2202532"/>
              <a:gd name="connsiteY24" fmla="*/ 504825 h 1922927"/>
              <a:gd name="connsiteX25" fmla="*/ 228600 w 2202532"/>
              <a:gd name="connsiteY25" fmla="*/ 557213 h 1922927"/>
              <a:gd name="connsiteX26" fmla="*/ 295275 w 2202532"/>
              <a:gd name="connsiteY26" fmla="*/ 681038 h 1922927"/>
              <a:gd name="connsiteX27" fmla="*/ 385762 w 2202532"/>
              <a:gd name="connsiteY27" fmla="*/ 681038 h 1922927"/>
              <a:gd name="connsiteX28" fmla="*/ 542925 w 2202532"/>
              <a:gd name="connsiteY28" fmla="*/ 552450 h 1922927"/>
              <a:gd name="connsiteX29" fmla="*/ 657225 w 2202532"/>
              <a:gd name="connsiteY29" fmla="*/ 423863 h 1922927"/>
              <a:gd name="connsiteX30" fmla="*/ 781050 w 2202532"/>
              <a:gd name="connsiteY30" fmla="*/ 409575 h 1922927"/>
              <a:gd name="connsiteX31" fmla="*/ 857250 w 2202532"/>
              <a:gd name="connsiteY31" fmla="*/ 404813 h 1922927"/>
              <a:gd name="connsiteX32" fmla="*/ 1052512 w 2202532"/>
              <a:gd name="connsiteY32" fmla="*/ 519113 h 1922927"/>
              <a:gd name="connsiteX33" fmla="*/ 1128712 w 2202532"/>
              <a:gd name="connsiteY33" fmla="*/ 661988 h 1922927"/>
              <a:gd name="connsiteX34" fmla="*/ 1085850 w 2202532"/>
              <a:gd name="connsiteY34" fmla="*/ 1366838 h 1922927"/>
              <a:gd name="connsiteX35" fmla="*/ 1000125 w 2202532"/>
              <a:gd name="connsiteY35" fmla="*/ 1519238 h 1922927"/>
              <a:gd name="connsiteX36" fmla="*/ 1033462 w 2202532"/>
              <a:gd name="connsiteY36" fmla="*/ 1562100 h 1922927"/>
              <a:gd name="connsiteX37" fmla="*/ 1062037 w 2202532"/>
              <a:gd name="connsiteY37" fmla="*/ 1528763 h 1922927"/>
              <a:gd name="connsiteX38" fmla="*/ 1057275 w 2202532"/>
              <a:gd name="connsiteY38" fmla="*/ 1447800 h 1922927"/>
              <a:gd name="connsiteX39" fmla="*/ 1057275 w 2202532"/>
              <a:gd name="connsiteY39" fmla="*/ 1447800 h 1922927"/>
              <a:gd name="connsiteX0" fmla="*/ 2027237 w 2202532"/>
              <a:gd name="connsiteY0" fmla="*/ 1830388 h 1922927"/>
              <a:gd name="connsiteX1" fmla="*/ 1984401 w 2202532"/>
              <a:gd name="connsiteY1" fmla="*/ 1829486 h 1922927"/>
              <a:gd name="connsiteX2" fmla="*/ 1951037 w 2202532"/>
              <a:gd name="connsiteY2" fmla="*/ 1838325 h 1922927"/>
              <a:gd name="connsiteX3" fmla="*/ 1931987 w 2202532"/>
              <a:gd name="connsiteY3" fmla="*/ 1892300 h 1922927"/>
              <a:gd name="connsiteX4" fmla="*/ 1974850 w 2202532"/>
              <a:gd name="connsiteY4" fmla="*/ 1922464 h 1922927"/>
              <a:gd name="connsiteX5" fmla="*/ 2043112 w 2202532"/>
              <a:gd name="connsiteY5" fmla="*/ 1885950 h 1922927"/>
              <a:gd name="connsiteX6" fmla="*/ 2035175 w 2202532"/>
              <a:gd name="connsiteY6" fmla="*/ 1831975 h 1922927"/>
              <a:gd name="connsiteX7" fmla="*/ 2105051 w 2202532"/>
              <a:gd name="connsiteY7" fmla="*/ 1746936 h 1922927"/>
              <a:gd name="connsiteX8" fmla="*/ 2163762 w 2202532"/>
              <a:gd name="connsiteY8" fmla="*/ 1631950 h 1922927"/>
              <a:gd name="connsiteX9" fmla="*/ 2200301 w 2202532"/>
              <a:gd name="connsiteY9" fmla="*/ 1486586 h 1922927"/>
              <a:gd name="connsiteX10" fmla="*/ 2190750 w 2202532"/>
              <a:gd name="connsiteY10" fmla="*/ 1349375 h 1922927"/>
              <a:gd name="connsiteX11" fmla="*/ 2146326 w 2202532"/>
              <a:gd name="connsiteY11" fmla="*/ 1223061 h 1922927"/>
              <a:gd name="connsiteX12" fmla="*/ 2060575 w 2202532"/>
              <a:gd name="connsiteY12" fmla="*/ 1100138 h 1922927"/>
              <a:gd name="connsiteX13" fmla="*/ 1965351 w 2202532"/>
              <a:gd name="connsiteY13" fmla="*/ 1003986 h 1922927"/>
              <a:gd name="connsiteX14" fmla="*/ 1819301 w 2202532"/>
              <a:gd name="connsiteY14" fmla="*/ 896036 h 1922927"/>
              <a:gd name="connsiteX15" fmla="*/ 1573212 w 2202532"/>
              <a:gd name="connsiteY15" fmla="*/ 693738 h 1922927"/>
              <a:gd name="connsiteX16" fmla="*/ 1149350 w 2202532"/>
              <a:gd name="connsiteY16" fmla="*/ 177800 h 1922927"/>
              <a:gd name="connsiteX17" fmla="*/ 752475 w 2202532"/>
              <a:gd name="connsiteY17" fmla="*/ 1588 h 1922927"/>
              <a:gd name="connsiteX18" fmla="*/ 466725 w 2202532"/>
              <a:gd name="connsiteY18" fmla="*/ 0 h 1922927"/>
              <a:gd name="connsiteX19" fmla="*/ 295275 w 2202532"/>
              <a:gd name="connsiteY19" fmla="*/ 95250 h 1922927"/>
              <a:gd name="connsiteX20" fmla="*/ 123825 w 2202532"/>
              <a:gd name="connsiteY20" fmla="*/ 247650 h 1922927"/>
              <a:gd name="connsiteX21" fmla="*/ 57150 w 2202532"/>
              <a:gd name="connsiteY21" fmla="*/ 314325 h 1922927"/>
              <a:gd name="connsiteX22" fmla="*/ 0 w 2202532"/>
              <a:gd name="connsiteY22" fmla="*/ 338138 h 1922927"/>
              <a:gd name="connsiteX23" fmla="*/ 9525 w 2202532"/>
              <a:gd name="connsiteY23" fmla="*/ 442913 h 1922927"/>
              <a:gd name="connsiteX24" fmla="*/ 61912 w 2202532"/>
              <a:gd name="connsiteY24" fmla="*/ 504825 h 1922927"/>
              <a:gd name="connsiteX25" fmla="*/ 228600 w 2202532"/>
              <a:gd name="connsiteY25" fmla="*/ 557213 h 1922927"/>
              <a:gd name="connsiteX26" fmla="*/ 295275 w 2202532"/>
              <a:gd name="connsiteY26" fmla="*/ 681038 h 1922927"/>
              <a:gd name="connsiteX27" fmla="*/ 385762 w 2202532"/>
              <a:gd name="connsiteY27" fmla="*/ 681038 h 1922927"/>
              <a:gd name="connsiteX28" fmla="*/ 542925 w 2202532"/>
              <a:gd name="connsiteY28" fmla="*/ 552450 h 1922927"/>
              <a:gd name="connsiteX29" fmla="*/ 657225 w 2202532"/>
              <a:gd name="connsiteY29" fmla="*/ 423863 h 1922927"/>
              <a:gd name="connsiteX30" fmla="*/ 781050 w 2202532"/>
              <a:gd name="connsiteY30" fmla="*/ 409575 h 1922927"/>
              <a:gd name="connsiteX31" fmla="*/ 857250 w 2202532"/>
              <a:gd name="connsiteY31" fmla="*/ 404813 h 1922927"/>
              <a:gd name="connsiteX32" fmla="*/ 1052512 w 2202532"/>
              <a:gd name="connsiteY32" fmla="*/ 519113 h 1922927"/>
              <a:gd name="connsiteX33" fmla="*/ 1128712 w 2202532"/>
              <a:gd name="connsiteY33" fmla="*/ 661988 h 1922927"/>
              <a:gd name="connsiteX34" fmla="*/ 1085850 w 2202532"/>
              <a:gd name="connsiteY34" fmla="*/ 1366838 h 1922927"/>
              <a:gd name="connsiteX35" fmla="*/ 1000125 w 2202532"/>
              <a:gd name="connsiteY35" fmla="*/ 1519238 h 1922927"/>
              <a:gd name="connsiteX36" fmla="*/ 1033462 w 2202532"/>
              <a:gd name="connsiteY36" fmla="*/ 1562100 h 1922927"/>
              <a:gd name="connsiteX37" fmla="*/ 1062037 w 2202532"/>
              <a:gd name="connsiteY37" fmla="*/ 1528763 h 1922927"/>
              <a:gd name="connsiteX38" fmla="*/ 1057275 w 2202532"/>
              <a:gd name="connsiteY38" fmla="*/ 1447800 h 1922927"/>
              <a:gd name="connsiteX39" fmla="*/ 1057275 w 2202532"/>
              <a:gd name="connsiteY39" fmla="*/ 1447800 h 1922927"/>
              <a:gd name="connsiteX0" fmla="*/ 2027237 w 2202532"/>
              <a:gd name="connsiteY0" fmla="*/ 1828800 h 1921339"/>
              <a:gd name="connsiteX1" fmla="*/ 1984401 w 2202532"/>
              <a:gd name="connsiteY1" fmla="*/ 1827898 h 1921339"/>
              <a:gd name="connsiteX2" fmla="*/ 1951037 w 2202532"/>
              <a:gd name="connsiteY2" fmla="*/ 1836737 h 1921339"/>
              <a:gd name="connsiteX3" fmla="*/ 1931987 w 2202532"/>
              <a:gd name="connsiteY3" fmla="*/ 1890712 h 1921339"/>
              <a:gd name="connsiteX4" fmla="*/ 1974850 w 2202532"/>
              <a:gd name="connsiteY4" fmla="*/ 1920876 h 1921339"/>
              <a:gd name="connsiteX5" fmla="*/ 2043112 w 2202532"/>
              <a:gd name="connsiteY5" fmla="*/ 1884362 h 1921339"/>
              <a:gd name="connsiteX6" fmla="*/ 2035175 w 2202532"/>
              <a:gd name="connsiteY6" fmla="*/ 1830387 h 1921339"/>
              <a:gd name="connsiteX7" fmla="*/ 2105051 w 2202532"/>
              <a:gd name="connsiteY7" fmla="*/ 1745348 h 1921339"/>
              <a:gd name="connsiteX8" fmla="*/ 2163762 w 2202532"/>
              <a:gd name="connsiteY8" fmla="*/ 1630362 h 1921339"/>
              <a:gd name="connsiteX9" fmla="*/ 2200301 w 2202532"/>
              <a:gd name="connsiteY9" fmla="*/ 1484998 h 1921339"/>
              <a:gd name="connsiteX10" fmla="*/ 2190750 w 2202532"/>
              <a:gd name="connsiteY10" fmla="*/ 1347787 h 1921339"/>
              <a:gd name="connsiteX11" fmla="*/ 2146326 w 2202532"/>
              <a:gd name="connsiteY11" fmla="*/ 1221473 h 1921339"/>
              <a:gd name="connsiteX12" fmla="*/ 2060575 w 2202532"/>
              <a:gd name="connsiteY12" fmla="*/ 1098550 h 1921339"/>
              <a:gd name="connsiteX13" fmla="*/ 1965351 w 2202532"/>
              <a:gd name="connsiteY13" fmla="*/ 1002398 h 1921339"/>
              <a:gd name="connsiteX14" fmla="*/ 1819301 w 2202532"/>
              <a:gd name="connsiteY14" fmla="*/ 894448 h 1921339"/>
              <a:gd name="connsiteX15" fmla="*/ 1573212 w 2202532"/>
              <a:gd name="connsiteY15" fmla="*/ 692150 h 1921339"/>
              <a:gd name="connsiteX16" fmla="*/ 1149350 w 2202532"/>
              <a:gd name="connsiteY16" fmla="*/ 176212 h 1921339"/>
              <a:gd name="connsiteX17" fmla="*/ 752475 w 2202532"/>
              <a:gd name="connsiteY17" fmla="*/ 0 h 1921339"/>
              <a:gd name="connsiteX18" fmla="*/ 466725 w 2202532"/>
              <a:gd name="connsiteY18" fmla="*/ 103187 h 1921339"/>
              <a:gd name="connsiteX19" fmla="*/ 295275 w 2202532"/>
              <a:gd name="connsiteY19" fmla="*/ 93662 h 1921339"/>
              <a:gd name="connsiteX20" fmla="*/ 123825 w 2202532"/>
              <a:gd name="connsiteY20" fmla="*/ 246062 h 1921339"/>
              <a:gd name="connsiteX21" fmla="*/ 57150 w 2202532"/>
              <a:gd name="connsiteY21" fmla="*/ 312737 h 1921339"/>
              <a:gd name="connsiteX22" fmla="*/ 0 w 2202532"/>
              <a:gd name="connsiteY22" fmla="*/ 336550 h 1921339"/>
              <a:gd name="connsiteX23" fmla="*/ 9525 w 2202532"/>
              <a:gd name="connsiteY23" fmla="*/ 441325 h 1921339"/>
              <a:gd name="connsiteX24" fmla="*/ 61912 w 2202532"/>
              <a:gd name="connsiteY24" fmla="*/ 503237 h 1921339"/>
              <a:gd name="connsiteX25" fmla="*/ 228600 w 2202532"/>
              <a:gd name="connsiteY25" fmla="*/ 555625 h 1921339"/>
              <a:gd name="connsiteX26" fmla="*/ 295275 w 2202532"/>
              <a:gd name="connsiteY26" fmla="*/ 679450 h 1921339"/>
              <a:gd name="connsiteX27" fmla="*/ 385762 w 2202532"/>
              <a:gd name="connsiteY27" fmla="*/ 679450 h 1921339"/>
              <a:gd name="connsiteX28" fmla="*/ 542925 w 2202532"/>
              <a:gd name="connsiteY28" fmla="*/ 550862 h 1921339"/>
              <a:gd name="connsiteX29" fmla="*/ 657225 w 2202532"/>
              <a:gd name="connsiteY29" fmla="*/ 422275 h 1921339"/>
              <a:gd name="connsiteX30" fmla="*/ 781050 w 2202532"/>
              <a:gd name="connsiteY30" fmla="*/ 407987 h 1921339"/>
              <a:gd name="connsiteX31" fmla="*/ 857250 w 2202532"/>
              <a:gd name="connsiteY31" fmla="*/ 403225 h 1921339"/>
              <a:gd name="connsiteX32" fmla="*/ 1052512 w 2202532"/>
              <a:gd name="connsiteY32" fmla="*/ 517525 h 1921339"/>
              <a:gd name="connsiteX33" fmla="*/ 1128712 w 2202532"/>
              <a:gd name="connsiteY33" fmla="*/ 660400 h 1921339"/>
              <a:gd name="connsiteX34" fmla="*/ 1085850 w 2202532"/>
              <a:gd name="connsiteY34" fmla="*/ 1365250 h 1921339"/>
              <a:gd name="connsiteX35" fmla="*/ 1000125 w 2202532"/>
              <a:gd name="connsiteY35" fmla="*/ 1517650 h 1921339"/>
              <a:gd name="connsiteX36" fmla="*/ 1033462 w 2202532"/>
              <a:gd name="connsiteY36" fmla="*/ 1560512 h 1921339"/>
              <a:gd name="connsiteX37" fmla="*/ 1062037 w 2202532"/>
              <a:gd name="connsiteY37" fmla="*/ 1527175 h 1921339"/>
              <a:gd name="connsiteX38" fmla="*/ 1057275 w 2202532"/>
              <a:gd name="connsiteY38" fmla="*/ 1446212 h 1921339"/>
              <a:gd name="connsiteX39" fmla="*/ 1057275 w 2202532"/>
              <a:gd name="connsiteY39" fmla="*/ 1446212 h 1921339"/>
              <a:gd name="connsiteX0" fmla="*/ 2027237 w 2202532"/>
              <a:gd name="connsiteY0" fmla="*/ 1828800 h 1921339"/>
              <a:gd name="connsiteX1" fmla="*/ 1984401 w 2202532"/>
              <a:gd name="connsiteY1" fmla="*/ 1827898 h 1921339"/>
              <a:gd name="connsiteX2" fmla="*/ 1951037 w 2202532"/>
              <a:gd name="connsiteY2" fmla="*/ 1836737 h 1921339"/>
              <a:gd name="connsiteX3" fmla="*/ 1931987 w 2202532"/>
              <a:gd name="connsiteY3" fmla="*/ 1890712 h 1921339"/>
              <a:gd name="connsiteX4" fmla="*/ 1974850 w 2202532"/>
              <a:gd name="connsiteY4" fmla="*/ 1920876 h 1921339"/>
              <a:gd name="connsiteX5" fmla="*/ 2043112 w 2202532"/>
              <a:gd name="connsiteY5" fmla="*/ 1884362 h 1921339"/>
              <a:gd name="connsiteX6" fmla="*/ 2035175 w 2202532"/>
              <a:gd name="connsiteY6" fmla="*/ 1830387 h 1921339"/>
              <a:gd name="connsiteX7" fmla="*/ 2105051 w 2202532"/>
              <a:gd name="connsiteY7" fmla="*/ 1745348 h 1921339"/>
              <a:gd name="connsiteX8" fmla="*/ 2163762 w 2202532"/>
              <a:gd name="connsiteY8" fmla="*/ 1630362 h 1921339"/>
              <a:gd name="connsiteX9" fmla="*/ 2200301 w 2202532"/>
              <a:gd name="connsiteY9" fmla="*/ 1484998 h 1921339"/>
              <a:gd name="connsiteX10" fmla="*/ 2190750 w 2202532"/>
              <a:gd name="connsiteY10" fmla="*/ 1347787 h 1921339"/>
              <a:gd name="connsiteX11" fmla="*/ 2146326 w 2202532"/>
              <a:gd name="connsiteY11" fmla="*/ 1221473 h 1921339"/>
              <a:gd name="connsiteX12" fmla="*/ 2060575 w 2202532"/>
              <a:gd name="connsiteY12" fmla="*/ 1098550 h 1921339"/>
              <a:gd name="connsiteX13" fmla="*/ 1965351 w 2202532"/>
              <a:gd name="connsiteY13" fmla="*/ 1002398 h 1921339"/>
              <a:gd name="connsiteX14" fmla="*/ 1819301 w 2202532"/>
              <a:gd name="connsiteY14" fmla="*/ 894448 h 1921339"/>
              <a:gd name="connsiteX15" fmla="*/ 1573212 w 2202532"/>
              <a:gd name="connsiteY15" fmla="*/ 692150 h 1921339"/>
              <a:gd name="connsiteX16" fmla="*/ 1149350 w 2202532"/>
              <a:gd name="connsiteY16" fmla="*/ 176212 h 1921339"/>
              <a:gd name="connsiteX17" fmla="*/ 752475 w 2202532"/>
              <a:gd name="connsiteY17" fmla="*/ 0 h 1921339"/>
              <a:gd name="connsiteX18" fmla="*/ 466725 w 2202532"/>
              <a:gd name="connsiteY18" fmla="*/ 103187 h 1921339"/>
              <a:gd name="connsiteX19" fmla="*/ 295275 w 2202532"/>
              <a:gd name="connsiteY19" fmla="*/ 93662 h 1921339"/>
              <a:gd name="connsiteX20" fmla="*/ 123825 w 2202532"/>
              <a:gd name="connsiteY20" fmla="*/ 246062 h 1921339"/>
              <a:gd name="connsiteX21" fmla="*/ 57150 w 2202532"/>
              <a:gd name="connsiteY21" fmla="*/ 312737 h 1921339"/>
              <a:gd name="connsiteX22" fmla="*/ 0 w 2202532"/>
              <a:gd name="connsiteY22" fmla="*/ 336550 h 1921339"/>
              <a:gd name="connsiteX23" fmla="*/ 9525 w 2202532"/>
              <a:gd name="connsiteY23" fmla="*/ 441325 h 1921339"/>
              <a:gd name="connsiteX24" fmla="*/ 61912 w 2202532"/>
              <a:gd name="connsiteY24" fmla="*/ 503237 h 1921339"/>
              <a:gd name="connsiteX25" fmla="*/ 228600 w 2202532"/>
              <a:gd name="connsiteY25" fmla="*/ 555625 h 1921339"/>
              <a:gd name="connsiteX26" fmla="*/ 295275 w 2202532"/>
              <a:gd name="connsiteY26" fmla="*/ 679450 h 1921339"/>
              <a:gd name="connsiteX27" fmla="*/ 385762 w 2202532"/>
              <a:gd name="connsiteY27" fmla="*/ 679450 h 1921339"/>
              <a:gd name="connsiteX28" fmla="*/ 542925 w 2202532"/>
              <a:gd name="connsiteY28" fmla="*/ 550862 h 1921339"/>
              <a:gd name="connsiteX29" fmla="*/ 657225 w 2202532"/>
              <a:gd name="connsiteY29" fmla="*/ 422275 h 1921339"/>
              <a:gd name="connsiteX30" fmla="*/ 781050 w 2202532"/>
              <a:gd name="connsiteY30" fmla="*/ 407987 h 1921339"/>
              <a:gd name="connsiteX31" fmla="*/ 857250 w 2202532"/>
              <a:gd name="connsiteY31" fmla="*/ 403225 h 1921339"/>
              <a:gd name="connsiteX32" fmla="*/ 1052512 w 2202532"/>
              <a:gd name="connsiteY32" fmla="*/ 517525 h 1921339"/>
              <a:gd name="connsiteX33" fmla="*/ 1128712 w 2202532"/>
              <a:gd name="connsiteY33" fmla="*/ 660400 h 1921339"/>
              <a:gd name="connsiteX34" fmla="*/ 1085850 w 2202532"/>
              <a:gd name="connsiteY34" fmla="*/ 1365250 h 1921339"/>
              <a:gd name="connsiteX35" fmla="*/ 1000125 w 2202532"/>
              <a:gd name="connsiteY35" fmla="*/ 1517650 h 1921339"/>
              <a:gd name="connsiteX36" fmla="*/ 1033462 w 2202532"/>
              <a:gd name="connsiteY36" fmla="*/ 1560512 h 1921339"/>
              <a:gd name="connsiteX37" fmla="*/ 1062037 w 2202532"/>
              <a:gd name="connsiteY37" fmla="*/ 1527175 h 1921339"/>
              <a:gd name="connsiteX38" fmla="*/ 1057275 w 2202532"/>
              <a:gd name="connsiteY38" fmla="*/ 1446212 h 1921339"/>
              <a:gd name="connsiteX39" fmla="*/ 1057275 w 2202532"/>
              <a:gd name="connsiteY39" fmla="*/ 1446212 h 1921339"/>
              <a:gd name="connsiteX0" fmla="*/ 2027237 w 2202532"/>
              <a:gd name="connsiteY0" fmla="*/ 1836457 h 1928996"/>
              <a:gd name="connsiteX1" fmla="*/ 1984401 w 2202532"/>
              <a:gd name="connsiteY1" fmla="*/ 1835555 h 1928996"/>
              <a:gd name="connsiteX2" fmla="*/ 1951037 w 2202532"/>
              <a:gd name="connsiteY2" fmla="*/ 1844394 h 1928996"/>
              <a:gd name="connsiteX3" fmla="*/ 1931987 w 2202532"/>
              <a:gd name="connsiteY3" fmla="*/ 1898369 h 1928996"/>
              <a:gd name="connsiteX4" fmla="*/ 1974850 w 2202532"/>
              <a:gd name="connsiteY4" fmla="*/ 1928533 h 1928996"/>
              <a:gd name="connsiteX5" fmla="*/ 2043112 w 2202532"/>
              <a:gd name="connsiteY5" fmla="*/ 1892019 h 1928996"/>
              <a:gd name="connsiteX6" fmla="*/ 2035175 w 2202532"/>
              <a:gd name="connsiteY6" fmla="*/ 1838044 h 1928996"/>
              <a:gd name="connsiteX7" fmla="*/ 2105051 w 2202532"/>
              <a:gd name="connsiteY7" fmla="*/ 1753005 h 1928996"/>
              <a:gd name="connsiteX8" fmla="*/ 2163762 w 2202532"/>
              <a:gd name="connsiteY8" fmla="*/ 1638019 h 1928996"/>
              <a:gd name="connsiteX9" fmla="*/ 2200301 w 2202532"/>
              <a:gd name="connsiteY9" fmla="*/ 1492655 h 1928996"/>
              <a:gd name="connsiteX10" fmla="*/ 2190750 w 2202532"/>
              <a:gd name="connsiteY10" fmla="*/ 1355444 h 1928996"/>
              <a:gd name="connsiteX11" fmla="*/ 2146326 w 2202532"/>
              <a:gd name="connsiteY11" fmla="*/ 1229130 h 1928996"/>
              <a:gd name="connsiteX12" fmla="*/ 2060575 w 2202532"/>
              <a:gd name="connsiteY12" fmla="*/ 1106207 h 1928996"/>
              <a:gd name="connsiteX13" fmla="*/ 1965351 w 2202532"/>
              <a:gd name="connsiteY13" fmla="*/ 1010055 h 1928996"/>
              <a:gd name="connsiteX14" fmla="*/ 1819301 w 2202532"/>
              <a:gd name="connsiteY14" fmla="*/ 902105 h 1928996"/>
              <a:gd name="connsiteX15" fmla="*/ 1573212 w 2202532"/>
              <a:gd name="connsiteY15" fmla="*/ 699807 h 1928996"/>
              <a:gd name="connsiteX16" fmla="*/ 1149350 w 2202532"/>
              <a:gd name="connsiteY16" fmla="*/ 183869 h 1928996"/>
              <a:gd name="connsiteX17" fmla="*/ 752475 w 2202532"/>
              <a:gd name="connsiteY17" fmla="*/ 7657 h 1928996"/>
              <a:gd name="connsiteX18" fmla="*/ 587401 w 2202532"/>
              <a:gd name="connsiteY18" fmla="*/ 35330 h 1928996"/>
              <a:gd name="connsiteX19" fmla="*/ 466725 w 2202532"/>
              <a:gd name="connsiteY19" fmla="*/ 110844 h 1928996"/>
              <a:gd name="connsiteX20" fmla="*/ 295275 w 2202532"/>
              <a:gd name="connsiteY20" fmla="*/ 101319 h 1928996"/>
              <a:gd name="connsiteX21" fmla="*/ 123825 w 2202532"/>
              <a:gd name="connsiteY21" fmla="*/ 253719 h 1928996"/>
              <a:gd name="connsiteX22" fmla="*/ 57150 w 2202532"/>
              <a:gd name="connsiteY22" fmla="*/ 320394 h 1928996"/>
              <a:gd name="connsiteX23" fmla="*/ 0 w 2202532"/>
              <a:gd name="connsiteY23" fmla="*/ 344207 h 1928996"/>
              <a:gd name="connsiteX24" fmla="*/ 9525 w 2202532"/>
              <a:gd name="connsiteY24" fmla="*/ 448982 h 1928996"/>
              <a:gd name="connsiteX25" fmla="*/ 61912 w 2202532"/>
              <a:gd name="connsiteY25" fmla="*/ 510894 h 1928996"/>
              <a:gd name="connsiteX26" fmla="*/ 228600 w 2202532"/>
              <a:gd name="connsiteY26" fmla="*/ 563282 h 1928996"/>
              <a:gd name="connsiteX27" fmla="*/ 295275 w 2202532"/>
              <a:gd name="connsiteY27" fmla="*/ 687107 h 1928996"/>
              <a:gd name="connsiteX28" fmla="*/ 385762 w 2202532"/>
              <a:gd name="connsiteY28" fmla="*/ 687107 h 1928996"/>
              <a:gd name="connsiteX29" fmla="*/ 542925 w 2202532"/>
              <a:gd name="connsiteY29" fmla="*/ 558519 h 1928996"/>
              <a:gd name="connsiteX30" fmla="*/ 657225 w 2202532"/>
              <a:gd name="connsiteY30" fmla="*/ 429932 h 1928996"/>
              <a:gd name="connsiteX31" fmla="*/ 781050 w 2202532"/>
              <a:gd name="connsiteY31" fmla="*/ 415644 h 1928996"/>
              <a:gd name="connsiteX32" fmla="*/ 857250 w 2202532"/>
              <a:gd name="connsiteY32" fmla="*/ 410882 h 1928996"/>
              <a:gd name="connsiteX33" fmla="*/ 1052512 w 2202532"/>
              <a:gd name="connsiteY33" fmla="*/ 525182 h 1928996"/>
              <a:gd name="connsiteX34" fmla="*/ 1128712 w 2202532"/>
              <a:gd name="connsiteY34" fmla="*/ 668057 h 1928996"/>
              <a:gd name="connsiteX35" fmla="*/ 1085850 w 2202532"/>
              <a:gd name="connsiteY35" fmla="*/ 1372907 h 1928996"/>
              <a:gd name="connsiteX36" fmla="*/ 1000125 w 2202532"/>
              <a:gd name="connsiteY36" fmla="*/ 1525307 h 1928996"/>
              <a:gd name="connsiteX37" fmla="*/ 1033462 w 2202532"/>
              <a:gd name="connsiteY37" fmla="*/ 1568169 h 1928996"/>
              <a:gd name="connsiteX38" fmla="*/ 1062037 w 2202532"/>
              <a:gd name="connsiteY38" fmla="*/ 1534832 h 1928996"/>
              <a:gd name="connsiteX39" fmla="*/ 1057275 w 2202532"/>
              <a:gd name="connsiteY39" fmla="*/ 1453869 h 1928996"/>
              <a:gd name="connsiteX40" fmla="*/ 1057275 w 2202532"/>
              <a:gd name="connsiteY40" fmla="*/ 1453869 h 1928996"/>
              <a:gd name="connsiteX0" fmla="*/ 2027237 w 2202532"/>
              <a:gd name="connsiteY0" fmla="*/ 1836457 h 1928996"/>
              <a:gd name="connsiteX1" fmla="*/ 1984401 w 2202532"/>
              <a:gd name="connsiteY1" fmla="*/ 1835555 h 1928996"/>
              <a:gd name="connsiteX2" fmla="*/ 1951037 w 2202532"/>
              <a:gd name="connsiteY2" fmla="*/ 1844394 h 1928996"/>
              <a:gd name="connsiteX3" fmla="*/ 1931987 w 2202532"/>
              <a:gd name="connsiteY3" fmla="*/ 1898369 h 1928996"/>
              <a:gd name="connsiteX4" fmla="*/ 1974850 w 2202532"/>
              <a:gd name="connsiteY4" fmla="*/ 1928533 h 1928996"/>
              <a:gd name="connsiteX5" fmla="*/ 2043112 w 2202532"/>
              <a:gd name="connsiteY5" fmla="*/ 1892019 h 1928996"/>
              <a:gd name="connsiteX6" fmla="*/ 2035175 w 2202532"/>
              <a:gd name="connsiteY6" fmla="*/ 1838044 h 1928996"/>
              <a:gd name="connsiteX7" fmla="*/ 2105051 w 2202532"/>
              <a:gd name="connsiteY7" fmla="*/ 1753005 h 1928996"/>
              <a:gd name="connsiteX8" fmla="*/ 2163762 w 2202532"/>
              <a:gd name="connsiteY8" fmla="*/ 1638019 h 1928996"/>
              <a:gd name="connsiteX9" fmla="*/ 2200301 w 2202532"/>
              <a:gd name="connsiteY9" fmla="*/ 1492655 h 1928996"/>
              <a:gd name="connsiteX10" fmla="*/ 2190750 w 2202532"/>
              <a:gd name="connsiteY10" fmla="*/ 1355444 h 1928996"/>
              <a:gd name="connsiteX11" fmla="*/ 2146326 w 2202532"/>
              <a:gd name="connsiteY11" fmla="*/ 1229130 h 1928996"/>
              <a:gd name="connsiteX12" fmla="*/ 2060575 w 2202532"/>
              <a:gd name="connsiteY12" fmla="*/ 1106207 h 1928996"/>
              <a:gd name="connsiteX13" fmla="*/ 1965351 w 2202532"/>
              <a:gd name="connsiteY13" fmla="*/ 1010055 h 1928996"/>
              <a:gd name="connsiteX14" fmla="*/ 1819301 w 2202532"/>
              <a:gd name="connsiteY14" fmla="*/ 902105 h 1928996"/>
              <a:gd name="connsiteX15" fmla="*/ 1573212 w 2202532"/>
              <a:gd name="connsiteY15" fmla="*/ 699807 h 1928996"/>
              <a:gd name="connsiteX16" fmla="*/ 1149350 w 2202532"/>
              <a:gd name="connsiteY16" fmla="*/ 183869 h 1928996"/>
              <a:gd name="connsiteX17" fmla="*/ 752475 w 2202532"/>
              <a:gd name="connsiteY17" fmla="*/ 7657 h 1928996"/>
              <a:gd name="connsiteX18" fmla="*/ 587401 w 2202532"/>
              <a:gd name="connsiteY18" fmla="*/ 35330 h 1928996"/>
              <a:gd name="connsiteX19" fmla="*/ 466725 w 2202532"/>
              <a:gd name="connsiteY19" fmla="*/ 110844 h 1928996"/>
              <a:gd name="connsiteX20" fmla="*/ 352425 w 2202532"/>
              <a:gd name="connsiteY20" fmla="*/ 187044 h 1928996"/>
              <a:gd name="connsiteX21" fmla="*/ 123825 w 2202532"/>
              <a:gd name="connsiteY21" fmla="*/ 253719 h 1928996"/>
              <a:gd name="connsiteX22" fmla="*/ 57150 w 2202532"/>
              <a:gd name="connsiteY22" fmla="*/ 320394 h 1928996"/>
              <a:gd name="connsiteX23" fmla="*/ 0 w 2202532"/>
              <a:gd name="connsiteY23" fmla="*/ 344207 h 1928996"/>
              <a:gd name="connsiteX24" fmla="*/ 9525 w 2202532"/>
              <a:gd name="connsiteY24" fmla="*/ 448982 h 1928996"/>
              <a:gd name="connsiteX25" fmla="*/ 61912 w 2202532"/>
              <a:gd name="connsiteY25" fmla="*/ 510894 h 1928996"/>
              <a:gd name="connsiteX26" fmla="*/ 228600 w 2202532"/>
              <a:gd name="connsiteY26" fmla="*/ 563282 h 1928996"/>
              <a:gd name="connsiteX27" fmla="*/ 295275 w 2202532"/>
              <a:gd name="connsiteY27" fmla="*/ 687107 h 1928996"/>
              <a:gd name="connsiteX28" fmla="*/ 385762 w 2202532"/>
              <a:gd name="connsiteY28" fmla="*/ 687107 h 1928996"/>
              <a:gd name="connsiteX29" fmla="*/ 542925 w 2202532"/>
              <a:gd name="connsiteY29" fmla="*/ 558519 h 1928996"/>
              <a:gd name="connsiteX30" fmla="*/ 657225 w 2202532"/>
              <a:gd name="connsiteY30" fmla="*/ 429932 h 1928996"/>
              <a:gd name="connsiteX31" fmla="*/ 781050 w 2202532"/>
              <a:gd name="connsiteY31" fmla="*/ 415644 h 1928996"/>
              <a:gd name="connsiteX32" fmla="*/ 857250 w 2202532"/>
              <a:gd name="connsiteY32" fmla="*/ 410882 h 1928996"/>
              <a:gd name="connsiteX33" fmla="*/ 1052512 w 2202532"/>
              <a:gd name="connsiteY33" fmla="*/ 525182 h 1928996"/>
              <a:gd name="connsiteX34" fmla="*/ 1128712 w 2202532"/>
              <a:gd name="connsiteY34" fmla="*/ 668057 h 1928996"/>
              <a:gd name="connsiteX35" fmla="*/ 1085850 w 2202532"/>
              <a:gd name="connsiteY35" fmla="*/ 1372907 h 1928996"/>
              <a:gd name="connsiteX36" fmla="*/ 1000125 w 2202532"/>
              <a:gd name="connsiteY36" fmla="*/ 1525307 h 1928996"/>
              <a:gd name="connsiteX37" fmla="*/ 1033462 w 2202532"/>
              <a:gd name="connsiteY37" fmla="*/ 1568169 h 1928996"/>
              <a:gd name="connsiteX38" fmla="*/ 1062037 w 2202532"/>
              <a:gd name="connsiteY38" fmla="*/ 1534832 h 1928996"/>
              <a:gd name="connsiteX39" fmla="*/ 1057275 w 2202532"/>
              <a:gd name="connsiteY39" fmla="*/ 1453869 h 1928996"/>
              <a:gd name="connsiteX40" fmla="*/ 1057275 w 2202532"/>
              <a:gd name="connsiteY40" fmla="*/ 1453869 h 1928996"/>
              <a:gd name="connsiteX0" fmla="*/ 2027237 w 2202532"/>
              <a:gd name="connsiteY0" fmla="*/ 1838458 h 1930997"/>
              <a:gd name="connsiteX1" fmla="*/ 1984401 w 2202532"/>
              <a:gd name="connsiteY1" fmla="*/ 1837556 h 1930997"/>
              <a:gd name="connsiteX2" fmla="*/ 1951037 w 2202532"/>
              <a:gd name="connsiteY2" fmla="*/ 1846395 h 1930997"/>
              <a:gd name="connsiteX3" fmla="*/ 1931987 w 2202532"/>
              <a:gd name="connsiteY3" fmla="*/ 1900370 h 1930997"/>
              <a:gd name="connsiteX4" fmla="*/ 1974850 w 2202532"/>
              <a:gd name="connsiteY4" fmla="*/ 1930534 h 1930997"/>
              <a:gd name="connsiteX5" fmla="*/ 2043112 w 2202532"/>
              <a:gd name="connsiteY5" fmla="*/ 1894020 h 1930997"/>
              <a:gd name="connsiteX6" fmla="*/ 2035175 w 2202532"/>
              <a:gd name="connsiteY6" fmla="*/ 1840045 h 1930997"/>
              <a:gd name="connsiteX7" fmla="*/ 2105051 w 2202532"/>
              <a:gd name="connsiteY7" fmla="*/ 1755006 h 1930997"/>
              <a:gd name="connsiteX8" fmla="*/ 2163762 w 2202532"/>
              <a:gd name="connsiteY8" fmla="*/ 1640020 h 1930997"/>
              <a:gd name="connsiteX9" fmla="*/ 2200301 w 2202532"/>
              <a:gd name="connsiteY9" fmla="*/ 1494656 h 1930997"/>
              <a:gd name="connsiteX10" fmla="*/ 2190750 w 2202532"/>
              <a:gd name="connsiteY10" fmla="*/ 1357445 h 1930997"/>
              <a:gd name="connsiteX11" fmla="*/ 2146326 w 2202532"/>
              <a:gd name="connsiteY11" fmla="*/ 1231131 h 1930997"/>
              <a:gd name="connsiteX12" fmla="*/ 2060575 w 2202532"/>
              <a:gd name="connsiteY12" fmla="*/ 1108208 h 1930997"/>
              <a:gd name="connsiteX13" fmla="*/ 1965351 w 2202532"/>
              <a:gd name="connsiteY13" fmla="*/ 1012056 h 1930997"/>
              <a:gd name="connsiteX14" fmla="*/ 1819301 w 2202532"/>
              <a:gd name="connsiteY14" fmla="*/ 904106 h 1930997"/>
              <a:gd name="connsiteX15" fmla="*/ 1573212 w 2202532"/>
              <a:gd name="connsiteY15" fmla="*/ 701808 h 1930997"/>
              <a:gd name="connsiteX16" fmla="*/ 1149350 w 2202532"/>
              <a:gd name="connsiteY16" fmla="*/ 185870 h 1930997"/>
              <a:gd name="connsiteX17" fmla="*/ 752475 w 2202532"/>
              <a:gd name="connsiteY17" fmla="*/ 9658 h 1930997"/>
              <a:gd name="connsiteX18" fmla="*/ 587401 w 2202532"/>
              <a:gd name="connsiteY18" fmla="*/ 37331 h 1930997"/>
              <a:gd name="connsiteX19" fmla="*/ 352425 w 2202532"/>
              <a:gd name="connsiteY19" fmla="*/ 189045 h 1930997"/>
              <a:gd name="connsiteX20" fmla="*/ 123825 w 2202532"/>
              <a:gd name="connsiteY20" fmla="*/ 255720 h 1930997"/>
              <a:gd name="connsiteX21" fmla="*/ 57150 w 2202532"/>
              <a:gd name="connsiteY21" fmla="*/ 322395 h 1930997"/>
              <a:gd name="connsiteX22" fmla="*/ 0 w 2202532"/>
              <a:gd name="connsiteY22" fmla="*/ 346208 h 1930997"/>
              <a:gd name="connsiteX23" fmla="*/ 9525 w 2202532"/>
              <a:gd name="connsiteY23" fmla="*/ 450983 h 1930997"/>
              <a:gd name="connsiteX24" fmla="*/ 61912 w 2202532"/>
              <a:gd name="connsiteY24" fmla="*/ 512895 h 1930997"/>
              <a:gd name="connsiteX25" fmla="*/ 228600 w 2202532"/>
              <a:gd name="connsiteY25" fmla="*/ 565283 h 1930997"/>
              <a:gd name="connsiteX26" fmla="*/ 295275 w 2202532"/>
              <a:gd name="connsiteY26" fmla="*/ 689108 h 1930997"/>
              <a:gd name="connsiteX27" fmla="*/ 385762 w 2202532"/>
              <a:gd name="connsiteY27" fmla="*/ 689108 h 1930997"/>
              <a:gd name="connsiteX28" fmla="*/ 542925 w 2202532"/>
              <a:gd name="connsiteY28" fmla="*/ 560520 h 1930997"/>
              <a:gd name="connsiteX29" fmla="*/ 657225 w 2202532"/>
              <a:gd name="connsiteY29" fmla="*/ 431933 h 1930997"/>
              <a:gd name="connsiteX30" fmla="*/ 781050 w 2202532"/>
              <a:gd name="connsiteY30" fmla="*/ 417645 h 1930997"/>
              <a:gd name="connsiteX31" fmla="*/ 857250 w 2202532"/>
              <a:gd name="connsiteY31" fmla="*/ 412883 h 1930997"/>
              <a:gd name="connsiteX32" fmla="*/ 1052512 w 2202532"/>
              <a:gd name="connsiteY32" fmla="*/ 527183 h 1930997"/>
              <a:gd name="connsiteX33" fmla="*/ 1128712 w 2202532"/>
              <a:gd name="connsiteY33" fmla="*/ 670058 h 1930997"/>
              <a:gd name="connsiteX34" fmla="*/ 1085850 w 2202532"/>
              <a:gd name="connsiteY34" fmla="*/ 1374908 h 1930997"/>
              <a:gd name="connsiteX35" fmla="*/ 1000125 w 2202532"/>
              <a:gd name="connsiteY35" fmla="*/ 1527308 h 1930997"/>
              <a:gd name="connsiteX36" fmla="*/ 1033462 w 2202532"/>
              <a:gd name="connsiteY36" fmla="*/ 1570170 h 1930997"/>
              <a:gd name="connsiteX37" fmla="*/ 1062037 w 2202532"/>
              <a:gd name="connsiteY37" fmla="*/ 1536833 h 1930997"/>
              <a:gd name="connsiteX38" fmla="*/ 1057275 w 2202532"/>
              <a:gd name="connsiteY38" fmla="*/ 1455870 h 1930997"/>
              <a:gd name="connsiteX39" fmla="*/ 1057275 w 2202532"/>
              <a:gd name="connsiteY39" fmla="*/ 1455870 h 1930997"/>
              <a:gd name="connsiteX0" fmla="*/ 2027237 w 2202532"/>
              <a:gd name="connsiteY0" fmla="*/ 1829224 h 1921763"/>
              <a:gd name="connsiteX1" fmla="*/ 1984401 w 2202532"/>
              <a:gd name="connsiteY1" fmla="*/ 1828322 h 1921763"/>
              <a:gd name="connsiteX2" fmla="*/ 1951037 w 2202532"/>
              <a:gd name="connsiteY2" fmla="*/ 1837161 h 1921763"/>
              <a:gd name="connsiteX3" fmla="*/ 1931987 w 2202532"/>
              <a:gd name="connsiteY3" fmla="*/ 1891136 h 1921763"/>
              <a:gd name="connsiteX4" fmla="*/ 1974850 w 2202532"/>
              <a:gd name="connsiteY4" fmla="*/ 1921300 h 1921763"/>
              <a:gd name="connsiteX5" fmla="*/ 2043112 w 2202532"/>
              <a:gd name="connsiteY5" fmla="*/ 1884786 h 1921763"/>
              <a:gd name="connsiteX6" fmla="*/ 2035175 w 2202532"/>
              <a:gd name="connsiteY6" fmla="*/ 1830811 h 1921763"/>
              <a:gd name="connsiteX7" fmla="*/ 2105051 w 2202532"/>
              <a:gd name="connsiteY7" fmla="*/ 1745772 h 1921763"/>
              <a:gd name="connsiteX8" fmla="*/ 2163762 w 2202532"/>
              <a:gd name="connsiteY8" fmla="*/ 1630786 h 1921763"/>
              <a:gd name="connsiteX9" fmla="*/ 2200301 w 2202532"/>
              <a:gd name="connsiteY9" fmla="*/ 1485422 h 1921763"/>
              <a:gd name="connsiteX10" fmla="*/ 2190750 w 2202532"/>
              <a:gd name="connsiteY10" fmla="*/ 1348211 h 1921763"/>
              <a:gd name="connsiteX11" fmla="*/ 2146326 w 2202532"/>
              <a:gd name="connsiteY11" fmla="*/ 1221897 h 1921763"/>
              <a:gd name="connsiteX12" fmla="*/ 2060575 w 2202532"/>
              <a:gd name="connsiteY12" fmla="*/ 1098974 h 1921763"/>
              <a:gd name="connsiteX13" fmla="*/ 1965351 w 2202532"/>
              <a:gd name="connsiteY13" fmla="*/ 1002822 h 1921763"/>
              <a:gd name="connsiteX14" fmla="*/ 1819301 w 2202532"/>
              <a:gd name="connsiteY14" fmla="*/ 894872 h 1921763"/>
              <a:gd name="connsiteX15" fmla="*/ 1573212 w 2202532"/>
              <a:gd name="connsiteY15" fmla="*/ 692574 h 1921763"/>
              <a:gd name="connsiteX16" fmla="*/ 1149350 w 2202532"/>
              <a:gd name="connsiteY16" fmla="*/ 176636 h 1921763"/>
              <a:gd name="connsiteX17" fmla="*/ 835025 w 2202532"/>
              <a:gd name="connsiteY17" fmla="*/ 13124 h 1921763"/>
              <a:gd name="connsiteX18" fmla="*/ 587401 w 2202532"/>
              <a:gd name="connsiteY18" fmla="*/ 28097 h 1921763"/>
              <a:gd name="connsiteX19" fmla="*/ 352425 w 2202532"/>
              <a:gd name="connsiteY19" fmla="*/ 179811 h 1921763"/>
              <a:gd name="connsiteX20" fmla="*/ 123825 w 2202532"/>
              <a:gd name="connsiteY20" fmla="*/ 246486 h 1921763"/>
              <a:gd name="connsiteX21" fmla="*/ 57150 w 2202532"/>
              <a:gd name="connsiteY21" fmla="*/ 313161 h 1921763"/>
              <a:gd name="connsiteX22" fmla="*/ 0 w 2202532"/>
              <a:gd name="connsiteY22" fmla="*/ 336974 h 1921763"/>
              <a:gd name="connsiteX23" fmla="*/ 9525 w 2202532"/>
              <a:gd name="connsiteY23" fmla="*/ 441749 h 1921763"/>
              <a:gd name="connsiteX24" fmla="*/ 61912 w 2202532"/>
              <a:gd name="connsiteY24" fmla="*/ 503661 h 1921763"/>
              <a:gd name="connsiteX25" fmla="*/ 228600 w 2202532"/>
              <a:gd name="connsiteY25" fmla="*/ 556049 h 1921763"/>
              <a:gd name="connsiteX26" fmla="*/ 295275 w 2202532"/>
              <a:gd name="connsiteY26" fmla="*/ 679874 h 1921763"/>
              <a:gd name="connsiteX27" fmla="*/ 385762 w 2202532"/>
              <a:gd name="connsiteY27" fmla="*/ 679874 h 1921763"/>
              <a:gd name="connsiteX28" fmla="*/ 542925 w 2202532"/>
              <a:gd name="connsiteY28" fmla="*/ 551286 h 1921763"/>
              <a:gd name="connsiteX29" fmla="*/ 657225 w 2202532"/>
              <a:gd name="connsiteY29" fmla="*/ 422699 h 1921763"/>
              <a:gd name="connsiteX30" fmla="*/ 781050 w 2202532"/>
              <a:gd name="connsiteY30" fmla="*/ 408411 h 1921763"/>
              <a:gd name="connsiteX31" fmla="*/ 857250 w 2202532"/>
              <a:gd name="connsiteY31" fmla="*/ 403649 h 1921763"/>
              <a:gd name="connsiteX32" fmla="*/ 1052512 w 2202532"/>
              <a:gd name="connsiteY32" fmla="*/ 517949 h 1921763"/>
              <a:gd name="connsiteX33" fmla="*/ 1128712 w 2202532"/>
              <a:gd name="connsiteY33" fmla="*/ 660824 h 1921763"/>
              <a:gd name="connsiteX34" fmla="*/ 1085850 w 2202532"/>
              <a:gd name="connsiteY34" fmla="*/ 1365674 h 1921763"/>
              <a:gd name="connsiteX35" fmla="*/ 1000125 w 2202532"/>
              <a:gd name="connsiteY35" fmla="*/ 1518074 h 1921763"/>
              <a:gd name="connsiteX36" fmla="*/ 1033462 w 2202532"/>
              <a:gd name="connsiteY36" fmla="*/ 1560936 h 1921763"/>
              <a:gd name="connsiteX37" fmla="*/ 1062037 w 2202532"/>
              <a:gd name="connsiteY37" fmla="*/ 1527599 h 1921763"/>
              <a:gd name="connsiteX38" fmla="*/ 1057275 w 2202532"/>
              <a:gd name="connsiteY38" fmla="*/ 1446636 h 1921763"/>
              <a:gd name="connsiteX39" fmla="*/ 1057275 w 2202532"/>
              <a:gd name="connsiteY39" fmla="*/ 1446636 h 1921763"/>
              <a:gd name="connsiteX0" fmla="*/ 2027237 w 2202532"/>
              <a:gd name="connsiteY0" fmla="*/ 1829224 h 1921763"/>
              <a:gd name="connsiteX1" fmla="*/ 1984401 w 2202532"/>
              <a:gd name="connsiteY1" fmla="*/ 1828322 h 1921763"/>
              <a:gd name="connsiteX2" fmla="*/ 1951037 w 2202532"/>
              <a:gd name="connsiteY2" fmla="*/ 1837161 h 1921763"/>
              <a:gd name="connsiteX3" fmla="*/ 1931987 w 2202532"/>
              <a:gd name="connsiteY3" fmla="*/ 1891136 h 1921763"/>
              <a:gd name="connsiteX4" fmla="*/ 1974850 w 2202532"/>
              <a:gd name="connsiteY4" fmla="*/ 1921300 h 1921763"/>
              <a:gd name="connsiteX5" fmla="*/ 2043112 w 2202532"/>
              <a:gd name="connsiteY5" fmla="*/ 1884786 h 1921763"/>
              <a:gd name="connsiteX6" fmla="*/ 2035175 w 2202532"/>
              <a:gd name="connsiteY6" fmla="*/ 1830811 h 1921763"/>
              <a:gd name="connsiteX7" fmla="*/ 2105051 w 2202532"/>
              <a:gd name="connsiteY7" fmla="*/ 1745772 h 1921763"/>
              <a:gd name="connsiteX8" fmla="*/ 2163762 w 2202532"/>
              <a:gd name="connsiteY8" fmla="*/ 1630786 h 1921763"/>
              <a:gd name="connsiteX9" fmla="*/ 2200301 w 2202532"/>
              <a:gd name="connsiteY9" fmla="*/ 1485422 h 1921763"/>
              <a:gd name="connsiteX10" fmla="*/ 2190750 w 2202532"/>
              <a:gd name="connsiteY10" fmla="*/ 1348211 h 1921763"/>
              <a:gd name="connsiteX11" fmla="*/ 2146326 w 2202532"/>
              <a:gd name="connsiteY11" fmla="*/ 1221897 h 1921763"/>
              <a:gd name="connsiteX12" fmla="*/ 2060575 w 2202532"/>
              <a:gd name="connsiteY12" fmla="*/ 1098974 h 1921763"/>
              <a:gd name="connsiteX13" fmla="*/ 1965351 w 2202532"/>
              <a:gd name="connsiteY13" fmla="*/ 1002822 h 1921763"/>
              <a:gd name="connsiteX14" fmla="*/ 1819301 w 2202532"/>
              <a:gd name="connsiteY14" fmla="*/ 894872 h 1921763"/>
              <a:gd name="connsiteX15" fmla="*/ 1573212 w 2202532"/>
              <a:gd name="connsiteY15" fmla="*/ 692574 h 1921763"/>
              <a:gd name="connsiteX16" fmla="*/ 1123950 w 2202532"/>
              <a:gd name="connsiteY16" fmla="*/ 173461 h 1921763"/>
              <a:gd name="connsiteX17" fmla="*/ 835025 w 2202532"/>
              <a:gd name="connsiteY17" fmla="*/ 13124 h 1921763"/>
              <a:gd name="connsiteX18" fmla="*/ 587401 w 2202532"/>
              <a:gd name="connsiteY18" fmla="*/ 28097 h 1921763"/>
              <a:gd name="connsiteX19" fmla="*/ 352425 w 2202532"/>
              <a:gd name="connsiteY19" fmla="*/ 179811 h 1921763"/>
              <a:gd name="connsiteX20" fmla="*/ 123825 w 2202532"/>
              <a:gd name="connsiteY20" fmla="*/ 246486 h 1921763"/>
              <a:gd name="connsiteX21" fmla="*/ 57150 w 2202532"/>
              <a:gd name="connsiteY21" fmla="*/ 313161 h 1921763"/>
              <a:gd name="connsiteX22" fmla="*/ 0 w 2202532"/>
              <a:gd name="connsiteY22" fmla="*/ 336974 h 1921763"/>
              <a:gd name="connsiteX23" fmla="*/ 9525 w 2202532"/>
              <a:gd name="connsiteY23" fmla="*/ 441749 h 1921763"/>
              <a:gd name="connsiteX24" fmla="*/ 61912 w 2202532"/>
              <a:gd name="connsiteY24" fmla="*/ 503661 h 1921763"/>
              <a:gd name="connsiteX25" fmla="*/ 228600 w 2202532"/>
              <a:gd name="connsiteY25" fmla="*/ 556049 h 1921763"/>
              <a:gd name="connsiteX26" fmla="*/ 295275 w 2202532"/>
              <a:gd name="connsiteY26" fmla="*/ 679874 h 1921763"/>
              <a:gd name="connsiteX27" fmla="*/ 385762 w 2202532"/>
              <a:gd name="connsiteY27" fmla="*/ 679874 h 1921763"/>
              <a:gd name="connsiteX28" fmla="*/ 542925 w 2202532"/>
              <a:gd name="connsiteY28" fmla="*/ 551286 h 1921763"/>
              <a:gd name="connsiteX29" fmla="*/ 657225 w 2202532"/>
              <a:gd name="connsiteY29" fmla="*/ 422699 h 1921763"/>
              <a:gd name="connsiteX30" fmla="*/ 781050 w 2202532"/>
              <a:gd name="connsiteY30" fmla="*/ 408411 h 1921763"/>
              <a:gd name="connsiteX31" fmla="*/ 857250 w 2202532"/>
              <a:gd name="connsiteY31" fmla="*/ 403649 h 1921763"/>
              <a:gd name="connsiteX32" fmla="*/ 1052512 w 2202532"/>
              <a:gd name="connsiteY32" fmla="*/ 517949 h 1921763"/>
              <a:gd name="connsiteX33" fmla="*/ 1128712 w 2202532"/>
              <a:gd name="connsiteY33" fmla="*/ 660824 h 1921763"/>
              <a:gd name="connsiteX34" fmla="*/ 1085850 w 2202532"/>
              <a:gd name="connsiteY34" fmla="*/ 1365674 h 1921763"/>
              <a:gd name="connsiteX35" fmla="*/ 1000125 w 2202532"/>
              <a:gd name="connsiteY35" fmla="*/ 1518074 h 1921763"/>
              <a:gd name="connsiteX36" fmla="*/ 1033462 w 2202532"/>
              <a:gd name="connsiteY36" fmla="*/ 1560936 h 1921763"/>
              <a:gd name="connsiteX37" fmla="*/ 1062037 w 2202532"/>
              <a:gd name="connsiteY37" fmla="*/ 1527599 h 1921763"/>
              <a:gd name="connsiteX38" fmla="*/ 1057275 w 2202532"/>
              <a:gd name="connsiteY38" fmla="*/ 1446636 h 1921763"/>
              <a:gd name="connsiteX39" fmla="*/ 1057275 w 2202532"/>
              <a:gd name="connsiteY39" fmla="*/ 1446636 h 1921763"/>
              <a:gd name="connsiteX0" fmla="*/ 2027237 w 2202532"/>
              <a:gd name="connsiteY0" fmla="*/ 1829224 h 1921763"/>
              <a:gd name="connsiteX1" fmla="*/ 1984401 w 2202532"/>
              <a:gd name="connsiteY1" fmla="*/ 1828322 h 1921763"/>
              <a:gd name="connsiteX2" fmla="*/ 1951037 w 2202532"/>
              <a:gd name="connsiteY2" fmla="*/ 1837161 h 1921763"/>
              <a:gd name="connsiteX3" fmla="*/ 1931987 w 2202532"/>
              <a:gd name="connsiteY3" fmla="*/ 1891136 h 1921763"/>
              <a:gd name="connsiteX4" fmla="*/ 1974850 w 2202532"/>
              <a:gd name="connsiteY4" fmla="*/ 1921300 h 1921763"/>
              <a:gd name="connsiteX5" fmla="*/ 2043112 w 2202532"/>
              <a:gd name="connsiteY5" fmla="*/ 1884786 h 1921763"/>
              <a:gd name="connsiteX6" fmla="*/ 2035175 w 2202532"/>
              <a:gd name="connsiteY6" fmla="*/ 1830811 h 1921763"/>
              <a:gd name="connsiteX7" fmla="*/ 2105051 w 2202532"/>
              <a:gd name="connsiteY7" fmla="*/ 1745772 h 1921763"/>
              <a:gd name="connsiteX8" fmla="*/ 2163762 w 2202532"/>
              <a:gd name="connsiteY8" fmla="*/ 1630786 h 1921763"/>
              <a:gd name="connsiteX9" fmla="*/ 2200301 w 2202532"/>
              <a:gd name="connsiteY9" fmla="*/ 1485422 h 1921763"/>
              <a:gd name="connsiteX10" fmla="*/ 2190750 w 2202532"/>
              <a:gd name="connsiteY10" fmla="*/ 1348211 h 1921763"/>
              <a:gd name="connsiteX11" fmla="*/ 2146326 w 2202532"/>
              <a:gd name="connsiteY11" fmla="*/ 1221897 h 1921763"/>
              <a:gd name="connsiteX12" fmla="*/ 2060575 w 2202532"/>
              <a:gd name="connsiteY12" fmla="*/ 1098974 h 1921763"/>
              <a:gd name="connsiteX13" fmla="*/ 1965351 w 2202532"/>
              <a:gd name="connsiteY13" fmla="*/ 1002822 h 1921763"/>
              <a:gd name="connsiteX14" fmla="*/ 1819301 w 2202532"/>
              <a:gd name="connsiteY14" fmla="*/ 894872 h 1921763"/>
              <a:gd name="connsiteX15" fmla="*/ 1573212 w 2202532"/>
              <a:gd name="connsiteY15" fmla="*/ 692574 h 1921763"/>
              <a:gd name="connsiteX16" fmla="*/ 1279551 w 2202532"/>
              <a:gd name="connsiteY16" fmla="*/ 320198 h 1921763"/>
              <a:gd name="connsiteX17" fmla="*/ 1123950 w 2202532"/>
              <a:gd name="connsiteY17" fmla="*/ 173461 h 1921763"/>
              <a:gd name="connsiteX18" fmla="*/ 835025 w 2202532"/>
              <a:gd name="connsiteY18" fmla="*/ 13124 h 1921763"/>
              <a:gd name="connsiteX19" fmla="*/ 587401 w 2202532"/>
              <a:gd name="connsiteY19" fmla="*/ 28097 h 1921763"/>
              <a:gd name="connsiteX20" fmla="*/ 352425 w 2202532"/>
              <a:gd name="connsiteY20" fmla="*/ 179811 h 1921763"/>
              <a:gd name="connsiteX21" fmla="*/ 123825 w 2202532"/>
              <a:gd name="connsiteY21" fmla="*/ 246486 h 1921763"/>
              <a:gd name="connsiteX22" fmla="*/ 57150 w 2202532"/>
              <a:gd name="connsiteY22" fmla="*/ 313161 h 1921763"/>
              <a:gd name="connsiteX23" fmla="*/ 0 w 2202532"/>
              <a:gd name="connsiteY23" fmla="*/ 336974 h 1921763"/>
              <a:gd name="connsiteX24" fmla="*/ 9525 w 2202532"/>
              <a:gd name="connsiteY24" fmla="*/ 441749 h 1921763"/>
              <a:gd name="connsiteX25" fmla="*/ 61912 w 2202532"/>
              <a:gd name="connsiteY25" fmla="*/ 503661 h 1921763"/>
              <a:gd name="connsiteX26" fmla="*/ 228600 w 2202532"/>
              <a:gd name="connsiteY26" fmla="*/ 556049 h 1921763"/>
              <a:gd name="connsiteX27" fmla="*/ 295275 w 2202532"/>
              <a:gd name="connsiteY27" fmla="*/ 679874 h 1921763"/>
              <a:gd name="connsiteX28" fmla="*/ 385762 w 2202532"/>
              <a:gd name="connsiteY28" fmla="*/ 679874 h 1921763"/>
              <a:gd name="connsiteX29" fmla="*/ 542925 w 2202532"/>
              <a:gd name="connsiteY29" fmla="*/ 551286 h 1921763"/>
              <a:gd name="connsiteX30" fmla="*/ 657225 w 2202532"/>
              <a:gd name="connsiteY30" fmla="*/ 422699 h 1921763"/>
              <a:gd name="connsiteX31" fmla="*/ 781050 w 2202532"/>
              <a:gd name="connsiteY31" fmla="*/ 408411 h 1921763"/>
              <a:gd name="connsiteX32" fmla="*/ 857250 w 2202532"/>
              <a:gd name="connsiteY32" fmla="*/ 403649 h 1921763"/>
              <a:gd name="connsiteX33" fmla="*/ 1052512 w 2202532"/>
              <a:gd name="connsiteY33" fmla="*/ 517949 h 1921763"/>
              <a:gd name="connsiteX34" fmla="*/ 1128712 w 2202532"/>
              <a:gd name="connsiteY34" fmla="*/ 660824 h 1921763"/>
              <a:gd name="connsiteX35" fmla="*/ 1085850 w 2202532"/>
              <a:gd name="connsiteY35" fmla="*/ 1365674 h 1921763"/>
              <a:gd name="connsiteX36" fmla="*/ 1000125 w 2202532"/>
              <a:gd name="connsiteY36" fmla="*/ 1518074 h 1921763"/>
              <a:gd name="connsiteX37" fmla="*/ 1033462 w 2202532"/>
              <a:gd name="connsiteY37" fmla="*/ 1560936 h 1921763"/>
              <a:gd name="connsiteX38" fmla="*/ 1062037 w 2202532"/>
              <a:gd name="connsiteY38" fmla="*/ 1527599 h 1921763"/>
              <a:gd name="connsiteX39" fmla="*/ 1057275 w 2202532"/>
              <a:gd name="connsiteY39" fmla="*/ 1446636 h 1921763"/>
              <a:gd name="connsiteX40" fmla="*/ 1057275 w 2202532"/>
              <a:gd name="connsiteY40" fmla="*/ 1446636 h 1921763"/>
              <a:gd name="connsiteX0" fmla="*/ 2027237 w 2202532"/>
              <a:gd name="connsiteY0" fmla="*/ 1829224 h 1921763"/>
              <a:gd name="connsiteX1" fmla="*/ 1984401 w 2202532"/>
              <a:gd name="connsiteY1" fmla="*/ 1828322 h 1921763"/>
              <a:gd name="connsiteX2" fmla="*/ 1951037 w 2202532"/>
              <a:gd name="connsiteY2" fmla="*/ 1837161 h 1921763"/>
              <a:gd name="connsiteX3" fmla="*/ 1931987 w 2202532"/>
              <a:gd name="connsiteY3" fmla="*/ 1891136 h 1921763"/>
              <a:gd name="connsiteX4" fmla="*/ 1974850 w 2202532"/>
              <a:gd name="connsiteY4" fmla="*/ 1921300 h 1921763"/>
              <a:gd name="connsiteX5" fmla="*/ 2043112 w 2202532"/>
              <a:gd name="connsiteY5" fmla="*/ 1884786 h 1921763"/>
              <a:gd name="connsiteX6" fmla="*/ 2035175 w 2202532"/>
              <a:gd name="connsiteY6" fmla="*/ 1830811 h 1921763"/>
              <a:gd name="connsiteX7" fmla="*/ 2105051 w 2202532"/>
              <a:gd name="connsiteY7" fmla="*/ 1745772 h 1921763"/>
              <a:gd name="connsiteX8" fmla="*/ 2163762 w 2202532"/>
              <a:gd name="connsiteY8" fmla="*/ 1630786 h 1921763"/>
              <a:gd name="connsiteX9" fmla="*/ 2200301 w 2202532"/>
              <a:gd name="connsiteY9" fmla="*/ 1485422 h 1921763"/>
              <a:gd name="connsiteX10" fmla="*/ 2190750 w 2202532"/>
              <a:gd name="connsiteY10" fmla="*/ 1348211 h 1921763"/>
              <a:gd name="connsiteX11" fmla="*/ 2146326 w 2202532"/>
              <a:gd name="connsiteY11" fmla="*/ 1221897 h 1921763"/>
              <a:gd name="connsiteX12" fmla="*/ 2060575 w 2202532"/>
              <a:gd name="connsiteY12" fmla="*/ 1098974 h 1921763"/>
              <a:gd name="connsiteX13" fmla="*/ 1965351 w 2202532"/>
              <a:gd name="connsiteY13" fmla="*/ 1002822 h 1921763"/>
              <a:gd name="connsiteX14" fmla="*/ 1819301 w 2202532"/>
              <a:gd name="connsiteY14" fmla="*/ 894872 h 1921763"/>
              <a:gd name="connsiteX15" fmla="*/ 1573212 w 2202532"/>
              <a:gd name="connsiteY15" fmla="*/ 692574 h 1921763"/>
              <a:gd name="connsiteX16" fmla="*/ 1279551 w 2202532"/>
              <a:gd name="connsiteY16" fmla="*/ 320198 h 1921763"/>
              <a:gd name="connsiteX17" fmla="*/ 1123950 w 2202532"/>
              <a:gd name="connsiteY17" fmla="*/ 173461 h 1921763"/>
              <a:gd name="connsiteX18" fmla="*/ 835025 w 2202532"/>
              <a:gd name="connsiteY18" fmla="*/ 13124 h 1921763"/>
              <a:gd name="connsiteX19" fmla="*/ 587401 w 2202532"/>
              <a:gd name="connsiteY19" fmla="*/ 28097 h 1921763"/>
              <a:gd name="connsiteX20" fmla="*/ 352425 w 2202532"/>
              <a:gd name="connsiteY20" fmla="*/ 179811 h 1921763"/>
              <a:gd name="connsiteX21" fmla="*/ 308001 w 2202532"/>
              <a:gd name="connsiteY21" fmla="*/ 240823 h 1921763"/>
              <a:gd name="connsiteX22" fmla="*/ 123825 w 2202532"/>
              <a:gd name="connsiteY22" fmla="*/ 246486 h 1921763"/>
              <a:gd name="connsiteX23" fmla="*/ 57150 w 2202532"/>
              <a:gd name="connsiteY23" fmla="*/ 313161 h 1921763"/>
              <a:gd name="connsiteX24" fmla="*/ 0 w 2202532"/>
              <a:gd name="connsiteY24" fmla="*/ 336974 h 1921763"/>
              <a:gd name="connsiteX25" fmla="*/ 9525 w 2202532"/>
              <a:gd name="connsiteY25" fmla="*/ 441749 h 1921763"/>
              <a:gd name="connsiteX26" fmla="*/ 61912 w 2202532"/>
              <a:gd name="connsiteY26" fmla="*/ 503661 h 1921763"/>
              <a:gd name="connsiteX27" fmla="*/ 228600 w 2202532"/>
              <a:gd name="connsiteY27" fmla="*/ 556049 h 1921763"/>
              <a:gd name="connsiteX28" fmla="*/ 295275 w 2202532"/>
              <a:gd name="connsiteY28" fmla="*/ 679874 h 1921763"/>
              <a:gd name="connsiteX29" fmla="*/ 385762 w 2202532"/>
              <a:gd name="connsiteY29" fmla="*/ 679874 h 1921763"/>
              <a:gd name="connsiteX30" fmla="*/ 542925 w 2202532"/>
              <a:gd name="connsiteY30" fmla="*/ 551286 h 1921763"/>
              <a:gd name="connsiteX31" fmla="*/ 657225 w 2202532"/>
              <a:gd name="connsiteY31" fmla="*/ 422699 h 1921763"/>
              <a:gd name="connsiteX32" fmla="*/ 781050 w 2202532"/>
              <a:gd name="connsiteY32" fmla="*/ 408411 h 1921763"/>
              <a:gd name="connsiteX33" fmla="*/ 857250 w 2202532"/>
              <a:gd name="connsiteY33" fmla="*/ 403649 h 1921763"/>
              <a:gd name="connsiteX34" fmla="*/ 1052512 w 2202532"/>
              <a:gd name="connsiteY34" fmla="*/ 517949 h 1921763"/>
              <a:gd name="connsiteX35" fmla="*/ 1128712 w 2202532"/>
              <a:gd name="connsiteY35" fmla="*/ 660824 h 1921763"/>
              <a:gd name="connsiteX36" fmla="*/ 1085850 w 2202532"/>
              <a:gd name="connsiteY36" fmla="*/ 1365674 h 1921763"/>
              <a:gd name="connsiteX37" fmla="*/ 1000125 w 2202532"/>
              <a:gd name="connsiteY37" fmla="*/ 1518074 h 1921763"/>
              <a:gd name="connsiteX38" fmla="*/ 1033462 w 2202532"/>
              <a:gd name="connsiteY38" fmla="*/ 1560936 h 1921763"/>
              <a:gd name="connsiteX39" fmla="*/ 1062037 w 2202532"/>
              <a:gd name="connsiteY39" fmla="*/ 1527599 h 1921763"/>
              <a:gd name="connsiteX40" fmla="*/ 1057275 w 2202532"/>
              <a:gd name="connsiteY40" fmla="*/ 1446636 h 1921763"/>
              <a:gd name="connsiteX41" fmla="*/ 1057275 w 2202532"/>
              <a:gd name="connsiteY41" fmla="*/ 1446636 h 1921763"/>
              <a:gd name="connsiteX0" fmla="*/ 2027237 w 2202532"/>
              <a:gd name="connsiteY0" fmla="*/ 1829224 h 1921763"/>
              <a:gd name="connsiteX1" fmla="*/ 1984401 w 2202532"/>
              <a:gd name="connsiteY1" fmla="*/ 1828322 h 1921763"/>
              <a:gd name="connsiteX2" fmla="*/ 1951037 w 2202532"/>
              <a:gd name="connsiteY2" fmla="*/ 1837161 h 1921763"/>
              <a:gd name="connsiteX3" fmla="*/ 1931987 w 2202532"/>
              <a:gd name="connsiteY3" fmla="*/ 1891136 h 1921763"/>
              <a:gd name="connsiteX4" fmla="*/ 1974850 w 2202532"/>
              <a:gd name="connsiteY4" fmla="*/ 1921300 h 1921763"/>
              <a:gd name="connsiteX5" fmla="*/ 2043112 w 2202532"/>
              <a:gd name="connsiteY5" fmla="*/ 1884786 h 1921763"/>
              <a:gd name="connsiteX6" fmla="*/ 2035175 w 2202532"/>
              <a:gd name="connsiteY6" fmla="*/ 1830811 h 1921763"/>
              <a:gd name="connsiteX7" fmla="*/ 2105051 w 2202532"/>
              <a:gd name="connsiteY7" fmla="*/ 1745772 h 1921763"/>
              <a:gd name="connsiteX8" fmla="*/ 2163762 w 2202532"/>
              <a:gd name="connsiteY8" fmla="*/ 1630786 h 1921763"/>
              <a:gd name="connsiteX9" fmla="*/ 2200301 w 2202532"/>
              <a:gd name="connsiteY9" fmla="*/ 1485422 h 1921763"/>
              <a:gd name="connsiteX10" fmla="*/ 2190750 w 2202532"/>
              <a:gd name="connsiteY10" fmla="*/ 1348211 h 1921763"/>
              <a:gd name="connsiteX11" fmla="*/ 2146326 w 2202532"/>
              <a:gd name="connsiteY11" fmla="*/ 1221897 h 1921763"/>
              <a:gd name="connsiteX12" fmla="*/ 2060575 w 2202532"/>
              <a:gd name="connsiteY12" fmla="*/ 1098974 h 1921763"/>
              <a:gd name="connsiteX13" fmla="*/ 1965351 w 2202532"/>
              <a:gd name="connsiteY13" fmla="*/ 1002822 h 1921763"/>
              <a:gd name="connsiteX14" fmla="*/ 1819301 w 2202532"/>
              <a:gd name="connsiteY14" fmla="*/ 894872 h 1921763"/>
              <a:gd name="connsiteX15" fmla="*/ 1573212 w 2202532"/>
              <a:gd name="connsiteY15" fmla="*/ 692574 h 1921763"/>
              <a:gd name="connsiteX16" fmla="*/ 1279551 w 2202532"/>
              <a:gd name="connsiteY16" fmla="*/ 320198 h 1921763"/>
              <a:gd name="connsiteX17" fmla="*/ 1123950 w 2202532"/>
              <a:gd name="connsiteY17" fmla="*/ 173461 h 1921763"/>
              <a:gd name="connsiteX18" fmla="*/ 835025 w 2202532"/>
              <a:gd name="connsiteY18" fmla="*/ 13124 h 1921763"/>
              <a:gd name="connsiteX19" fmla="*/ 587401 w 2202532"/>
              <a:gd name="connsiteY19" fmla="*/ 28097 h 1921763"/>
              <a:gd name="connsiteX20" fmla="*/ 352425 w 2202532"/>
              <a:gd name="connsiteY20" fmla="*/ 179811 h 1921763"/>
              <a:gd name="connsiteX21" fmla="*/ 308001 w 2202532"/>
              <a:gd name="connsiteY21" fmla="*/ 240823 h 1921763"/>
              <a:gd name="connsiteX22" fmla="*/ 241300 w 2202532"/>
              <a:gd name="connsiteY22" fmla="*/ 249661 h 1921763"/>
              <a:gd name="connsiteX23" fmla="*/ 57150 w 2202532"/>
              <a:gd name="connsiteY23" fmla="*/ 313161 h 1921763"/>
              <a:gd name="connsiteX24" fmla="*/ 0 w 2202532"/>
              <a:gd name="connsiteY24" fmla="*/ 336974 h 1921763"/>
              <a:gd name="connsiteX25" fmla="*/ 9525 w 2202532"/>
              <a:gd name="connsiteY25" fmla="*/ 441749 h 1921763"/>
              <a:gd name="connsiteX26" fmla="*/ 61912 w 2202532"/>
              <a:gd name="connsiteY26" fmla="*/ 503661 h 1921763"/>
              <a:gd name="connsiteX27" fmla="*/ 228600 w 2202532"/>
              <a:gd name="connsiteY27" fmla="*/ 556049 h 1921763"/>
              <a:gd name="connsiteX28" fmla="*/ 295275 w 2202532"/>
              <a:gd name="connsiteY28" fmla="*/ 679874 h 1921763"/>
              <a:gd name="connsiteX29" fmla="*/ 385762 w 2202532"/>
              <a:gd name="connsiteY29" fmla="*/ 679874 h 1921763"/>
              <a:gd name="connsiteX30" fmla="*/ 542925 w 2202532"/>
              <a:gd name="connsiteY30" fmla="*/ 551286 h 1921763"/>
              <a:gd name="connsiteX31" fmla="*/ 657225 w 2202532"/>
              <a:gd name="connsiteY31" fmla="*/ 422699 h 1921763"/>
              <a:gd name="connsiteX32" fmla="*/ 781050 w 2202532"/>
              <a:gd name="connsiteY32" fmla="*/ 408411 h 1921763"/>
              <a:gd name="connsiteX33" fmla="*/ 857250 w 2202532"/>
              <a:gd name="connsiteY33" fmla="*/ 403649 h 1921763"/>
              <a:gd name="connsiteX34" fmla="*/ 1052512 w 2202532"/>
              <a:gd name="connsiteY34" fmla="*/ 517949 h 1921763"/>
              <a:gd name="connsiteX35" fmla="*/ 1128712 w 2202532"/>
              <a:gd name="connsiteY35" fmla="*/ 660824 h 1921763"/>
              <a:gd name="connsiteX36" fmla="*/ 1085850 w 2202532"/>
              <a:gd name="connsiteY36" fmla="*/ 1365674 h 1921763"/>
              <a:gd name="connsiteX37" fmla="*/ 1000125 w 2202532"/>
              <a:gd name="connsiteY37" fmla="*/ 1518074 h 1921763"/>
              <a:gd name="connsiteX38" fmla="*/ 1033462 w 2202532"/>
              <a:gd name="connsiteY38" fmla="*/ 1560936 h 1921763"/>
              <a:gd name="connsiteX39" fmla="*/ 1062037 w 2202532"/>
              <a:gd name="connsiteY39" fmla="*/ 1527599 h 1921763"/>
              <a:gd name="connsiteX40" fmla="*/ 1057275 w 2202532"/>
              <a:gd name="connsiteY40" fmla="*/ 1446636 h 1921763"/>
              <a:gd name="connsiteX41" fmla="*/ 1057275 w 2202532"/>
              <a:gd name="connsiteY41" fmla="*/ 1446636 h 1921763"/>
              <a:gd name="connsiteX0" fmla="*/ 2027237 w 2202532"/>
              <a:gd name="connsiteY0" fmla="*/ 1829224 h 1921763"/>
              <a:gd name="connsiteX1" fmla="*/ 1984401 w 2202532"/>
              <a:gd name="connsiteY1" fmla="*/ 1828322 h 1921763"/>
              <a:gd name="connsiteX2" fmla="*/ 1951037 w 2202532"/>
              <a:gd name="connsiteY2" fmla="*/ 1837161 h 1921763"/>
              <a:gd name="connsiteX3" fmla="*/ 1931987 w 2202532"/>
              <a:gd name="connsiteY3" fmla="*/ 1891136 h 1921763"/>
              <a:gd name="connsiteX4" fmla="*/ 1974850 w 2202532"/>
              <a:gd name="connsiteY4" fmla="*/ 1921300 h 1921763"/>
              <a:gd name="connsiteX5" fmla="*/ 2043112 w 2202532"/>
              <a:gd name="connsiteY5" fmla="*/ 1884786 h 1921763"/>
              <a:gd name="connsiteX6" fmla="*/ 2035175 w 2202532"/>
              <a:gd name="connsiteY6" fmla="*/ 1830811 h 1921763"/>
              <a:gd name="connsiteX7" fmla="*/ 2105051 w 2202532"/>
              <a:gd name="connsiteY7" fmla="*/ 1745772 h 1921763"/>
              <a:gd name="connsiteX8" fmla="*/ 2163762 w 2202532"/>
              <a:gd name="connsiteY8" fmla="*/ 1630786 h 1921763"/>
              <a:gd name="connsiteX9" fmla="*/ 2200301 w 2202532"/>
              <a:gd name="connsiteY9" fmla="*/ 1485422 h 1921763"/>
              <a:gd name="connsiteX10" fmla="*/ 2190750 w 2202532"/>
              <a:gd name="connsiteY10" fmla="*/ 1348211 h 1921763"/>
              <a:gd name="connsiteX11" fmla="*/ 2146326 w 2202532"/>
              <a:gd name="connsiteY11" fmla="*/ 1221897 h 1921763"/>
              <a:gd name="connsiteX12" fmla="*/ 2060575 w 2202532"/>
              <a:gd name="connsiteY12" fmla="*/ 1098974 h 1921763"/>
              <a:gd name="connsiteX13" fmla="*/ 1965351 w 2202532"/>
              <a:gd name="connsiteY13" fmla="*/ 1002822 h 1921763"/>
              <a:gd name="connsiteX14" fmla="*/ 1819301 w 2202532"/>
              <a:gd name="connsiteY14" fmla="*/ 894872 h 1921763"/>
              <a:gd name="connsiteX15" fmla="*/ 1573212 w 2202532"/>
              <a:gd name="connsiteY15" fmla="*/ 692574 h 1921763"/>
              <a:gd name="connsiteX16" fmla="*/ 1279551 w 2202532"/>
              <a:gd name="connsiteY16" fmla="*/ 320198 h 1921763"/>
              <a:gd name="connsiteX17" fmla="*/ 1123950 w 2202532"/>
              <a:gd name="connsiteY17" fmla="*/ 173461 h 1921763"/>
              <a:gd name="connsiteX18" fmla="*/ 835025 w 2202532"/>
              <a:gd name="connsiteY18" fmla="*/ 13124 h 1921763"/>
              <a:gd name="connsiteX19" fmla="*/ 587401 w 2202532"/>
              <a:gd name="connsiteY19" fmla="*/ 28097 h 1921763"/>
              <a:gd name="connsiteX20" fmla="*/ 352425 w 2202532"/>
              <a:gd name="connsiteY20" fmla="*/ 179811 h 1921763"/>
              <a:gd name="connsiteX21" fmla="*/ 308001 w 2202532"/>
              <a:gd name="connsiteY21" fmla="*/ 240823 h 1921763"/>
              <a:gd name="connsiteX22" fmla="*/ 241300 w 2202532"/>
              <a:gd name="connsiteY22" fmla="*/ 249661 h 1921763"/>
              <a:gd name="connsiteX23" fmla="*/ 254000 w 2202532"/>
              <a:gd name="connsiteY23" fmla="*/ 363961 h 1921763"/>
              <a:gd name="connsiteX24" fmla="*/ 0 w 2202532"/>
              <a:gd name="connsiteY24" fmla="*/ 336974 h 1921763"/>
              <a:gd name="connsiteX25" fmla="*/ 9525 w 2202532"/>
              <a:gd name="connsiteY25" fmla="*/ 441749 h 1921763"/>
              <a:gd name="connsiteX26" fmla="*/ 61912 w 2202532"/>
              <a:gd name="connsiteY26" fmla="*/ 503661 h 1921763"/>
              <a:gd name="connsiteX27" fmla="*/ 228600 w 2202532"/>
              <a:gd name="connsiteY27" fmla="*/ 556049 h 1921763"/>
              <a:gd name="connsiteX28" fmla="*/ 295275 w 2202532"/>
              <a:gd name="connsiteY28" fmla="*/ 679874 h 1921763"/>
              <a:gd name="connsiteX29" fmla="*/ 385762 w 2202532"/>
              <a:gd name="connsiteY29" fmla="*/ 679874 h 1921763"/>
              <a:gd name="connsiteX30" fmla="*/ 542925 w 2202532"/>
              <a:gd name="connsiteY30" fmla="*/ 551286 h 1921763"/>
              <a:gd name="connsiteX31" fmla="*/ 657225 w 2202532"/>
              <a:gd name="connsiteY31" fmla="*/ 422699 h 1921763"/>
              <a:gd name="connsiteX32" fmla="*/ 781050 w 2202532"/>
              <a:gd name="connsiteY32" fmla="*/ 408411 h 1921763"/>
              <a:gd name="connsiteX33" fmla="*/ 857250 w 2202532"/>
              <a:gd name="connsiteY33" fmla="*/ 403649 h 1921763"/>
              <a:gd name="connsiteX34" fmla="*/ 1052512 w 2202532"/>
              <a:gd name="connsiteY34" fmla="*/ 517949 h 1921763"/>
              <a:gd name="connsiteX35" fmla="*/ 1128712 w 2202532"/>
              <a:gd name="connsiteY35" fmla="*/ 660824 h 1921763"/>
              <a:gd name="connsiteX36" fmla="*/ 1085850 w 2202532"/>
              <a:gd name="connsiteY36" fmla="*/ 1365674 h 1921763"/>
              <a:gd name="connsiteX37" fmla="*/ 1000125 w 2202532"/>
              <a:gd name="connsiteY37" fmla="*/ 1518074 h 1921763"/>
              <a:gd name="connsiteX38" fmla="*/ 1033462 w 2202532"/>
              <a:gd name="connsiteY38" fmla="*/ 1560936 h 1921763"/>
              <a:gd name="connsiteX39" fmla="*/ 1062037 w 2202532"/>
              <a:gd name="connsiteY39" fmla="*/ 1527599 h 1921763"/>
              <a:gd name="connsiteX40" fmla="*/ 1057275 w 2202532"/>
              <a:gd name="connsiteY40" fmla="*/ 1446636 h 1921763"/>
              <a:gd name="connsiteX41" fmla="*/ 1057275 w 2202532"/>
              <a:gd name="connsiteY41" fmla="*/ 1446636 h 1921763"/>
              <a:gd name="connsiteX0" fmla="*/ 2017712 w 2193007"/>
              <a:gd name="connsiteY0" fmla="*/ 1829224 h 1921763"/>
              <a:gd name="connsiteX1" fmla="*/ 1974876 w 2193007"/>
              <a:gd name="connsiteY1" fmla="*/ 1828322 h 1921763"/>
              <a:gd name="connsiteX2" fmla="*/ 1941512 w 2193007"/>
              <a:gd name="connsiteY2" fmla="*/ 1837161 h 1921763"/>
              <a:gd name="connsiteX3" fmla="*/ 1922462 w 2193007"/>
              <a:gd name="connsiteY3" fmla="*/ 1891136 h 1921763"/>
              <a:gd name="connsiteX4" fmla="*/ 1965325 w 2193007"/>
              <a:gd name="connsiteY4" fmla="*/ 1921300 h 1921763"/>
              <a:gd name="connsiteX5" fmla="*/ 2033587 w 2193007"/>
              <a:gd name="connsiteY5" fmla="*/ 1884786 h 1921763"/>
              <a:gd name="connsiteX6" fmla="*/ 2025650 w 2193007"/>
              <a:gd name="connsiteY6" fmla="*/ 1830811 h 1921763"/>
              <a:gd name="connsiteX7" fmla="*/ 2095526 w 2193007"/>
              <a:gd name="connsiteY7" fmla="*/ 1745772 h 1921763"/>
              <a:gd name="connsiteX8" fmla="*/ 2154237 w 2193007"/>
              <a:gd name="connsiteY8" fmla="*/ 1630786 h 1921763"/>
              <a:gd name="connsiteX9" fmla="*/ 2190776 w 2193007"/>
              <a:gd name="connsiteY9" fmla="*/ 1485422 h 1921763"/>
              <a:gd name="connsiteX10" fmla="*/ 2181225 w 2193007"/>
              <a:gd name="connsiteY10" fmla="*/ 1348211 h 1921763"/>
              <a:gd name="connsiteX11" fmla="*/ 2136801 w 2193007"/>
              <a:gd name="connsiteY11" fmla="*/ 1221897 h 1921763"/>
              <a:gd name="connsiteX12" fmla="*/ 2051050 w 2193007"/>
              <a:gd name="connsiteY12" fmla="*/ 1098974 h 1921763"/>
              <a:gd name="connsiteX13" fmla="*/ 1955826 w 2193007"/>
              <a:gd name="connsiteY13" fmla="*/ 1002822 h 1921763"/>
              <a:gd name="connsiteX14" fmla="*/ 1809776 w 2193007"/>
              <a:gd name="connsiteY14" fmla="*/ 894872 h 1921763"/>
              <a:gd name="connsiteX15" fmla="*/ 1563687 w 2193007"/>
              <a:gd name="connsiteY15" fmla="*/ 692574 h 1921763"/>
              <a:gd name="connsiteX16" fmla="*/ 1270026 w 2193007"/>
              <a:gd name="connsiteY16" fmla="*/ 320198 h 1921763"/>
              <a:gd name="connsiteX17" fmla="*/ 1114425 w 2193007"/>
              <a:gd name="connsiteY17" fmla="*/ 173461 h 1921763"/>
              <a:gd name="connsiteX18" fmla="*/ 825500 w 2193007"/>
              <a:gd name="connsiteY18" fmla="*/ 13124 h 1921763"/>
              <a:gd name="connsiteX19" fmla="*/ 577876 w 2193007"/>
              <a:gd name="connsiteY19" fmla="*/ 28097 h 1921763"/>
              <a:gd name="connsiteX20" fmla="*/ 342900 w 2193007"/>
              <a:gd name="connsiteY20" fmla="*/ 179811 h 1921763"/>
              <a:gd name="connsiteX21" fmla="*/ 298476 w 2193007"/>
              <a:gd name="connsiteY21" fmla="*/ 240823 h 1921763"/>
              <a:gd name="connsiteX22" fmla="*/ 231775 w 2193007"/>
              <a:gd name="connsiteY22" fmla="*/ 249661 h 1921763"/>
              <a:gd name="connsiteX23" fmla="*/ 244475 w 2193007"/>
              <a:gd name="connsiteY23" fmla="*/ 363961 h 1921763"/>
              <a:gd name="connsiteX24" fmla="*/ 0 w 2193007"/>
              <a:gd name="connsiteY24" fmla="*/ 441749 h 1921763"/>
              <a:gd name="connsiteX25" fmla="*/ 52387 w 2193007"/>
              <a:gd name="connsiteY25" fmla="*/ 503661 h 1921763"/>
              <a:gd name="connsiteX26" fmla="*/ 219075 w 2193007"/>
              <a:gd name="connsiteY26" fmla="*/ 556049 h 1921763"/>
              <a:gd name="connsiteX27" fmla="*/ 285750 w 2193007"/>
              <a:gd name="connsiteY27" fmla="*/ 679874 h 1921763"/>
              <a:gd name="connsiteX28" fmla="*/ 376237 w 2193007"/>
              <a:gd name="connsiteY28" fmla="*/ 679874 h 1921763"/>
              <a:gd name="connsiteX29" fmla="*/ 533400 w 2193007"/>
              <a:gd name="connsiteY29" fmla="*/ 551286 h 1921763"/>
              <a:gd name="connsiteX30" fmla="*/ 647700 w 2193007"/>
              <a:gd name="connsiteY30" fmla="*/ 422699 h 1921763"/>
              <a:gd name="connsiteX31" fmla="*/ 771525 w 2193007"/>
              <a:gd name="connsiteY31" fmla="*/ 408411 h 1921763"/>
              <a:gd name="connsiteX32" fmla="*/ 847725 w 2193007"/>
              <a:gd name="connsiteY32" fmla="*/ 403649 h 1921763"/>
              <a:gd name="connsiteX33" fmla="*/ 1042987 w 2193007"/>
              <a:gd name="connsiteY33" fmla="*/ 517949 h 1921763"/>
              <a:gd name="connsiteX34" fmla="*/ 1119187 w 2193007"/>
              <a:gd name="connsiteY34" fmla="*/ 660824 h 1921763"/>
              <a:gd name="connsiteX35" fmla="*/ 1076325 w 2193007"/>
              <a:gd name="connsiteY35" fmla="*/ 1365674 h 1921763"/>
              <a:gd name="connsiteX36" fmla="*/ 990600 w 2193007"/>
              <a:gd name="connsiteY36" fmla="*/ 1518074 h 1921763"/>
              <a:gd name="connsiteX37" fmla="*/ 1023937 w 2193007"/>
              <a:gd name="connsiteY37" fmla="*/ 1560936 h 1921763"/>
              <a:gd name="connsiteX38" fmla="*/ 1052512 w 2193007"/>
              <a:gd name="connsiteY38" fmla="*/ 1527599 h 1921763"/>
              <a:gd name="connsiteX39" fmla="*/ 1047750 w 2193007"/>
              <a:gd name="connsiteY39" fmla="*/ 1446636 h 1921763"/>
              <a:gd name="connsiteX40" fmla="*/ 1047750 w 2193007"/>
              <a:gd name="connsiteY40" fmla="*/ 1446636 h 1921763"/>
              <a:gd name="connsiteX0" fmla="*/ 1965325 w 2140620"/>
              <a:gd name="connsiteY0" fmla="*/ 1829224 h 1921763"/>
              <a:gd name="connsiteX1" fmla="*/ 1922489 w 2140620"/>
              <a:gd name="connsiteY1" fmla="*/ 1828322 h 1921763"/>
              <a:gd name="connsiteX2" fmla="*/ 1889125 w 2140620"/>
              <a:gd name="connsiteY2" fmla="*/ 1837161 h 1921763"/>
              <a:gd name="connsiteX3" fmla="*/ 1870075 w 2140620"/>
              <a:gd name="connsiteY3" fmla="*/ 1891136 h 1921763"/>
              <a:gd name="connsiteX4" fmla="*/ 1912938 w 2140620"/>
              <a:gd name="connsiteY4" fmla="*/ 1921300 h 1921763"/>
              <a:gd name="connsiteX5" fmla="*/ 1981200 w 2140620"/>
              <a:gd name="connsiteY5" fmla="*/ 1884786 h 1921763"/>
              <a:gd name="connsiteX6" fmla="*/ 1973263 w 2140620"/>
              <a:gd name="connsiteY6" fmla="*/ 1830811 h 1921763"/>
              <a:gd name="connsiteX7" fmla="*/ 2043139 w 2140620"/>
              <a:gd name="connsiteY7" fmla="*/ 1745772 h 1921763"/>
              <a:gd name="connsiteX8" fmla="*/ 2101850 w 2140620"/>
              <a:gd name="connsiteY8" fmla="*/ 1630786 h 1921763"/>
              <a:gd name="connsiteX9" fmla="*/ 2138389 w 2140620"/>
              <a:gd name="connsiteY9" fmla="*/ 1485422 h 1921763"/>
              <a:gd name="connsiteX10" fmla="*/ 2128838 w 2140620"/>
              <a:gd name="connsiteY10" fmla="*/ 1348211 h 1921763"/>
              <a:gd name="connsiteX11" fmla="*/ 2084414 w 2140620"/>
              <a:gd name="connsiteY11" fmla="*/ 1221897 h 1921763"/>
              <a:gd name="connsiteX12" fmla="*/ 1998663 w 2140620"/>
              <a:gd name="connsiteY12" fmla="*/ 1098974 h 1921763"/>
              <a:gd name="connsiteX13" fmla="*/ 1903439 w 2140620"/>
              <a:gd name="connsiteY13" fmla="*/ 1002822 h 1921763"/>
              <a:gd name="connsiteX14" fmla="*/ 1757389 w 2140620"/>
              <a:gd name="connsiteY14" fmla="*/ 894872 h 1921763"/>
              <a:gd name="connsiteX15" fmla="*/ 1511300 w 2140620"/>
              <a:gd name="connsiteY15" fmla="*/ 692574 h 1921763"/>
              <a:gd name="connsiteX16" fmla="*/ 1217639 w 2140620"/>
              <a:gd name="connsiteY16" fmla="*/ 320198 h 1921763"/>
              <a:gd name="connsiteX17" fmla="*/ 1062038 w 2140620"/>
              <a:gd name="connsiteY17" fmla="*/ 173461 h 1921763"/>
              <a:gd name="connsiteX18" fmla="*/ 773113 w 2140620"/>
              <a:gd name="connsiteY18" fmla="*/ 13124 h 1921763"/>
              <a:gd name="connsiteX19" fmla="*/ 525489 w 2140620"/>
              <a:gd name="connsiteY19" fmla="*/ 28097 h 1921763"/>
              <a:gd name="connsiteX20" fmla="*/ 290513 w 2140620"/>
              <a:gd name="connsiteY20" fmla="*/ 179811 h 1921763"/>
              <a:gd name="connsiteX21" fmla="*/ 246089 w 2140620"/>
              <a:gd name="connsiteY21" fmla="*/ 240823 h 1921763"/>
              <a:gd name="connsiteX22" fmla="*/ 179388 w 2140620"/>
              <a:gd name="connsiteY22" fmla="*/ 249661 h 1921763"/>
              <a:gd name="connsiteX23" fmla="*/ 192088 w 2140620"/>
              <a:gd name="connsiteY23" fmla="*/ 363961 h 1921763"/>
              <a:gd name="connsiteX24" fmla="*/ 0 w 2140620"/>
              <a:gd name="connsiteY24" fmla="*/ 503661 h 1921763"/>
              <a:gd name="connsiteX25" fmla="*/ 166688 w 2140620"/>
              <a:gd name="connsiteY25" fmla="*/ 556049 h 1921763"/>
              <a:gd name="connsiteX26" fmla="*/ 233363 w 2140620"/>
              <a:gd name="connsiteY26" fmla="*/ 679874 h 1921763"/>
              <a:gd name="connsiteX27" fmla="*/ 323850 w 2140620"/>
              <a:gd name="connsiteY27" fmla="*/ 679874 h 1921763"/>
              <a:gd name="connsiteX28" fmla="*/ 481013 w 2140620"/>
              <a:gd name="connsiteY28" fmla="*/ 551286 h 1921763"/>
              <a:gd name="connsiteX29" fmla="*/ 595313 w 2140620"/>
              <a:gd name="connsiteY29" fmla="*/ 422699 h 1921763"/>
              <a:gd name="connsiteX30" fmla="*/ 719138 w 2140620"/>
              <a:gd name="connsiteY30" fmla="*/ 408411 h 1921763"/>
              <a:gd name="connsiteX31" fmla="*/ 795338 w 2140620"/>
              <a:gd name="connsiteY31" fmla="*/ 403649 h 1921763"/>
              <a:gd name="connsiteX32" fmla="*/ 990600 w 2140620"/>
              <a:gd name="connsiteY32" fmla="*/ 517949 h 1921763"/>
              <a:gd name="connsiteX33" fmla="*/ 1066800 w 2140620"/>
              <a:gd name="connsiteY33" fmla="*/ 660824 h 1921763"/>
              <a:gd name="connsiteX34" fmla="*/ 1023938 w 2140620"/>
              <a:gd name="connsiteY34" fmla="*/ 1365674 h 1921763"/>
              <a:gd name="connsiteX35" fmla="*/ 938213 w 2140620"/>
              <a:gd name="connsiteY35" fmla="*/ 1518074 h 1921763"/>
              <a:gd name="connsiteX36" fmla="*/ 971550 w 2140620"/>
              <a:gd name="connsiteY36" fmla="*/ 1560936 h 1921763"/>
              <a:gd name="connsiteX37" fmla="*/ 1000125 w 2140620"/>
              <a:gd name="connsiteY37" fmla="*/ 1527599 h 1921763"/>
              <a:gd name="connsiteX38" fmla="*/ 995363 w 2140620"/>
              <a:gd name="connsiteY38" fmla="*/ 1446636 h 1921763"/>
              <a:gd name="connsiteX39" fmla="*/ 995363 w 2140620"/>
              <a:gd name="connsiteY39" fmla="*/ 1446636 h 1921763"/>
              <a:gd name="connsiteX0" fmla="*/ 1798637 w 1973932"/>
              <a:gd name="connsiteY0" fmla="*/ 1829224 h 1921763"/>
              <a:gd name="connsiteX1" fmla="*/ 1755801 w 1973932"/>
              <a:gd name="connsiteY1" fmla="*/ 1828322 h 1921763"/>
              <a:gd name="connsiteX2" fmla="*/ 1722437 w 1973932"/>
              <a:gd name="connsiteY2" fmla="*/ 1837161 h 1921763"/>
              <a:gd name="connsiteX3" fmla="*/ 1703387 w 1973932"/>
              <a:gd name="connsiteY3" fmla="*/ 1891136 h 1921763"/>
              <a:gd name="connsiteX4" fmla="*/ 1746250 w 1973932"/>
              <a:gd name="connsiteY4" fmla="*/ 1921300 h 1921763"/>
              <a:gd name="connsiteX5" fmla="*/ 1814512 w 1973932"/>
              <a:gd name="connsiteY5" fmla="*/ 1884786 h 1921763"/>
              <a:gd name="connsiteX6" fmla="*/ 1806575 w 1973932"/>
              <a:gd name="connsiteY6" fmla="*/ 1830811 h 1921763"/>
              <a:gd name="connsiteX7" fmla="*/ 1876451 w 1973932"/>
              <a:gd name="connsiteY7" fmla="*/ 1745772 h 1921763"/>
              <a:gd name="connsiteX8" fmla="*/ 1935162 w 1973932"/>
              <a:gd name="connsiteY8" fmla="*/ 1630786 h 1921763"/>
              <a:gd name="connsiteX9" fmla="*/ 1971701 w 1973932"/>
              <a:gd name="connsiteY9" fmla="*/ 1485422 h 1921763"/>
              <a:gd name="connsiteX10" fmla="*/ 1962150 w 1973932"/>
              <a:gd name="connsiteY10" fmla="*/ 1348211 h 1921763"/>
              <a:gd name="connsiteX11" fmla="*/ 1917726 w 1973932"/>
              <a:gd name="connsiteY11" fmla="*/ 1221897 h 1921763"/>
              <a:gd name="connsiteX12" fmla="*/ 1831975 w 1973932"/>
              <a:gd name="connsiteY12" fmla="*/ 1098974 h 1921763"/>
              <a:gd name="connsiteX13" fmla="*/ 1736751 w 1973932"/>
              <a:gd name="connsiteY13" fmla="*/ 1002822 h 1921763"/>
              <a:gd name="connsiteX14" fmla="*/ 1590701 w 1973932"/>
              <a:gd name="connsiteY14" fmla="*/ 894872 h 1921763"/>
              <a:gd name="connsiteX15" fmla="*/ 1344612 w 1973932"/>
              <a:gd name="connsiteY15" fmla="*/ 692574 h 1921763"/>
              <a:gd name="connsiteX16" fmla="*/ 1050951 w 1973932"/>
              <a:gd name="connsiteY16" fmla="*/ 320198 h 1921763"/>
              <a:gd name="connsiteX17" fmla="*/ 895350 w 1973932"/>
              <a:gd name="connsiteY17" fmla="*/ 173461 h 1921763"/>
              <a:gd name="connsiteX18" fmla="*/ 606425 w 1973932"/>
              <a:gd name="connsiteY18" fmla="*/ 13124 h 1921763"/>
              <a:gd name="connsiteX19" fmla="*/ 358801 w 1973932"/>
              <a:gd name="connsiteY19" fmla="*/ 28097 h 1921763"/>
              <a:gd name="connsiteX20" fmla="*/ 123825 w 1973932"/>
              <a:gd name="connsiteY20" fmla="*/ 179811 h 1921763"/>
              <a:gd name="connsiteX21" fmla="*/ 79401 w 1973932"/>
              <a:gd name="connsiteY21" fmla="*/ 240823 h 1921763"/>
              <a:gd name="connsiteX22" fmla="*/ 12700 w 1973932"/>
              <a:gd name="connsiteY22" fmla="*/ 249661 h 1921763"/>
              <a:gd name="connsiteX23" fmla="*/ 25400 w 1973932"/>
              <a:gd name="connsiteY23" fmla="*/ 363961 h 1921763"/>
              <a:gd name="connsiteX24" fmla="*/ 131762 w 1973932"/>
              <a:gd name="connsiteY24" fmla="*/ 430636 h 1921763"/>
              <a:gd name="connsiteX25" fmla="*/ 0 w 1973932"/>
              <a:gd name="connsiteY25" fmla="*/ 556049 h 1921763"/>
              <a:gd name="connsiteX26" fmla="*/ 66675 w 1973932"/>
              <a:gd name="connsiteY26" fmla="*/ 679874 h 1921763"/>
              <a:gd name="connsiteX27" fmla="*/ 157162 w 1973932"/>
              <a:gd name="connsiteY27" fmla="*/ 679874 h 1921763"/>
              <a:gd name="connsiteX28" fmla="*/ 314325 w 1973932"/>
              <a:gd name="connsiteY28" fmla="*/ 551286 h 1921763"/>
              <a:gd name="connsiteX29" fmla="*/ 428625 w 1973932"/>
              <a:gd name="connsiteY29" fmla="*/ 422699 h 1921763"/>
              <a:gd name="connsiteX30" fmla="*/ 552450 w 1973932"/>
              <a:gd name="connsiteY30" fmla="*/ 408411 h 1921763"/>
              <a:gd name="connsiteX31" fmla="*/ 628650 w 1973932"/>
              <a:gd name="connsiteY31" fmla="*/ 403649 h 1921763"/>
              <a:gd name="connsiteX32" fmla="*/ 823912 w 1973932"/>
              <a:gd name="connsiteY32" fmla="*/ 517949 h 1921763"/>
              <a:gd name="connsiteX33" fmla="*/ 900112 w 1973932"/>
              <a:gd name="connsiteY33" fmla="*/ 660824 h 1921763"/>
              <a:gd name="connsiteX34" fmla="*/ 857250 w 1973932"/>
              <a:gd name="connsiteY34" fmla="*/ 1365674 h 1921763"/>
              <a:gd name="connsiteX35" fmla="*/ 771525 w 1973932"/>
              <a:gd name="connsiteY35" fmla="*/ 1518074 h 1921763"/>
              <a:gd name="connsiteX36" fmla="*/ 804862 w 1973932"/>
              <a:gd name="connsiteY36" fmla="*/ 1560936 h 1921763"/>
              <a:gd name="connsiteX37" fmla="*/ 833437 w 1973932"/>
              <a:gd name="connsiteY37" fmla="*/ 1527599 h 1921763"/>
              <a:gd name="connsiteX38" fmla="*/ 828675 w 1973932"/>
              <a:gd name="connsiteY38" fmla="*/ 1446636 h 1921763"/>
              <a:gd name="connsiteX39" fmla="*/ 828675 w 1973932"/>
              <a:gd name="connsiteY39" fmla="*/ 1446636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53975 w 1961232"/>
              <a:gd name="connsiteY26" fmla="*/ 679874 h 1921763"/>
              <a:gd name="connsiteX27" fmla="*/ 144462 w 1961232"/>
              <a:gd name="connsiteY27" fmla="*/ 679874 h 1921763"/>
              <a:gd name="connsiteX28" fmla="*/ 301625 w 1961232"/>
              <a:gd name="connsiteY28" fmla="*/ 551286 h 1921763"/>
              <a:gd name="connsiteX29" fmla="*/ 415925 w 1961232"/>
              <a:gd name="connsiteY29" fmla="*/ 422699 h 1921763"/>
              <a:gd name="connsiteX30" fmla="*/ 539750 w 1961232"/>
              <a:gd name="connsiteY30" fmla="*/ 408411 h 1921763"/>
              <a:gd name="connsiteX31" fmla="*/ 615950 w 1961232"/>
              <a:gd name="connsiteY31" fmla="*/ 403649 h 1921763"/>
              <a:gd name="connsiteX32" fmla="*/ 811212 w 1961232"/>
              <a:gd name="connsiteY32" fmla="*/ 517949 h 1921763"/>
              <a:gd name="connsiteX33" fmla="*/ 887412 w 1961232"/>
              <a:gd name="connsiteY33" fmla="*/ 660824 h 1921763"/>
              <a:gd name="connsiteX34" fmla="*/ 844550 w 1961232"/>
              <a:gd name="connsiteY34" fmla="*/ 1365674 h 1921763"/>
              <a:gd name="connsiteX35" fmla="*/ 758825 w 1961232"/>
              <a:gd name="connsiteY35" fmla="*/ 1518074 h 1921763"/>
              <a:gd name="connsiteX36" fmla="*/ 792162 w 1961232"/>
              <a:gd name="connsiteY36" fmla="*/ 1560936 h 1921763"/>
              <a:gd name="connsiteX37" fmla="*/ 820737 w 1961232"/>
              <a:gd name="connsiteY37" fmla="*/ 1527599 h 1921763"/>
              <a:gd name="connsiteX38" fmla="*/ 815975 w 1961232"/>
              <a:gd name="connsiteY38" fmla="*/ 1446636 h 1921763"/>
              <a:gd name="connsiteX39" fmla="*/ 815975 w 1961232"/>
              <a:gd name="connsiteY39" fmla="*/ 1446636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144462 w 1961232"/>
              <a:gd name="connsiteY27" fmla="*/ 679874 h 1921763"/>
              <a:gd name="connsiteX28" fmla="*/ 301625 w 1961232"/>
              <a:gd name="connsiteY28" fmla="*/ 551286 h 1921763"/>
              <a:gd name="connsiteX29" fmla="*/ 415925 w 1961232"/>
              <a:gd name="connsiteY29" fmla="*/ 422699 h 1921763"/>
              <a:gd name="connsiteX30" fmla="*/ 539750 w 1961232"/>
              <a:gd name="connsiteY30" fmla="*/ 408411 h 1921763"/>
              <a:gd name="connsiteX31" fmla="*/ 615950 w 1961232"/>
              <a:gd name="connsiteY31" fmla="*/ 403649 h 1921763"/>
              <a:gd name="connsiteX32" fmla="*/ 811212 w 1961232"/>
              <a:gd name="connsiteY32" fmla="*/ 517949 h 1921763"/>
              <a:gd name="connsiteX33" fmla="*/ 887412 w 1961232"/>
              <a:gd name="connsiteY33" fmla="*/ 660824 h 1921763"/>
              <a:gd name="connsiteX34" fmla="*/ 844550 w 1961232"/>
              <a:gd name="connsiteY34" fmla="*/ 1365674 h 1921763"/>
              <a:gd name="connsiteX35" fmla="*/ 758825 w 1961232"/>
              <a:gd name="connsiteY35" fmla="*/ 1518074 h 1921763"/>
              <a:gd name="connsiteX36" fmla="*/ 792162 w 1961232"/>
              <a:gd name="connsiteY36" fmla="*/ 1560936 h 1921763"/>
              <a:gd name="connsiteX37" fmla="*/ 820737 w 1961232"/>
              <a:gd name="connsiteY37" fmla="*/ 1527599 h 1921763"/>
              <a:gd name="connsiteX38" fmla="*/ 815975 w 1961232"/>
              <a:gd name="connsiteY38" fmla="*/ 1446636 h 1921763"/>
              <a:gd name="connsiteX39" fmla="*/ 815975 w 1961232"/>
              <a:gd name="connsiteY39" fmla="*/ 1446636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300037 w 1961232"/>
              <a:gd name="connsiteY27" fmla="*/ 606849 h 1921763"/>
              <a:gd name="connsiteX28" fmla="*/ 301625 w 1961232"/>
              <a:gd name="connsiteY28" fmla="*/ 551286 h 1921763"/>
              <a:gd name="connsiteX29" fmla="*/ 415925 w 1961232"/>
              <a:gd name="connsiteY29" fmla="*/ 422699 h 1921763"/>
              <a:gd name="connsiteX30" fmla="*/ 539750 w 1961232"/>
              <a:gd name="connsiteY30" fmla="*/ 408411 h 1921763"/>
              <a:gd name="connsiteX31" fmla="*/ 615950 w 1961232"/>
              <a:gd name="connsiteY31" fmla="*/ 403649 h 1921763"/>
              <a:gd name="connsiteX32" fmla="*/ 811212 w 1961232"/>
              <a:gd name="connsiteY32" fmla="*/ 517949 h 1921763"/>
              <a:gd name="connsiteX33" fmla="*/ 887412 w 1961232"/>
              <a:gd name="connsiteY33" fmla="*/ 660824 h 1921763"/>
              <a:gd name="connsiteX34" fmla="*/ 844550 w 1961232"/>
              <a:gd name="connsiteY34" fmla="*/ 1365674 h 1921763"/>
              <a:gd name="connsiteX35" fmla="*/ 758825 w 1961232"/>
              <a:gd name="connsiteY35" fmla="*/ 1518074 h 1921763"/>
              <a:gd name="connsiteX36" fmla="*/ 792162 w 1961232"/>
              <a:gd name="connsiteY36" fmla="*/ 1560936 h 1921763"/>
              <a:gd name="connsiteX37" fmla="*/ 820737 w 1961232"/>
              <a:gd name="connsiteY37" fmla="*/ 1527599 h 1921763"/>
              <a:gd name="connsiteX38" fmla="*/ 815975 w 1961232"/>
              <a:gd name="connsiteY38" fmla="*/ 1446636 h 1921763"/>
              <a:gd name="connsiteX39" fmla="*/ 815975 w 1961232"/>
              <a:gd name="connsiteY39" fmla="*/ 1446636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300037 w 1961232"/>
              <a:gd name="connsiteY27" fmla="*/ 606849 h 1921763"/>
              <a:gd name="connsiteX28" fmla="*/ 387350 w 1961232"/>
              <a:gd name="connsiteY28" fmla="*/ 560811 h 1921763"/>
              <a:gd name="connsiteX29" fmla="*/ 415925 w 1961232"/>
              <a:gd name="connsiteY29" fmla="*/ 422699 h 1921763"/>
              <a:gd name="connsiteX30" fmla="*/ 539750 w 1961232"/>
              <a:gd name="connsiteY30" fmla="*/ 408411 h 1921763"/>
              <a:gd name="connsiteX31" fmla="*/ 615950 w 1961232"/>
              <a:gd name="connsiteY31" fmla="*/ 403649 h 1921763"/>
              <a:gd name="connsiteX32" fmla="*/ 811212 w 1961232"/>
              <a:gd name="connsiteY32" fmla="*/ 517949 h 1921763"/>
              <a:gd name="connsiteX33" fmla="*/ 887412 w 1961232"/>
              <a:gd name="connsiteY33" fmla="*/ 660824 h 1921763"/>
              <a:gd name="connsiteX34" fmla="*/ 844550 w 1961232"/>
              <a:gd name="connsiteY34" fmla="*/ 1365674 h 1921763"/>
              <a:gd name="connsiteX35" fmla="*/ 758825 w 1961232"/>
              <a:gd name="connsiteY35" fmla="*/ 1518074 h 1921763"/>
              <a:gd name="connsiteX36" fmla="*/ 792162 w 1961232"/>
              <a:gd name="connsiteY36" fmla="*/ 1560936 h 1921763"/>
              <a:gd name="connsiteX37" fmla="*/ 820737 w 1961232"/>
              <a:gd name="connsiteY37" fmla="*/ 1527599 h 1921763"/>
              <a:gd name="connsiteX38" fmla="*/ 815975 w 1961232"/>
              <a:gd name="connsiteY38" fmla="*/ 1446636 h 1921763"/>
              <a:gd name="connsiteX39" fmla="*/ 815975 w 1961232"/>
              <a:gd name="connsiteY39" fmla="*/ 1446636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300037 w 1961232"/>
              <a:gd name="connsiteY27" fmla="*/ 606849 h 1921763"/>
              <a:gd name="connsiteX28" fmla="*/ 387350 w 1961232"/>
              <a:gd name="connsiteY28" fmla="*/ 560811 h 1921763"/>
              <a:gd name="connsiteX29" fmla="*/ 469900 w 1961232"/>
              <a:gd name="connsiteY29" fmla="*/ 463974 h 1921763"/>
              <a:gd name="connsiteX30" fmla="*/ 539750 w 1961232"/>
              <a:gd name="connsiteY30" fmla="*/ 408411 h 1921763"/>
              <a:gd name="connsiteX31" fmla="*/ 615950 w 1961232"/>
              <a:gd name="connsiteY31" fmla="*/ 403649 h 1921763"/>
              <a:gd name="connsiteX32" fmla="*/ 811212 w 1961232"/>
              <a:gd name="connsiteY32" fmla="*/ 517949 h 1921763"/>
              <a:gd name="connsiteX33" fmla="*/ 887412 w 1961232"/>
              <a:gd name="connsiteY33" fmla="*/ 660824 h 1921763"/>
              <a:gd name="connsiteX34" fmla="*/ 844550 w 1961232"/>
              <a:gd name="connsiteY34" fmla="*/ 1365674 h 1921763"/>
              <a:gd name="connsiteX35" fmla="*/ 758825 w 1961232"/>
              <a:gd name="connsiteY35" fmla="*/ 1518074 h 1921763"/>
              <a:gd name="connsiteX36" fmla="*/ 792162 w 1961232"/>
              <a:gd name="connsiteY36" fmla="*/ 1560936 h 1921763"/>
              <a:gd name="connsiteX37" fmla="*/ 820737 w 1961232"/>
              <a:gd name="connsiteY37" fmla="*/ 1527599 h 1921763"/>
              <a:gd name="connsiteX38" fmla="*/ 815975 w 1961232"/>
              <a:gd name="connsiteY38" fmla="*/ 1446636 h 1921763"/>
              <a:gd name="connsiteX39" fmla="*/ 815975 w 1961232"/>
              <a:gd name="connsiteY39" fmla="*/ 1446636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300037 w 1961232"/>
              <a:gd name="connsiteY27" fmla="*/ 606849 h 1921763"/>
              <a:gd name="connsiteX28" fmla="*/ 387350 w 1961232"/>
              <a:gd name="connsiteY28" fmla="*/ 560811 h 1921763"/>
              <a:gd name="connsiteX29" fmla="*/ 469900 w 1961232"/>
              <a:gd name="connsiteY29" fmla="*/ 463974 h 1921763"/>
              <a:gd name="connsiteX30" fmla="*/ 539750 w 1961232"/>
              <a:gd name="connsiteY30" fmla="*/ 408411 h 1921763"/>
              <a:gd name="connsiteX31" fmla="*/ 625475 w 1961232"/>
              <a:gd name="connsiteY31" fmla="*/ 384599 h 1921763"/>
              <a:gd name="connsiteX32" fmla="*/ 811212 w 1961232"/>
              <a:gd name="connsiteY32" fmla="*/ 517949 h 1921763"/>
              <a:gd name="connsiteX33" fmla="*/ 887412 w 1961232"/>
              <a:gd name="connsiteY33" fmla="*/ 660824 h 1921763"/>
              <a:gd name="connsiteX34" fmla="*/ 844550 w 1961232"/>
              <a:gd name="connsiteY34" fmla="*/ 1365674 h 1921763"/>
              <a:gd name="connsiteX35" fmla="*/ 758825 w 1961232"/>
              <a:gd name="connsiteY35" fmla="*/ 1518074 h 1921763"/>
              <a:gd name="connsiteX36" fmla="*/ 792162 w 1961232"/>
              <a:gd name="connsiteY36" fmla="*/ 1560936 h 1921763"/>
              <a:gd name="connsiteX37" fmla="*/ 820737 w 1961232"/>
              <a:gd name="connsiteY37" fmla="*/ 1527599 h 1921763"/>
              <a:gd name="connsiteX38" fmla="*/ 815975 w 1961232"/>
              <a:gd name="connsiteY38" fmla="*/ 1446636 h 1921763"/>
              <a:gd name="connsiteX39" fmla="*/ 815975 w 1961232"/>
              <a:gd name="connsiteY39" fmla="*/ 1446636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300037 w 1961232"/>
              <a:gd name="connsiteY27" fmla="*/ 606849 h 1921763"/>
              <a:gd name="connsiteX28" fmla="*/ 387350 w 1961232"/>
              <a:gd name="connsiteY28" fmla="*/ 560811 h 1921763"/>
              <a:gd name="connsiteX29" fmla="*/ 469900 w 1961232"/>
              <a:gd name="connsiteY29" fmla="*/ 463974 h 1921763"/>
              <a:gd name="connsiteX30" fmla="*/ 539750 w 1961232"/>
              <a:gd name="connsiteY30" fmla="*/ 408411 h 1921763"/>
              <a:gd name="connsiteX31" fmla="*/ 625475 w 1961232"/>
              <a:gd name="connsiteY31" fmla="*/ 384599 h 1921763"/>
              <a:gd name="connsiteX32" fmla="*/ 723925 w 1961232"/>
              <a:gd name="connsiteY32" fmla="*/ 415448 h 1921763"/>
              <a:gd name="connsiteX33" fmla="*/ 811212 w 1961232"/>
              <a:gd name="connsiteY33" fmla="*/ 517949 h 1921763"/>
              <a:gd name="connsiteX34" fmla="*/ 887412 w 1961232"/>
              <a:gd name="connsiteY34" fmla="*/ 660824 h 1921763"/>
              <a:gd name="connsiteX35" fmla="*/ 844550 w 1961232"/>
              <a:gd name="connsiteY35" fmla="*/ 1365674 h 1921763"/>
              <a:gd name="connsiteX36" fmla="*/ 758825 w 1961232"/>
              <a:gd name="connsiteY36" fmla="*/ 1518074 h 1921763"/>
              <a:gd name="connsiteX37" fmla="*/ 792162 w 1961232"/>
              <a:gd name="connsiteY37" fmla="*/ 1560936 h 1921763"/>
              <a:gd name="connsiteX38" fmla="*/ 820737 w 1961232"/>
              <a:gd name="connsiteY38" fmla="*/ 1527599 h 1921763"/>
              <a:gd name="connsiteX39" fmla="*/ 815975 w 1961232"/>
              <a:gd name="connsiteY39" fmla="*/ 1446636 h 1921763"/>
              <a:gd name="connsiteX40" fmla="*/ 815975 w 1961232"/>
              <a:gd name="connsiteY40" fmla="*/ 1446636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300037 w 1961232"/>
              <a:gd name="connsiteY27" fmla="*/ 606849 h 1921763"/>
              <a:gd name="connsiteX28" fmla="*/ 387350 w 1961232"/>
              <a:gd name="connsiteY28" fmla="*/ 560811 h 1921763"/>
              <a:gd name="connsiteX29" fmla="*/ 469900 w 1961232"/>
              <a:gd name="connsiteY29" fmla="*/ 463974 h 1921763"/>
              <a:gd name="connsiteX30" fmla="*/ 539750 w 1961232"/>
              <a:gd name="connsiteY30" fmla="*/ 408411 h 1921763"/>
              <a:gd name="connsiteX31" fmla="*/ 625475 w 1961232"/>
              <a:gd name="connsiteY31" fmla="*/ 384599 h 1921763"/>
              <a:gd name="connsiteX32" fmla="*/ 723925 w 1961232"/>
              <a:gd name="connsiteY32" fmla="*/ 415448 h 1921763"/>
              <a:gd name="connsiteX33" fmla="*/ 909637 w 1961232"/>
              <a:gd name="connsiteY33" fmla="*/ 536999 h 1921763"/>
              <a:gd name="connsiteX34" fmla="*/ 887412 w 1961232"/>
              <a:gd name="connsiteY34" fmla="*/ 660824 h 1921763"/>
              <a:gd name="connsiteX35" fmla="*/ 844550 w 1961232"/>
              <a:gd name="connsiteY35" fmla="*/ 1365674 h 1921763"/>
              <a:gd name="connsiteX36" fmla="*/ 758825 w 1961232"/>
              <a:gd name="connsiteY36" fmla="*/ 1518074 h 1921763"/>
              <a:gd name="connsiteX37" fmla="*/ 792162 w 1961232"/>
              <a:gd name="connsiteY37" fmla="*/ 1560936 h 1921763"/>
              <a:gd name="connsiteX38" fmla="*/ 820737 w 1961232"/>
              <a:gd name="connsiteY38" fmla="*/ 1527599 h 1921763"/>
              <a:gd name="connsiteX39" fmla="*/ 815975 w 1961232"/>
              <a:gd name="connsiteY39" fmla="*/ 1446636 h 1921763"/>
              <a:gd name="connsiteX40" fmla="*/ 815975 w 1961232"/>
              <a:gd name="connsiteY40" fmla="*/ 1446636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300037 w 1961232"/>
              <a:gd name="connsiteY27" fmla="*/ 606849 h 1921763"/>
              <a:gd name="connsiteX28" fmla="*/ 387350 w 1961232"/>
              <a:gd name="connsiteY28" fmla="*/ 560811 h 1921763"/>
              <a:gd name="connsiteX29" fmla="*/ 469900 w 1961232"/>
              <a:gd name="connsiteY29" fmla="*/ 463974 h 1921763"/>
              <a:gd name="connsiteX30" fmla="*/ 539750 w 1961232"/>
              <a:gd name="connsiteY30" fmla="*/ 408411 h 1921763"/>
              <a:gd name="connsiteX31" fmla="*/ 625475 w 1961232"/>
              <a:gd name="connsiteY31" fmla="*/ 384599 h 1921763"/>
              <a:gd name="connsiteX32" fmla="*/ 723925 w 1961232"/>
              <a:gd name="connsiteY32" fmla="*/ 415448 h 1921763"/>
              <a:gd name="connsiteX33" fmla="*/ 909637 w 1961232"/>
              <a:gd name="connsiteY33" fmla="*/ 536999 h 1921763"/>
              <a:gd name="connsiteX34" fmla="*/ 985837 w 1961232"/>
              <a:gd name="connsiteY34" fmla="*/ 597324 h 1921763"/>
              <a:gd name="connsiteX35" fmla="*/ 844550 w 1961232"/>
              <a:gd name="connsiteY35" fmla="*/ 1365674 h 1921763"/>
              <a:gd name="connsiteX36" fmla="*/ 758825 w 1961232"/>
              <a:gd name="connsiteY36" fmla="*/ 1518074 h 1921763"/>
              <a:gd name="connsiteX37" fmla="*/ 792162 w 1961232"/>
              <a:gd name="connsiteY37" fmla="*/ 1560936 h 1921763"/>
              <a:gd name="connsiteX38" fmla="*/ 820737 w 1961232"/>
              <a:gd name="connsiteY38" fmla="*/ 1527599 h 1921763"/>
              <a:gd name="connsiteX39" fmla="*/ 815975 w 1961232"/>
              <a:gd name="connsiteY39" fmla="*/ 1446636 h 1921763"/>
              <a:gd name="connsiteX40" fmla="*/ 815975 w 1961232"/>
              <a:gd name="connsiteY40" fmla="*/ 1446636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300037 w 1961232"/>
              <a:gd name="connsiteY27" fmla="*/ 606849 h 1921763"/>
              <a:gd name="connsiteX28" fmla="*/ 387350 w 1961232"/>
              <a:gd name="connsiteY28" fmla="*/ 560811 h 1921763"/>
              <a:gd name="connsiteX29" fmla="*/ 469900 w 1961232"/>
              <a:gd name="connsiteY29" fmla="*/ 463974 h 1921763"/>
              <a:gd name="connsiteX30" fmla="*/ 539750 w 1961232"/>
              <a:gd name="connsiteY30" fmla="*/ 408411 h 1921763"/>
              <a:gd name="connsiteX31" fmla="*/ 625475 w 1961232"/>
              <a:gd name="connsiteY31" fmla="*/ 384599 h 1921763"/>
              <a:gd name="connsiteX32" fmla="*/ 723925 w 1961232"/>
              <a:gd name="connsiteY32" fmla="*/ 415448 h 1921763"/>
              <a:gd name="connsiteX33" fmla="*/ 909637 w 1961232"/>
              <a:gd name="connsiteY33" fmla="*/ 536999 h 1921763"/>
              <a:gd name="connsiteX34" fmla="*/ 985837 w 1961232"/>
              <a:gd name="connsiteY34" fmla="*/ 597324 h 1921763"/>
              <a:gd name="connsiteX35" fmla="*/ 1003325 w 1961232"/>
              <a:gd name="connsiteY35" fmla="*/ 666273 h 1921763"/>
              <a:gd name="connsiteX36" fmla="*/ 844550 w 1961232"/>
              <a:gd name="connsiteY36" fmla="*/ 1365674 h 1921763"/>
              <a:gd name="connsiteX37" fmla="*/ 758825 w 1961232"/>
              <a:gd name="connsiteY37" fmla="*/ 1518074 h 1921763"/>
              <a:gd name="connsiteX38" fmla="*/ 792162 w 1961232"/>
              <a:gd name="connsiteY38" fmla="*/ 1560936 h 1921763"/>
              <a:gd name="connsiteX39" fmla="*/ 820737 w 1961232"/>
              <a:gd name="connsiteY39" fmla="*/ 1527599 h 1921763"/>
              <a:gd name="connsiteX40" fmla="*/ 815975 w 1961232"/>
              <a:gd name="connsiteY40" fmla="*/ 1446636 h 1921763"/>
              <a:gd name="connsiteX41" fmla="*/ 815975 w 1961232"/>
              <a:gd name="connsiteY41" fmla="*/ 1446636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300037 w 1961232"/>
              <a:gd name="connsiteY27" fmla="*/ 606849 h 1921763"/>
              <a:gd name="connsiteX28" fmla="*/ 387350 w 1961232"/>
              <a:gd name="connsiteY28" fmla="*/ 560811 h 1921763"/>
              <a:gd name="connsiteX29" fmla="*/ 469900 w 1961232"/>
              <a:gd name="connsiteY29" fmla="*/ 463974 h 1921763"/>
              <a:gd name="connsiteX30" fmla="*/ 539750 w 1961232"/>
              <a:gd name="connsiteY30" fmla="*/ 408411 h 1921763"/>
              <a:gd name="connsiteX31" fmla="*/ 625475 w 1961232"/>
              <a:gd name="connsiteY31" fmla="*/ 384599 h 1921763"/>
              <a:gd name="connsiteX32" fmla="*/ 727100 w 1961232"/>
              <a:gd name="connsiteY32" fmla="*/ 364648 h 1921763"/>
              <a:gd name="connsiteX33" fmla="*/ 723925 w 1961232"/>
              <a:gd name="connsiteY33" fmla="*/ 415448 h 1921763"/>
              <a:gd name="connsiteX34" fmla="*/ 909637 w 1961232"/>
              <a:gd name="connsiteY34" fmla="*/ 536999 h 1921763"/>
              <a:gd name="connsiteX35" fmla="*/ 985837 w 1961232"/>
              <a:gd name="connsiteY35" fmla="*/ 597324 h 1921763"/>
              <a:gd name="connsiteX36" fmla="*/ 1003325 w 1961232"/>
              <a:gd name="connsiteY36" fmla="*/ 666273 h 1921763"/>
              <a:gd name="connsiteX37" fmla="*/ 844550 w 1961232"/>
              <a:gd name="connsiteY37" fmla="*/ 1365674 h 1921763"/>
              <a:gd name="connsiteX38" fmla="*/ 758825 w 1961232"/>
              <a:gd name="connsiteY38" fmla="*/ 1518074 h 1921763"/>
              <a:gd name="connsiteX39" fmla="*/ 792162 w 1961232"/>
              <a:gd name="connsiteY39" fmla="*/ 1560936 h 1921763"/>
              <a:gd name="connsiteX40" fmla="*/ 820737 w 1961232"/>
              <a:gd name="connsiteY40" fmla="*/ 1527599 h 1921763"/>
              <a:gd name="connsiteX41" fmla="*/ 815975 w 1961232"/>
              <a:gd name="connsiteY41" fmla="*/ 1446636 h 1921763"/>
              <a:gd name="connsiteX42" fmla="*/ 815975 w 1961232"/>
              <a:gd name="connsiteY42" fmla="*/ 1446636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300037 w 1961232"/>
              <a:gd name="connsiteY27" fmla="*/ 606849 h 1921763"/>
              <a:gd name="connsiteX28" fmla="*/ 387350 w 1961232"/>
              <a:gd name="connsiteY28" fmla="*/ 560811 h 1921763"/>
              <a:gd name="connsiteX29" fmla="*/ 469900 w 1961232"/>
              <a:gd name="connsiteY29" fmla="*/ 463974 h 1921763"/>
              <a:gd name="connsiteX30" fmla="*/ 539750 w 1961232"/>
              <a:gd name="connsiteY30" fmla="*/ 408411 h 1921763"/>
              <a:gd name="connsiteX31" fmla="*/ 625475 w 1961232"/>
              <a:gd name="connsiteY31" fmla="*/ 384599 h 1921763"/>
              <a:gd name="connsiteX32" fmla="*/ 727100 w 1961232"/>
              <a:gd name="connsiteY32" fmla="*/ 364648 h 1921763"/>
              <a:gd name="connsiteX33" fmla="*/ 909637 w 1961232"/>
              <a:gd name="connsiteY33" fmla="*/ 536999 h 1921763"/>
              <a:gd name="connsiteX34" fmla="*/ 985837 w 1961232"/>
              <a:gd name="connsiteY34" fmla="*/ 597324 h 1921763"/>
              <a:gd name="connsiteX35" fmla="*/ 1003325 w 1961232"/>
              <a:gd name="connsiteY35" fmla="*/ 666273 h 1921763"/>
              <a:gd name="connsiteX36" fmla="*/ 844550 w 1961232"/>
              <a:gd name="connsiteY36" fmla="*/ 1365674 h 1921763"/>
              <a:gd name="connsiteX37" fmla="*/ 758825 w 1961232"/>
              <a:gd name="connsiteY37" fmla="*/ 1518074 h 1921763"/>
              <a:gd name="connsiteX38" fmla="*/ 792162 w 1961232"/>
              <a:gd name="connsiteY38" fmla="*/ 1560936 h 1921763"/>
              <a:gd name="connsiteX39" fmla="*/ 820737 w 1961232"/>
              <a:gd name="connsiteY39" fmla="*/ 1527599 h 1921763"/>
              <a:gd name="connsiteX40" fmla="*/ 815975 w 1961232"/>
              <a:gd name="connsiteY40" fmla="*/ 1446636 h 1921763"/>
              <a:gd name="connsiteX41" fmla="*/ 815975 w 1961232"/>
              <a:gd name="connsiteY41" fmla="*/ 1446636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300037 w 1961232"/>
              <a:gd name="connsiteY27" fmla="*/ 606849 h 1921763"/>
              <a:gd name="connsiteX28" fmla="*/ 387350 w 1961232"/>
              <a:gd name="connsiteY28" fmla="*/ 560811 h 1921763"/>
              <a:gd name="connsiteX29" fmla="*/ 469900 w 1961232"/>
              <a:gd name="connsiteY29" fmla="*/ 463974 h 1921763"/>
              <a:gd name="connsiteX30" fmla="*/ 539750 w 1961232"/>
              <a:gd name="connsiteY30" fmla="*/ 408411 h 1921763"/>
              <a:gd name="connsiteX31" fmla="*/ 625475 w 1961232"/>
              <a:gd name="connsiteY31" fmla="*/ 384599 h 1921763"/>
              <a:gd name="connsiteX32" fmla="*/ 727100 w 1961232"/>
              <a:gd name="connsiteY32" fmla="*/ 364648 h 1921763"/>
              <a:gd name="connsiteX33" fmla="*/ 957262 w 1961232"/>
              <a:gd name="connsiteY33" fmla="*/ 511599 h 1921763"/>
              <a:gd name="connsiteX34" fmla="*/ 985837 w 1961232"/>
              <a:gd name="connsiteY34" fmla="*/ 597324 h 1921763"/>
              <a:gd name="connsiteX35" fmla="*/ 1003325 w 1961232"/>
              <a:gd name="connsiteY35" fmla="*/ 666273 h 1921763"/>
              <a:gd name="connsiteX36" fmla="*/ 844550 w 1961232"/>
              <a:gd name="connsiteY36" fmla="*/ 1365674 h 1921763"/>
              <a:gd name="connsiteX37" fmla="*/ 758825 w 1961232"/>
              <a:gd name="connsiteY37" fmla="*/ 1518074 h 1921763"/>
              <a:gd name="connsiteX38" fmla="*/ 792162 w 1961232"/>
              <a:gd name="connsiteY38" fmla="*/ 1560936 h 1921763"/>
              <a:gd name="connsiteX39" fmla="*/ 820737 w 1961232"/>
              <a:gd name="connsiteY39" fmla="*/ 1527599 h 1921763"/>
              <a:gd name="connsiteX40" fmla="*/ 815975 w 1961232"/>
              <a:gd name="connsiteY40" fmla="*/ 1446636 h 1921763"/>
              <a:gd name="connsiteX41" fmla="*/ 815975 w 1961232"/>
              <a:gd name="connsiteY41" fmla="*/ 1446636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300037 w 1961232"/>
              <a:gd name="connsiteY27" fmla="*/ 606849 h 1921763"/>
              <a:gd name="connsiteX28" fmla="*/ 387350 w 1961232"/>
              <a:gd name="connsiteY28" fmla="*/ 560811 h 1921763"/>
              <a:gd name="connsiteX29" fmla="*/ 469900 w 1961232"/>
              <a:gd name="connsiteY29" fmla="*/ 463974 h 1921763"/>
              <a:gd name="connsiteX30" fmla="*/ 539750 w 1961232"/>
              <a:gd name="connsiteY30" fmla="*/ 408411 h 1921763"/>
              <a:gd name="connsiteX31" fmla="*/ 625475 w 1961232"/>
              <a:gd name="connsiteY31" fmla="*/ 384599 h 1921763"/>
              <a:gd name="connsiteX32" fmla="*/ 727100 w 1961232"/>
              <a:gd name="connsiteY32" fmla="*/ 364648 h 1921763"/>
              <a:gd name="connsiteX33" fmla="*/ 957262 w 1961232"/>
              <a:gd name="connsiteY33" fmla="*/ 511599 h 1921763"/>
              <a:gd name="connsiteX34" fmla="*/ 1003325 w 1961232"/>
              <a:gd name="connsiteY34" fmla="*/ 666273 h 1921763"/>
              <a:gd name="connsiteX35" fmla="*/ 844550 w 1961232"/>
              <a:gd name="connsiteY35" fmla="*/ 1365674 h 1921763"/>
              <a:gd name="connsiteX36" fmla="*/ 758825 w 1961232"/>
              <a:gd name="connsiteY36" fmla="*/ 1518074 h 1921763"/>
              <a:gd name="connsiteX37" fmla="*/ 792162 w 1961232"/>
              <a:gd name="connsiteY37" fmla="*/ 1560936 h 1921763"/>
              <a:gd name="connsiteX38" fmla="*/ 820737 w 1961232"/>
              <a:gd name="connsiteY38" fmla="*/ 1527599 h 1921763"/>
              <a:gd name="connsiteX39" fmla="*/ 815975 w 1961232"/>
              <a:gd name="connsiteY39" fmla="*/ 1446636 h 1921763"/>
              <a:gd name="connsiteX40" fmla="*/ 815975 w 1961232"/>
              <a:gd name="connsiteY40" fmla="*/ 1446636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300037 w 1961232"/>
              <a:gd name="connsiteY27" fmla="*/ 606849 h 1921763"/>
              <a:gd name="connsiteX28" fmla="*/ 387350 w 1961232"/>
              <a:gd name="connsiteY28" fmla="*/ 560811 h 1921763"/>
              <a:gd name="connsiteX29" fmla="*/ 469900 w 1961232"/>
              <a:gd name="connsiteY29" fmla="*/ 463974 h 1921763"/>
              <a:gd name="connsiteX30" fmla="*/ 539750 w 1961232"/>
              <a:gd name="connsiteY30" fmla="*/ 408411 h 1921763"/>
              <a:gd name="connsiteX31" fmla="*/ 625475 w 1961232"/>
              <a:gd name="connsiteY31" fmla="*/ 384599 h 1921763"/>
              <a:gd name="connsiteX32" fmla="*/ 727100 w 1961232"/>
              <a:gd name="connsiteY32" fmla="*/ 364648 h 1921763"/>
              <a:gd name="connsiteX33" fmla="*/ 957262 w 1961232"/>
              <a:gd name="connsiteY33" fmla="*/ 511599 h 1921763"/>
              <a:gd name="connsiteX34" fmla="*/ 1000150 w 1961232"/>
              <a:gd name="connsiteY34" fmla="*/ 593248 h 1921763"/>
              <a:gd name="connsiteX35" fmla="*/ 1003325 w 1961232"/>
              <a:gd name="connsiteY35" fmla="*/ 666273 h 1921763"/>
              <a:gd name="connsiteX36" fmla="*/ 844550 w 1961232"/>
              <a:gd name="connsiteY36" fmla="*/ 1365674 h 1921763"/>
              <a:gd name="connsiteX37" fmla="*/ 758825 w 1961232"/>
              <a:gd name="connsiteY37" fmla="*/ 1518074 h 1921763"/>
              <a:gd name="connsiteX38" fmla="*/ 792162 w 1961232"/>
              <a:gd name="connsiteY38" fmla="*/ 1560936 h 1921763"/>
              <a:gd name="connsiteX39" fmla="*/ 820737 w 1961232"/>
              <a:gd name="connsiteY39" fmla="*/ 1527599 h 1921763"/>
              <a:gd name="connsiteX40" fmla="*/ 815975 w 1961232"/>
              <a:gd name="connsiteY40" fmla="*/ 1446636 h 1921763"/>
              <a:gd name="connsiteX41" fmla="*/ 815975 w 1961232"/>
              <a:gd name="connsiteY41" fmla="*/ 1446636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300037 w 1961232"/>
              <a:gd name="connsiteY27" fmla="*/ 606849 h 1921763"/>
              <a:gd name="connsiteX28" fmla="*/ 387350 w 1961232"/>
              <a:gd name="connsiteY28" fmla="*/ 560811 h 1921763"/>
              <a:gd name="connsiteX29" fmla="*/ 469900 w 1961232"/>
              <a:gd name="connsiteY29" fmla="*/ 463974 h 1921763"/>
              <a:gd name="connsiteX30" fmla="*/ 539750 w 1961232"/>
              <a:gd name="connsiteY30" fmla="*/ 408411 h 1921763"/>
              <a:gd name="connsiteX31" fmla="*/ 625475 w 1961232"/>
              <a:gd name="connsiteY31" fmla="*/ 384599 h 1921763"/>
              <a:gd name="connsiteX32" fmla="*/ 727100 w 1961232"/>
              <a:gd name="connsiteY32" fmla="*/ 364648 h 1921763"/>
              <a:gd name="connsiteX33" fmla="*/ 957262 w 1961232"/>
              <a:gd name="connsiteY33" fmla="*/ 511599 h 1921763"/>
              <a:gd name="connsiteX34" fmla="*/ 1000150 w 1961232"/>
              <a:gd name="connsiteY34" fmla="*/ 593248 h 1921763"/>
              <a:gd name="connsiteX35" fmla="*/ 1003325 w 1961232"/>
              <a:gd name="connsiteY35" fmla="*/ 666273 h 1921763"/>
              <a:gd name="connsiteX36" fmla="*/ 955700 w 1961232"/>
              <a:gd name="connsiteY36" fmla="*/ 993298 h 1921763"/>
              <a:gd name="connsiteX37" fmla="*/ 844550 w 1961232"/>
              <a:gd name="connsiteY37" fmla="*/ 1365674 h 1921763"/>
              <a:gd name="connsiteX38" fmla="*/ 758825 w 1961232"/>
              <a:gd name="connsiteY38" fmla="*/ 1518074 h 1921763"/>
              <a:gd name="connsiteX39" fmla="*/ 792162 w 1961232"/>
              <a:gd name="connsiteY39" fmla="*/ 1560936 h 1921763"/>
              <a:gd name="connsiteX40" fmla="*/ 820737 w 1961232"/>
              <a:gd name="connsiteY40" fmla="*/ 1527599 h 1921763"/>
              <a:gd name="connsiteX41" fmla="*/ 815975 w 1961232"/>
              <a:gd name="connsiteY41" fmla="*/ 1446636 h 1921763"/>
              <a:gd name="connsiteX42" fmla="*/ 815975 w 1961232"/>
              <a:gd name="connsiteY42" fmla="*/ 1446636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300037 w 1961232"/>
              <a:gd name="connsiteY27" fmla="*/ 606849 h 1921763"/>
              <a:gd name="connsiteX28" fmla="*/ 387350 w 1961232"/>
              <a:gd name="connsiteY28" fmla="*/ 560811 h 1921763"/>
              <a:gd name="connsiteX29" fmla="*/ 469900 w 1961232"/>
              <a:gd name="connsiteY29" fmla="*/ 463974 h 1921763"/>
              <a:gd name="connsiteX30" fmla="*/ 539750 w 1961232"/>
              <a:gd name="connsiteY30" fmla="*/ 408411 h 1921763"/>
              <a:gd name="connsiteX31" fmla="*/ 625475 w 1961232"/>
              <a:gd name="connsiteY31" fmla="*/ 384599 h 1921763"/>
              <a:gd name="connsiteX32" fmla="*/ 727100 w 1961232"/>
              <a:gd name="connsiteY32" fmla="*/ 364648 h 1921763"/>
              <a:gd name="connsiteX33" fmla="*/ 957262 w 1961232"/>
              <a:gd name="connsiteY33" fmla="*/ 511599 h 1921763"/>
              <a:gd name="connsiteX34" fmla="*/ 1000150 w 1961232"/>
              <a:gd name="connsiteY34" fmla="*/ 593248 h 1921763"/>
              <a:gd name="connsiteX35" fmla="*/ 1003325 w 1961232"/>
              <a:gd name="connsiteY35" fmla="*/ 666273 h 1921763"/>
              <a:gd name="connsiteX36" fmla="*/ 955700 w 1961232"/>
              <a:gd name="connsiteY36" fmla="*/ 993298 h 1921763"/>
              <a:gd name="connsiteX37" fmla="*/ 914425 w 1961232"/>
              <a:gd name="connsiteY37" fmla="*/ 1310798 h 1921763"/>
              <a:gd name="connsiteX38" fmla="*/ 844550 w 1961232"/>
              <a:gd name="connsiteY38" fmla="*/ 1365674 h 1921763"/>
              <a:gd name="connsiteX39" fmla="*/ 758825 w 1961232"/>
              <a:gd name="connsiteY39" fmla="*/ 1518074 h 1921763"/>
              <a:gd name="connsiteX40" fmla="*/ 792162 w 1961232"/>
              <a:gd name="connsiteY40" fmla="*/ 1560936 h 1921763"/>
              <a:gd name="connsiteX41" fmla="*/ 820737 w 1961232"/>
              <a:gd name="connsiteY41" fmla="*/ 1527599 h 1921763"/>
              <a:gd name="connsiteX42" fmla="*/ 815975 w 1961232"/>
              <a:gd name="connsiteY42" fmla="*/ 1446636 h 1921763"/>
              <a:gd name="connsiteX43" fmla="*/ 815975 w 1961232"/>
              <a:gd name="connsiteY43" fmla="*/ 1446636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300037 w 1961232"/>
              <a:gd name="connsiteY27" fmla="*/ 606849 h 1921763"/>
              <a:gd name="connsiteX28" fmla="*/ 387350 w 1961232"/>
              <a:gd name="connsiteY28" fmla="*/ 560811 h 1921763"/>
              <a:gd name="connsiteX29" fmla="*/ 469900 w 1961232"/>
              <a:gd name="connsiteY29" fmla="*/ 463974 h 1921763"/>
              <a:gd name="connsiteX30" fmla="*/ 539750 w 1961232"/>
              <a:gd name="connsiteY30" fmla="*/ 408411 h 1921763"/>
              <a:gd name="connsiteX31" fmla="*/ 625475 w 1961232"/>
              <a:gd name="connsiteY31" fmla="*/ 384599 h 1921763"/>
              <a:gd name="connsiteX32" fmla="*/ 727100 w 1961232"/>
              <a:gd name="connsiteY32" fmla="*/ 364648 h 1921763"/>
              <a:gd name="connsiteX33" fmla="*/ 957262 w 1961232"/>
              <a:gd name="connsiteY33" fmla="*/ 511599 h 1921763"/>
              <a:gd name="connsiteX34" fmla="*/ 1000150 w 1961232"/>
              <a:gd name="connsiteY34" fmla="*/ 593248 h 1921763"/>
              <a:gd name="connsiteX35" fmla="*/ 1003325 w 1961232"/>
              <a:gd name="connsiteY35" fmla="*/ 666273 h 1921763"/>
              <a:gd name="connsiteX36" fmla="*/ 955700 w 1961232"/>
              <a:gd name="connsiteY36" fmla="*/ 993298 h 1921763"/>
              <a:gd name="connsiteX37" fmla="*/ 914425 w 1961232"/>
              <a:gd name="connsiteY37" fmla="*/ 1310798 h 1921763"/>
              <a:gd name="connsiteX38" fmla="*/ 844550 w 1961232"/>
              <a:gd name="connsiteY38" fmla="*/ 1365674 h 1921763"/>
              <a:gd name="connsiteX39" fmla="*/ 809625 w 1961232"/>
              <a:gd name="connsiteY39" fmla="*/ 1454574 h 1921763"/>
              <a:gd name="connsiteX40" fmla="*/ 792162 w 1961232"/>
              <a:gd name="connsiteY40" fmla="*/ 1560936 h 1921763"/>
              <a:gd name="connsiteX41" fmla="*/ 820737 w 1961232"/>
              <a:gd name="connsiteY41" fmla="*/ 1527599 h 1921763"/>
              <a:gd name="connsiteX42" fmla="*/ 815975 w 1961232"/>
              <a:gd name="connsiteY42" fmla="*/ 1446636 h 1921763"/>
              <a:gd name="connsiteX43" fmla="*/ 815975 w 1961232"/>
              <a:gd name="connsiteY43" fmla="*/ 1446636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300037 w 1961232"/>
              <a:gd name="connsiteY27" fmla="*/ 606849 h 1921763"/>
              <a:gd name="connsiteX28" fmla="*/ 387350 w 1961232"/>
              <a:gd name="connsiteY28" fmla="*/ 560811 h 1921763"/>
              <a:gd name="connsiteX29" fmla="*/ 469900 w 1961232"/>
              <a:gd name="connsiteY29" fmla="*/ 463974 h 1921763"/>
              <a:gd name="connsiteX30" fmla="*/ 539750 w 1961232"/>
              <a:gd name="connsiteY30" fmla="*/ 408411 h 1921763"/>
              <a:gd name="connsiteX31" fmla="*/ 625475 w 1961232"/>
              <a:gd name="connsiteY31" fmla="*/ 384599 h 1921763"/>
              <a:gd name="connsiteX32" fmla="*/ 727100 w 1961232"/>
              <a:gd name="connsiteY32" fmla="*/ 364648 h 1921763"/>
              <a:gd name="connsiteX33" fmla="*/ 957262 w 1961232"/>
              <a:gd name="connsiteY33" fmla="*/ 511599 h 1921763"/>
              <a:gd name="connsiteX34" fmla="*/ 1000150 w 1961232"/>
              <a:gd name="connsiteY34" fmla="*/ 593248 h 1921763"/>
              <a:gd name="connsiteX35" fmla="*/ 1003325 w 1961232"/>
              <a:gd name="connsiteY35" fmla="*/ 666273 h 1921763"/>
              <a:gd name="connsiteX36" fmla="*/ 955700 w 1961232"/>
              <a:gd name="connsiteY36" fmla="*/ 993298 h 1921763"/>
              <a:gd name="connsiteX37" fmla="*/ 914425 w 1961232"/>
              <a:gd name="connsiteY37" fmla="*/ 1310798 h 1921763"/>
              <a:gd name="connsiteX38" fmla="*/ 844550 w 1961232"/>
              <a:gd name="connsiteY38" fmla="*/ 1365674 h 1921763"/>
              <a:gd name="connsiteX39" fmla="*/ 809625 w 1961232"/>
              <a:gd name="connsiteY39" fmla="*/ 1454574 h 1921763"/>
              <a:gd name="connsiteX40" fmla="*/ 792162 w 1961232"/>
              <a:gd name="connsiteY40" fmla="*/ 1560936 h 1921763"/>
              <a:gd name="connsiteX41" fmla="*/ 887412 w 1961232"/>
              <a:gd name="connsiteY41" fmla="*/ 1467274 h 1921763"/>
              <a:gd name="connsiteX42" fmla="*/ 815975 w 1961232"/>
              <a:gd name="connsiteY42" fmla="*/ 1446636 h 1921763"/>
              <a:gd name="connsiteX43" fmla="*/ 815975 w 1961232"/>
              <a:gd name="connsiteY43" fmla="*/ 1446636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300037 w 1961232"/>
              <a:gd name="connsiteY27" fmla="*/ 606849 h 1921763"/>
              <a:gd name="connsiteX28" fmla="*/ 387350 w 1961232"/>
              <a:gd name="connsiteY28" fmla="*/ 560811 h 1921763"/>
              <a:gd name="connsiteX29" fmla="*/ 469900 w 1961232"/>
              <a:gd name="connsiteY29" fmla="*/ 463974 h 1921763"/>
              <a:gd name="connsiteX30" fmla="*/ 539750 w 1961232"/>
              <a:gd name="connsiteY30" fmla="*/ 408411 h 1921763"/>
              <a:gd name="connsiteX31" fmla="*/ 625475 w 1961232"/>
              <a:gd name="connsiteY31" fmla="*/ 384599 h 1921763"/>
              <a:gd name="connsiteX32" fmla="*/ 727100 w 1961232"/>
              <a:gd name="connsiteY32" fmla="*/ 364648 h 1921763"/>
              <a:gd name="connsiteX33" fmla="*/ 957262 w 1961232"/>
              <a:gd name="connsiteY33" fmla="*/ 511599 h 1921763"/>
              <a:gd name="connsiteX34" fmla="*/ 1000150 w 1961232"/>
              <a:gd name="connsiteY34" fmla="*/ 593248 h 1921763"/>
              <a:gd name="connsiteX35" fmla="*/ 1003325 w 1961232"/>
              <a:gd name="connsiteY35" fmla="*/ 666273 h 1921763"/>
              <a:gd name="connsiteX36" fmla="*/ 955700 w 1961232"/>
              <a:gd name="connsiteY36" fmla="*/ 993298 h 1921763"/>
              <a:gd name="connsiteX37" fmla="*/ 914425 w 1961232"/>
              <a:gd name="connsiteY37" fmla="*/ 1310798 h 1921763"/>
              <a:gd name="connsiteX38" fmla="*/ 844550 w 1961232"/>
              <a:gd name="connsiteY38" fmla="*/ 1365674 h 1921763"/>
              <a:gd name="connsiteX39" fmla="*/ 809625 w 1961232"/>
              <a:gd name="connsiteY39" fmla="*/ 1454574 h 1921763"/>
              <a:gd name="connsiteX40" fmla="*/ 792162 w 1961232"/>
              <a:gd name="connsiteY40" fmla="*/ 1560936 h 1921763"/>
              <a:gd name="connsiteX41" fmla="*/ 887412 w 1961232"/>
              <a:gd name="connsiteY41" fmla="*/ 1467274 h 1921763"/>
              <a:gd name="connsiteX42" fmla="*/ 815975 w 1961232"/>
              <a:gd name="connsiteY42" fmla="*/ 1446636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300037 w 1961232"/>
              <a:gd name="connsiteY27" fmla="*/ 606849 h 1921763"/>
              <a:gd name="connsiteX28" fmla="*/ 387350 w 1961232"/>
              <a:gd name="connsiteY28" fmla="*/ 560811 h 1921763"/>
              <a:gd name="connsiteX29" fmla="*/ 469900 w 1961232"/>
              <a:gd name="connsiteY29" fmla="*/ 463974 h 1921763"/>
              <a:gd name="connsiteX30" fmla="*/ 539750 w 1961232"/>
              <a:gd name="connsiteY30" fmla="*/ 408411 h 1921763"/>
              <a:gd name="connsiteX31" fmla="*/ 625475 w 1961232"/>
              <a:gd name="connsiteY31" fmla="*/ 384599 h 1921763"/>
              <a:gd name="connsiteX32" fmla="*/ 727100 w 1961232"/>
              <a:gd name="connsiteY32" fmla="*/ 364648 h 1921763"/>
              <a:gd name="connsiteX33" fmla="*/ 957262 w 1961232"/>
              <a:gd name="connsiteY33" fmla="*/ 511599 h 1921763"/>
              <a:gd name="connsiteX34" fmla="*/ 1000150 w 1961232"/>
              <a:gd name="connsiteY34" fmla="*/ 593248 h 1921763"/>
              <a:gd name="connsiteX35" fmla="*/ 1003325 w 1961232"/>
              <a:gd name="connsiteY35" fmla="*/ 666273 h 1921763"/>
              <a:gd name="connsiteX36" fmla="*/ 955700 w 1961232"/>
              <a:gd name="connsiteY36" fmla="*/ 993298 h 1921763"/>
              <a:gd name="connsiteX37" fmla="*/ 914425 w 1961232"/>
              <a:gd name="connsiteY37" fmla="*/ 1310798 h 1921763"/>
              <a:gd name="connsiteX38" fmla="*/ 844550 w 1961232"/>
              <a:gd name="connsiteY38" fmla="*/ 1365674 h 1921763"/>
              <a:gd name="connsiteX39" fmla="*/ 809625 w 1961232"/>
              <a:gd name="connsiteY39" fmla="*/ 1454574 h 1921763"/>
              <a:gd name="connsiteX40" fmla="*/ 792162 w 1961232"/>
              <a:gd name="connsiteY40" fmla="*/ 1560936 h 1921763"/>
              <a:gd name="connsiteX41" fmla="*/ 887412 w 1961232"/>
              <a:gd name="connsiteY41" fmla="*/ 1467274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300037 w 1961232"/>
              <a:gd name="connsiteY27" fmla="*/ 606849 h 1921763"/>
              <a:gd name="connsiteX28" fmla="*/ 387350 w 1961232"/>
              <a:gd name="connsiteY28" fmla="*/ 560811 h 1921763"/>
              <a:gd name="connsiteX29" fmla="*/ 469900 w 1961232"/>
              <a:gd name="connsiteY29" fmla="*/ 463974 h 1921763"/>
              <a:gd name="connsiteX30" fmla="*/ 539750 w 1961232"/>
              <a:gd name="connsiteY30" fmla="*/ 408411 h 1921763"/>
              <a:gd name="connsiteX31" fmla="*/ 625475 w 1961232"/>
              <a:gd name="connsiteY31" fmla="*/ 384599 h 1921763"/>
              <a:gd name="connsiteX32" fmla="*/ 727100 w 1961232"/>
              <a:gd name="connsiteY32" fmla="*/ 364648 h 1921763"/>
              <a:gd name="connsiteX33" fmla="*/ 957262 w 1961232"/>
              <a:gd name="connsiteY33" fmla="*/ 511599 h 1921763"/>
              <a:gd name="connsiteX34" fmla="*/ 1000150 w 1961232"/>
              <a:gd name="connsiteY34" fmla="*/ 593248 h 1921763"/>
              <a:gd name="connsiteX35" fmla="*/ 1003325 w 1961232"/>
              <a:gd name="connsiteY35" fmla="*/ 666273 h 1921763"/>
              <a:gd name="connsiteX36" fmla="*/ 955700 w 1961232"/>
              <a:gd name="connsiteY36" fmla="*/ 993298 h 1921763"/>
              <a:gd name="connsiteX37" fmla="*/ 914425 w 1961232"/>
              <a:gd name="connsiteY37" fmla="*/ 1310798 h 1921763"/>
              <a:gd name="connsiteX38" fmla="*/ 844550 w 1961232"/>
              <a:gd name="connsiteY38" fmla="*/ 1365674 h 1921763"/>
              <a:gd name="connsiteX39" fmla="*/ 809625 w 1961232"/>
              <a:gd name="connsiteY39" fmla="*/ 1454574 h 1921763"/>
              <a:gd name="connsiteX40" fmla="*/ 837406 w 1961232"/>
              <a:gd name="connsiteY40" fmla="*/ 1494261 h 1921763"/>
              <a:gd name="connsiteX41" fmla="*/ 887412 w 1961232"/>
              <a:gd name="connsiteY41" fmla="*/ 1467274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300037 w 1961232"/>
              <a:gd name="connsiteY27" fmla="*/ 606849 h 1921763"/>
              <a:gd name="connsiteX28" fmla="*/ 387350 w 1961232"/>
              <a:gd name="connsiteY28" fmla="*/ 560811 h 1921763"/>
              <a:gd name="connsiteX29" fmla="*/ 469900 w 1961232"/>
              <a:gd name="connsiteY29" fmla="*/ 463974 h 1921763"/>
              <a:gd name="connsiteX30" fmla="*/ 539750 w 1961232"/>
              <a:gd name="connsiteY30" fmla="*/ 408411 h 1921763"/>
              <a:gd name="connsiteX31" fmla="*/ 625475 w 1961232"/>
              <a:gd name="connsiteY31" fmla="*/ 384599 h 1921763"/>
              <a:gd name="connsiteX32" fmla="*/ 727100 w 1961232"/>
              <a:gd name="connsiteY32" fmla="*/ 364648 h 1921763"/>
              <a:gd name="connsiteX33" fmla="*/ 957262 w 1961232"/>
              <a:gd name="connsiteY33" fmla="*/ 511599 h 1921763"/>
              <a:gd name="connsiteX34" fmla="*/ 1000150 w 1961232"/>
              <a:gd name="connsiteY34" fmla="*/ 593248 h 1921763"/>
              <a:gd name="connsiteX35" fmla="*/ 1003325 w 1961232"/>
              <a:gd name="connsiteY35" fmla="*/ 666273 h 1921763"/>
              <a:gd name="connsiteX36" fmla="*/ 955700 w 1961232"/>
              <a:gd name="connsiteY36" fmla="*/ 993298 h 1921763"/>
              <a:gd name="connsiteX37" fmla="*/ 914425 w 1961232"/>
              <a:gd name="connsiteY37" fmla="*/ 1310798 h 1921763"/>
              <a:gd name="connsiteX38" fmla="*/ 844550 w 1961232"/>
              <a:gd name="connsiteY38" fmla="*/ 1365674 h 1921763"/>
              <a:gd name="connsiteX39" fmla="*/ 809625 w 1961232"/>
              <a:gd name="connsiteY39" fmla="*/ 1454574 h 1921763"/>
              <a:gd name="connsiteX40" fmla="*/ 837406 w 1961232"/>
              <a:gd name="connsiteY40" fmla="*/ 1494261 h 1921763"/>
              <a:gd name="connsiteX41" fmla="*/ 868362 w 1961232"/>
              <a:gd name="connsiteY41" fmla="*/ 1379167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300037 w 1961232"/>
              <a:gd name="connsiteY27" fmla="*/ 606849 h 1921763"/>
              <a:gd name="connsiteX28" fmla="*/ 387350 w 1961232"/>
              <a:gd name="connsiteY28" fmla="*/ 560811 h 1921763"/>
              <a:gd name="connsiteX29" fmla="*/ 469900 w 1961232"/>
              <a:gd name="connsiteY29" fmla="*/ 463974 h 1921763"/>
              <a:gd name="connsiteX30" fmla="*/ 539750 w 1961232"/>
              <a:gd name="connsiteY30" fmla="*/ 408411 h 1921763"/>
              <a:gd name="connsiteX31" fmla="*/ 625475 w 1961232"/>
              <a:gd name="connsiteY31" fmla="*/ 384599 h 1921763"/>
              <a:gd name="connsiteX32" fmla="*/ 727100 w 1961232"/>
              <a:gd name="connsiteY32" fmla="*/ 364648 h 1921763"/>
              <a:gd name="connsiteX33" fmla="*/ 957262 w 1961232"/>
              <a:gd name="connsiteY33" fmla="*/ 511599 h 1921763"/>
              <a:gd name="connsiteX34" fmla="*/ 1000150 w 1961232"/>
              <a:gd name="connsiteY34" fmla="*/ 593248 h 1921763"/>
              <a:gd name="connsiteX35" fmla="*/ 1003325 w 1961232"/>
              <a:gd name="connsiteY35" fmla="*/ 666273 h 1921763"/>
              <a:gd name="connsiteX36" fmla="*/ 955700 w 1961232"/>
              <a:gd name="connsiteY36" fmla="*/ 993298 h 1921763"/>
              <a:gd name="connsiteX37" fmla="*/ 914425 w 1961232"/>
              <a:gd name="connsiteY37" fmla="*/ 1310798 h 1921763"/>
              <a:gd name="connsiteX38" fmla="*/ 844550 w 1961232"/>
              <a:gd name="connsiteY38" fmla="*/ 1365674 h 1921763"/>
              <a:gd name="connsiteX39" fmla="*/ 809625 w 1961232"/>
              <a:gd name="connsiteY39" fmla="*/ 1454574 h 1921763"/>
              <a:gd name="connsiteX40" fmla="*/ 837406 w 1961232"/>
              <a:gd name="connsiteY40" fmla="*/ 1494261 h 1921763"/>
              <a:gd name="connsiteX41" fmla="*/ 874738 w 1961232"/>
              <a:gd name="connsiteY41" fmla="*/ 1456054 h 1921763"/>
              <a:gd name="connsiteX42" fmla="*/ 868362 w 1961232"/>
              <a:gd name="connsiteY42" fmla="*/ 1379167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300037 w 1961232"/>
              <a:gd name="connsiteY27" fmla="*/ 606849 h 1921763"/>
              <a:gd name="connsiteX28" fmla="*/ 387350 w 1961232"/>
              <a:gd name="connsiteY28" fmla="*/ 560811 h 1921763"/>
              <a:gd name="connsiteX29" fmla="*/ 469900 w 1961232"/>
              <a:gd name="connsiteY29" fmla="*/ 463974 h 1921763"/>
              <a:gd name="connsiteX30" fmla="*/ 539750 w 1961232"/>
              <a:gd name="connsiteY30" fmla="*/ 408411 h 1921763"/>
              <a:gd name="connsiteX31" fmla="*/ 625475 w 1961232"/>
              <a:gd name="connsiteY31" fmla="*/ 384599 h 1921763"/>
              <a:gd name="connsiteX32" fmla="*/ 727100 w 1961232"/>
              <a:gd name="connsiteY32" fmla="*/ 364648 h 1921763"/>
              <a:gd name="connsiteX33" fmla="*/ 957262 w 1961232"/>
              <a:gd name="connsiteY33" fmla="*/ 511599 h 1921763"/>
              <a:gd name="connsiteX34" fmla="*/ 1000150 w 1961232"/>
              <a:gd name="connsiteY34" fmla="*/ 593248 h 1921763"/>
              <a:gd name="connsiteX35" fmla="*/ 1003325 w 1961232"/>
              <a:gd name="connsiteY35" fmla="*/ 666273 h 1921763"/>
              <a:gd name="connsiteX36" fmla="*/ 955700 w 1961232"/>
              <a:gd name="connsiteY36" fmla="*/ 993298 h 1921763"/>
              <a:gd name="connsiteX37" fmla="*/ 914425 w 1961232"/>
              <a:gd name="connsiteY37" fmla="*/ 1310798 h 1921763"/>
              <a:gd name="connsiteX38" fmla="*/ 844550 w 1961232"/>
              <a:gd name="connsiteY38" fmla="*/ 1365674 h 1921763"/>
              <a:gd name="connsiteX39" fmla="*/ 809625 w 1961232"/>
              <a:gd name="connsiteY39" fmla="*/ 1454574 h 1921763"/>
              <a:gd name="connsiteX40" fmla="*/ 837406 w 1961232"/>
              <a:gd name="connsiteY40" fmla="*/ 1494261 h 1921763"/>
              <a:gd name="connsiteX41" fmla="*/ 874738 w 1961232"/>
              <a:gd name="connsiteY41" fmla="*/ 1456054 h 1921763"/>
              <a:gd name="connsiteX42" fmla="*/ 844550 w 1961232"/>
              <a:gd name="connsiteY42" fmla="*/ 1400599 h 1921763"/>
              <a:gd name="connsiteX0" fmla="*/ 1785937 w 1961232"/>
              <a:gd name="connsiteY0" fmla="*/ 1829224 h 1921763"/>
              <a:gd name="connsiteX1" fmla="*/ 1743101 w 1961232"/>
              <a:gd name="connsiteY1" fmla="*/ 1828322 h 1921763"/>
              <a:gd name="connsiteX2" fmla="*/ 1709737 w 1961232"/>
              <a:gd name="connsiteY2" fmla="*/ 1837161 h 1921763"/>
              <a:gd name="connsiteX3" fmla="*/ 1690687 w 1961232"/>
              <a:gd name="connsiteY3" fmla="*/ 1891136 h 1921763"/>
              <a:gd name="connsiteX4" fmla="*/ 1733550 w 1961232"/>
              <a:gd name="connsiteY4" fmla="*/ 1921300 h 1921763"/>
              <a:gd name="connsiteX5" fmla="*/ 1801812 w 1961232"/>
              <a:gd name="connsiteY5" fmla="*/ 1884786 h 1921763"/>
              <a:gd name="connsiteX6" fmla="*/ 1793875 w 1961232"/>
              <a:gd name="connsiteY6" fmla="*/ 1830811 h 1921763"/>
              <a:gd name="connsiteX7" fmla="*/ 1863751 w 1961232"/>
              <a:gd name="connsiteY7" fmla="*/ 1745772 h 1921763"/>
              <a:gd name="connsiteX8" fmla="*/ 1922462 w 1961232"/>
              <a:gd name="connsiteY8" fmla="*/ 1630786 h 1921763"/>
              <a:gd name="connsiteX9" fmla="*/ 1959001 w 1961232"/>
              <a:gd name="connsiteY9" fmla="*/ 1485422 h 1921763"/>
              <a:gd name="connsiteX10" fmla="*/ 1949450 w 1961232"/>
              <a:gd name="connsiteY10" fmla="*/ 1348211 h 1921763"/>
              <a:gd name="connsiteX11" fmla="*/ 1905026 w 1961232"/>
              <a:gd name="connsiteY11" fmla="*/ 1221897 h 1921763"/>
              <a:gd name="connsiteX12" fmla="*/ 1819275 w 1961232"/>
              <a:gd name="connsiteY12" fmla="*/ 1098974 h 1921763"/>
              <a:gd name="connsiteX13" fmla="*/ 1724051 w 1961232"/>
              <a:gd name="connsiteY13" fmla="*/ 1002822 h 1921763"/>
              <a:gd name="connsiteX14" fmla="*/ 1578001 w 1961232"/>
              <a:gd name="connsiteY14" fmla="*/ 894872 h 1921763"/>
              <a:gd name="connsiteX15" fmla="*/ 1331912 w 1961232"/>
              <a:gd name="connsiteY15" fmla="*/ 692574 h 1921763"/>
              <a:gd name="connsiteX16" fmla="*/ 1038251 w 1961232"/>
              <a:gd name="connsiteY16" fmla="*/ 320198 h 1921763"/>
              <a:gd name="connsiteX17" fmla="*/ 882650 w 1961232"/>
              <a:gd name="connsiteY17" fmla="*/ 173461 h 1921763"/>
              <a:gd name="connsiteX18" fmla="*/ 593725 w 1961232"/>
              <a:gd name="connsiteY18" fmla="*/ 13124 h 1921763"/>
              <a:gd name="connsiteX19" fmla="*/ 346101 w 1961232"/>
              <a:gd name="connsiteY19" fmla="*/ 28097 h 1921763"/>
              <a:gd name="connsiteX20" fmla="*/ 111125 w 1961232"/>
              <a:gd name="connsiteY20" fmla="*/ 179811 h 1921763"/>
              <a:gd name="connsiteX21" fmla="*/ 66701 w 1961232"/>
              <a:gd name="connsiteY21" fmla="*/ 240823 h 1921763"/>
              <a:gd name="connsiteX22" fmla="*/ 0 w 1961232"/>
              <a:gd name="connsiteY22" fmla="*/ 249661 h 1921763"/>
              <a:gd name="connsiteX23" fmla="*/ 12700 w 1961232"/>
              <a:gd name="connsiteY23" fmla="*/ 363961 h 1921763"/>
              <a:gd name="connsiteX24" fmla="*/ 119062 w 1961232"/>
              <a:gd name="connsiteY24" fmla="*/ 430636 h 1921763"/>
              <a:gd name="connsiteX25" fmla="*/ 190500 w 1961232"/>
              <a:gd name="connsiteY25" fmla="*/ 470324 h 1921763"/>
              <a:gd name="connsiteX26" fmla="*/ 196850 w 1961232"/>
              <a:gd name="connsiteY26" fmla="*/ 562399 h 1921763"/>
              <a:gd name="connsiteX27" fmla="*/ 300037 w 1961232"/>
              <a:gd name="connsiteY27" fmla="*/ 606849 h 1921763"/>
              <a:gd name="connsiteX28" fmla="*/ 387350 w 1961232"/>
              <a:gd name="connsiteY28" fmla="*/ 560811 h 1921763"/>
              <a:gd name="connsiteX29" fmla="*/ 469900 w 1961232"/>
              <a:gd name="connsiteY29" fmla="*/ 463974 h 1921763"/>
              <a:gd name="connsiteX30" fmla="*/ 539750 w 1961232"/>
              <a:gd name="connsiteY30" fmla="*/ 408411 h 1921763"/>
              <a:gd name="connsiteX31" fmla="*/ 625475 w 1961232"/>
              <a:gd name="connsiteY31" fmla="*/ 384599 h 1921763"/>
              <a:gd name="connsiteX32" fmla="*/ 727100 w 1961232"/>
              <a:gd name="connsiteY32" fmla="*/ 364648 h 1921763"/>
              <a:gd name="connsiteX33" fmla="*/ 957262 w 1961232"/>
              <a:gd name="connsiteY33" fmla="*/ 511599 h 1921763"/>
              <a:gd name="connsiteX34" fmla="*/ 1000150 w 1961232"/>
              <a:gd name="connsiteY34" fmla="*/ 593248 h 1921763"/>
              <a:gd name="connsiteX35" fmla="*/ 1003325 w 1961232"/>
              <a:gd name="connsiteY35" fmla="*/ 666273 h 1921763"/>
              <a:gd name="connsiteX36" fmla="*/ 955700 w 1961232"/>
              <a:gd name="connsiteY36" fmla="*/ 993298 h 1921763"/>
              <a:gd name="connsiteX37" fmla="*/ 914425 w 1961232"/>
              <a:gd name="connsiteY37" fmla="*/ 1310798 h 1921763"/>
              <a:gd name="connsiteX38" fmla="*/ 844550 w 1961232"/>
              <a:gd name="connsiteY38" fmla="*/ 1365674 h 1921763"/>
              <a:gd name="connsiteX39" fmla="*/ 809625 w 1961232"/>
              <a:gd name="connsiteY39" fmla="*/ 1454574 h 1921763"/>
              <a:gd name="connsiteX40" fmla="*/ 837406 w 1961232"/>
              <a:gd name="connsiteY40" fmla="*/ 1494261 h 1921763"/>
              <a:gd name="connsiteX41" fmla="*/ 874738 w 1961232"/>
              <a:gd name="connsiteY41" fmla="*/ 1456054 h 1921763"/>
              <a:gd name="connsiteX42" fmla="*/ 844550 w 1961232"/>
              <a:gd name="connsiteY42" fmla="*/ 1400599 h 192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961232" h="1921763">
                <a:moveTo>
                  <a:pt x="1785937" y="1829224"/>
                </a:moveTo>
                <a:cubicBezTo>
                  <a:pt x="1777210" y="1828545"/>
                  <a:pt x="1761622" y="1827528"/>
                  <a:pt x="1743101" y="1828322"/>
                </a:cubicBezTo>
                <a:cubicBezTo>
                  <a:pt x="1724580" y="1829116"/>
                  <a:pt x="1722706" y="1826692"/>
                  <a:pt x="1709737" y="1837161"/>
                </a:cubicBezTo>
                <a:cubicBezTo>
                  <a:pt x="1696768" y="1847630"/>
                  <a:pt x="1691481" y="1880817"/>
                  <a:pt x="1690687" y="1891136"/>
                </a:cubicBezTo>
                <a:cubicBezTo>
                  <a:pt x="1689893" y="1901455"/>
                  <a:pt x="1719262" y="1916537"/>
                  <a:pt x="1733550" y="1921300"/>
                </a:cubicBezTo>
                <a:cubicBezTo>
                  <a:pt x="1747838" y="1926063"/>
                  <a:pt x="1791493" y="1892724"/>
                  <a:pt x="1801812" y="1884786"/>
                </a:cubicBezTo>
                <a:cubicBezTo>
                  <a:pt x="1809750" y="1864149"/>
                  <a:pt x="1785937" y="1851448"/>
                  <a:pt x="1793875" y="1830811"/>
                </a:cubicBezTo>
                <a:cubicBezTo>
                  <a:pt x="1799965" y="1806584"/>
                  <a:pt x="1842320" y="1779109"/>
                  <a:pt x="1863751" y="1745772"/>
                </a:cubicBezTo>
                <a:cubicBezTo>
                  <a:pt x="1885182" y="1712435"/>
                  <a:pt x="1909762" y="1674178"/>
                  <a:pt x="1922462" y="1630786"/>
                </a:cubicBezTo>
                <a:cubicBezTo>
                  <a:pt x="1935162" y="1587394"/>
                  <a:pt x="1954503" y="1532518"/>
                  <a:pt x="1959001" y="1485422"/>
                </a:cubicBezTo>
                <a:cubicBezTo>
                  <a:pt x="1963499" y="1438326"/>
                  <a:pt x="1961621" y="1391073"/>
                  <a:pt x="1949450" y="1348211"/>
                </a:cubicBezTo>
                <a:cubicBezTo>
                  <a:pt x="1928292" y="1308223"/>
                  <a:pt x="1926184" y="1261885"/>
                  <a:pt x="1905026" y="1221897"/>
                </a:cubicBezTo>
                <a:lnTo>
                  <a:pt x="1819275" y="1098974"/>
                </a:lnTo>
                <a:cubicBezTo>
                  <a:pt x="1786467" y="1062991"/>
                  <a:pt x="1764263" y="1036839"/>
                  <a:pt x="1724051" y="1002822"/>
                </a:cubicBezTo>
                <a:cubicBezTo>
                  <a:pt x="1683839" y="968805"/>
                  <a:pt x="1640712" y="947109"/>
                  <a:pt x="1578001" y="894872"/>
                </a:cubicBezTo>
                <a:lnTo>
                  <a:pt x="1331912" y="692574"/>
                </a:lnTo>
                <a:cubicBezTo>
                  <a:pt x="1225558" y="567390"/>
                  <a:pt x="1144605" y="445382"/>
                  <a:pt x="1038251" y="320198"/>
                </a:cubicBezTo>
                <a:lnTo>
                  <a:pt x="882650" y="173461"/>
                </a:lnTo>
                <a:cubicBezTo>
                  <a:pt x="745861" y="60749"/>
                  <a:pt x="707496" y="42757"/>
                  <a:pt x="593725" y="13124"/>
                </a:cubicBezTo>
                <a:cubicBezTo>
                  <a:pt x="504300" y="-9516"/>
                  <a:pt x="412776" y="-1801"/>
                  <a:pt x="346101" y="28097"/>
                </a:cubicBezTo>
                <a:cubicBezTo>
                  <a:pt x="279426" y="57995"/>
                  <a:pt x="168275" y="150707"/>
                  <a:pt x="111125" y="179811"/>
                </a:cubicBezTo>
                <a:cubicBezTo>
                  <a:pt x="75150" y="187448"/>
                  <a:pt x="102676" y="233186"/>
                  <a:pt x="66701" y="240823"/>
                </a:cubicBezTo>
                <a:lnTo>
                  <a:pt x="0" y="249661"/>
                </a:lnTo>
                <a:lnTo>
                  <a:pt x="12700" y="363961"/>
                </a:lnTo>
                <a:lnTo>
                  <a:pt x="119062" y="430636"/>
                </a:lnTo>
                <a:lnTo>
                  <a:pt x="190500" y="470324"/>
                </a:lnTo>
                <a:lnTo>
                  <a:pt x="196850" y="562399"/>
                </a:lnTo>
                <a:lnTo>
                  <a:pt x="300037" y="606849"/>
                </a:lnTo>
                <a:cubicBezTo>
                  <a:pt x="300566" y="588328"/>
                  <a:pt x="386821" y="579332"/>
                  <a:pt x="387350" y="560811"/>
                </a:cubicBezTo>
                <a:lnTo>
                  <a:pt x="469900" y="463974"/>
                </a:lnTo>
                <a:lnTo>
                  <a:pt x="539750" y="408411"/>
                </a:lnTo>
                <a:lnTo>
                  <a:pt x="625475" y="384599"/>
                </a:lnTo>
                <a:cubicBezTo>
                  <a:pt x="648233" y="383126"/>
                  <a:pt x="679740" y="339248"/>
                  <a:pt x="727100" y="364648"/>
                </a:cubicBezTo>
                <a:cubicBezTo>
                  <a:pt x="774460" y="390048"/>
                  <a:pt x="915987" y="473499"/>
                  <a:pt x="957262" y="511599"/>
                </a:cubicBezTo>
                <a:cubicBezTo>
                  <a:pt x="963091" y="538815"/>
                  <a:pt x="994321" y="566032"/>
                  <a:pt x="1000150" y="593248"/>
                </a:cubicBezTo>
                <a:lnTo>
                  <a:pt x="1003325" y="666273"/>
                </a:lnTo>
                <a:cubicBezTo>
                  <a:pt x="982158" y="759406"/>
                  <a:pt x="976867" y="900165"/>
                  <a:pt x="955700" y="993298"/>
                </a:cubicBezTo>
                <a:cubicBezTo>
                  <a:pt x="930300" y="1076906"/>
                  <a:pt x="939825" y="1227190"/>
                  <a:pt x="914425" y="1310798"/>
                </a:cubicBezTo>
                <a:lnTo>
                  <a:pt x="844550" y="1365674"/>
                </a:lnTo>
                <a:lnTo>
                  <a:pt x="809625" y="1454574"/>
                </a:lnTo>
                <a:lnTo>
                  <a:pt x="837406" y="1494261"/>
                </a:lnTo>
                <a:cubicBezTo>
                  <a:pt x="843500" y="1477557"/>
                  <a:pt x="868644" y="1472758"/>
                  <a:pt x="874738" y="1456054"/>
                </a:cubicBezTo>
                <a:cubicBezTo>
                  <a:pt x="864675" y="1437569"/>
                  <a:pt x="873663" y="1407177"/>
                  <a:pt x="844550" y="1400599"/>
                </a:cubicBezTo>
              </a:path>
            </a:pathLst>
          </a:cu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144" name="テキスト ボックス 24"/>
          <p:cNvSpPr txBox="1">
            <a:spLocks noChangeArrowheads="1"/>
          </p:cNvSpPr>
          <p:nvPr/>
        </p:nvSpPr>
        <p:spPr bwMode="auto">
          <a:xfrm>
            <a:off x="1121159" y="5868589"/>
            <a:ext cx="1416536" cy="177638"/>
          </a:xfrm>
          <a:prstGeom prst="rect">
            <a:avLst/>
          </a:prstGeom>
          <a:noFill/>
          <a:ln w="9525">
            <a:noFill/>
            <a:miter lim="800000"/>
            <a:headEnd/>
            <a:tailEnd/>
          </a:ln>
        </p:spPr>
        <p:txBody>
          <a:bodyPr wrap="square" lIns="27000" tIns="27000" rIns="27000" bIns="2700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66675" indent="-66675"/>
            <a:r>
              <a:rPr lang="ja-JP" altLang="en-US" sz="800" dirty="0" smtClean="0">
                <a:latin typeface="+mn-ea"/>
                <a:cs typeface="Meiryo UI" pitchFamily="50" charset="-128"/>
              </a:rPr>
              <a:t>エレクトリックカー（</a:t>
            </a:r>
            <a:r>
              <a:rPr lang="en-US" altLang="ja-JP" sz="800" dirty="0" smtClean="0">
                <a:latin typeface="+mn-ea"/>
                <a:cs typeface="Meiryo UI" pitchFamily="50" charset="-128"/>
              </a:rPr>
              <a:t>2016.7</a:t>
            </a:r>
            <a:r>
              <a:rPr lang="ja-JP" altLang="en-US" sz="800" dirty="0" smtClean="0">
                <a:latin typeface="+mn-ea"/>
                <a:cs typeface="Meiryo UI" pitchFamily="50" charset="-128"/>
              </a:rPr>
              <a:t>～）</a:t>
            </a:r>
            <a:endParaRPr lang="en-US" altLang="ja-JP" sz="800" dirty="0">
              <a:latin typeface="+mn-ea"/>
              <a:cs typeface="Meiryo UI" pitchFamily="50" charset="-128"/>
            </a:endParaRPr>
          </a:p>
        </p:txBody>
      </p:sp>
      <p:cxnSp>
        <p:nvCxnSpPr>
          <p:cNvPr id="145" name="直線コネクタ 144"/>
          <p:cNvCxnSpPr>
            <a:stCxn id="141" idx="3"/>
            <a:endCxn id="142" idx="19"/>
          </p:cNvCxnSpPr>
          <p:nvPr/>
        </p:nvCxnSpPr>
        <p:spPr>
          <a:xfrm flipV="1">
            <a:off x="2070521" y="4223051"/>
            <a:ext cx="1439683" cy="14286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a:stCxn id="140" idx="3"/>
            <a:endCxn id="143" idx="40"/>
          </p:cNvCxnSpPr>
          <p:nvPr/>
        </p:nvCxnSpPr>
        <p:spPr>
          <a:xfrm flipV="1">
            <a:off x="2076038" y="4177913"/>
            <a:ext cx="2382671" cy="207683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47" name="AutoShape 96"/>
          <p:cNvSpPr>
            <a:spLocks noChangeArrowheads="1"/>
          </p:cNvSpPr>
          <p:nvPr/>
        </p:nvSpPr>
        <p:spPr bwMode="auto">
          <a:xfrm>
            <a:off x="4130289" y="5343944"/>
            <a:ext cx="1462663" cy="189399"/>
          </a:xfrm>
          <a:prstGeom prst="roundRect">
            <a:avLst>
              <a:gd name="adj" fmla="val 46667"/>
            </a:avLst>
          </a:prstGeom>
          <a:solidFill>
            <a:schemeClr val="bg1"/>
          </a:solidFill>
          <a:ln w="9525">
            <a:solidFill>
              <a:schemeClr val="tx2"/>
            </a:solidFill>
            <a:round/>
            <a:headEnd/>
            <a:tailEnd/>
          </a:ln>
        </p:spPr>
        <p:txBody>
          <a:bodyPr wrap="square" lIns="27000" tIns="0" rIns="27000" bIns="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900" dirty="0">
                <a:solidFill>
                  <a:schemeClr val="tx2"/>
                </a:solidFill>
                <a:latin typeface="+mn-ea"/>
                <a:cs typeface="Meiryo UI" pitchFamily="50" charset="-128"/>
              </a:rPr>
              <a:t>新たな施設整備事業</a:t>
            </a:r>
          </a:p>
        </p:txBody>
      </p:sp>
      <p:sp>
        <p:nvSpPr>
          <p:cNvPr id="148" name="フリーフォーム 147"/>
          <p:cNvSpPr/>
          <p:nvPr/>
        </p:nvSpPr>
        <p:spPr>
          <a:xfrm>
            <a:off x="4091229" y="4109900"/>
            <a:ext cx="331516" cy="21858"/>
          </a:xfrm>
          <a:custGeom>
            <a:avLst/>
            <a:gdLst>
              <a:gd name="connsiteX0" fmla="*/ 0 w 331516"/>
              <a:gd name="connsiteY0" fmla="*/ 0 h 21858"/>
              <a:gd name="connsiteX1" fmla="*/ 327873 w 331516"/>
              <a:gd name="connsiteY1" fmla="*/ 18215 h 21858"/>
              <a:gd name="connsiteX2" fmla="*/ 331516 w 331516"/>
              <a:gd name="connsiteY2" fmla="*/ 21858 h 21858"/>
            </a:gdLst>
            <a:ahLst/>
            <a:cxnLst>
              <a:cxn ang="0">
                <a:pos x="connsiteX0" y="connsiteY0"/>
              </a:cxn>
              <a:cxn ang="0">
                <a:pos x="connsiteX1" y="connsiteY1"/>
              </a:cxn>
              <a:cxn ang="0">
                <a:pos x="connsiteX2" y="connsiteY2"/>
              </a:cxn>
            </a:cxnLst>
            <a:rect l="l" t="t" r="r" b="b"/>
            <a:pathLst>
              <a:path w="331516" h="21858">
                <a:moveTo>
                  <a:pt x="0" y="0"/>
                </a:moveTo>
                <a:lnTo>
                  <a:pt x="327873" y="18215"/>
                </a:lnTo>
                <a:lnTo>
                  <a:pt x="331516" y="21858"/>
                </a:lnTo>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149" name="フリーフォーム 148"/>
          <p:cNvSpPr/>
          <p:nvPr/>
        </p:nvSpPr>
        <p:spPr>
          <a:xfrm>
            <a:off x="5449970" y="3267796"/>
            <a:ext cx="178508" cy="520953"/>
          </a:xfrm>
          <a:custGeom>
            <a:avLst/>
            <a:gdLst>
              <a:gd name="connsiteX0" fmla="*/ 0 w 178508"/>
              <a:gd name="connsiteY0" fmla="*/ 520953 h 520953"/>
              <a:gd name="connsiteX1" fmla="*/ 0 w 178508"/>
              <a:gd name="connsiteY1" fmla="*/ 520953 h 520953"/>
              <a:gd name="connsiteX2" fmla="*/ 116577 w 178508"/>
              <a:gd name="connsiteY2" fmla="*/ 495452 h 520953"/>
              <a:gd name="connsiteX3" fmla="*/ 156650 w 178508"/>
              <a:gd name="connsiteY3" fmla="*/ 393447 h 520953"/>
              <a:gd name="connsiteX4" fmla="*/ 156650 w 178508"/>
              <a:gd name="connsiteY4" fmla="*/ 265941 h 520953"/>
              <a:gd name="connsiteX5" fmla="*/ 98361 w 178508"/>
              <a:gd name="connsiteY5" fmla="*/ 47359 h 520953"/>
              <a:gd name="connsiteX6" fmla="*/ 127506 w 178508"/>
              <a:gd name="connsiteY6" fmla="*/ 0 h 520953"/>
              <a:gd name="connsiteX7" fmla="*/ 178508 w 178508"/>
              <a:gd name="connsiteY7" fmla="*/ 21858 h 520953"/>
              <a:gd name="connsiteX8" fmla="*/ 163936 w 178508"/>
              <a:gd name="connsiteY8" fmla="*/ 72861 h 520953"/>
              <a:gd name="connsiteX9" fmla="*/ 116577 w 178508"/>
              <a:gd name="connsiteY9" fmla="*/ 83790 h 5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508" h="520953">
                <a:moveTo>
                  <a:pt x="0" y="520953"/>
                </a:moveTo>
                <a:lnTo>
                  <a:pt x="0" y="520953"/>
                </a:lnTo>
                <a:lnTo>
                  <a:pt x="116577" y="495452"/>
                </a:lnTo>
                <a:lnTo>
                  <a:pt x="156650" y="393447"/>
                </a:lnTo>
                <a:lnTo>
                  <a:pt x="156650" y="265941"/>
                </a:lnTo>
                <a:lnTo>
                  <a:pt x="98361" y="47359"/>
                </a:lnTo>
                <a:lnTo>
                  <a:pt x="127506" y="0"/>
                </a:lnTo>
                <a:lnTo>
                  <a:pt x="178508" y="21858"/>
                </a:lnTo>
                <a:lnTo>
                  <a:pt x="163936" y="72861"/>
                </a:lnTo>
                <a:lnTo>
                  <a:pt x="116577" y="83790"/>
                </a:lnTo>
              </a:path>
            </a:pathLst>
          </a:cu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pic>
        <p:nvPicPr>
          <p:cNvPr id="3" name="図 2"/>
          <p:cNvPicPr>
            <a:picLocks noChangeAspect="1"/>
          </p:cNvPicPr>
          <p:nvPr/>
        </p:nvPicPr>
        <p:blipFill>
          <a:blip r:embed="rId10"/>
          <a:stretch>
            <a:fillRect/>
          </a:stretch>
        </p:blipFill>
        <p:spPr>
          <a:xfrm>
            <a:off x="9091347" y="2192596"/>
            <a:ext cx="1877731" cy="1963082"/>
          </a:xfrm>
          <a:prstGeom prst="rect">
            <a:avLst/>
          </a:prstGeom>
        </p:spPr>
      </p:pic>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46</a:t>
            </a:fld>
            <a:endParaRPr lang="ja-JP" altLang="en-US"/>
          </a:p>
        </p:txBody>
      </p:sp>
    </p:spTree>
    <p:extLst>
      <p:ext uri="{BB962C8B-B14F-4D97-AF65-F5344CB8AC3E}">
        <p14:creationId xmlns:p14="http://schemas.microsoft.com/office/powerpoint/2010/main" val="4080323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1143000" y="0"/>
            <a:ext cx="9906000" cy="451272"/>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1600" b="1" dirty="0">
                <a:solidFill>
                  <a:schemeClr val="bg1"/>
                </a:solidFill>
                <a:latin typeface="ＭＳ ゴシック" pitchFamily="49" charset="-128"/>
                <a:ea typeface="ＭＳ ゴシック" pitchFamily="49" charset="-128"/>
              </a:rPr>
              <a:t>５．大阪城公園、森之宮、京橋･大阪ビジネスパーク　②森之宮のまちづくり</a:t>
            </a:r>
            <a:endParaRPr lang="en-US" altLang="ja-JP" sz="1600" b="1" dirty="0">
              <a:solidFill>
                <a:schemeClr val="bg1"/>
              </a:solidFill>
              <a:latin typeface="ＭＳ ゴシック" pitchFamily="49" charset="-128"/>
              <a:ea typeface="ＭＳ ゴシック" pitchFamily="49" charset="-128"/>
            </a:endParaRPr>
          </a:p>
        </p:txBody>
      </p:sp>
      <p:sp>
        <p:nvSpPr>
          <p:cNvPr id="16" name="角丸四角形 15"/>
          <p:cNvSpPr/>
          <p:nvPr/>
        </p:nvSpPr>
        <p:spPr>
          <a:xfrm>
            <a:off x="1343518" y="590021"/>
            <a:ext cx="9505057" cy="1326815"/>
          </a:xfrm>
          <a:prstGeom prst="roundRect">
            <a:avLst>
              <a:gd name="adj" fmla="val 829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ja-JP" altLang="en-US" sz="1600" dirty="0">
                <a:solidFill>
                  <a:schemeClr val="tx1"/>
                </a:solidFill>
                <a:latin typeface="+mn-ea"/>
              </a:rPr>
              <a:t>＜めざす姿＞</a:t>
            </a:r>
            <a:endParaRPr lang="en-US" altLang="ja-JP" sz="1600" dirty="0">
              <a:solidFill>
                <a:schemeClr val="tx1"/>
              </a:solidFill>
              <a:latin typeface="+mn-ea"/>
            </a:endParaRPr>
          </a:p>
          <a:p>
            <a:pPr marL="273050" indent="-273050"/>
            <a:r>
              <a:rPr lang="ja-JP" altLang="en-US" sz="1600" dirty="0">
                <a:solidFill>
                  <a:schemeClr val="tx1"/>
                </a:solidFill>
                <a:latin typeface="ＭＳ Ｐ明朝" pitchFamily="18" charset="-128"/>
                <a:ea typeface="ＭＳ Ｐ明朝" pitchFamily="18" charset="-128"/>
              </a:rPr>
              <a:t>　 </a:t>
            </a:r>
            <a:r>
              <a:rPr lang="ja-JP" altLang="en-US" sz="1600" dirty="0" smtClean="0">
                <a:solidFill>
                  <a:schemeClr val="tx1"/>
                </a:solidFill>
                <a:latin typeface="ＭＳ Ｐ明朝" pitchFamily="18" charset="-128"/>
                <a:ea typeface="ＭＳ Ｐ明朝" pitchFamily="18" charset="-128"/>
              </a:rPr>
              <a:t>・低</a:t>
            </a:r>
            <a:r>
              <a:rPr lang="ja-JP" altLang="en-US" sz="1600" dirty="0">
                <a:solidFill>
                  <a:schemeClr val="tx1"/>
                </a:solidFill>
                <a:latin typeface="ＭＳ Ｐ明朝" pitchFamily="18" charset="-128"/>
                <a:ea typeface="ＭＳ Ｐ明朝" pitchFamily="18" charset="-128"/>
              </a:rPr>
              <a:t>・未利用地の開発などによるまちづくりを進め</a:t>
            </a:r>
            <a:r>
              <a:rPr lang="ja-JP" altLang="en-US" sz="1600" dirty="0" smtClean="0">
                <a:solidFill>
                  <a:schemeClr val="tx1"/>
                </a:solidFill>
                <a:latin typeface="ＭＳ Ｐ明朝" pitchFamily="18" charset="-128"/>
                <a:ea typeface="ＭＳ Ｐ明朝" pitchFamily="18" charset="-128"/>
              </a:rPr>
              <a:t>、観光集客・健康医療・人材育成・居住機能の集積により多世代・多様な人が集い、交流をはぐくむまちをめざす。</a:t>
            </a:r>
            <a:endParaRPr lang="en-US" altLang="ja-JP" sz="1600" dirty="0" smtClean="0">
              <a:solidFill>
                <a:schemeClr val="tx1"/>
              </a:solidFill>
              <a:latin typeface="ＭＳ Ｐ明朝" pitchFamily="18" charset="-128"/>
              <a:ea typeface="ＭＳ Ｐ明朝" pitchFamily="18" charset="-128"/>
            </a:endParaRPr>
          </a:p>
          <a:p>
            <a:pPr marL="273050" indent="-273050"/>
            <a:r>
              <a:rPr lang="ja-JP" altLang="en-US" sz="1600" dirty="0" smtClean="0">
                <a:solidFill>
                  <a:schemeClr val="tx1"/>
                </a:solidFill>
                <a:latin typeface="ＭＳ Ｐ明朝" pitchFamily="18" charset="-128"/>
                <a:ea typeface="ＭＳ Ｐ明朝" pitchFamily="18" charset="-128"/>
              </a:rPr>
              <a:t> 　・成人病センター跡地等に、多彩な人材が集まる大学等の高等教育・研究機関や、健康・医療・介護の関連産業などの立地、子育て世帯や高齢者等が健康的に住み続けられるまちへ。</a:t>
            </a:r>
            <a:endParaRPr lang="en-US" altLang="ja-JP" sz="1600" dirty="0">
              <a:solidFill>
                <a:schemeClr val="tx1"/>
              </a:solidFill>
              <a:latin typeface="ＭＳ Ｐ明朝" pitchFamily="18" charset="-128"/>
              <a:ea typeface="ＭＳ Ｐ明朝" pitchFamily="18" charset="-128"/>
            </a:endParaRPr>
          </a:p>
        </p:txBody>
      </p:sp>
      <p:sp>
        <p:nvSpPr>
          <p:cNvPr id="17" name="右矢印 16"/>
          <p:cNvSpPr/>
          <p:nvPr/>
        </p:nvSpPr>
        <p:spPr>
          <a:xfrm>
            <a:off x="4446416" y="4019801"/>
            <a:ext cx="316632" cy="6480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正方形/長方形 22"/>
          <p:cNvSpPr/>
          <p:nvPr/>
        </p:nvSpPr>
        <p:spPr>
          <a:xfrm>
            <a:off x="4857302" y="2200092"/>
            <a:ext cx="2811511" cy="424847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tIns="324000" rtlCol="0" anchor="t" anchorCtr="0">
            <a:noAutofit/>
          </a:bodyPr>
          <a:lstStyle/>
          <a:p>
            <a:pPr marL="88900" indent="-88900"/>
            <a:r>
              <a:rPr lang="ja-JP" altLang="en-US" sz="1400" dirty="0" smtClean="0">
                <a:solidFill>
                  <a:schemeClr val="tx1"/>
                </a:solidFill>
                <a:latin typeface="ＭＳ Ｐ明朝" pitchFamily="18" charset="-128"/>
                <a:ea typeface="ＭＳ Ｐ明朝" pitchFamily="18" charset="-128"/>
              </a:rPr>
              <a:t>・「観光</a:t>
            </a:r>
            <a:r>
              <a:rPr lang="ja-JP" altLang="en-US" sz="1400" dirty="0">
                <a:solidFill>
                  <a:schemeClr val="tx1"/>
                </a:solidFill>
                <a:latin typeface="ＭＳ Ｐ明朝" pitchFamily="18" charset="-128"/>
                <a:ea typeface="ＭＳ Ｐ明朝" pitchFamily="18" charset="-128"/>
              </a:rPr>
              <a:t>集客・健康医療・人材育成・居住機能の集積により多世代・多様な人が集い、交流をはぐくむ</a:t>
            </a:r>
            <a:r>
              <a:rPr lang="ja-JP" altLang="en-US" sz="1400" dirty="0" smtClean="0">
                <a:solidFill>
                  <a:schemeClr val="tx1"/>
                </a:solidFill>
                <a:latin typeface="ＭＳ Ｐ明朝" pitchFamily="18" charset="-128"/>
                <a:ea typeface="ＭＳ Ｐ明朝" pitchFamily="18" charset="-128"/>
              </a:rPr>
              <a:t>まち」</a:t>
            </a:r>
            <a:endParaRPr lang="en-US" altLang="ja-JP" sz="1400" dirty="0" smtClean="0">
              <a:solidFill>
                <a:schemeClr val="tx1"/>
              </a:solidFill>
              <a:latin typeface="ＭＳ Ｐ明朝" pitchFamily="18" charset="-128"/>
              <a:ea typeface="ＭＳ Ｐ明朝" pitchFamily="18" charset="-128"/>
            </a:endParaRPr>
          </a:p>
          <a:p>
            <a:pPr marL="88900" indent="-88900"/>
            <a:r>
              <a:rPr lang="ja-JP" altLang="en-US" sz="1400" dirty="0" smtClean="0">
                <a:solidFill>
                  <a:schemeClr val="tx1"/>
                </a:solidFill>
                <a:latin typeface="ＭＳ Ｐ明朝" pitchFamily="18" charset="-128"/>
                <a:ea typeface="ＭＳ Ｐ明朝" pitchFamily="18" charset="-128"/>
              </a:rPr>
              <a:t>（</a:t>
            </a:r>
            <a:r>
              <a:rPr lang="ja-JP" altLang="en-US" sz="1400" dirty="0">
                <a:solidFill>
                  <a:schemeClr val="tx1"/>
                </a:solidFill>
                <a:latin typeface="ＭＳ Ｐ明朝" pitchFamily="18" charset="-128"/>
                <a:ea typeface="ＭＳ Ｐ明朝" pitchFamily="18" charset="-128"/>
              </a:rPr>
              <a:t>導入機能のイメージ：</a:t>
            </a:r>
            <a:endParaRPr lang="en-US" altLang="ja-JP" sz="1400" dirty="0">
              <a:solidFill>
                <a:schemeClr val="tx1"/>
              </a:solidFill>
              <a:latin typeface="ＭＳ Ｐ明朝" pitchFamily="18" charset="-128"/>
              <a:ea typeface="ＭＳ Ｐ明朝" pitchFamily="18" charset="-128"/>
            </a:endParaRPr>
          </a:p>
          <a:p>
            <a:pPr marL="88900" indent="-88900"/>
            <a:r>
              <a:rPr lang="ja-JP" altLang="en-US" sz="1400" i="1" dirty="0">
                <a:solidFill>
                  <a:schemeClr val="tx1"/>
                </a:solidFill>
                <a:latin typeface="ＭＳ Ｐ明朝" pitchFamily="18" charset="-128"/>
                <a:ea typeface="ＭＳ Ｐ明朝" pitchFamily="18" charset="-128"/>
              </a:rPr>
              <a:t>　○観光・集客機能</a:t>
            </a:r>
            <a:endParaRPr lang="en-US" altLang="ja-JP" sz="1400" i="1" dirty="0">
              <a:solidFill>
                <a:schemeClr val="tx1"/>
              </a:solidFill>
              <a:latin typeface="ＭＳ Ｐ明朝" pitchFamily="18" charset="-128"/>
              <a:ea typeface="ＭＳ Ｐ明朝" pitchFamily="18" charset="-128"/>
            </a:endParaRPr>
          </a:p>
          <a:p>
            <a:pPr marL="88900" indent="-88900"/>
            <a:r>
              <a:rPr lang="ja-JP" altLang="en-US" sz="1400" i="1" dirty="0">
                <a:solidFill>
                  <a:schemeClr val="tx1"/>
                </a:solidFill>
                <a:latin typeface="ＭＳ Ｐ明朝" pitchFamily="18" charset="-128"/>
                <a:ea typeface="ＭＳ Ｐ明朝" pitchFamily="18" charset="-128"/>
              </a:rPr>
              <a:t>　○高等教育・研究、健康医療等</a:t>
            </a:r>
            <a:endParaRPr lang="en-US" altLang="ja-JP" sz="1400" i="1" dirty="0">
              <a:solidFill>
                <a:schemeClr val="tx1"/>
              </a:solidFill>
              <a:latin typeface="ＭＳ Ｐ明朝" pitchFamily="18" charset="-128"/>
              <a:ea typeface="ＭＳ Ｐ明朝" pitchFamily="18" charset="-128"/>
            </a:endParaRPr>
          </a:p>
          <a:p>
            <a:pPr marL="88900" indent="-88900"/>
            <a:r>
              <a:rPr lang="ja-JP" altLang="en-US" sz="1400" i="1" dirty="0">
                <a:solidFill>
                  <a:schemeClr val="tx1"/>
                </a:solidFill>
                <a:latin typeface="ＭＳ Ｐ明朝" pitchFamily="18" charset="-128"/>
                <a:ea typeface="ＭＳ Ｐ明朝" pitchFamily="18" charset="-128"/>
              </a:rPr>
              <a:t>　　産業機能</a:t>
            </a:r>
            <a:r>
              <a:rPr lang="ja-JP" altLang="en-US" sz="1400" dirty="0">
                <a:solidFill>
                  <a:schemeClr val="tx1"/>
                </a:solidFill>
                <a:latin typeface="ＭＳ Ｐ明朝" pitchFamily="18" charset="-128"/>
                <a:ea typeface="ＭＳ Ｐ明朝" pitchFamily="18" charset="-128"/>
              </a:rPr>
              <a:t>　</a:t>
            </a:r>
            <a:endParaRPr lang="en-US" altLang="ja-JP" sz="1400" dirty="0">
              <a:solidFill>
                <a:schemeClr val="tx1"/>
              </a:solidFill>
              <a:latin typeface="ＭＳ Ｐ明朝" pitchFamily="18" charset="-128"/>
              <a:ea typeface="ＭＳ Ｐ明朝" pitchFamily="18" charset="-128"/>
            </a:endParaRPr>
          </a:p>
          <a:p>
            <a:pPr marL="88900" indent="-88900"/>
            <a:r>
              <a:rPr lang="ja-JP" altLang="en-US" sz="1400" dirty="0">
                <a:solidFill>
                  <a:schemeClr val="tx1"/>
                </a:solidFill>
                <a:latin typeface="ＭＳ Ｐ明朝" pitchFamily="18" charset="-128"/>
                <a:ea typeface="ＭＳ Ｐ明朝" pitchFamily="18" charset="-128"/>
              </a:rPr>
              <a:t>　○</a:t>
            </a:r>
            <a:r>
              <a:rPr lang="ja-JP" altLang="en-US" sz="1400" i="1" dirty="0">
                <a:solidFill>
                  <a:schemeClr val="tx1"/>
                </a:solidFill>
                <a:latin typeface="ＭＳ Ｐ明朝" pitchFamily="18" charset="-128"/>
                <a:ea typeface="ＭＳ Ｐ明朝" pitchFamily="18" charset="-128"/>
              </a:rPr>
              <a:t>多世代居住機能　など</a:t>
            </a:r>
            <a:r>
              <a:rPr lang="ja-JP" altLang="en-US" sz="1400" dirty="0">
                <a:solidFill>
                  <a:schemeClr val="tx1"/>
                </a:solidFill>
                <a:latin typeface="ＭＳ Ｐ明朝" pitchFamily="18" charset="-128"/>
                <a:ea typeface="ＭＳ Ｐ明朝" pitchFamily="18" charset="-128"/>
              </a:rPr>
              <a:t>）</a:t>
            </a:r>
            <a:endParaRPr lang="en-US" altLang="ja-JP" sz="1400" dirty="0">
              <a:solidFill>
                <a:schemeClr val="tx1"/>
              </a:solidFill>
              <a:latin typeface="ＭＳ Ｐ明朝" pitchFamily="18" charset="-128"/>
              <a:ea typeface="ＭＳ Ｐ明朝" pitchFamily="18" charset="-128"/>
            </a:endParaRPr>
          </a:p>
          <a:p>
            <a:pPr marL="88900" indent="-88900"/>
            <a:r>
              <a:rPr lang="ja-JP" altLang="en-US" sz="1400" dirty="0" smtClean="0">
                <a:solidFill>
                  <a:schemeClr val="tx1"/>
                </a:solidFill>
                <a:latin typeface="ＭＳ Ｐ明朝" pitchFamily="18" charset="-128"/>
                <a:ea typeface="ＭＳ Ｐ明朝" pitchFamily="18" charset="-128"/>
              </a:rPr>
              <a:t>（</a:t>
            </a:r>
            <a:r>
              <a:rPr lang="en-US" altLang="ja-JP" sz="1400" dirty="0">
                <a:solidFill>
                  <a:schemeClr val="tx1"/>
                </a:solidFill>
                <a:latin typeface="ＭＳ Ｐ明朝" pitchFamily="18" charset="-128"/>
                <a:ea typeface="ＭＳ Ｐ明朝" pitchFamily="18" charset="-128"/>
              </a:rPr>
              <a:t>2016</a:t>
            </a:r>
            <a:r>
              <a:rPr lang="ja-JP" altLang="en-US" sz="1400" dirty="0" smtClean="0">
                <a:solidFill>
                  <a:schemeClr val="tx1"/>
                </a:solidFill>
                <a:latin typeface="ＭＳ Ｐ明朝" pitchFamily="18" charset="-128"/>
                <a:ea typeface="ＭＳ Ｐ明朝" pitchFamily="18" charset="-128"/>
              </a:rPr>
              <a:t>年</a:t>
            </a:r>
            <a:r>
              <a:rPr lang="en-US" altLang="ja-JP" sz="1400" dirty="0" smtClean="0">
                <a:solidFill>
                  <a:schemeClr val="tx1"/>
                </a:solidFill>
                <a:latin typeface="ＭＳ Ｐ明朝" pitchFamily="18" charset="-128"/>
                <a:ea typeface="ＭＳ Ｐ明朝" pitchFamily="18" charset="-128"/>
              </a:rPr>
              <a:t>7</a:t>
            </a:r>
            <a:r>
              <a:rPr lang="ja-JP" altLang="en-US" sz="1400" dirty="0" smtClean="0">
                <a:solidFill>
                  <a:schemeClr val="tx1"/>
                </a:solidFill>
                <a:latin typeface="ＭＳ Ｐ明朝" pitchFamily="18" charset="-128"/>
                <a:ea typeface="ＭＳ Ｐ明朝" pitchFamily="18" charset="-128"/>
              </a:rPr>
              <a:t>月</a:t>
            </a:r>
            <a:r>
              <a:rPr lang="ja-JP" altLang="en-US" sz="1400" dirty="0">
                <a:solidFill>
                  <a:schemeClr val="tx1"/>
                </a:solidFill>
                <a:latin typeface="ＭＳ Ｐ明朝" pitchFamily="18" charset="-128"/>
                <a:ea typeface="ＭＳ Ｐ明朝" pitchFamily="18" charset="-128"/>
              </a:rPr>
              <a:t>とりまとめの「大阪城東部</a:t>
            </a:r>
            <a:r>
              <a:rPr lang="ja-JP" altLang="en-US" sz="1400" dirty="0" smtClean="0">
                <a:solidFill>
                  <a:schemeClr val="tx1"/>
                </a:solidFill>
                <a:latin typeface="ＭＳ Ｐ明朝" pitchFamily="18" charset="-128"/>
                <a:ea typeface="ＭＳ Ｐ明朝" pitchFamily="18" charset="-128"/>
              </a:rPr>
              <a:t>地区の</a:t>
            </a:r>
            <a:r>
              <a:rPr lang="ja-JP" altLang="en-US" sz="1400" dirty="0">
                <a:solidFill>
                  <a:schemeClr val="tx1"/>
                </a:solidFill>
                <a:latin typeface="ＭＳ Ｐ明朝" pitchFamily="18" charset="-128"/>
                <a:ea typeface="ＭＳ Ｐ明朝" pitchFamily="18" charset="-128"/>
              </a:rPr>
              <a:t>まちづくりの方向性（素案</a:t>
            </a:r>
            <a:r>
              <a:rPr lang="ja-JP" altLang="en-US" sz="1400" dirty="0" smtClean="0">
                <a:solidFill>
                  <a:schemeClr val="tx1"/>
                </a:solidFill>
                <a:latin typeface="ＭＳ Ｐ明朝" pitchFamily="18" charset="-128"/>
                <a:ea typeface="ＭＳ Ｐ明朝" pitchFamily="18" charset="-128"/>
              </a:rPr>
              <a:t>）</a:t>
            </a:r>
            <a:r>
              <a:rPr lang="ja-JP" altLang="en-US" sz="1400" dirty="0">
                <a:solidFill>
                  <a:schemeClr val="tx1"/>
                </a:solidFill>
                <a:latin typeface="ＭＳ Ｐ明朝" pitchFamily="18" charset="-128"/>
                <a:ea typeface="ＭＳ Ｐ明朝" pitchFamily="18" charset="-128"/>
              </a:rPr>
              <a:t> 」</a:t>
            </a:r>
            <a:r>
              <a:rPr lang="ja-JP" altLang="en-US" sz="1400" dirty="0" smtClean="0">
                <a:solidFill>
                  <a:schemeClr val="tx1"/>
                </a:solidFill>
                <a:latin typeface="ＭＳ Ｐ明朝" pitchFamily="18" charset="-128"/>
                <a:ea typeface="ＭＳ Ｐ明朝" pitchFamily="18" charset="-128"/>
              </a:rPr>
              <a:t>より</a:t>
            </a:r>
            <a:r>
              <a:rPr lang="ja-JP" altLang="en-US" sz="1400" dirty="0">
                <a:solidFill>
                  <a:schemeClr val="tx1"/>
                </a:solidFill>
                <a:latin typeface="ＭＳ Ｐ明朝" pitchFamily="18" charset="-128"/>
                <a:ea typeface="ＭＳ Ｐ明朝" pitchFamily="18" charset="-128"/>
              </a:rPr>
              <a:t>）</a:t>
            </a:r>
          </a:p>
          <a:p>
            <a:pPr marL="88900" indent="-88900"/>
            <a:r>
              <a:rPr lang="ja-JP" altLang="en-US" sz="1400" dirty="0" smtClean="0">
                <a:solidFill>
                  <a:schemeClr val="tx1"/>
                </a:solidFill>
                <a:latin typeface="ＭＳ Ｐ明朝" pitchFamily="18" charset="-128"/>
                <a:ea typeface="ＭＳ Ｐ明朝" pitchFamily="18" charset="-128"/>
              </a:rPr>
              <a:t>・成人病</a:t>
            </a:r>
            <a:r>
              <a:rPr lang="ja-JP" altLang="en-US" sz="1400" dirty="0">
                <a:solidFill>
                  <a:schemeClr val="tx1"/>
                </a:solidFill>
                <a:latin typeface="ＭＳ Ｐ明朝" pitchFamily="18" charset="-128"/>
                <a:ea typeface="ＭＳ Ｐ明朝" pitchFamily="18" charset="-128"/>
              </a:rPr>
              <a:t>センター跡地等は、「多世代が</a:t>
            </a:r>
            <a:r>
              <a:rPr lang="ja-JP" altLang="en-US" sz="1400" dirty="0" smtClean="0">
                <a:solidFill>
                  <a:schemeClr val="tx1"/>
                </a:solidFill>
                <a:latin typeface="ＭＳ Ｐ明朝" pitchFamily="18" charset="-128"/>
                <a:ea typeface="ＭＳ Ｐ明朝" pitchFamily="18" charset="-128"/>
              </a:rPr>
              <a:t>交流する</a:t>
            </a:r>
            <a:r>
              <a:rPr lang="ja-JP" altLang="en-US" sz="1400" dirty="0">
                <a:solidFill>
                  <a:schemeClr val="tx1"/>
                </a:solidFill>
                <a:latin typeface="ＭＳ Ｐ明朝" pitchFamily="18" charset="-128"/>
                <a:ea typeface="ＭＳ Ｐ明朝" pitchFamily="18" charset="-128"/>
              </a:rPr>
              <a:t>、学びと健康とにぎわいのまち」（</a:t>
            </a:r>
            <a:r>
              <a:rPr lang="en-US" altLang="ja-JP" sz="1400" dirty="0" smtClean="0">
                <a:solidFill>
                  <a:schemeClr val="tx1"/>
                </a:solidFill>
                <a:latin typeface="ＭＳ Ｐ明朝" pitchFamily="18" charset="-128"/>
                <a:ea typeface="ＭＳ Ｐ明朝" pitchFamily="18" charset="-128"/>
              </a:rPr>
              <a:t>2014</a:t>
            </a:r>
            <a:r>
              <a:rPr lang="ja-JP" altLang="en-US" sz="1400" dirty="0" smtClean="0">
                <a:solidFill>
                  <a:schemeClr val="tx1"/>
                </a:solidFill>
                <a:latin typeface="ＭＳ Ｐ明朝" pitchFamily="18" charset="-128"/>
                <a:ea typeface="ＭＳ Ｐ明朝" pitchFamily="18" charset="-128"/>
              </a:rPr>
              <a:t>年</a:t>
            </a:r>
            <a:r>
              <a:rPr lang="en-US" altLang="ja-JP" sz="1400" dirty="0" smtClean="0">
                <a:solidFill>
                  <a:schemeClr val="tx1"/>
                </a:solidFill>
                <a:latin typeface="ＭＳ Ｐ明朝" pitchFamily="18" charset="-128"/>
                <a:ea typeface="ＭＳ Ｐ明朝" pitchFamily="18" charset="-128"/>
              </a:rPr>
              <a:t>12</a:t>
            </a:r>
            <a:r>
              <a:rPr lang="ja-JP" altLang="en-US" sz="1400" dirty="0" smtClean="0">
                <a:solidFill>
                  <a:schemeClr val="tx1"/>
                </a:solidFill>
                <a:latin typeface="ＭＳ Ｐ明朝" pitchFamily="18" charset="-128"/>
                <a:ea typeface="ＭＳ Ｐ明朝" pitchFamily="18" charset="-128"/>
              </a:rPr>
              <a:t>月策定の「府立成人病センター跡地等のまちづくり方針」より）</a:t>
            </a:r>
            <a:endParaRPr lang="ja-JP" altLang="en-US" sz="1400" dirty="0">
              <a:solidFill>
                <a:schemeClr val="tx1"/>
              </a:solidFill>
              <a:latin typeface="ＭＳ Ｐ明朝" pitchFamily="18" charset="-128"/>
              <a:ea typeface="ＭＳ Ｐ明朝" pitchFamily="18" charset="-128"/>
            </a:endParaRPr>
          </a:p>
        </p:txBody>
      </p:sp>
      <p:sp>
        <p:nvSpPr>
          <p:cNvPr id="69" name="正方形/長方形 68"/>
          <p:cNvSpPr/>
          <p:nvPr/>
        </p:nvSpPr>
        <p:spPr>
          <a:xfrm>
            <a:off x="4857256" y="2200177"/>
            <a:ext cx="1728192" cy="288031"/>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600" b="1" dirty="0" smtClean="0"/>
              <a:t>将来像</a:t>
            </a:r>
            <a:endParaRPr lang="ja-JP" altLang="en-US" sz="1600" b="1" dirty="0"/>
          </a:p>
        </p:txBody>
      </p:sp>
      <p:sp>
        <p:nvSpPr>
          <p:cNvPr id="62" name="スライド番号プレースホルダ 61"/>
          <p:cNvSpPr>
            <a:spLocks noGrp="1"/>
          </p:cNvSpPr>
          <p:nvPr>
            <p:ph type="sldNum" sz="quarter" idx="12"/>
          </p:nvPr>
        </p:nvSpPr>
        <p:spPr/>
        <p:txBody>
          <a:bodyPr/>
          <a:lstStyle/>
          <a:p>
            <a:fld id="{37EF5067-3AB7-4642-9103-42CBD40CC6D9}" type="slidenum">
              <a:rPr kumimoji="1" lang="ja-JP" altLang="en-US" smtClean="0"/>
              <a:pPr/>
              <a:t>47</a:t>
            </a:fld>
            <a:endParaRPr kumimoji="1" lang="ja-JP" altLang="en-US" dirty="0"/>
          </a:p>
        </p:txBody>
      </p:sp>
      <p:pic>
        <p:nvPicPr>
          <p:cNvPr id="59" name="図 58"/>
          <p:cNvPicPr>
            <a:picLocks noChangeAspect="1"/>
          </p:cNvPicPr>
          <p:nvPr/>
        </p:nvPicPr>
        <p:blipFill rotWithShape="1">
          <a:blip r:embed="rId2"/>
          <a:srcRect l="24881" t="18820" r="48333" b="11515"/>
          <a:stretch/>
        </p:blipFill>
        <p:spPr>
          <a:xfrm>
            <a:off x="7943186" y="2317008"/>
            <a:ext cx="2892689" cy="4229791"/>
          </a:xfrm>
          <a:prstGeom prst="rect">
            <a:avLst/>
          </a:prstGeom>
          <a:ln>
            <a:solidFill>
              <a:srgbClr val="FF0000"/>
            </a:solidFill>
          </a:ln>
        </p:spPr>
      </p:pic>
      <p:sp>
        <p:nvSpPr>
          <p:cNvPr id="15" name="正方形/長方形 14"/>
          <p:cNvSpPr/>
          <p:nvPr/>
        </p:nvSpPr>
        <p:spPr>
          <a:xfrm>
            <a:off x="1343472" y="2200092"/>
            <a:ext cx="2808312" cy="417646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tIns="324000" rtlCol="0" anchor="t" anchorCtr="0">
            <a:noAutofit/>
          </a:bodyPr>
          <a:lstStyle/>
          <a:p>
            <a:pPr marL="88900" indent="-85725"/>
            <a:r>
              <a:rPr lang="ja-JP" altLang="en-US" sz="1400" dirty="0">
                <a:solidFill>
                  <a:schemeClr val="tx1"/>
                </a:solidFill>
                <a:latin typeface="ＭＳ Ｐ明朝" pitchFamily="18" charset="-128"/>
                <a:ea typeface="ＭＳ Ｐ明朝" pitchFamily="18" charset="-128"/>
              </a:rPr>
              <a:t>・大阪都心部に隣接し、交通至便な立地であり、大阪を代表する観光拠点である大阪城公園に近接するなど</a:t>
            </a:r>
            <a:r>
              <a:rPr lang="ja-JP" altLang="en-US" sz="1400" dirty="0" smtClean="0">
                <a:solidFill>
                  <a:schemeClr val="tx1"/>
                </a:solidFill>
                <a:latin typeface="ＭＳ Ｐ明朝" pitchFamily="18" charset="-128"/>
                <a:ea typeface="ＭＳ Ｐ明朝" pitchFamily="18" charset="-128"/>
              </a:rPr>
              <a:t>、地区ポテンシャル</a:t>
            </a:r>
            <a:r>
              <a:rPr lang="ja-JP" altLang="en-US" sz="1400" dirty="0">
                <a:solidFill>
                  <a:schemeClr val="tx1"/>
                </a:solidFill>
                <a:latin typeface="ＭＳ Ｐ明朝" pitchFamily="18" charset="-128"/>
                <a:ea typeface="ＭＳ Ｐ明朝" pitchFamily="18" charset="-128"/>
              </a:rPr>
              <a:t>の高いエリア。 </a:t>
            </a:r>
            <a:endParaRPr lang="en-US" altLang="ja-JP" sz="1400" dirty="0">
              <a:solidFill>
                <a:schemeClr val="tx1"/>
              </a:solidFill>
              <a:latin typeface="ＭＳ Ｐ明朝" pitchFamily="18" charset="-128"/>
              <a:ea typeface="ＭＳ Ｐ明朝" pitchFamily="18" charset="-128"/>
            </a:endParaRPr>
          </a:p>
          <a:p>
            <a:pPr marL="88900" indent="-85725"/>
            <a:r>
              <a:rPr lang="ja-JP" altLang="en-US" sz="1400" dirty="0">
                <a:solidFill>
                  <a:schemeClr val="tx1"/>
                </a:solidFill>
                <a:latin typeface="ＭＳ Ｐ明朝" pitchFamily="18" charset="-128"/>
                <a:ea typeface="ＭＳ Ｐ明朝" pitchFamily="18" charset="-128"/>
              </a:rPr>
              <a:t>・一方</a:t>
            </a:r>
            <a:r>
              <a:rPr lang="ja-JP" altLang="en-US" sz="1400" dirty="0" smtClean="0">
                <a:solidFill>
                  <a:schemeClr val="tx1"/>
                </a:solidFill>
                <a:latin typeface="ＭＳ Ｐ明朝" pitchFamily="18" charset="-128"/>
                <a:ea typeface="ＭＳ Ｐ明朝" pitchFamily="18" charset="-128"/>
              </a:rPr>
              <a:t>、もと</a:t>
            </a:r>
            <a:r>
              <a:rPr lang="ja-JP" altLang="en-US" sz="1400" dirty="0">
                <a:solidFill>
                  <a:schemeClr val="tx1"/>
                </a:solidFill>
                <a:latin typeface="ＭＳ Ｐ明朝" pitchFamily="18" charset="-128"/>
                <a:ea typeface="ＭＳ Ｐ明朝" pitchFamily="18" charset="-128"/>
              </a:rPr>
              <a:t>森之宮工場（ごみ焼却工場</a:t>
            </a:r>
            <a:r>
              <a:rPr lang="ja-JP" altLang="en-US" sz="1400" dirty="0" smtClean="0">
                <a:solidFill>
                  <a:schemeClr val="tx1"/>
                </a:solidFill>
                <a:latin typeface="ＭＳ Ｐ明朝" pitchFamily="18" charset="-128"/>
                <a:ea typeface="ＭＳ Ｐ明朝" pitchFamily="18" charset="-128"/>
              </a:rPr>
              <a:t>）、</a:t>
            </a:r>
            <a:r>
              <a:rPr lang="ja-JP" altLang="en-US" sz="1400" dirty="0">
                <a:solidFill>
                  <a:schemeClr val="tx1"/>
                </a:solidFill>
                <a:latin typeface="ＭＳ Ｐ明朝" pitchFamily="18" charset="-128"/>
                <a:ea typeface="ＭＳ Ｐ明朝" pitchFamily="18" charset="-128"/>
              </a:rPr>
              <a:t>もと焼却工場建替計画</a:t>
            </a:r>
            <a:r>
              <a:rPr lang="ja-JP" altLang="en-US" sz="1400" dirty="0" smtClean="0">
                <a:solidFill>
                  <a:schemeClr val="tx1"/>
                </a:solidFill>
                <a:latin typeface="ＭＳ Ｐ明朝" pitchFamily="18" charset="-128"/>
                <a:ea typeface="ＭＳ Ｐ明朝" pitchFamily="18" charset="-128"/>
              </a:rPr>
              <a:t>用地</a:t>
            </a:r>
            <a:r>
              <a:rPr lang="ja-JP" altLang="en-US" sz="1400" dirty="0">
                <a:solidFill>
                  <a:schemeClr val="tx1"/>
                </a:solidFill>
                <a:latin typeface="ＭＳ Ｐ明朝" pitchFamily="18" charset="-128"/>
                <a:ea typeface="ＭＳ Ｐ明朝" pitchFamily="18" charset="-128"/>
              </a:rPr>
              <a:t>、府立成人病センター跡地</a:t>
            </a:r>
            <a:r>
              <a:rPr lang="ja-JP" altLang="en-US" sz="1400" dirty="0" smtClean="0">
                <a:solidFill>
                  <a:schemeClr val="tx1"/>
                </a:solidFill>
                <a:latin typeface="ＭＳ Ｐ明朝" pitchFamily="18" charset="-128"/>
                <a:ea typeface="ＭＳ Ｐ明朝" pitchFamily="18" charset="-128"/>
              </a:rPr>
              <a:t>など未利用</a:t>
            </a:r>
            <a:r>
              <a:rPr lang="ja-JP" altLang="en-US" sz="1400" dirty="0">
                <a:solidFill>
                  <a:schemeClr val="tx1"/>
                </a:solidFill>
                <a:latin typeface="ＭＳ Ｐ明朝" pitchFamily="18" charset="-128"/>
                <a:ea typeface="ＭＳ Ｐ明朝" pitchFamily="18" charset="-128"/>
              </a:rPr>
              <a:t>の公</a:t>
            </a:r>
            <a:r>
              <a:rPr lang="ja-JP" altLang="en-US" sz="1400" dirty="0" smtClean="0">
                <a:solidFill>
                  <a:schemeClr val="tx1"/>
                </a:solidFill>
                <a:latin typeface="ＭＳ Ｐ明朝" pitchFamily="18" charset="-128"/>
                <a:ea typeface="ＭＳ Ｐ明朝" pitchFamily="18" charset="-128"/>
              </a:rPr>
              <a:t>有地や</a:t>
            </a:r>
            <a:r>
              <a:rPr lang="ja-JP" altLang="en-US" sz="1400" dirty="0">
                <a:solidFill>
                  <a:schemeClr val="tx1"/>
                </a:solidFill>
                <a:latin typeface="ＭＳ Ｐ明朝" pitchFamily="18" charset="-128"/>
                <a:ea typeface="ＭＳ Ｐ明朝" pitchFamily="18" charset="-128"/>
              </a:rPr>
              <a:t>、地区を分断している</a:t>
            </a:r>
            <a:r>
              <a:rPr lang="en-US" altLang="ja-JP" sz="1400" dirty="0">
                <a:solidFill>
                  <a:schemeClr val="tx1"/>
                </a:solidFill>
                <a:latin typeface="ＭＳ Ｐ明朝" pitchFamily="18" charset="-128"/>
                <a:ea typeface="ＭＳ Ｐ明朝" pitchFamily="18" charset="-128"/>
              </a:rPr>
              <a:t>JR</a:t>
            </a:r>
            <a:r>
              <a:rPr lang="ja-JP" altLang="en-US" sz="1400" dirty="0">
                <a:solidFill>
                  <a:schemeClr val="tx1"/>
                </a:solidFill>
                <a:latin typeface="ＭＳ Ｐ明朝" pitchFamily="18" charset="-128"/>
                <a:ea typeface="ＭＳ Ｐ明朝" pitchFamily="18" charset="-128"/>
              </a:rPr>
              <a:t>森ノ宮電車区や</a:t>
            </a:r>
            <a:r>
              <a:rPr lang="en-US" altLang="ja-JP" sz="1400" dirty="0">
                <a:solidFill>
                  <a:schemeClr val="tx1"/>
                </a:solidFill>
                <a:latin typeface="ＭＳ Ｐ明朝" pitchFamily="18" charset="-128"/>
                <a:ea typeface="ＭＳ Ｐ明朝" pitchFamily="18" charset="-128"/>
              </a:rPr>
              <a:t>Osaka </a:t>
            </a:r>
            <a:r>
              <a:rPr lang="en-US" altLang="ja-JP" sz="1400" dirty="0" smtClean="0">
                <a:solidFill>
                  <a:schemeClr val="tx1"/>
                </a:solidFill>
                <a:latin typeface="ＭＳ Ｐ明朝" pitchFamily="18" charset="-128"/>
                <a:ea typeface="ＭＳ Ｐ明朝" pitchFamily="18" charset="-128"/>
              </a:rPr>
              <a:t>Metro</a:t>
            </a:r>
            <a:r>
              <a:rPr lang="ja-JP" altLang="en-US" sz="1400" dirty="0" smtClean="0">
                <a:solidFill>
                  <a:schemeClr val="tx1"/>
                </a:solidFill>
                <a:latin typeface="ＭＳ Ｐ明朝" pitchFamily="18" charset="-128"/>
                <a:ea typeface="ＭＳ Ｐ明朝" pitchFamily="18" charset="-128"/>
              </a:rPr>
              <a:t>検車場</a:t>
            </a:r>
            <a:r>
              <a:rPr lang="ja-JP" altLang="en-US" sz="1400" dirty="0">
                <a:solidFill>
                  <a:schemeClr val="tx1"/>
                </a:solidFill>
                <a:latin typeface="ＭＳ Ｐ明朝" pitchFamily="18" charset="-128"/>
                <a:ea typeface="ＭＳ Ｐ明朝" pitchFamily="18" charset="-128"/>
              </a:rPr>
              <a:t>が</a:t>
            </a:r>
            <a:r>
              <a:rPr lang="ja-JP" altLang="en-US" sz="1400" dirty="0" smtClean="0">
                <a:solidFill>
                  <a:schemeClr val="tx1"/>
                </a:solidFill>
                <a:latin typeface="ＭＳ Ｐ明朝" pitchFamily="18" charset="-128"/>
                <a:ea typeface="ＭＳ Ｐ明朝" pitchFamily="18" charset="-128"/>
              </a:rPr>
              <a:t>存在</a:t>
            </a:r>
            <a:r>
              <a:rPr lang="ja-JP" altLang="en-US" sz="1400" dirty="0">
                <a:solidFill>
                  <a:schemeClr val="tx1"/>
                </a:solidFill>
                <a:latin typeface="ＭＳ Ｐ明朝" pitchFamily="18" charset="-128"/>
                <a:ea typeface="ＭＳ Ｐ明朝" pitchFamily="18" charset="-128"/>
              </a:rPr>
              <a:t>している。</a:t>
            </a:r>
          </a:p>
        </p:txBody>
      </p:sp>
      <p:sp>
        <p:nvSpPr>
          <p:cNvPr id="19" name="正方形/長方形 18"/>
          <p:cNvSpPr/>
          <p:nvPr/>
        </p:nvSpPr>
        <p:spPr>
          <a:xfrm>
            <a:off x="1343472" y="2200177"/>
            <a:ext cx="1728192" cy="288031"/>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600" b="1" dirty="0" smtClean="0"/>
              <a:t>取組前</a:t>
            </a:r>
            <a:endParaRPr lang="ja-JP" altLang="en-US" sz="1600" b="1" dirty="0"/>
          </a:p>
        </p:txBody>
      </p:sp>
      <p:sp>
        <p:nvSpPr>
          <p:cNvPr id="5" name="正方形/長方形 4"/>
          <p:cNvSpPr/>
          <p:nvPr/>
        </p:nvSpPr>
        <p:spPr>
          <a:xfrm>
            <a:off x="7740531" y="1942277"/>
            <a:ext cx="3400825" cy="400110"/>
          </a:xfrm>
          <a:prstGeom prst="rect">
            <a:avLst/>
          </a:prstGeom>
        </p:spPr>
        <p:txBody>
          <a:bodyPr wrap="square">
            <a:spAutoFit/>
          </a:bodyPr>
          <a:lstStyle/>
          <a:p>
            <a:r>
              <a:rPr lang="ja-JP" altLang="en-US" sz="1000" dirty="0"/>
              <a:t>将来像（イメージ）</a:t>
            </a:r>
            <a:endParaRPr lang="en-US" altLang="ja-JP" sz="1000" dirty="0"/>
          </a:p>
          <a:p>
            <a:r>
              <a:rPr lang="ja-JP" altLang="en-US" sz="1000" dirty="0"/>
              <a:t>（「大阪城東部地区」のまちづくりの方向性（素案）より抜粋）</a:t>
            </a:r>
          </a:p>
        </p:txBody>
      </p:sp>
    </p:spTree>
    <p:extLst>
      <p:ext uri="{BB962C8B-B14F-4D97-AF65-F5344CB8AC3E}">
        <p14:creationId xmlns:p14="http://schemas.microsoft.com/office/powerpoint/2010/main" val="4068748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143000" y="0"/>
            <a:ext cx="9906000" cy="451272"/>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1600" b="1" dirty="0">
                <a:solidFill>
                  <a:schemeClr val="bg1"/>
                </a:solidFill>
                <a:latin typeface="ＭＳ ゴシック" pitchFamily="49" charset="-128"/>
                <a:ea typeface="ＭＳ ゴシック" pitchFamily="49" charset="-128"/>
              </a:rPr>
              <a:t>５．大阪城公園、森之宮、京橋･大阪ビジネスパーク　③</a:t>
            </a:r>
            <a:r>
              <a:rPr lang="ja-JP" altLang="en-US" sz="1600" b="1" dirty="0">
                <a:solidFill>
                  <a:schemeClr val="bg1"/>
                </a:solidFill>
                <a:latin typeface="+mn-ea"/>
              </a:rPr>
              <a:t>京橋駅周辺の歩行者ﾈｯﾄﾜｰｸの向上と、</a:t>
            </a:r>
            <a:r>
              <a:rPr lang="en-US" altLang="ja-JP" sz="1600" b="1" dirty="0">
                <a:solidFill>
                  <a:schemeClr val="bg1"/>
                </a:solidFill>
                <a:latin typeface="+mn-ea"/>
              </a:rPr>
              <a:t>OBP</a:t>
            </a:r>
            <a:r>
              <a:rPr lang="ja-JP" altLang="en-US" sz="1600" b="1" dirty="0">
                <a:solidFill>
                  <a:schemeClr val="bg1"/>
                </a:solidFill>
                <a:latin typeface="+mn-ea"/>
              </a:rPr>
              <a:t>の再生</a:t>
            </a:r>
            <a:endParaRPr lang="en-US" altLang="ja-JP" sz="1600" b="1" dirty="0">
              <a:solidFill>
                <a:schemeClr val="bg1"/>
              </a:solidFill>
              <a:latin typeface="ＭＳ ゴシック" pitchFamily="49" charset="-128"/>
              <a:ea typeface="ＭＳ ゴシック" pitchFamily="49" charset="-128"/>
            </a:endParaRPr>
          </a:p>
        </p:txBody>
      </p:sp>
      <p:sp>
        <p:nvSpPr>
          <p:cNvPr id="7" name="角丸四角形 6"/>
          <p:cNvSpPr/>
          <p:nvPr/>
        </p:nvSpPr>
        <p:spPr>
          <a:xfrm>
            <a:off x="1271511" y="503678"/>
            <a:ext cx="9649071" cy="909101"/>
          </a:xfrm>
          <a:prstGeom prst="roundRect">
            <a:avLst>
              <a:gd name="adj" fmla="val 12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noAutofit/>
          </a:bodyPr>
          <a:lstStyle/>
          <a:p>
            <a:r>
              <a:rPr lang="ja-JP" altLang="en-US" sz="1600" dirty="0">
                <a:solidFill>
                  <a:schemeClr val="tx1"/>
                </a:solidFill>
                <a:latin typeface="+mn-ea"/>
              </a:rPr>
              <a:t>＜めざす姿＞</a:t>
            </a:r>
            <a:endParaRPr lang="en-US" altLang="ja-JP" sz="1600" dirty="0">
              <a:solidFill>
                <a:schemeClr val="tx1"/>
              </a:solidFill>
              <a:latin typeface="+mn-ea"/>
            </a:endParaRPr>
          </a:p>
          <a:p>
            <a:pPr marL="88900" indent="-88900">
              <a:lnSpc>
                <a:spcPts val="1800"/>
              </a:lnSpc>
              <a:defRPr/>
            </a:pPr>
            <a:r>
              <a:rPr lang="ja-JP" altLang="en-US" sz="1600" dirty="0" smtClean="0">
                <a:solidFill>
                  <a:schemeClr val="tx1"/>
                </a:solidFill>
                <a:latin typeface="ＭＳ Ｐ明朝" pitchFamily="18" charset="-128"/>
                <a:ea typeface="ＭＳ Ｐ明朝" pitchFamily="18" charset="-128"/>
              </a:rPr>
              <a:t>・</a:t>
            </a:r>
            <a:r>
              <a:rPr lang="ja-JP" altLang="en-US" sz="1600" dirty="0">
                <a:solidFill>
                  <a:schemeClr val="tx1"/>
                </a:solidFill>
                <a:latin typeface="ＭＳ Ｐ明朝" panose="02020600040205080304" pitchFamily="18" charset="-128"/>
                <a:ea typeface="ＭＳ Ｐ明朝" panose="02020600040205080304" pitchFamily="18" charset="-128"/>
              </a:rPr>
              <a:t>京橋駅周辺では、国際観光拠点である大阪城公園に隣接した交通ターミナルとして、観光客など来訪者の誘致や滞在を図り、関西広域の観光資源を繋ぐハブ拠点を形成するととも</a:t>
            </a:r>
            <a:r>
              <a:rPr lang="ja-JP" altLang="en-US" sz="1600" dirty="0" smtClean="0">
                <a:solidFill>
                  <a:schemeClr val="tx1"/>
                </a:solidFill>
                <a:latin typeface="ＭＳ Ｐ明朝" pitchFamily="18" charset="-128"/>
                <a:ea typeface="ＭＳ Ｐ明朝" pitchFamily="18" charset="-128"/>
              </a:rPr>
              <a:t>に大阪</a:t>
            </a:r>
            <a:r>
              <a:rPr lang="ja-JP" altLang="en-US" sz="1600" dirty="0">
                <a:solidFill>
                  <a:schemeClr val="tx1"/>
                </a:solidFill>
                <a:latin typeface="ＭＳ Ｐ明朝" pitchFamily="18" charset="-128"/>
                <a:ea typeface="ＭＳ Ｐ明朝" pitchFamily="18" charset="-128"/>
              </a:rPr>
              <a:t>ビジネスパーク（</a:t>
            </a:r>
            <a:r>
              <a:rPr lang="en-US" altLang="ja-JP" sz="1600" dirty="0">
                <a:solidFill>
                  <a:schemeClr val="tx1"/>
                </a:solidFill>
                <a:latin typeface="ＭＳ Ｐ明朝" pitchFamily="18" charset="-128"/>
                <a:ea typeface="ＭＳ Ｐ明朝" pitchFamily="18" charset="-128"/>
              </a:rPr>
              <a:t>OBP</a:t>
            </a:r>
            <a:r>
              <a:rPr lang="ja-JP" altLang="en-US" sz="1600" dirty="0">
                <a:solidFill>
                  <a:schemeClr val="tx1"/>
                </a:solidFill>
                <a:latin typeface="ＭＳ Ｐ明朝" pitchFamily="18" charset="-128"/>
                <a:ea typeface="ＭＳ Ｐ明朝" pitchFamily="18" charset="-128"/>
              </a:rPr>
              <a:t>）を災害時などリスク発生時の業務継続性に強い街として再生し、国際的なビジネス拠点をめざす。</a:t>
            </a:r>
            <a:endParaRPr lang="en-US" altLang="ja-JP" sz="1600" dirty="0">
              <a:solidFill>
                <a:schemeClr val="tx1"/>
              </a:solidFill>
              <a:latin typeface="ＭＳ Ｐ明朝" pitchFamily="18" charset="-128"/>
              <a:ea typeface="ＭＳ Ｐ明朝" pitchFamily="18" charset="-128"/>
            </a:endParaRPr>
          </a:p>
        </p:txBody>
      </p:sp>
      <p:sp>
        <p:nvSpPr>
          <p:cNvPr id="307" name="正方形/長方形 306"/>
          <p:cNvSpPr/>
          <p:nvPr/>
        </p:nvSpPr>
        <p:spPr>
          <a:xfrm>
            <a:off x="4583832" y="1595626"/>
            <a:ext cx="2664296" cy="492971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24000" rIns="72000" bIns="0" rtlCol="0" anchor="t" anchorCtr="0"/>
          <a:lstStyle/>
          <a:p>
            <a:pPr marL="87313" indent="-87313"/>
            <a:r>
              <a:rPr lang="en-US" altLang="ja-JP" sz="1200" dirty="0">
                <a:solidFill>
                  <a:schemeClr val="tx1"/>
                </a:solidFill>
                <a:latin typeface="+mn-ea"/>
              </a:rPr>
              <a:t>【</a:t>
            </a:r>
            <a:r>
              <a:rPr lang="ja-JP" altLang="en-US" sz="1200" dirty="0">
                <a:solidFill>
                  <a:schemeClr val="tx1"/>
                </a:solidFill>
                <a:latin typeface="+mn-ea"/>
              </a:rPr>
              <a:t>京橋</a:t>
            </a:r>
            <a:r>
              <a:rPr lang="en-US" altLang="ja-JP" sz="1200" dirty="0">
                <a:solidFill>
                  <a:schemeClr val="tx1"/>
                </a:solidFill>
                <a:latin typeface="+mn-ea"/>
              </a:rPr>
              <a:t>】</a:t>
            </a:r>
          </a:p>
          <a:p>
            <a:pPr marL="87313" indent="-87313"/>
            <a:r>
              <a:rPr lang="ja-JP" altLang="en-US" sz="1200" dirty="0">
                <a:solidFill>
                  <a:schemeClr val="tx1"/>
                </a:solidFill>
                <a:latin typeface="ＭＳ Ｐ明朝" pitchFamily="18" charset="-128"/>
                <a:ea typeface="ＭＳ Ｐ明朝" pitchFamily="18" charset="-128"/>
              </a:rPr>
              <a:t>・ターミナル駅にふさわしい基幹商業機能のさらなる強化</a:t>
            </a:r>
            <a:r>
              <a:rPr lang="ja-JP" altLang="en-US" sz="1200" dirty="0" smtClean="0">
                <a:solidFill>
                  <a:schemeClr val="tx1"/>
                </a:solidFill>
                <a:latin typeface="ＭＳ Ｐ明朝" pitchFamily="18" charset="-128"/>
                <a:ea typeface="ＭＳ Ｐ明朝" pitchFamily="18" charset="-128"/>
              </a:rPr>
              <a:t>や高質な</a:t>
            </a:r>
            <a:r>
              <a:rPr lang="ja-JP" altLang="en-US" sz="1200" dirty="0">
                <a:solidFill>
                  <a:schemeClr val="tx1"/>
                </a:solidFill>
                <a:latin typeface="ＭＳ Ｐ明朝" pitchFamily="18" charset="-128"/>
                <a:ea typeface="ＭＳ Ｐ明朝" pitchFamily="18" charset="-128"/>
              </a:rPr>
              <a:t>宿泊機能の導入等による駅前のポテンシャルの向上を図る。</a:t>
            </a:r>
          </a:p>
          <a:p>
            <a:pPr marL="87313" indent="-87313"/>
            <a:r>
              <a:rPr lang="ja-JP" altLang="en-US" sz="1200" dirty="0" smtClean="0">
                <a:solidFill>
                  <a:schemeClr val="tx1"/>
                </a:solidFill>
                <a:latin typeface="ＭＳ Ｐ明朝" pitchFamily="18" charset="-128"/>
                <a:ea typeface="ＭＳ Ｐ明朝" pitchFamily="18" charset="-128"/>
              </a:rPr>
              <a:t>・交通</a:t>
            </a:r>
            <a:r>
              <a:rPr lang="ja-JP" altLang="en-US" sz="1200" dirty="0">
                <a:solidFill>
                  <a:schemeClr val="tx1"/>
                </a:solidFill>
                <a:latin typeface="ＭＳ Ｐ明朝" pitchFamily="18" charset="-128"/>
                <a:ea typeface="ＭＳ Ｐ明朝" pitchFamily="18" charset="-128"/>
              </a:rPr>
              <a:t>結節点としての機能整備と駅間や大阪ビジネスパークとの安全で快適な歩行者</a:t>
            </a:r>
            <a:r>
              <a:rPr lang="ja-JP" altLang="en-US" sz="1200" dirty="0" smtClean="0">
                <a:solidFill>
                  <a:schemeClr val="tx1"/>
                </a:solidFill>
                <a:latin typeface="ＭＳ Ｐ明朝" pitchFamily="18" charset="-128"/>
                <a:ea typeface="ＭＳ Ｐ明朝" pitchFamily="18" charset="-128"/>
              </a:rPr>
              <a:t>ネットワークの形成と</a:t>
            </a:r>
            <a:r>
              <a:rPr lang="ja-JP" altLang="en-US" sz="1200" dirty="0">
                <a:solidFill>
                  <a:schemeClr val="tx1"/>
                </a:solidFill>
                <a:latin typeface="ＭＳ Ｐ明朝" pitchFamily="18" charset="-128"/>
                <a:ea typeface="ＭＳ Ｐ明朝" pitchFamily="18" charset="-128"/>
              </a:rPr>
              <a:t>ともに、国際観光拠点としてのターミナル駅の機能拡充を図る</a:t>
            </a:r>
            <a:r>
              <a:rPr lang="ja-JP" altLang="en-US" sz="1200" dirty="0" smtClean="0">
                <a:solidFill>
                  <a:schemeClr val="tx1"/>
                </a:solidFill>
                <a:latin typeface="ＭＳ Ｐ明朝" pitchFamily="18" charset="-128"/>
                <a:ea typeface="ＭＳ Ｐ明朝" pitchFamily="18" charset="-128"/>
              </a:rPr>
              <a:t>。</a:t>
            </a:r>
            <a:endParaRPr lang="en-US" altLang="ja-JP" sz="1200" dirty="0" smtClean="0">
              <a:solidFill>
                <a:schemeClr val="tx1"/>
              </a:solidFill>
              <a:latin typeface="ＭＳ Ｐ明朝" pitchFamily="18" charset="-128"/>
              <a:ea typeface="ＭＳ Ｐ明朝" pitchFamily="18" charset="-128"/>
            </a:endParaRPr>
          </a:p>
          <a:p>
            <a:pPr marL="88900" indent="-88900">
              <a:lnSpc>
                <a:spcPct val="150000"/>
              </a:lnSpc>
            </a:pPr>
            <a:r>
              <a:rPr lang="en-US" altLang="ja-JP" sz="1200" dirty="0" smtClean="0">
                <a:solidFill>
                  <a:schemeClr val="tx1"/>
                </a:solidFill>
                <a:latin typeface="+mn-ea"/>
              </a:rPr>
              <a:t>【</a:t>
            </a:r>
            <a:r>
              <a:rPr lang="ja-JP" altLang="en-US" sz="1200" dirty="0">
                <a:solidFill>
                  <a:schemeClr val="tx1"/>
                </a:solidFill>
                <a:latin typeface="+mn-ea"/>
              </a:rPr>
              <a:t>大阪ビジネスパーク</a:t>
            </a:r>
            <a:r>
              <a:rPr lang="en-US" altLang="ja-JP" sz="1200" dirty="0">
                <a:solidFill>
                  <a:schemeClr val="tx1"/>
                </a:solidFill>
                <a:latin typeface="+mn-ea"/>
              </a:rPr>
              <a:t>】</a:t>
            </a:r>
          </a:p>
          <a:p>
            <a:pPr marL="87313" indent="-87313"/>
            <a:r>
              <a:rPr lang="ja-JP" altLang="en-US" sz="1200" dirty="0">
                <a:solidFill>
                  <a:schemeClr val="tx1"/>
                </a:solidFill>
                <a:latin typeface="ＭＳ Ｐ明朝" pitchFamily="18" charset="-128"/>
                <a:ea typeface="ＭＳ Ｐ明朝" pitchFamily="18" charset="-128"/>
              </a:rPr>
              <a:t>・建物の大規模な改修・更新を迎えるにあたり、災害時などリスク発生時の業務継続性に強く、エリア全体の防災性や環境に配慮したまちとする。</a:t>
            </a:r>
            <a:endParaRPr lang="en-US" altLang="ja-JP" sz="1200" dirty="0">
              <a:solidFill>
                <a:schemeClr val="tx1"/>
              </a:solidFill>
              <a:latin typeface="ＭＳ Ｐ明朝" pitchFamily="18" charset="-128"/>
              <a:ea typeface="ＭＳ Ｐ明朝" pitchFamily="18" charset="-128"/>
            </a:endParaRPr>
          </a:p>
          <a:p>
            <a:pPr marL="87313" indent="-87313"/>
            <a:r>
              <a:rPr lang="ja-JP" altLang="en-US" sz="1200" dirty="0">
                <a:solidFill>
                  <a:schemeClr val="tx1"/>
                </a:solidFill>
                <a:latin typeface="ＭＳ Ｐ明朝" pitchFamily="18" charset="-128"/>
                <a:ea typeface="ＭＳ Ｐ明朝" pitchFamily="18" charset="-128"/>
              </a:rPr>
              <a:t>・公開空地等と一体となるようパークアベュー*の活用を図るなど、歩行者空間を整備。</a:t>
            </a:r>
            <a:endParaRPr lang="en-US" altLang="ja-JP" sz="1200" dirty="0">
              <a:solidFill>
                <a:schemeClr val="tx1"/>
              </a:solidFill>
              <a:latin typeface="ＭＳ Ｐ明朝" pitchFamily="18" charset="-128"/>
              <a:ea typeface="ＭＳ Ｐ明朝" pitchFamily="18" charset="-128"/>
            </a:endParaRPr>
          </a:p>
          <a:p>
            <a:pPr marL="87313" indent="-87313"/>
            <a:endParaRPr lang="en-US" altLang="ja-JP" sz="1400" dirty="0">
              <a:solidFill>
                <a:schemeClr val="tx1"/>
              </a:solidFill>
              <a:latin typeface="ＭＳ Ｐ明朝" pitchFamily="18" charset="-128"/>
              <a:ea typeface="ＭＳ Ｐ明朝" pitchFamily="18" charset="-128"/>
            </a:endParaRPr>
          </a:p>
          <a:p>
            <a:pPr marL="87313" indent="-87313"/>
            <a:r>
              <a:rPr lang="ja-JP" altLang="en-US" sz="1000" dirty="0">
                <a:solidFill>
                  <a:schemeClr val="tx1"/>
                </a:solidFill>
                <a:latin typeface="ＭＳ Ｐ明朝" pitchFamily="18" charset="-128"/>
                <a:ea typeface="ＭＳ Ｐ明朝" pitchFamily="18" charset="-128"/>
              </a:rPr>
              <a:t>　＊地区内の南北方向の道路の愛称</a:t>
            </a:r>
            <a:endParaRPr lang="en-US" altLang="ja-JP" sz="1000" dirty="0">
              <a:solidFill>
                <a:schemeClr val="tx1"/>
              </a:solidFill>
              <a:latin typeface="ＭＳ Ｐ明朝" pitchFamily="18" charset="-128"/>
              <a:ea typeface="ＭＳ Ｐ明朝" pitchFamily="18" charset="-128"/>
            </a:endParaRPr>
          </a:p>
        </p:txBody>
      </p:sp>
      <p:sp>
        <p:nvSpPr>
          <p:cNvPr id="308" name="正方形/長方形 307"/>
          <p:cNvSpPr/>
          <p:nvPr/>
        </p:nvSpPr>
        <p:spPr>
          <a:xfrm>
            <a:off x="4583868" y="1595626"/>
            <a:ext cx="1728191" cy="288032"/>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t>将来像</a:t>
            </a:r>
            <a:endParaRPr lang="ja-JP" altLang="en-US" sz="1600" b="1" dirty="0"/>
          </a:p>
        </p:txBody>
      </p:sp>
      <p:sp>
        <p:nvSpPr>
          <p:cNvPr id="309" name="右矢印 308"/>
          <p:cNvSpPr/>
          <p:nvPr/>
        </p:nvSpPr>
        <p:spPr>
          <a:xfrm>
            <a:off x="4330700" y="3463050"/>
            <a:ext cx="228748" cy="648072"/>
          </a:xfrm>
          <a:prstGeom prst="rightArrow">
            <a:avLst>
              <a:gd name="adj1" fmla="val 50000"/>
              <a:gd name="adj2" fmla="val 6405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203" name="図 202" descr="大阪城周辺.jpg"/>
          <p:cNvPicPr>
            <a:picLocks noChangeAspect="1"/>
          </p:cNvPicPr>
          <p:nvPr/>
        </p:nvPicPr>
        <p:blipFill>
          <a:blip r:embed="rId3" cstate="email"/>
          <a:srcRect l="42418" t="5657" r="37061" b="54639"/>
          <a:stretch>
            <a:fillRect/>
          </a:stretch>
        </p:blipFill>
        <p:spPr>
          <a:xfrm>
            <a:off x="7308854" y="1595626"/>
            <a:ext cx="3599768" cy="4929718"/>
          </a:xfrm>
          <a:prstGeom prst="rect">
            <a:avLst/>
          </a:prstGeom>
          <a:ln w="12700">
            <a:solidFill>
              <a:schemeClr val="tx1"/>
            </a:solidFill>
          </a:ln>
        </p:spPr>
      </p:pic>
      <p:sp>
        <p:nvSpPr>
          <p:cNvPr id="207" name="フリーフォーム 206"/>
          <p:cNvSpPr/>
          <p:nvPr/>
        </p:nvSpPr>
        <p:spPr>
          <a:xfrm>
            <a:off x="7336683" y="3826904"/>
            <a:ext cx="3321437" cy="2366918"/>
          </a:xfrm>
          <a:custGeom>
            <a:avLst/>
            <a:gdLst>
              <a:gd name="connsiteX0" fmla="*/ 1553029 w 1756229"/>
              <a:gd name="connsiteY0" fmla="*/ 0 h 1146628"/>
              <a:gd name="connsiteX1" fmla="*/ 957943 w 1756229"/>
              <a:gd name="connsiteY1" fmla="*/ 174171 h 1146628"/>
              <a:gd name="connsiteX2" fmla="*/ 0 w 1756229"/>
              <a:gd name="connsiteY2" fmla="*/ 711200 h 1146628"/>
              <a:gd name="connsiteX3" fmla="*/ 333829 w 1756229"/>
              <a:gd name="connsiteY3" fmla="*/ 885371 h 1146628"/>
              <a:gd name="connsiteX4" fmla="*/ 609600 w 1756229"/>
              <a:gd name="connsiteY4" fmla="*/ 870857 h 1146628"/>
              <a:gd name="connsiteX5" fmla="*/ 1132115 w 1756229"/>
              <a:gd name="connsiteY5" fmla="*/ 1103086 h 1146628"/>
              <a:gd name="connsiteX6" fmla="*/ 1654629 w 1756229"/>
              <a:gd name="connsiteY6" fmla="*/ 1146628 h 1146628"/>
              <a:gd name="connsiteX7" fmla="*/ 1756229 w 1756229"/>
              <a:gd name="connsiteY7" fmla="*/ 478971 h 1146628"/>
              <a:gd name="connsiteX8" fmla="*/ 1553029 w 1756229"/>
              <a:gd name="connsiteY8" fmla="*/ 0 h 1146628"/>
              <a:gd name="connsiteX0" fmla="*/ 1553029 w 1756229"/>
              <a:gd name="connsiteY0" fmla="*/ 0 h 1146628"/>
              <a:gd name="connsiteX1" fmla="*/ 982734 w 1756229"/>
              <a:gd name="connsiteY1" fmla="*/ 223529 h 1146628"/>
              <a:gd name="connsiteX2" fmla="*/ 0 w 1756229"/>
              <a:gd name="connsiteY2" fmla="*/ 711200 h 1146628"/>
              <a:gd name="connsiteX3" fmla="*/ 333829 w 1756229"/>
              <a:gd name="connsiteY3" fmla="*/ 885371 h 1146628"/>
              <a:gd name="connsiteX4" fmla="*/ 609600 w 1756229"/>
              <a:gd name="connsiteY4" fmla="*/ 870857 h 1146628"/>
              <a:gd name="connsiteX5" fmla="*/ 1132115 w 1756229"/>
              <a:gd name="connsiteY5" fmla="*/ 1103086 h 1146628"/>
              <a:gd name="connsiteX6" fmla="*/ 1654629 w 1756229"/>
              <a:gd name="connsiteY6" fmla="*/ 1146628 h 1146628"/>
              <a:gd name="connsiteX7" fmla="*/ 1756229 w 1756229"/>
              <a:gd name="connsiteY7" fmla="*/ 478971 h 1146628"/>
              <a:gd name="connsiteX8" fmla="*/ 1553029 w 1756229"/>
              <a:gd name="connsiteY8" fmla="*/ 0 h 1146628"/>
              <a:gd name="connsiteX0" fmla="*/ 1506399 w 1709599"/>
              <a:gd name="connsiteY0" fmla="*/ 0 h 1146628"/>
              <a:gd name="connsiteX1" fmla="*/ 936104 w 1709599"/>
              <a:gd name="connsiteY1" fmla="*/ 223529 h 1146628"/>
              <a:gd name="connsiteX2" fmla="*/ 0 w 1709599"/>
              <a:gd name="connsiteY2" fmla="*/ 727585 h 1146628"/>
              <a:gd name="connsiteX3" fmla="*/ 287199 w 1709599"/>
              <a:gd name="connsiteY3" fmla="*/ 885371 h 1146628"/>
              <a:gd name="connsiteX4" fmla="*/ 562970 w 1709599"/>
              <a:gd name="connsiteY4" fmla="*/ 870857 h 1146628"/>
              <a:gd name="connsiteX5" fmla="*/ 1085485 w 1709599"/>
              <a:gd name="connsiteY5" fmla="*/ 1103086 h 1146628"/>
              <a:gd name="connsiteX6" fmla="*/ 1607999 w 1709599"/>
              <a:gd name="connsiteY6" fmla="*/ 1146628 h 1146628"/>
              <a:gd name="connsiteX7" fmla="*/ 1709599 w 1709599"/>
              <a:gd name="connsiteY7" fmla="*/ 478971 h 1146628"/>
              <a:gd name="connsiteX8" fmla="*/ 1506399 w 1709599"/>
              <a:gd name="connsiteY8" fmla="*/ 0 h 1146628"/>
              <a:gd name="connsiteX0" fmla="*/ 1526268 w 1729468"/>
              <a:gd name="connsiteY0" fmla="*/ 0 h 1146628"/>
              <a:gd name="connsiteX1" fmla="*/ 955973 w 1729468"/>
              <a:gd name="connsiteY1" fmla="*/ 223529 h 1146628"/>
              <a:gd name="connsiteX2" fmla="*/ 0 w 1729468"/>
              <a:gd name="connsiteY2" fmla="*/ 751795 h 1146628"/>
              <a:gd name="connsiteX3" fmla="*/ 307068 w 1729468"/>
              <a:gd name="connsiteY3" fmla="*/ 885371 h 1146628"/>
              <a:gd name="connsiteX4" fmla="*/ 582839 w 1729468"/>
              <a:gd name="connsiteY4" fmla="*/ 870857 h 1146628"/>
              <a:gd name="connsiteX5" fmla="*/ 1105354 w 1729468"/>
              <a:gd name="connsiteY5" fmla="*/ 1103086 h 1146628"/>
              <a:gd name="connsiteX6" fmla="*/ 1627868 w 1729468"/>
              <a:gd name="connsiteY6" fmla="*/ 1146628 h 1146628"/>
              <a:gd name="connsiteX7" fmla="*/ 1729468 w 1729468"/>
              <a:gd name="connsiteY7" fmla="*/ 478971 h 1146628"/>
              <a:gd name="connsiteX8" fmla="*/ 1526268 w 1729468"/>
              <a:gd name="connsiteY8" fmla="*/ 0 h 1146628"/>
              <a:gd name="connsiteX0" fmla="*/ 1526268 w 1729468"/>
              <a:gd name="connsiteY0" fmla="*/ 0 h 1165678"/>
              <a:gd name="connsiteX1" fmla="*/ 955973 w 1729468"/>
              <a:gd name="connsiteY1" fmla="*/ 223529 h 1165678"/>
              <a:gd name="connsiteX2" fmla="*/ 0 w 1729468"/>
              <a:gd name="connsiteY2" fmla="*/ 751795 h 1165678"/>
              <a:gd name="connsiteX3" fmla="*/ 307068 w 1729468"/>
              <a:gd name="connsiteY3" fmla="*/ 885371 h 1165678"/>
              <a:gd name="connsiteX4" fmla="*/ 582839 w 1729468"/>
              <a:gd name="connsiteY4" fmla="*/ 870857 h 1165678"/>
              <a:gd name="connsiteX5" fmla="*/ 1105354 w 1729468"/>
              <a:gd name="connsiteY5" fmla="*/ 1103086 h 1165678"/>
              <a:gd name="connsiteX6" fmla="*/ 1585006 w 1729468"/>
              <a:gd name="connsiteY6" fmla="*/ 1165678 h 1165678"/>
              <a:gd name="connsiteX7" fmla="*/ 1729468 w 1729468"/>
              <a:gd name="connsiteY7" fmla="*/ 478971 h 1165678"/>
              <a:gd name="connsiteX8" fmla="*/ 1526268 w 1729468"/>
              <a:gd name="connsiteY8" fmla="*/ 0 h 1165678"/>
              <a:gd name="connsiteX0" fmla="*/ 1526268 w 1672318"/>
              <a:gd name="connsiteY0" fmla="*/ 0 h 1165678"/>
              <a:gd name="connsiteX1" fmla="*/ 955973 w 1672318"/>
              <a:gd name="connsiteY1" fmla="*/ 223529 h 1165678"/>
              <a:gd name="connsiteX2" fmla="*/ 0 w 1672318"/>
              <a:gd name="connsiteY2" fmla="*/ 751795 h 1165678"/>
              <a:gd name="connsiteX3" fmla="*/ 307068 w 1672318"/>
              <a:gd name="connsiteY3" fmla="*/ 885371 h 1165678"/>
              <a:gd name="connsiteX4" fmla="*/ 582839 w 1672318"/>
              <a:gd name="connsiteY4" fmla="*/ 870857 h 1165678"/>
              <a:gd name="connsiteX5" fmla="*/ 1105354 w 1672318"/>
              <a:gd name="connsiteY5" fmla="*/ 1103086 h 1165678"/>
              <a:gd name="connsiteX6" fmla="*/ 1585006 w 1672318"/>
              <a:gd name="connsiteY6" fmla="*/ 1165678 h 1165678"/>
              <a:gd name="connsiteX7" fmla="*/ 1672318 w 1672318"/>
              <a:gd name="connsiteY7" fmla="*/ 388483 h 1165678"/>
              <a:gd name="connsiteX8" fmla="*/ 1526268 w 1672318"/>
              <a:gd name="connsiteY8" fmla="*/ 0 h 1165678"/>
              <a:gd name="connsiteX0" fmla="*/ 1526268 w 1695450"/>
              <a:gd name="connsiteY0" fmla="*/ 0 h 1165678"/>
              <a:gd name="connsiteX1" fmla="*/ 955973 w 1695450"/>
              <a:gd name="connsiteY1" fmla="*/ 223529 h 1165678"/>
              <a:gd name="connsiteX2" fmla="*/ 0 w 1695450"/>
              <a:gd name="connsiteY2" fmla="*/ 751795 h 1165678"/>
              <a:gd name="connsiteX3" fmla="*/ 307068 w 1695450"/>
              <a:gd name="connsiteY3" fmla="*/ 885371 h 1165678"/>
              <a:gd name="connsiteX4" fmla="*/ 582839 w 1695450"/>
              <a:gd name="connsiteY4" fmla="*/ 870857 h 1165678"/>
              <a:gd name="connsiteX5" fmla="*/ 1105354 w 1695450"/>
              <a:gd name="connsiteY5" fmla="*/ 1103086 h 1165678"/>
              <a:gd name="connsiteX6" fmla="*/ 1585006 w 1695450"/>
              <a:gd name="connsiteY6" fmla="*/ 1165678 h 1165678"/>
              <a:gd name="connsiteX7" fmla="*/ 1695450 w 1695450"/>
              <a:gd name="connsiteY7" fmla="*/ 551770 h 1165678"/>
              <a:gd name="connsiteX8" fmla="*/ 1672318 w 1695450"/>
              <a:gd name="connsiteY8" fmla="*/ 388483 h 1165678"/>
              <a:gd name="connsiteX9" fmla="*/ 1526268 w 1695450"/>
              <a:gd name="connsiteY9" fmla="*/ 0 h 1165678"/>
              <a:gd name="connsiteX0" fmla="*/ 1550080 w 1695450"/>
              <a:gd name="connsiteY0" fmla="*/ 0 h 1146628"/>
              <a:gd name="connsiteX1" fmla="*/ 955973 w 1695450"/>
              <a:gd name="connsiteY1" fmla="*/ 204479 h 1146628"/>
              <a:gd name="connsiteX2" fmla="*/ 0 w 1695450"/>
              <a:gd name="connsiteY2" fmla="*/ 732745 h 1146628"/>
              <a:gd name="connsiteX3" fmla="*/ 307068 w 1695450"/>
              <a:gd name="connsiteY3" fmla="*/ 866321 h 1146628"/>
              <a:gd name="connsiteX4" fmla="*/ 582839 w 1695450"/>
              <a:gd name="connsiteY4" fmla="*/ 851807 h 1146628"/>
              <a:gd name="connsiteX5" fmla="*/ 1105354 w 1695450"/>
              <a:gd name="connsiteY5" fmla="*/ 1084036 h 1146628"/>
              <a:gd name="connsiteX6" fmla="*/ 1585006 w 1695450"/>
              <a:gd name="connsiteY6" fmla="*/ 1146628 h 1146628"/>
              <a:gd name="connsiteX7" fmla="*/ 1695450 w 1695450"/>
              <a:gd name="connsiteY7" fmla="*/ 532720 h 1146628"/>
              <a:gd name="connsiteX8" fmla="*/ 1672318 w 1695450"/>
              <a:gd name="connsiteY8" fmla="*/ 369433 h 1146628"/>
              <a:gd name="connsiteX9" fmla="*/ 1550080 w 1695450"/>
              <a:gd name="connsiteY9" fmla="*/ 0 h 1146628"/>
              <a:gd name="connsiteX0" fmla="*/ 1463666 w 1609036"/>
              <a:gd name="connsiteY0" fmla="*/ 0 h 1146628"/>
              <a:gd name="connsiteX1" fmla="*/ 869559 w 1609036"/>
              <a:gd name="connsiteY1" fmla="*/ 204479 h 1146628"/>
              <a:gd name="connsiteX2" fmla="*/ 0 w 1609036"/>
              <a:gd name="connsiteY2" fmla="*/ 698201 h 1146628"/>
              <a:gd name="connsiteX3" fmla="*/ 220654 w 1609036"/>
              <a:gd name="connsiteY3" fmla="*/ 866321 h 1146628"/>
              <a:gd name="connsiteX4" fmla="*/ 496425 w 1609036"/>
              <a:gd name="connsiteY4" fmla="*/ 851807 h 1146628"/>
              <a:gd name="connsiteX5" fmla="*/ 1018940 w 1609036"/>
              <a:gd name="connsiteY5" fmla="*/ 1084036 h 1146628"/>
              <a:gd name="connsiteX6" fmla="*/ 1498592 w 1609036"/>
              <a:gd name="connsiteY6" fmla="*/ 1146628 h 1146628"/>
              <a:gd name="connsiteX7" fmla="*/ 1609036 w 1609036"/>
              <a:gd name="connsiteY7" fmla="*/ 532720 h 1146628"/>
              <a:gd name="connsiteX8" fmla="*/ 1585904 w 1609036"/>
              <a:gd name="connsiteY8" fmla="*/ 369433 h 1146628"/>
              <a:gd name="connsiteX9" fmla="*/ 1463666 w 1609036"/>
              <a:gd name="connsiteY9" fmla="*/ 0 h 1146628"/>
              <a:gd name="connsiteX0" fmla="*/ 1463666 w 1609036"/>
              <a:gd name="connsiteY0" fmla="*/ 0 h 1146628"/>
              <a:gd name="connsiteX1" fmla="*/ 869559 w 1609036"/>
              <a:gd name="connsiteY1" fmla="*/ 204479 h 1146628"/>
              <a:gd name="connsiteX2" fmla="*/ 0 w 1609036"/>
              <a:gd name="connsiteY2" fmla="*/ 698201 h 1146628"/>
              <a:gd name="connsiteX3" fmla="*/ 264864 w 1609036"/>
              <a:gd name="connsiteY3" fmla="*/ 867067 h 1146628"/>
              <a:gd name="connsiteX4" fmla="*/ 496425 w 1609036"/>
              <a:gd name="connsiteY4" fmla="*/ 851807 h 1146628"/>
              <a:gd name="connsiteX5" fmla="*/ 1018940 w 1609036"/>
              <a:gd name="connsiteY5" fmla="*/ 1084036 h 1146628"/>
              <a:gd name="connsiteX6" fmla="*/ 1498592 w 1609036"/>
              <a:gd name="connsiteY6" fmla="*/ 1146628 h 1146628"/>
              <a:gd name="connsiteX7" fmla="*/ 1609036 w 1609036"/>
              <a:gd name="connsiteY7" fmla="*/ 532720 h 1146628"/>
              <a:gd name="connsiteX8" fmla="*/ 1585904 w 1609036"/>
              <a:gd name="connsiteY8" fmla="*/ 369433 h 1146628"/>
              <a:gd name="connsiteX9" fmla="*/ 1463666 w 1609036"/>
              <a:gd name="connsiteY9" fmla="*/ 0 h 1146628"/>
              <a:gd name="connsiteX0" fmla="*/ 1463666 w 1609036"/>
              <a:gd name="connsiteY0" fmla="*/ 0 h 1146628"/>
              <a:gd name="connsiteX1" fmla="*/ 869559 w 1609036"/>
              <a:gd name="connsiteY1" fmla="*/ 204479 h 1146628"/>
              <a:gd name="connsiteX2" fmla="*/ 0 w 1609036"/>
              <a:gd name="connsiteY2" fmla="*/ 698201 h 1146628"/>
              <a:gd name="connsiteX3" fmla="*/ 264864 w 1609036"/>
              <a:gd name="connsiteY3" fmla="*/ 867067 h 1146628"/>
              <a:gd name="connsiteX4" fmla="*/ 496425 w 1609036"/>
              <a:gd name="connsiteY4" fmla="*/ 851807 h 1146628"/>
              <a:gd name="connsiteX5" fmla="*/ 1051125 w 1609036"/>
              <a:gd name="connsiteY5" fmla="*/ 1036946 h 1146628"/>
              <a:gd name="connsiteX6" fmla="*/ 1498592 w 1609036"/>
              <a:gd name="connsiteY6" fmla="*/ 1146628 h 1146628"/>
              <a:gd name="connsiteX7" fmla="*/ 1609036 w 1609036"/>
              <a:gd name="connsiteY7" fmla="*/ 532720 h 1146628"/>
              <a:gd name="connsiteX8" fmla="*/ 1585904 w 1609036"/>
              <a:gd name="connsiteY8" fmla="*/ 369433 h 1146628"/>
              <a:gd name="connsiteX9" fmla="*/ 1463666 w 1609036"/>
              <a:gd name="connsiteY9" fmla="*/ 0 h 1146628"/>
              <a:gd name="connsiteX0" fmla="*/ 1463666 w 1609036"/>
              <a:gd name="connsiteY0" fmla="*/ 0 h 1146628"/>
              <a:gd name="connsiteX1" fmla="*/ 869559 w 1609036"/>
              <a:gd name="connsiteY1" fmla="*/ 204479 h 1146628"/>
              <a:gd name="connsiteX2" fmla="*/ 0 w 1609036"/>
              <a:gd name="connsiteY2" fmla="*/ 698201 h 1146628"/>
              <a:gd name="connsiteX3" fmla="*/ 264864 w 1609036"/>
              <a:gd name="connsiteY3" fmla="*/ 867067 h 1146628"/>
              <a:gd name="connsiteX4" fmla="*/ 548955 w 1609036"/>
              <a:gd name="connsiteY4" fmla="*/ 849804 h 1146628"/>
              <a:gd name="connsiteX5" fmla="*/ 1051125 w 1609036"/>
              <a:gd name="connsiteY5" fmla="*/ 1036946 h 1146628"/>
              <a:gd name="connsiteX6" fmla="*/ 1498592 w 1609036"/>
              <a:gd name="connsiteY6" fmla="*/ 1146628 h 1146628"/>
              <a:gd name="connsiteX7" fmla="*/ 1609036 w 1609036"/>
              <a:gd name="connsiteY7" fmla="*/ 532720 h 1146628"/>
              <a:gd name="connsiteX8" fmla="*/ 1585904 w 1609036"/>
              <a:gd name="connsiteY8" fmla="*/ 369433 h 1146628"/>
              <a:gd name="connsiteX9" fmla="*/ 1463666 w 1609036"/>
              <a:gd name="connsiteY9" fmla="*/ 0 h 114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9036" h="1146628">
                <a:moveTo>
                  <a:pt x="1463666" y="0"/>
                </a:moveTo>
                <a:lnTo>
                  <a:pt x="869559" y="204479"/>
                </a:lnTo>
                <a:lnTo>
                  <a:pt x="0" y="698201"/>
                </a:lnTo>
                <a:lnTo>
                  <a:pt x="264864" y="867067"/>
                </a:lnTo>
                <a:lnTo>
                  <a:pt x="548955" y="849804"/>
                </a:lnTo>
                <a:lnTo>
                  <a:pt x="1051125" y="1036946"/>
                </a:lnTo>
                <a:lnTo>
                  <a:pt x="1498592" y="1146628"/>
                </a:lnTo>
                <a:lnTo>
                  <a:pt x="1609036" y="532720"/>
                </a:lnTo>
                <a:lnTo>
                  <a:pt x="1585904" y="369433"/>
                </a:lnTo>
                <a:lnTo>
                  <a:pt x="1463666" y="0"/>
                </a:lnTo>
                <a:close/>
              </a:path>
            </a:pathLst>
          </a:cu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lIns="91406" tIns="45703" rIns="91406" bIns="45703" rtlCol="0" anchor="ctr"/>
          <a:lstStyle/>
          <a:p>
            <a:pPr algn="ctr"/>
            <a:endParaRPr lang="ja-JP" altLang="en-US"/>
          </a:p>
        </p:txBody>
      </p:sp>
      <p:sp>
        <p:nvSpPr>
          <p:cNvPr id="209" name="フリーフォーム 208"/>
          <p:cNvSpPr/>
          <p:nvPr/>
        </p:nvSpPr>
        <p:spPr>
          <a:xfrm>
            <a:off x="8078263" y="1915561"/>
            <a:ext cx="2804960" cy="4476979"/>
          </a:xfrm>
          <a:custGeom>
            <a:avLst/>
            <a:gdLst>
              <a:gd name="connsiteX0" fmla="*/ 809625 w 923925"/>
              <a:gd name="connsiteY0" fmla="*/ 4819650 h 4819650"/>
              <a:gd name="connsiteX1" fmla="*/ 923925 w 923925"/>
              <a:gd name="connsiteY1" fmla="*/ 4076700 h 4819650"/>
              <a:gd name="connsiteX2" fmla="*/ 628650 w 923925"/>
              <a:gd name="connsiteY2" fmla="*/ 2276475 h 4819650"/>
              <a:gd name="connsiteX3" fmla="*/ 0 w 923925"/>
              <a:gd name="connsiteY3" fmla="*/ 1038225 h 4819650"/>
              <a:gd name="connsiteX4" fmla="*/ 476250 w 923925"/>
              <a:gd name="connsiteY4" fmla="*/ 0 h 4819650"/>
              <a:gd name="connsiteX0" fmla="*/ 809625 w 923925"/>
              <a:gd name="connsiteY0" fmla="*/ 4819650 h 4819650"/>
              <a:gd name="connsiteX1" fmla="*/ 923925 w 923925"/>
              <a:gd name="connsiteY1" fmla="*/ 4076700 h 4819650"/>
              <a:gd name="connsiteX2" fmla="*/ 628650 w 923925"/>
              <a:gd name="connsiteY2" fmla="*/ 2276475 h 4819650"/>
              <a:gd name="connsiteX3" fmla="*/ 0 w 923925"/>
              <a:gd name="connsiteY3" fmla="*/ 1038225 h 4819650"/>
              <a:gd name="connsiteX4" fmla="*/ 476250 w 923925"/>
              <a:gd name="connsiteY4" fmla="*/ 0 h 4819650"/>
              <a:gd name="connsiteX0" fmla="*/ 809625 w 923925"/>
              <a:gd name="connsiteY0" fmla="*/ 4819650 h 4819650"/>
              <a:gd name="connsiteX1" fmla="*/ 923925 w 923925"/>
              <a:gd name="connsiteY1" fmla="*/ 4076700 h 4819650"/>
              <a:gd name="connsiteX2" fmla="*/ 628650 w 923925"/>
              <a:gd name="connsiteY2" fmla="*/ 2276475 h 4819650"/>
              <a:gd name="connsiteX3" fmla="*/ 0 w 923925"/>
              <a:gd name="connsiteY3" fmla="*/ 1038225 h 4819650"/>
              <a:gd name="connsiteX4" fmla="*/ 476250 w 923925"/>
              <a:gd name="connsiteY4" fmla="*/ 0 h 4819650"/>
              <a:gd name="connsiteX0" fmla="*/ 809625 w 954087"/>
              <a:gd name="connsiteY0" fmla="*/ 4819650 h 4819650"/>
              <a:gd name="connsiteX1" fmla="*/ 923925 w 954087"/>
              <a:gd name="connsiteY1" fmla="*/ 4076700 h 4819650"/>
              <a:gd name="connsiteX2" fmla="*/ 628650 w 954087"/>
              <a:gd name="connsiteY2" fmla="*/ 2276475 h 4819650"/>
              <a:gd name="connsiteX3" fmla="*/ 0 w 954087"/>
              <a:gd name="connsiteY3" fmla="*/ 1038225 h 4819650"/>
              <a:gd name="connsiteX4" fmla="*/ 476250 w 954087"/>
              <a:gd name="connsiteY4" fmla="*/ 0 h 4819650"/>
              <a:gd name="connsiteX0" fmla="*/ 835025 w 979487"/>
              <a:gd name="connsiteY0" fmla="*/ 4819650 h 4819650"/>
              <a:gd name="connsiteX1" fmla="*/ 949325 w 979487"/>
              <a:gd name="connsiteY1" fmla="*/ 4076700 h 4819650"/>
              <a:gd name="connsiteX2" fmla="*/ 654050 w 979487"/>
              <a:gd name="connsiteY2" fmla="*/ 2276475 h 4819650"/>
              <a:gd name="connsiteX3" fmla="*/ 25400 w 979487"/>
              <a:gd name="connsiteY3" fmla="*/ 1038225 h 4819650"/>
              <a:gd name="connsiteX4" fmla="*/ 501650 w 979487"/>
              <a:gd name="connsiteY4" fmla="*/ 0 h 4819650"/>
              <a:gd name="connsiteX0" fmla="*/ 862070 w 1006532"/>
              <a:gd name="connsiteY0" fmla="*/ 5538564 h 5538564"/>
              <a:gd name="connsiteX1" fmla="*/ 976370 w 1006532"/>
              <a:gd name="connsiteY1" fmla="*/ 4795614 h 5538564"/>
              <a:gd name="connsiteX2" fmla="*/ 681095 w 1006532"/>
              <a:gd name="connsiteY2" fmla="*/ 2995389 h 5538564"/>
              <a:gd name="connsiteX3" fmla="*/ 52445 w 1006532"/>
              <a:gd name="connsiteY3" fmla="*/ 1757139 h 5538564"/>
              <a:gd name="connsiteX4" fmla="*/ 995767 w 1006532"/>
              <a:gd name="connsiteY4" fmla="*/ 0 h 5538564"/>
              <a:gd name="connsiteX0" fmla="*/ 1018088 w 2087889"/>
              <a:gd name="connsiteY0" fmla="*/ 5754588 h 5754588"/>
              <a:gd name="connsiteX1" fmla="*/ 1132388 w 2087889"/>
              <a:gd name="connsiteY1" fmla="*/ 5011638 h 5754588"/>
              <a:gd name="connsiteX2" fmla="*/ 837113 w 2087889"/>
              <a:gd name="connsiteY2" fmla="*/ 3211413 h 5754588"/>
              <a:gd name="connsiteX3" fmla="*/ 208463 w 2087889"/>
              <a:gd name="connsiteY3" fmla="*/ 1973163 h 5754588"/>
              <a:gd name="connsiteX4" fmla="*/ 2087889 w 2087889"/>
              <a:gd name="connsiteY4" fmla="*/ 0 h 5754588"/>
              <a:gd name="connsiteX0" fmla="*/ 850069 w 1919870"/>
              <a:gd name="connsiteY0" fmla="*/ 5795416 h 5795416"/>
              <a:gd name="connsiteX1" fmla="*/ 964369 w 1919870"/>
              <a:gd name="connsiteY1" fmla="*/ 5052466 h 5795416"/>
              <a:gd name="connsiteX2" fmla="*/ 669094 w 1919870"/>
              <a:gd name="connsiteY2" fmla="*/ 3252241 h 5795416"/>
              <a:gd name="connsiteX3" fmla="*/ 40444 w 1919870"/>
              <a:gd name="connsiteY3" fmla="*/ 2013991 h 5795416"/>
              <a:gd name="connsiteX4" fmla="*/ 911758 w 1919870"/>
              <a:gd name="connsiteY4" fmla="*/ 328860 h 5795416"/>
              <a:gd name="connsiteX5" fmla="*/ 1919870 w 1919870"/>
              <a:gd name="connsiteY5" fmla="*/ 40828 h 5795416"/>
              <a:gd name="connsiteX0" fmla="*/ 889195 w 1958996"/>
              <a:gd name="connsiteY0" fmla="*/ 5754588 h 5754588"/>
              <a:gd name="connsiteX1" fmla="*/ 1003495 w 1958996"/>
              <a:gd name="connsiteY1" fmla="*/ 5011638 h 5754588"/>
              <a:gd name="connsiteX2" fmla="*/ 708220 w 1958996"/>
              <a:gd name="connsiteY2" fmla="*/ 3211413 h 5754588"/>
              <a:gd name="connsiteX3" fmla="*/ 79570 w 1958996"/>
              <a:gd name="connsiteY3" fmla="*/ 1973163 h 5754588"/>
              <a:gd name="connsiteX4" fmla="*/ 230803 w 1958996"/>
              <a:gd name="connsiteY4" fmla="*/ 1224136 h 5754588"/>
              <a:gd name="connsiteX5" fmla="*/ 950884 w 1958996"/>
              <a:gd name="connsiteY5" fmla="*/ 288032 h 5754588"/>
              <a:gd name="connsiteX6" fmla="*/ 1958996 w 1958996"/>
              <a:gd name="connsiteY6" fmla="*/ 0 h 5754588"/>
              <a:gd name="connsiteX0" fmla="*/ 1091643 w 2161444"/>
              <a:gd name="connsiteY0" fmla="*/ 5754588 h 5754588"/>
              <a:gd name="connsiteX1" fmla="*/ 1205943 w 2161444"/>
              <a:gd name="connsiteY1" fmla="*/ 5011638 h 5754588"/>
              <a:gd name="connsiteX2" fmla="*/ 910668 w 2161444"/>
              <a:gd name="connsiteY2" fmla="*/ 3211413 h 5754588"/>
              <a:gd name="connsiteX3" fmla="*/ 282018 w 2161444"/>
              <a:gd name="connsiteY3" fmla="*/ 1973163 h 5754588"/>
              <a:gd name="connsiteX4" fmla="*/ 145219 w 2161444"/>
              <a:gd name="connsiteY4" fmla="*/ 1008112 h 5754588"/>
              <a:gd name="connsiteX5" fmla="*/ 1153332 w 2161444"/>
              <a:gd name="connsiteY5" fmla="*/ 288032 h 5754588"/>
              <a:gd name="connsiteX6" fmla="*/ 2161444 w 2161444"/>
              <a:gd name="connsiteY6" fmla="*/ 0 h 5754588"/>
              <a:gd name="connsiteX0" fmla="*/ 1055639 w 2125440"/>
              <a:gd name="connsiteY0" fmla="*/ 5754588 h 5754588"/>
              <a:gd name="connsiteX1" fmla="*/ 1169939 w 2125440"/>
              <a:gd name="connsiteY1" fmla="*/ 5011638 h 5754588"/>
              <a:gd name="connsiteX2" fmla="*/ 874664 w 2125440"/>
              <a:gd name="connsiteY2" fmla="*/ 3211413 h 5754588"/>
              <a:gd name="connsiteX3" fmla="*/ 246014 w 2125440"/>
              <a:gd name="connsiteY3" fmla="*/ 1973163 h 5754588"/>
              <a:gd name="connsiteX4" fmla="*/ 109215 w 2125440"/>
              <a:gd name="connsiteY4" fmla="*/ 1008112 h 5754588"/>
              <a:gd name="connsiteX5" fmla="*/ 901303 w 2125440"/>
              <a:gd name="connsiteY5" fmla="*/ 288032 h 5754588"/>
              <a:gd name="connsiteX6" fmla="*/ 2125440 w 2125440"/>
              <a:gd name="connsiteY6" fmla="*/ 0 h 5754588"/>
              <a:gd name="connsiteX0" fmla="*/ 1055639 w 2125440"/>
              <a:gd name="connsiteY0" fmla="*/ 5754588 h 5754588"/>
              <a:gd name="connsiteX1" fmla="*/ 1169939 w 2125440"/>
              <a:gd name="connsiteY1" fmla="*/ 5011638 h 5754588"/>
              <a:gd name="connsiteX2" fmla="*/ 874664 w 2125440"/>
              <a:gd name="connsiteY2" fmla="*/ 3211413 h 5754588"/>
              <a:gd name="connsiteX3" fmla="*/ 246014 w 2125440"/>
              <a:gd name="connsiteY3" fmla="*/ 1973163 h 5754588"/>
              <a:gd name="connsiteX4" fmla="*/ 109215 w 2125440"/>
              <a:gd name="connsiteY4" fmla="*/ 1008112 h 5754588"/>
              <a:gd name="connsiteX5" fmla="*/ 901303 w 2125440"/>
              <a:gd name="connsiteY5" fmla="*/ 288032 h 5754588"/>
              <a:gd name="connsiteX6" fmla="*/ 2125440 w 2125440"/>
              <a:gd name="connsiteY6" fmla="*/ 0 h 5754588"/>
              <a:gd name="connsiteX0" fmla="*/ 1055639 w 2125439"/>
              <a:gd name="connsiteY0" fmla="*/ 5754588 h 5754588"/>
              <a:gd name="connsiteX1" fmla="*/ 1169939 w 2125439"/>
              <a:gd name="connsiteY1" fmla="*/ 5011638 h 5754588"/>
              <a:gd name="connsiteX2" fmla="*/ 874664 w 2125439"/>
              <a:gd name="connsiteY2" fmla="*/ 3211413 h 5754588"/>
              <a:gd name="connsiteX3" fmla="*/ 246014 w 2125439"/>
              <a:gd name="connsiteY3" fmla="*/ 1973163 h 5754588"/>
              <a:gd name="connsiteX4" fmla="*/ 109215 w 2125439"/>
              <a:gd name="connsiteY4" fmla="*/ 1008112 h 5754588"/>
              <a:gd name="connsiteX5" fmla="*/ 901303 w 2125439"/>
              <a:gd name="connsiteY5" fmla="*/ 288032 h 5754588"/>
              <a:gd name="connsiteX6" fmla="*/ 2125439 w 2125439"/>
              <a:gd name="connsiteY6" fmla="*/ 0 h 5754588"/>
              <a:gd name="connsiteX0" fmla="*/ 1055638 w 2125438"/>
              <a:gd name="connsiteY0" fmla="*/ 5754588 h 5754588"/>
              <a:gd name="connsiteX1" fmla="*/ 1169938 w 2125438"/>
              <a:gd name="connsiteY1" fmla="*/ 5011638 h 5754588"/>
              <a:gd name="connsiteX2" fmla="*/ 874663 w 2125438"/>
              <a:gd name="connsiteY2" fmla="*/ 3211413 h 5754588"/>
              <a:gd name="connsiteX3" fmla="*/ 246013 w 2125438"/>
              <a:gd name="connsiteY3" fmla="*/ 1973163 h 5754588"/>
              <a:gd name="connsiteX4" fmla="*/ 109215 w 2125438"/>
              <a:gd name="connsiteY4" fmla="*/ 1152128 h 5754588"/>
              <a:gd name="connsiteX5" fmla="*/ 901302 w 2125438"/>
              <a:gd name="connsiteY5" fmla="*/ 288032 h 5754588"/>
              <a:gd name="connsiteX6" fmla="*/ 2125438 w 2125438"/>
              <a:gd name="connsiteY6" fmla="*/ 0 h 5754588"/>
              <a:gd name="connsiteX0" fmla="*/ 1055638 w 2125438"/>
              <a:gd name="connsiteY0" fmla="*/ 5754588 h 5754588"/>
              <a:gd name="connsiteX1" fmla="*/ 1117326 w 2125438"/>
              <a:gd name="connsiteY1" fmla="*/ 5256584 h 5754588"/>
              <a:gd name="connsiteX2" fmla="*/ 874663 w 2125438"/>
              <a:gd name="connsiteY2" fmla="*/ 3211413 h 5754588"/>
              <a:gd name="connsiteX3" fmla="*/ 246013 w 2125438"/>
              <a:gd name="connsiteY3" fmla="*/ 1973163 h 5754588"/>
              <a:gd name="connsiteX4" fmla="*/ 109215 w 2125438"/>
              <a:gd name="connsiteY4" fmla="*/ 1152128 h 5754588"/>
              <a:gd name="connsiteX5" fmla="*/ 901302 w 2125438"/>
              <a:gd name="connsiteY5" fmla="*/ 288032 h 5754588"/>
              <a:gd name="connsiteX6" fmla="*/ 2125438 w 2125438"/>
              <a:gd name="connsiteY6" fmla="*/ 0 h 5754588"/>
              <a:gd name="connsiteX0" fmla="*/ 1055638 w 2125438"/>
              <a:gd name="connsiteY0" fmla="*/ 5754588 h 5754588"/>
              <a:gd name="connsiteX1" fmla="*/ 1117326 w 2125438"/>
              <a:gd name="connsiteY1" fmla="*/ 5256584 h 5754588"/>
              <a:gd name="connsiteX2" fmla="*/ 874663 w 2125438"/>
              <a:gd name="connsiteY2" fmla="*/ 3211413 h 5754588"/>
              <a:gd name="connsiteX3" fmla="*/ 246013 w 2125438"/>
              <a:gd name="connsiteY3" fmla="*/ 1973163 h 5754588"/>
              <a:gd name="connsiteX4" fmla="*/ 109215 w 2125438"/>
              <a:gd name="connsiteY4" fmla="*/ 1152128 h 5754588"/>
              <a:gd name="connsiteX5" fmla="*/ 901302 w 2125438"/>
              <a:gd name="connsiteY5" fmla="*/ 288032 h 5754588"/>
              <a:gd name="connsiteX6" fmla="*/ 2125438 w 2125438"/>
              <a:gd name="connsiteY6" fmla="*/ 0 h 5754588"/>
              <a:gd name="connsiteX0" fmla="*/ 1055638 w 2125438"/>
              <a:gd name="connsiteY0" fmla="*/ 5754588 h 5754588"/>
              <a:gd name="connsiteX1" fmla="*/ 1117326 w 2125438"/>
              <a:gd name="connsiteY1" fmla="*/ 5256584 h 5754588"/>
              <a:gd name="connsiteX2" fmla="*/ 874663 w 2125438"/>
              <a:gd name="connsiteY2" fmla="*/ 3211413 h 5754588"/>
              <a:gd name="connsiteX3" fmla="*/ 246013 w 2125438"/>
              <a:gd name="connsiteY3" fmla="*/ 1973163 h 5754588"/>
              <a:gd name="connsiteX4" fmla="*/ 109215 w 2125438"/>
              <a:gd name="connsiteY4" fmla="*/ 1152128 h 5754588"/>
              <a:gd name="connsiteX5" fmla="*/ 901302 w 2125438"/>
              <a:gd name="connsiteY5" fmla="*/ 288032 h 5754588"/>
              <a:gd name="connsiteX6" fmla="*/ 2125438 w 2125438"/>
              <a:gd name="connsiteY6" fmla="*/ 0 h 5754588"/>
              <a:gd name="connsiteX0" fmla="*/ 1055638 w 2125438"/>
              <a:gd name="connsiteY0" fmla="*/ 5754588 h 5754588"/>
              <a:gd name="connsiteX1" fmla="*/ 1117326 w 2125438"/>
              <a:gd name="connsiteY1" fmla="*/ 5256584 h 5754588"/>
              <a:gd name="connsiteX2" fmla="*/ 874663 w 2125438"/>
              <a:gd name="connsiteY2" fmla="*/ 3211413 h 5754588"/>
              <a:gd name="connsiteX3" fmla="*/ 246013 w 2125438"/>
              <a:gd name="connsiteY3" fmla="*/ 1973163 h 5754588"/>
              <a:gd name="connsiteX4" fmla="*/ 109215 w 2125438"/>
              <a:gd name="connsiteY4" fmla="*/ 1152128 h 5754588"/>
              <a:gd name="connsiteX5" fmla="*/ 901302 w 2125438"/>
              <a:gd name="connsiteY5" fmla="*/ 288032 h 5754588"/>
              <a:gd name="connsiteX6" fmla="*/ 2125438 w 2125438"/>
              <a:gd name="connsiteY6" fmla="*/ 0 h 5754588"/>
              <a:gd name="connsiteX0" fmla="*/ 1117326 w 2125438"/>
              <a:gd name="connsiteY0" fmla="*/ 5256584 h 5256584"/>
              <a:gd name="connsiteX1" fmla="*/ 874663 w 2125438"/>
              <a:gd name="connsiteY1" fmla="*/ 3211413 h 5256584"/>
              <a:gd name="connsiteX2" fmla="*/ 246013 w 2125438"/>
              <a:gd name="connsiteY2" fmla="*/ 1973163 h 5256584"/>
              <a:gd name="connsiteX3" fmla="*/ 109215 w 2125438"/>
              <a:gd name="connsiteY3" fmla="*/ 1152128 h 5256584"/>
              <a:gd name="connsiteX4" fmla="*/ 901302 w 2125438"/>
              <a:gd name="connsiteY4" fmla="*/ 288032 h 5256584"/>
              <a:gd name="connsiteX5" fmla="*/ 2125438 w 2125438"/>
              <a:gd name="connsiteY5" fmla="*/ 0 h 5256584"/>
              <a:gd name="connsiteX0" fmla="*/ 874663 w 2125438"/>
              <a:gd name="connsiteY0" fmla="*/ 3211413 h 3211413"/>
              <a:gd name="connsiteX1" fmla="*/ 246013 w 2125438"/>
              <a:gd name="connsiteY1" fmla="*/ 1973163 h 3211413"/>
              <a:gd name="connsiteX2" fmla="*/ 109215 w 2125438"/>
              <a:gd name="connsiteY2" fmla="*/ 1152128 h 3211413"/>
              <a:gd name="connsiteX3" fmla="*/ 901302 w 2125438"/>
              <a:gd name="connsiteY3" fmla="*/ 288032 h 3211413"/>
              <a:gd name="connsiteX4" fmla="*/ 2125438 w 2125438"/>
              <a:gd name="connsiteY4" fmla="*/ 0 h 3211413"/>
              <a:gd name="connsiteX0" fmla="*/ 874663 w 2125438"/>
              <a:gd name="connsiteY0" fmla="*/ 3211413 h 3211413"/>
              <a:gd name="connsiteX1" fmla="*/ 246013 w 2125438"/>
              <a:gd name="connsiteY1" fmla="*/ 1973163 h 3211413"/>
              <a:gd name="connsiteX2" fmla="*/ 109215 w 2125438"/>
              <a:gd name="connsiteY2" fmla="*/ 1152128 h 3211413"/>
              <a:gd name="connsiteX3" fmla="*/ 901302 w 2125438"/>
              <a:gd name="connsiteY3" fmla="*/ 288032 h 3211413"/>
              <a:gd name="connsiteX4" fmla="*/ 2125438 w 2125438"/>
              <a:gd name="connsiteY4" fmla="*/ 0 h 3211413"/>
              <a:gd name="connsiteX0" fmla="*/ 618992 w 2125438"/>
              <a:gd name="connsiteY0" fmla="*/ 2743270 h 2743270"/>
              <a:gd name="connsiteX1" fmla="*/ 246013 w 2125438"/>
              <a:gd name="connsiteY1" fmla="*/ 1973163 h 2743270"/>
              <a:gd name="connsiteX2" fmla="*/ 109215 w 2125438"/>
              <a:gd name="connsiteY2" fmla="*/ 1152128 h 2743270"/>
              <a:gd name="connsiteX3" fmla="*/ 901302 w 2125438"/>
              <a:gd name="connsiteY3" fmla="*/ 288032 h 2743270"/>
              <a:gd name="connsiteX4" fmla="*/ 2125438 w 2125438"/>
              <a:gd name="connsiteY4" fmla="*/ 0 h 2743270"/>
              <a:gd name="connsiteX0" fmla="*/ 618992 w 1777728"/>
              <a:gd name="connsiteY0" fmla="*/ 2658543 h 2658543"/>
              <a:gd name="connsiteX1" fmla="*/ 246013 w 1777728"/>
              <a:gd name="connsiteY1" fmla="*/ 1888436 h 2658543"/>
              <a:gd name="connsiteX2" fmla="*/ 109215 w 1777728"/>
              <a:gd name="connsiteY2" fmla="*/ 1067401 h 2658543"/>
              <a:gd name="connsiteX3" fmla="*/ 901302 w 1777728"/>
              <a:gd name="connsiteY3" fmla="*/ 203305 h 2658543"/>
              <a:gd name="connsiteX4" fmla="*/ 1777728 w 1777728"/>
              <a:gd name="connsiteY4" fmla="*/ 0 h 2658543"/>
              <a:gd name="connsiteX0" fmla="*/ 618992 w 1777533"/>
              <a:gd name="connsiteY0" fmla="*/ 2659250 h 2659250"/>
              <a:gd name="connsiteX1" fmla="*/ 246013 w 1777533"/>
              <a:gd name="connsiteY1" fmla="*/ 1889143 h 2659250"/>
              <a:gd name="connsiteX2" fmla="*/ 109215 w 1777533"/>
              <a:gd name="connsiteY2" fmla="*/ 1068108 h 2659250"/>
              <a:gd name="connsiteX3" fmla="*/ 901302 w 1777533"/>
              <a:gd name="connsiteY3" fmla="*/ 204012 h 2659250"/>
              <a:gd name="connsiteX4" fmla="*/ 1777533 w 1777533"/>
              <a:gd name="connsiteY4" fmla="*/ 0 h 2659250"/>
              <a:gd name="connsiteX0" fmla="*/ 618992 w 1658117"/>
              <a:gd name="connsiteY0" fmla="*/ 2646510 h 2646510"/>
              <a:gd name="connsiteX1" fmla="*/ 246013 w 1658117"/>
              <a:gd name="connsiteY1" fmla="*/ 1876403 h 2646510"/>
              <a:gd name="connsiteX2" fmla="*/ 109215 w 1658117"/>
              <a:gd name="connsiteY2" fmla="*/ 1055368 h 2646510"/>
              <a:gd name="connsiteX3" fmla="*/ 901302 w 1658117"/>
              <a:gd name="connsiteY3" fmla="*/ 191272 h 2646510"/>
              <a:gd name="connsiteX4" fmla="*/ 1658117 w 1658117"/>
              <a:gd name="connsiteY4" fmla="*/ 0 h 2646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117" h="2646510">
                <a:moveTo>
                  <a:pt x="618992" y="2646510"/>
                </a:moveTo>
                <a:cubicBezTo>
                  <a:pt x="344914" y="2094862"/>
                  <a:pt x="330976" y="2141593"/>
                  <a:pt x="246013" y="1876403"/>
                </a:cubicBezTo>
                <a:cubicBezTo>
                  <a:pt x="161050" y="1611213"/>
                  <a:pt x="0" y="1336223"/>
                  <a:pt x="109215" y="1055368"/>
                </a:cubicBezTo>
                <a:cubicBezTo>
                  <a:pt x="218430" y="774513"/>
                  <a:pt x="565265" y="359291"/>
                  <a:pt x="901302" y="191272"/>
                </a:cubicBezTo>
                <a:lnTo>
                  <a:pt x="1658117" y="0"/>
                </a:lnTo>
              </a:path>
            </a:pathLst>
          </a:custGeom>
          <a:ln w="38100">
            <a:solidFill>
              <a:srgbClr val="00FF00"/>
            </a:solidFill>
            <a:prstDash val="dash"/>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10" name="正方形/長方形 209"/>
          <p:cNvSpPr/>
          <p:nvPr/>
        </p:nvSpPr>
        <p:spPr>
          <a:xfrm rot="18742223">
            <a:off x="8397750" y="2815675"/>
            <a:ext cx="842350" cy="176577"/>
          </a:xfrm>
          <a:prstGeom prst="rect">
            <a:avLst/>
          </a:prstGeom>
          <a:solidFill>
            <a:srgbClr val="00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4" name="フリーフォーム 213"/>
          <p:cNvSpPr/>
          <p:nvPr/>
        </p:nvSpPr>
        <p:spPr>
          <a:xfrm>
            <a:off x="9696043" y="1595626"/>
            <a:ext cx="1122735" cy="4929718"/>
          </a:xfrm>
          <a:custGeom>
            <a:avLst/>
            <a:gdLst>
              <a:gd name="connsiteX0" fmla="*/ 0 w 914400"/>
              <a:gd name="connsiteY0" fmla="*/ 0 h 4324350"/>
              <a:gd name="connsiteX1" fmla="*/ 266700 w 914400"/>
              <a:gd name="connsiteY1" fmla="*/ 209550 h 4324350"/>
              <a:gd name="connsiteX2" fmla="*/ 533400 w 914400"/>
              <a:gd name="connsiteY2" fmla="*/ 857250 h 4324350"/>
              <a:gd name="connsiteX3" fmla="*/ 914400 w 914400"/>
              <a:gd name="connsiteY3" fmla="*/ 2028825 h 4324350"/>
              <a:gd name="connsiteX4" fmla="*/ 714375 w 914400"/>
              <a:gd name="connsiteY4" fmla="*/ 2886075 h 4324350"/>
              <a:gd name="connsiteX5" fmla="*/ 542925 w 914400"/>
              <a:gd name="connsiteY5" fmla="*/ 4324350 h 4324350"/>
              <a:gd name="connsiteX0" fmla="*/ 0 w 914400"/>
              <a:gd name="connsiteY0" fmla="*/ 0 h 5978227"/>
              <a:gd name="connsiteX1" fmla="*/ 266700 w 914400"/>
              <a:gd name="connsiteY1" fmla="*/ 209550 h 5978227"/>
              <a:gd name="connsiteX2" fmla="*/ 533400 w 914400"/>
              <a:gd name="connsiteY2" fmla="*/ 857250 h 5978227"/>
              <a:gd name="connsiteX3" fmla="*/ 914400 w 914400"/>
              <a:gd name="connsiteY3" fmla="*/ 2028825 h 5978227"/>
              <a:gd name="connsiteX4" fmla="*/ 714375 w 914400"/>
              <a:gd name="connsiteY4" fmla="*/ 2886075 h 5978227"/>
              <a:gd name="connsiteX5" fmla="*/ 592038 w 914400"/>
              <a:gd name="connsiteY5" fmla="*/ 5978227 h 5978227"/>
              <a:gd name="connsiteX0" fmla="*/ 0 w 914400"/>
              <a:gd name="connsiteY0" fmla="*/ 0 h 5978227"/>
              <a:gd name="connsiteX1" fmla="*/ 266700 w 914400"/>
              <a:gd name="connsiteY1" fmla="*/ 209550 h 5978227"/>
              <a:gd name="connsiteX2" fmla="*/ 533400 w 914400"/>
              <a:gd name="connsiteY2" fmla="*/ 857250 h 5978227"/>
              <a:gd name="connsiteX3" fmla="*/ 914400 w 914400"/>
              <a:gd name="connsiteY3" fmla="*/ 2028825 h 5978227"/>
              <a:gd name="connsiteX4" fmla="*/ 714375 w 914400"/>
              <a:gd name="connsiteY4" fmla="*/ 2886075 h 5978227"/>
              <a:gd name="connsiteX5" fmla="*/ 520030 w 914400"/>
              <a:gd name="connsiteY5" fmla="*/ 4754091 h 5978227"/>
              <a:gd name="connsiteX6" fmla="*/ 592038 w 914400"/>
              <a:gd name="connsiteY6" fmla="*/ 5978227 h 5978227"/>
              <a:gd name="connsiteX0" fmla="*/ 0 w 914400"/>
              <a:gd name="connsiteY0" fmla="*/ 0 h 5978227"/>
              <a:gd name="connsiteX1" fmla="*/ 266700 w 914400"/>
              <a:gd name="connsiteY1" fmla="*/ 209550 h 5978227"/>
              <a:gd name="connsiteX2" fmla="*/ 533400 w 914400"/>
              <a:gd name="connsiteY2" fmla="*/ 857250 h 5978227"/>
              <a:gd name="connsiteX3" fmla="*/ 914400 w 914400"/>
              <a:gd name="connsiteY3" fmla="*/ 2028825 h 5978227"/>
              <a:gd name="connsiteX4" fmla="*/ 714375 w 914400"/>
              <a:gd name="connsiteY4" fmla="*/ 2886075 h 5978227"/>
              <a:gd name="connsiteX5" fmla="*/ 520030 w 914400"/>
              <a:gd name="connsiteY5" fmla="*/ 4754091 h 5978227"/>
              <a:gd name="connsiteX6" fmla="*/ 520030 w 914400"/>
              <a:gd name="connsiteY6" fmla="*/ 5330155 h 5978227"/>
              <a:gd name="connsiteX7" fmla="*/ 592038 w 914400"/>
              <a:gd name="connsiteY7" fmla="*/ 5978227 h 5978227"/>
              <a:gd name="connsiteX0" fmla="*/ 0 w 880070"/>
              <a:gd name="connsiteY0" fmla="*/ 0 h 5978227"/>
              <a:gd name="connsiteX1" fmla="*/ 266700 w 880070"/>
              <a:gd name="connsiteY1" fmla="*/ 209550 h 5978227"/>
              <a:gd name="connsiteX2" fmla="*/ 533400 w 880070"/>
              <a:gd name="connsiteY2" fmla="*/ 857250 h 5978227"/>
              <a:gd name="connsiteX3" fmla="*/ 880070 w 880070"/>
              <a:gd name="connsiteY3" fmla="*/ 2017787 h 5978227"/>
              <a:gd name="connsiteX4" fmla="*/ 714375 w 880070"/>
              <a:gd name="connsiteY4" fmla="*/ 2886075 h 5978227"/>
              <a:gd name="connsiteX5" fmla="*/ 520030 w 880070"/>
              <a:gd name="connsiteY5" fmla="*/ 4754091 h 5978227"/>
              <a:gd name="connsiteX6" fmla="*/ 520030 w 880070"/>
              <a:gd name="connsiteY6" fmla="*/ 5330155 h 5978227"/>
              <a:gd name="connsiteX7" fmla="*/ 592038 w 880070"/>
              <a:gd name="connsiteY7" fmla="*/ 5978227 h 5978227"/>
              <a:gd name="connsiteX0" fmla="*/ 0 w 880070"/>
              <a:gd name="connsiteY0" fmla="*/ 0 h 5978227"/>
              <a:gd name="connsiteX1" fmla="*/ 266700 w 880070"/>
              <a:gd name="connsiteY1" fmla="*/ 209550 h 5978227"/>
              <a:gd name="connsiteX2" fmla="*/ 533400 w 880070"/>
              <a:gd name="connsiteY2" fmla="*/ 857250 h 5978227"/>
              <a:gd name="connsiteX3" fmla="*/ 880070 w 880070"/>
              <a:gd name="connsiteY3" fmla="*/ 2017787 h 5978227"/>
              <a:gd name="connsiteX4" fmla="*/ 714375 w 880070"/>
              <a:gd name="connsiteY4" fmla="*/ 2886075 h 5978227"/>
              <a:gd name="connsiteX5" fmla="*/ 520030 w 880070"/>
              <a:gd name="connsiteY5" fmla="*/ 4754091 h 5978227"/>
              <a:gd name="connsiteX6" fmla="*/ 520030 w 880070"/>
              <a:gd name="connsiteY6" fmla="*/ 5330155 h 5978227"/>
              <a:gd name="connsiteX7" fmla="*/ 592038 w 880070"/>
              <a:gd name="connsiteY7" fmla="*/ 5978227 h 5978227"/>
              <a:gd name="connsiteX0" fmla="*/ 0 w 880070"/>
              <a:gd name="connsiteY0" fmla="*/ 0 h 5978227"/>
              <a:gd name="connsiteX1" fmla="*/ 266700 w 880070"/>
              <a:gd name="connsiteY1" fmla="*/ 209550 h 5978227"/>
              <a:gd name="connsiteX2" fmla="*/ 533400 w 880070"/>
              <a:gd name="connsiteY2" fmla="*/ 857250 h 5978227"/>
              <a:gd name="connsiteX3" fmla="*/ 880070 w 880070"/>
              <a:gd name="connsiteY3" fmla="*/ 2017787 h 5978227"/>
              <a:gd name="connsiteX4" fmla="*/ 714375 w 880070"/>
              <a:gd name="connsiteY4" fmla="*/ 2886075 h 5978227"/>
              <a:gd name="connsiteX5" fmla="*/ 520030 w 880070"/>
              <a:gd name="connsiteY5" fmla="*/ 4754091 h 5978227"/>
              <a:gd name="connsiteX6" fmla="*/ 520030 w 880070"/>
              <a:gd name="connsiteY6" fmla="*/ 5330155 h 5978227"/>
              <a:gd name="connsiteX7" fmla="*/ 592038 w 880070"/>
              <a:gd name="connsiteY7" fmla="*/ 5978227 h 5978227"/>
              <a:gd name="connsiteX0" fmla="*/ 0 w 880070"/>
              <a:gd name="connsiteY0" fmla="*/ 0 h 5978227"/>
              <a:gd name="connsiteX1" fmla="*/ 266700 w 880070"/>
              <a:gd name="connsiteY1" fmla="*/ 209550 h 5978227"/>
              <a:gd name="connsiteX2" fmla="*/ 533400 w 880070"/>
              <a:gd name="connsiteY2" fmla="*/ 857250 h 5978227"/>
              <a:gd name="connsiteX3" fmla="*/ 880070 w 880070"/>
              <a:gd name="connsiteY3" fmla="*/ 2089795 h 5978227"/>
              <a:gd name="connsiteX4" fmla="*/ 714375 w 880070"/>
              <a:gd name="connsiteY4" fmla="*/ 2886075 h 5978227"/>
              <a:gd name="connsiteX5" fmla="*/ 520030 w 880070"/>
              <a:gd name="connsiteY5" fmla="*/ 4754091 h 5978227"/>
              <a:gd name="connsiteX6" fmla="*/ 520030 w 880070"/>
              <a:gd name="connsiteY6" fmla="*/ 5330155 h 5978227"/>
              <a:gd name="connsiteX7" fmla="*/ 592038 w 880070"/>
              <a:gd name="connsiteY7" fmla="*/ 5978227 h 5978227"/>
              <a:gd name="connsiteX0" fmla="*/ 0 w 878681"/>
              <a:gd name="connsiteY0" fmla="*/ 0 h 5978227"/>
              <a:gd name="connsiteX1" fmla="*/ 266700 w 878681"/>
              <a:gd name="connsiteY1" fmla="*/ 209550 h 5978227"/>
              <a:gd name="connsiteX2" fmla="*/ 533400 w 878681"/>
              <a:gd name="connsiteY2" fmla="*/ 857250 h 5978227"/>
              <a:gd name="connsiteX3" fmla="*/ 878681 w 878681"/>
              <a:gd name="connsiteY3" fmla="*/ 2016919 h 5978227"/>
              <a:gd name="connsiteX4" fmla="*/ 714375 w 878681"/>
              <a:gd name="connsiteY4" fmla="*/ 2886075 h 5978227"/>
              <a:gd name="connsiteX5" fmla="*/ 520030 w 878681"/>
              <a:gd name="connsiteY5" fmla="*/ 4754091 h 5978227"/>
              <a:gd name="connsiteX6" fmla="*/ 520030 w 878681"/>
              <a:gd name="connsiteY6" fmla="*/ 5330155 h 5978227"/>
              <a:gd name="connsiteX7" fmla="*/ 592038 w 878681"/>
              <a:gd name="connsiteY7" fmla="*/ 5978227 h 5978227"/>
              <a:gd name="connsiteX0" fmla="*/ 0 w 878681"/>
              <a:gd name="connsiteY0" fmla="*/ 0 h 5330155"/>
              <a:gd name="connsiteX1" fmla="*/ 266700 w 878681"/>
              <a:gd name="connsiteY1" fmla="*/ 209550 h 5330155"/>
              <a:gd name="connsiteX2" fmla="*/ 533400 w 878681"/>
              <a:gd name="connsiteY2" fmla="*/ 857250 h 5330155"/>
              <a:gd name="connsiteX3" fmla="*/ 878681 w 878681"/>
              <a:gd name="connsiteY3" fmla="*/ 2016919 h 5330155"/>
              <a:gd name="connsiteX4" fmla="*/ 714375 w 878681"/>
              <a:gd name="connsiteY4" fmla="*/ 2886075 h 5330155"/>
              <a:gd name="connsiteX5" fmla="*/ 520030 w 878681"/>
              <a:gd name="connsiteY5" fmla="*/ 4754091 h 5330155"/>
              <a:gd name="connsiteX6" fmla="*/ 520030 w 878681"/>
              <a:gd name="connsiteY6" fmla="*/ 5330155 h 5330155"/>
              <a:gd name="connsiteX0" fmla="*/ 0 w 878681"/>
              <a:gd name="connsiteY0" fmla="*/ 0 h 4754091"/>
              <a:gd name="connsiteX1" fmla="*/ 266700 w 878681"/>
              <a:gd name="connsiteY1" fmla="*/ 209550 h 4754091"/>
              <a:gd name="connsiteX2" fmla="*/ 533400 w 878681"/>
              <a:gd name="connsiteY2" fmla="*/ 857250 h 4754091"/>
              <a:gd name="connsiteX3" fmla="*/ 878681 w 878681"/>
              <a:gd name="connsiteY3" fmla="*/ 2016919 h 4754091"/>
              <a:gd name="connsiteX4" fmla="*/ 714375 w 878681"/>
              <a:gd name="connsiteY4" fmla="*/ 2886075 h 4754091"/>
              <a:gd name="connsiteX5" fmla="*/ 520030 w 878681"/>
              <a:gd name="connsiteY5" fmla="*/ 4754091 h 4754091"/>
              <a:gd name="connsiteX0" fmla="*/ 0 w 878681"/>
              <a:gd name="connsiteY0" fmla="*/ 0 h 2886075"/>
              <a:gd name="connsiteX1" fmla="*/ 266700 w 878681"/>
              <a:gd name="connsiteY1" fmla="*/ 209550 h 2886075"/>
              <a:gd name="connsiteX2" fmla="*/ 533400 w 878681"/>
              <a:gd name="connsiteY2" fmla="*/ 857250 h 2886075"/>
              <a:gd name="connsiteX3" fmla="*/ 878681 w 878681"/>
              <a:gd name="connsiteY3" fmla="*/ 2016919 h 2886075"/>
              <a:gd name="connsiteX4" fmla="*/ 714375 w 878681"/>
              <a:gd name="connsiteY4" fmla="*/ 2886075 h 2886075"/>
              <a:gd name="connsiteX0" fmla="*/ 0 w 611981"/>
              <a:gd name="connsiteY0" fmla="*/ 0 h 2676525"/>
              <a:gd name="connsiteX1" fmla="*/ 266700 w 611981"/>
              <a:gd name="connsiteY1" fmla="*/ 647700 h 2676525"/>
              <a:gd name="connsiteX2" fmla="*/ 611981 w 611981"/>
              <a:gd name="connsiteY2" fmla="*/ 1807369 h 2676525"/>
              <a:gd name="connsiteX3" fmla="*/ 447675 w 611981"/>
              <a:gd name="connsiteY3" fmla="*/ 2676525 h 2676525"/>
              <a:gd name="connsiteX0" fmla="*/ 0 w 611981"/>
              <a:gd name="connsiteY0" fmla="*/ 0 h 2787401"/>
              <a:gd name="connsiteX1" fmla="*/ 266700 w 611981"/>
              <a:gd name="connsiteY1" fmla="*/ 647700 h 2787401"/>
              <a:gd name="connsiteX2" fmla="*/ 611981 w 611981"/>
              <a:gd name="connsiteY2" fmla="*/ 1807369 h 2787401"/>
              <a:gd name="connsiteX3" fmla="*/ 425554 w 611981"/>
              <a:gd name="connsiteY3" fmla="*/ 2787401 h 2787401"/>
              <a:gd name="connsiteX0" fmla="*/ 0 w 645988"/>
              <a:gd name="connsiteY0" fmla="*/ 0 h 2865693"/>
              <a:gd name="connsiteX1" fmla="*/ 300707 w 645988"/>
              <a:gd name="connsiteY1" fmla="*/ 725992 h 2865693"/>
              <a:gd name="connsiteX2" fmla="*/ 645988 w 645988"/>
              <a:gd name="connsiteY2" fmla="*/ 1885661 h 2865693"/>
              <a:gd name="connsiteX3" fmla="*/ 459561 w 645988"/>
              <a:gd name="connsiteY3" fmla="*/ 2865693 h 2865693"/>
              <a:gd name="connsiteX0" fmla="*/ 0 w 635027"/>
              <a:gd name="connsiteY0" fmla="*/ 0 h 2857184"/>
              <a:gd name="connsiteX1" fmla="*/ 289746 w 635027"/>
              <a:gd name="connsiteY1" fmla="*/ 717483 h 2857184"/>
              <a:gd name="connsiteX2" fmla="*/ 635027 w 635027"/>
              <a:gd name="connsiteY2" fmla="*/ 1877152 h 2857184"/>
              <a:gd name="connsiteX3" fmla="*/ 448600 w 635027"/>
              <a:gd name="connsiteY3" fmla="*/ 2857184 h 2857184"/>
              <a:gd name="connsiteX0" fmla="*/ 0 w 641558"/>
              <a:gd name="connsiteY0" fmla="*/ 0 h 2839929"/>
              <a:gd name="connsiteX1" fmla="*/ 296277 w 641558"/>
              <a:gd name="connsiteY1" fmla="*/ 700228 h 2839929"/>
              <a:gd name="connsiteX2" fmla="*/ 641558 w 641558"/>
              <a:gd name="connsiteY2" fmla="*/ 1859897 h 2839929"/>
              <a:gd name="connsiteX3" fmla="*/ 455131 w 641558"/>
              <a:gd name="connsiteY3" fmla="*/ 2839929 h 2839929"/>
              <a:gd name="connsiteX0" fmla="*/ 0 w 628775"/>
              <a:gd name="connsiteY0" fmla="*/ 0 h 2801538"/>
              <a:gd name="connsiteX1" fmla="*/ 283494 w 628775"/>
              <a:gd name="connsiteY1" fmla="*/ 661837 h 2801538"/>
              <a:gd name="connsiteX2" fmla="*/ 628775 w 628775"/>
              <a:gd name="connsiteY2" fmla="*/ 1821506 h 2801538"/>
              <a:gd name="connsiteX3" fmla="*/ 442348 w 628775"/>
              <a:gd name="connsiteY3" fmla="*/ 2801538 h 2801538"/>
              <a:gd name="connsiteX0" fmla="*/ 0 w 628775"/>
              <a:gd name="connsiteY0" fmla="*/ 0 h 2779338"/>
              <a:gd name="connsiteX1" fmla="*/ 283494 w 628775"/>
              <a:gd name="connsiteY1" fmla="*/ 661837 h 2779338"/>
              <a:gd name="connsiteX2" fmla="*/ 628775 w 628775"/>
              <a:gd name="connsiteY2" fmla="*/ 1821506 h 2779338"/>
              <a:gd name="connsiteX3" fmla="*/ 442255 w 628775"/>
              <a:gd name="connsiteY3" fmla="*/ 2779338 h 2779338"/>
              <a:gd name="connsiteX0" fmla="*/ 0 w 628775"/>
              <a:gd name="connsiteY0" fmla="*/ 0 h 2843955"/>
              <a:gd name="connsiteX1" fmla="*/ 283494 w 628775"/>
              <a:gd name="connsiteY1" fmla="*/ 661837 h 2843955"/>
              <a:gd name="connsiteX2" fmla="*/ 628775 w 628775"/>
              <a:gd name="connsiteY2" fmla="*/ 1821506 h 2843955"/>
              <a:gd name="connsiteX3" fmla="*/ 433556 w 628775"/>
              <a:gd name="connsiteY3" fmla="*/ 2843955 h 2843955"/>
              <a:gd name="connsiteX0" fmla="*/ 0 w 663691"/>
              <a:gd name="connsiteY0" fmla="*/ 0 h 2914142"/>
              <a:gd name="connsiteX1" fmla="*/ 318410 w 663691"/>
              <a:gd name="connsiteY1" fmla="*/ 732024 h 2914142"/>
              <a:gd name="connsiteX2" fmla="*/ 663691 w 663691"/>
              <a:gd name="connsiteY2" fmla="*/ 1891693 h 2914142"/>
              <a:gd name="connsiteX3" fmla="*/ 468472 w 663691"/>
              <a:gd name="connsiteY3" fmla="*/ 2914142 h 2914142"/>
            </a:gdLst>
            <a:ahLst/>
            <a:cxnLst>
              <a:cxn ang="0">
                <a:pos x="connsiteX0" y="connsiteY0"/>
              </a:cxn>
              <a:cxn ang="0">
                <a:pos x="connsiteX1" y="connsiteY1"/>
              </a:cxn>
              <a:cxn ang="0">
                <a:pos x="connsiteX2" y="connsiteY2"/>
              </a:cxn>
              <a:cxn ang="0">
                <a:pos x="connsiteX3" y="connsiteY3"/>
              </a:cxn>
            </a:cxnLst>
            <a:rect l="l" t="t" r="r" b="b"/>
            <a:pathLst>
              <a:path w="663691" h="2914142">
                <a:moveTo>
                  <a:pt x="0" y="0"/>
                </a:moveTo>
                <a:lnTo>
                  <a:pt x="318410" y="732024"/>
                </a:lnTo>
                <a:lnTo>
                  <a:pt x="663691" y="1891693"/>
                </a:lnTo>
                <a:lnTo>
                  <a:pt x="468472" y="2914142"/>
                </a:lnTo>
              </a:path>
            </a:pathLst>
          </a:custGeom>
          <a:ln w="50800" cmpd="dbl">
            <a:solidFill>
              <a:srgbClr val="FF99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15" name="フリーフォーム 214"/>
          <p:cNvSpPr/>
          <p:nvPr/>
        </p:nvSpPr>
        <p:spPr>
          <a:xfrm>
            <a:off x="9696043" y="1595627"/>
            <a:ext cx="1122733" cy="4929719"/>
          </a:xfrm>
          <a:custGeom>
            <a:avLst/>
            <a:gdLst>
              <a:gd name="connsiteX0" fmla="*/ 0 w 914400"/>
              <a:gd name="connsiteY0" fmla="*/ 0 h 4324350"/>
              <a:gd name="connsiteX1" fmla="*/ 266700 w 914400"/>
              <a:gd name="connsiteY1" fmla="*/ 209550 h 4324350"/>
              <a:gd name="connsiteX2" fmla="*/ 533400 w 914400"/>
              <a:gd name="connsiteY2" fmla="*/ 857250 h 4324350"/>
              <a:gd name="connsiteX3" fmla="*/ 914400 w 914400"/>
              <a:gd name="connsiteY3" fmla="*/ 2028825 h 4324350"/>
              <a:gd name="connsiteX4" fmla="*/ 714375 w 914400"/>
              <a:gd name="connsiteY4" fmla="*/ 2886075 h 4324350"/>
              <a:gd name="connsiteX5" fmla="*/ 542925 w 914400"/>
              <a:gd name="connsiteY5" fmla="*/ 4324350 h 4324350"/>
              <a:gd name="connsiteX0" fmla="*/ 0 w 914400"/>
              <a:gd name="connsiteY0" fmla="*/ 0 h 5978227"/>
              <a:gd name="connsiteX1" fmla="*/ 266700 w 914400"/>
              <a:gd name="connsiteY1" fmla="*/ 209550 h 5978227"/>
              <a:gd name="connsiteX2" fmla="*/ 533400 w 914400"/>
              <a:gd name="connsiteY2" fmla="*/ 857250 h 5978227"/>
              <a:gd name="connsiteX3" fmla="*/ 914400 w 914400"/>
              <a:gd name="connsiteY3" fmla="*/ 2028825 h 5978227"/>
              <a:gd name="connsiteX4" fmla="*/ 714375 w 914400"/>
              <a:gd name="connsiteY4" fmla="*/ 2886075 h 5978227"/>
              <a:gd name="connsiteX5" fmla="*/ 592038 w 914400"/>
              <a:gd name="connsiteY5" fmla="*/ 5978227 h 5978227"/>
              <a:gd name="connsiteX0" fmla="*/ 0 w 914400"/>
              <a:gd name="connsiteY0" fmla="*/ 0 h 5978227"/>
              <a:gd name="connsiteX1" fmla="*/ 266700 w 914400"/>
              <a:gd name="connsiteY1" fmla="*/ 209550 h 5978227"/>
              <a:gd name="connsiteX2" fmla="*/ 533400 w 914400"/>
              <a:gd name="connsiteY2" fmla="*/ 857250 h 5978227"/>
              <a:gd name="connsiteX3" fmla="*/ 914400 w 914400"/>
              <a:gd name="connsiteY3" fmla="*/ 2028825 h 5978227"/>
              <a:gd name="connsiteX4" fmla="*/ 714375 w 914400"/>
              <a:gd name="connsiteY4" fmla="*/ 2886075 h 5978227"/>
              <a:gd name="connsiteX5" fmla="*/ 520030 w 914400"/>
              <a:gd name="connsiteY5" fmla="*/ 4754091 h 5978227"/>
              <a:gd name="connsiteX6" fmla="*/ 592038 w 914400"/>
              <a:gd name="connsiteY6" fmla="*/ 5978227 h 5978227"/>
              <a:gd name="connsiteX0" fmla="*/ 0 w 914400"/>
              <a:gd name="connsiteY0" fmla="*/ 0 h 5978227"/>
              <a:gd name="connsiteX1" fmla="*/ 266700 w 914400"/>
              <a:gd name="connsiteY1" fmla="*/ 209550 h 5978227"/>
              <a:gd name="connsiteX2" fmla="*/ 533400 w 914400"/>
              <a:gd name="connsiteY2" fmla="*/ 857250 h 5978227"/>
              <a:gd name="connsiteX3" fmla="*/ 914400 w 914400"/>
              <a:gd name="connsiteY3" fmla="*/ 2028825 h 5978227"/>
              <a:gd name="connsiteX4" fmla="*/ 714375 w 914400"/>
              <a:gd name="connsiteY4" fmla="*/ 2886075 h 5978227"/>
              <a:gd name="connsiteX5" fmla="*/ 520030 w 914400"/>
              <a:gd name="connsiteY5" fmla="*/ 4754091 h 5978227"/>
              <a:gd name="connsiteX6" fmla="*/ 520030 w 914400"/>
              <a:gd name="connsiteY6" fmla="*/ 5330155 h 5978227"/>
              <a:gd name="connsiteX7" fmla="*/ 592038 w 914400"/>
              <a:gd name="connsiteY7" fmla="*/ 5978227 h 5978227"/>
              <a:gd name="connsiteX0" fmla="*/ 0 w 880070"/>
              <a:gd name="connsiteY0" fmla="*/ 0 h 5978227"/>
              <a:gd name="connsiteX1" fmla="*/ 266700 w 880070"/>
              <a:gd name="connsiteY1" fmla="*/ 209550 h 5978227"/>
              <a:gd name="connsiteX2" fmla="*/ 533400 w 880070"/>
              <a:gd name="connsiteY2" fmla="*/ 857250 h 5978227"/>
              <a:gd name="connsiteX3" fmla="*/ 880070 w 880070"/>
              <a:gd name="connsiteY3" fmla="*/ 2017787 h 5978227"/>
              <a:gd name="connsiteX4" fmla="*/ 714375 w 880070"/>
              <a:gd name="connsiteY4" fmla="*/ 2886075 h 5978227"/>
              <a:gd name="connsiteX5" fmla="*/ 520030 w 880070"/>
              <a:gd name="connsiteY5" fmla="*/ 4754091 h 5978227"/>
              <a:gd name="connsiteX6" fmla="*/ 520030 w 880070"/>
              <a:gd name="connsiteY6" fmla="*/ 5330155 h 5978227"/>
              <a:gd name="connsiteX7" fmla="*/ 592038 w 880070"/>
              <a:gd name="connsiteY7" fmla="*/ 5978227 h 5978227"/>
              <a:gd name="connsiteX0" fmla="*/ 0 w 880070"/>
              <a:gd name="connsiteY0" fmla="*/ 0 h 5978227"/>
              <a:gd name="connsiteX1" fmla="*/ 266700 w 880070"/>
              <a:gd name="connsiteY1" fmla="*/ 209550 h 5978227"/>
              <a:gd name="connsiteX2" fmla="*/ 533400 w 880070"/>
              <a:gd name="connsiteY2" fmla="*/ 857250 h 5978227"/>
              <a:gd name="connsiteX3" fmla="*/ 880070 w 880070"/>
              <a:gd name="connsiteY3" fmla="*/ 2017787 h 5978227"/>
              <a:gd name="connsiteX4" fmla="*/ 714375 w 880070"/>
              <a:gd name="connsiteY4" fmla="*/ 2886075 h 5978227"/>
              <a:gd name="connsiteX5" fmla="*/ 520030 w 880070"/>
              <a:gd name="connsiteY5" fmla="*/ 4754091 h 5978227"/>
              <a:gd name="connsiteX6" fmla="*/ 520030 w 880070"/>
              <a:gd name="connsiteY6" fmla="*/ 5330155 h 5978227"/>
              <a:gd name="connsiteX7" fmla="*/ 592038 w 880070"/>
              <a:gd name="connsiteY7" fmla="*/ 5978227 h 5978227"/>
              <a:gd name="connsiteX0" fmla="*/ 0 w 880070"/>
              <a:gd name="connsiteY0" fmla="*/ 0 h 5978227"/>
              <a:gd name="connsiteX1" fmla="*/ 266700 w 880070"/>
              <a:gd name="connsiteY1" fmla="*/ 209550 h 5978227"/>
              <a:gd name="connsiteX2" fmla="*/ 533400 w 880070"/>
              <a:gd name="connsiteY2" fmla="*/ 857250 h 5978227"/>
              <a:gd name="connsiteX3" fmla="*/ 880070 w 880070"/>
              <a:gd name="connsiteY3" fmla="*/ 2017787 h 5978227"/>
              <a:gd name="connsiteX4" fmla="*/ 714375 w 880070"/>
              <a:gd name="connsiteY4" fmla="*/ 2886075 h 5978227"/>
              <a:gd name="connsiteX5" fmla="*/ 520030 w 880070"/>
              <a:gd name="connsiteY5" fmla="*/ 4754091 h 5978227"/>
              <a:gd name="connsiteX6" fmla="*/ 520030 w 880070"/>
              <a:gd name="connsiteY6" fmla="*/ 5330155 h 5978227"/>
              <a:gd name="connsiteX7" fmla="*/ 592038 w 880070"/>
              <a:gd name="connsiteY7" fmla="*/ 5978227 h 5978227"/>
              <a:gd name="connsiteX0" fmla="*/ 0 w 880070"/>
              <a:gd name="connsiteY0" fmla="*/ 0 h 5978227"/>
              <a:gd name="connsiteX1" fmla="*/ 266700 w 880070"/>
              <a:gd name="connsiteY1" fmla="*/ 209550 h 5978227"/>
              <a:gd name="connsiteX2" fmla="*/ 533400 w 880070"/>
              <a:gd name="connsiteY2" fmla="*/ 857250 h 5978227"/>
              <a:gd name="connsiteX3" fmla="*/ 880070 w 880070"/>
              <a:gd name="connsiteY3" fmla="*/ 2089795 h 5978227"/>
              <a:gd name="connsiteX4" fmla="*/ 714375 w 880070"/>
              <a:gd name="connsiteY4" fmla="*/ 2886075 h 5978227"/>
              <a:gd name="connsiteX5" fmla="*/ 520030 w 880070"/>
              <a:gd name="connsiteY5" fmla="*/ 4754091 h 5978227"/>
              <a:gd name="connsiteX6" fmla="*/ 520030 w 880070"/>
              <a:gd name="connsiteY6" fmla="*/ 5330155 h 5978227"/>
              <a:gd name="connsiteX7" fmla="*/ 592038 w 880070"/>
              <a:gd name="connsiteY7" fmla="*/ 5978227 h 5978227"/>
              <a:gd name="connsiteX0" fmla="*/ 0 w 878681"/>
              <a:gd name="connsiteY0" fmla="*/ 0 h 5978227"/>
              <a:gd name="connsiteX1" fmla="*/ 266700 w 878681"/>
              <a:gd name="connsiteY1" fmla="*/ 209550 h 5978227"/>
              <a:gd name="connsiteX2" fmla="*/ 533400 w 878681"/>
              <a:gd name="connsiteY2" fmla="*/ 857250 h 5978227"/>
              <a:gd name="connsiteX3" fmla="*/ 878681 w 878681"/>
              <a:gd name="connsiteY3" fmla="*/ 2016919 h 5978227"/>
              <a:gd name="connsiteX4" fmla="*/ 714375 w 878681"/>
              <a:gd name="connsiteY4" fmla="*/ 2886075 h 5978227"/>
              <a:gd name="connsiteX5" fmla="*/ 520030 w 878681"/>
              <a:gd name="connsiteY5" fmla="*/ 4754091 h 5978227"/>
              <a:gd name="connsiteX6" fmla="*/ 520030 w 878681"/>
              <a:gd name="connsiteY6" fmla="*/ 5330155 h 5978227"/>
              <a:gd name="connsiteX7" fmla="*/ 592038 w 878681"/>
              <a:gd name="connsiteY7" fmla="*/ 5978227 h 5978227"/>
              <a:gd name="connsiteX0" fmla="*/ 0 w 878681"/>
              <a:gd name="connsiteY0" fmla="*/ 0 h 5330155"/>
              <a:gd name="connsiteX1" fmla="*/ 266700 w 878681"/>
              <a:gd name="connsiteY1" fmla="*/ 209550 h 5330155"/>
              <a:gd name="connsiteX2" fmla="*/ 533400 w 878681"/>
              <a:gd name="connsiteY2" fmla="*/ 857250 h 5330155"/>
              <a:gd name="connsiteX3" fmla="*/ 878681 w 878681"/>
              <a:gd name="connsiteY3" fmla="*/ 2016919 h 5330155"/>
              <a:gd name="connsiteX4" fmla="*/ 714375 w 878681"/>
              <a:gd name="connsiteY4" fmla="*/ 2886075 h 5330155"/>
              <a:gd name="connsiteX5" fmla="*/ 520030 w 878681"/>
              <a:gd name="connsiteY5" fmla="*/ 4754091 h 5330155"/>
              <a:gd name="connsiteX6" fmla="*/ 520030 w 878681"/>
              <a:gd name="connsiteY6" fmla="*/ 5330155 h 5330155"/>
              <a:gd name="connsiteX0" fmla="*/ 0 w 878681"/>
              <a:gd name="connsiteY0" fmla="*/ 0 h 4754091"/>
              <a:gd name="connsiteX1" fmla="*/ 266700 w 878681"/>
              <a:gd name="connsiteY1" fmla="*/ 209550 h 4754091"/>
              <a:gd name="connsiteX2" fmla="*/ 533400 w 878681"/>
              <a:gd name="connsiteY2" fmla="*/ 857250 h 4754091"/>
              <a:gd name="connsiteX3" fmla="*/ 878681 w 878681"/>
              <a:gd name="connsiteY3" fmla="*/ 2016919 h 4754091"/>
              <a:gd name="connsiteX4" fmla="*/ 714375 w 878681"/>
              <a:gd name="connsiteY4" fmla="*/ 2886075 h 4754091"/>
              <a:gd name="connsiteX5" fmla="*/ 520030 w 878681"/>
              <a:gd name="connsiteY5" fmla="*/ 4754091 h 4754091"/>
              <a:gd name="connsiteX0" fmla="*/ 0 w 878681"/>
              <a:gd name="connsiteY0" fmla="*/ 0 h 2886075"/>
              <a:gd name="connsiteX1" fmla="*/ 266700 w 878681"/>
              <a:gd name="connsiteY1" fmla="*/ 209550 h 2886075"/>
              <a:gd name="connsiteX2" fmla="*/ 533400 w 878681"/>
              <a:gd name="connsiteY2" fmla="*/ 857250 h 2886075"/>
              <a:gd name="connsiteX3" fmla="*/ 878681 w 878681"/>
              <a:gd name="connsiteY3" fmla="*/ 2016919 h 2886075"/>
              <a:gd name="connsiteX4" fmla="*/ 714375 w 878681"/>
              <a:gd name="connsiteY4" fmla="*/ 2886075 h 2886075"/>
              <a:gd name="connsiteX0" fmla="*/ 0 w 611981"/>
              <a:gd name="connsiteY0" fmla="*/ 0 h 2676525"/>
              <a:gd name="connsiteX1" fmla="*/ 266700 w 611981"/>
              <a:gd name="connsiteY1" fmla="*/ 647700 h 2676525"/>
              <a:gd name="connsiteX2" fmla="*/ 611981 w 611981"/>
              <a:gd name="connsiteY2" fmla="*/ 1807369 h 2676525"/>
              <a:gd name="connsiteX3" fmla="*/ 447675 w 611981"/>
              <a:gd name="connsiteY3" fmla="*/ 2676525 h 2676525"/>
              <a:gd name="connsiteX0" fmla="*/ 0 w 642344"/>
              <a:gd name="connsiteY0" fmla="*/ 0 h 2751173"/>
              <a:gd name="connsiteX1" fmla="*/ 297063 w 642344"/>
              <a:gd name="connsiteY1" fmla="*/ 722348 h 2751173"/>
              <a:gd name="connsiteX2" fmla="*/ 642344 w 642344"/>
              <a:gd name="connsiteY2" fmla="*/ 1882017 h 2751173"/>
              <a:gd name="connsiteX3" fmla="*/ 478038 w 642344"/>
              <a:gd name="connsiteY3" fmla="*/ 2751173 h 2751173"/>
              <a:gd name="connsiteX0" fmla="*/ 0 w 642344"/>
              <a:gd name="connsiteY0" fmla="*/ 0 h 2872981"/>
              <a:gd name="connsiteX1" fmla="*/ 297063 w 642344"/>
              <a:gd name="connsiteY1" fmla="*/ 722348 h 2872981"/>
              <a:gd name="connsiteX2" fmla="*/ 642344 w 642344"/>
              <a:gd name="connsiteY2" fmla="*/ 1882017 h 2872981"/>
              <a:gd name="connsiteX3" fmla="*/ 455917 w 642344"/>
              <a:gd name="connsiteY3" fmla="*/ 2872981 h 2872981"/>
              <a:gd name="connsiteX0" fmla="*/ 0 w 635756"/>
              <a:gd name="connsiteY0" fmla="*/ 0 h 2814402"/>
              <a:gd name="connsiteX1" fmla="*/ 290475 w 635756"/>
              <a:gd name="connsiteY1" fmla="*/ 663769 h 2814402"/>
              <a:gd name="connsiteX2" fmla="*/ 635756 w 635756"/>
              <a:gd name="connsiteY2" fmla="*/ 1823438 h 2814402"/>
              <a:gd name="connsiteX3" fmla="*/ 449329 w 635756"/>
              <a:gd name="connsiteY3" fmla="*/ 2814402 h 2814402"/>
              <a:gd name="connsiteX0" fmla="*/ 0 w 624795"/>
              <a:gd name="connsiteY0" fmla="*/ 0 h 2825352"/>
              <a:gd name="connsiteX1" fmla="*/ 279514 w 624795"/>
              <a:gd name="connsiteY1" fmla="*/ 674719 h 2825352"/>
              <a:gd name="connsiteX2" fmla="*/ 624795 w 624795"/>
              <a:gd name="connsiteY2" fmla="*/ 1834388 h 2825352"/>
              <a:gd name="connsiteX3" fmla="*/ 438368 w 624795"/>
              <a:gd name="connsiteY3" fmla="*/ 2825352 h 2825352"/>
              <a:gd name="connsiteX0" fmla="*/ 0 w 613834"/>
              <a:gd name="connsiteY0" fmla="*/ 0 h 2802776"/>
              <a:gd name="connsiteX1" fmla="*/ 268553 w 613834"/>
              <a:gd name="connsiteY1" fmla="*/ 652143 h 2802776"/>
              <a:gd name="connsiteX2" fmla="*/ 613834 w 613834"/>
              <a:gd name="connsiteY2" fmla="*/ 1811812 h 2802776"/>
              <a:gd name="connsiteX3" fmla="*/ 427407 w 613834"/>
              <a:gd name="connsiteY3" fmla="*/ 2802776 h 2802776"/>
              <a:gd name="connsiteX0" fmla="*/ 0 w 610161"/>
              <a:gd name="connsiteY0" fmla="*/ 0 h 2798420"/>
              <a:gd name="connsiteX1" fmla="*/ 264880 w 610161"/>
              <a:gd name="connsiteY1" fmla="*/ 647787 h 2798420"/>
              <a:gd name="connsiteX2" fmla="*/ 610161 w 610161"/>
              <a:gd name="connsiteY2" fmla="*/ 1807456 h 2798420"/>
              <a:gd name="connsiteX3" fmla="*/ 423734 w 610161"/>
              <a:gd name="connsiteY3" fmla="*/ 2798420 h 2798420"/>
              <a:gd name="connsiteX0" fmla="*/ 0 w 604666"/>
              <a:gd name="connsiteY0" fmla="*/ 0 h 2792242"/>
              <a:gd name="connsiteX1" fmla="*/ 259385 w 604666"/>
              <a:gd name="connsiteY1" fmla="*/ 641609 h 2792242"/>
              <a:gd name="connsiteX2" fmla="*/ 604666 w 604666"/>
              <a:gd name="connsiteY2" fmla="*/ 1801278 h 2792242"/>
              <a:gd name="connsiteX3" fmla="*/ 418239 w 604666"/>
              <a:gd name="connsiteY3" fmla="*/ 2792242 h 2792242"/>
              <a:gd name="connsiteX0" fmla="*/ 0 w 625918"/>
              <a:gd name="connsiteY0" fmla="*/ 0 h 2818278"/>
              <a:gd name="connsiteX1" fmla="*/ 280637 w 625918"/>
              <a:gd name="connsiteY1" fmla="*/ 667645 h 2818278"/>
              <a:gd name="connsiteX2" fmla="*/ 625918 w 625918"/>
              <a:gd name="connsiteY2" fmla="*/ 1827314 h 2818278"/>
              <a:gd name="connsiteX3" fmla="*/ 439491 w 625918"/>
              <a:gd name="connsiteY3" fmla="*/ 2818278 h 2818278"/>
              <a:gd name="connsiteX0" fmla="*/ 0 w 625918"/>
              <a:gd name="connsiteY0" fmla="*/ 0 h 2784074"/>
              <a:gd name="connsiteX1" fmla="*/ 280637 w 625918"/>
              <a:gd name="connsiteY1" fmla="*/ 667645 h 2784074"/>
              <a:gd name="connsiteX2" fmla="*/ 625918 w 625918"/>
              <a:gd name="connsiteY2" fmla="*/ 1827314 h 2784074"/>
              <a:gd name="connsiteX3" fmla="*/ 445029 w 625918"/>
              <a:gd name="connsiteY3" fmla="*/ 2784074 h 2784074"/>
              <a:gd name="connsiteX0" fmla="*/ 0 w 663690"/>
              <a:gd name="connsiteY0" fmla="*/ 0 h 2848452"/>
              <a:gd name="connsiteX1" fmla="*/ 318409 w 663690"/>
              <a:gd name="connsiteY1" fmla="*/ 732023 h 2848452"/>
              <a:gd name="connsiteX2" fmla="*/ 663690 w 663690"/>
              <a:gd name="connsiteY2" fmla="*/ 1891692 h 2848452"/>
              <a:gd name="connsiteX3" fmla="*/ 482801 w 663690"/>
              <a:gd name="connsiteY3" fmla="*/ 2848452 h 2848452"/>
              <a:gd name="connsiteX0" fmla="*/ 0 w 663690"/>
              <a:gd name="connsiteY0" fmla="*/ 0 h 2914143"/>
              <a:gd name="connsiteX1" fmla="*/ 318409 w 663690"/>
              <a:gd name="connsiteY1" fmla="*/ 732023 h 2914143"/>
              <a:gd name="connsiteX2" fmla="*/ 663690 w 663690"/>
              <a:gd name="connsiteY2" fmla="*/ 1891692 h 2914143"/>
              <a:gd name="connsiteX3" fmla="*/ 468472 w 663690"/>
              <a:gd name="connsiteY3" fmla="*/ 2914143 h 2914143"/>
            </a:gdLst>
            <a:ahLst/>
            <a:cxnLst>
              <a:cxn ang="0">
                <a:pos x="connsiteX0" y="connsiteY0"/>
              </a:cxn>
              <a:cxn ang="0">
                <a:pos x="connsiteX1" y="connsiteY1"/>
              </a:cxn>
              <a:cxn ang="0">
                <a:pos x="connsiteX2" y="connsiteY2"/>
              </a:cxn>
              <a:cxn ang="0">
                <a:pos x="connsiteX3" y="connsiteY3"/>
              </a:cxn>
            </a:cxnLst>
            <a:rect l="l" t="t" r="r" b="b"/>
            <a:pathLst>
              <a:path w="663690" h="2914143">
                <a:moveTo>
                  <a:pt x="0" y="0"/>
                </a:moveTo>
                <a:lnTo>
                  <a:pt x="318409" y="732023"/>
                </a:lnTo>
                <a:lnTo>
                  <a:pt x="663690" y="1891692"/>
                </a:lnTo>
                <a:lnTo>
                  <a:pt x="468472" y="2914143"/>
                </a:lnTo>
              </a:path>
            </a:pathLst>
          </a:custGeom>
          <a:ln w="38100" cmpd="sng">
            <a:solidFill>
              <a:srgbClr val="FF99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16" name="フリーフォーム 215"/>
          <p:cNvSpPr/>
          <p:nvPr/>
        </p:nvSpPr>
        <p:spPr>
          <a:xfrm>
            <a:off x="7316255" y="3402434"/>
            <a:ext cx="2723469" cy="980487"/>
          </a:xfrm>
          <a:custGeom>
            <a:avLst/>
            <a:gdLst>
              <a:gd name="connsiteX0" fmla="*/ 0 w 2600325"/>
              <a:gd name="connsiteY0" fmla="*/ 19050 h 885825"/>
              <a:gd name="connsiteX1" fmla="*/ 885825 w 2600325"/>
              <a:gd name="connsiteY1" fmla="*/ 114300 h 885825"/>
              <a:gd name="connsiteX2" fmla="*/ 1181100 w 2600325"/>
              <a:gd name="connsiteY2" fmla="*/ 0 h 885825"/>
              <a:gd name="connsiteX3" fmla="*/ 1419225 w 2600325"/>
              <a:gd name="connsiteY3" fmla="*/ 57150 h 885825"/>
              <a:gd name="connsiteX4" fmla="*/ 2324100 w 2600325"/>
              <a:gd name="connsiteY4" fmla="*/ 800100 h 885825"/>
              <a:gd name="connsiteX5" fmla="*/ 2600325 w 2600325"/>
              <a:gd name="connsiteY5" fmla="*/ 885825 h 885825"/>
              <a:gd name="connsiteX0" fmla="*/ 0 w 2947020"/>
              <a:gd name="connsiteY0" fmla="*/ 19050 h 2110358"/>
              <a:gd name="connsiteX1" fmla="*/ 885825 w 2947020"/>
              <a:gd name="connsiteY1" fmla="*/ 114300 h 2110358"/>
              <a:gd name="connsiteX2" fmla="*/ 1181100 w 2947020"/>
              <a:gd name="connsiteY2" fmla="*/ 0 h 2110358"/>
              <a:gd name="connsiteX3" fmla="*/ 1419225 w 2947020"/>
              <a:gd name="connsiteY3" fmla="*/ 57150 h 2110358"/>
              <a:gd name="connsiteX4" fmla="*/ 2324100 w 2947020"/>
              <a:gd name="connsiteY4" fmla="*/ 800100 h 2110358"/>
              <a:gd name="connsiteX5" fmla="*/ 2947020 w 2947020"/>
              <a:gd name="connsiteY5" fmla="*/ 2110358 h 2110358"/>
              <a:gd name="connsiteX0" fmla="*/ 0 w 2875011"/>
              <a:gd name="connsiteY0" fmla="*/ 19050 h 1030237"/>
              <a:gd name="connsiteX1" fmla="*/ 885825 w 2875011"/>
              <a:gd name="connsiteY1" fmla="*/ 114300 h 1030237"/>
              <a:gd name="connsiteX2" fmla="*/ 1181100 w 2875011"/>
              <a:gd name="connsiteY2" fmla="*/ 0 h 1030237"/>
              <a:gd name="connsiteX3" fmla="*/ 1419225 w 2875011"/>
              <a:gd name="connsiteY3" fmla="*/ 57150 h 1030237"/>
              <a:gd name="connsiteX4" fmla="*/ 2324100 w 2875011"/>
              <a:gd name="connsiteY4" fmla="*/ 800100 h 1030237"/>
              <a:gd name="connsiteX5" fmla="*/ 2875011 w 2875011"/>
              <a:gd name="connsiteY5" fmla="*/ 1030237 h 1030237"/>
              <a:gd name="connsiteX0" fmla="*/ 0 w 4531196"/>
              <a:gd name="connsiteY0" fmla="*/ 19050 h 800100"/>
              <a:gd name="connsiteX1" fmla="*/ 885825 w 4531196"/>
              <a:gd name="connsiteY1" fmla="*/ 114300 h 800100"/>
              <a:gd name="connsiteX2" fmla="*/ 1181100 w 4531196"/>
              <a:gd name="connsiteY2" fmla="*/ 0 h 800100"/>
              <a:gd name="connsiteX3" fmla="*/ 1419225 w 4531196"/>
              <a:gd name="connsiteY3" fmla="*/ 57150 h 800100"/>
              <a:gd name="connsiteX4" fmla="*/ 2324100 w 4531196"/>
              <a:gd name="connsiteY4" fmla="*/ 800100 h 800100"/>
              <a:gd name="connsiteX5" fmla="*/ 4531196 w 4531196"/>
              <a:gd name="connsiteY5" fmla="*/ 526182 h 800100"/>
              <a:gd name="connsiteX0" fmla="*/ 0 w 4531196"/>
              <a:gd name="connsiteY0" fmla="*/ 19050 h 886222"/>
              <a:gd name="connsiteX1" fmla="*/ 885825 w 4531196"/>
              <a:gd name="connsiteY1" fmla="*/ 114300 h 886222"/>
              <a:gd name="connsiteX2" fmla="*/ 1181100 w 4531196"/>
              <a:gd name="connsiteY2" fmla="*/ 0 h 886222"/>
              <a:gd name="connsiteX3" fmla="*/ 1419225 w 4531196"/>
              <a:gd name="connsiteY3" fmla="*/ 57150 h 886222"/>
              <a:gd name="connsiteX4" fmla="*/ 2298947 w 4531196"/>
              <a:gd name="connsiteY4" fmla="*/ 886222 h 886222"/>
              <a:gd name="connsiteX5" fmla="*/ 4531196 w 4531196"/>
              <a:gd name="connsiteY5" fmla="*/ 526182 h 886222"/>
              <a:gd name="connsiteX0" fmla="*/ 0 w 4531196"/>
              <a:gd name="connsiteY0" fmla="*/ 19050 h 958230"/>
              <a:gd name="connsiteX1" fmla="*/ 885825 w 4531196"/>
              <a:gd name="connsiteY1" fmla="*/ 114300 h 958230"/>
              <a:gd name="connsiteX2" fmla="*/ 1181100 w 4531196"/>
              <a:gd name="connsiteY2" fmla="*/ 0 h 958230"/>
              <a:gd name="connsiteX3" fmla="*/ 1419225 w 4531196"/>
              <a:gd name="connsiteY3" fmla="*/ 57150 h 958230"/>
              <a:gd name="connsiteX4" fmla="*/ 2298947 w 4531196"/>
              <a:gd name="connsiteY4" fmla="*/ 886222 h 958230"/>
              <a:gd name="connsiteX5" fmla="*/ 2803003 w 4531196"/>
              <a:gd name="connsiteY5" fmla="*/ 958230 h 958230"/>
              <a:gd name="connsiteX6" fmla="*/ 4531196 w 4531196"/>
              <a:gd name="connsiteY6" fmla="*/ 526182 h 958230"/>
              <a:gd name="connsiteX0" fmla="*/ 0 w 4531196"/>
              <a:gd name="connsiteY0" fmla="*/ 19050 h 958230"/>
              <a:gd name="connsiteX1" fmla="*/ 885825 w 4531196"/>
              <a:gd name="connsiteY1" fmla="*/ 114300 h 958230"/>
              <a:gd name="connsiteX2" fmla="*/ 1181100 w 4531196"/>
              <a:gd name="connsiteY2" fmla="*/ 0 h 958230"/>
              <a:gd name="connsiteX3" fmla="*/ 1419225 w 4531196"/>
              <a:gd name="connsiteY3" fmla="*/ 57150 h 958230"/>
              <a:gd name="connsiteX4" fmla="*/ 2298947 w 4531196"/>
              <a:gd name="connsiteY4" fmla="*/ 886222 h 958230"/>
              <a:gd name="connsiteX5" fmla="*/ 2803003 w 4531196"/>
              <a:gd name="connsiteY5" fmla="*/ 958230 h 958230"/>
              <a:gd name="connsiteX6" fmla="*/ 3091035 w 4531196"/>
              <a:gd name="connsiteY6" fmla="*/ 958230 h 958230"/>
              <a:gd name="connsiteX7" fmla="*/ 4531196 w 4531196"/>
              <a:gd name="connsiteY7" fmla="*/ 526182 h 958230"/>
              <a:gd name="connsiteX0" fmla="*/ 0 w 3595091"/>
              <a:gd name="connsiteY0" fmla="*/ 19050 h 958230"/>
              <a:gd name="connsiteX1" fmla="*/ 885825 w 3595091"/>
              <a:gd name="connsiteY1" fmla="*/ 114300 h 958230"/>
              <a:gd name="connsiteX2" fmla="*/ 1181100 w 3595091"/>
              <a:gd name="connsiteY2" fmla="*/ 0 h 958230"/>
              <a:gd name="connsiteX3" fmla="*/ 1419225 w 3595091"/>
              <a:gd name="connsiteY3" fmla="*/ 57150 h 958230"/>
              <a:gd name="connsiteX4" fmla="*/ 2298947 w 3595091"/>
              <a:gd name="connsiteY4" fmla="*/ 886222 h 958230"/>
              <a:gd name="connsiteX5" fmla="*/ 2803003 w 3595091"/>
              <a:gd name="connsiteY5" fmla="*/ 958230 h 958230"/>
              <a:gd name="connsiteX6" fmla="*/ 3091035 w 3595091"/>
              <a:gd name="connsiteY6" fmla="*/ 958230 h 958230"/>
              <a:gd name="connsiteX7" fmla="*/ 3595091 w 3595091"/>
              <a:gd name="connsiteY7" fmla="*/ 814214 h 958230"/>
              <a:gd name="connsiteX0" fmla="*/ 0 w 3595092"/>
              <a:gd name="connsiteY0" fmla="*/ 19050 h 958230"/>
              <a:gd name="connsiteX1" fmla="*/ 885825 w 3595092"/>
              <a:gd name="connsiteY1" fmla="*/ 114300 h 958230"/>
              <a:gd name="connsiteX2" fmla="*/ 1181100 w 3595092"/>
              <a:gd name="connsiteY2" fmla="*/ 0 h 958230"/>
              <a:gd name="connsiteX3" fmla="*/ 1419225 w 3595092"/>
              <a:gd name="connsiteY3" fmla="*/ 57150 h 958230"/>
              <a:gd name="connsiteX4" fmla="*/ 2298947 w 3595092"/>
              <a:gd name="connsiteY4" fmla="*/ 886222 h 958230"/>
              <a:gd name="connsiteX5" fmla="*/ 2803003 w 3595092"/>
              <a:gd name="connsiteY5" fmla="*/ 958230 h 958230"/>
              <a:gd name="connsiteX6" fmla="*/ 3091035 w 3595092"/>
              <a:gd name="connsiteY6" fmla="*/ 958230 h 958230"/>
              <a:gd name="connsiteX7" fmla="*/ 3595092 w 3595092"/>
              <a:gd name="connsiteY7" fmla="*/ 742206 h 958230"/>
              <a:gd name="connsiteX0" fmla="*/ 0 w 3667099"/>
              <a:gd name="connsiteY0" fmla="*/ 19050 h 958230"/>
              <a:gd name="connsiteX1" fmla="*/ 885825 w 3667099"/>
              <a:gd name="connsiteY1" fmla="*/ 114300 h 958230"/>
              <a:gd name="connsiteX2" fmla="*/ 1181100 w 3667099"/>
              <a:gd name="connsiteY2" fmla="*/ 0 h 958230"/>
              <a:gd name="connsiteX3" fmla="*/ 1419225 w 3667099"/>
              <a:gd name="connsiteY3" fmla="*/ 57150 h 958230"/>
              <a:gd name="connsiteX4" fmla="*/ 2298947 w 3667099"/>
              <a:gd name="connsiteY4" fmla="*/ 886222 h 958230"/>
              <a:gd name="connsiteX5" fmla="*/ 2803003 w 3667099"/>
              <a:gd name="connsiteY5" fmla="*/ 958230 h 958230"/>
              <a:gd name="connsiteX6" fmla="*/ 3091035 w 3667099"/>
              <a:gd name="connsiteY6" fmla="*/ 958230 h 958230"/>
              <a:gd name="connsiteX7" fmla="*/ 3667099 w 3667099"/>
              <a:gd name="connsiteY7" fmla="*/ 742206 h 958230"/>
              <a:gd name="connsiteX0" fmla="*/ 0 w 3669505"/>
              <a:gd name="connsiteY0" fmla="*/ 19050 h 958230"/>
              <a:gd name="connsiteX1" fmla="*/ 885825 w 3669505"/>
              <a:gd name="connsiteY1" fmla="*/ 114300 h 958230"/>
              <a:gd name="connsiteX2" fmla="*/ 1181100 w 3669505"/>
              <a:gd name="connsiteY2" fmla="*/ 0 h 958230"/>
              <a:gd name="connsiteX3" fmla="*/ 1419225 w 3669505"/>
              <a:gd name="connsiteY3" fmla="*/ 57150 h 958230"/>
              <a:gd name="connsiteX4" fmla="*/ 2298947 w 3669505"/>
              <a:gd name="connsiteY4" fmla="*/ 886222 h 958230"/>
              <a:gd name="connsiteX5" fmla="*/ 2803003 w 3669505"/>
              <a:gd name="connsiteY5" fmla="*/ 958230 h 958230"/>
              <a:gd name="connsiteX6" fmla="*/ 3091035 w 3669505"/>
              <a:gd name="connsiteY6" fmla="*/ 958230 h 958230"/>
              <a:gd name="connsiteX7" fmla="*/ 3669505 w 3669505"/>
              <a:gd name="connsiteY7" fmla="*/ 721519 h 958230"/>
              <a:gd name="connsiteX0" fmla="*/ 0 w 3669505"/>
              <a:gd name="connsiteY0" fmla="*/ 19050 h 958230"/>
              <a:gd name="connsiteX1" fmla="*/ 885825 w 3669505"/>
              <a:gd name="connsiteY1" fmla="*/ 114300 h 958230"/>
              <a:gd name="connsiteX2" fmla="*/ 1181100 w 3669505"/>
              <a:gd name="connsiteY2" fmla="*/ 0 h 958230"/>
              <a:gd name="connsiteX3" fmla="*/ 1419225 w 3669505"/>
              <a:gd name="connsiteY3" fmla="*/ 57150 h 958230"/>
              <a:gd name="connsiteX4" fmla="*/ 2298947 w 3669505"/>
              <a:gd name="connsiteY4" fmla="*/ 886222 h 958230"/>
              <a:gd name="connsiteX5" fmla="*/ 2803003 w 3669505"/>
              <a:gd name="connsiteY5" fmla="*/ 958230 h 958230"/>
              <a:gd name="connsiteX6" fmla="*/ 3091035 w 3669505"/>
              <a:gd name="connsiteY6" fmla="*/ 958230 h 958230"/>
              <a:gd name="connsiteX7" fmla="*/ 3669505 w 3669505"/>
              <a:gd name="connsiteY7" fmla="*/ 721519 h 958230"/>
              <a:gd name="connsiteX0" fmla="*/ 0 w 3669505"/>
              <a:gd name="connsiteY0" fmla="*/ 109604 h 1048784"/>
              <a:gd name="connsiteX1" fmla="*/ 885825 w 3669505"/>
              <a:gd name="connsiteY1" fmla="*/ 204854 h 1048784"/>
              <a:gd name="connsiteX2" fmla="*/ 1181100 w 3669505"/>
              <a:gd name="connsiteY2" fmla="*/ 90554 h 1048784"/>
              <a:gd name="connsiteX3" fmla="*/ 1419225 w 3669505"/>
              <a:gd name="connsiteY3" fmla="*/ 147704 h 1048784"/>
              <a:gd name="connsiteX4" fmla="*/ 2298947 w 3669505"/>
              <a:gd name="connsiteY4" fmla="*/ 976776 h 1048784"/>
              <a:gd name="connsiteX5" fmla="*/ 2803003 w 3669505"/>
              <a:gd name="connsiteY5" fmla="*/ 1048784 h 1048784"/>
              <a:gd name="connsiteX6" fmla="*/ 3091035 w 3669505"/>
              <a:gd name="connsiteY6" fmla="*/ 1048784 h 1048784"/>
              <a:gd name="connsiteX7" fmla="*/ 3669505 w 3669505"/>
              <a:gd name="connsiteY7" fmla="*/ 812073 h 1048784"/>
              <a:gd name="connsiteX0" fmla="*/ 0 w 3669505"/>
              <a:gd name="connsiteY0" fmla="*/ 109604 h 1048784"/>
              <a:gd name="connsiteX1" fmla="*/ 885825 w 3669505"/>
              <a:gd name="connsiteY1" fmla="*/ 204854 h 1048784"/>
              <a:gd name="connsiteX2" fmla="*/ 1181100 w 3669505"/>
              <a:gd name="connsiteY2" fmla="*/ 90554 h 1048784"/>
              <a:gd name="connsiteX3" fmla="*/ 1419225 w 3669505"/>
              <a:gd name="connsiteY3" fmla="*/ 147704 h 1048784"/>
              <a:gd name="connsiteX4" fmla="*/ 2298947 w 3669505"/>
              <a:gd name="connsiteY4" fmla="*/ 976776 h 1048784"/>
              <a:gd name="connsiteX5" fmla="*/ 2803003 w 3669505"/>
              <a:gd name="connsiteY5" fmla="*/ 1048784 h 1048784"/>
              <a:gd name="connsiteX6" fmla="*/ 3091035 w 3669505"/>
              <a:gd name="connsiteY6" fmla="*/ 1048784 h 1048784"/>
              <a:gd name="connsiteX7" fmla="*/ 3669505 w 3669505"/>
              <a:gd name="connsiteY7" fmla="*/ 812073 h 1048784"/>
              <a:gd name="connsiteX0" fmla="*/ 0 w 3669505"/>
              <a:gd name="connsiteY0" fmla="*/ 109604 h 1126956"/>
              <a:gd name="connsiteX1" fmla="*/ 885825 w 3669505"/>
              <a:gd name="connsiteY1" fmla="*/ 204854 h 1126956"/>
              <a:gd name="connsiteX2" fmla="*/ 1181100 w 3669505"/>
              <a:gd name="connsiteY2" fmla="*/ 90554 h 1126956"/>
              <a:gd name="connsiteX3" fmla="*/ 1419225 w 3669505"/>
              <a:gd name="connsiteY3" fmla="*/ 147704 h 1126956"/>
              <a:gd name="connsiteX4" fmla="*/ 2298947 w 3669505"/>
              <a:gd name="connsiteY4" fmla="*/ 976776 h 1126956"/>
              <a:gd name="connsiteX5" fmla="*/ 2803003 w 3669505"/>
              <a:gd name="connsiteY5" fmla="*/ 1048784 h 1126956"/>
              <a:gd name="connsiteX6" fmla="*/ 3091035 w 3669505"/>
              <a:gd name="connsiteY6" fmla="*/ 1048784 h 1126956"/>
              <a:gd name="connsiteX7" fmla="*/ 3669505 w 3669505"/>
              <a:gd name="connsiteY7" fmla="*/ 812073 h 1126956"/>
              <a:gd name="connsiteX0" fmla="*/ 0 w 3669505"/>
              <a:gd name="connsiteY0" fmla="*/ 109604 h 1126956"/>
              <a:gd name="connsiteX1" fmla="*/ 885825 w 3669505"/>
              <a:gd name="connsiteY1" fmla="*/ 204854 h 1126956"/>
              <a:gd name="connsiteX2" fmla="*/ 1181100 w 3669505"/>
              <a:gd name="connsiteY2" fmla="*/ 90554 h 1126956"/>
              <a:gd name="connsiteX3" fmla="*/ 1419225 w 3669505"/>
              <a:gd name="connsiteY3" fmla="*/ 147704 h 1126956"/>
              <a:gd name="connsiteX4" fmla="*/ 2298947 w 3669505"/>
              <a:gd name="connsiteY4" fmla="*/ 976776 h 1126956"/>
              <a:gd name="connsiteX5" fmla="*/ 2803003 w 3669505"/>
              <a:gd name="connsiteY5" fmla="*/ 1048784 h 1126956"/>
              <a:gd name="connsiteX6" fmla="*/ 3091035 w 3669505"/>
              <a:gd name="connsiteY6" fmla="*/ 1048784 h 1126956"/>
              <a:gd name="connsiteX7" fmla="*/ 3669505 w 3669505"/>
              <a:gd name="connsiteY7" fmla="*/ 812073 h 1126956"/>
              <a:gd name="connsiteX0" fmla="*/ 0 w 3669505"/>
              <a:gd name="connsiteY0" fmla="*/ 109604 h 1126956"/>
              <a:gd name="connsiteX1" fmla="*/ 885825 w 3669505"/>
              <a:gd name="connsiteY1" fmla="*/ 204854 h 1126956"/>
              <a:gd name="connsiteX2" fmla="*/ 1181100 w 3669505"/>
              <a:gd name="connsiteY2" fmla="*/ 90554 h 1126956"/>
              <a:gd name="connsiteX3" fmla="*/ 1419225 w 3669505"/>
              <a:gd name="connsiteY3" fmla="*/ 147704 h 1126956"/>
              <a:gd name="connsiteX4" fmla="*/ 2298947 w 3669505"/>
              <a:gd name="connsiteY4" fmla="*/ 976776 h 1126956"/>
              <a:gd name="connsiteX5" fmla="*/ 3091035 w 3669505"/>
              <a:gd name="connsiteY5" fmla="*/ 1048784 h 1126956"/>
              <a:gd name="connsiteX6" fmla="*/ 3669505 w 3669505"/>
              <a:gd name="connsiteY6" fmla="*/ 812073 h 1126956"/>
              <a:gd name="connsiteX0" fmla="*/ 0 w 3669505"/>
              <a:gd name="connsiteY0" fmla="*/ 90554 h 1107906"/>
              <a:gd name="connsiteX1" fmla="*/ 885825 w 3669505"/>
              <a:gd name="connsiteY1" fmla="*/ 185804 h 1107906"/>
              <a:gd name="connsiteX2" fmla="*/ 1419225 w 3669505"/>
              <a:gd name="connsiteY2" fmla="*/ 128654 h 1107906"/>
              <a:gd name="connsiteX3" fmla="*/ 2298947 w 3669505"/>
              <a:gd name="connsiteY3" fmla="*/ 957726 h 1107906"/>
              <a:gd name="connsiteX4" fmla="*/ 3091035 w 3669505"/>
              <a:gd name="connsiteY4" fmla="*/ 1029734 h 1107906"/>
              <a:gd name="connsiteX5" fmla="*/ 3669505 w 3669505"/>
              <a:gd name="connsiteY5" fmla="*/ 793023 h 1107906"/>
              <a:gd name="connsiteX0" fmla="*/ 0 w 3669505"/>
              <a:gd name="connsiteY0" fmla="*/ 93915 h 1111267"/>
              <a:gd name="connsiteX1" fmla="*/ 786779 w 3669505"/>
              <a:gd name="connsiteY1" fmla="*/ 168999 h 1111267"/>
              <a:gd name="connsiteX2" fmla="*/ 1419225 w 3669505"/>
              <a:gd name="connsiteY2" fmla="*/ 132015 h 1111267"/>
              <a:gd name="connsiteX3" fmla="*/ 2298947 w 3669505"/>
              <a:gd name="connsiteY3" fmla="*/ 961087 h 1111267"/>
              <a:gd name="connsiteX4" fmla="*/ 3091035 w 3669505"/>
              <a:gd name="connsiteY4" fmla="*/ 1033095 h 1111267"/>
              <a:gd name="connsiteX5" fmla="*/ 3669505 w 3669505"/>
              <a:gd name="connsiteY5" fmla="*/ 796384 h 1111267"/>
              <a:gd name="connsiteX0" fmla="*/ 0 w 3669505"/>
              <a:gd name="connsiteY0" fmla="*/ 93915 h 1111268"/>
              <a:gd name="connsiteX1" fmla="*/ 786779 w 3669505"/>
              <a:gd name="connsiteY1" fmla="*/ 168999 h 1111268"/>
              <a:gd name="connsiteX2" fmla="*/ 1419225 w 3669505"/>
              <a:gd name="connsiteY2" fmla="*/ 132015 h 1111268"/>
              <a:gd name="connsiteX3" fmla="*/ 2370955 w 3669505"/>
              <a:gd name="connsiteY3" fmla="*/ 961088 h 1111268"/>
              <a:gd name="connsiteX4" fmla="*/ 3091035 w 3669505"/>
              <a:gd name="connsiteY4" fmla="*/ 1033095 h 1111268"/>
              <a:gd name="connsiteX5" fmla="*/ 3669505 w 3669505"/>
              <a:gd name="connsiteY5" fmla="*/ 796384 h 1111268"/>
              <a:gd name="connsiteX0" fmla="*/ 0 w 3669505"/>
              <a:gd name="connsiteY0" fmla="*/ 93915 h 1111268"/>
              <a:gd name="connsiteX1" fmla="*/ 786779 w 3669505"/>
              <a:gd name="connsiteY1" fmla="*/ 168999 h 1111268"/>
              <a:gd name="connsiteX2" fmla="*/ 1419225 w 3669505"/>
              <a:gd name="connsiteY2" fmla="*/ 132015 h 1111268"/>
              <a:gd name="connsiteX3" fmla="*/ 2370955 w 3669505"/>
              <a:gd name="connsiteY3" fmla="*/ 961088 h 1111268"/>
              <a:gd name="connsiteX4" fmla="*/ 3163043 w 3669505"/>
              <a:gd name="connsiteY4" fmla="*/ 1033095 h 1111268"/>
              <a:gd name="connsiteX5" fmla="*/ 3669505 w 3669505"/>
              <a:gd name="connsiteY5" fmla="*/ 796384 h 1111268"/>
              <a:gd name="connsiteX0" fmla="*/ 0 w 3530798"/>
              <a:gd name="connsiteY0" fmla="*/ 96991 h 1111268"/>
              <a:gd name="connsiteX1" fmla="*/ 648072 w 3530798"/>
              <a:gd name="connsiteY1" fmla="*/ 168999 h 1111268"/>
              <a:gd name="connsiteX2" fmla="*/ 1280518 w 3530798"/>
              <a:gd name="connsiteY2" fmla="*/ 132015 h 1111268"/>
              <a:gd name="connsiteX3" fmla="*/ 2232248 w 3530798"/>
              <a:gd name="connsiteY3" fmla="*/ 961088 h 1111268"/>
              <a:gd name="connsiteX4" fmla="*/ 3024336 w 3530798"/>
              <a:gd name="connsiteY4" fmla="*/ 1033095 h 1111268"/>
              <a:gd name="connsiteX5" fmla="*/ 3530798 w 3530798"/>
              <a:gd name="connsiteY5" fmla="*/ 796384 h 1111268"/>
              <a:gd name="connsiteX0" fmla="*/ 0 w 3612429"/>
              <a:gd name="connsiteY0" fmla="*/ 96991 h 1111268"/>
              <a:gd name="connsiteX1" fmla="*/ 648072 w 3612429"/>
              <a:gd name="connsiteY1" fmla="*/ 168999 h 1111268"/>
              <a:gd name="connsiteX2" fmla="*/ 1280518 w 3612429"/>
              <a:gd name="connsiteY2" fmla="*/ 132015 h 1111268"/>
              <a:gd name="connsiteX3" fmla="*/ 2232248 w 3612429"/>
              <a:gd name="connsiteY3" fmla="*/ 961088 h 1111268"/>
              <a:gd name="connsiteX4" fmla="*/ 3024336 w 3612429"/>
              <a:gd name="connsiteY4" fmla="*/ 1033095 h 1111268"/>
              <a:gd name="connsiteX5" fmla="*/ 3530798 w 3612429"/>
              <a:gd name="connsiteY5" fmla="*/ 796384 h 1111268"/>
              <a:gd name="connsiteX6" fmla="*/ 3514125 w 3612429"/>
              <a:gd name="connsiteY6" fmla="*/ 803846 h 1111268"/>
              <a:gd name="connsiteX0" fmla="*/ 0 w 4146597"/>
              <a:gd name="connsiteY0" fmla="*/ 96991 h 1111268"/>
              <a:gd name="connsiteX1" fmla="*/ 648072 w 4146597"/>
              <a:gd name="connsiteY1" fmla="*/ 168999 h 1111268"/>
              <a:gd name="connsiteX2" fmla="*/ 1280518 w 4146597"/>
              <a:gd name="connsiteY2" fmla="*/ 132015 h 1111268"/>
              <a:gd name="connsiteX3" fmla="*/ 2232248 w 4146597"/>
              <a:gd name="connsiteY3" fmla="*/ 961088 h 1111268"/>
              <a:gd name="connsiteX4" fmla="*/ 3024336 w 4146597"/>
              <a:gd name="connsiteY4" fmla="*/ 1033095 h 1111268"/>
              <a:gd name="connsiteX5" fmla="*/ 3530798 w 4146597"/>
              <a:gd name="connsiteY5" fmla="*/ 796384 h 1111268"/>
              <a:gd name="connsiteX6" fmla="*/ 4143123 w 4146597"/>
              <a:gd name="connsiteY6" fmla="*/ 498190 h 1111268"/>
              <a:gd name="connsiteX0" fmla="*/ 0 w 3498525"/>
              <a:gd name="connsiteY0" fmla="*/ 168999 h 1111268"/>
              <a:gd name="connsiteX1" fmla="*/ 632446 w 3498525"/>
              <a:gd name="connsiteY1" fmla="*/ 132015 h 1111268"/>
              <a:gd name="connsiteX2" fmla="*/ 1584176 w 3498525"/>
              <a:gd name="connsiteY2" fmla="*/ 961088 h 1111268"/>
              <a:gd name="connsiteX3" fmla="*/ 2376264 w 3498525"/>
              <a:gd name="connsiteY3" fmla="*/ 1033095 h 1111268"/>
              <a:gd name="connsiteX4" fmla="*/ 2882726 w 3498525"/>
              <a:gd name="connsiteY4" fmla="*/ 796384 h 1111268"/>
              <a:gd name="connsiteX5" fmla="*/ 3495051 w 3498525"/>
              <a:gd name="connsiteY5" fmla="*/ 498190 h 1111268"/>
              <a:gd name="connsiteX0" fmla="*/ 0 w 2866079"/>
              <a:gd name="connsiteY0" fmla="*/ 0 h 979253"/>
              <a:gd name="connsiteX1" fmla="*/ 951730 w 2866079"/>
              <a:gd name="connsiteY1" fmla="*/ 829073 h 979253"/>
              <a:gd name="connsiteX2" fmla="*/ 1743818 w 2866079"/>
              <a:gd name="connsiteY2" fmla="*/ 901080 h 979253"/>
              <a:gd name="connsiteX3" fmla="*/ 2250280 w 2866079"/>
              <a:gd name="connsiteY3" fmla="*/ 664369 h 979253"/>
              <a:gd name="connsiteX4" fmla="*/ 2862605 w 2866079"/>
              <a:gd name="connsiteY4" fmla="*/ 366175 h 979253"/>
              <a:gd name="connsiteX0" fmla="*/ 0 w 1914349"/>
              <a:gd name="connsiteY0" fmla="*/ 464452 h 614632"/>
              <a:gd name="connsiteX1" fmla="*/ 792088 w 1914349"/>
              <a:gd name="connsiteY1" fmla="*/ 536459 h 614632"/>
              <a:gd name="connsiteX2" fmla="*/ 1298550 w 1914349"/>
              <a:gd name="connsiteY2" fmla="*/ 299748 h 614632"/>
              <a:gd name="connsiteX3" fmla="*/ 1910875 w 1914349"/>
              <a:gd name="connsiteY3" fmla="*/ 1554 h 614632"/>
              <a:gd name="connsiteX0" fmla="*/ 0 w 1497201"/>
              <a:gd name="connsiteY0" fmla="*/ 590053 h 740233"/>
              <a:gd name="connsiteX1" fmla="*/ 374940 w 1497201"/>
              <a:gd name="connsiteY1" fmla="*/ 536459 h 740233"/>
              <a:gd name="connsiteX2" fmla="*/ 881402 w 1497201"/>
              <a:gd name="connsiteY2" fmla="*/ 299748 h 740233"/>
              <a:gd name="connsiteX3" fmla="*/ 1493727 w 1497201"/>
              <a:gd name="connsiteY3" fmla="*/ 1554 h 740233"/>
              <a:gd name="connsiteX0" fmla="*/ 0 w 1497201"/>
              <a:gd name="connsiteY0" fmla="*/ 590053 h 590053"/>
              <a:gd name="connsiteX1" fmla="*/ 374940 w 1497201"/>
              <a:gd name="connsiteY1" fmla="*/ 536459 h 590053"/>
              <a:gd name="connsiteX2" fmla="*/ 881402 w 1497201"/>
              <a:gd name="connsiteY2" fmla="*/ 299748 h 590053"/>
              <a:gd name="connsiteX3" fmla="*/ 1493727 w 1497201"/>
              <a:gd name="connsiteY3" fmla="*/ 1554 h 590053"/>
              <a:gd name="connsiteX0" fmla="*/ 0 w 1717984"/>
              <a:gd name="connsiteY0" fmla="*/ 590053 h 590053"/>
              <a:gd name="connsiteX1" fmla="*/ 595723 w 1717984"/>
              <a:gd name="connsiteY1" fmla="*/ 536459 h 590053"/>
              <a:gd name="connsiteX2" fmla="*/ 1102185 w 1717984"/>
              <a:gd name="connsiteY2" fmla="*/ 299748 h 590053"/>
              <a:gd name="connsiteX3" fmla="*/ 1714510 w 1717984"/>
              <a:gd name="connsiteY3" fmla="*/ 1554 h 590053"/>
              <a:gd name="connsiteX0" fmla="*/ 0 w 1628713"/>
              <a:gd name="connsiteY0" fmla="*/ 583357 h 583357"/>
              <a:gd name="connsiteX1" fmla="*/ 506452 w 1628713"/>
              <a:gd name="connsiteY1" fmla="*/ 536459 h 583357"/>
              <a:gd name="connsiteX2" fmla="*/ 1012914 w 1628713"/>
              <a:gd name="connsiteY2" fmla="*/ 299748 h 583357"/>
              <a:gd name="connsiteX3" fmla="*/ 1625239 w 1628713"/>
              <a:gd name="connsiteY3" fmla="*/ 1554 h 583357"/>
              <a:gd name="connsiteX0" fmla="*/ 0 w 1609944"/>
              <a:gd name="connsiteY0" fmla="*/ 579603 h 579603"/>
              <a:gd name="connsiteX1" fmla="*/ 487683 w 1609944"/>
              <a:gd name="connsiteY1" fmla="*/ 536459 h 579603"/>
              <a:gd name="connsiteX2" fmla="*/ 994145 w 1609944"/>
              <a:gd name="connsiteY2" fmla="*/ 299748 h 579603"/>
              <a:gd name="connsiteX3" fmla="*/ 1606470 w 1609944"/>
              <a:gd name="connsiteY3" fmla="*/ 1554 h 579603"/>
            </a:gdLst>
            <a:ahLst/>
            <a:cxnLst>
              <a:cxn ang="0">
                <a:pos x="connsiteX0" y="connsiteY0"/>
              </a:cxn>
              <a:cxn ang="0">
                <a:pos x="connsiteX1" y="connsiteY1"/>
              </a:cxn>
              <a:cxn ang="0">
                <a:pos x="connsiteX2" y="connsiteY2"/>
              </a:cxn>
              <a:cxn ang="0">
                <a:pos x="connsiteX3" y="connsiteY3"/>
              </a:cxn>
            </a:cxnLst>
            <a:rect l="l" t="t" r="r" b="b"/>
            <a:pathLst>
              <a:path w="1609944" h="579603">
                <a:moveTo>
                  <a:pt x="0" y="579603"/>
                </a:moveTo>
                <a:cubicBezTo>
                  <a:pt x="367755" y="533388"/>
                  <a:pt x="259257" y="563909"/>
                  <a:pt x="487683" y="536459"/>
                </a:cubicBezTo>
                <a:lnTo>
                  <a:pt x="994145" y="299748"/>
                </a:lnTo>
                <a:cubicBezTo>
                  <a:pt x="1075776" y="261540"/>
                  <a:pt x="1609944" y="0"/>
                  <a:pt x="1606470" y="1554"/>
                </a:cubicBezTo>
              </a:path>
            </a:pathLst>
          </a:custGeom>
          <a:ln w="38100">
            <a:solidFill>
              <a:srgbClr val="FF00FF"/>
            </a:solidFill>
            <a:prstDash val="dash"/>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17" name="フリーフォーム 216"/>
          <p:cNvSpPr/>
          <p:nvPr/>
        </p:nvSpPr>
        <p:spPr>
          <a:xfrm>
            <a:off x="9952883" y="3112984"/>
            <a:ext cx="951113" cy="292074"/>
          </a:xfrm>
          <a:custGeom>
            <a:avLst/>
            <a:gdLst>
              <a:gd name="connsiteX0" fmla="*/ 0 w 1062038"/>
              <a:gd name="connsiteY0" fmla="*/ 423863 h 423863"/>
              <a:gd name="connsiteX1" fmla="*/ 388144 w 1062038"/>
              <a:gd name="connsiteY1" fmla="*/ 219075 h 423863"/>
              <a:gd name="connsiteX2" fmla="*/ 854869 w 1062038"/>
              <a:gd name="connsiteY2" fmla="*/ 73819 h 423863"/>
              <a:gd name="connsiteX3" fmla="*/ 1062038 w 1062038"/>
              <a:gd name="connsiteY3" fmla="*/ 0 h 423863"/>
              <a:gd name="connsiteX0" fmla="*/ 0 w 1062038"/>
              <a:gd name="connsiteY0" fmla="*/ 423863 h 423863"/>
              <a:gd name="connsiteX1" fmla="*/ 388144 w 1062038"/>
              <a:gd name="connsiteY1" fmla="*/ 219075 h 423863"/>
              <a:gd name="connsiteX2" fmla="*/ 854869 w 1062038"/>
              <a:gd name="connsiteY2" fmla="*/ 73819 h 423863"/>
              <a:gd name="connsiteX3" fmla="*/ 1062038 w 1062038"/>
              <a:gd name="connsiteY3" fmla="*/ 0 h 423863"/>
              <a:gd name="connsiteX0" fmla="*/ 0 w 673894"/>
              <a:gd name="connsiteY0" fmla="*/ 219075 h 219075"/>
              <a:gd name="connsiteX1" fmla="*/ 466725 w 673894"/>
              <a:gd name="connsiteY1" fmla="*/ 73819 h 219075"/>
              <a:gd name="connsiteX2" fmla="*/ 673894 w 673894"/>
              <a:gd name="connsiteY2" fmla="*/ 0 h 219075"/>
              <a:gd name="connsiteX0" fmla="*/ 0 w 466725"/>
              <a:gd name="connsiteY0" fmla="*/ 145256 h 145256"/>
              <a:gd name="connsiteX1" fmla="*/ 466725 w 466725"/>
              <a:gd name="connsiteY1" fmla="*/ 0 h 145256"/>
              <a:gd name="connsiteX0" fmla="*/ 0 w 456389"/>
              <a:gd name="connsiteY0" fmla="*/ 141721 h 141721"/>
              <a:gd name="connsiteX1" fmla="*/ 456389 w 456389"/>
              <a:gd name="connsiteY1" fmla="*/ 0 h 141721"/>
              <a:gd name="connsiteX0" fmla="*/ 0 w 372454"/>
              <a:gd name="connsiteY0" fmla="*/ 114902 h 114902"/>
              <a:gd name="connsiteX1" fmla="*/ 372454 w 372454"/>
              <a:gd name="connsiteY1" fmla="*/ 0 h 114902"/>
            </a:gdLst>
            <a:ahLst/>
            <a:cxnLst>
              <a:cxn ang="0">
                <a:pos x="connsiteX0" y="connsiteY0"/>
              </a:cxn>
              <a:cxn ang="0">
                <a:pos x="connsiteX1" y="connsiteY1"/>
              </a:cxn>
            </a:cxnLst>
            <a:rect l="l" t="t" r="r" b="b"/>
            <a:pathLst>
              <a:path w="372454" h="114902">
                <a:moveTo>
                  <a:pt x="0" y="114902"/>
                </a:moveTo>
                <a:cubicBezTo>
                  <a:pt x="142478" y="56561"/>
                  <a:pt x="260138" y="36512"/>
                  <a:pt x="372454" y="0"/>
                </a:cubicBezTo>
              </a:path>
            </a:pathLst>
          </a:custGeom>
          <a:ln w="38100">
            <a:solidFill>
              <a:srgbClr val="FF00FF"/>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18" name="正方形/長方形 217"/>
          <p:cNvSpPr/>
          <p:nvPr/>
        </p:nvSpPr>
        <p:spPr>
          <a:xfrm rot="20410299">
            <a:off x="9708643" y="3271033"/>
            <a:ext cx="914874" cy="234455"/>
          </a:xfrm>
          <a:prstGeom prst="rect">
            <a:avLst/>
          </a:prstGeom>
          <a:solidFill>
            <a:srgbClr val="FF00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9" name="フリーフォーム 218"/>
          <p:cNvSpPr/>
          <p:nvPr/>
        </p:nvSpPr>
        <p:spPr>
          <a:xfrm>
            <a:off x="7311371" y="2335528"/>
            <a:ext cx="3596184" cy="2046624"/>
          </a:xfrm>
          <a:custGeom>
            <a:avLst/>
            <a:gdLst>
              <a:gd name="connsiteX0" fmla="*/ 0 w 1062038"/>
              <a:gd name="connsiteY0" fmla="*/ 423863 h 423863"/>
              <a:gd name="connsiteX1" fmla="*/ 388144 w 1062038"/>
              <a:gd name="connsiteY1" fmla="*/ 219075 h 423863"/>
              <a:gd name="connsiteX2" fmla="*/ 854869 w 1062038"/>
              <a:gd name="connsiteY2" fmla="*/ 73819 h 423863"/>
              <a:gd name="connsiteX3" fmla="*/ 1062038 w 1062038"/>
              <a:gd name="connsiteY3" fmla="*/ 0 h 423863"/>
              <a:gd name="connsiteX0" fmla="*/ 0 w 1062038"/>
              <a:gd name="connsiteY0" fmla="*/ 423863 h 423863"/>
              <a:gd name="connsiteX1" fmla="*/ 388144 w 1062038"/>
              <a:gd name="connsiteY1" fmla="*/ 219075 h 423863"/>
              <a:gd name="connsiteX2" fmla="*/ 854869 w 1062038"/>
              <a:gd name="connsiteY2" fmla="*/ 73819 h 423863"/>
              <a:gd name="connsiteX3" fmla="*/ 1062038 w 1062038"/>
              <a:gd name="connsiteY3" fmla="*/ 0 h 423863"/>
              <a:gd name="connsiteX0" fmla="*/ 0 w 1001733"/>
              <a:gd name="connsiteY0" fmla="*/ 471784 h 471784"/>
              <a:gd name="connsiteX1" fmla="*/ 388144 w 1001733"/>
              <a:gd name="connsiteY1" fmla="*/ 266996 h 471784"/>
              <a:gd name="connsiteX2" fmla="*/ 854869 w 1001733"/>
              <a:gd name="connsiteY2" fmla="*/ 121740 h 471784"/>
              <a:gd name="connsiteX3" fmla="*/ 1001733 w 1001733"/>
              <a:gd name="connsiteY3" fmla="*/ 0 h 471784"/>
              <a:gd name="connsiteX0" fmla="*/ 1638843 w 2640576"/>
              <a:gd name="connsiteY0" fmla="*/ 471784 h 1519687"/>
              <a:gd name="connsiteX1" fmla="*/ 64691 w 2640576"/>
              <a:gd name="connsiteY1" fmla="*/ 1485556 h 1519687"/>
              <a:gd name="connsiteX2" fmla="*/ 2026987 w 2640576"/>
              <a:gd name="connsiteY2" fmla="*/ 266996 h 1519687"/>
              <a:gd name="connsiteX3" fmla="*/ 2493712 w 2640576"/>
              <a:gd name="connsiteY3" fmla="*/ 121740 h 1519687"/>
              <a:gd name="connsiteX4" fmla="*/ 2640576 w 2640576"/>
              <a:gd name="connsiteY4" fmla="*/ 0 h 1519687"/>
              <a:gd name="connsiteX0" fmla="*/ 1574152 w 2575885"/>
              <a:gd name="connsiteY0" fmla="*/ 471784 h 1485556"/>
              <a:gd name="connsiteX1" fmla="*/ 954032 w 2575885"/>
              <a:gd name="connsiteY1" fmla="*/ 910502 h 1485556"/>
              <a:gd name="connsiteX2" fmla="*/ 0 w 2575885"/>
              <a:gd name="connsiteY2" fmla="*/ 1485556 h 1485556"/>
              <a:gd name="connsiteX3" fmla="*/ 1962296 w 2575885"/>
              <a:gd name="connsiteY3" fmla="*/ 266996 h 1485556"/>
              <a:gd name="connsiteX4" fmla="*/ 2429021 w 2575885"/>
              <a:gd name="connsiteY4" fmla="*/ 121740 h 1485556"/>
              <a:gd name="connsiteX5" fmla="*/ 2575885 w 2575885"/>
              <a:gd name="connsiteY5" fmla="*/ 0 h 1485556"/>
              <a:gd name="connsiteX0" fmla="*/ 1621852 w 2623585"/>
              <a:gd name="connsiteY0" fmla="*/ 471784 h 1485555"/>
              <a:gd name="connsiteX1" fmla="*/ 1001732 w 2623585"/>
              <a:gd name="connsiteY1" fmla="*/ 910502 h 1485555"/>
              <a:gd name="connsiteX2" fmla="*/ 0 w 2623585"/>
              <a:gd name="connsiteY2" fmla="*/ 1485555 h 1485555"/>
              <a:gd name="connsiteX3" fmla="*/ 2009996 w 2623585"/>
              <a:gd name="connsiteY3" fmla="*/ 266996 h 1485555"/>
              <a:gd name="connsiteX4" fmla="*/ 2476721 w 2623585"/>
              <a:gd name="connsiteY4" fmla="*/ 121740 h 1485555"/>
              <a:gd name="connsiteX5" fmla="*/ 2623585 w 2623585"/>
              <a:gd name="connsiteY5" fmla="*/ 0 h 1485555"/>
              <a:gd name="connsiteX0" fmla="*/ 1001732 w 2623585"/>
              <a:gd name="connsiteY0" fmla="*/ 910502 h 1485555"/>
              <a:gd name="connsiteX1" fmla="*/ 0 w 2623585"/>
              <a:gd name="connsiteY1" fmla="*/ 1485555 h 1485555"/>
              <a:gd name="connsiteX2" fmla="*/ 2009996 w 2623585"/>
              <a:gd name="connsiteY2" fmla="*/ 266996 h 1485555"/>
              <a:gd name="connsiteX3" fmla="*/ 2476721 w 2623585"/>
              <a:gd name="connsiteY3" fmla="*/ 121740 h 1485555"/>
              <a:gd name="connsiteX4" fmla="*/ 2623585 w 2623585"/>
              <a:gd name="connsiteY4" fmla="*/ 0 h 1485555"/>
              <a:gd name="connsiteX0" fmla="*/ 0 w 2671287"/>
              <a:gd name="connsiteY0" fmla="*/ 1485556 h 1485556"/>
              <a:gd name="connsiteX1" fmla="*/ 47702 w 2671287"/>
              <a:gd name="connsiteY1" fmla="*/ 1485555 h 1485556"/>
              <a:gd name="connsiteX2" fmla="*/ 2057698 w 2671287"/>
              <a:gd name="connsiteY2" fmla="*/ 266996 h 1485556"/>
              <a:gd name="connsiteX3" fmla="*/ 2524423 w 2671287"/>
              <a:gd name="connsiteY3" fmla="*/ 121740 h 1485556"/>
              <a:gd name="connsiteX4" fmla="*/ 2671287 w 2671287"/>
              <a:gd name="connsiteY4" fmla="*/ 0 h 1485556"/>
              <a:gd name="connsiteX0" fmla="*/ 0 w 2671287"/>
              <a:gd name="connsiteY0" fmla="*/ 1485556 h 1485556"/>
              <a:gd name="connsiteX1" fmla="*/ 1049435 w 2671287"/>
              <a:gd name="connsiteY1" fmla="*/ 910501 h 1485556"/>
              <a:gd name="connsiteX2" fmla="*/ 2057698 w 2671287"/>
              <a:gd name="connsiteY2" fmla="*/ 266996 h 1485556"/>
              <a:gd name="connsiteX3" fmla="*/ 2524423 w 2671287"/>
              <a:gd name="connsiteY3" fmla="*/ 121740 h 1485556"/>
              <a:gd name="connsiteX4" fmla="*/ 2671287 w 2671287"/>
              <a:gd name="connsiteY4" fmla="*/ 0 h 1485556"/>
              <a:gd name="connsiteX0" fmla="*/ 0 w 2575883"/>
              <a:gd name="connsiteY0" fmla="*/ 1437634 h 1437634"/>
              <a:gd name="connsiteX1" fmla="*/ 954031 w 2575883"/>
              <a:gd name="connsiteY1" fmla="*/ 910501 h 1437634"/>
              <a:gd name="connsiteX2" fmla="*/ 1962294 w 2575883"/>
              <a:gd name="connsiteY2" fmla="*/ 266996 h 1437634"/>
              <a:gd name="connsiteX3" fmla="*/ 2429019 w 2575883"/>
              <a:gd name="connsiteY3" fmla="*/ 121740 h 1437634"/>
              <a:gd name="connsiteX4" fmla="*/ 2575883 w 2575883"/>
              <a:gd name="connsiteY4" fmla="*/ 0 h 1437634"/>
              <a:gd name="connsiteX0" fmla="*/ 0 w 2575883"/>
              <a:gd name="connsiteY0" fmla="*/ 1437634 h 1437634"/>
              <a:gd name="connsiteX1" fmla="*/ 434868 w 2575883"/>
              <a:gd name="connsiteY1" fmla="*/ 1185846 h 1437634"/>
              <a:gd name="connsiteX2" fmla="*/ 954031 w 2575883"/>
              <a:gd name="connsiteY2" fmla="*/ 910501 h 1437634"/>
              <a:gd name="connsiteX3" fmla="*/ 1962294 w 2575883"/>
              <a:gd name="connsiteY3" fmla="*/ 266996 h 1437634"/>
              <a:gd name="connsiteX4" fmla="*/ 2429019 w 2575883"/>
              <a:gd name="connsiteY4" fmla="*/ 121740 h 1437634"/>
              <a:gd name="connsiteX5" fmla="*/ 2575883 w 2575883"/>
              <a:gd name="connsiteY5" fmla="*/ 0 h 1437634"/>
              <a:gd name="connsiteX0" fmla="*/ 0 w 2575883"/>
              <a:gd name="connsiteY0" fmla="*/ 1485556 h 1485556"/>
              <a:gd name="connsiteX1" fmla="*/ 434868 w 2575883"/>
              <a:gd name="connsiteY1" fmla="*/ 1185846 h 1485556"/>
              <a:gd name="connsiteX2" fmla="*/ 954031 w 2575883"/>
              <a:gd name="connsiteY2" fmla="*/ 910501 h 1485556"/>
              <a:gd name="connsiteX3" fmla="*/ 1962294 w 2575883"/>
              <a:gd name="connsiteY3" fmla="*/ 266996 h 1485556"/>
              <a:gd name="connsiteX4" fmla="*/ 2429019 w 2575883"/>
              <a:gd name="connsiteY4" fmla="*/ 121740 h 1485556"/>
              <a:gd name="connsiteX5" fmla="*/ 2575883 w 2575883"/>
              <a:gd name="connsiteY5" fmla="*/ 0 h 1485556"/>
              <a:gd name="connsiteX0" fmla="*/ 0 w 2589686"/>
              <a:gd name="connsiteY0" fmla="*/ 1456057 h 1456057"/>
              <a:gd name="connsiteX1" fmla="*/ 448671 w 2589686"/>
              <a:gd name="connsiteY1" fmla="*/ 1185846 h 1456057"/>
              <a:gd name="connsiteX2" fmla="*/ 967834 w 2589686"/>
              <a:gd name="connsiteY2" fmla="*/ 910501 h 1456057"/>
              <a:gd name="connsiteX3" fmla="*/ 1976097 w 2589686"/>
              <a:gd name="connsiteY3" fmla="*/ 266996 h 1456057"/>
              <a:gd name="connsiteX4" fmla="*/ 2442822 w 2589686"/>
              <a:gd name="connsiteY4" fmla="*/ 121740 h 1456057"/>
              <a:gd name="connsiteX5" fmla="*/ 2589686 w 2589686"/>
              <a:gd name="connsiteY5" fmla="*/ 0 h 1456057"/>
              <a:gd name="connsiteX0" fmla="*/ 0 w 3434511"/>
              <a:gd name="connsiteY0" fmla="*/ 1581397 h 1581397"/>
              <a:gd name="connsiteX1" fmla="*/ 1293496 w 3434511"/>
              <a:gd name="connsiteY1" fmla="*/ 1185846 h 1581397"/>
              <a:gd name="connsiteX2" fmla="*/ 1812659 w 3434511"/>
              <a:gd name="connsiteY2" fmla="*/ 910501 h 1581397"/>
              <a:gd name="connsiteX3" fmla="*/ 2820922 w 3434511"/>
              <a:gd name="connsiteY3" fmla="*/ 266996 h 1581397"/>
              <a:gd name="connsiteX4" fmla="*/ 3287647 w 3434511"/>
              <a:gd name="connsiteY4" fmla="*/ 121740 h 1581397"/>
              <a:gd name="connsiteX5" fmla="*/ 3434511 w 3434511"/>
              <a:gd name="connsiteY5" fmla="*/ 0 h 1581397"/>
              <a:gd name="connsiteX0" fmla="*/ 0 w 3434511"/>
              <a:gd name="connsiteY0" fmla="*/ 1581397 h 1581398"/>
              <a:gd name="connsiteX1" fmla="*/ 620120 w 3434511"/>
              <a:gd name="connsiteY1" fmla="*/ 1581398 h 1581398"/>
              <a:gd name="connsiteX2" fmla="*/ 1293496 w 3434511"/>
              <a:gd name="connsiteY2" fmla="*/ 1185846 h 1581398"/>
              <a:gd name="connsiteX3" fmla="*/ 1812659 w 3434511"/>
              <a:gd name="connsiteY3" fmla="*/ 910501 h 1581398"/>
              <a:gd name="connsiteX4" fmla="*/ 2820922 w 3434511"/>
              <a:gd name="connsiteY4" fmla="*/ 266996 h 1581398"/>
              <a:gd name="connsiteX5" fmla="*/ 3287647 w 3434511"/>
              <a:gd name="connsiteY5" fmla="*/ 121740 h 1581398"/>
              <a:gd name="connsiteX6" fmla="*/ 3434511 w 3434511"/>
              <a:gd name="connsiteY6" fmla="*/ 0 h 1581398"/>
              <a:gd name="connsiteX0" fmla="*/ 0 w 3434511"/>
              <a:gd name="connsiteY0" fmla="*/ 1581397 h 1581398"/>
              <a:gd name="connsiteX1" fmla="*/ 620120 w 3434511"/>
              <a:gd name="connsiteY1" fmla="*/ 1581398 h 1581398"/>
              <a:gd name="connsiteX2" fmla="*/ 938963 w 3434511"/>
              <a:gd name="connsiteY2" fmla="*/ 1429430 h 1581398"/>
              <a:gd name="connsiteX3" fmla="*/ 1293496 w 3434511"/>
              <a:gd name="connsiteY3" fmla="*/ 1185846 h 1581398"/>
              <a:gd name="connsiteX4" fmla="*/ 1812659 w 3434511"/>
              <a:gd name="connsiteY4" fmla="*/ 910501 h 1581398"/>
              <a:gd name="connsiteX5" fmla="*/ 2820922 w 3434511"/>
              <a:gd name="connsiteY5" fmla="*/ 266996 h 1581398"/>
              <a:gd name="connsiteX6" fmla="*/ 3287647 w 3434511"/>
              <a:gd name="connsiteY6" fmla="*/ 121740 h 1581398"/>
              <a:gd name="connsiteX7" fmla="*/ 3434511 w 3434511"/>
              <a:gd name="connsiteY7" fmla="*/ 0 h 1581398"/>
              <a:gd name="connsiteX0" fmla="*/ 0 w 3434511"/>
              <a:gd name="connsiteY0" fmla="*/ 1581397 h 1581398"/>
              <a:gd name="connsiteX1" fmla="*/ 620120 w 3434511"/>
              <a:gd name="connsiteY1" fmla="*/ 1581398 h 1581398"/>
              <a:gd name="connsiteX2" fmla="*/ 922301 w 3434511"/>
              <a:gd name="connsiteY2" fmla="*/ 1399255 h 1581398"/>
              <a:gd name="connsiteX3" fmla="*/ 1293496 w 3434511"/>
              <a:gd name="connsiteY3" fmla="*/ 1185846 h 1581398"/>
              <a:gd name="connsiteX4" fmla="*/ 1812659 w 3434511"/>
              <a:gd name="connsiteY4" fmla="*/ 910501 h 1581398"/>
              <a:gd name="connsiteX5" fmla="*/ 2820922 w 3434511"/>
              <a:gd name="connsiteY5" fmla="*/ 266996 h 1581398"/>
              <a:gd name="connsiteX6" fmla="*/ 3287647 w 3434511"/>
              <a:gd name="connsiteY6" fmla="*/ 121740 h 1581398"/>
              <a:gd name="connsiteX7" fmla="*/ 3434511 w 3434511"/>
              <a:gd name="connsiteY7" fmla="*/ 0 h 1581398"/>
              <a:gd name="connsiteX0" fmla="*/ 0 w 3434511"/>
              <a:gd name="connsiteY0" fmla="*/ 1581397 h 1581397"/>
              <a:gd name="connsiteX1" fmla="*/ 472546 w 3434511"/>
              <a:gd name="connsiteY1" fmla="*/ 1578608 h 1581397"/>
              <a:gd name="connsiteX2" fmla="*/ 922301 w 3434511"/>
              <a:gd name="connsiteY2" fmla="*/ 1399255 h 1581397"/>
              <a:gd name="connsiteX3" fmla="*/ 1293496 w 3434511"/>
              <a:gd name="connsiteY3" fmla="*/ 1185846 h 1581397"/>
              <a:gd name="connsiteX4" fmla="*/ 1812659 w 3434511"/>
              <a:gd name="connsiteY4" fmla="*/ 910501 h 1581397"/>
              <a:gd name="connsiteX5" fmla="*/ 2820922 w 3434511"/>
              <a:gd name="connsiteY5" fmla="*/ 266996 h 1581397"/>
              <a:gd name="connsiteX6" fmla="*/ 3287647 w 3434511"/>
              <a:gd name="connsiteY6" fmla="*/ 121740 h 1581397"/>
              <a:gd name="connsiteX7" fmla="*/ 3434511 w 3434511"/>
              <a:gd name="connsiteY7" fmla="*/ 0 h 1581397"/>
              <a:gd name="connsiteX0" fmla="*/ 0 w 3434511"/>
              <a:gd name="connsiteY0" fmla="*/ 1581397 h 1581397"/>
              <a:gd name="connsiteX1" fmla="*/ 472546 w 3434511"/>
              <a:gd name="connsiteY1" fmla="*/ 1578608 h 1581397"/>
              <a:gd name="connsiteX2" fmla="*/ 938618 w 3434511"/>
              <a:gd name="connsiteY2" fmla="*/ 1421226 h 1581397"/>
              <a:gd name="connsiteX3" fmla="*/ 1293496 w 3434511"/>
              <a:gd name="connsiteY3" fmla="*/ 1185846 h 1581397"/>
              <a:gd name="connsiteX4" fmla="*/ 1812659 w 3434511"/>
              <a:gd name="connsiteY4" fmla="*/ 910501 h 1581397"/>
              <a:gd name="connsiteX5" fmla="*/ 2820922 w 3434511"/>
              <a:gd name="connsiteY5" fmla="*/ 266996 h 1581397"/>
              <a:gd name="connsiteX6" fmla="*/ 3287647 w 3434511"/>
              <a:gd name="connsiteY6" fmla="*/ 121740 h 1581397"/>
              <a:gd name="connsiteX7" fmla="*/ 3434511 w 3434511"/>
              <a:gd name="connsiteY7" fmla="*/ 0 h 1581397"/>
              <a:gd name="connsiteX0" fmla="*/ 0 w 3434511"/>
              <a:gd name="connsiteY0" fmla="*/ 1581397 h 1581397"/>
              <a:gd name="connsiteX1" fmla="*/ 472546 w 3434511"/>
              <a:gd name="connsiteY1" fmla="*/ 1578608 h 1581397"/>
              <a:gd name="connsiteX2" fmla="*/ 938618 w 3434511"/>
              <a:gd name="connsiteY2" fmla="*/ 1421226 h 1581397"/>
              <a:gd name="connsiteX3" fmla="*/ 1114800 w 3434511"/>
              <a:gd name="connsiteY3" fmla="*/ 1280169 h 1581397"/>
              <a:gd name="connsiteX4" fmla="*/ 1293496 w 3434511"/>
              <a:gd name="connsiteY4" fmla="*/ 1185846 h 1581397"/>
              <a:gd name="connsiteX5" fmla="*/ 1812659 w 3434511"/>
              <a:gd name="connsiteY5" fmla="*/ 910501 h 1581397"/>
              <a:gd name="connsiteX6" fmla="*/ 2820922 w 3434511"/>
              <a:gd name="connsiteY6" fmla="*/ 266996 h 1581397"/>
              <a:gd name="connsiteX7" fmla="*/ 3287647 w 3434511"/>
              <a:gd name="connsiteY7" fmla="*/ 121740 h 1581397"/>
              <a:gd name="connsiteX8" fmla="*/ 3434511 w 3434511"/>
              <a:gd name="connsiteY8" fmla="*/ 0 h 1581397"/>
              <a:gd name="connsiteX0" fmla="*/ 0 w 3434511"/>
              <a:gd name="connsiteY0" fmla="*/ 1581397 h 1581397"/>
              <a:gd name="connsiteX1" fmla="*/ 472546 w 3434511"/>
              <a:gd name="connsiteY1" fmla="*/ 1578608 h 1581397"/>
              <a:gd name="connsiteX2" fmla="*/ 667822 w 3434511"/>
              <a:gd name="connsiteY2" fmla="*/ 1533477 h 1581397"/>
              <a:gd name="connsiteX3" fmla="*/ 938618 w 3434511"/>
              <a:gd name="connsiteY3" fmla="*/ 1421226 h 1581397"/>
              <a:gd name="connsiteX4" fmla="*/ 1114800 w 3434511"/>
              <a:gd name="connsiteY4" fmla="*/ 1280169 h 1581397"/>
              <a:gd name="connsiteX5" fmla="*/ 1293496 w 3434511"/>
              <a:gd name="connsiteY5" fmla="*/ 1185846 h 1581397"/>
              <a:gd name="connsiteX6" fmla="*/ 1812659 w 3434511"/>
              <a:gd name="connsiteY6" fmla="*/ 910501 h 1581397"/>
              <a:gd name="connsiteX7" fmla="*/ 2820922 w 3434511"/>
              <a:gd name="connsiteY7" fmla="*/ 266996 h 1581397"/>
              <a:gd name="connsiteX8" fmla="*/ 3287647 w 3434511"/>
              <a:gd name="connsiteY8" fmla="*/ 121740 h 1581397"/>
              <a:gd name="connsiteX9" fmla="*/ 3434511 w 3434511"/>
              <a:gd name="connsiteY9" fmla="*/ 0 h 1581397"/>
              <a:gd name="connsiteX0" fmla="*/ 0 w 3434511"/>
              <a:gd name="connsiteY0" fmla="*/ 1581397 h 1588496"/>
              <a:gd name="connsiteX1" fmla="*/ 227712 w 3434511"/>
              <a:gd name="connsiteY1" fmla="*/ 1588496 h 1588496"/>
              <a:gd name="connsiteX2" fmla="*/ 472546 w 3434511"/>
              <a:gd name="connsiteY2" fmla="*/ 1578608 h 1588496"/>
              <a:gd name="connsiteX3" fmla="*/ 667822 w 3434511"/>
              <a:gd name="connsiteY3" fmla="*/ 1533477 h 1588496"/>
              <a:gd name="connsiteX4" fmla="*/ 938618 w 3434511"/>
              <a:gd name="connsiteY4" fmla="*/ 1421226 h 1588496"/>
              <a:gd name="connsiteX5" fmla="*/ 1114800 w 3434511"/>
              <a:gd name="connsiteY5" fmla="*/ 1280169 h 1588496"/>
              <a:gd name="connsiteX6" fmla="*/ 1293496 w 3434511"/>
              <a:gd name="connsiteY6" fmla="*/ 1185846 h 1588496"/>
              <a:gd name="connsiteX7" fmla="*/ 1812659 w 3434511"/>
              <a:gd name="connsiteY7" fmla="*/ 910501 h 1588496"/>
              <a:gd name="connsiteX8" fmla="*/ 2820922 w 3434511"/>
              <a:gd name="connsiteY8" fmla="*/ 266996 h 1588496"/>
              <a:gd name="connsiteX9" fmla="*/ 3287647 w 3434511"/>
              <a:gd name="connsiteY9" fmla="*/ 121740 h 1588496"/>
              <a:gd name="connsiteX10" fmla="*/ 3434511 w 3434511"/>
              <a:gd name="connsiteY10" fmla="*/ 0 h 1588496"/>
              <a:gd name="connsiteX0" fmla="*/ 0 w 3291406"/>
              <a:gd name="connsiteY0" fmla="*/ 1581398 h 1588496"/>
              <a:gd name="connsiteX1" fmla="*/ 84607 w 3291406"/>
              <a:gd name="connsiteY1" fmla="*/ 1588496 h 1588496"/>
              <a:gd name="connsiteX2" fmla="*/ 329441 w 3291406"/>
              <a:gd name="connsiteY2" fmla="*/ 1578608 h 1588496"/>
              <a:gd name="connsiteX3" fmla="*/ 524717 w 3291406"/>
              <a:gd name="connsiteY3" fmla="*/ 1533477 h 1588496"/>
              <a:gd name="connsiteX4" fmla="*/ 795513 w 3291406"/>
              <a:gd name="connsiteY4" fmla="*/ 1421226 h 1588496"/>
              <a:gd name="connsiteX5" fmla="*/ 971695 w 3291406"/>
              <a:gd name="connsiteY5" fmla="*/ 1280169 h 1588496"/>
              <a:gd name="connsiteX6" fmla="*/ 1150391 w 3291406"/>
              <a:gd name="connsiteY6" fmla="*/ 1185846 h 1588496"/>
              <a:gd name="connsiteX7" fmla="*/ 1669554 w 3291406"/>
              <a:gd name="connsiteY7" fmla="*/ 910501 h 1588496"/>
              <a:gd name="connsiteX8" fmla="*/ 2677817 w 3291406"/>
              <a:gd name="connsiteY8" fmla="*/ 266996 h 1588496"/>
              <a:gd name="connsiteX9" fmla="*/ 3144542 w 3291406"/>
              <a:gd name="connsiteY9" fmla="*/ 121740 h 1588496"/>
              <a:gd name="connsiteX10" fmla="*/ 3291406 w 3291406"/>
              <a:gd name="connsiteY10" fmla="*/ 0 h 1588496"/>
              <a:gd name="connsiteX0" fmla="*/ 0 w 3206799"/>
              <a:gd name="connsiteY0" fmla="*/ 1588496 h 1588496"/>
              <a:gd name="connsiteX1" fmla="*/ 244834 w 3206799"/>
              <a:gd name="connsiteY1" fmla="*/ 1578608 h 1588496"/>
              <a:gd name="connsiteX2" fmla="*/ 440110 w 3206799"/>
              <a:gd name="connsiteY2" fmla="*/ 1533477 h 1588496"/>
              <a:gd name="connsiteX3" fmla="*/ 710906 w 3206799"/>
              <a:gd name="connsiteY3" fmla="*/ 1421226 h 1588496"/>
              <a:gd name="connsiteX4" fmla="*/ 887088 w 3206799"/>
              <a:gd name="connsiteY4" fmla="*/ 1280169 h 1588496"/>
              <a:gd name="connsiteX5" fmla="*/ 1065784 w 3206799"/>
              <a:gd name="connsiteY5" fmla="*/ 1185846 h 1588496"/>
              <a:gd name="connsiteX6" fmla="*/ 1584947 w 3206799"/>
              <a:gd name="connsiteY6" fmla="*/ 910501 h 1588496"/>
              <a:gd name="connsiteX7" fmla="*/ 2593210 w 3206799"/>
              <a:gd name="connsiteY7" fmla="*/ 266996 h 1588496"/>
              <a:gd name="connsiteX8" fmla="*/ 3059935 w 3206799"/>
              <a:gd name="connsiteY8" fmla="*/ 121740 h 1588496"/>
              <a:gd name="connsiteX9" fmla="*/ 3206799 w 3206799"/>
              <a:gd name="connsiteY9" fmla="*/ 0 h 1588496"/>
              <a:gd name="connsiteX0" fmla="*/ 0 w 2961965"/>
              <a:gd name="connsiteY0" fmla="*/ 1578608 h 1578608"/>
              <a:gd name="connsiteX1" fmla="*/ 195276 w 2961965"/>
              <a:gd name="connsiteY1" fmla="*/ 1533477 h 1578608"/>
              <a:gd name="connsiteX2" fmla="*/ 466072 w 2961965"/>
              <a:gd name="connsiteY2" fmla="*/ 1421226 h 1578608"/>
              <a:gd name="connsiteX3" fmla="*/ 642254 w 2961965"/>
              <a:gd name="connsiteY3" fmla="*/ 1280169 h 1578608"/>
              <a:gd name="connsiteX4" fmla="*/ 820950 w 2961965"/>
              <a:gd name="connsiteY4" fmla="*/ 1185846 h 1578608"/>
              <a:gd name="connsiteX5" fmla="*/ 1340113 w 2961965"/>
              <a:gd name="connsiteY5" fmla="*/ 910501 h 1578608"/>
              <a:gd name="connsiteX6" fmla="*/ 2348376 w 2961965"/>
              <a:gd name="connsiteY6" fmla="*/ 266996 h 1578608"/>
              <a:gd name="connsiteX7" fmla="*/ 2815101 w 2961965"/>
              <a:gd name="connsiteY7" fmla="*/ 121740 h 1578608"/>
              <a:gd name="connsiteX8" fmla="*/ 2961965 w 2961965"/>
              <a:gd name="connsiteY8" fmla="*/ 0 h 1578608"/>
              <a:gd name="connsiteX0" fmla="*/ 0 w 2766689"/>
              <a:gd name="connsiteY0" fmla="*/ 1533477 h 1533477"/>
              <a:gd name="connsiteX1" fmla="*/ 270796 w 2766689"/>
              <a:gd name="connsiteY1" fmla="*/ 1421226 h 1533477"/>
              <a:gd name="connsiteX2" fmla="*/ 446978 w 2766689"/>
              <a:gd name="connsiteY2" fmla="*/ 1280169 h 1533477"/>
              <a:gd name="connsiteX3" fmla="*/ 625674 w 2766689"/>
              <a:gd name="connsiteY3" fmla="*/ 1185846 h 1533477"/>
              <a:gd name="connsiteX4" fmla="*/ 1144837 w 2766689"/>
              <a:gd name="connsiteY4" fmla="*/ 910501 h 1533477"/>
              <a:gd name="connsiteX5" fmla="*/ 2153100 w 2766689"/>
              <a:gd name="connsiteY5" fmla="*/ 266996 h 1533477"/>
              <a:gd name="connsiteX6" fmla="*/ 2619825 w 2766689"/>
              <a:gd name="connsiteY6" fmla="*/ 121740 h 1533477"/>
              <a:gd name="connsiteX7" fmla="*/ 2766689 w 2766689"/>
              <a:gd name="connsiteY7" fmla="*/ 0 h 1533477"/>
              <a:gd name="connsiteX0" fmla="*/ 0 w 2495893"/>
              <a:gd name="connsiteY0" fmla="*/ 1421226 h 1421226"/>
              <a:gd name="connsiteX1" fmla="*/ 176182 w 2495893"/>
              <a:gd name="connsiteY1" fmla="*/ 1280169 h 1421226"/>
              <a:gd name="connsiteX2" fmla="*/ 354878 w 2495893"/>
              <a:gd name="connsiteY2" fmla="*/ 1185846 h 1421226"/>
              <a:gd name="connsiteX3" fmla="*/ 874041 w 2495893"/>
              <a:gd name="connsiteY3" fmla="*/ 910501 h 1421226"/>
              <a:gd name="connsiteX4" fmla="*/ 1882304 w 2495893"/>
              <a:gd name="connsiteY4" fmla="*/ 266996 h 1421226"/>
              <a:gd name="connsiteX5" fmla="*/ 2349029 w 2495893"/>
              <a:gd name="connsiteY5" fmla="*/ 121740 h 1421226"/>
              <a:gd name="connsiteX6" fmla="*/ 2495893 w 2495893"/>
              <a:gd name="connsiteY6" fmla="*/ 0 h 1421226"/>
              <a:gd name="connsiteX0" fmla="*/ 0 w 2319711"/>
              <a:gd name="connsiteY0" fmla="*/ 1280169 h 1280169"/>
              <a:gd name="connsiteX1" fmla="*/ 178696 w 2319711"/>
              <a:gd name="connsiteY1" fmla="*/ 1185846 h 1280169"/>
              <a:gd name="connsiteX2" fmla="*/ 697859 w 2319711"/>
              <a:gd name="connsiteY2" fmla="*/ 910501 h 1280169"/>
              <a:gd name="connsiteX3" fmla="*/ 1706122 w 2319711"/>
              <a:gd name="connsiteY3" fmla="*/ 266996 h 1280169"/>
              <a:gd name="connsiteX4" fmla="*/ 2172847 w 2319711"/>
              <a:gd name="connsiteY4" fmla="*/ 121740 h 1280169"/>
              <a:gd name="connsiteX5" fmla="*/ 2319711 w 2319711"/>
              <a:gd name="connsiteY5" fmla="*/ 0 h 1280169"/>
              <a:gd name="connsiteX0" fmla="*/ 0 w 2141015"/>
              <a:gd name="connsiteY0" fmla="*/ 1185846 h 1185846"/>
              <a:gd name="connsiteX1" fmla="*/ 519163 w 2141015"/>
              <a:gd name="connsiteY1" fmla="*/ 910501 h 1185846"/>
              <a:gd name="connsiteX2" fmla="*/ 1527426 w 2141015"/>
              <a:gd name="connsiteY2" fmla="*/ 266996 h 1185846"/>
              <a:gd name="connsiteX3" fmla="*/ 1994151 w 2141015"/>
              <a:gd name="connsiteY3" fmla="*/ 121740 h 1185846"/>
              <a:gd name="connsiteX4" fmla="*/ 2141015 w 2141015"/>
              <a:gd name="connsiteY4" fmla="*/ 0 h 1185846"/>
              <a:gd name="connsiteX0" fmla="*/ 0 w 1621852"/>
              <a:gd name="connsiteY0" fmla="*/ 910501 h 910501"/>
              <a:gd name="connsiteX1" fmla="*/ 1008263 w 1621852"/>
              <a:gd name="connsiteY1" fmla="*/ 266996 h 910501"/>
              <a:gd name="connsiteX2" fmla="*/ 1474988 w 1621852"/>
              <a:gd name="connsiteY2" fmla="*/ 121740 h 910501"/>
              <a:gd name="connsiteX3" fmla="*/ 1621852 w 1621852"/>
              <a:gd name="connsiteY3" fmla="*/ 0 h 910501"/>
              <a:gd name="connsiteX0" fmla="*/ 0 w 1572058"/>
              <a:gd name="connsiteY0" fmla="*/ 883541 h 883541"/>
              <a:gd name="connsiteX1" fmla="*/ 958469 w 1572058"/>
              <a:gd name="connsiteY1" fmla="*/ 266996 h 883541"/>
              <a:gd name="connsiteX2" fmla="*/ 1425194 w 1572058"/>
              <a:gd name="connsiteY2" fmla="*/ 121740 h 883541"/>
              <a:gd name="connsiteX3" fmla="*/ 1572058 w 1572058"/>
              <a:gd name="connsiteY3" fmla="*/ 0 h 883541"/>
              <a:gd name="connsiteX0" fmla="*/ 0 w 1730281"/>
              <a:gd name="connsiteY0" fmla="*/ 946166 h 946166"/>
              <a:gd name="connsiteX1" fmla="*/ 1116692 w 1730281"/>
              <a:gd name="connsiteY1" fmla="*/ 266996 h 946166"/>
              <a:gd name="connsiteX2" fmla="*/ 1583417 w 1730281"/>
              <a:gd name="connsiteY2" fmla="*/ 121740 h 946166"/>
              <a:gd name="connsiteX3" fmla="*/ 1730281 w 1730281"/>
              <a:gd name="connsiteY3" fmla="*/ 0 h 946166"/>
              <a:gd name="connsiteX0" fmla="*/ 22039 w 1752320"/>
              <a:gd name="connsiteY0" fmla="*/ 946166 h 998270"/>
              <a:gd name="connsiteX1" fmla="*/ 186115 w 1752320"/>
              <a:gd name="connsiteY1" fmla="*/ 885075 h 998270"/>
              <a:gd name="connsiteX2" fmla="*/ 1138731 w 1752320"/>
              <a:gd name="connsiteY2" fmla="*/ 266996 h 998270"/>
              <a:gd name="connsiteX3" fmla="*/ 1605456 w 1752320"/>
              <a:gd name="connsiteY3" fmla="*/ 121740 h 998270"/>
              <a:gd name="connsiteX4" fmla="*/ 1752320 w 1752320"/>
              <a:gd name="connsiteY4" fmla="*/ 0 h 998270"/>
              <a:gd name="connsiteX0" fmla="*/ 22039 w 1752320"/>
              <a:gd name="connsiteY0" fmla="*/ 995143 h 1006433"/>
              <a:gd name="connsiteX1" fmla="*/ 186115 w 1752320"/>
              <a:gd name="connsiteY1" fmla="*/ 885075 h 1006433"/>
              <a:gd name="connsiteX2" fmla="*/ 1138731 w 1752320"/>
              <a:gd name="connsiteY2" fmla="*/ 266996 h 1006433"/>
              <a:gd name="connsiteX3" fmla="*/ 1605456 w 1752320"/>
              <a:gd name="connsiteY3" fmla="*/ 121740 h 1006433"/>
              <a:gd name="connsiteX4" fmla="*/ 1752320 w 1752320"/>
              <a:gd name="connsiteY4" fmla="*/ 0 h 1006433"/>
              <a:gd name="connsiteX0" fmla="*/ 22977 w 1752133"/>
              <a:gd name="connsiteY0" fmla="*/ 969566 h 1002170"/>
              <a:gd name="connsiteX1" fmla="*/ 185928 w 1752133"/>
              <a:gd name="connsiteY1" fmla="*/ 885075 h 1002170"/>
              <a:gd name="connsiteX2" fmla="*/ 1138544 w 1752133"/>
              <a:gd name="connsiteY2" fmla="*/ 266996 h 1002170"/>
              <a:gd name="connsiteX3" fmla="*/ 1605269 w 1752133"/>
              <a:gd name="connsiteY3" fmla="*/ 121740 h 1002170"/>
              <a:gd name="connsiteX4" fmla="*/ 1752133 w 1752133"/>
              <a:gd name="connsiteY4" fmla="*/ 0 h 1002170"/>
              <a:gd name="connsiteX0" fmla="*/ 22977 w 1790944"/>
              <a:gd name="connsiteY0" fmla="*/ 991701 h 1024305"/>
              <a:gd name="connsiteX1" fmla="*/ 185928 w 1790944"/>
              <a:gd name="connsiteY1" fmla="*/ 907210 h 1024305"/>
              <a:gd name="connsiteX2" fmla="*/ 1138544 w 1790944"/>
              <a:gd name="connsiteY2" fmla="*/ 289131 h 1024305"/>
              <a:gd name="connsiteX3" fmla="*/ 1605269 w 1790944"/>
              <a:gd name="connsiteY3" fmla="*/ 143875 h 1024305"/>
              <a:gd name="connsiteX4" fmla="*/ 1790944 w 1790944"/>
              <a:gd name="connsiteY4" fmla="*/ 0 h 1024305"/>
              <a:gd name="connsiteX0" fmla="*/ 22977 w 1605269"/>
              <a:gd name="connsiteY0" fmla="*/ 847826 h 880430"/>
              <a:gd name="connsiteX1" fmla="*/ 185928 w 1605269"/>
              <a:gd name="connsiteY1" fmla="*/ 763335 h 880430"/>
              <a:gd name="connsiteX2" fmla="*/ 1138544 w 1605269"/>
              <a:gd name="connsiteY2" fmla="*/ 145256 h 880430"/>
              <a:gd name="connsiteX3" fmla="*/ 1605269 w 1605269"/>
              <a:gd name="connsiteY3" fmla="*/ 0 h 880430"/>
              <a:gd name="connsiteX0" fmla="*/ 22977 w 1581307"/>
              <a:gd name="connsiteY0" fmla="*/ 843270 h 875874"/>
              <a:gd name="connsiteX1" fmla="*/ 185928 w 1581307"/>
              <a:gd name="connsiteY1" fmla="*/ 758779 h 875874"/>
              <a:gd name="connsiteX2" fmla="*/ 1138544 w 1581307"/>
              <a:gd name="connsiteY2" fmla="*/ 140700 h 875874"/>
              <a:gd name="connsiteX3" fmla="*/ 1581307 w 1581307"/>
              <a:gd name="connsiteY3" fmla="*/ 0 h 875874"/>
              <a:gd name="connsiteX0" fmla="*/ 0 w 1395379"/>
              <a:gd name="connsiteY0" fmla="*/ 758779 h 758779"/>
              <a:gd name="connsiteX1" fmla="*/ 952616 w 1395379"/>
              <a:gd name="connsiteY1" fmla="*/ 140700 h 758779"/>
              <a:gd name="connsiteX2" fmla="*/ 1395379 w 1395379"/>
              <a:gd name="connsiteY2" fmla="*/ 0 h 758779"/>
              <a:gd name="connsiteX0" fmla="*/ 0 w 1499330"/>
              <a:gd name="connsiteY0" fmla="*/ 824958 h 824958"/>
              <a:gd name="connsiteX1" fmla="*/ 1056567 w 1499330"/>
              <a:gd name="connsiteY1" fmla="*/ 140700 h 824958"/>
              <a:gd name="connsiteX2" fmla="*/ 1499330 w 1499330"/>
              <a:gd name="connsiteY2" fmla="*/ 0 h 824958"/>
              <a:gd name="connsiteX0" fmla="*/ 0 w 1417809"/>
              <a:gd name="connsiteY0" fmla="*/ 819545 h 819545"/>
              <a:gd name="connsiteX1" fmla="*/ 1056567 w 1417809"/>
              <a:gd name="connsiteY1" fmla="*/ 135287 h 819545"/>
              <a:gd name="connsiteX2" fmla="*/ 1417809 w 1417809"/>
              <a:gd name="connsiteY2" fmla="*/ 7821 h 819545"/>
              <a:gd name="connsiteX0" fmla="*/ 0 w 1408257"/>
              <a:gd name="connsiteY0" fmla="*/ 805144 h 805144"/>
              <a:gd name="connsiteX1" fmla="*/ 1047015 w 1408257"/>
              <a:gd name="connsiteY1" fmla="*/ 133230 h 805144"/>
              <a:gd name="connsiteX2" fmla="*/ 1408257 w 1408257"/>
              <a:gd name="connsiteY2" fmla="*/ 5764 h 805144"/>
            </a:gdLst>
            <a:ahLst/>
            <a:cxnLst>
              <a:cxn ang="0">
                <a:pos x="connsiteX0" y="connsiteY0"/>
              </a:cxn>
              <a:cxn ang="0">
                <a:pos x="connsiteX1" y="connsiteY1"/>
              </a:cxn>
              <a:cxn ang="0">
                <a:pos x="connsiteX2" y="connsiteY2"/>
              </a:cxn>
            </a:cxnLst>
            <a:rect l="l" t="t" r="r" b="b"/>
            <a:pathLst>
              <a:path w="1408257" h="805144">
                <a:moveTo>
                  <a:pt x="0" y="805144"/>
                </a:moveTo>
                <a:cubicBezTo>
                  <a:pt x="185928" y="688049"/>
                  <a:pt x="812306" y="266460"/>
                  <a:pt x="1047015" y="133230"/>
                </a:cubicBezTo>
                <a:cubicBezTo>
                  <a:pt x="1281724" y="0"/>
                  <a:pt x="1295941" y="42276"/>
                  <a:pt x="1408257" y="5764"/>
                </a:cubicBezTo>
              </a:path>
            </a:pathLst>
          </a:custGeom>
          <a:ln w="38100">
            <a:solidFill>
              <a:srgbClr val="FF99FF"/>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20" name="正方形/長方形 219"/>
          <p:cNvSpPr/>
          <p:nvPr/>
        </p:nvSpPr>
        <p:spPr>
          <a:xfrm rot="15099558">
            <a:off x="9795633" y="2930473"/>
            <a:ext cx="965832" cy="228659"/>
          </a:xfrm>
          <a:prstGeom prst="rect">
            <a:avLst/>
          </a:prstGeom>
          <a:solidFill>
            <a:srgbClr val="FF99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6" name="フリーフォーム 235"/>
          <p:cNvSpPr/>
          <p:nvPr/>
        </p:nvSpPr>
        <p:spPr>
          <a:xfrm>
            <a:off x="8316972" y="5154622"/>
            <a:ext cx="1147031" cy="382737"/>
          </a:xfrm>
          <a:custGeom>
            <a:avLst/>
            <a:gdLst>
              <a:gd name="connsiteX0" fmla="*/ 33337 w 352425"/>
              <a:gd name="connsiteY0" fmla="*/ 259557 h 259557"/>
              <a:gd name="connsiteX1" fmla="*/ 0 w 352425"/>
              <a:gd name="connsiteY1" fmla="*/ 150019 h 259557"/>
              <a:gd name="connsiteX2" fmla="*/ 54769 w 352425"/>
              <a:gd name="connsiteY2" fmla="*/ 135732 h 259557"/>
              <a:gd name="connsiteX3" fmla="*/ 33337 w 352425"/>
              <a:gd name="connsiteY3" fmla="*/ 80963 h 259557"/>
              <a:gd name="connsiteX4" fmla="*/ 307181 w 352425"/>
              <a:gd name="connsiteY4" fmla="*/ 0 h 259557"/>
              <a:gd name="connsiteX5" fmla="*/ 352425 w 352425"/>
              <a:gd name="connsiteY5" fmla="*/ 157163 h 259557"/>
              <a:gd name="connsiteX6" fmla="*/ 33337 w 352425"/>
              <a:gd name="connsiteY6" fmla="*/ 259557 h 259557"/>
              <a:gd name="connsiteX0" fmla="*/ 33337 w 360040"/>
              <a:gd name="connsiteY0" fmla="*/ 259557 h 259557"/>
              <a:gd name="connsiteX1" fmla="*/ 0 w 360040"/>
              <a:gd name="connsiteY1" fmla="*/ 150019 h 259557"/>
              <a:gd name="connsiteX2" fmla="*/ 54769 w 360040"/>
              <a:gd name="connsiteY2" fmla="*/ 135732 h 259557"/>
              <a:gd name="connsiteX3" fmla="*/ 33337 w 360040"/>
              <a:gd name="connsiteY3" fmla="*/ 80963 h 259557"/>
              <a:gd name="connsiteX4" fmla="*/ 307181 w 360040"/>
              <a:gd name="connsiteY4" fmla="*/ 0 h 259557"/>
              <a:gd name="connsiteX5" fmla="*/ 360040 w 360040"/>
              <a:gd name="connsiteY5" fmla="*/ 216024 h 259557"/>
              <a:gd name="connsiteX6" fmla="*/ 33337 w 360040"/>
              <a:gd name="connsiteY6" fmla="*/ 259557 h 259557"/>
              <a:gd name="connsiteX0" fmla="*/ 33337 w 360040"/>
              <a:gd name="connsiteY0" fmla="*/ 259557 h 259557"/>
              <a:gd name="connsiteX1" fmla="*/ 0 w 360040"/>
              <a:gd name="connsiteY1" fmla="*/ 150019 h 259557"/>
              <a:gd name="connsiteX2" fmla="*/ 33337 w 360040"/>
              <a:gd name="connsiteY2" fmla="*/ 80963 h 259557"/>
              <a:gd name="connsiteX3" fmla="*/ 307181 w 360040"/>
              <a:gd name="connsiteY3" fmla="*/ 0 h 259557"/>
              <a:gd name="connsiteX4" fmla="*/ 360040 w 360040"/>
              <a:gd name="connsiteY4" fmla="*/ 216024 h 259557"/>
              <a:gd name="connsiteX5" fmla="*/ 33337 w 360040"/>
              <a:gd name="connsiteY5" fmla="*/ 259557 h 259557"/>
              <a:gd name="connsiteX0" fmla="*/ 33337 w 360040"/>
              <a:gd name="connsiteY0" fmla="*/ 259557 h 259557"/>
              <a:gd name="connsiteX1" fmla="*/ 0 w 360040"/>
              <a:gd name="connsiteY1" fmla="*/ 150019 h 259557"/>
              <a:gd name="connsiteX2" fmla="*/ 307181 w 360040"/>
              <a:gd name="connsiteY2" fmla="*/ 0 h 259557"/>
              <a:gd name="connsiteX3" fmla="*/ 360040 w 360040"/>
              <a:gd name="connsiteY3" fmla="*/ 216024 h 259557"/>
              <a:gd name="connsiteX4" fmla="*/ 33337 w 360040"/>
              <a:gd name="connsiteY4" fmla="*/ 259557 h 259557"/>
              <a:gd name="connsiteX0" fmla="*/ 2256 w 328959"/>
              <a:gd name="connsiteY0" fmla="*/ 259557 h 259557"/>
              <a:gd name="connsiteX1" fmla="*/ 0 w 328959"/>
              <a:gd name="connsiteY1" fmla="*/ 122858 h 259557"/>
              <a:gd name="connsiteX2" fmla="*/ 276100 w 328959"/>
              <a:gd name="connsiteY2" fmla="*/ 0 h 259557"/>
              <a:gd name="connsiteX3" fmla="*/ 328959 w 328959"/>
              <a:gd name="connsiteY3" fmla="*/ 216024 h 259557"/>
              <a:gd name="connsiteX4" fmla="*/ 2256 w 328959"/>
              <a:gd name="connsiteY4" fmla="*/ 259557 h 259557"/>
              <a:gd name="connsiteX0" fmla="*/ 2256 w 328959"/>
              <a:gd name="connsiteY0" fmla="*/ 156990 h 156990"/>
              <a:gd name="connsiteX1" fmla="*/ 0 w 328959"/>
              <a:gd name="connsiteY1" fmla="*/ 20291 h 156990"/>
              <a:gd name="connsiteX2" fmla="*/ 240605 w 328959"/>
              <a:gd name="connsiteY2" fmla="*/ 0 h 156990"/>
              <a:gd name="connsiteX3" fmla="*/ 328959 w 328959"/>
              <a:gd name="connsiteY3" fmla="*/ 113457 h 156990"/>
              <a:gd name="connsiteX4" fmla="*/ 2256 w 328959"/>
              <a:gd name="connsiteY4" fmla="*/ 156990 h 156990"/>
              <a:gd name="connsiteX0" fmla="*/ 2256 w 240605"/>
              <a:gd name="connsiteY0" fmla="*/ 156990 h 156990"/>
              <a:gd name="connsiteX1" fmla="*/ 0 w 240605"/>
              <a:gd name="connsiteY1" fmla="*/ 20291 h 156990"/>
              <a:gd name="connsiteX2" fmla="*/ 240605 w 240605"/>
              <a:gd name="connsiteY2" fmla="*/ 0 h 156990"/>
              <a:gd name="connsiteX3" fmla="*/ 238125 w 240605"/>
              <a:gd name="connsiteY3" fmla="*/ 133350 h 156990"/>
              <a:gd name="connsiteX4" fmla="*/ 2256 w 240605"/>
              <a:gd name="connsiteY4" fmla="*/ 156990 h 156990"/>
              <a:gd name="connsiteX0" fmla="*/ 2256 w 238952"/>
              <a:gd name="connsiteY0" fmla="*/ 157387 h 157387"/>
              <a:gd name="connsiteX1" fmla="*/ 0 w 238952"/>
              <a:gd name="connsiteY1" fmla="*/ 20688 h 157387"/>
              <a:gd name="connsiteX2" fmla="*/ 217016 w 238952"/>
              <a:gd name="connsiteY2" fmla="*/ 0 h 157387"/>
              <a:gd name="connsiteX3" fmla="*/ 238125 w 238952"/>
              <a:gd name="connsiteY3" fmla="*/ 133747 h 157387"/>
              <a:gd name="connsiteX4" fmla="*/ 2256 w 238952"/>
              <a:gd name="connsiteY4" fmla="*/ 157387 h 157387"/>
              <a:gd name="connsiteX0" fmla="*/ 2256 w 238125"/>
              <a:gd name="connsiteY0" fmla="*/ 157387 h 157387"/>
              <a:gd name="connsiteX1" fmla="*/ 0 w 238125"/>
              <a:gd name="connsiteY1" fmla="*/ 20688 h 157387"/>
              <a:gd name="connsiteX2" fmla="*/ 217016 w 238125"/>
              <a:gd name="connsiteY2" fmla="*/ 0 h 157387"/>
              <a:gd name="connsiteX3" fmla="*/ 238125 w 238125"/>
              <a:gd name="connsiteY3" fmla="*/ 133747 h 157387"/>
              <a:gd name="connsiteX4" fmla="*/ 2256 w 238125"/>
              <a:gd name="connsiteY4" fmla="*/ 157387 h 157387"/>
              <a:gd name="connsiteX0" fmla="*/ 2256 w 219299"/>
              <a:gd name="connsiteY0" fmla="*/ 157387 h 157387"/>
              <a:gd name="connsiteX1" fmla="*/ 0 w 219299"/>
              <a:gd name="connsiteY1" fmla="*/ 20688 h 157387"/>
              <a:gd name="connsiteX2" fmla="*/ 217016 w 219299"/>
              <a:gd name="connsiteY2" fmla="*/ 0 h 157387"/>
              <a:gd name="connsiteX3" fmla="*/ 219299 w 219299"/>
              <a:gd name="connsiteY3" fmla="*/ 141734 h 157387"/>
              <a:gd name="connsiteX4" fmla="*/ 2256 w 219299"/>
              <a:gd name="connsiteY4" fmla="*/ 157387 h 157387"/>
              <a:gd name="connsiteX0" fmla="*/ 8954 w 219299"/>
              <a:gd name="connsiteY0" fmla="*/ 145754 h 145754"/>
              <a:gd name="connsiteX1" fmla="*/ 0 w 219299"/>
              <a:gd name="connsiteY1" fmla="*/ 20688 h 145754"/>
              <a:gd name="connsiteX2" fmla="*/ 217016 w 219299"/>
              <a:gd name="connsiteY2" fmla="*/ 0 h 145754"/>
              <a:gd name="connsiteX3" fmla="*/ 219299 w 219299"/>
              <a:gd name="connsiteY3" fmla="*/ 141734 h 145754"/>
              <a:gd name="connsiteX4" fmla="*/ 8954 w 219299"/>
              <a:gd name="connsiteY4" fmla="*/ 145754 h 145754"/>
              <a:gd name="connsiteX0" fmla="*/ 8954 w 224061"/>
              <a:gd name="connsiteY0" fmla="*/ 145754 h 145754"/>
              <a:gd name="connsiteX1" fmla="*/ 0 w 224061"/>
              <a:gd name="connsiteY1" fmla="*/ 20688 h 145754"/>
              <a:gd name="connsiteX2" fmla="*/ 217016 w 224061"/>
              <a:gd name="connsiteY2" fmla="*/ 0 h 145754"/>
              <a:gd name="connsiteX3" fmla="*/ 224061 w 224061"/>
              <a:gd name="connsiteY3" fmla="*/ 134591 h 145754"/>
              <a:gd name="connsiteX4" fmla="*/ 8954 w 224061"/>
              <a:gd name="connsiteY4" fmla="*/ 145754 h 145754"/>
              <a:gd name="connsiteX0" fmla="*/ 8954 w 476597"/>
              <a:gd name="connsiteY0" fmla="*/ 126902 h 126902"/>
              <a:gd name="connsiteX1" fmla="*/ 0 w 476597"/>
              <a:gd name="connsiteY1" fmla="*/ 1836 h 126902"/>
              <a:gd name="connsiteX2" fmla="*/ 476597 w 476597"/>
              <a:gd name="connsiteY2" fmla="*/ 0 h 126902"/>
              <a:gd name="connsiteX3" fmla="*/ 224061 w 476597"/>
              <a:gd name="connsiteY3" fmla="*/ 115739 h 126902"/>
              <a:gd name="connsiteX4" fmla="*/ 8954 w 476597"/>
              <a:gd name="connsiteY4" fmla="*/ 126902 h 126902"/>
              <a:gd name="connsiteX0" fmla="*/ 8954 w 476597"/>
              <a:gd name="connsiteY0" fmla="*/ 126902 h 126902"/>
              <a:gd name="connsiteX1" fmla="*/ 0 w 476597"/>
              <a:gd name="connsiteY1" fmla="*/ 1836 h 126902"/>
              <a:gd name="connsiteX2" fmla="*/ 476597 w 476597"/>
              <a:gd name="connsiteY2" fmla="*/ 0 h 126902"/>
              <a:gd name="connsiteX3" fmla="*/ 476499 w 476597"/>
              <a:gd name="connsiteY3" fmla="*/ 100112 h 126902"/>
              <a:gd name="connsiteX4" fmla="*/ 8954 w 476597"/>
              <a:gd name="connsiteY4" fmla="*/ 126902 h 126902"/>
              <a:gd name="connsiteX0" fmla="*/ 29741 w 476597"/>
              <a:gd name="connsiteY0" fmla="*/ 130325 h 130325"/>
              <a:gd name="connsiteX1" fmla="*/ 0 w 476597"/>
              <a:gd name="connsiteY1" fmla="*/ 1836 h 130325"/>
              <a:gd name="connsiteX2" fmla="*/ 476597 w 476597"/>
              <a:gd name="connsiteY2" fmla="*/ 0 h 130325"/>
              <a:gd name="connsiteX3" fmla="*/ 476499 w 476597"/>
              <a:gd name="connsiteY3" fmla="*/ 100112 h 130325"/>
              <a:gd name="connsiteX4" fmla="*/ 29741 w 476597"/>
              <a:gd name="connsiteY4" fmla="*/ 130325 h 130325"/>
              <a:gd name="connsiteX0" fmla="*/ 8954 w 455810"/>
              <a:gd name="connsiteY0" fmla="*/ 130325 h 130325"/>
              <a:gd name="connsiteX1" fmla="*/ 0 w 455810"/>
              <a:gd name="connsiteY1" fmla="*/ 27831 h 130325"/>
              <a:gd name="connsiteX2" fmla="*/ 455810 w 455810"/>
              <a:gd name="connsiteY2" fmla="*/ 0 h 130325"/>
              <a:gd name="connsiteX3" fmla="*/ 455712 w 455810"/>
              <a:gd name="connsiteY3" fmla="*/ 100112 h 130325"/>
              <a:gd name="connsiteX4" fmla="*/ 8954 w 455810"/>
              <a:gd name="connsiteY4" fmla="*/ 130325 h 130325"/>
              <a:gd name="connsiteX0" fmla="*/ 0 w 446856"/>
              <a:gd name="connsiteY0" fmla="*/ 130325 h 130325"/>
              <a:gd name="connsiteX1" fmla="*/ 3895 w 446856"/>
              <a:gd name="connsiteY1" fmla="*/ 4837 h 130325"/>
              <a:gd name="connsiteX2" fmla="*/ 446856 w 446856"/>
              <a:gd name="connsiteY2" fmla="*/ 0 h 130325"/>
              <a:gd name="connsiteX3" fmla="*/ 446758 w 446856"/>
              <a:gd name="connsiteY3" fmla="*/ 100112 h 130325"/>
              <a:gd name="connsiteX4" fmla="*/ 0 w 446856"/>
              <a:gd name="connsiteY4" fmla="*/ 130325 h 130325"/>
              <a:gd name="connsiteX0" fmla="*/ 0 w 446856"/>
              <a:gd name="connsiteY0" fmla="*/ 130325 h 130325"/>
              <a:gd name="connsiteX1" fmla="*/ 4044 w 446856"/>
              <a:gd name="connsiteY1" fmla="*/ 15751 h 130325"/>
              <a:gd name="connsiteX2" fmla="*/ 446856 w 446856"/>
              <a:gd name="connsiteY2" fmla="*/ 0 h 130325"/>
              <a:gd name="connsiteX3" fmla="*/ 446758 w 446856"/>
              <a:gd name="connsiteY3" fmla="*/ 100112 h 130325"/>
              <a:gd name="connsiteX4" fmla="*/ 0 w 446856"/>
              <a:gd name="connsiteY4" fmla="*/ 130325 h 130325"/>
              <a:gd name="connsiteX0" fmla="*/ 11831 w 442812"/>
              <a:gd name="connsiteY0" fmla="*/ 111275 h 111275"/>
              <a:gd name="connsiteX1" fmla="*/ 0 w 442812"/>
              <a:gd name="connsiteY1" fmla="*/ 15751 h 111275"/>
              <a:gd name="connsiteX2" fmla="*/ 442812 w 442812"/>
              <a:gd name="connsiteY2" fmla="*/ 0 h 111275"/>
              <a:gd name="connsiteX3" fmla="*/ 442714 w 442812"/>
              <a:gd name="connsiteY3" fmla="*/ 100112 h 111275"/>
              <a:gd name="connsiteX4" fmla="*/ 11831 w 442812"/>
              <a:gd name="connsiteY4" fmla="*/ 111275 h 111275"/>
              <a:gd name="connsiteX0" fmla="*/ 40406 w 442812"/>
              <a:gd name="connsiteY0" fmla="*/ 111275 h 111275"/>
              <a:gd name="connsiteX1" fmla="*/ 0 w 442812"/>
              <a:gd name="connsiteY1" fmla="*/ 15751 h 111275"/>
              <a:gd name="connsiteX2" fmla="*/ 442812 w 442812"/>
              <a:gd name="connsiteY2" fmla="*/ 0 h 111275"/>
              <a:gd name="connsiteX3" fmla="*/ 442714 w 442812"/>
              <a:gd name="connsiteY3" fmla="*/ 100112 h 111275"/>
              <a:gd name="connsiteX4" fmla="*/ 40406 w 442812"/>
              <a:gd name="connsiteY4" fmla="*/ 111275 h 111275"/>
              <a:gd name="connsiteX0" fmla="*/ 40406 w 456950"/>
              <a:gd name="connsiteY0" fmla="*/ 134909 h 134909"/>
              <a:gd name="connsiteX1" fmla="*/ 0 w 456950"/>
              <a:gd name="connsiteY1" fmla="*/ 39385 h 134909"/>
              <a:gd name="connsiteX2" fmla="*/ 456950 w 456950"/>
              <a:gd name="connsiteY2" fmla="*/ 0 h 134909"/>
              <a:gd name="connsiteX3" fmla="*/ 442714 w 456950"/>
              <a:gd name="connsiteY3" fmla="*/ 123746 h 134909"/>
              <a:gd name="connsiteX4" fmla="*/ 40406 w 456950"/>
              <a:gd name="connsiteY4" fmla="*/ 134909 h 134909"/>
              <a:gd name="connsiteX0" fmla="*/ 40406 w 533108"/>
              <a:gd name="connsiteY0" fmla="*/ 141954 h 141954"/>
              <a:gd name="connsiteX1" fmla="*/ 0 w 533108"/>
              <a:gd name="connsiteY1" fmla="*/ 46430 h 141954"/>
              <a:gd name="connsiteX2" fmla="*/ 456950 w 533108"/>
              <a:gd name="connsiteY2" fmla="*/ 7045 h 141954"/>
              <a:gd name="connsiteX3" fmla="*/ 472434 w 533108"/>
              <a:gd name="connsiteY3" fmla="*/ 20624 h 141954"/>
              <a:gd name="connsiteX4" fmla="*/ 442714 w 533108"/>
              <a:gd name="connsiteY4" fmla="*/ 130791 h 141954"/>
              <a:gd name="connsiteX5" fmla="*/ 40406 w 533108"/>
              <a:gd name="connsiteY5" fmla="*/ 141954 h 141954"/>
              <a:gd name="connsiteX0" fmla="*/ 40406 w 512138"/>
              <a:gd name="connsiteY0" fmla="*/ 134909 h 134909"/>
              <a:gd name="connsiteX1" fmla="*/ 0 w 512138"/>
              <a:gd name="connsiteY1" fmla="*/ 39385 h 134909"/>
              <a:gd name="connsiteX2" fmla="*/ 456950 w 512138"/>
              <a:gd name="connsiteY2" fmla="*/ 0 h 134909"/>
              <a:gd name="connsiteX3" fmla="*/ 472434 w 512138"/>
              <a:gd name="connsiteY3" fmla="*/ 13579 h 134909"/>
              <a:gd name="connsiteX4" fmla="*/ 442714 w 512138"/>
              <a:gd name="connsiteY4" fmla="*/ 123746 h 134909"/>
              <a:gd name="connsiteX5" fmla="*/ 40406 w 512138"/>
              <a:gd name="connsiteY5" fmla="*/ 134909 h 134909"/>
              <a:gd name="connsiteX0" fmla="*/ 40406 w 472434"/>
              <a:gd name="connsiteY0" fmla="*/ 134909 h 134909"/>
              <a:gd name="connsiteX1" fmla="*/ 0 w 472434"/>
              <a:gd name="connsiteY1" fmla="*/ 39385 h 134909"/>
              <a:gd name="connsiteX2" fmla="*/ 456950 w 472434"/>
              <a:gd name="connsiteY2" fmla="*/ 0 h 134909"/>
              <a:gd name="connsiteX3" fmla="*/ 472434 w 472434"/>
              <a:gd name="connsiteY3" fmla="*/ 13579 h 134909"/>
              <a:gd name="connsiteX4" fmla="*/ 442714 w 472434"/>
              <a:gd name="connsiteY4" fmla="*/ 123746 h 134909"/>
              <a:gd name="connsiteX5" fmla="*/ 40406 w 472434"/>
              <a:gd name="connsiteY5" fmla="*/ 134909 h 134909"/>
              <a:gd name="connsiteX0" fmla="*/ 40406 w 472973"/>
              <a:gd name="connsiteY0" fmla="*/ 134909 h 139411"/>
              <a:gd name="connsiteX1" fmla="*/ 0 w 472973"/>
              <a:gd name="connsiteY1" fmla="*/ 39385 h 139411"/>
              <a:gd name="connsiteX2" fmla="*/ 456950 w 472973"/>
              <a:gd name="connsiteY2" fmla="*/ 0 h 139411"/>
              <a:gd name="connsiteX3" fmla="*/ 472434 w 472973"/>
              <a:gd name="connsiteY3" fmla="*/ 13579 h 139411"/>
              <a:gd name="connsiteX4" fmla="*/ 472973 w 472973"/>
              <a:gd name="connsiteY4" fmla="*/ 139411 h 139411"/>
              <a:gd name="connsiteX5" fmla="*/ 40406 w 472973"/>
              <a:gd name="connsiteY5" fmla="*/ 134909 h 139411"/>
              <a:gd name="connsiteX0" fmla="*/ 36151 w 472973"/>
              <a:gd name="connsiteY0" fmla="*/ 147524 h 147524"/>
              <a:gd name="connsiteX1" fmla="*/ 0 w 472973"/>
              <a:gd name="connsiteY1" fmla="*/ 39385 h 147524"/>
              <a:gd name="connsiteX2" fmla="*/ 456950 w 472973"/>
              <a:gd name="connsiteY2" fmla="*/ 0 h 147524"/>
              <a:gd name="connsiteX3" fmla="*/ 472434 w 472973"/>
              <a:gd name="connsiteY3" fmla="*/ 13579 h 147524"/>
              <a:gd name="connsiteX4" fmla="*/ 472973 w 472973"/>
              <a:gd name="connsiteY4" fmla="*/ 139411 h 147524"/>
              <a:gd name="connsiteX5" fmla="*/ 36151 w 472973"/>
              <a:gd name="connsiteY5" fmla="*/ 147524 h 147524"/>
              <a:gd name="connsiteX0" fmla="*/ 36151 w 472973"/>
              <a:gd name="connsiteY0" fmla="*/ 147524 h 226250"/>
              <a:gd name="connsiteX1" fmla="*/ 37999 w 472973"/>
              <a:gd name="connsiteY1" fmla="*/ 226250 h 226250"/>
              <a:gd name="connsiteX2" fmla="*/ 0 w 472973"/>
              <a:gd name="connsiteY2" fmla="*/ 39385 h 226250"/>
              <a:gd name="connsiteX3" fmla="*/ 456950 w 472973"/>
              <a:gd name="connsiteY3" fmla="*/ 0 h 226250"/>
              <a:gd name="connsiteX4" fmla="*/ 472434 w 472973"/>
              <a:gd name="connsiteY4" fmla="*/ 13579 h 226250"/>
              <a:gd name="connsiteX5" fmla="*/ 472973 w 472973"/>
              <a:gd name="connsiteY5" fmla="*/ 139411 h 226250"/>
              <a:gd name="connsiteX6" fmla="*/ 36151 w 472973"/>
              <a:gd name="connsiteY6" fmla="*/ 147524 h 226250"/>
              <a:gd name="connsiteX0" fmla="*/ 238877 w 675699"/>
              <a:gd name="connsiteY0" fmla="*/ 147524 h 226250"/>
              <a:gd name="connsiteX1" fmla="*/ 240725 w 675699"/>
              <a:gd name="connsiteY1" fmla="*/ 226250 h 226250"/>
              <a:gd name="connsiteX2" fmla="*/ 0 w 675699"/>
              <a:gd name="connsiteY2" fmla="*/ 187912 h 226250"/>
              <a:gd name="connsiteX3" fmla="*/ 202726 w 675699"/>
              <a:gd name="connsiteY3" fmla="*/ 39385 h 226250"/>
              <a:gd name="connsiteX4" fmla="*/ 659676 w 675699"/>
              <a:gd name="connsiteY4" fmla="*/ 0 h 226250"/>
              <a:gd name="connsiteX5" fmla="*/ 675160 w 675699"/>
              <a:gd name="connsiteY5" fmla="*/ 13579 h 226250"/>
              <a:gd name="connsiteX6" fmla="*/ 675699 w 675699"/>
              <a:gd name="connsiteY6" fmla="*/ 139411 h 226250"/>
              <a:gd name="connsiteX7" fmla="*/ 238877 w 675699"/>
              <a:gd name="connsiteY7" fmla="*/ 147524 h 226250"/>
              <a:gd name="connsiteX0" fmla="*/ 241231 w 678053"/>
              <a:gd name="connsiteY0" fmla="*/ 147524 h 226250"/>
              <a:gd name="connsiteX1" fmla="*/ 243079 w 678053"/>
              <a:gd name="connsiteY1" fmla="*/ 226250 h 226250"/>
              <a:gd name="connsiteX2" fmla="*/ 0 w 678053"/>
              <a:gd name="connsiteY2" fmla="*/ 201675 h 226250"/>
              <a:gd name="connsiteX3" fmla="*/ 2354 w 678053"/>
              <a:gd name="connsiteY3" fmla="*/ 187912 h 226250"/>
              <a:gd name="connsiteX4" fmla="*/ 205080 w 678053"/>
              <a:gd name="connsiteY4" fmla="*/ 39385 h 226250"/>
              <a:gd name="connsiteX5" fmla="*/ 662030 w 678053"/>
              <a:gd name="connsiteY5" fmla="*/ 0 h 226250"/>
              <a:gd name="connsiteX6" fmla="*/ 677514 w 678053"/>
              <a:gd name="connsiteY6" fmla="*/ 13579 h 226250"/>
              <a:gd name="connsiteX7" fmla="*/ 678053 w 678053"/>
              <a:gd name="connsiteY7" fmla="*/ 139411 h 226250"/>
              <a:gd name="connsiteX8" fmla="*/ 241231 w 678053"/>
              <a:gd name="connsiteY8" fmla="*/ 147524 h 226250"/>
              <a:gd name="connsiteX0" fmla="*/ 241231 w 678053"/>
              <a:gd name="connsiteY0" fmla="*/ 147524 h 226250"/>
              <a:gd name="connsiteX1" fmla="*/ 243079 w 678053"/>
              <a:gd name="connsiteY1" fmla="*/ 226250 h 226250"/>
              <a:gd name="connsiteX2" fmla="*/ 0 w 678053"/>
              <a:gd name="connsiteY2" fmla="*/ 201675 h 226250"/>
              <a:gd name="connsiteX3" fmla="*/ 2354 w 678053"/>
              <a:gd name="connsiteY3" fmla="*/ 187912 h 226250"/>
              <a:gd name="connsiteX4" fmla="*/ 211618 w 678053"/>
              <a:gd name="connsiteY4" fmla="*/ 19425 h 226250"/>
              <a:gd name="connsiteX5" fmla="*/ 662030 w 678053"/>
              <a:gd name="connsiteY5" fmla="*/ 0 h 226250"/>
              <a:gd name="connsiteX6" fmla="*/ 677514 w 678053"/>
              <a:gd name="connsiteY6" fmla="*/ 13579 h 226250"/>
              <a:gd name="connsiteX7" fmla="*/ 678053 w 678053"/>
              <a:gd name="connsiteY7" fmla="*/ 139411 h 226250"/>
              <a:gd name="connsiteX8" fmla="*/ 241231 w 678053"/>
              <a:gd name="connsiteY8" fmla="*/ 147524 h 22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8053" h="226250">
                <a:moveTo>
                  <a:pt x="241231" y="147524"/>
                </a:moveTo>
                <a:lnTo>
                  <a:pt x="243079" y="226250"/>
                </a:lnTo>
                <a:lnTo>
                  <a:pt x="0" y="201675"/>
                </a:lnTo>
                <a:lnTo>
                  <a:pt x="2354" y="187912"/>
                </a:lnTo>
                <a:lnTo>
                  <a:pt x="211618" y="19425"/>
                </a:lnTo>
                <a:lnTo>
                  <a:pt x="662030" y="0"/>
                </a:lnTo>
                <a:lnTo>
                  <a:pt x="677514" y="13579"/>
                </a:lnTo>
                <a:cubicBezTo>
                  <a:pt x="677694" y="55523"/>
                  <a:pt x="677873" y="97467"/>
                  <a:pt x="678053" y="139411"/>
                </a:cubicBezTo>
                <a:lnTo>
                  <a:pt x="241231" y="147524"/>
                </a:lnTo>
                <a:close/>
              </a:path>
            </a:pathLst>
          </a:custGeom>
          <a:solidFill>
            <a:srgbClr val="00B0F0">
              <a:alpha val="75000"/>
            </a:srgbClr>
          </a:solidFill>
          <a:ln w="12700"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37" name="フリーフォーム 236"/>
          <p:cNvSpPr/>
          <p:nvPr/>
        </p:nvSpPr>
        <p:spPr>
          <a:xfrm rot="906788">
            <a:off x="8705472" y="5310382"/>
            <a:ext cx="843651" cy="430955"/>
          </a:xfrm>
          <a:custGeom>
            <a:avLst/>
            <a:gdLst>
              <a:gd name="connsiteX0" fmla="*/ 33337 w 352425"/>
              <a:gd name="connsiteY0" fmla="*/ 259557 h 259557"/>
              <a:gd name="connsiteX1" fmla="*/ 0 w 352425"/>
              <a:gd name="connsiteY1" fmla="*/ 150019 h 259557"/>
              <a:gd name="connsiteX2" fmla="*/ 54769 w 352425"/>
              <a:gd name="connsiteY2" fmla="*/ 135732 h 259557"/>
              <a:gd name="connsiteX3" fmla="*/ 33337 w 352425"/>
              <a:gd name="connsiteY3" fmla="*/ 80963 h 259557"/>
              <a:gd name="connsiteX4" fmla="*/ 307181 w 352425"/>
              <a:gd name="connsiteY4" fmla="*/ 0 h 259557"/>
              <a:gd name="connsiteX5" fmla="*/ 352425 w 352425"/>
              <a:gd name="connsiteY5" fmla="*/ 157163 h 259557"/>
              <a:gd name="connsiteX6" fmla="*/ 33337 w 352425"/>
              <a:gd name="connsiteY6" fmla="*/ 259557 h 259557"/>
              <a:gd name="connsiteX0" fmla="*/ 33337 w 352425"/>
              <a:gd name="connsiteY0" fmla="*/ 259557 h 259557"/>
              <a:gd name="connsiteX1" fmla="*/ 0 w 352425"/>
              <a:gd name="connsiteY1" fmla="*/ 150019 h 259557"/>
              <a:gd name="connsiteX2" fmla="*/ 33337 w 352425"/>
              <a:gd name="connsiteY2" fmla="*/ 80963 h 259557"/>
              <a:gd name="connsiteX3" fmla="*/ 307181 w 352425"/>
              <a:gd name="connsiteY3" fmla="*/ 0 h 259557"/>
              <a:gd name="connsiteX4" fmla="*/ 352425 w 352425"/>
              <a:gd name="connsiteY4" fmla="*/ 157163 h 259557"/>
              <a:gd name="connsiteX5" fmla="*/ 33337 w 352425"/>
              <a:gd name="connsiteY5" fmla="*/ 259557 h 259557"/>
              <a:gd name="connsiteX0" fmla="*/ 33337 w 352425"/>
              <a:gd name="connsiteY0" fmla="*/ 259557 h 259557"/>
              <a:gd name="connsiteX1" fmla="*/ 0 w 352425"/>
              <a:gd name="connsiteY1" fmla="*/ 150019 h 259557"/>
              <a:gd name="connsiteX2" fmla="*/ 307181 w 352425"/>
              <a:gd name="connsiteY2" fmla="*/ 0 h 259557"/>
              <a:gd name="connsiteX3" fmla="*/ 352425 w 352425"/>
              <a:gd name="connsiteY3" fmla="*/ 157163 h 259557"/>
              <a:gd name="connsiteX4" fmla="*/ 33337 w 352425"/>
              <a:gd name="connsiteY4" fmla="*/ 259557 h 259557"/>
              <a:gd name="connsiteX0" fmla="*/ 134829 w 453917"/>
              <a:gd name="connsiteY0" fmla="*/ 259557 h 259557"/>
              <a:gd name="connsiteX1" fmla="*/ 0 w 453917"/>
              <a:gd name="connsiteY1" fmla="*/ 91588 h 259557"/>
              <a:gd name="connsiteX2" fmla="*/ 408673 w 453917"/>
              <a:gd name="connsiteY2" fmla="*/ 0 h 259557"/>
              <a:gd name="connsiteX3" fmla="*/ 453917 w 453917"/>
              <a:gd name="connsiteY3" fmla="*/ 157163 h 259557"/>
              <a:gd name="connsiteX4" fmla="*/ 134829 w 453917"/>
              <a:gd name="connsiteY4" fmla="*/ 259557 h 259557"/>
              <a:gd name="connsiteX0" fmla="*/ 134829 w 453917"/>
              <a:gd name="connsiteY0" fmla="*/ 292997 h 292997"/>
              <a:gd name="connsiteX1" fmla="*/ 0 w 453917"/>
              <a:gd name="connsiteY1" fmla="*/ 125028 h 292997"/>
              <a:gd name="connsiteX2" fmla="*/ 397305 w 453917"/>
              <a:gd name="connsiteY2" fmla="*/ 0 h 292997"/>
              <a:gd name="connsiteX3" fmla="*/ 453917 w 453917"/>
              <a:gd name="connsiteY3" fmla="*/ 190603 h 292997"/>
              <a:gd name="connsiteX4" fmla="*/ 134829 w 453917"/>
              <a:gd name="connsiteY4" fmla="*/ 292997 h 292997"/>
              <a:gd name="connsiteX0" fmla="*/ 134829 w 487154"/>
              <a:gd name="connsiteY0" fmla="*/ 292997 h 292997"/>
              <a:gd name="connsiteX1" fmla="*/ 0 w 487154"/>
              <a:gd name="connsiteY1" fmla="*/ 125028 h 292997"/>
              <a:gd name="connsiteX2" fmla="*/ 397305 w 487154"/>
              <a:gd name="connsiteY2" fmla="*/ 0 h 292997"/>
              <a:gd name="connsiteX3" fmla="*/ 487154 w 487154"/>
              <a:gd name="connsiteY3" fmla="*/ 240130 h 292997"/>
              <a:gd name="connsiteX4" fmla="*/ 134829 w 487154"/>
              <a:gd name="connsiteY4" fmla="*/ 292997 h 292997"/>
              <a:gd name="connsiteX0" fmla="*/ 28575 w 487154"/>
              <a:gd name="connsiteY0" fmla="*/ 180404 h 240130"/>
              <a:gd name="connsiteX1" fmla="*/ 0 w 487154"/>
              <a:gd name="connsiteY1" fmla="*/ 125028 h 240130"/>
              <a:gd name="connsiteX2" fmla="*/ 397305 w 487154"/>
              <a:gd name="connsiteY2" fmla="*/ 0 h 240130"/>
              <a:gd name="connsiteX3" fmla="*/ 487154 w 487154"/>
              <a:gd name="connsiteY3" fmla="*/ 240130 h 240130"/>
              <a:gd name="connsiteX4" fmla="*/ 28575 w 487154"/>
              <a:gd name="connsiteY4" fmla="*/ 180404 h 240130"/>
              <a:gd name="connsiteX0" fmla="*/ 15683 w 474262"/>
              <a:gd name="connsiteY0" fmla="*/ 180404 h 240130"/>
              <a:gd name="connsiteX1" fmla="*/ 0 w 474262"/>
              <a:gd name="connsiteY1" fmla="*/ 122626 h 240130"/>
              <a:gd name="connsiteX2" fmla="*/ 384413 w 474262"/>
              <a:gd name="connsiteY2" fmla="*/ 0 h 240130"/>
              <a:gd name="connsiteX3" fmla="*/ 474262 w 474262"/>
              <a:gd name="connsiteY3" fmla="*/ 240130 h 240130"/>
              <a:gd name="connsiteX4" fmla="*/ 15683 w 474262"/>
              <a:gd name="connsiteY4" fmla="*/ 180404 h 240130"/>
              <a:gd name="connsiteX0" fmla="*/ 15683 w 474262"/>
              <a:gd name="connsiteY0" fmla="*/ 187133 h 246859"/>
              <a:gd name="connsiteX1" fmla="*/ 0 w 474262"/>
              <a:gd name="connsiteY1" fmla="*/ 129355 h 246859"/>
              <a:gd name="connsiteX2" fmla="*/ 395058 w 474262"/>
              <a:gd name="connsiteY2" fmla="*/ 0 h 246859"/>
              <a:gd name="connsiteX3" fmla="*/ 474262 w 474262"/>
              <a:gd name="connsiteY3" fmla="*/ 246859 h 246859"/>
              <a:gd name="connsiteX4" fmla="*/ 15683 w 474262"/>
              <a:gd name="connsiteY4" fmla="*/ 187133 h 246859"/>
              <a:gd name="connsiteX0" fmla="*/ 0 w 478519"/>
              <a:gd name="connsiteY0" fmla="*/ 185243 h 246859"/>
              <a:gd name="connsiteX1" fmla="*/ 4257 w 478519"/>
              <a:gd name="connsiteY1" fmla="*/ 129355 h 246859"/>
              <a:gd name="connsiteX2" fmla="*/ 399315 w 478519"/>
              <a:gd name="connsiteY2" fmla="*/ 0 h 246859"/>
              <a:gd name="connsiteX3" fmla="*/ 478519 w 478519"/>
              <a:gd name="connsiteY3" fmla="*/ 246859 h 246859"/>
              <a:gd name="connsiteX4" fmla="*/ 0 w 478519"/>
              <a:gd name="connsiteY4" fmla="*/ 185243 h 246859"/>
              <a:gd name="connsiteX0" fmla="*/ 15445 w 493964"/>
              <a:gd name="connsiteY0" fmla="*/ 185243 h 246859"/>
              <a:gd name="connsiteX1" fmla="*/ 0 w 493964"/>
              <a:gd name="connsiteY1" fmla="*/ 117544 h 246859"/>
              <a:gd name="connsiteX2" fmla="*/ 414760 w 493964"/>
              <a:gd name="connsiteY2" fmla="*/ 0 h 246859"/>
              <a:gd name="connsiteX3" fmla="*/ 493964 w 493964"/>
              <a:gd name="connsiteY3" fmla="*/ 246859 h 246859"/>
              <a:gd name="connsiteX4" fmla="*/ 15445 w 493964"/>
              <a:gd name="connsiteY4" fmla="*/ 185243 h 246859"/>
              <a:gd name="connsiteX0" fmla="*/ 15445 w 493964"/>
              <a:gd name="connsiteY0" fmla="*/ 193138 h 254754"/>
              <a:gd name="connsiteX1" fmla="*/ 0 w 493964"/>
              <a:gd name="connsiteY1" fmla="*/ 125439 h 254754"/>
              <a:gd name="connsiteX2" fmla="*/ 417002 w 493964"/>
              <a:gd name="connsiteY2" fmla="*/ 0 h 254754"/>
              <a:gd name="connsiteX3" fmla="*/ 493964 w 493964"/>
              <a:gd name="connsiteY3" fmla="*/ 254754 h 254754"/>
              <a:gd name="connsiteX4" fmla="*/ 15445 w 493964"/>
              <a:gd name="connsiteY4" fmla="*/ 193138 h 254754"/>
              <a:gd name="connsiteX0" fmla="*/ 20195 w 498714"/>
              <a:gd name="connsiteY0" fmla="*/ 193138 h 254754"/>
              <a:gd name="connsiteX1" fmla="*/ 0 w 498714"/>
              <a:gd name="connsiteY1" fmla="*/ 124170 h 254754"/>
              <a:gd name="connsiteX2" fmla="*/ 421752 w 498714"/>
              <a:gd name="connsiteY2" fmla="*/ 0 h 254754"/>
              <a:gd name="connsiteX3" fmla="*/ 498714 w 498714"/>
              <a:gd name="connsiteY3" fmla="*/ 254754 h 254754"/>
              <a:gd name="connsiteX4" fmla="*/ 20195 w 498714"/>
              <a:gd name="connsiteY4" fmla="*/ 193138 h 254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714" h="254754">
                <a:moveTo>
                  <a:pt x="20195" y="193138"/>
                </a:moveTo>
                <a:lnTo>
                  <a:pt x="0" y="124170"/>
                </a:lnTo>
                <a:lnTo>
                  <a:pt x="421752" y="0"/>
                </a:lnTo>
                <a:lnTo>
                  <a:pt x="498714" y="254754"/>
                </a:lnTo>
                <a:lnTo>
                  <a:pt x="20195" y="193138"/>
                </a:lnTo>
                <a:close/>
              </a:path>
            </a:pathLst>
          </a:custGeom>
          <a:solidFill>
            <a:srgbClr val="00B0F0">
              <a:alpha val="24000"/>
            </a:srgbClr>
          </a:solidFill>
          <a:ln w="12700"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39" name="フリーフォーム 238"/>
          <p:cNvSpPr/>
          <p:nvPr/>
        </p:nvSpPr>
        <p:spPr>
          <a:xfrm rot="906788">
            <a:off x="8450257" y="4166252"/>
            <a:ext cx="999385" cy="992051"/>
          </a:xfrm>
          <a:custGeom>
            <a:avLst/>
            <a:gdLst>
              <a:gd name="connsiteX0" fmla="*/ 33337 w 352425"/>
              <a:gd name="connsiteY0" fmla="*/ 259557 h 259557"/>
              <a:gd name="connsiteX1" fmla="*/ 0 w 352425"/>
              <a:gd name="connsiteY1" fmla="*/ 150019 h 259557"/>
              <a:gd name="connsiteX2" fmla="*/ 54769 w 352425"/>
              <a:gd name="connsiteY2" fmla="*/ 135732 h 259557"/>
              <a:gd name="connsiteX3" fmla="*/ 33337 w 352425"/>
              <a:gd name="connsiteY3" fmla="*/ 80963 h 259557"/>
              <a:gd name="connsiteX4" fmla="*/ 307181 w 352425"/>
              <a:gd name="connsiteY4" fmla="*/ 0 h 259557"/>
              <a:gd name="connsiteX5" fmla="*/ 352425 w 352425"/>
              <a:gd name="connsiteY5" fmla="*/ 157163 h 259557"/>
              <a:gd name="connsiteX6" fmla="*/ 33337 w 352425"/>
              <a:gd name="connsiteY6" fmla="*/ 259557 h 259557"/>
              <a:gd name="connsiteX0" fmla="*/ 33337 w 352425"/>
              <a:gd name="connsiteY0" fmla="*/ 259557 h 259557"/>
              <a:gd name="connsiteX1" fmla="*/ 0 w 352425"/>
              <a:gd name="connsiteY1" fmla="*/ 150019 h 259557"/>
              <a:gd name="connsiteX2" fmla="*/ 33337 w 352425"/>
              <a:gd name="connsiteY2" fmla="*/ 80963 h 259557"/>
              <a:gd name="connsiteX3" fmla="*/ 307181 w 352425"/>
              <a:gd name="connsiteY3" fmla="*/ 0 h 259557"/>
              <a:gd name="connsiteX4" fmla="*/ 352425 w 352425"/>
              <a:gd name="connsiteY4" fmla="*/ 157163 h 259557"/>
              <a:gd name="connsiteX5" fmla="*/ 33337 w 352425"/>
              <a:gd name="connsiteY5" fmla="*/ 259557 h 259557"/>
              <a:gd name="connsiteX0" fmla="*/ 33337 w 352425"/>
              <a:gd name="connsiteY0" fmla="*/ 259557 h 259557"/>
              <a:gd name="connsiteX1" fmla="*/ 0 w 352425"/>
              <a:gd name="connsiteY1" fmla="*/ 150019 h 259557"/>
              <a:gd name="connsiteX2" fmla="*/ 307181 w 352425"/>
              <a:gd name="connsiteY2" fmla="*/ 0 h 259557"/>
              <a:gd name="connsiteX3" fmla="*/ 352425 w 352425"/>
              <a:gd name="connsiteY3" fmla="*/ 157163 h 259557"/>
              <a:gd name="connsiteX4" fmla="*/ 33337 w 352425"/>
              <a:gd name="connsiteY4" fmla="*/ 259557 h 259557"/>
              <a:gd name="connsiteX0" fmla="*/ 134829 w 453917"/>
              <a:gd name="connsiteY0" fmla="*/ 259557 h 259557"/>
              <a:gd name="connsiteX1" fmla="*/ 0 w 453917"/>
              <a:gd name="connsiteY1" fmla="*/ 91588 h 259557"/>
              <a:gd name="connsiteX2" fmla="*/ 408673 w 453917"/>
              <a:gd name="connsiteY2" fmla="*/ 0 h 259557"/>
              <a:gd name="connsiteX3" fmla="*/ 453917 w 453917"/>
              <a:gd name="connsiteY3" fmla="*/ 157163 h 259557"/>
              <a:gd name="connsiteX4" fmla="*/ 134829 w 453917"/>
              <a:gd name="connsiteY4" fmla="*/ 259557 h 259557"/>
              <a:gd name="connsiteX0" fmla="*/ 134829 w 453917"/>
              <a:gd name="connsiteY0" fmla="*/ 292997 h 292997"/>
              <a:gd name="connsiteX1" fmla="*/ 0 w 453917"/>
              <a:gd name="connsiteY1" fmla="*/ 125028 h 292997"/>
              <a:gd name="connsiteX2" fmla="*/ 397305 w 453917"/>
              <a:gd name="connsiteY2" fmla="*/ 0 h 292997"/>
              <a:gd name="connsiteX3" fmla="*/ 453917 w 453917"/>
              <a:gd name="connsiteY3" fmla="*/ 190603 h 292997"/>
              <a:gd name="connsiteX4" fmla="*/ 134829 w 453917"/>
              <a:gd name="connsiteY4" fmla="*/ 292997 h 292997"/>
              <a:gd name="connsiteX0" fmla="*/ 134829 w 487154"/>
              <a:gd name="connsiteY0" fmla="*/ 292997 h 292997"/>
              <a:gd name="connsiteX1" fmla="*/ 0 w 487154"/>
              <a:gd name="connsiteY1" fmla="*/ 125028 h 292997"/>
              <a:gd name="connsiteX2" fmla="*/ 397305 w 487154"/>
              <a:gd name="connsiteY2" fmla="*/ 0 h 292997"/>
              <a:gd name="connsiteX3" fmla="*/ 487154 w 487154"/>
              <a:gd name="connsiteY3" fmla="*/ 240130 h 292997"/>
              <a:gd name="connsiteX4" fmla="*/ 134829 w 487154"/>
              <a:gd name="connsiteY4" fmla="*/ 292997 h 292997"/>
              <a:gd name="connsiteX0" fmla="*/ 28575 w 487154"/>
              <a:gd name="connsiteY0" fmla="*/ 180404 h 240130"/>
              <a:gd name="connsiteX1" fmla="*/ 0 w 487154"/>
              <a:gd name="connsiteY1" fmla="*/ 125028 h 240130"/>
              <a:gd name="connsiteX2" fmla="*/ 397305 w 487154"/>
              <a:gd name="connsiteY2" fmla="*/ 0 h 240130"/>
              <a:gd name="connsiteX3" fmla="*/ 487154 w 487154"/>
              <a:gd name="connsiteY3" fmla="*/ 240130 h 240130"/>
              <a:gd name="connsiteX4" fmla="*/ 28575 w 487154"/>
              <a:gd name="connsiteY4" fmla="*/ 180404 h 240130"/>
              <a:gd name="connsiteX0" fmla="*/ 15683 w 474262"/>
              <a:gd name="connsiteY0" fmla="*/ 180404 h 240130"/>
              <a:gd name="connsiteX1" fmla="*/ 0 w 474262"/>
              <a:gd name="connsiteY1" fmla="*/ 122626 h 240130"/>
              <a:gd name="connsiteX2" fmla="*/ 384413 w 474262"/>
              <a:gd name="connsiteY2" fmla="*/ 0 h 240130"/>
              <a:gd name="connsiteX3" fmla="*/ 474262 w 474262"/>
              <a:gd name="connsiteY3" fmla="*/ 240130 h 240130"/>
              <a:gd name="connsiteX4" fmla="*/ 15683 w 474262"/>
              <a:gd name="connsiteY4" fmla="*/ 180404 h 240130"/>
              <a:gd name="connsiteX0" fmla="*/ 15683 w 474262"/>
              <a:gd name="connsiteY0" fmla="*/ 187133 h 246859"/>
              <a:gd name="connsiteX1" fmla="*/ 0 w 474262"/>
              <a:gd name="connsiteY1" fmla="*/ 129355 h 246859"/>
              <a:gd name="connsiteX2" fmla="*/ 395058 w 474262"/>
              <a:gd name="connsiteY2" fmla="*/ 0 h 246859"/>
              <a:gd name="connsiteX3" fmla="*/ 474262 w 474262"/>
              <a:gd name="connsiteY3" fmla="*/ 246859 h 246859"/>
              <a:gd name="connsiteX4" fmla="*/ 15683 w 474262"/>
              <a:gd name="connsiteY4" fmla="*/ 187133 h 246859"/>
              <a:gd name="connsiteX0" fmla="*/ 0 w 458579"/>
              <a:gd name="connsiteY0" fmla="*/ 187133 h 246859"/>
              <a:gd name="connsiteX1" fmla="*/ 7838 w 458579"/>
              <a:gd name="connsiteY1" fmla="*/ 118267 h 246859"/>
              <a:gd name="connsiteX2" fmla="*/ 379375 w 458579"/>
              <a:gd name="connsiteY2" fmla="*/ 0 h 246859"/>
              <a:gd name="connsiteX3" fmla="*/ 458579 w 458579"/>
              <a:gd name="connsiteY3" fmla="*/ 246859 h 246859"/>
              <a:gd name="connsiteX4" fmla="*/ 0 w 458579"/>
              <a:gd name="connsiteY4" fmla="*/ 187133 h 246859"/>
              <a:gd name="connsiteX0" fmla="*/ 83447 w 450741"/>
              <a:gd name="connsiteY0" fmla="*/ 226343 h 246859"/>
              <a:gd name="connsiteX1" fmla="*/ 0 w 450741"/>
              <a:gd name="connsiteY1" fmla="*/ 118267 h 246859"/>
              <a:gd name="connsiteX2" fmla="*/ 371537 w 450741"/>
              <a:gd name="connsiteY2" fmla="*/ 0 h 246859"/>
              <a:gd name="connsiteX3" fmla="*/ 450741 w 450741"/>
              <a:gd name="connsiteY3" fmla="*/ 246859 h 246859"/>
              <a:gd name="connsiteX4" fmla="*/ 83447 w 450741"/>
              <a:gd name="connsiteY4" fmla="*/ 226343 h 246859"/>
              <a:gd name="connsiteX0" fmla="*/ 46986 w 414280"/>
              <a:gd name="connsiteY0" fmla="*/ 226343 h 246859"/>
              <a:gd name="connsiteX1" fmla="*/ 0 w 414280"/>
              <a:gd name="connsiteY1" fmla="*/ 95889 h 246859"/>
              <a:gd name="connsiteX2" fmla="*/ 335076 w 414280"/>
              <a:gd name="connsiteY2" fmla="*/ 0 h 246859"/>
              <a:gd name="connsiteX3" fmla="*/ 414280 w 414280"/>
              <a:gd name="connsiteY3" fmla="*/ 246859 h 246859"/>
              <a:gd name="connsiteX4" fmla="*/ 46986 w 414280"/>
              <a:gd name="connsiteY4" fmla="*/ 226343 h 246859"/>
              <a:gd name="connsiteX0" fmla="*/ 46986 w 414280"/>
              <a:gd name="connsiteY0" fmla="*/ 226343 h 246859"/>
              <a:gd name="connsiteX1" fmla="*/ 0 w 414280"/>
              <a:gd name="connsiteY1" fmla="*/ 95889 h 246859"/>
              <a:gd name="connsiteX2" fmla="*/ 335076 w 414280"/>
              <a:gd name="connsiteY2" fmla="*/ 0 h 246859"/>
              <a:gd name="connsiteX3" fmla="*/ 414280 w 414280"/>
              <a:gd name="connsiteY3" fmla="*/ 246859 h 246859"/>
              <a:gd name="connsiteX4" fmla="*/ 198120 w 414280"/>
              <a:gd name="connsiteY4" fmla="*/ 190407 h 246859"/>
              <a:gd name="connsiteX5" fmla="*/ 46986 w 414280"/>
              <a:gd name="connsiteY5" fmla="*/ 226343 h 246859"/>
              <a:gd name="connsiteX0" fmla="*/ 46986 w 414280"/>
              <a:gd name="connsiteY0" fmla="*/ 226343 h 296438"/>
              <a:gd name="connsiteX1" fmla="*/ 0 w 414280"/>
              <a:gd name="connsiteY1" fmla="*/ 95889 h 296438"/>
              <a:gd name="connsiteX2" fmla="*/ 335076 w 414280"/>
              <a:gd name="connsiteY2" fmla="*/ 0 h 296438"/>
              <a:gd name="connsiteX3" fmla="*/ 414280 w 414280"/>
              <a:gd name="connsiteY3" fmla="*/ 246859 h 296438"/>
              <a:gd name="connsiteX4" fmla="*/ 301230 w 414280"/>
              <a:gd name="connsiteY4" fmla="*/ 296438 h 296438"/>
              <a:gd name="connsiteX5" fmla="*/ 198120 w 414280"/>
              <a:gd name="connsiteY5" fmla="*/ 190407 h 296438"/>
              <a:gd name="connsiteX6" fmla="*/ 46986 w 414280"/>
              <a:gd name="connsiteY6" fmla="*/ 226343 h 296438"/>
              <a:gd name="connsiteX0" fmla="*/ 46986 w 414280"/>
              <a:gd name="connsiteY0" fmla="*/ 226343 h 296438"/>
              <a:gd name="connsiteX1" fmla="*/ 0 w 414280"/>
              <a:gd name="connsiteY1" fmla="*/ 95889 h 296438"/>
              <a:gd name="connsiteX2" fmla="*/ 335076 w 414280"/>
              <a:gd name="connsiteY2" fmla="*/ 0 h 296438"/>
              <a:gd name="connsiteX3" fmla="*/ 414280 w 414280"/>
              <a:gd name="connsiteY3" fmla="*/ 246859 h 296438"/>
              <a:gd name="connsiteX4" fmla="*/ 301230 w 414280"/>
              <a:gd name="connsiteY4" fmla="*/ 296438 h 296438"/>
              <a:gd name="connsiteX5" fmla="*/ 228475 w 414280"/>
              <a:gd name="connsiteY5" fmla="*/ 188797 h 296438"/>
              <a:gd name="connsiteX6" fmla="*/ 46986 w 414280"/>
              <a:gd name="connsiteY6" fmla="*/ 226343 h 296438"/>
              <a:gd name="connsiteX0" fmla="*/ 46986 w 414280"/>
              <a:gd name="connsiteY0" fmla="*/ 226343 h 325159"/>
              <a:gd name="connsiteX1" fmla="*/ 0 w 414280"/>
              <a:gd name="connsiteY1" fmla="*/ 95889 h 325159"/>
              <a:gd name="connsiteX2" fmla="*/ 335076 w 414280"/>
              <a:gd name="connsiteY2" fmla="*/ 0 h 325159"/>
              <a:gd name="connsiteX3" fmla="*/ 414280 w 414280"/>
              <a:gd name="connsiteY3" fmla="*/ 246859 h 325159"/>
              <a:gd name="connsiteX4" fmla="*/ 275510 w 414280"/>
              <a:gd name="connsiteY4" fmla="*/ 325159 h 325159"/>
              <a:gd name="connsiteX5" fmla="*/ 228475 w 414280"/>
              <a:gd name="connsiteY5" fmla="*/ 188797 h 325159"/>
              <a:gd name="connsiteX6" fmla="*/ 46986 w 414280"/>
              <a:gd name="connsiteY6" fmla="*/ 226343 h 325159"/>
              <a:gd name="connsiteX0" fmla="*/ 46986 w 451143"/>
              <a:gd name="connsiteY0" fmla="*/ 226343 h 325159"/>
              <a:gd name="connsiteX1" fmla="*/ 0 w 451143"/>
              <a:gd name="connsiteY1" fmla="*/ 95889 h 325159"/>
              <a:gd name="connsiteX2" fmla="*/ 335076 w 451143"/>
              <a:gd name="connsiteY2" fmla="*/ 0 h 325159"/>
              <a:gd name="connsiteX3" fmla="*/ 451143 w 451143"/>
              <a:gd name="connsiteY3" fmla="*/ 289220 h 325159"/>
              <a:gd name="connsiteX4" fmla="*/ 275510 w 451143"/>
              <a:gd name="connsiteY4" fmla="*/ 325159 h 325159"/>
              <a:gd name="connsiteX5" fmla="*/ 228475 w 451143"/>
              <a:gd name="connsiteY5" fmla="*/ 188797 h 325159"/>
              <a:gd name="connsiteX6" fmla="*/ 46986 w 451143"/>
              <a:gd name="connsiteY6" fmla="*/ 226343 h 325159"/>
              <a:gd name="connsiteX0" fmla="*/ 46986 w 444877"/>
              <a:gd name="connsiteY0" fmla="*/ 226343 h 325159"/>
              <a:gd name="connsiteX1" fmla="*/ 0 w 444877"/>
              <a:gd name="connsiteY1" fmla="*/ 95889 h 325159"/>
              <a:gd name="connsiteX2" fmla="*/ 335076 w 444877"/>
              <a:gd name="connsiteY2" fmla="*/ 0 h 325159"/>
              <a:gd name="connsiteX3" fmla="*/ 444877 w 444877"/>
              <a:gd name="connsiteY3" fmla="*/ 288490 h 325159"/>
              <a:gd name="connsiteX4" fmla="*/ 275510 w 444877"/>
              <a:gd name="connsiteY4" fmla="*/ 325159 h 325159"/>
              <a:gd name="connsiteX5" fmla="*/ 228475 w 444877"/>
              <a:gd name="connsiteY5" fmla="*/ 188797 h 325159"/>
              <a:gd name="connsiteX6" fmla="*/ 46986 w 444877"/>
              <a:gd name="connsiteY6" fmla="*/ 226343 h 325159"/>
              <a:gd name="connsiteX0" fmla="*/ 46986 w 444877"/>
              <a:gd name="connsiteY0" fmla="*/ 351251 h 450067"/>
              <a:gd name="connsiteX1" fmla="*/ 0 w 444877"/>
              <a:gd name="connsiteY1" fmla="*/ 220797 h 450067"/>
              <a:gd name="connsiteX2" fmla="*/ 304683 w 444877"/>
              <a:gd name="connsiteY2" fmla="*/ 0 h 450067"/>
              <a:gd name="connsiteX3" fmla="*/ 444877 w 444877"/>
              <a:gd name="connsiteY3" fmla="*/ 413398 h 450067"/>
              <a:gd name="connsiteX4" fmla="*/ 275510 w 444877"/>
              <a:gd name="connsiteY4" fmla="*/ 450067 h 450067"/>
              <a:gd name="connsiteX5" fmla="*/ 228475 w 444877"/>
              <a:gd name="connsiteY5" fmla="*/ 313705 h 450067"/>
              <a:gd name="connsiteX6" fmla="*/ 46986 w 444877"/>
              <a:gd name="connsiteY6" fmla="*/ 351251 h 450067"/>
              <a:gd name="connsiteX0" fmla="*/ 219262 w 617153"/>
              <a:gd name="connsiteY0" fmla="*/ 351251 h 450067"/>
              <a:gd name="connsiteX1" fmla="*/ 0 w 617153"/>
              <a:gd name="connsiteY1" fmla="*/ 328915 h 450067"/>
              <a:gd name="connsiteX2" fmla="*/ 476959 w 617153"/>
              <a:gd name="connsiteY2" fmla="*/ 0 h 450067"/>
              <a:gd name="connsiteX3" fmla="*/ 617153 w 617153"/>
              <a:gd name="connsiteY3" fmla="*/ 413398 h 450067"/>
              <a:gd name="connsiteX4" fmla="*/ 447786 w 617153"/>
              <a:gd name="connsiteY4" fmla="*/ 450067 h 450067"/>
              <a:gd name="connsiteX5" fmla="*/ 400751 w 617153"/>
              <a:gd name="connsiteY5" fmla="*/ 313705 h 450067"/>
              <a:gd name="connsiteX6" fmla="*/ 219262 w 617153"/>
              <a:gd name="connsiteY6" fmla="*/ 351251 h 450067"/>
              <a:gd name="connsiteX0" fmla="*/ 90097 w 617153"/>
              <a:gd name="connsiteY0" fmla="*/ 392434 h 450067"/>
              <a:gd name="connsiteX1" fmla="*/ 0 w 617153"/>
              <a:gd name="connsiteY1" fmla="*/ 328915 h 450067"/>
              <a:gd name="connsiteX2" fmla="*/ 476959 w 617153"/>
              <a:gd name="connsiteY2" fmla="*/ 0 h 450067"/>
              <a:gd name="connsiteX3" fmla="*/ 617153 w 617153"/>
              <a:gd name="connsiteY3" fmla="*/ 413398 h 450067"/>
              <a:gd name="connsiteX4" fmla="*/ 447786 w 617153"/>
              <a:gd name="connsiteY4" fmla="*/ 450067 h 450067"/>
              <a:gd name="connsiteX5" fmla="*/ 400751 w 617153"/>
              <a:gd name="connsiteY5" fmla="*/ 313705 h 450067"/>
              <a:gd name="connsiteX6" fmla="*/ 90097 w 617153"/>
              <a:gd name="connsiteY6" fmla="*/ 392434 h 450067"/>
              <a:gd name="connsiteX0" fmla="*/ 161763 w 688819"/>
              <a:gd name="connsiteY0" fmla="*/ 392434 h 533627"/>
              <a:gd name="connsiteX1" fmla="*/ 71666 w 688819"/>
              <a:gd name="connsiteY1" fmla="*/ 328915 h 533627"/>
              <a:gd name="connsiteX2" fmla="*/ 548625 w 688819"/>
              <a:gd name="connsiteY2" fmla="*/ 0 h 533627"/>
              <a:gd name="connsiteX3" fmla="*/ 688819 w 688819"/>
              <a:gd name="connsiteY3" fmla="*/ 413398 h 533627"/>
              <a:gd name="connsiteX4" fmla="*/ 519452 w 688819"/>
              <a:gd name="connsiteY4" fmla="*/ 450067 h 533627"/>
              <a:gd name="connsiteX5" fmla="*/ 472417 w 688819"/>
              <a:gd name="connsiteY5" fmla="*/ 313705 h 533627"/>
              <a:gd name="connsiteX6" fmla="*/ 0 w 688819"/>
              <a:gd name="connsiteY6" fmla="*/ 533627 h 533627"/>
              <a:gd name="connsiteX7" fmla="*/ 161763 w 688819"/>
              <a:gd name="connsiteY7" fmla="*/ 392434 h 533627"/>
              <a:gd name="connsiteX0" fmla="*/ 161763 w 688819"/>
              <a:gd name="connsiteY0" fmla="*/ 392434 h 578466"/>
              <a:gd name="connsiteX1" fmla="*/ 71666 w 688819"/>
              <a:gd name="connsiteY1" fmla="*/ 328915 h 578466"/>
              <a:gd name="connsiteX2" fmla="*/ 548625 w 688819"/>
              <a:gd name="connsiteY2" fmla="*/ 0 h 578466"/>
              <a:gd name="connsiteX3" fmla="*/ 688819 w 688819"/>
              <a:gd name="connsiteY3" fmla="*/ 413398 h 578466"/>
              <a:gd name="connsiteX4" fmla="*/ 519452 w 688819"/>
              <a:gd name="connsiteY4" fmla="*/ 450067 h 578466"/>
              <a:gd name="connsiteX5" fmla="*/ 472417 w 688819"/>
              <a:gd name="connsiteY5" fmla="*/ 313705 h 578466"/>
              <a:gd name="connsiteX6" fmla="*/ 69447 w 688819"/>
              <a:gd name="connsiteY6" fmla="*/ 578466 h 578466"/>
              <a:gd name="connsiteX7" fmla="*/ 0 w 688819"/>
              <a:gd name="connsiteY7" fmla="*/ 533627 h 578466"/>
              <a:gd name="connsiteX8" fmla="*/ 161763 w 688819"/>
              <a:gd name="connsiteY8" fmla="*/ 392434 h 578466"/>
              <a:gd name="connsiteX0" fmla="*/ 161763 w 688819"/>
              <a:gd name="connsiteY0" fmla="*/ 392434 h 586440"/>
              <a:gd name="connsiteX1" fmla="*/ 71666 w 688819"/>
              <a:gd name="connsiteY1" fmla="*/ 328915 h 586440"/>
              <a:gd name="connsiteX2" fmla="*/ 548625 w 688819"/>
              <a:gd name="connsiteY2" fmla="*/ 0 h 586440"/>
              <a:gd name="connsiteX3" fmla="*/ 688819 w 688819"/>
              <a:gd name="connsiteY3" fmla="*/ 413398 h 586440"/>
              <a:gd name="connsiteX4" fmla="*/ 519452 w 688819"/>
              <a:gd name="connsiteY4" fmla="*/ 450067 h 586440"/>
              <a:gd name="connsiteX5" fmla="*/ 472417 w 688819"/>
              <a:gd name="connsiteY5" fmla="*/ 313705 h 586440"/>
              <a:gd name="connsiteX6" fmla="*/ 106849 w 688819"/>
              <a:gd name="connsiteY6" fmla="*/ 586440 h 586440"/>
              <a:gd name="connsiteX7" fmla="*/ 69447 w 688819"/>
              <a:gd name="connsiteY7" fmla="*/ 578466 h 586440"/>
              <a:gd name="connsiteX8" fmla="*/ 0 w 688819"/>
              <a:gd name="connsiteY8" fmla="*/ 533627 h 586440"/>
              <a:gd name="connsiteX9" fmla="*/ 161763 w 688819"/>
              <a:gd name="connsiteY9" fmla="*/ 392434 h 586440"/>
              <a:gd name="connsiteX0" fmla="*/ 161763 w 688819"/>
              <a:gd name="connsiteY0" fmla="*/ 392434 h 586440"/>
              <a:gd name="connsiteX1" fmla="*/ 71666 w 688819"/>
              <a:gd name="connsiteY1" fmla="*/ 328915 h 586440"/>
              <a:gd name="connsiteX2" fmla="*/ 548625 w 688819"/>
              <a:gd name="connsiteY2" fmla="*/ 0 h 586440"/>
              <a:gd name="connsiteX3" fmla="*/ 688819 w 688819"/>
              <a:gd name="connsiteY3" fmla="*/ 413398 h 586440"/>
              <a:gd name="connsiteX4" fmla="*/ 519452 w 688819"/>
              <a:gd name="connsiteY4" fmla="*/ 450067 h 586440"/>
              <a:gd name="connsiteX5" fmla="*/ 440908 w 688819"/>
              <a:gd name="connsiteY5" fmla="*/ 495683 h 586440"/>
              <a:gd name="connsiteX6" fmla="*/ 106849 w 688819"/>
              <a:gd name="connsiteY6" fmla="*/ 586440 h 586440"/>
              <a:gd name="connsiteX7" fmla="*/ 69447 w 688819"/>
              <a:gd name="connsiteY7" fmla="*/ 578466 h 586440"/>
              <a:gd name="connsiteX8" fmla="*/ 0 w 688819"/>
              <a:gd name="connsiteY8" fmla="*/ 533627 h 586440"/>
              <a:gd name="connsiteX9" fmla="*/ 161763 w 688819"/>
              <a:gd name="connsiteY9" fmla="*/ 392434 h 586440"/>
              <a:gd name="connsiteX0" fmla="*/ 161763 w 704015"/>
              <a:gd name="connsiteY0" fmla="*/ 392434 h 586440"/>
              <a:gd name="connsiteX1" fmla="*/ 71666 w 704015"/>
              <a:gd name="connsiteY1" fmla="*/ 328915 h 586440"/>
              <a:gd name="connsiteX2" fmla="*/ 548625 w 704015"/>
              <a:gd name="connsiteY2" fmla="*/ 0 h 586440"/>
              <a:gd name="connsiteX3" fmla="*/ 704015 w 704015"/>
              <a:gd name="connsiteY3" fmla="*/ 423245 h 586440"/>
              <a:gd name="connsiteX4" fmla="*/ 519452 w 704015"/>
              <a:gd name="connsiteY4" fmla="*/ 450067 h 586440"/>
              <a:gd name="connsiteX5" fmla="*/ 440908 w 704015"/>
              <a:gd name="connsiteY5" fmla="*/ 495683 h 586440"/>
              <a:gd name="connsiteX6" fmla="*/ 106849 w 704015"/>
              <a:gd name="connsiteY6" fmla="*/ 586440 h 586440"/>
              <a:gd name="connsiteX7" fmla="*/ 69447 w 704015"/>
              <a:gd name="connsiteY7" fmla="*/ 578466 h 586440"/>
              <a:gd name="connsiteX8" fmla="*/ 0 w 704015"/>
              <a:gd name="connsiteY8" fmla="*/ 533627 h 586440"/>
              <a:gd name="connsiteX9" fmla="*/ 161763 w 704015"/>
              <a:gd name="connsiteY9" fmla="*/ 392434 h 586440"/>
              <a:gd name="connsiteX0" fmla="*/ 161763 w 701575"/>
              <a:gd name="connsiteY0" fmla="*/ 392434 h 586440"/>
              <a:gd name="connsiteX1" fmla="*/ 71666 w 701575"/>
              <a:gd name="connsiteY1" fmla="*/ 328915 h 586440"/>
              <a:gd name="connsiteX2" fmla="*/ 548625 w 701575"/>
              <a:gd name="connsiteY2" fmla="*/ 0 h 586440"/>
              <a:gd name="connsiteX3" fmla="*/ 701575 w 701575"/>
              <a:gd name="connsiteY3" fmla="*/ 402559 h 586440"/>
              <a:gd name="connsiteX4" fmla="*/ 519452 w 701575"/>
              <a:gd name="connsiteY4" fmla="*/ 450067 h 586440"/>
              <a:gd name="connsiteX5" fmla="*/ 440908 w 701575"/>
              <a:gd name="connsiteY5" fmla="*/ 495683 h 586440"/>
              <a:gd name="connsiteX6" fmla="*/ 106849 w 701575"/>
              <a:gd name="connsiteY6" fmla="*/ 586440 h 586440"/>
              <a:gd name="connsiteX7" fmla="*/ 69447 w 701575"/>
              <a:gd name="connsiteY7" fmla="*/ 578466 h 586440"/>
              <a:gd name="connsiteX8" fmla="*/ 0 w 701575"/>
              <a:gd name="connsiteY8" fmla="*/ 533627 h 586440"/>
              <a:gd name="connsiteX9" fmla="*/ 161763 w 701575"/>
              <a:gd name="connsiteY9" fmla="*/ 392434 h 586440"/>
              <a:gd name="connsiteX0" fmla="*/ 161763 w 701575"/>
              <a:gd name="connsiteY0" fmla="*/ 392434 h 586440"/>
              <a:gd name="connsiteX1" fmla="*/ 71666 w 701575"/>
              <a:gd name="connsiteY1" fmla="*/ 328915 h 586440"/>
              <a:gd name="connsiteX2" fmla="*/ 548625 w 701575"/>
              <a:gd name="connsiteY2" fmla="*/ 0 h 586440"/>
              <a:gd name="connsiteX3" fmla="*/ 701575 w 701575"/>
              <a:gd name="connsiteY3" fmla="*/ 402559 h 586440"/>
              <a:gd name="connsiteX4" fmla="*/ 677299 w 701575"/>
              <a:gd name="connsiteY4" fmla="*/ 434993 h 586440"/>
              <a:gd name="connsiteX5" fmla="*/ 440908 w 701575"/>
              <a:gd name="connsiteY5" fmla="*/ 495683 h 586440"/>
              <a:gd name="connsiteX6" fmla="*/ 106849 w 701575"/>
              <a:gd name="connsiteY6" fmla="*/ 586440 h 586440"/>
              <a:gd name="connsiteX7" fmla="*/ 69447 w 701575"/>
              <a:gd name="connsiteY7" fmla="*/ 578466 h 586440"/>
              <a:gd name="connsiteX8" fmla="*/ 0 w 701575"/>
              <a:gd name="connsiteY8" fmla="*/ 533627 h 586440"/>
              <a:gd name="connsiteX9" fmla="*/ 161763 w 701575"/>
              <a:gd name="connsiteY9" fmla="*/ 392434 h 586440"/>
              <a:gd name="connsiteX0" fmla="*/ 161763 w 701575"/>
              <a:gd name="connsiteY0" fmla="*/ 392434 h 586440"/>
              <a:gd name="connsiteX1" fmla="*/ 71666 w 701575"/>
              <a:gd name="connsiteY1" fmla="*/ 328915 h 586440"/>
              <a:gd name="connsiteX2" fmla="*/ 548625 w 701575"/>
              <a:gd name="connsiteY2" fmla="*/ 0 h 586440"/>
              <a:gd name="connsiteX3" fmla="*/ 701575 w 701575"/>
              <a:gd name="connsiteY3" fmla="*/ 402559 h 586440"/>
              <a:gd name="connsiteX4" fmla="*/ 677299 w 701575"/>
              <a:gd name="connsiteY4" fmla="*/ 434993 h 586440"/>
              <a:gd name="connsiteX5" fmla="*/ 106849 w 701575"/>
              <a:gd name="connsiteY5" fmla="*/ 586440 h 586440"/>
              <a:gd name="connsiteX6" fmla="*/ 69447 w 701575"/>
              <a:gd name="connsiteY6" fmla="*/ 578466 h 586440"/>
              <a:gd name="connsiteX7" fmla="*/ 0 w 701575"/>
              <a:gd name="connsiteY7" fmla="*/ 533627 h 586440"/>
              <a:gd name="connsiteX8" fmla="*/ 161763 w 701575"/>
              <a:gd name="connsiteY8" fmla="*/ 392434 h 586440"/>
              <a:gd name="connsiteX0" fmla="*/ 0 w 793731"/>
              <a:gd name="connsiteY0" fmla="*/ 459728 h 586440"/>
              <a:gd name="connsiteX1" fmla="*/ 163822 w 793731"/>
              <a:gd name="connsiteY1" fmla="*/ 328915 h 586440"/>
              <a:gd name="connsiteX2" fmla="*/ 640781 w 793731"/>
              <a:gd name="connsiteY2" fmla="*/ 0 h 586440"/>
              <a:gd name="connsiteX3" fmla="*/ 793731 w 793731"/>
              <a:gd name="connsiteY3" fmla="*/ 402559 h 586440"/>
              <a:gd name="connsiteX4" fmla="*/ 769455 w 793731"/>
              <a:gd name="connsiteY4" fmla="*/ 434993 h 586440"/>
              <a:gd name="connsiteX5" fmla="*/ 199005 w 793731"/>
              <a:gd name="connsiteY5" fmla="*/ 586440 h 586440"/>
              <a:gd name="connsiteX6" fmla="*/ 161603 w 793731"/>
              <a:gd name="connsiteY6" fmla="*/ 578466 h 586440"/>
              <a:gd name="connsiteX7" fmla="*/ 92156 w 793731"/>
              <a:gd name="connsiteY7" fmla="*/ 533627 h 586440"/>
              <a:gd name="connsiteX8" fmla="*/ 0 w 793731"/>
              <a:gd name="connsiteY8" fmla="*/ 459728 h 586440"/>
              <a:gd name="connsiteX0" fmla="*/ 0 w 793731"/>
              <a:gd name="connsiteY0" fmla="*/ 459728 h 586440"/>
              <a:gd name="connsiteX1" fmla="*/ 640781 w 793731"/>
              <a:gd name="connsiteY1" fmla="*/ 0 h 586440"/>
              <a:gd name="connsiteX2" fmla="*/ 793731 w 793731"/>
              <a:gd name="connsiteY2" fmla="*/ 402559 h 586440"/>
              <a:gd name="connsiteX3" fmla="*/ 769455 w 793731"/>
              <a:gd name="connsiteY3" fmla="*/ 434993 h 586440"/>
              <a:gd name="connsiteX4" fmla="*/ 199005 w 793731"/>
              <a:gd name="connsiteY4" fmla="*/ 586440 h 586440"/>
              <a:gd name="connsiteX5" fmla="*/ 161603 w 793731"/>
              <a:gd name="connsiteY5" fmla="*/ 578466 h 586440"/>
              <a:gd name="connsiteX6" fmla="*/ 92156 w 793731"/>
              <a:gd name="connsiteY6" fmla="*/ 533627 h 586440"/>
              <a:gd name="connsiteX7" fmla="*/ 0 w 793731"/>
              <a:gd name="connsiteY7" fmla="*/ 459728 h 58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3731" h="586440">
                <a:moveTo>
                  <a:pt x="0" y="459728"/>
                </a:moveTo>
                <a:lnTo>
                  <a:pt x="640781" y="0"/>
                </a:lnTo>
                <a:lnTo>
                  <a:pt x="793731" y="402559"/>
                </a:lnTo>
                <a:lnTo>
                  <a:pt x="769455" y="434993"/>
                </a:lnTo>
                <a:lnTo>
                  <a:pt x="199005" y="586440"/>
                </a:lnTo>
                <a:lnTo>
                  <a:pt x="161603" y="578466"/>
                </a:lnTo>
                <a:lnTo>
                  <a:pt x="92156" y="533627"/>
                </a:lnTo>
                <a:lnTo>
                  <a:pt x="0" y="459728"/>
                </a:lnTo>
                <a:close/>
              </a:path>
            </a:pathLst>
          </a:custGeom>
          <a:solidFill>
            <a:srgbClr val="00B0F0">
              <a:alpha val="75000"/>
            </a:srgbClr>
          </a:solidFill>
          <a:ln w="12700" cmpd="sng">
            <a:solidFill>
              <a:schemeClr val="tx1">
                <a:alpha val="96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40" name="フリーフォーム 239"/>
          <p:cNvSpPr/>
          <p:nvPr/>
        </p:nvSpPr>
        <p:spPr>
          <a:xfrm rot="906788">
            <a:off x="9959212" y="3902899"/>
            <a:ext cx="561851" cy="448382"/>
          </a:xfrm>
          <a:custGeom>
            <a:avLst/>
            <a:gdLst>
              <a:gd name="connsiteX0" fmla="*/ 33337 w 352425"/>
              <a:gd name="connsiteY0" fmla="*/ 259557 h 259557"/>
              <a:gd name="connsiteX1" fmla="*/ 0 w 352425"/>
              <a:gd name="connsiteY1" fmla="*/ 150019 h 259557"/>
              <a:gd name="connsiteX2" fmla="*/ 54769 w 352425"/>
              <a:gd name="connsiteY2" fmla="*/ 135732 h 259557"/>
              <a:gd name="connsiteX3" fmla="*/ 33337 w 352425"/>
              <a:gd name="connsiteY3" fmla="*/ 80963 h 259557"/>
              <a:gd name="connsiteX4" fmla="*/ 307181 w 352425"/>
              <a:gd name="connsiteY4" fmla="*/ 0 h 259557"/>
              <a:gd name="connsiteX5" fmla="*/ 352425 w 352425"/>
              <a:gd name="connsiteY5" fmla="*/ 157163 h 259557"/>
              <a:gd name="connsiteX6" fmla="*/ 33337 w 352425"/>
              <a:gd name="connsiteY6" fmla="*/ 259557 h 259557"/>
              <a:gd name="connsiteX0" fmla="*/ 33337 w 352425"/>
              <a:gd name="connsiteY0" fmla="*/ 259557 h 259557"/>
              <a:gd name="connsiteX1" fmla="*/ 0 w 352425"/>
              <a:gd name="connsiteY1" fmla="*/ 150019 h 259557"/>
              <a:gd name="connsiteX2" fmla="*/ 33337 w 352425"/>
              <a:gd name="connsiteY2" fmla="*/ 80963 h 259557"/>
              <a:gd name="connsiteX3" fmla="*/ 307181 w 352425"/>
              <a:gd name="connsiteY3" fmla="*/ 0 h 259557"/>
              <a:gd name="connsiteX4" fmla="*/ 352425 w 352425"/>
              <a:gd name="connsiteY4" fmla="*/ 157163 h 259557"/>
              <a:gd name="connsiteX5" fmla="*/ 33337 w 352425"/>
              <a:gd name="connsiteY5" fmla="*/ 259557 h 259557"/>
              <a:gd name="connsiteX0" fmla="*/ 33337 w 352425"/>
              <a:gd name="connsiteY0" fmla="*/ 259557 h 259557"/>
              <a:gd name="connsiteX1" fmla="*/ 0 w 352425"/>
              <a:gd name="connsiteY1" fmla="*/ 150019 h 259557"/>
              <a:gd name="connsiteX2" fmla="*/ 307181 w 352425"/>
              <a:gd name="connsiteY2" fmla="*/ 0 h 259557"/>
              <a:gd name="connsiteX3" fmla="*/ 352425 w 352425"/>
              <a:gd name="connsiteY3" fmla="*/ 157163 h 259557"/>
              <a:gd name="connsiteX4" fmla="*/ 33337 w 352425"/>
              <a:gd name="connsiteY4" fmla="*/ 259557 h 259557"/>
              <a:gd name="connsiteX0" fmla="*/ 134829 w 453917"/>
              <a:gd name="connsiteY0" fmla="*/ 259557 h 259557"/>
              <a:gd name="connsiteX1" fmla="*/ 0 w 453917"/>
              <a:gd name="connsiteY1" fmla="*/ 91588 h 259557"/>
              <a:gd name="connsiteX2" fmla="*/ 408673 w 453917"/>
              <a:gd name="connsiteY2" fmla="*/ 0 h 259557"/>
              <a:gd name="connsiteX3" fmla="*/ 453917 w 453917"/>
              <a:gd name="connsiteY3" fmla="*/ 157163 h 259557"/>
              <a:gd name="connsiteX4" fmla="*/ 134829 w 453917"/>
              <a:gd name="connsiteY4" fmla="*/ 259557 h 259557"/>
              <a:gd name="connsiteX0" fmla="*/ 134829 w 453917"/>
              <a:gd name="connsiteY0" fmla="*/ 292997 h 292997"/>
              <a:gd name="connsiteX1" fmla="*/ 0 w 453917"/>
              <a:gd name="connsiteY1" fmla="*/ 125028 h 292997"/>
              <a:gd name="connsiteX2" fmla="*/ 397305 w 453917"/>
              <a:gd name="connsiteY2" fmla="*/ 0 h 292997"/>
              <a:gd name="connsiteX3" fmla="*/ 453917 w 453917"/>
              <a:gd name="connsiteY3" fmla="*/ 190603 h 292997"/>
              <a:gd name="connsiteX4" fmla="*/ 134829 w 453917"/>
              <a:gd name="connsiteY4" fmla="*/ 292997 h 292997"/>
              <a:gd name="connsiteX0" fmla="*/ 134829 w 487154"/>
              <a:gd name="connsiteY0" fmla="*/ 292997 h 292997"/>
              <a:gd name="connsiteX1" fmla="*/ 0 w 487154"/>
              <a:gd name="connsiteY1" fmla="*/ 125028 h 292997"/>
              <a:gd name="connsiteX2" fmla="*/ 397305 w 487154"/>
              <a:gd name="connsiteY2" fmla="*/ 0 h 292997"/>
              <a:gd name="connsiteX3" fmla="*/ 487154 w 487154"/>
              <a:gd name="connsiteY3" fmla="*/ 240130 h 292997"/>
              <a:gd name="connsiteX4" fmla="*/ 134829 w 487154"/>
              <a:gd name="connsiteY4" fmla="*/ 292997 h 292997"/>
              <a:gd name="connsiteX0" fmla="*/ 28575 w 487154"/>
              <a:gd name="connsiteY0" fmla="*/ 180404 h 240130"/>
              <a:gd name="connsiteX1" fmla="*/ 0 w 487154"/>
              <a:gd name="connsiteY1" fmla="*/ 125028 h 240130"/>
              <a:gd name="connsiteX2" fmla="*/ 397305 w 487154"/>
              <a:gd name="connsiteY2" fmla="*/ 0 h 240130"/>
              <a:gd name="connsiteX3" fmla="*/ 487154 w 487154"/>
              <a:gd name="connsiteY3" fmla="*/ 240130 h 240130"/>
              <a:gd name="connsiteX4" fmla="*/ 28575 w 487154"/>
              <a:gd name="connsiteY4" fmla="*/ 180404 h 240130"/>
              <a:gd name="connsiteX0" fmla="*/ 15683 w 474262"/>
              <a:gd name="connsiteY0" fmla="*/ 180404 h 240130"/>
              <a:gd name="connsiteX1" fmla="*/ 0 w 474262"/>
              <a:gd name="connsiteY1" fmla="*/ 122626 h 240130"/>
              <a:gd name="connsiteX2" fmla="*/ 384413 w 474262"/>
              <a:gd name="connsiteY2" fmla="*/ 0 h 240130"/>
              <a:gd name="connsiteX3" fmla="*/ 474262 w 474262"/>
              <a:gd name="connsiteY3" fmla="*/ 240130 h 240130"/>
              <a:gd name="connsiteX4" fmla="*/ 15683 w 474262"/>
              <a:gd name="connsiteY4" fmla="*/ 180404 h 240130"/>
              <a:gd name="connsiteX0" fmla="*/ 15683 w 474262"/>
              <a:gd name="connsiteY0" fmla="*/ 187133 h 246859"/>
              <a:gd name="connsiteX1" fmla="*/ 0 w 474262"/>
              <a:gd name="connsiteY1" fmla="*/ 129355 h 246859"/>
              <a:gd name="connsiteX2" fmla="*/ 395058 w 474262"/>
              <a:gd name="connsiteY2" fmla="*/ 0 h 246859"/>
              <a:gd name="connsiteX3" fmla="*/ 474262 w 474262"/>
              <a:gd name="connsiteY3" fmla="*/ 246859 h 246859"/>
              <a:gd name="connsiteX4" fmla="*/ 15683 w 474262"/>
              <a:gd name="connsiteY4" fmla="*/ 187133 h 246859"/>
              <a:gd name="connsiteX0" fmla="*/ 15683 w 474262"/>
              <a:gd name="connsiteY0" fmla="*/ 159667 h 219393"/>
              <a:gd name="connsiteX1" fmla="*/ 0 w 474262"/>
              <a:gd name="connsiteY1" fmla="*/ 101889 h 219393"/>
              <a:gd name="connsiteX2" fmla="*/ 351013 w 474262"/>
              <a:gd name="connsiteY2" fmla="*/ 0 h 219393"/>
              <a:gd name="connsiteX3" fmla="*/ 474262 w 474262"/>
              <a:gd name="connsiteY3" fmla="*/ 219393 h 219393"/>
              <a:gd name="connsiteX4" fmla="*/ 15683 w 474262"/>
              <a:gd name="connsiteY4" fmla="*/ 159667 h 219393"/>
              <a:gd name="connsiteX0" fmla="*/ 15683 w 438902"/>
              <a:gd name="connsiteY0" fmla="*/ 159667 h 159667"/>
              <a:gd name="connsiteX1" fmla="*/ 0 w 438902"/>
              <a:gd name="connsiteY1" fmla="*/ 101889 h 159667"/>
              <a:gd name="connsiteX2" fmla="*/ 351013 w 438902"/>
              <a:gd name="connsiteY2" fmla="*/ 0 h 159667"/>
              <a:gd name="connsiteX3" fmla="*/ 438902 w 438902"/>
              <a:gd name="connsiteY3" fmla="*/ 123754 h 159667"/>
              <a:gd name="connsiteX4" fmla="*/ 15683 w 438902"/>
              <a:gd name="connsiteY4" fmla="*/ 159667 h 159667"/>
              <a:gd name="connsiteX0" fmla="*/ 258079 w 438902"/>
              <a:gd name="connsiteY0" fmla="*/ 175189 h 175189"/>
              <a:gd name="connsiteX1" fmla="*/ 0 w 438902"/>
              <a:gd name="connsiteY1" fmla="*/ 101889 h 175189"/>
              <a:gd name="connsiteX2" fmla="*/ 351013 w 438902"/>
              <a:gd name="connsiteY2" fmla="*/ 0 h 175189"/>
              <a:gd name="connsiteX3" fmla="*/ 438902 w 438902"/>
              <a:gd name="connsiteY3" fmla="*/ 123754 h 175189"/>
              <a:gd name="connsiteX4" fmla="*/ 258079 w 438902"/>
              <a:gd name="connsiteY4" fmla="*/ 175189 h 175189"/>
              <a:gd name="connsiteX0" fmla="*/ 67586 w 248409"/>
              <a:gd name="connsiteY0" fmla="*/ 175189 h 175189"/>
              <a:gd name="connsiteX1" fmla="*/ 0 w 248409"/>
              <a:gd name="connsiteY1" fmla="*/ 53090 h 175189"/>
              <a:gd name="connsiteX2" fmla="*/ 160520 w 248409"/>
              <a:gd name="connsiteY2" fmla="*/ 0 h 175189"/>
              <a:gd name="connsiteX3" fmla="*/ 248409 w 248409"/>
              <a:gd name="connsiteY3" fmla="*/ 123754 h 175189"/>
              <a:gd name="connsiteX4" fmla="*/ 67586 w 248409"/>
              <a:gd name="connsiteY4" fmla="*/ 175189 h 175189"/>
              <a:gd name="connsiteX0" fmla="*/ 42298 w 248409"/>
              <a:gd name="connsiteY0" fmla="*/ 182018 h 182018"/>
              <a:gd name="connsiteX1" fmla="*/ 0 w 248409"/>
              <a:gd name="connsiteY1" fmla="*/ 53090 h 182018"/>
              <a:gd name="connsiteX2" fmla="*/ 160520 w 248409"/>
              <a:gd name="connsiteY2" fmla="*/ 0 h 182018"/>
              <a:gd name="connsiteX3" fmla="*/ 248409 w 248409"/>
              <a:gd name="connsiteY3" fmla="*/ 123754 h 182018"/>
              <a:gd name="connsiteX4" fmla="*/ 42298 w 248409"/>
              <a:gd name="connsiteY4" fmla="*/ 182018 h 182018"/>
              <a:gd name="connsiteX0" fmla="*/ 39483 w 245594"/>
              <a:gd name="connsiteY0" fmla="*/ 182018 h 182018"/>
              <a:gd name="connsiteX1" fmla="*/ 0 w 245594"/>
              <a:gd name="connsiteY1" fmla="*/ 64843 h 182018"/>
              <a:gd name="connsiteX2" fmla="*/ 157705 w 245594"/>
              <a:gd name="connsiteY2" fmla="*/ 0 h 182018"/>
              <a:gd name="connsiteX3" fmla="*/ 245594 w 245594"/>
              <a:gd name="connsiteY3" fmla="*/ 123754 h 182018"/>
              <a:gd name="connsiteX4" fmla="*/ 39483 w 245594"/>
              <a:gd name="connsiteY4" fmla="*/ 182018 h 182018"/>
              <a:gd name="connsiteX0" fmla="*/ 0 w 296913"/>
              <a:gd name="connsiteY0" fmla="*/ 216868 h 216868"/>
              <a:gd name="connsiteX1" fmla="*/ 51319 w 296913"/>
              <a:gd name="connsiteY1" fmla="*/ 64843 h 216868"/>
              <a:gd name="connsiteX2" fmla="*/ 209024 w 296913"/>
              <a:gd name="connsiteY2" fmla="*/ 0 h 216868"/>
              <a:gd name="connsiteX3" fmla="*/ 296913 w 296913"/>
              <a:gd name="connsiteY3" fmla="*/ 123754 h 216868"/>
              <a:gd name="connsiteX4" fmla="*/ 0 w 296913"/>
              <a:gd name="connsiteY4" fmla="*/ 216868 h 216868"/>
              <a:gd name="connsiteX0" fmla="*/ 29157 w 326070"/>
              <a:gd name="connsiteY0" fmla="*/ 216868 h 216868"/>
              <a:gd name="connsiteX1" fmla="*/ 0 w 326070"/>
              <a:gd name="connsiteY1" fmla="*/ 106991 h 216868"/>
              <a:gd name="connsiteX2" fmla="*/ 238181 w 326070"/>
              <a:gd name="connsiteY2" fmla="*/ 0 h 216868"/>
              <a:gd name="connsiteX3" fmla="*/ 326070 w 326070"/>
              <a:gd name="connsiteY3" fmla="*/ 123754 h 216868"/>
              <a:gd name="connsiteX4" fmla="*/ 29157 w 326070"/>
              <a:gd name="connsiteY4" fmla="*/ 216868 h 216868"/>
              <a:gd name="connsiteX0" fmla="*/ 31874 w 326070"/>
              <a:gd name="connsiteY0" fmla="*/ 216134 h 216134"/>
              <a:gd name="connsiteX1" fmla="*/ 0 w 326070"/>
              <a:gd name="connsiteY1" fmla="*/ 106991 h 216134"/>
              <a:gd name="connsiteX2" fmla="*/ 238181 w 326070"/>
              <a:gd name="connsiteY2" fmla="*/ 0 h 216134"/>
              <a:gd name="connsiteX3" fmla="*/ 326070 w 326070"/>
              <a:gd name="connsiteY3" fmla="*/ 123754 h 216134"/>
              <a:gd name="connsiteX4" fmla="*/ 31874 w 326070"/>
              <a:gd name="connsiteY4" fmla="*/ 216134 h 216134"/>
              <a:gd name="connsiteX0" fmla="*/ 31874 w 326070"/>
              <a:gd name="connsiteY0" fmla="*/ 265056 h 265056"/>
              <a:gd name="connsiteX1" fmla="*/ 0 w 326070"/>
              <a:gd name="connsiteY1" fmla="*/ 155913 h 265056"/>
              <a:gd name="connsiteX2" fmla="*/ 224969 w 326070"/>
              <a:gd name="connsiteY2" fmla="*/ 0 h 265056"/>
              <a:gd name="connsiteX3" fmla="*/ 326070 w 326070"/>
              <a:gd name="connsiteY3" fmla="*/ 172676 h 265056"/>
              <a:gd name="connsiteX4" fmla="*/ 31874 w 326070"/>
              <a:gd name="connsiteY4" fmla="*/ 265056 h 265056"/>
              <a:gd name="connsiteX0" fmla="*/ 31874 w 332131"/>
              <a:gd name="connsiteY0" fmla="*/ 265056 h 265056"/>
              <a:gd name="connsiteX1" fmla="*/ 0 w 332131"/>
              <a:gd name="connsiteY1" fmla="*/ 155913 h 265056"/>
              <a:gd name="connsiteX2" fmla="*/ 224969 w 332131"/>
              <a:gd name="connsiteY2" fmla="*/ 0 h 265056"/>
              <a:gd name="connsiteX3" fmla="*/ 332131 w 332131"/>
              <a:gd name="connsiteY3" fmla="*/ 168123 h 265056"/>
              <a:gd name="connsiteX4" fmla="*/ 31874 w 332131"/>
              <a:gd name="connsiteY4" fmla="*/ 265056 h 265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131" h="265056">
                <a:moveTo>
                  <a:pt x="31874" y="265056"/>
                </a:moveTo>
                <a:lnTo>
                  <a:pt x="0" y="155913"/>
                </a:lnTo>
                <a:lnTo>
                  <a:pt x="224969" y="0"/>
                </a:lnTo>
                <a:lnTo>
                  <a:pt x="332131" y="168123"/>
                </a:lnTo>
                <a:lnTo>
                  <a:pt x="31874" y="265056"/>
                </a:lnTo>
                <a:close/>
              </a:path>
            </a:pathLst>
          </a:custGeom>
          <a:solidFill>
            <a:srgbClr val="00B0F0">
              <a:alpha val="75000"/>
            </a:srgbClr>
          </a:solidFill>
          <a:ln w="12700" cmpd="sng">
            <a:solidFill>
              <a:schemeClr val="tx1">
                <a:alpha val="96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42" name="フリーフォーム 241"/>
          <p:cNvSpPr/>
          <p:nvPr/>
        </p:nvSpPr>
        <p:spPr>
          <a:xfrm rot="906788">
            <a:off x="9489860" y="4516493"/>
            <a:ext cx="538146" cy="544949"/>
          </a:xfrm>
          <a:custGeom>
            <a:avLst/>
            <a:gdLst>
              <a:gd name="connsiteX0" fmla="*/ 33337 w 352425"/>
              <a:gd name="connsiteY0" fmla="*/ 259557 h 259557"/>
              <a:gd name="connsiteX1" fmla="*/ 0 w 352425"/>
              <a:gd name="connsiteY1" fmla="*/ 150019 h 259557"/>
              <a:gd name="connsiteX2" fmla="*/ 54769 w 352425"/>
              <a:gd name="connsiteY2" fmla="*/ 135732 h 259557"/>
              <a:gd name="connsiteX3" fmla="*/ 33337 w 352425"/>
              <a:gd name="connsiteY3" fmla="*/ 80963 h 259557"/>
              <a:gd name="connsiteX4" fmla="*/ 307181 w 352425"/>
              <a:gd name="connsiteY4" fmla="*/ 0 h 259557"/>
              <a:gd name="connsiteX5" fmla="*/ 352425 w 352425"/>
              <a:gd name="connsiteY5" fmla="*/ 157163 h 259557"/>
              <a:gd name="connsiteX6" fmla="*/ 33337 w 352425"/>
              <a:gd name="connsiteY6" fmla="*/ 259557 h 259557"/>
              <a:gd name="connsiteX0" fmla="*/ 33337 w 352425"/>
              <a:gd name="connsiteY0" fmla="*/ 259557 h 259557"/>
              <a:gd name="connsiteX1" fmla="*/ 0 w 352425"/>
              <a:gd name="connsiteY1" fmla="*/ 150019 h 259557"/>
              <a:gd name="connsiteX2" fmla="*/ 33337 w 352425"/>
              <a:gd name="connsiteY2" fmla="*/ 80963 h 259557"/>
              <a:gd name="connsiteX3" fmla="*/ 307181 w 352425"/>
              <a:gd name="connsiteY3" fmla="*/ 0 h 259557"/>
              <a:gd name="connsiteX4" fmla="*/ 352425 w 352425"/>
              <a:gd name="connsiteY4" fmla="*/ 157163 h 259557"/>
              <a:gd name="connsiteX5" fmla="*/ 33337 w 352425"/>
              <a:gd name="connsiteY5" fmla="*/ 259557 h 259557"/>
              <a:gd name="connsiteX0" fmla="*/ 33337 w 352425"/>
              <a:gd name="connsiteY0" fmla="*/ 259557 h 259557"/>
              <a:gd name="connsiteX1" fmla="*/ 0 w 352425"/>
              <a:gd name="connsiteY1" fmla="*/ 150019 h 259557"/>
              <a:gd name="connsiteX2" fmla="*/ 307181 w 352425"/>
              <a:gd name="connsiteY2" fmla="*/ 0 h 259557"/>
              <a:gd name="connsiteX3" fmla="*/ 352425 w 352425"/>
              <a:gd name="connsiteY3" fmla="*/ 157163 h 259557"/>
              <a:gd name="connsiteX4" fmla="*/ 33337 w 352425"/>
              <a:gd name="connsiteY4" fmla="*/ 259557 h 259557"/>
              <a:gd name="connsiteX0" fmla="*/ 134829 w 453917"/>
              <a:gd name="connsiteY0" fmla="*/ 259557 h 259557"/>
              <a:gd name="connsiteX1" fmla="*/ 0 w 453917"/>
              <a:gd name="connsiteY1" fmla="*/ 91588 h 259557"/>
              <a:gd name="connsiteX2" fmla="*/ 408673 w 453917"/>
              <a:gd name="connsiteY2" fmla="*/ 0 h 259557"/>
              <a:gd name="connsiteX3" fmla="*/ 453917 w 453917"/>
              <a:gd name="connsiteY3" fmla="*/ 157163 h 259557"/>
              <a:gd name="connsiteX4" fmla="*/ 134829 w 453917"/>
              <a:gd name="connsiteY4" fmla="*/ 259557 h 259557"/>
              <a:gd name="connsiteX0" fmla="*/ 134829 w 453917"/>
              <a:gd name="connsiteY0" fmla="*/ 292997 h 292997"/>
              <a:gd name="connsiteX1" fmla="*/ 0 w 453917"/>
              <a:gd name="connsiteY1" fmla="*/ 125028 h 292997"/>
              <a:gd name="connsiteX2" fmla="*/ 397305 w 453917"/>
              <a:gd name="connsiteY2" fmla="*/ 0 h 292997"/>
              <a:gd name="connsiteX3" fmla="*/ 453917 w 453917"/>
              <a:gd name="connsiteY3" fmla="*/ 190603 h 292997"/>
              <a:gd name="connsiteX4" fmla="*/ 134829 w 453917"/>
              <a:gd name="connsiteY4" fmla="*/ 292997 h 292997"/>
              <a:gd name="connsiteX0" fmla="*/ 134829 w 487154"/>
              <a:gd name="connsiteY0" fmla="*/ 292997 h 292997"/>
              <a:gd name="connsiteX1" fmla="*/ 0 w 487154"/>
              <a:gd name="connsiteY1" fmla="*/ 125028 h 292997"/>
              <a:gd name="connsiteX2" fmla="*/ 397305 w 487154"/>
              <a:gd name="connsiteY2" fmla="*/ 0 h 292997"/>
              <a:gd name="connsiteX3" fmla="*/ 487154 w 487154"/>
              <a:gd name="connsiteY3" fmla="*/ 240130 h 292997"/>
              <a:gd name="connsiteX4" fmla="*/ 134829 w 487154"/>
              <a:gd name="connsiteY4" fmla="*/ 292997 h 292997"/>
              <a:gd name="connsiteX0" fmla="*/ 28575 w 487154"/>
              <a:gd name="connsiteY0" fmla="*/ 180404 h 240130"/>
              <a:gd name="connsiteX1" fmla="*/ 0 w 487154"/>
              <a:gd name="connsiteY1" fmla="*/ 125028 h 240130"/>
              <a:gd name="connsiteX2" fmla="*/ 397305 w 487154"/>
              <a:gd name="connsiteY2" fmla="*/ 0 h 240130"/>
              <a:gd name="connsiteX3" fmla="*/ 487154 w 487154"/>
              <a:gd name="connsiteY3" fmla="*/ 240130 h 240130"/>
              <a:gd name="connsiteX4" fmla="*/ 28575 w 487154"/>
              <a:gd name="connsiteY4" fmla="*/ 180404 h 240130"/>
              <a:gd name="connsiteX0" fmla="*/ 15683 w 474262"/>
              <a:gd name="connsiteY0" fmla="*/ 180404 h 240130"/>
              <a:gd name="connsiteX1" fmla="*/ 0 w 474262"/>
              <a:gd name="connsiteY1" fmla="*/ 122626 h 240130"/>
              <a:gd name="connsiteX2" fmla="*/ 384413 w 474262"/>
              <a:gd name="connsiteY2" fmla="*/ 0 h 240130"/>
              <a:gd name="connsiteX3" fmla="*/ 474262 w 474262"/>
              <a:gd name="connsiteY3" fmla="*/ 240130 h 240130"/>
              <a:gd name="connsiteX4" fmla="*/ 15683 w 474262"/>
              <a:gd name="connsiteY4" fmla="*/ 180404 h 240130"/>
              <a:gd name="connsiteX0" fmla="*/ 15683 w 474262"/>
              <a:gd name="connsiteY0" fmla="*/ 187133 h 246859"/>
              <a:gd name="connsiteX1" fmla="*/ 0 w 474262"/>
              <a:gd name="connsiteY1" fmla="*/ 129355 h 246859"/>
              <a:gd name="connsiteX2" fmla="*/ 395058 w 474262"/>
              <a:gd name="connsiteY2" fmla="*/ 0 h 246859"/>
              <a:gd name="connsiteX3" fmla="*/ 474262 w 474262"/>
              <a:gd name="connsiteY3" fmla="*/ 246859 h 246859"/>
              <a:gd name="connsiteX4" fmla="*/ 15683 w 474262"/>
              <a:gd name="connsiteY4" fmla="*/ 187133 h 246859"/>
              <a:gd name="connsiteX0" fmla="*/ 0 w 458579"/>
              <a:gd name="connsiteY0" fmla="*/ 187133 h 246859"/>
              <a:gd name="connsiteX1" fmla="*/ 7838 w 458579"/>
              <a:gd name="connsiteY1" fmla="*/ 118267 h 246859"/>
              <a:gd name="connsiteX2" fmla="*/ 379375 w 458579"/>
              <a:gd name="connsiteY2" fmla="*/ 0 h 246859"/>
              <a:gd name="connsiteX3" fmla="*/ 458579 w 458579"/>
              <a:gd name="connsiteY3" fmla="*/ 246859 h 246859"/>
              <a:gd name="connsiteX4" fmla="*/ 0 w 458579"/>
              <a:gd name="connsiteY4" fmla="*/ 187133 h 246859"/>
              <a:gd name="connsiteX0" fmla="*/ 83447 w 450741"/>
              <a:gd name="connsiteY0" fmla="*/ 226343 h 246859"/>
              <a:gd name="connsiteX1" fmla="*/ 0 w 450741"/>
              <a:gd name="connsiteY1" fmla="*/ 118267 h 246859"/>
              <a:gd name="connsiteX2" fmla="*/ 371537 w 450741"/>
              <a:gd name="connsiteY2" fmla="*/ 0 h 246859"/>
              <a:gd name="connsiteX3" fmla="*/ 450741 w 450741"/>
              <a:gd name="connsiteY3" fmla="*/ 246859 h 246859"/>
              <a:gd name="connsiteX4" fmla="*/ 83447 w 450741"/>
              <a:gd name="connsiteY4" fmla="*/ 226343 h 246859"/>
              <a:gd name="connsiteX0" fmla="*/ 46986 w 414280"/>
              <a:gd name="connsiteY0" fmla="*/ 226343 h 246859"/>
              <a:gd name="connsiteX1" fmla="*/ 0 w 414280"/>
              <a:gd name="connsiteY1" fmla="*/ 95889 h 246859"/>
              <a:gd name="connsiteX2" fmla="*/ 335076 w 414280"/>
              <a:gd name="connsiteY2" fmla="*/ 0 h 246859"/>
              <a:gd name="connsiteX3" fmla="*/ 414280 w 414280"/>
              <a:gd name="connsiteY3" fmla="*/ 246859 h 246859"/>
              <a:gd name="connsiteX4" fmla="*/ 46986 w 414280"/>
              <a:gd name="connsiteY4" fmla="*/ 226343 h 246859"/>
              <a:gd name="connsiteX0" fmla="*/ 46986 w 414280"/>
              <a:gd name="connsiteY0" fmla="*/ 226343 h 246859"/>
              <a:gd name="connsiteX1" fmla="*/ 0 w 414280"/>
              <a:gd name="connsiteY1" fmla="*/ 95889 h 246859"/>
              <a:gd name="connsiteX2" fmla="*/ 335076 w 414280"/>
              <a:gd name="connsiteY2" fmla="*/ 0 h 246859"/>
              <a:gd name="connsiteX3" fmla="*/ 414280 w 414280"/>
              <a:gd name="connsiteY3" fmla="*/ 246859 h 246859"/>
              <a:gd name="connsiteX4" fmla="*/ 198120 w 414280"/>
              <a:gd name="connsiteY4" fmla="*/ 190407 h 246859"/>
              <a:gd name="connsiteX5" fmla="*/ 46986 w 414280"/>
              <a:gd name="connsiteY5" fmla="*/ 226343 h 246859"/>
              <a:gd name="connsiteX0" fmla="*/ 46986 w 414280"/>
              <a:gd name="connsiteY0" fmla="*/ 226343 h 296438"/>
              <a:gd name="connsiteX1" fmla="*/ 0 w 414280"/>
              <a:gd name="connsiteY1" fmla="*/ 95889 h 296438"/>
              <a:gd name="connsiteX2" fmla="*/ 335076 w 414280"/>
              <a:gd name="connsiteY2" fmla="*/ 0 h 296438"/>
              <a:gd name="connsiteX3" fmla="*/ 414280 w 414280"/>
              <a:gd name="connsiteY3" fmla="*/ 246859 h 296438"/>
              <a:gd name="connsiteX4" fmla="*/ 301230 w 414280"/>
              <a:gd name="connsiteY4" fmla="*/ 296438 h 296438"/>
              <a:gd name="connsiteX5" fmla="*/ 198120 w 414280"/>
              <a:gd name="connsiteY5" fmla="*/ 190407 h 296438"/>
              <a:gd name="connsiteX6" fmla="*/ 46986 w 414280"/>
              <a:gd name="connsiteY6" fmla="*/ 226343 h 296438"/>
              <a:gd name="connsiteX0" fmla="*/ 46986 w 414280"/>
              <a:gd name="connsiteY0" fmla="*/ 226343 h 296438"/>
              <a:gd name="connsiteX1" fmla="*/ 0 w 414280"/>
              <a:gd name="connsiteY1" fmla="*/ 95889 h 296438"/>
              <a:gd name="connsiteX2" fmla="*/ 335076 w 414280"/>
              <a:gd name="connsiteY2" fmla="*/ 0 h 296438"/>
              <a:gd name="connsiteX3" fmla="*/ 414280 w 414280"/>
              <a:gd name="connsiteY3" fmla="*/ 246859 h 296438"/>
              <a:gd name="connsiteX4" fmla="*/ 301230 w 414280"/>
              <a:gd name="connsiteY4" fmla="*/ 296438 h 296438"/>
              <a:gd name="connsiteX5" fmla="*/ 228475 w 414280"/>
              <a:gd name="connsiteY5" fmla="*/ 188797 h 296438"/>
              <a:gd name="connsiteX6" fmla="*/ 46986 w 414280"/>
              <a:gd name="connsiteY6" fmla="*/ 226343 h 296438"/>
              <a:gd name="connsiteX0" fmla="*/ 46986 w 414280"/>
              <a:gd name="connsiteY0" fmla="*/ 226343 h 325159"/>
              <a:gd name="connsiteX1" fmla="*/ 0 w 414280"/>
              <a:gd name="connsiteY1" fmla="*/ 95889 h 325159"/>
              <a:gd name="connsiteX2" fmla="*/ 335076 w 414280"/>
              <a:gd name="connsiteY2" fmla="*/ 0 h 325159"/>
              <a:gd name="connsiteX3" fmla="*/ 414280 w 414280"/>
              <a:gd name="connsiteY3" fmla="*/ 246859 h 325159"/>
              <a:gd name="connsiteX4" fmla="*/ 275510 w 414280"/>
              <a:gd name="connsiteY4" fmla="*/ 325159 h 325159"/>
              <a:gd name="connsiteX5" fmla="*/ 228475 w 414280"/>
              <a:gd name="connsiteY5" fmla="*/ 188797 h 325159"/>
              <a:gd name="connsiteX6" fmla="*/ 46986 w 414280"/>
              <a:gd name="connsiteY6" fmla="*/ 226343 h 325159"/>
              <a:gd name="connsiteX0" fmla="*/ 46986 w 451143"/>
              <a:gd name="connsiteY0" fmla="*/ 226343 h 325159"/>
              <a:gd name="connsiteX1" fmla="*/ 0 w 451143"/>
              <a:gd name="connsiteY1" fmla="*/ 95889 h 325159"/>
              <a:gd name="connsiteX2" fmla="*/ 335076 w 451143"/>
              <a:gd name="connsiteY2" fmla="*/ 0 h 325159"/>
              <a:gd name="connsiteX3" fmla="*/ 451143 w 451143"/>
              <a:gd name="connsiteY3" fmla="*/ 289220 h 325159"/>
              <a:gd name="connsiteX4" fmla="*/ 275510 w 451143"/>
              <a:gd name="connsiteY4" fmla="*/ 325159 h 325159"/>
              <a:gd name="connsiteX5" fmla="*/ 228475 w 451143"/>
              <a:gd name="connsiteY5" fmla="*/ 188797 h 325159"/>
              <a:gd name="connsiteX6" fmla="*/ 46986 w 451143"/>
              <a:gd name="connsiteY6" fmla="*/ 226343 h 325159"/>
              <a:gd name="connsiteX0" fmla="*/ 46986 w 444877"/>
              <a:gd name="connsiteY0" fmla="*/ 226343 h 325159"/>
              <a:gd name="connsiteX1" fmla="*/ 0 w 444877"/>
              <a:gd name="connsiteY1" fmla="*/ 95889 h 325159"/>
              <a:gd name="connsiteX2" fmla="*/ 335076 w 444877"/>
              <a:gd name="connsiteY2" fmla="*/ 0 h 325159"/>
              <a:gd name="connsiteX3" fmla="*/ 444877 w 444877"/>
              <a:gd name="connsiteY3" fmla="*/ 288490 h 325159"/>
              <a:gd name="connsiteX4" fmla="*/ 275510 w 444877"/>
              <a:gd name="connsiteY4" fmla="*/ 325159 h 325159"/>
              <a:gd name="connsiteX5" fmla="*/ 228475 w 444877"/>
              <a:gd name="connsiteY5" fmla="*/ 188797 h 325159"/>
              <a:gd name="connsiteX6" fmla="*/ 46986 w 444877"/>
              <a:gd name="connsiteY6" fmla="*/ 226343 h 325159"/>
              <a:gd name="connsiteX0" fmla="*/ 0 w 397891"/>
              <a:gd name="connsiteY0" fmla="*/ 226343 h 325159"/>
              <a:gd name="connsiteX1" fmla="*/ 5868 w 397891"/>
              <a:gd name="connsiteY1" fmla="*/ 87243 h 325159"/>
              <a:gd name="connsiteX2" fmla="*/ 288090 w 397891"/>
              <a:gd name="connsiteY2" fmla="*/ 0 h 325159"/>
              <a:gd name="connsiteX3" fmla="*/ 397891 w 397891"/>
              <a:gd name="connsiteY3" fmla="*/ 288490 h 325159"/>
              <a:gd name="connsiteX4" fmla="*/ 228524 w 397891"/>
              <a:gd name="connsiteY4" fmla="*/ 325159 h 325159"/>
              <a:gd name="connsiteX5" fmla="*/ 181489 w 397891"/>
              <a:gd name="connsiteY5" fmla="*/ 188797 h 325159"/>
              <a:gd name="connsiteX6" fmla="*/ 0 w 397891"/>
              <a:gd name="connsiteY6" fmla="*/ 226343 h 325159"/>
              <a:gd name="connsiteX0" fmla="*/ 88697 w 392023"/>
              <a:gd name="connsiteY0" fmla="*/ 313586 h 325159"/>
              <a:gd name="connsiteX1" fmla="*/ 0 w 392023"/>
              <a:gd name="connsiteY1" fmla="*/ 87243 h 325159"/>
              <a:gd name="connsiteX2" fmla="*/ 282222 w 392023"/>
              <a:gd name="connsiteY2" fmla="*/ 0 h 325159"/>
              <a:gd name="connsiteX3" fmla="*/ 392023 w 392023"/>
              <a:gd name="connsiteY3" fmla="*/ 288490 h 325159"/>
              <a:gd name="connsiteX4" fmla="*/ 222656 w 392023"/>
              <a:gd name="connsiteY4" fmla="*/ 325159 h 325159"/>
              <a:gd name="connsiteX5" fmla="*/ 175621 w 392023"/>
              <a:gd name="connsiteY5" fmla="*/ 188797 h 325159"/>
              <a:gd name="connsiteX6" fmla="*/ 88697 w 392023"/>
              <a:gd name="connsiteY6" fmla="*/ 313586 h 325159"/>
              <a:gd name="connsiteX0" fmla="*/ 88697 w 392023"/>
              <a:gd name="connsiteY0" fmla="*/ 313586 h 325159"/>
              <a:gd name="connsiteX1" fmla="*/ 0 w 392023"/>
              <a:gd name="connsiteY1" fmla="*/ 87243 h 325159"/>
              <a:gd name="connsiteX2" fmla="*/ 282222 w 392023"/>
              <a:gd name="connsiteY2" fmla="*/ 0 h 325159"/>
              <a:gd name="connsiteX3" fmla="*/ 392023 w 392023"/>
              <a:gd name="connsiteY3" fmla="*/ 288490 h 325159"/>
              <a:gd name="connsiteX4" fmla="*/ 222656 w 392023"/>
              <a:gd name="connsiteY4" fmla="*/ 325159 h 325159"/>
              <a:gd name="connsiteX5" fmla="*/ 88697 w 392023"/>
              <a:gd name="connsiteY5" fmla="*/ 313586 h 325159"/>
              <a:gd name="connsiteX0" fmla="*/ 88697 w 392023"/>
              <a:gd name="connsiteY0" fmla="*/ 313586 h 313586"/>
              <a:gd name="connsiteX1" fmla="*/ 0 w 392023"/>
              <a:gd name="connsiteY1" fmla="*/ 87243 h 313586"/>
              <a:gd name="connsiteX2" fmla="*/ 282222 w 392023"/>
              <a:gd name="connsiteY2" fmla="*/ 0 h 313586"/>
              <a:gd name="connsiteX3" fmla="*/ 392023 w 392023"/>
              <a:gd name="connsiteY3" fmla="*/ 288490 h 313586"/>
              <a:gd name="connsiteX4" fmla="*/ 88697 w 392023"/>
              <a:gd name="connsiteY4" fmla="*/ 313586 h 313586"/>
              <a:gd name="connsiteX0" fmla="*/ 88697 w 282222"/>
              <a:gd name="connsiteY0" fmla="*/ 313586 h 313586"/>
              <a:gd name="connsiteX1" fmla="*/ 0 w 282222"/>
              <a:gd name="connsiteY1" fmla="*/ 87243 h 313586"/>
              <a:gd name="connsiteX2" fmla="*/ 282222 w 282222"/>
              <a:gd name="connsiteY2" fmla="*/ 0 h 313586"/>
              <a:gd name="connsiteX3" fmla="*/ 234424 w 282222"/>
              <a:gd name="connsiteY3" fmla="*/ 278454 h 313586"/>
              <a:gd name="connsiteX4" fmla="*/ 88697 w 282222"/>
              <a:gd name="connsiteY4" fmla="*/ 313586 h 313586"/>
              <a:gd name="connsiteX0" fmla="*/ 88697 w 234424"/>
              <a:gd name="connsiteY0" fmla="*/ 269787 h 269787"/>
              <a:gd name="connsiteX1" fmla="*/ 0 w 234424"/>
              <a:gd name="connsiteY1" fmla="*/ 43444 h 269787"/>
              <a:gd name="connsiteX2" fmla="*/ 149017 w 234424"/>
              <a:gd name="connsiteY2" fmla="*/ 0 h 269787"/>
              <a:gd name="connsiteX3" fmla="*/ 234424 w 234424"/>
              <a:gd name="connsiteY3" fmla="*/ 234655 h 269787"/>
              <a:gd name="connsiteX4" fmla="*/ 88697 w 234424"/>
              <a:gd name="connsiteY4" fmla="*/ 269787 h 269787"/>
              <a:gd name="connsiteX0" fmla="*/ 74214 w 234424"/>
              <a:gd name="connsiteY0" fmla="*/ 271451 h 271451"/>
              <a:gd name="connsiteX1" fmla="*/ 0 w 234424"/>
              <a:gd name="connsiteY1" fmla="*/ 43444 h 271451"/>
              <a:gd name="connsiteX2" fmla="*/ 149017 w 234424"/>
              <a:gd name="connsiteY2" fmla="*/ 0 h 271451"/>
              <a:gd name="connsiteX3" fmla="*/ 234424 w 234424"/>
              <a:gd name="connsiteY3" fmla="*/ 234655 h 271451"/>
              <a:gd name="connsiteX4" fmla="*/ 74214 w 234424"/>
              <a:gd name="connsiteY4" fmla="*/ 271451 h 271451"/>
              <a:gd name="connsiteX0" fmla="*/ 74214 w 234424"/>
              <a:gd name="connsiteY0" fmla="*/ 271451 h 281597"/>
              <a:gd name="connsiteX1" fmla="*/ 0 w 234424"/>
              <a:gd name="connsiteY1" fmla="*/ 43444 h 281597"/>
              <a:gd name="connsiteX2" fmla="*/ 149017 w 234424"/>
              <a:gd name="connsiteY2" fmla="*/ 0 h 281597"/>
              <a:gd name="connsiteX3" fmla="*/ 234424 w 234424"/>
              <a:gd name="connsiteY3" fmla="*/ 234655 h 281597"/>
              <a:gd name="connsiteX4" fmla="*/ 105169 w 234424"/>
              <a:gd name="connsiteY4" fmla="*/ 281597 h 281597"/>
              <a:gd name="connsiteX5" fmla="*/ 74214 w 234424"/>
              <a:gd name="connsiteY5" fmla="*/ 271451 h 281597"/>
              <a:gd name="connsiteX0" fmla="*/ 74214 w 236723"/>
              <a:gd name="connsiteY0" fmla="*/ 271451 h 281597"/>
              <a:gd name="connsiteX1" fmla="*/ 0 w 236723"/>
              <a:gd name="connsiteY1" fmla="*/ 43444 h 281597"/>
              <a:gd name="connsiteX2" fmla="*/ 149017 w 236723"/>
              <a:gd name="connsiteY2" fmla="*/ 0 h 281597"/>
              <a:gd name="connsiteX3" fmla="*/ 236723 w 236723"/>
              <a:gd name="connsiteY3" fmla="*/ 241450 h 281597"/>
              <a:gd name="connsiteX4" fmla="*/ 105169 w 236723"/>
              <a:gd name="connsiteY4" fmla="*/ 281597 h 281597"/>
              <a:gd name="connsiteX5" fmla="*/ 74214 w 236723"/>
              <a:gd name="connsiteY5" fmla="*/ 271451 h 281597"/>
              <a:gd name="connsiteX0" fmla="*/ 74214 w 308238"/>
              <a:gd name="connsiteY0" fmla="*/ 311995 h 322141"/>
              <a:gd name="connsiteX1" fmla="*/ 0 w 308238"/>
              <a:gd name="connsiteY1" fmla="*/ 83988 h 322141"/>
              <a:gd name="connsiteX2" fmla="*/ 308238 w 308238"/>
              <a:gd name="connsiteY2" fmla="*/ 0 h 322141"/>
              <a:gd name="connsiteX3" fmla="*/ 236723 w 308238"/>
              <a:gd name="connsiteY3" fmla="*/ 281994 h 322141"/>
              <a:gd name="connsiteX4" fmla="*/ 105169 w 308238"/>
              <a:gd name="connsiteY4" fmla="*/ 322141 h 322141"/>
              <a:gd name="connsiteX5" fmla="*/ 74214 w 308238"/>
              <a:gd name="connsiteY5" fmla="*/ 311995 h 322141"/>
              <a:gd name="connsiteX0" fmla="*/ 74214 w 398509"/>
              <a:gd name="connsiteY0" fmla="*/ 311995 h 322141"/>
              <a:gd name="connsiteX1" fmla="*/ 0 w 398509"/>
              <a:gd name="connsiteY1" fmla="*/ 83988 h 322141"/>
              <a:gd name="connsiteX2" fmla="*/ 308238 w 398509"/>
              <a:gd name="connsiteY2" fmla="*/ 0 h 322141"/>
              <a:gd name="connsiteX3" fmla="*/ 398509 w 398509"/>
              <a:gd name="connsiteY3" fmla="*/ 239824 h 322141"/>
              <a:gd name="connsiteX4" fmla="*/ 105169 w 398509"/>
              <a:gd name="connsiteY4" fmla="*/ 322141 h 322141"/>
              <a:gd name="connsiteX5" fmla="*/ 74214 w 398509"/>
              <a:gd name="connsiteY5" fmla="*/ 311995 h 32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509" h="322141">
                <a:moveTo>
                  <a:pt x="74214" y="311995"/>
                </a:moveTo>
                <a:lnTo>
                  <a:pt x="0" y="83988"/>
                </a:lnTo>
                <a:lnTo>
                  <a:pt x="308238" y="0"/>
                </a:lnTo>
                <a:lnTo>
                  <a:pt x="398509" y="239824"/>
                </a:lnTo>
                <a:lnTo>
                  <a:pt x="105169" y="322141"/>
                </a:lnTo>
                <a:lnTo>
                  <a:pt x="74214" y="311995"/>
                </a:lnTo>
                <a:close/>
              </a:path>
            </a:pathLst>
          </a:custGeom>
          <a:solidFill>
            <a:srgbClr val="00B0F0">
              <a:alpha val="75000"/>
            </a:srgbClr>
          </a:solidFill>
          <a:ln w="12700" cmpd="sng">
            <a:solidFill>
              <a:schemeClr val="tx1">
                <a:alpha val="96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43" name="フリーフォーム 242"/>
          <p:cNvSpPr/>
          <p:nvPr/>
        </p:nvSpPr>
        <p:spPr>
          <a:xfrm>
            <a:off x="9971596" y="4597956"/>
            <a:ext cx="666978" cy="387514"/>
          </a:xfrm>
          <a:custGeom>
            <a:avLst/>
            <a:gdLst>
              <a:gd name="connsiteX0" fmla="*/ 33337 w 352425"/>
              <a:gd name="connsiteY0" fmla="*/ 259557 h 259557"/>
              <a:gd name="connsiteX1" fmla="*/ 0 w 352425"/>
              <a:gd name="connsiteY1" fmla="*/ 150019 h 259557"/>
              <a:gd name="connsiteX2" fmla="*/ 54769 w 352425"/>
              <a:gd name="connsiteY2" fmla="*/ 135732 h 259557"/>
              <a:gd name="connsiteX3" fmla="*/ 33337 w 352425"/>
              <a:gd name="connsiteY3" fmla="*/ 80963 h 259557"/>
              <a:gd name="connsiteX4" fmla="*/ 307181 w 352425"/>
              <a:gd name="connsiteY4" fmla="*/ 0 h 259557"/>
              <a:gd name="connsiteX5" fmla="*/ 352425 w 352425"/>
              <a:gd name="connsiteY5" fmla="*/ 157163 h 259557"/>
              <a:gd name="connsiteX6" fmla="*/ 33337 w 352425"/>
              <a:gd name="connsiteY6" fmla="*/ 259557 h 259557"/>
              <a:gd name="connsiteX0" fmla="*/ 33337 w 352425"/>
              <a:gd name="connsiteY0" fmla="*/ 259557 h 259557"/>
              <a:gd name="connsiteX1" fmla="*/ 0 w 352425"/>
              <a:gd name="connsiteY1" fmla="*/ 150019 h 259557"/>
              <a:gd name="connsiteX2" fmla="*/ 33337 w 352425"/>
              <a:gd name="connsiteY2" fmla="*/ 80963 h 259557"/>
              <a:gd name="connsiteX3" fmla="*/ 307181 w 352425"/>
              <a:gd name="connsiteY3" fmla="*/ 0 h 259557"/>
              <a:gd name="connsiteX4" fmla="*/ 352425 w 352425"/>
              <a:gd name="connsiteY4" fmla="*/ 157163 h 259557"/>
              <a:gd name="connsiteX5" fmla="*/ 33337 w 352425"/>
              <a:gd name="connsiteY5" fmla="*/ 259557 h 259557"/>
              <a:gd name="connsiteX0" fmla="*/ 33337 w 352425"/>
              <a:gd name="connsiteY0" fmla="*/ 259557 h 259557"/>
              <a:gd name="connsiteX1" fmla="*/ 0 w 352425"/>
              <a:gd name="connsiteY1" fmla="*/ 150019 h 259557"/>
              <a:gd name="connsiteX2" fmla="*/ 307181 w 352425"/>
              <a:gd name="connsiteY2" fmla="*/ 0 h 259557"/>
              <a:gd name="connsiteX3" fmla="*/ 352425 w 352425"/>
              <a:gd name="connsiteY3" fmla="*/ 157163 h 259557"/>
              <a:gd name="connsiteX4" fmla="*/ 33337 w 352425"/>
              <a:gd name="connsiteY4" fmla="*/ 259557 h 259557"/>
              <a:gd name="connsiteX0" fmla="*/ 134829 w 453917"/>
              <a:gd name="connsiteY0" fmla="*/ 259557 h 259557"/>
              <a:gd name="connsiteX1" fmla="*/ 0 w 453917"/>
              <a:gd name="connsiteY1" fmla="*/ 91588 h 259557"/>
              <a:gd name="connsiteX2" fmla="*/ 408673 w 453917"/>
              <a:gd name="connsiteY2" fmla="*/ 0 h 259557"/>
              <a:gd name="connsiteX3" fmla="*/ 453917 w 453917"/>
              <a:gd name="connsiteY3" fmla="*/ 157163 h 259557"/>
              <a:gd name="connsiteX4" fmla="*/ 134829 w 453917"/>
              <a:gd name="connsiteY4" fmla="*/ 259557 h 259557"/>
              <a:gd name="connsiteX0" fmla="*/ 134829 w 453917"/>
              <a:gd name="connsiteY0" fmla="*/ 292997 h 292997"/>
              <a:gd name="connsiteX1" fmla="*/ 0 w 453917"/>
              <a:gd name="connsiteY1" fmla="*/ 125028 h 292997"/>
              <a:gd name="connsiteX2" fmla="*/ 397305 w 453917"/>
              <a:gd name="connsiteY2" fmla="*/ 0 h 292997"/>
              <a:gd name="connsiteX3" fmla="*/ 453917 w 453917"/>
              <a:gd name="connsiteY3" fmla="*/ 190603 h 292997"/>
              <a:gd name="connsiteX4" fmla="*/ 134829 w 453917"/>
              <a:gd name="connsiteY4" fmla="*/ 292997 h 292997"/>
              <a:gd name="connsiteX0" fmla="*/ 134829 w 487154"/>
              <a:gd name="connsiteY0" fmla="*/ 292997 h 292997"/>
              <a:gd name="connsiteX1" fmla="*/ 0 w 487154"/>
              <a:gd name="connsiteY1" fmla="*/ 125028 h 292997"/>
              <a:gd name="connsiteX2" fmla="*/ 397305 w 487154"/>
              <a:gd name="connsiteY2" fmla="*/ 0 h 292997"/>
              <a:gd name="connsiteX3" fmla="*/ 487154 w 487154"/>
              <a:gd name="connsiteY3" fmla="*/ 240130 h 292997"/>
              <a:gd name="connsiteX4" fmla="*/ 134829 w 487154"/>
              <a:gd name="connsiteY4" fmla="*/ 292997 h 292997"/>
              <a:gd name="connsiteX0" fmla="*/ 28575 w 487154"/>
              <a:gd name="connsiteY0" fmla="*/ 180404 h 240130"/>
              <a:gd name="connsiteX1" fmla="*/ 0 w 487154"/>
              <a:gd name="connsiteY1" fmla="*/ 125028 h 240130"/>
              <a:gd name="connsiteX2" fmla="*/ 397305 w 487154"/>
              <a:gd name="connsiteY2" fmla="*/ 0 h 240130"/>
              <a:gd name="connsiteX3" fmla="*/ 487154 w 487154"/>
              <a:gd name="connsiteY3" fmla="*/ 240130 h 240130"/>
              <a:gd name="connsiteX4" fmla="*/ 28575 w 487154"/>
              <a:gd name="connsiteY4" fmla="*/ 180404 h 240130"/>
              <a:gd name="connsiteX0" fmla="*/ 15683 w 474262"/>
              <a:gd name="connsiteY0" fmla="*/ 180404 h 240130"/>
              <a:gd name="connsiteX1" fmla="*/ 0 w 474262"/>
              <a:gd name="connsiteY1" fmla="*/ 122626 h 240130"/>
              <a:gd name="connsiteX2" fmla="*/ 384413 w 474262"/>
              <a:gd name="connsiteY2" fmla="*/ 0 h 240130"/>
              <a:gd name="connsiteX3" fmla="*/ 474262 w 474262"/>
              <a:gd name="connsiteY3" fmla="*/ 240130 h 240130"/>
              <a:gd name="connsiteX4" fmla="*/ 15683 w 474262"/>
              <a:gd name="connsiteY4" fmla="*/ 180404 h 240130"/>
              <a:gd name="connsiteX0" fmla="*/ 15683 w 474262"/>
              <a:gd name="connsiteY0" fmla="*/ 187133 h 246859"/>
              <a:gd name="connsiteX1" fmla="*/ 0 w 474262"/>
              <a:gd name="connsiteY1" fmla="*/ 129355 h 246859"/>
              <a:gd name="connsiteX2" fmla="*/ 395058 w 474262"/>
              <a:gd name="connsiteY2" fmla="*/ 0 h 246859"/>
              <a:gd name="connsiteX3" fmla="*/ 474262 w 474262"/>
              <a:gd name="connsiteY3" fmla="*/ 246859 h 246859"/>
              <a:gd name="connsiteX4" fmla="*/ 15683 w 474262"/>
              <a:gd name="connsiteY4" fmla="*/ 187133 h 246859"/>
              <a:gd name="connsiteX0" fmla="*/ 0 w 458579"/>
              <a:gd name="connsiteY0" fmla="*/ 187133 h 246859"/>
              <a:gd name="connsiteX1" fmla="*/ 7838 w 458579"/>
              <a:gd name="connsiteY1" fmla="*/ 118267 h 246859"/>
              <a:gd name="connsiteX2" fmla="*/ 379375 w 458579"/>
              <a:gd name="connsiteY2" fmla="*/ 0 h 246859"/>
              <a:gd name="connsiteX3" fmla="*/ 458579 w 458579"/>
              <a:gd name="connsiteY3" fmla="*/ 246859 h 246859"/>
              <a:gd name="connsiteX4" fmla="*/ 0 w 458579"/>
              <a:gd name="connsiteY4" fmla="*/ 187133 h 246859"/>
              <a:gd name="connsiteX0" fmla="*/ 83447 w 450741"/>
              <a:gd name="connsiteY0" fmla="*/ 226343 h 246859"/>
              <a:gd name="connsiteX1" fmla="*/ 0 w 450741"/>
              <a:gd name="connsiteY1" fmla="*/ 118267 h 246859"/>
              <a:gd name="connsiteX2" fmla="*/ 371537 w 450741"/>
              <a:gd name="connsiteY2" fmla="*/ 0 h 246859"/>
              <a:gd name="connsiteX3" fmla="*/ 450741 w 450741"/>
              <a:gd name="connsiteY3" fmla="*/ 246859 h 246859"/>
              <a:gd name="connsiteX4" fmla="*/ 83447 w 450741"/>
              <a:gd name="connsiteY4" fmla="*/ 226343 h 246859"/>
              <a:gd name="connsiteX0" fmla="*/ 46986 w 414280"/>
              <a:gd name="connsiteY0" fmla="*/ 226343 h 246859"/>
              <a:gd name="connsiteX1" fmla="*/ 0 w 414280"/>
              <a:gd name="connsiteY1" fmla="*/ 95889 h 246859"/>
              <a:gd name="connsiteX2" fmla="*/ 335076 w 414280"/>
              <a:gd name="connsiteY2" fmla="*/ 0 h 246859"/>
              <a:gd name="connsiteX3" fmla="*/ 414280 w 414280"/>
              <a:gd name="connsiteY3" fmla="*/ 246859 h 246859"/>
              <a:gd name="connsiteX4" fmla="*/ 46986 w 414280"/>
              <a:gd name="connsiteY4" fmla="*/ 226343 h 246859"/>
              <a:gd name="connsiteX0" fmla="*/ 46986 w 414280"/>
              <a:gd name="connsiteY0" fmla="*/ 226343 h 246859"/>
              <a:gd name="connsiteX1" fmla="*/ 0 w 414280"/>
              <a:gd name="connsiteY1" fmla="*/ 95889 h 246859"/>
              <a:gd name="connsiteX2" fmla="*/ 335076 w 414280"/>
              <a:gd name="connsiteY2" fmla="*/ 0 h 246859"/>
              <a:gd name="connsiteX3" fmla="*/ 414280 w 414280"/>
              <a:gd name="connsiteY3" fmla="*/ 246859 h 246859"/>
              <a:gd name="connsiteX4" fmla="*/ 198120 w 414280"/>
              <a:gd name="connsiteY4" fmla="*/ 190407 h 246859"/>
              <a:gd name="connsiteX5" fmla="*/ 46986 w 414280"/>
              <a:gd name="connsiteY5" fmla="*/ 226343 h 246859"/>
              <a:gd name="connsiteX0" fmla="*/ 46986 w 414280"/>
              <a:gd name="connsiteY0" fmla="*/ 226343 h 296438"/>
              <a:gd name="connsiteX1" fmla="*/ 0 w 414280"/>
              <a:gd name="connsiteY1" fmla="*/ 95889 h 296438"/>
              <a:gd name="connsiteX2" fmla="*/ 335076 w 414280"/>
              <a:gd name="connsiteY2" fmla="*/ 0 h 296438"/>
              <a:gd name="connsiteX3" fmla="*/ 414280 w 414280"/>
              <a:gd name="connsiteY3" fmla="*/ 246859 h 296438"/>
              <a:gd name="connsiteX4" fmla="*/ 301230 w 414280"/>
              <a:gd name="connsiteY4" fmla="*/ 296438 h 296438"/>
              <a:gd name="connsiteX5" fmla="*/ 198120 w 414280"/>
              <a:gd name="connsiteY5" fmla="*/ 190407 h 296438"/>
              <a:gd name="connsiteX6" fmla="*/ 46986 w 414280"/>
              <a:gd name="connsiteY6" fmla="*/ 226343 h 296438"/>
              <a:gd name="connsiteX0" fmla="*/ 46986 w 414280"/>
              <a:gd name="connsiteY0" fmla="*/ 226343 h 296438"/>
              <a:gd name="connsiteX1" fmla="*/ 0 w 414280"/>
              <a:gd name="connsiteY1" fmla="*/ 95889 h 296438"/>
              <a:gd name="connsiteX2" fmla="*/ 335076 w 414280"/>
              <a:gd name="connsiteY2" fmla="*/ 0 h 296438"/>
              <a:gd name="connsiteX3" fmla="*/ 414280 w 414280"/>
              <a:gd name="connsiteY3" fmla="*/ 246859 h 296438"/>
              <a:gd name="connsiteX4" fmla="*/ 301230 w 414280"/>
              <a:gd name="connsiteY4" fmla="*/ 296438 h 296438"/>
              <a:gd name="connsiteX5" fmla="*/ 228475 w 414280"/>
              <a:gd name="connsiteY5" fmla="*/ 188797 h 296438"/>
              <a:gd name="connsiteX6" fmla="*/ 46986 w 414280"/>
              <a:gd name="connsiteY6" fmla="*/ 226343 h 296438"/>
              <a:gd name="connsiteX0" fmla="*/ 46986 w 414280"/>
              <a:gd name="connsiteY0" fmla="*/ 226343 h 325159"/>
              <a:gd name="connsiteX1" fmla="*/ 0 w 414280"/>
              <a:gd name="connsiteY1" fmla="*/ 95889 h 325159"/>
              <a:gd name="connsiteX2" fmla="*/ 335076 w 414280"/>
              <a:gd name="connsiteY2" fmla="*/ 0 h 325159"/>
              <a:gd name="connsiteX3" fmla="*/ 414280 w 414280"/>
              <a:gd name="connsiteY3" fmla="*/ 246859 h 325159"/>
              <a:gd name="connsiteX4" fmla="*/ 275510 w 414280"/>
              <a:gd name="connsiteY4" fmla="*/ 325159 h 325159"/>
              <a:gd name="connsiteX5" fmla="*/ 228475 w 414280"/>
              <a:gd name="connsiteY5" fmla="*/ 188797 h 325159"/>
              <a:gd name="connsiteX6" fmla="*/ 46986 w 414280"/>
              <a:gd name="connsiteY6" fmla="*/ 226343 h 325159"/>
              <a:gd name="connsiteX0" fmla="*/ 46986 w 451143"/>
              <a:gd name="connsiteY0" fmla="*/ 226343 h 325159"/>
              <a:gd name="connsiteX1" fmla="*/ 0 w 451143"/>
              <a:gd name="connsiteY1" fmla="*/ 95889 h 325159"/>
              <a:gd name="connsiteX2" fmla="*/ 335076 w 451143"/>
              <a:gd name="connsiteY2" fmla="*/ 0 h 325159"/>
              <a:gd name="connsiteX3" fmla="*/ 451143 w 451143"/>
              <a:gd name="connsiteY3" fmla="*/ 289220 h 325159"/>
              <a:gd name="connsiteX4" fmla="*/ 275510 w 451143"/>
              <a:gd name="connsiteY4" fmla="*/ 325159 h 325159"/>
              <a:gd name="connsiteX5" fmla="*/ 228475 w 451143"/>
              <a:gd name="connsiteY5" fmla="*/ 188797 h 325159"/>
              <a:gd name="connsiteX6" fmla="*/ 46986 w 451143"/>
              <a:gd name="connsiteY6" fmla="*/ 226343 h 325159"/>
              <a:gd name="connsiteX0" fmla="*/ 46986 w 444877"/>
              <a:gd name="connsiteY0" fmla="*/ 226343 h 325159"/>
              <a:gd name="connsiteX1" fmla="*/ 0 w 444877"/>
              <a:gd name="connsiteY1" fmla="*/ 95889 h 325159"/>
              <a:gd name="connsiteX2" fmla="*/ 335076 w 444877"/>
              <a:gd name="connsiteY2" fmla="*/ 0 h 325159"/>
              <a:gd name="connsiteX3" fmla="*/ 444877 w 444877"/>
              <a:gd name="connsiteY3" fmla="*/ 288490 h 325159"/>
              <a:gd name="connsiteX4" fmla="*/ 275510 w 444877"/>
              <a:gd name="connsiteY4" fmla="*/ 325159 h 325159"/>
              <a:gd name="connsiteX5" fmla="*/ 228475 w 444877"/>
              <a:gd name="connsiteY5" fmla="*/ 188797 h 325159"/>
              <a:gd name="connsiteX6" fmla="*/ 46986 w 444877"/>
              <a:gd name="connsiteY6" fmla="*/ 226343 h 325159"/>
              <a:gd name="connsiteX0" fmla="*/ 0 w 397891"/>
              <a:gd name="connsiteY0" fmla="*/ 226343 h 325159"/>
              <a:gd name="connsiteX1" fmla="*/ 5868 w 397891"/>
              <a:gd name="connsiteY1" fmla="*/ 87243 h 325159"/>
              <a:gd name="connsiteX2" fmla="*/ 288090 w 397891"/>
              <a:gd name="connsiteY2" fmla="*/ 0 h 325159"/>
              <a:gd name="connsiteX3" fmla="*/ 397891 w 397891"/>
              <a:gd name="connsiteY3" fmla="*/ 288490 h 325159"/>
              <a:gd name="connsiteX4" fmla="*/ 228524 w 397891"/>
              <a:gd name="connsiteY4" fmla="*/ 325159 h 325159"/>
              <a:gd name="connsiteX5" fmla="*/ 181489 w 397891"/>
              <a:gd name="connsiteY5" fmla="*/ 188797 h 325159"/>
              <a:gd name="connsiteX6" fmla="*/ 0 w 397891"/>
              <a:gd name="connsiteY6" fmla="*/ 226343 h 325159"/>
              <a:gd name="connsiteX0" fmla="*/ 88697 w 392023"/>
              <a:gd name="connsiteY0" fmla="*/ 313586 h 325159"/>
              <a:gd name="connsiteX1" fmla="*/ 0 w 392023"/>
              <a:gd name="connsiteY1" fmla="*/ 87243 h 325159"/>
              <a:gd name="connsiteX2" fmla="*/ 282222 w 392023"/>
              <a:gd name="connsiteY2" fmla="*/ 0 h 325159"/>
              <a:gd name="connsiteX3" fmla="*/ 392023 w 392023"/>
              <a:gd name="connsiteY3" fmla="*/ 288490 h 325159"/>
              <a:gd name="connsiteX4" fmla="*/ 222656 w 392023"/>
              <a:gd name="connsiteY4" fmla="*/ 325159 h 325159"/>
              <a:gd name="connsiteX5" fmla="*/ 175621 w 392023"/>
              <a:gd name="connsiteY5" fmla="*/ 188797 h 325159"/>
              <a:gd name="connsiteX6" fmla="*/ 88697 w 392023"/>
              <a:gd name="connsiteY6" fmla="*/ 313586 h 325159"/>
              <a:gd name="connsiteX0" fmla="*/ 88697 w 392023"/>
              <a:gd name="connsiteY0" fmla="*/ 313586 h 325159"/>
              <a:gd name="connsiteX1" fmla="*/ 0 w 392023"/>
              <a:gd name="connsiteY1" fmla="*/ 87243 h 325159"/>
              <a:gd name="connsiteX2" fmla="*/ 282222 w 392023"/>
              <a:gd name="connsiteY2" fmla="*/ 0 h 325159"/>
              <a:gd name="connsiteX3" fmla="*/ 392023 w 392023"/>
              <a:gd name="connsiteY3" fmla="*/ 288490 h 325159"/>
              <a:gd name="connsiteX4" fmla="*/ 222656 w 392023"/>
              <a:gd name="connsiteY4" fmla="*/ 325159 h 325159"/>
              <a:gd name="connsiteX5" fmla="*/ 88697 w 392023"/>
              <a:gd name="connsiteY5" fmla="*/ 313586 h 325159"/>
              <a:gd name="connsiteX0" fmla="*/ 88697 w 392023"/>
              <a:gd name="connsiteY0" fmla="*/ 313586 h 313586"/>
              <a:gd name="connsiteX1" fmla="*/ 0 w 392023"/>
              <a:gd name="connsiteY1" fmla="*/ 87243 h 313586"/>
              <a:gd name="connsiteX2" fmla="*/ 282222 w 392023"/>
              <a:gd name="connsiteY2" fmla="*/ 0 h 313586"/>
              <a:gd name="connsiteX3" fmla="*/ 392023 w 392023"/>
              <a:gd name="connsiteY3" fmla="*/ 288490 h 313586"/>
              <a:gd name="connsiteX4" fmla="*/ 88697 w 392023"/>
              <a:gd name="connsiteY4" fmla="*/ 313586 h 313586"/>
              <a:gd name="connsiteX0" fmla="*/ 88697 w 282222"/>
              <a:gd name="connsiteY0" fmla="*/ 313586 h 313586"/>
              <a:gd name="connsiteX1" fmla="*/ 0 w 282222"/>
              <a:gd name="connsiteY1" fmla="*/ 87243 h 313586"/>
              <a:gd name="connsiteX2" fmla="*/ 282222 w 282222"/>
              <a:gd name="connsiteY2" fmla="*/ 0 h 313586"/>
              <a:gd name="connsiteX3" fmla="*/ 234424 w 282222"/>
              <a:gd name="connsiteY3" fmla="*/ 278454 h 313586"/>
              <a:gd name="connsiteX4" fmla="*/ 88697 w 282222"/>
              <a:gd name="connsiteY4" fmla="*/ 313586 h 313586"/>
              <a:gd name="connsiteX0" fmla="*/ 88697 w 234424"/>
              <a:gd name="connsiteY0" fmla="*/ 269787 h 269787"/>
              <a:gd name="connsiteX1" fmla="*/ 0 w 234424"/>
              <a:gd name="connsiteY1" fmla="*/ 43444 h 269787"/>
              <a:gd name="connsiteX2" fmla="*/ 149017 w 234424"/>
              <a:gd name="connsiteY2" fmla="*/ 0 h 269787"/>
              <a:gd name="connsiteX3" fmla="*/ 234424 w 234424"/>
              <a:gd name="connsiteY3" fmla="*/ 234655 h 269787"/>
              <a:gd name="connsiteX4" fmla="*/ 88697 w 234424"/>
              <a:gd name="connsiteY4" fmla="*/ 269787 h 269787"/>
              <a:gd name="connsiteX0" fmla="*/ 88697 w 338065"/>
              <a:gd name="connsiteY0" fmla="*/ 298660 h 298660"/>
              <a:gd name="connsiteX1" fmla="*/ 0 w 338065"/>
              <a:gd name="connsiteY1" fmla="*/ 72317 h 298660"/>
              <a:gd name="connsiteX2" fmla="*/ 338065 w 338065"/>
              <a:gd name="connsiteY2" fmla="*/ 0 h 298660"/>
              <a:gd name="connsiteX3" fmla="*/ 234424 w 338065"/>
              <a:gd name="connsiteY3" fmla="*/ 263528 h 298660"/>
              <a:gd name="connsiteX4" fmla="*/ 88697 w 338065"/>
              <a:gd name="connsiteY4" fmla="*/ 298660 h 298660"/>
              <a:gd name="connsiteX0" fmla="*/ 154757 w 404125"/>
              <a:gd name="connsiteY0" fmla="*/ 298660 h 298660"/>
              <a:gd name="connsiteX1" fmla="*/ 0 w 404125"/>
              <a:gd name="connsiteY1" fmla="*/ 21443 h 298660"/>
              <a:gd name="connsiteX2" fmla="*/ 404125 w 404125"/>
              <a:gd name="connsiteY2" fmla="*/ 0 h 298660"/>
              <a:gd name="connsiteX3" fmla="*/ 300484 w 404125"/>
              <a:gd name="connsiteY3" fmla="*/ 263528 h 298660"/>
              <a:gd name="connsiteX4" fmla="*/ 154757 w 404125"/>
              <a:gd name="connsiteY4" fmla="*/ 298660 h 298660"/>
              <a:gd name="connsiteX0" fmla="*/ 0 w 408616"/>
              <a:gd name="connsiteY0" fmla="*/ 186543 h 263528"/>
              <a:gd name="connsiteX1" fmla="*/ 4491 w 408616"/>
              <a:gd name="connsiteY1" fmla="*/ 21443 h 263528"/>
              <a:gd name="connsiteX2" fmla="*/ 408616 w 408616"/>
              <a:gd name="connsiteY2" fmla="*/ 0 h 263528"/>
              <a:gd name="connsiteX3" fmla="*/ 304975 w 408616"/>
              <a:gd name="connsiteY3" fmla="*/ 263528 h 263528"/>
              <a:gd name="connsiteX4" fmla="*/ 0 w 408616"/>
              <a:gd name="connsiteY4" fmla="*/ 186543 h 263528"/>
              <a:gd name="connsiteX0" fmla="*/ 0 w 436631"/>
              <a:gd name="connsiteY0" fmla="*/ 186543 h 186543"/>
              <a:gd name="connsiteX1" fmla="*/ 4491 w 436631"/>
              <a:gd name="connsiteY1" fmla="*/ 21443 h 186543"/>
              <a:gd name="connsiteX2" fmla="*/ 408616 w 436631"/>
              <a:gd name="connsiteY2" fmla="*/ 0 h 186543"/>
              <a:gd name="connsiteX3" fmla="*/ 436631 w 436631"/>
              <a:gd name="connsiteY3" fmla="*/ 177605 h 186543"/>
              <a:gd name="connsiteX4" fmla="*/ 0 w 436631"/>
              <a:gd name="connsiteY4" fmla="*/ 186543 h 186543"/>
              <a:gd name="connsiteX0" fmla="*/ 57279 w 493910"/>
              <a:gd name="connsiteY0" fmla="*/ 208326 h 208326"/>
              <a:gd name="connsiteX1" fmla="*/ 0 w 493910"/>
              <a:gd name="connsiteY1" fmla="*/ 0 h 208326"/>
              <a:gd name="connsiteX2" fmla="*/ 465895 w 493910"/>
              <a:gd name="connsiteY2" fmla="*/ 21783 h 208326"/>
              <a:gd name="connsiteX3" fmla="*/ 493910 w 493910"/>
              <a:gd name="connsiteY3" fmla="*/ 199388 h 208326"/>
              <a:gd name="connsiteX4" fmla="*/ 57279 w 493910"/>
              <a:gd name="connsiteY4" fmla="*/ 208326 h 208326"/>
              <a:gd name="connsiteX0" fmla="*/ 57279 w 493910"/>
              <a:gd name="connsiteY0" fmla="*/ 223165 h 223165"/>
              <a:gd name="connsiteX1" fmla="*/ 0 w 493910"/>
              <a:gd name="connsiteY1" fmla="*/ 14839 h 223165"/>
              <a:gd name="connsiteX2" fmla="*/ 471184 w 493910"/>
              <a:gd name="connsiteY2" fmla="*/ 0 h 223165"/>
              <a:gd name="connsiteX3" fmla="*/ 493910 w 493910"/>
              <a:gd name="connsiteY3" fmla="*/ 214227 h 223165"/>
              <a:gd name="connsiteX4" fmla="*/ 57279 w 493910"/>
              <a:gd name="connsiteY4" fmla="*/ 223165 h 223165"/>
              <a:gd name="connsiteX0" fmla="*/ 57279 w 493910"/>
              <a:gd name="connsiteY0" fmla="*/ 223165 h 223165"/>
              <a:gd name="connsiteX1" fmla="*/ 0 w 493910"/>
              <a:gd name="connsiteY1" fmla="*/ 10617 h 223165"/>
              <a:gd name="connsiteX2" fmla="*/ 471184 w 493910"/>
              <a:gd name="connsiteY2" fmla="*/ 0 h 223165"/>
              <a:gd name="connsiteX3" fmla="*/ 493910 w 493910"/>
              <a:gd name="connsiteY3" fmla="*/ 214227 h 223165"/>
              <a:gd name="connsiteX4" fmla="*/ 57279 w 493910"/>
              <a:gd name="connsiteY4" fmla="*/ 223165 h 223165"/>
              <a:gd name="connsiteX0" fmla="*/ 0 w 500355"/>
              <a:gd name="connsiteY0" fmla="*/ 226258 h 226258"/>
              <a:gd name="connsiteX1" fmla="*/ 6445 w 500355"/>
              <a:gd name="connsiteY1" fmla="*/ 10617 h 226258"/>
              <a:gd name="connsiteX2" fmla="*/ 477629 w 500355"/>
              <a:gd name="connsiteY2" fmla="*/ 0 h 226258"/>
              <a:gd name="connsiteX3" fmla="*/ 500355 w 500355"/>
              <a:gd name="connsiteY3" fmla="*/ 214227 h 226258"/>
              <a:gd name="connsiteX4" fmla="*/ 0 w 500355"/>
              <a:gd name="connsiteY4" fmla="*/ 226258 h 226258"/>
              <a:gd name="connsiteX0" fmla="*/ 6090 w 493910"/>
              <a:gd name="connsiteY0" fmla="*/ 229074 h 229074"/>
              <a:gd name="connsiteX1" fmla="*/ 0 w 493910"/>
              <a:gd name="connsiteY1" fmla="*/ 10617 h 229074"/>
              <a:gd name="connsiteX2" fmla="*/ 471184 w 493910"/>
              <a:gd name="connsiteY2" fmla="*/ 0 h 229074"/>
              <a:gd name="connsiteX3" fmla="*/ 493910 w 493910"/>
              <a:gd name="connsiteY3" fmla="*/ 214227 h 229074"/>
              <a:gd name="connsiteX4" fmla="*/ 6090 w 493910"/>
              <a:gd name="connsiteY4" fmla="*/ 229074 h 229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910" h="229074">
                <a:moveTo>
                  <a:pt x="6090" y="229074"/>
                </a:moveTo>
                <a:lnTo>
                  <a:pt x="0" y="10617"/>
                </a:lnTo>
                <a:lnTo>
                  <a:pt x="471184" y="0"/>
                </a:lnTo>
                <a:lnTo>
                  <a:pt x="493910" y="214227"/>
                </a:lnTo>
                <a:lnTo>
                  <a:pt x="6090" y="229074"/>
                </a:lnTo>
                <a:close/>
              </a:path>
            </a:pathLst>
          </a:custGeom>
          <a:solidFill>
            <a:srgbClr val="00B0F0">
              <a:alpha val="75000"/>
            </a:srgbClr>
          </a:solidFill>
          <a:ln w="12700" cmpd="sng">
            <a:solidFill>
              <a:schemeClr val="tx1">
                <a:alpha val="96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44" name="フリーフォーム 243"/>
          <p:cNvSpPr/>
          <p:nvPr/>
        </p:nvSpPr>
        <p:spPr>
          <a:xfrm>
            <a:off x="9963152" y="4255065"/>
            <a:ext cx="642937" cy="361819"/>
          </a:xfrm>
          <a:custGeom>
            <a:avLst/>
            <a:gdLst>
              <a:gd name="connsiteX0" fmla="*/ 33337 w 352425"/>
              <a:gd name="connsiteY0" fmla="*/ 259557 h 259557"/>
              <a:gd name="connsiteX1" fmla="*/ 0 w 352425"/>
              <a:gd name="connsiteY1" fmla="*/ 150019 h 259557"/>
              <a:gd name="connsiteX2" fmla="*/ 54769 w 352425"/>
              <a:gd name="connsiteY2" fmla="*/ 135732 h 259557"/>
              <a:gd name="connsiteX3" fmla="*/ 33337 w 352425"/>
              <a:gd name="connsiteY3" fmla="*/ 80963 h 259557"/>
              <a:gd name="connsiteX4" fmla="*/ 307181 w 352425"/>
              <a:gd name="connsiteY4" fmla="*/ 0 h 259557"/>
              <a:gd name="connsiteX5" fmla="*/ 352425 w 352425"/>
              <a:gd name="connsiteY5" fmla="*/ 157163 h 259557"/>
              <a:gd name="connsiteX6" fmla="*/ 33337 w 352425"/>
              <a:gd name="connsiteY6" fmla="*/ 259557 h 259557"/>
              <a:gd name="connsiteX0" fmla="*/ 33337 w 352425"/>
              <a:gd name="connsiteY0" fmla="*/ 259557 h 259557"/>
              <a:gd name="connsiteX1" fmla="*/ 0 w 352425"/>
              <a:gd name="connsiteY1" fmla="*/ 150019 h 259557"/>
              <a:gd name="connsiteX2" fmla="*/ 33337 w 352425"/>
              <a:gd name="connsiteY2" fmla="*/ 80963 h 259557"/>
              <a:gd name="connsiteX3" fmla="*/ 307181 w 352425"/>
              <a:gd name="connsiteY3" fmla="*/ 0 h 259557"/>
              <a:gd name="connsiteX4" fmla="*/ 352425 w 352425"/>
              <a:gd name="connsiteY4" fmla="*/ 157163 h 259557"/>
              <a:gd name="connsiteX5" fmla="*/ 33337 w 352425"/>
              <a:gd name="connsiteY5" fmla="*/ 259557 h 259557"/>
              <a:gd name="connsiteX0" fmla="*/ 33337 w 352425"/>
              <a:gd name="connsiteY0" fmla="*/ 259557 h 259557"/>
              <a:gd name="connsiteX1" fmla="*/ 0 w 352425"/>
              <a:gd name="connsiteY1" fmla="*/ 150019 h 259557"/>
              <a:gd name="connsiteX2" fmla="*/ 307181 w 352425"/>
              <a:gd name="connsiteY2" fmla="*/ 0 h 259557"/>
              <a:gd name="connsiteX3" fmla="*/ 352425 w 352425"/>
              <a:gd name="connsiteY3" fmla="*/ 157163 h 259557"/>
              <a:gd name="connsiteX4" fmla="*/ 33337 w 352425"/>
              <a:gd name="connsiteY4" fmla="*/ 259557 h 259557"/>
              <a:gd name="connsiteX0" fmla="*/ 134829 w 453917"/>
              <a:gd name="connsiteY0" fmla="*/ 259557 h 259557"/>
              <a:gd name="connsiteX1" fmla="*/ 0 w 453917"/>
              <a:gd name="connsiteY1" fmla="*/ 91588 h 259557"/>
              <a:gd name="connsiteX2" fmla="*/ 408673 w 453917"/>
              <a:gd name="connsiteY2" fmla="*/ 0 h 259557"/>
              <a:gd name="connsiteX3" fmla="*/ 453917 w 453917"/>
              <a:gd name="connsiteY3" fmla="*/ 157163 h 259557"/>
              <a:gd name="connsiteX4" fmla="*/ 134829 w 453917"/>
              <a:gd name="connsiteY4" fmla="*/ 259557 h 259557"/>
              <a:gd name="connsiteX0" fmla="*/ 134829 w 453917"/>
              <a:gd name="connsiteY0" fmla="*/ 292997 h 292997"/>
              <a:gd name="connsiteX1" fmla="*/ 0 w 453917"/>
              <a:gd name="connsiteY1" fmla="*/ 125028 h 292997"/>
              <a:gd name="connsiteX2" fmla="*/ 397305 w 453917"/>
              <a:gd name="connsiteY2" fmla="*/ 0 h 292997"/>
              <a:gd name="connsiteX3" fmla="*/ 453917 w 453917"/>
              <a:gd name="connsiteY3" fmla="*/ 190603 h 292997"/>
              <a:gd name="connsiteX4" fmla="*/ 134829 w 453917"/>
              <a:gd name="connsiteY4" fmla="*/ 292997 h 292997"/>
              <a:gd name="connsiteX0" fmla="*/ 134829 w 487154"/>
              <a:gd name="connsiteY0" fmla="*/ 292997 h 292997"/>
              <a:gd name="connsiteX1" fmla="*/ 0 w 487154"/>
              <a:gd name="connsiteY1" fmla="*/ 125028 h 292997"/>
              <a:gd name="connsiteX2" fmla="*/ 397305 w 487154"/>
              <a:gd name="connsiteY2" fmla="*/ 0 h 292997"/>
              <a:gd name="connsiteX3" fmla="*/ 487154 w 487154"/>
              <a:gd name="connsiteY3" fmla="*/ 240130 h 292997"/>
              <a:gd name="connsiteX4" fmla="*/ 134829 w 487154"/>
              <a:gd name="connsiteY4" fmla="*/ 292997 h 292997"/>
              <a:gd name="connsiteX0" fmla="*/ 28575 w 487154"/>
              <a:gd name="connsiteY0" fmla="*/ 180404 h 240130"/>
              <a:gd name="connsiteX1" fmla="*/ 0 w 487154"/>
              <a:gd name="connsiteY1" fmla="*/ 125028 h 240130"/>
              <a:gd name="connsiteX2" fmla="*/ 397305 w 487154"/>
              <a:gd name="connsiteY2" fmla="*/ 0 h 240130"/>
              <a:gd name="connsiteX3" fmla="*/ 487154 w 487154"/>
              <a:gd name="connsiteY3" fmla="*/ 240130 h 240130"/>
              <a:gd name="connsiteX4" fmla="*/ 28575 w 487154"/>
              <a:gd name="connsiteY4" fmla="*/ 180404 h 240130"/>
              <a:gd name="connsiteX0" fmla="*/ 15683 w 474262"/>
              <a:gd name="connsiteY0" fmla="*/ 180404 h 240130"/>
              <a:gd name="connsiteX1" fmla="*/ 0 w 474262"/>
              <a:gd name="connsiteY1" fmla="*/ 122626 h 240130"/>
              <a:gd name="connsiteX2" fmla="*/ 384413 w 474262"/>
              <a:gd name="connsiteY2" fmla="*/ 0 h 240130"/>
              <a:gd name="connsiteX3" fmla="*/ 474262 w 474262"/>
              <a:gd name="connsiteY3" fmla="*/ 240130 h 240130"/>
              <a:gd name="connsiteX4" fmla="*/ 15683 w 474262"/>
              <a:gd name="connsiteY4" fmla="*/ 180404 h 240130"/>
              <a:gd name="connsiteX0" fmla="*/ 15683 w 474262"/>
              <a:gd name="connsiteY0" fmla="*/ 187133 h 246859"/>
              <a:gd name="connsiteX1" fmla="*/ 0 w 474262"/>
              <a:gd name="connsiteY1" fmla="*/ 129355 h 246859"/>
              <a:gd name="connsiteX2" fmla="*/ 395058 w 474262"/>
              <a:gd name="connsiteY2" fmla="*/ 0 h 246859"/>
              <a:gd name="connsiteX3" fmla="*/ 474262 w 474262"/>
              <a:gd name="connsiteY3" fmla="*/ 246859 h 246859"/>
              <a:gd name="connsiteX4" fmla="*/ 15683 w 474262"/>
              <a:gd name="connsiteY4" fmla="*/ 187133 h 246859"/>
              <a:gd name="connsiteX0" fmla="*/ 0 w 458579"/>
              <a:gd name="connsiteY0" fmla="*/ 187133 h 246859"/>
              <a:gd name="connsiteX1" fmla="*/ 7838 w 458579"/>
              <a:gd name="connsiteY1" fmla="*/ 118267 h 246859"/>
              <a:gd name="connsiteX2" fmla="*/ 379375 w 458579"/>
              <a:gd name="connsiteY2" fmla="*/ 0 h 246859"/>
              <a:gd name="connsiteX3" fmla="*/ 458579 w 458579"/>
              <a:gd name="connsiteY3" fmla="*/ 246859 h 246859"/>
              <a:gd name="connsiteX4" fmla="*/ 0 w 458579"/>
              <a:gd name="connsiteY4" fmla="*/ 187133 h 246859"/>
              <a:gd name="connsiteX0" fmla="*/ 83447 w 450741"/>
              <a:gd name="connsiteY0" fmla="*/ 226343 h 246859"/>
              <a:gd name="connsiteX1" fmla="*/ 0 w 450741"/>
              <a:gd name="connsiteY1" fmla="*/ 118267 h 246859"/>
              <a:gd name="connsiteX2" fmla="*/ 371537 w 450741"/>
              <a:gd name="connsiteY2" fmla="*/ 0 h 246859"/>
              <a:gd name="connsiteX3" fmla="*/ 450741 w 450741"/>
              <a:gd name="connsiteY3" fmla="*/ 246859 h 246859"/>
              <a:gd name="connsiteX4" fmla="*/ 83447 w 450741"/>
              <a:gd name="connsiteY4" fmla="*/ 226343 h 246859"/>
              <a:gd name="connsiteX0" fmla="*/ 46986 w 414280"/>
              <a:gd name="connsiteY0" fmla="*/ 226343 h 246859"/>
              <a:gd name="connsiteX1" fmla="*/ 0 w 414280"/>
              <a:gd name="connsiteY1" fmla="*/ 95889 h 246859"/>
              <a:gd name="connsiteX2" fmla="*/ 335076 w 414280"/>
              <a:gd name="connsiteY2" fmla="*/ 0 h 246859"/>
              <a:gd name="connsiteX3" fmla="*/ 414280 w 414280"/>
              <a:gd name="connsiteY3" fmla="*/ 246859 h 246859"/>
              <a:gd name="connsiteX4" fmla="*/ 46986 w 414280"/>
              <a:gd name="connsiteY4" fmla="*/ 226343 h 246859"/>
              <a:gd name="connsiteX0" fmla="*/ 46986 w 414280"/>
              <a:gd name="connsiteY0" fmla="*/ 226343 h 246859"/>
              <a:gd name="connsiteX1" fmla="*/ 0 w 414280"/>
              <a:gd name="connsiteY1" fmla="*/ 95889 h 246859"/>
              <a:gd name="connsiteX2" fmla="*/ 335076 w 414280"/>
              <a:gd name="connsiteY2" fmla="*/ 0 h 246859"/>
              <a:gd name="connsiteX3" fmla="*/ 414280 w 414280"/>
              <a:gd name="connsiteY3" fmla="*/ 246859 h 246859"/>
              <a:gd name="connsiteX4" fmla="*/ 198120 w 414280"/>
              <a:gd name="connsiteY4" fmla="*/ 190407 h 246859"/>
              <a:gd name="connsiteX5" fmla="*/ 46986 w 414280"/>
              <a:gd name="connsiteY5" fmla="*/ 226343 h 246859"/>
              <a:gd name="connsiteX0" fmla="*/ 46986 w 414280"/>
              <a:gd name="connsiteY0" fmla="*/ 226343 h 296438"/>
              <a:gd name="connsiteX1" fmla="*/ 0 w 414280"/>
              <a:gd name="connsiteY1" fmla="*/ 95889 h 296438"/>
              <a:gd name="connsiteX2" fmla="*/ 335076 w 414280"/>
              <a:gd name="connsiteY2" fmla="*/ 0 h 296438"/>
              <a:gd name="connsiteX3" fmla="*/ 414280 w 414280"/>
              <a:gd name="connsiteY3" fmla="*/ 246859 h 296438"/>
              <a:gd name="connsiteX4" fmla="*/ 301230 w 414280"/>
              <a:gd name="connsiteY4" fmla="*/ 296438 h 296438"/>
              <a:gd name="connsiteX5" fmla="*/ 198120 w 414280"/>
              <a:gd name="connsiteY5" fmla="*/ 190407 h 296438"/>
              <a:gd name="connsiteX6" fmla="*/ 46986 w 414280"/>
              <a:gd name="connsiteY6" fmla="*/ 226343 h 296438"/>
              <a:gd name="connsiteX0" fmla="*/ 46986 w 414280"/>
              <a:gd name="connsiteY0" fmla="*/ 226343 h 296438"/>
              <a:gd name="connsiteX1" fmla="*/ 0 w 414280"/>
              <a:gd name="connsiteY1" fmla="*/ 95889 h 296438"/>
              <a:gd name="connsiteX2" fmla="*/ 335076 w 414280"/>
              <a:gd name="connsiteY2" fmla="*/ 0 h 296438"/>
              <a:gd name="connsiteX3" fmla="*/ 414280 w 414280"/>
              <a:gd name="connsiteY3" fmla="*/ 246859 h 296438"/>
              <a:gd name="connsiteX4" fmla="*/ 301230 w 414280"/>
              <a:gd name="connsiteY4" fmla="*/ 296438 h 296438"/>
              <a:gd name="connsiteX5" fmla="*/ 228475 w 414280"/>
              <a:gd name="connsiteY5" fmla="*/ 188797 h 296438"/>
              <a:gd name="connsiteX6" fmla="*/ 46986 w 414280"/>
              <a:gd name="connsiteY6" fmla="*/ 226343 h 296438"/>
              <a:gd name="connsiteX0" fmla="*/ 46986 w 414280"/>
              <a:gd name="connsiteY0" fmla="*/ 226343 h 325159"/>
              <a:gd name="connsiteX1" fmla="*/ 0 w 414280"/>
              <a:gd name="connsiteY1" fmla="*/ 95889 h 325159"/>
              <a:gd name="connsiteX2" fmla="*/ 335076 w 414280"/>
              <a:gd name="connsiteY2" fmla="*/ 0 h 325159"/>
              <a:gd name="connsiteX3" fmla="*/ 414280 w 414280"/>
              <a:gd name="connsiteY3" fmla="*/ 246859 h 325159"/>
              <a:gd name="connsiteX4" fmla="*/ 275510 w 414280"/>
              <a:gd name="connsiteY4" fmla="*/ 325159 h 325159"/>
              <a:gd name="connsiteX5" fmla="*/ 228475 w 414280"/>
              <a:gd name="connsiteY5" fmla="*/ 188797 h 325159"/>
              <a:gd name="connsiteX6" fmla="*/ 46986 w 414280"/>
              <a:gd name="connsiteY6" fmla="*/ 226343 h 325159"/>
              <a:gd name="connsiteX0" fmla="*/ 46986 w 451143"/>
              <a:gd name="connsiteY0" fmla="*/ 226343 h 325159"/>
              <a:gd name="connsiteX1" fmla="*/ 0 w 451143"/>
              <a:gd name="connsiteY1" fmla="*/ 95889 h 325159"/>
              <a:gd name="connsiteX2" fmla="*/ 335076 w 451143"/>
              <a:gd name="connsiteY2" fmla="*/ 0 h 325159"/>
              <a:gd name="connsiteX3" fmla="*/ 451143 w 451143"/>
              <a:gd name="connsiteY3" fmla="*/ 289220 h 325159"/>
              <a:gd name="connsiteX4" fmla="*/ 275510 w 451143"/>
              <a:gd name="connsiteY4" fmla="*/ 325159 h 325159"/>
              <a:gd name="connsiteX5" fmla="*/ 228475 w 451143"/>
              <a:gd name="connsiteY5" fmla="*/ 188797 h 325159"/>
              <a:gd name="connsiteX6" fmla="*/ 46986 w 451143"/>
              <a:gd name="connsiteY6" fmla="*/ 226343 h 325159"/>
              <a:gd name="connsiteX0" fmla="*/ 46986 w 444877"/>
              <a:gd name="connsiteY0" fmla="*/ 226343 h 325159"/>
              <a:gd name="connsiteX1" fmla="*/ 0 w 444877"/>
              <a:gd name="connsiteY1" fmla="*/ 95889 h 325159"/>
              <a:gd name="connsiteX2" fmla="*/ 335076 w 444877"/>
              <a:gd name="connsiteY2" fmla="*/ 0 h 325159"/>
              <a:gd name="connsiteX3" fmla="*/ 444877 w 444877"/>
              <a:gd name="connsiteY3" fmla="*/ 288490 h 325159"/>
              <a:gd name="connsiteX4" fmla="*/ 275510 w 444877"/>
              <a:gd name="connsiteY4" fmla="*/ 325159 h 325159"/>
              <a:gd name="connsiteX5" fmla="*/ 228475 w 444877"/>
              <a:gd name="connsiteY5" fmla="*/ 188797 h 325159"/>
              <a:gd name="connsiteX6" fmla="*/ 46986 w 444877"/>
              <a:gd name="connsiteY6" fmla="*/ 226343 h 325159"/>
              <a:gd name="connsiteX0" fmla="*/ 0 w 397891"/>
              <a:gd name="connsiteY0" fmla="*/ 226343 h 325159"/>
              <a:gd name="connsiteX1" fmla="*/ 5868 w 397891"/>
              <a:gd name="connsiteY1" fmla="*/ 87243 h 325159"/>
              <a:gd name="connsiteX2" fmla="*/ 288090 w 397891"/>
              <a:gd name="connsiteY2" fmla="*/ 0 h 325159"/>
              <a:gd name="connsiteX3" fmla="*/ 397891 w 397891"/>
              <a:gd name="connsiteY3" fmla="*/ 288490 h 325159"/>
              <a:gd name="connsiteX4" fmla="*/ 228524 w 397891"/>
              <a:gd name="connsiteY4" fmla="*/ 325159 h 325159"/>
              <a:gd name="connsiteX5" fmla="*/ 181489 w 397891"/>
              <a:gd name="connsiteY5" fmla="*/ 188797 h 325159"/>
              <a:gd name="connsiteX6" fmla="*/ 0 w 397891"/>
              <a:gd name="connsiteY6" fmla="*/ 226343 h 325159"/>
              <a:gd name="connsiteX0" fmla="*/ 88697 w 392023"/>
              <a:gd name="connsiteY0" fmla="*/ 313586 h 325159"/>
              <a:gd name="connsiteX1" fmla="*/ 0 w 392023"/>
              <a:gd name="connsiteY1" fmla="*/ 87243 h 325159"/>
              <a:gd name="connsiteX2" fmla="*/ 282222 w 392023"/>
              <a:gd name="connsiteY2" fmla="*/ 0 h 325159"/>
              <a:gd name="connsiteX3" fmla="*/ 392023 w 392023"/>
              <a:gd name="connsiteY3" fmla="*/ 288490 h 325159"/>
              <a:gd name="connsiteX4" fmla="*/ 222656 w 392023"/>
              <a:gd name="connsiteY4" fmla="*/ 325159 h 325159"/>
              <a:gd name="connsiteX5" fmla="*/ 175621 w 392023"/>
              <a:gd name="connsiteY5" fmla="*/ 188797 h 325159"/>
              <a:gd name="connsiteX6" fmla="*/ 88697 w 392023"/>
              <a:gd name="connsiteY6" fmla="*/ 313586 h 325159"/>
              <a:gd name="connsiteX0" fmla="*/ 88697 w 392023"/>
              <a:gd name="connsiteY0" fmla="*/ 313586 h 325159"/>
              <a:gd name="connsiteX1" fmla="*/ 0 w 392023"/>
              <a:gd name="connsiteY1" fmla="*/ 87243 h 325159"/>
              <a:gd name="connsiteX2" fmla="*/ 282222 w 392023"/>
              <a:gd name="connsiteY2" fmla="*/ 0 h 325159"/>
              <a:gd name="connsiteX3" fmla="*/ 392023 w 392023"/>
              <a:gd name="connsiteY3" fmla="*/ 288490 h 325159"/>
              <a:gd name="connsiteX4" fmla="*/ 222656 w 392023"/>
              <a:gd name="connsiteY4" fmla="*/ 325159 h 325159"/>
              <a:gd name="connsiteX5" fmla="*/ 88697 w 392023"/>
              <a:gd name="connsiteY5" fmla="*/ 313586 h 325159"/>
              <a:gd name="connsiteX0" fmla="*/ 88697 w 392023"/>
              <a:gd name="connsiteY0" fmla="*/ 313586 h 313586"/>
              <a:gd name="connsiteX1" fmla="*/ 0 w 392023"/>
              <a:gd name="connsiteY1" fmla="*/ 87243 h 313586"/>
              <a:gd name="connsiteX2" fmla="*/ 282222 w 392023"/>
              <a:gd name="connsiteY2" fmla="*/ 0 h 313586"/>
              <a:gd name="connsiteX3" fmla="*/ 392023 w 392023"/>
              <a:gd name="connsiteY3" fmla="*/ 288490 h 313586"/>
              <a:gd name="connsiteX4" fmla="*/ 88697 w 392023"/>
              <a:gd name="connsiteY4" fmla="*/ 313586 h 313586"/>
              <a:gd name="connsiteX0" fmla="*/ 88697 w 282222"/>
              <a:gd name="connsiteY0" fmla="*/ 313586 h 313586"/>
              <a:gd name="connsiteX1" fmla="*/ 0 w 282222"/>
              <a:gd name="connsiteY1" fmla="*/ 87243 h 313586"/>
              <a:gd name="connsiteX2" fmla="*/ 282222 w 282222"/>
              <a:gd name="connsiteY2" fmla="*/ 0 h 313586"/>
              <a:gd name="connsiteX3" fmla="*/ 234424 w 282222"/>
              <a:gd name="connsiteY3" fmla="*/ 278454 h 313586"/>
              <a:gd name="connsiteX4" fmla="*/ 88697 w 282222"/>
              <a:gd name="connsiteY4" fmla="*/ 313586 h 313586"/>
              <a:gd name="connsiteX0" fmla="*/ 88697 w 234424"/>
              <a:gd name="connsiteY0" fmla="*/ 269787 h 269787"/>
              <a:gd name="connsiteX1" fmla="*/ 0 w 234424"/>
              <a:gd name="connsiteY1" fmla="*/ 43444 h 269787"/>
              <a:gd name="connsiteX2" fmla="*/ 149017 w 234424"/>
              <a:gd name="connsiteY2" fmla="*/ 0 h 269787"/>
              <a:gd name="connsiteX3" fmla="*/ 234424 w 234424"/>
              <a:gd name="connsiteY3" fmla="*/ 234655 h 269787"/>
              <a:gd name="connsiteX4" fmla="*/ 88697 w 234424"/>
              <a:gd name="connsiteY4" fmla="*/ 269787 h 269787"/>
              <a:gd name="connsiteX0" fmla="*/ 88697 w 338065"/>
              <a:gd name="connsiteY0" fmla="*/ 298660 h 298660"/>
              <a:gd name="connsiteX1" fmla="*/ 0 w 338065"/>
              <a:gd name="connsiteY1" fmla="*/ 72317 h 298660"/>
              <a:gd name="connsiteX2" fmla="*/ 338065 w 338065"/>
              <a:gd name="connsiteY2" fmla="*/ 0 h 298660"/>
              <a:gd name="connsiteX3" fmla="*/ 234424 w 338065"/>
              <a:gd name="connsiteY3" fmla="*/ 263528 h 298660"/>
              <a:gd name="connsiteX4" fmla="*/ 88697 w 338065"/>
              <a:gd name="connsiteY4" fmla="*/ 298660 h 298660"/>
              <a:gd name="connsiteX0" fmla="*/ 154757 w 404125"/>
              <a:gd name="connsiteY0" fmla="*/ 298660 h 298660"/>
              <a:gd name="connsiteX1" fmla="*/ 0 w 404125"/>
              <a:gd name="connsiteY1" fmla="*/ 21443 h 298660"/>
              <a:gd name="connsiteX2" fmla="*/ 404125 w 404125"/>
              <a:gd name="connsiteY2" fmla="*/ 0 h 298660"/>
              <a:gd name="connsiteX3" fmla="*/ 300484 w 404125"/>
              <a:gd name="connsiteY3" fmla="*/ 263528 h 298660"/>
              <a:gd name="connsiteX4" fmla="*/ 154757 w 404125"/>
              <a:gd name="connsiteY4" fmla="*/ 298660 h 298660"/>
              <a:gd name="connsiteX0" fmla="*/ 0 w 408616"/>
              <a:gd name="connsiteY0" fmla="*/ 186543 h 263528"/>
              <a:gd name="connsiteX1" fmla="*/ 4491 w 408616"/>
              <a:gd name="connsiteY1" fmla="*/ 21443 h 263528"/>
              <a:gd name="connsiteX2" fmla="*/ 408616 w 408616"/>
              <a:gd name="connsiteY2" fmla="*/ 0 h 263528"/>
              <a:gd name="connsiteX3" fmla="*/ 304975 w 408616"/>
              <a:gd name="connsiteY3" fmla="*/ 263528 h 263528"/>
              <a:gd name="connsiteX4" fmla="*/ 0 w 408616"/>
              <a:gd name="connsiteY4" fmla="*/ 186543 h 263528"/>
              <a:gd name="connsiteX0" fmla="*/ 0 w 436631"/>
              <a:gd name="connsiteY0" fmla="*/ 186543 h 186543"/>
              <a:gd name="connsiteX1" fmla="*/ 4491 w 436631"/>
              <a:gd name="connsiteY1" fmla="*/ 21443 h 186543"/>
              <a:gd name="connsiteX2" fmla="*/ 408616 w 436631"/>
              <a:gd name="connsiteY2" fmla="*/ 0 h 186543"/>
              <a:gd name="connsiteX3" fmla="*/ 436631 w 436631"/>
              <a:gd name="connsiteY3" fmla="*/ 177605 h 186543"/>
              <a:gd name="connsiteX4" fmla="*/ 0 w 436631"/>
              <a:gd name="connsiteY4" fmla="*/ 186543 h 186543"/>
              <a:gd name="connsiteX0" fmla="*/ 112126 w 432140"/>
              <a:gd name="connsiteY0" fmla="*/ 136239 h 177605"/>
              <a:gd name="connsiteX1" fmla="*/ 0 w 432140"/>
              <a:gd name="connsiteY1" fmla="*/ 21443 h 177605"/>
              <a:gd name="connsiteX2" fmla="*/ 404125 w 432140"/>
              <a:gd name="connsiteY2" fmla="*/ 0 h 177605"/>
              <a:gd name="connsiteX3" fmla="*/ 432140 w 432140"/>
              <a:gd name="connsiteY3" fmla="*/ 177605 h 177605"/>
              <a:gd name="connsiteX4" fmla="*/ 112126 w 432140"/>
              <a:gd name="connsiteY4" fmla="*/ 136239 h 177605"/>
              <a:gd name="connsiteX0" fmla="*/ 13407 w 333421"/>
              <a:gd name="connsiteY0" fmla="*/ 137195 h 178561"/>
              <a:gd name="connsiteX1" fmla="*/ 0 w 333421"/>
              <a:gd name="connsiteY1" fmla="*/ 0 h 178561"/>
              <a:gd name="connsiteX2" fmla="*/ 305406 w 333421"/>
              <a:gd name="connsiteY2" fmla="*/ 956 h 178561"/>
              <a:gd name="connsiteX3" fmla="*/ 333421 w 333421"/>
              <a:gd name="connsiteY3" fmla="*/ 178561 h 178561"/>
              <a:gd name="connsiteX4" fmla="*/ 13407 w 333421"/>
              <a:gd name="connsiteY4" fmla="*/ 137195 h 178561"/>
              <a:gd name="connsiteX0" fmla="*/ 13407 w 333421"/>
              <a:gd name="connsiteY0" fmla="*/ 139588 h 180954"/>
              <a:gd name="connsiteX1" fmla="*/ 0 w 333421"/>
              <a:gd name="connsiteY1" fmla="*/ 2393 h 180954"/>
              <a:gd name="connsiteX2" fmla="*/ 284216 w 333421"/>
              <a:gd name="connsiteY2" fmla="*/ 0 h 180954"/>
              <a:gd name="connsiteX3" fmla="*/ 333421 w 333421"/>
              <a:gd name="connsiteY3" fmla="*/ 180954 h 180954"/>
              <a:gd name="connsiteX4" fmla="*/ 13407 w 333421"/>
              <a:gd name="connsiteY4" fmla="*/ 139588 h 180954"/>
              <a:gd name="connsiteX0" fmla="*/ 13407 w 333110"/>
              <a:gd name="connsiteY0" fmla="*/ 139588 h 140746"/>
              <a:gd name="connsiteX1" fmla="*/ 0 w 333110"/>
              <a:gd name="connsiteY1" fmla="*/ 2393 h 140746"/>
              <a:gd name="connsiteX2" fmla="*/ 284216 w 333110"/>
              <a:gd name="connsiteY2" fmla="*/ 0 h 140746"/>
              <a:gd name="connsiteX3" fmla="*/ 333110 w 333110"/>
              <a:gd name="connsiteY3" fmla="*/ 140746 h 140746"/>
              <a:gd name="connsiteX4" fmla="*/ 13407 w 333110"/>
              <a:gd name="connsiteY4" fmla="*/ 139588 h 140746"/>
              <a:gd name="connsiteX0" fmla="*/ 120495 w 440198"/>
              <a:gd name="connsiteY0" fmla="*/ 152585 h 153743"/>
              <a:gd name="connsiteX1" fmla="*/ 0 w 440198"/>
              <a:gd name="connsiteY1" fmla="*/ 0 h 153743"/>
              <a:gd name="connsiteX2" fmla="*/ 391304 w 440198"/>
              <a:gd name="connsiteY2" fmla="*/ 12997 h 153743"/>
              <a:gd name="connsiteX3" fmla="*/ 440198 w 440198"/>
              <a:gd name="connsiteY3" fmla="*/ 153743 h 153743"/>
              <a:gd name="connsiteX4" fmla="*/ 120495 w 440198"/>
              <a:gd name="connsiteY4" fmla="*/ 152585 h 153743"/>
              <a:gd name="connsiteX0" fmla="*/ 120495 w 440198"/>
              <a:gd name="connsiteY0" fmla="*/ 168726 h 169884"/>
              <a:gd name="connsiteX1" fmla="*/ 0 w 440198"/>
              <a:gd name="connsiteY1" fmla="*/ 16141 h 169884"/>
              <a:gd name="connsiteX2" fmla="*/ 397274 w 440198"/>
              <a:gd name="connsiteY2" fmla="*/ 0 h 169884"/>
              <a:gd name="connsiteX3" fmla="*/ 440198 w 440198"/>
              <a:gd name="connsiteY3" fmla="*/ 169884 h 169884"/>
              <a:gd name="connsiteX4" fmla="*/ 120495 w 440198"/>
              <a:gd name="connsiteY4" fmla="*/ 168726 h 169884"/>
              <a:gd name="connsiteX0" fmla="*/ 6905 w 440198"/>
              <a:gd name="connsiteY0" fmla="*/ 213883 h 213883"/>
              <a:gd name="connsiteX1" fmla="*/ 0 w 440198"/>
              <a:gd name="connsiteY1" fmla="*/ 16141 h 213883"/>
              <a:gd name="connsiteX2" fmla="*/ 397274 w 440198"/>
              <a:gd name="connsiteY2" fmla="*/ 0 h 213883"/>
              <a:gd name="connsiteX3" fmla="*/ 440198 w 440198"/>
              <a:gd name="connsiteY3" fmla="*/ 169884 h 213883"/>
              <a:gd name="connsiteX4" fmla="*/ 6905 w 440198"/>
              <a:gd name="connsiteY4" fmla="*/ 213883 h 213883"/>
              <a:gd name="connsiteX0" fmla="*/ 6905 w 476110"/>
              <a:gd name="connsiteY0" fmla="*/ 213883 h 213883"/>
              <a:gd name="connsiteX1" fmla="*/ 0 w 476110"/>
              <a:gd name="connsiteY1" fmla="*/ 16141 h 213883"/>
              <a:gd name="connsiteX2" fmla="*/ 397274 w 476110"/>
              <a:gd name="connsiteY2" fmla="*/ 0 h 213883"/>
              <a:gd name="connsiteX3" fmla="*/ 476110 w 476110"/>
              <a:gd name="connsiteY3" fmla="*/ 204107 h 213883"/>
              <a:gd name="connsiteX4" fmla="*/ 6905 w 476110"/>
              <a:gd name="connsiteY4" fmla="*/ 213883 h 213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110" h="213883">
                <a:moveTo>
                  <a:pt x="6905" y="213883"/>
                </a:moveTo>
                <a:lnTo>
                  <a:pt x="0" y="16141"/>
                </a:lnTo>
                <a:lnTo>
                  <a:pt x="397274" y="0"/>
                </a:lnTo>
                <a:lnTo>
                  <a:pt x="476110" y="204107"/>
                </a:lnTo>
                <a:lnTo>
                  <a:pt x="6905" y="213883"/>
                </a:lnTo>
                <a:close/>
              </a:path>
            </a:pathLst>
          </a:custGeom>
          <a:solidFill>
            <a:srgbClr val="00B0F0">
              <a:alpha val="75000"/>
            </a:srgbClr>
          </a:solidFill>
          <a:ln w="12700" cmpd="sng">
            <a:solidFill>
              <a:schemeClr val="tx1">
                <a:alpha val="96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49" name="フリーフォーム 248"/>
          <p:cNvSpPr/>
          <p:nvPr/>
        </p:nvSpPr>
        <p:spPr>
          <a:xfrm>
            <a:off x="9564234" y="5116521"/>
            <a:ext cx="1056142" cy="979961"/>
          </a:xfrm>
          <a:custGeom>
            <a:avLst/>
            <a:gdLst>
              <a:gd name="connsiteX0" fmla="*/ 33337 w 352425"/>
              <a:gd name="connsiteY0" fmla="*/ 259557 h 259557"/>
              <a:gd name="connsiteX1" fmla="*/ 0 w 352425"/>
              <a:gd name="connsiteY1" fmla="*/ 150019 h 259557"/>
              <a:gd name="connsiteX2" fmla="*/ 54769 w 352425"/>
              <a:gd name="connsiteY2" fmla="*/ 135732 h 259557"/>
              <a:gd name="connsiteX3" fmla="*/ 33337 w 352425"/>
              <a:gd name="connsiteY3" fmla="*/ 80963 h 259557"/>
              <a:gd name="connsiteX4" fmla="*/ 307181 w 352425"/>
              <a:gd name="connsiteY4" fmla="*/ 0 h 259557"/>
              <a:gd name="connsiteX5" fmla="*/ 352425 w 352425"/>
              <a:gd name="connsiteY5" fmla="*/ 157163 h 259557"/>
              <a:gd name="connsiteX6" fmla="*/ 33337 w 352425"/>
              <a:gd name="connsiteY6" fmla="*/ 259557 h 259557"/>
              <a:gd name="connsiteX0" fmla="*/ 33337 w 352425"/>
              <a:gd name="connsiteY0" fmla="*/ 259557 h 259557"/>
              <a:gd name="connsiteX1" fmla="*/ 0 w 352425"/>
              <a:gd name="connsiteY1" fmla="*/ 150019 h 259557"/>
              <a:gd name="connsiteX2" fmla="*/ 33337 w 352425"/>
              <a:gd name="connsiteY2" fmla="*/ 80963 h 259557"/>
              <a:gd name="connsiteX3" fmla="*/ 307181 w 352425"/>
              <a:gd name="connsiteY3" fmla="*/ 0 h 259557"/>
              <a:gd name="connsiteX4" fmla="*/ 352425 w 352425"/>
              <a:gd name="connsiteY4" fmla="*/ 157163 h 259557"/>
              <a:gd name="connsiteX5" fmla="*/ 33337 w 352425"/>
              <a:gd name="connsiteY5" fmla="*/ 259557 h 259557"/>
              <a:gd name="connsiteX0" fmla="*/ 33337 w 352425"/>
              <a:gd name="connsiteY0" fmla="*/ 259557 h 259557"/>
              <a:gd name="connsiteX1" fmla="*/ 0 w 352425"/>
              <a:gd name="connsiteY1" fmla="*/ 150019 h 259557"/>
              <a:gd name="connsiteX2" fmla="*/ 307181 w 352425"/>
              <a:gd name="connsiteY2" fmla="*/ 0 h 259557"/>
              <a:gd name="connsiteX3" fmla="*/ 352425 w 352425"/>
              <a:gd name="connsiteY3" fmla="*/ 157163 h 259557"/>
              <a:gd name="connsiteX4" fmla="*/ 33337 w 352425"/>
              <a:gd name="connsiteY4" fmla="*/ 259557 h 259557"/>
              <a:gd name="connsiteX0" fmla="*/ 134829 w 453917"/>
              <a:gd name="connsiteY0" fmla="*/ 259557 h 259557"/>
              <a:gd name="connsiteX1" fmla="*/ 0 w 453917"/>
              <a:gd name="connsiteY1" fmla="*/ 91588 h 259557"/>
              <a:gd name="connsiteX2" fmla="*/ 408673 w 453917"/>
              <a:gd name="connsiteY2" fmla="*/ 0 h 259557"/>
              <a:gd name="connsiteX3" fmla="*/ 453917 w 453917"/>
              <a:gd name="connsiteY3" fmla="*/ 157163 h 259557"/>
              <a:gd name="connsiteX4" fmla="*/ 134829 w 453917"/>
              <a:gd name="connsiteY4" fmla="*/ 259557 h 259557"/>
              <a:gd name="connsiteX0" fmla="*/ 134829 w 453917"/>
              <a:gd name="connsiteY0" fmla="*/ 292997 h 292997"/>
              <a:gd name="connsiteX1" fmla="*/ 0 w 453917"/>
              <a:gd name="connsiteY1" fmla="*/ 125028 h 292997"/>
              <a:gd name="connsiteX2" fmla="*/ 397305 w 453917"/>
              <a:gd name="connsiteY2" fmla="*/ 0 h 292997"/>
              <a:gd name="connsiteX3" fmla="*/ 453917 w 453917"/>
              <a:gd name="connsiteY3" fmla="*/ 190603 h 292997"/>
              <a:gd name="connsiteX4" fmla="*/ 134829 w 453917"/>
              <a:gd name="connsiteY4" fmla="*/ 292997 h 292997"/>
              <a:gd name="connsiteX0" fmla="*/ 134829 w 487154"/>
              <a:gd name="connsiteY0" fmla="*/ 292997 h 292997"/>
              <a:gd name="connsiteX1" fmla="*/ 0 w 487154"/>
              <a:gd name="connsiteY1" fmla="*/ 125028 h 292997"/>
              <a:gd name="connsiteX2" fmla="*/ 397305 w 487154"/>
              <a:gd name="connsiteY2" fmla="*/ 0 h 292997"/>
              <a:gd name="connsiteX3" fmla="*/ 487154 w 487154"/>
              <a:gd name="connsiteY3" fmla="*/ 240130 h 292997"/>
              <a:gd name="connsiteX4" fmla="*/ 134829 w 487154"/>
              <a:gd name="connsiteY4" fmla="*/ 292997 h 292997"/>
              <a:gd name="connsiteX0" fmla="*/ 28575 w 487154"/>
              <a:gd name="connsiteY0" fmla="*/ 180404 h 240130"/>
              <a:gd name="connsiteX1" fmla="*/ 0 w 487154"/>
              <a:gd name="connsiteY1" fmla="*/ 125028 h 240130"/>
              <a:gd name="connsiteX2" fmla="*/ 397305 w 487154"/>
              <a:gd name="connsiteY2" fmla="*/ 0 h 240130"/>
              <a:gd name="connsiteX3" fmla="*/ 487154 w 487154"/>
              <a:gd name="connsiteY3" fmla="*/ 240130 h 240130"/>
              <a:gd name="connsiteX4" fmla="*/ 28575 w 487154"/>
              <a:gd name="connsiteY4" fmla="*/ 180404 h 240130"/>
              <a:gd name="connsiteX0" fmla="*/ 15683 w 474262"/>
              <a:gd name="connsiteY0" fmla="*/ 180404 h 240130"/>
              <a:gd name="connsiteX1" fmla="*/ 0 w 474262"/>
              <a:gd name="connsiteY1" fmla="*/ 122626 h 240130"/>
              <a:gd name="connsiteX2" fmla="*/ 384413 w 474262"/>
              <a:gd name="connsiteY2" fmla="*/ 0 h 240130"/>
              <a:gd name="connsiteX3" fmla="*/ 474262 w 474262"/>
              <a:gd name="connsiteY3" fmla="*/ 240130 h 240130"/>
              <a:gd name="connsiteX4" fmla="*/ 15683 w 474262"/>
              <a:gd name="connsiteY4" fmla="*/ 180404 h 240130"/>
              <a:gd name="connsiteX0" fmla="*/ 15683 w 474262"/>
              <a:gd name="connsiteY0" fmla="*/ 187133 h 246859"/>
              <a:gd name="connsiteX1" fmla="*/ 0 w 474262"/>
              <a:gd name="connsiteY1" fmla="*/ 129355 h 246859"/>
              <a:gd name="connsiteX2" fmla="*/ 395058 w 474262"/>
              <a:gd name="connsiteY2" fmla="*/ 0 h 246859"/>
              <a:gd name="connsiteX3" fmla="*/ 474262 w 474262"/>
              <a:gd name="connsiteY3" fmla="*/ 246859 h 246859"/>
              <a:gd name="connsiteX4" fmla="*/ 15683 w 474262"/>
              <a:gd name="connsiteY4" fmla="*/ 187133 h 246859"/>
              <a:gd name="connsiteX0" fmla="*/ 0 w 458579"/>
              <a:gd name="connsiteY0" fmla="*/ 187133 h 246859"/>
              <a:gd name="connsiteX1" fmla="*/ 7838 w 458579"/>
              <a:gd name="connsiteY1" fmla="*/ 118267 h 246859"/>
              <a:gd name="connsiteX2" fmla="*/ 379375 w 458579"/>
              <a:gd name="connsiteY2" fmla="*/ 0 h 246859"/>
              <a:gd name="connsiteX3" fmla="*/ 458579 w 458579"/>
              <a:gd name="connsiteY3" fmla="*/ 246859 h 246859"/>
              <a:gd name="connsiteX4" fmla="*/ 0 w 458579"/>
              <a:gd name="connsiteY4" fmla="*/ 187133 h 246859"/>
              <a:gd name="connsiteX0" fmla="*/ 83447 w 450741"/>
              <a:gd name="connsiteY0" fmla="*/ 226343 h 246859"/>
              <a:gd name="connsiteX1" fmla="*/ 0 w 450741"/>
              <a:gd name="connsiteY1" fmla="*/ 118267 h 246859"/>
              <a:gd name="connsiteX2" fmla="*/ 371537 w 450741"/>
              <a:gd name="connsiteY2" fmla="*/ 0 h 246859"/>
              <a:gd name="connsiteX3" fmla="*/ 450741 w 450741"/>
              <a:gd name="connsiteY3" fmla="*/ 246859 h 246859"/>
              <a:gd name="connsiteX4" fmla="*/ 83447 w 450741"/>
              <a:gd name="connsiteY4" fmla="*/ 226343 h 246859"/>
              <a:gd name="connsiteX0" fmla="*/ 46986 w 414280"/>
              <a:gd name="connsiteY0" fmla="*/ 226343 h 246859"/>
              <a:gd name="connsiteX1" fmla="*/ 0 w 414280"/>
              <a:gd name="connsiteY1" fmla="*/ 95889 h 246859"/>
              <a:gd name="connsiteX2" fmla="*/ 335076 w 414280"/>
              <a:gd name="connsiteY2" fmla="*/ 0 h 246859"/>
              <a:gd name="connsiteX3" fmla="*/ 414280 w 414280"/>
              <a:gd name="connsiteY3" fmla="*/ 246859 h 246859"/>
              <a:gd name="connsiteX4" fmla="*/ 46986 w 414280"/>
              <a:gd name="connsiteY4" fmla="*/ 226343 h 246859"/>
              <a:gd name="connsiteX0" fmla="*/ 46986 w 414280"/>
              <a:gd name="connsiteY0" fmla="*/ 226343 h 246859"/>
              <a:gd name="connsiteX1" fmla="*/ 0 w 414280"/>
              <a:gd name="connsiteY1" fmla="*/ 95889 h 246859"/>
              <a:gd name="connsiteX2" fmla="*/ 335076 w 414280"/>
              <a:gd name="connsiteY2" fmla="*/ 0 h 246859"/>
              <a:gd name="connsiteX3" fmla="*/ 414280 w 414280"/>
              <a:gd name="connsiteY3" fmla="*/ 246859 h 246859"/>
              <a:gd name="connsiteX4" fmla="*/ 198120 w 414280"/>
              <a:gd name="connsiteY4" fmla="*/ 190407 h 246859"/>
              <a:gd name="connsiteX5" fmla="*/ 46986 w 414280"/>
              <a:gd name="connsiteY5" fmla="*/ 226343 h 246859"/>
              <a:gd name="connsiteX0" fmla="*/ 46986 w 414280"/>
              <a:gd name="connsiteY0" fmla="*/ 226343 h 296438"/>
              <a:gd name="connsiteX1" fmla="*/ 0 w 414280"/>
              <a:gd name="connsiteY1" fmla="*/ 95889 h 296438"/>
              <a:gd name="connsiteX2" fmla="*/ 335076 w 414280"/>
              <a:gd name="connsiteY2" fmla="*/ 0 h 296438"/>
              <a:gd name="connsiteX3" fmla="*/ 414280 w 414280"/>
              <a:gd name="connsiteY3" fmla="*/ 246859 h 296438"/>
              <a:gd name="connsiteX4" fmla="*/ 301230 w 414280"/>
              <a:gd name="connsiteY4" fmla="*/ 296438 h 296438"/>
              <a:gd name="connsiteX5" fmla="*/ 198120 w 414280"/>
              <a:gd name="connsiteY5" fmla="*/ 190407 h 296438"/>
              <a:gd name="connsiteX6" fmla="*/ 46986 w 414280"/>
              <a:gd name="connsiteY6" fmla="*/ 226343 h 296438"/>
              <a:gd name="connsiteX0" fmla="*/ 46986 w 414280"/>
              <a:gd name="connsiteY0" fmla="*/ 226343 h 296438"/>
              <a:gd name="connsiteX1" fmla="*/ 0 w 414280"/>
              <a:gd name="connsiteY1" fmla="*/ 95889 h 296438"/>
              <a:gd name="connsiteX2" fmla="*/ 335076 w 414280"/>
              <a:gd name="connsiteY2" fmla="*/ 0 h 296438"/>
              <a:gd name="connsiteX3" fmla="*/ 414280 w 414280"/>
              <a:gd name="connsiteY3" fmla="*/ 246859 h 296438"/>
              <a:gd name="connsiteX4" fmla="*/ 301230 w 414280"/>
              <a:gd name="connsiteY4" fmla="*/ 296438 h 296438"/>
              <a:gd name="connsiteX5" fmla="*/ 228475 w 414280"/>
              <a:gd name="connsiteY5" fmla="*/ 188797 h 296438"/>
              <a:gd name="connsiteX6" fmla="*/ 46986 w 414280"/>
              <a:gd name="connsiteY6" fmla="*/ 226343 h 296438"/>
              <a:gd name="connsiteX0" fmla="*/ 46986 w 414280"/>
              <a:gd name="connsiteY0" fmla="*/ 226343 h 325159"/>
              <a:gd name="connsiteX1" fmla="*/ 0 w 414280"/>
              <a:gd name="connsiteY1" fmla="*/ 95889 h 325159"/>
              <a:gd name="connsiteX2" fmla="*/ 335076 w 414280"/>
              <a:gd name="connsiteY2" fmla="*/ 0 h 325159"/>
              <a:gd name="connsiteX3" fmla="*/ 414280 w 414280"/>
              <a:gd name="connsiteY3" fmla="*/ 246859 h 325159"/>
              <a:gd name="connsiteX4" fmla="*/ 275510 w 414280"/>
              <a:gd name="connsiteY4" fmla="*/ 325159 h 325159"/>
              <a:gd name="connsiteX5" fmla="*/ 228475 w 414280"/>
              <a:gd name="connsiteY5" fmla="*/ 188797 h 325159"/>
              <a:gd name="connsiteX6" fmla="*/ 46986 w 414280"/>
              <a:gd name="connsiteY6" fmla="*/ 226343 h 325159"/>
              <a:gd name="connsiteX0" fmla="*/ 46986 w 451143"/>
              <a:gd name="connsiteY0" fmla="*/ 226343 h 325159"/>
              <a:gd name="connsiteX1" fmla="*/ 0 w 451143"/>
              <a:gd name="connsiteY1" fmla="*/ 95889 h 325159"/>
              <a:gd name="connsiteX2" fmla="*/ 335076 w 451143"/>
              <a:gd name="connsiteY2" fmla="*/ 0 h 325159"/>
              <a:gd name="connsiteX3" fmla="*/ 451143 w 451143"/>
              <a:gd name="connsiteY3" fmla="*/ 289220 h 325159"/>
              <a:gd name="connsiteX4" fmla="*/ 275510 w 451143"/>
              <a:gd name="connsiteY4" fmla="*/ 325159 h 325159"/>
              <a:gd name="connsiteX5" fmla="*/ 228475 w 451143"/>
              <a:gd name="connsiteY5" fmla="*/ 188797 h 325159"/>
              <a:gd name="connsiteX6" fmla="*/ 46986 w 451143"/>
              <a:gd name="connsiteY6" fmla="*/ 226343 h 325159"/>
              <a:gd name="connsiteX0" fmla="*/ 46986 w 444877"/>
              <a:gd name="connsiteY0" fmla="*/ 226343 h 325159"/>
              <a:gd name="connsiteX1" fmla="*/ 0 w 444877"/>
              <a:gd name="connsiteY1" fmla="*/ 95889 h 325159"/>
              <a:gd name="connsiteX2" fmla="*/ 335076 w 444877"/>
              <a:gd name="connsiteY2" fmla="*/ 0 h 325159"/>
              <a:gd name="connsiteX3" fmla="*/ 444877 w 444877"/>
              <a:gd name="connsiteY3" fmla="*/ 288490 h 325159"/>
              <a:gd name="connsiteX4" fmla="*/ 275510 w 444877"/>
              <a:gd name="connsiteY4" fmla="*/ 325159 h 325159"/>
              <a:gd name="connsiteX5" fmla="*/ 228475 w 444877"/>
              <a:gd name="connsiteY5" fmla="*/ 188797 h 325159"/>
              <a:gd name="connsiteX6" fmla="*/ 46986 w 444877"/>
              <a:gd name="connsiteY6" fmla="*/ 226343 h 325159"/>
              <a:gd name="connsiteX0" fmla="*/ 0 w 397891"/>
              <a:gd name="connsiteY0" fmla="*/ 226343 h 325159"/>
              <a:gd name="connsiteX1" fmla="*/ 5868 w 397891"/>
              <a:gd name="connsiteY1" fmla="*/ 87243 h 325159"/>
              <a:gd name="connsiteX2" fmla="*/ 288090 w 397891"/>
              <a:gd name="connsiteY2" fmla="*/ 0 h 325159"/>
              <a:gd name="connsiteX3" fmla="*/ 397891 w 397891"/>
              <a:gd name="connsiteY3" fmla="*/ 288490 h 325159"/>
              <a:gd name="connsiteX4" fmla="*/ 228524 w 397891"/>
              <a:gd name="connsiteY4" fmla="*/ 325159 h 325159"/>
              <a:gd name="connsiteX5" fmla="*/ 181489 w 397891"/>
              <a:gd name="connsiteY5" fmla="*/ 188797 h 325159"/>
              <a:gd name="connsiteX6" fmla="*/ 0 w 397891"/>
              <a:gd name="connsiteY6" fmla="*/ 226343 h 325159"/>
              <a:gd name="connsiteX0" fmla="*/ 88697 w 392023"/>
              <a:gd name="connsiteY0" fmla="*/ 313586 h 325159"/>
              <a:gd name="connsiteX1" fmla="*/ 0 w 392023"/>
              <a:gd name="connsiteY1" fmla="*/ 87243 h 325159"/>
              <a:gd name="connsiteX2" fmla="*/ 282222 w 392023"/>
              <a:gd name="connsiteY2" fmla="*/ 0 h 325159"/>
              <a:gd name="connsiteX3" fmla="*/ 392023 w 392023"/>
              <a:gd name="connsiteY3" fmla="*/ 288490 h 325159"/>
              <a:gd name="connsiteX4" fmla="*/ 222656 w 392023"/>
              <a:gd name="connsiteY4" fmla="*/ 325159 h 325159"/>
              <a:gd name="connsiteX5" fmla="*/ 175621 w 392023"/>
              <a:gd name="connsiteY5" fmla="*/ 188797 h 325159"/>
              <a:gd name="connsiteX6" fmla="*/ 88697 w 392023"/>
              <a:gd name="connsiteY6" fmla="*/ 313586 h 325159"/>
              <a:gd name="connsiteX0" fmla="*/ 88697 w 392023"/>
              <a:gd name="connsiteY0" fmla="*/ 313586 h 325159"/>
              <a:gd name="connsiteX1" fmla="*/ 0 w 392023"/>
              <a:gd name="connsiteY1" fmla="*/ 87243 h 325159"/>
              <a:gd name="connsiteX2" fmla="*/ 282222 w 392023"/>
              <a:gd name="connsiteY2" fmla="*/ 0 h 325159"/>
              <a:gd name="connsiteX3" fmla="*/ 392023 w 392023"/>
              <a:gd name="connsiteY3" fmla="*/ 288490 h 325159"/>
              <a:gd name="connsiteX4" fmla="*/ 222656 w 392023"/>
              <a:gd name="connsiteY4" fmla="*/ 325159 h 325159"/>
              <a:gd name="connsiteX5" fmla="*/ 88697 w 392023"/>
              <a:gd name="connsiteY5" fmla="*/ 313586 h 325159"/>
              <a:gd name="connsiteX0" fmla="*/ 88697 w 392023"/>
              <a:gd name="connsiteY0" fmla="*/ 313586 h 313586"/>
              <a:gd name="connsiteX1" fmla="*/ 0 w 392023"/>
              <a:gd name="connsiteY1" fmla="*/ 87243 h 313586"/>
              <a:gd name="connsiteX2" fmla="*/ 282222 w 392023"/>
              <a:gd name="connsiteY2" fmla="*/ 0 h 313586"/>
              <a:gd name="connsiteX3" fmla="*/ 392023 w 392023"/>
              <a:gd name="connsiteY3" fmla="*/ 288490 h 313586"/>
              <a:gd name="connsiteX4" fmla="*/ 88697 w 392023"/>
              <a:gd name="connsiteY4" fmla="*/ 313586 h 313586"/>
              <a:gd name="connsiteX0" fmla="*/ 88697 w 282222"/>
              <a:gd name="connsiteY0" fmla="*/ 313586 h 313586"/>
              <a:gd name="connsiteX1" fmla="*/ 0 w 282222"/>
              <a:gd name="connsiteY1" fmla="*/ 87243 h 313586"/>
              <a:gd name="connsiteX2" fmla="*/ 282222 w 282222"/>
              <a:gd name="connsiteY2" fmla="*/ 0 h 313586"/>
              <a:gd name="connsiteX3" fmla="*/ 234424 w 282222"/>
              <a:gd name="connsiteY3" fmla="*/ 278454 h 313586"/>
              <a:gd name="connsiteX4" fmla="*/ 88697 w 282222"/>
              <a:gd name="connsiteY4" fmla="*/ 313586 h 313586"/>
              <a:gd name="connsiteX0" fmla="*/ 88697 w 234424"/>
              <a:gd name="connsiteY0" fmla="*/ 269787 h 269787"/>
              <a:gd name="connsiteX1" fmla="*/ 0 w 234424"/>
              <a:gd name="connsiteY1" fmla="*/ 43444 h 269787"/>
              <a:gd name="connsiteX2" fmla="*/ 149017 w 234424"/>
              <a:gd name="connsiteY2" fmla="*/ 0 h 269787"/>
              <a:gd name="connsiteX3" fmla="*/ 234424 w 234424"/>
              <a:gd name="connsiteY3" fmla="*/ 234655 h 269787"/>
              <a:gd name="connsiteX4" fmla="*/ 88697 w 234424"/>
              <a:gd name="connsiteY4" fmla="*/ 269787 h 269787"/>
              <a:gd name="connsiteX0" fmla="*/ 88697 w 275299"/>
              <a:gd name="connsiteY0" fmla="*/ 226343 h 226343"/>
              <a:gd name="connsiteX1" fmla="*/ 0 w 275299"/>
              <a:gd name="connsiteY1" fmla="*/ 0 h 226343"/>
              <a:gd name="connsiteX2" fmla="*/ 275299 w 275299"/>
              <a:gd name="connsiteY2" fmla="*/ 12367 h 226343"/>
              <a:gd name="connsiteX3" fmla="*/ 234424 w 275299"/>
              <a:gd name="connsiteY3" fmla="*/ 191211 h 226343"/>
              <a:gd name="connsiteX4" fmla="*/ 88697 w 275299"/>
              <a:gd name="connsiteY4" fmla="*/ 226343 h 226343"/>
              <a:gd name="connsiteX0" fmla="*/ 88697 w 282433"/>
              <a:gd name="connsiteY0" fmla="*/ 226343 h 268552"/>
              <a:gd name="connsiteX1" fmla="*/ 0 w 282433"/>
              <a:gd name="connsiteY1" fmla="*/ 0 h 268552"/>
              <a:gd name="connsiteX2" fmla="*/ 275299 w 282433"/>
              <a:gd name="connsiteY2" fmla="*/ 12367 h 268552"/>
              <a:gd name="connsiteX3" fmla="*/ 282433 w 282433"/>
              <a:gd name="connsiteY3" fmla="*/ 268552 h 268552"/>
              <a:gd name="connsiteX4" fmla="*/ 88697 w 282433"/>
              <a:gd name="connsiteY4" fmla="*/ 226343 h 268552"/>
              <a:gd name="connsiteX0" fmla="*/ 84440 w 282433"/>
              <a:gd name="connsiteY0" fmla="*/ 248915 h 268552"/>
              <a:gd name="connsiteX1" fmla="*/ 0 w 282433"/>
              <a:gd name="connsiteY1" fmla="*/ 0 h 268552"/>
              <a:gd name="connsiteX2" fmla="*/ 275299 w 282433"/>
              <a:gd name="connsiteY2" fmla="*/ 12367 h 268552"/>
              <a:gd name="connsiteX3" fmla="*/ 282433 w 282433"/>
              <a:gd name="connsiteY3" fmla="*/ 268552 h 268552"/>
              <a:gd name="connsiteX4" fmla="*/ 84440 w 282433"/>
              <a:gd name="connsiteY4" fmla="*/ 248915 h 268552"/>
              <a:gd name="connsiteX0" fmla="*/ 129744 w 327737"/>
              <a:gd name="connsiteY0" fmla="*/ 236548 h 256185"/>
              <a:gd name="connsiteX1" fmla="*/ 0 w 327737"/>
              <a:gd name="connsiteY1" fmla="*/ 7154 h 256185"/>
              <a:gd name="connsiteX2" fmla="*/ 320603 w 327737"/>
              <a:gd name="connsiteY2" fmla="*/ 0 h 256185"/>
              <a:gd name="connsiteX3" fmla="*/ 327737 w 327737"/>
              <a:gd name="connsiteY3" fmla="*/ 256185 h 256185"/>
              <a:gd name="connsiteX4" fmla="*/ 129744 w 327737"/>
              <a:gd name="connsiteY4" fmla="*/ 236548 h 256185"/>
              <a:gd name="connsiteX0" fmla="*/ 129744 w 327737"/>
              <a:gd name="connsiteY0" fmla="*/ 236548 h 256185"/>
              <a:gd name="connsiteX1" fmla="*/ 13691 w 327737"/>
              <a:gd name="connsiteY1" fmla="*/ 154100 h 256185"/>
              <a:gd name="connsiteX2" fmla="*/ 0 w 327737"/>
              <a:gd name="connsiteY2" fmla="*/ 7154 h 256185"/>
              <a:gd name="connsiteX3" fmla="*/ 320603 w 327737"/>
              <a:gd name="connsiteY3" fmla="*/ 0 h 256185"/>
              <a:gd name="connsiteX4" fmla="*/ 327737 w 327737"/>
              <a:gd name="connsiteY4" fmla="*/ 256185 h 256185"/>
              <a:gd name="connsiteX5" fmla="*/ 129744 w 327737"/>
              <a:gd name="connsiteY5" fmla="*/ 236548 h 256185"/>
              <a:gd name="connsiteX0" fmla="*/ 129744 w 327737"/>
              <a:gd name="connsiteY0" fmla="*/ 236548 h 256185"/>
              <a:gd name="connsiteX1" fmla="*/ 0 w 327737"/>
              <a:gd name="connsiteY1" fmla="*/ 7154 h 256185"/>
              <a:gd name="connsiteX2" fmla="*/ 320603 w 327737"/>
              <a:gd name="connsiteY2" fmla="*/ 0 h 256185"/>
              <a:gd name="connsiteX3" fmla="*/ 327737 w 327737"/>
              <a:gd name="connsiteY3" fmla="*/ 256185 h 256185"/>
              <a:gd name="connsiteX4" fmla="*/ 129744 w 327737"/>
              <a:gd name="connsiteY4" fmla="*/ 236548 h 256185"/>
              <a:gd name="connsiteX0" fmla="*/ 0 w 336485"/>
              <a:gd name="connsiteY0" fmla="*/ 165582 h 256185"/>
              <a:gd name="connsiteX1" fmla="*/ 8748 w 336485"/>
              <a:gd name="connsiteY1" fmla="*/ 7154 h 256185"/>
              <a:gd name="connsiteX2" fmla="*/ 329351 w 336485"/>
              <a:gd name="connsiteY2" fmla="*/ 0 h 256185"/>
              <a:gd name="connsiteX3" fmla="*/ 336485 w 336485"/>
              <a:gd name="connsiteY3" fmla="*/ 256185 h 256185"/>
              <a:gd name="connsiteX4" fmla="*/ 0 w 336485"/>
              <a:gd name="connsiteY4" fmla="*/ 165582 h 256185"/>
              <a:gd name="connsiteX0" fmla="*/ 0 w 449405"/>
              <a:gd name="connsiteY0" fmla="*/ 165582 h 165582"/>
              <a:gd name="connsiteX1" fmla="*/ 8748 w 449405"/>
              <a:gd name="connsiteY1" fmla="*/ 7154 h 165582"/>
              <a:gd name="connsiteX2" fmla="*/ 329351 w 449405"/>
              <a:gd name="connsiteY2" fmla="*/ 0 h 165582"/>
              <a:gd name="connsiteX3" fmla="*/ 449405 w 449405"/>
              <a:gd name="connsiteY3" fmla="*/ 160836 h 165582"/>
              <a:gd name="connsiteX4" fmla="*/ 0 w 449405"/>
              <a:gd name="connsiteY4" fmla="*/ 165582 h 165582"/>
              <a:gd name="connsiteX0" fmla="*/ 0 w 449405"/>
              <a:gd name="connsiteY0" fmla="*/ 158428 h 158428"/>
              <a:gd name="connsiteX1" fmla="*/ 8748 w 449405"/>
              <a:gd name="connsiteY1" fmla="*/ 0 h 158428"/>
              <a:gd name="connsiteX2" fmla="*/ 439288 w 449405"/>
              <a:gd name="connsiteY2" fmla="*/ 2173 h 158428"/>
              <a:gd name="connsiteX3" fmla="*/ 449405 w 449405"/>
              <a:gd name="connsiteY3" fmla="*/ 153682 h 158428"/>
              <a:gd name="connsiteX4" fmla="*/ 0 w 449405"/>
              <a:gd name="connsiteY4" fmla="*/ 158428 h 158428"/>
              <a:gd name="connsiteX0" fmla="*/ 6725 w 456130"/>
              <a:gd name="connsiteY0" fmla="*/ 156255 h 156255"/>
              <a:gd name="connsiteX1" fmla="*/ 0 w 456130"/>
              <a:gd name="connsiteY1" fmla="*/ 7154 h 156255"/>
              <a:gd name="connsiteX2" fmla="*/ 446013 w 456130"/>
              <a:gd name="connsiteY2" fmla="*/ 0 h 156255"/>
              <a:gd name="connsiteX3" fmla="*/ 456130 w 456130"/>
              <a:gd name="connsiteY3" fmla="*/ 151509 h 156255"/>
              <a:gd name="connsiteX4" fmla="*/ 6725 w 456130"/>
              <a:gd name="connsiteY4" fmla="*/ 156255 h 156255"/>
              <a:gd name="connsiteX0" fmla="*/ 0 w 449405"/>
              <a:gd name="connsiteY0" fmla="*/ 156255 h 156255"/>
              <a:gd name="connsiteX1" fmla="*/ 7631 w 449405"/>
              <a:gd name="connsiteY1" fmla="*/ 4574 h 156255"/>
              <a:gd name="connsiteX2" fmla="*/ 439288 w 449405"/>
              <a:gd name="connsiteY2" fmla="*/ 0 h 156255"/>
              <a:gd name="connsiteX3" fmla="*/ 449405 w 449405"/>
              <a:gd name="connsiteY3" fmla="*/ 151509 h 156255"/>
              <a:gd name="connsiteX4" fmla="*/ 0 w 449405"/>
              <a:gd name="connsiteY4" fmla="*/ 156255 h 156255"/>
              <a:gd name="connsiteX0" fmla="*/ 2926 w 452331"/>
              <a:gd name="connsiteY0" fmla="*/ 156255 h 156255"/>
              <a:gd name="connsiteX1" fmla="*/ 0 w 452331"/>
              <a:gd name="connsiteY1" fmla="*/ 9526 h 156255"/>
              <a:gd name="connsiteX2" fmla="*/ 442214 w 452331"/>
              <a:gd name="connsiteY2" fmla="*/ 0 h 156255"/>
              <a:gd name="connsiteX3" fmla="*/ 452331 w 452331"/>
              <a:gd name="connsiteY3" fmla="*/ 151509 h 156255"/>
              <a:gd name="connsiteX4" fmla="*/ 2926 w 452331"/>
              <a:gd name="connsiteY4" fmla="*/ 156255 h 156255"/>
              <a:gd name="connsiteX0" fmla="*/ 2926 w 749692"/>
              <a:gd name="connsiteY0" fmla="*/ 164733 h 164733"/>
              <a:gd name="connsiteX1" fmla="*/ 0 w 749692"/>
              <a:gd name="connsiteY1" fmla="*/ 18004 h 164733"/>
              <a:gd name="connsiteX2" fmla="*/ 749692 w 749692"/>
              <a:gd name="connsiteY2" fmla="*/ 0 h 164733"/>
              <a:gd name="connsiteX3" fmla="*/ 452331 w 749692"/>
              <a:gd name="connsiteY3" fmla="*/ 159987 h 164733"/>
              <a:gd name="connsiteX4" fmla="*/ 2926 w 749692"/>
              <a:gd name="connsiteY4" fmla="*/ 164733 h 164733"/>
              <a:gd name="connsiteX0" fmla="*/ 2926 w 749692"/>
              <a:gd name="connsiteY0" fmla="*/ 164733 h 608730"/>
              <a:gd name="connsiteX1" fmla="*/ 0 w 749692"/>
              <a:gd name="connsiteY1" fmla="*/ 18004 h 608730"/>
              <a:gd name="connsiteX2" fmla="*/ 749692 w 749692"/>
              <a:gd name="connsiteY2" fmla="*/ 0 h 608730"/>
              <a:gd name="connsiteX3" fmla="*/ 614111 w 749692"/>
              <a:gd name="connsiteY3" fmla="*/ 608730 h 608730"/>
              <a:gd name="connsiteX4" fmla="*/ 2926 w 749692"/>
              <a:gd name="connsiteY4" fmla="*/ 164733 h 608730"/>
              <a:gd name="connsiteX0" fmla="*/ 975 w 769105"/>
              <a:gd name="connsiteY0" fmla="*/ 425860 h 608730"/>
              <a:gd name="connsiteX1" fmla="*/ 19413 w 769105"/>
              <a:gd name="connsiteY1" fmla="*/ 18004 h 608730"/>
              <a:gd name="connsiteX2" fmla="*/ 769105 w 769105"/>
              <a:gd name="connsiteY2" fmla="*/ 0 h 608730"/>
              <a:gd name="connsiteX3" fmla="*/ 633524 w 769105"/>
              <a:gd name="connsiteY3" fmla="*/ 608730 h 608730"/>
              <a:gd name="connsiteX4" fmla="*/ 975 w 769105"/>
              <a:gd name="connsiteY4" fmla="*/ 425860 h 608730"/>
              <a:gd name="connsiteX0" fmla="*/ 975 w 769105"/>
              <a:gd name="connsiteY0" fmla="*/ 427266 h 610136"/>
              <a:gd name="connsiteX1" fmla="*/ 24499 w 769105"/>
              <a:gd name="connsiteY1" fmla="*/ 0 h 610136"/>
              <a:gd name="connsiteX2" fmla="*/ 769105 w 769105"/>
              <a:gd name="connsiteY2" fmla="*/ 1406 h 610136"/>
              <a:gd name="connsiteX3" fmla="*/ 633524 w 769105"/>
              <a:gd name="connsiteY3" fmla="*/ 610136 h 610136"/>
              <a:gd name="connsiteX4" fmla="*/ 975 w 769105"/>
              <a:gd name="connsiteY4" fmla="*/ 427266 h 610136"/>
              <a:gd name="connsiteX0" fmla="*/ 101798 w 869928"/>
              <a:gd name="connsiteY0" fmla="*/ 427266 h 610136"/>
              <a:gd name="connsiteX1" fmla="*/ 123560 w 869928"/>
              <a:gd name="connsiteY1" fmla="*/ 73196 h 610136"/>
              <a:gd name="connsiteX2" fmla="*/ 125322 w 869928"/>
              <a:gd name="connsiteY2" fmla="*/ 0 h 610136"/>
              <a:gd name="connsiteX3" fmla="*/ 869928 w 869928"/>
              <a:gd name="connsiteY3" fmla="*/ 1406 h 610136"/>
              <a:gd name="connsiteX4" fmla="*/ 734347 w 869928"/>
              <a:gd name="connsiteY4" fmla="*/ 610136 h 610136"/>
              <a:gd name="connsiteX5" fmla="*/ 101798 w 869928"/>
              <a:gd name="connsiteY5" fmla="*/ 427266 h 610136"/>
              <a:gd name="connsiteX0" fmla="*/ 101798 w 869928"/>
              <a:gd name="connsiteY0" fmla="*/ 427266 h 610136"/>
              <a:gd name="connsiteX1" fmla="*/ 123560 w 869928"/>
              <a:gd name="connsiteY1" fmla="*/ 73196 h 610136"/>
              <a:gd name="connsiteX2" fmla="*/ 125322 w 869928"/>
              <a:gd name="connsiteY2" fmla="*/ 0 h 610136"/>
              <a:gd name="connsiteX3" fmla="*/ 869928 w 869928"/>
              <a:gd name="connsiteY3" fmla="*/ 1406 h 610136"/>
              <a:gd name="connsiteX4" fmla="*/ 734347 w 869928"/>
              <a:gd name="connsiteY4" fmla="*/ 610136 h 610136"/>
              <a:gd name="connsiteX5" fmla="*/ 101798 w 869928"/>
              <a:gd name="connsiteY5" fmla="*/ 427266 h 610136"/>
              <a:gd name="connsiteX0" fmla="*/ 101798 w 869928"/>
              <a:gd name="connsiteY0" fmla="*/ 429526 h 612396"/>
              <a:gd name="connsiteX1" fmla="*/ 103960 w 869928"/>
              <a:gd name="connsiteY1" fmla="*/ 24399 h 612396"/>
              <a:gd name="connsiteX2" fmla="*/ 125322 w 869928"/>
              <a:gd name="connsiteY2" fmla="*/ 2260 h 612396"/>
              <a:gd name="connsiteX3" fmla="*/ 869928 w 869928"/>
              <a:gd name="connsiteY3" fmla="*/ 3666 h 612396"/>
              <a:gd name="connsiteX4" fmla="*/ 734347 w 869928"/>
              <a:gd name="connsiteY4" fmla="*/ 612396 h 612396"/>
              <a:gd name="connsiteX5" fmla="*/ 101798 w 869928"/>
              <a:gd name="connsiteY5" fmla="*/ 429526 h 612396"/>
              <a:gd name="connsiteX0" fmla="*/ 0 w 768130"/>
              <a:gd name="connsiteY0" fmla="*/ 429526 h 612396"/>
              <a:gd name="connsiteX1" fmla="*/ 2162 w 768130"/>
              <a:gd name="connsiteY1" fmla="*/ 24399 h 612396"/>
              <a:gd name="connsiteX2" fmla="*/ 23524 w 768130"/>
              <a:gd name="connsiteY2" fmla="*/ 2260 h 612396"/>
              <a:gd name="connsiteX3" fmla="*/ 768130 w 768130"/>
              <a:gd name="connsiteY3" fmla="*/ 3666 h 612396"/>
              <a:gd name="connsiteX4" fmla="*/ 632549 w 768130"/>
              <a:gd name="connsiteY4" fmla="*/ 612396 h 612396"/>
              <a:gd name="connsiteX5" fmla="*/ 0 w 768130"/>
              <a:gd name="connsiteY5" fmla="*/ 429526 h 612396"/>
              <a:gd name="connsiteX0" fmla="*/ 0 w 768130"/>
              <a:gd name="connsiteY0" fmla="*/ 427266 h 610136"/>
              <a:gd name="connsiteX1" fmla="*/ 2162 w 768130"/>
              <a:gd name="connsiteY1" fmla="*/ 22139 h 610136"/>
              <a:gd name="connsiteX2" fmla="*/ 23524 w 768130"/>
              <a:gd name="connsiteY2" fmla="*/ 0 h 610136"/>
              <a:gd name="connsiteX3" fmla="*/ 768130 w 768130"/>
              <a:gd name="connsiteY3" fmla="*/ 1406 h 610136"/>
              <a:gd name="connsiteX4" fmla="*/ 632549 w 768130"/>
              <a:gd name="connsiteY4" fmla="*/ 610136 h 610136"/>
              <a:gd name="connsiteX5" fmla="*/ 0 w 768130"/>
              <a:gd name="connsiteY5" fmla="*/ 427266 h 610136"/>
              <a:gd name="connsiteX0" fmla="*/ 34807 w 766689"/>
              <a:gd name="connsiteY0" fmla="*/ 403212 h 610136"/>
              <a:gd name="connsiteX1" fmla="*/ 721 w 766689"/>
              <a:gd name="connsiteY1" fmla="*/ 22139 h 610136"/>
              <a:gd name="connsiteX2" fmla="*/ 22083 w 766689"/>
              <a:gd name="connsiteY2" fmla="*/ 0 h 610136"/>
              <a:gd name="connsiteX3" fmla="*/ 766689 w 766689"/>
              <a:gd name="connsiteY3" fmla="*/ 1406 h 610136"/>
              <a:gd name="connsiteX4" fmla="*/ 631108 w 766689"/>
              <a:gd name="connsiteY4" fmla="*/ 610136 h 610136"/>
              <a:gd name="connsiteX5" fmla="*/ 34807 w 766689"/>
              <a:gd name="connsiteY5" fmla="*/ 403212 h 610136"/>
              <a:gd name="connsiteX0" fmla="*/ 7978 w 766689"/>
              <a:gd name="connsiteY0" fmla="*/ 430738 h 610136"/>
              <a:gd name="connsiteX1" fmla="*/ 721 w 766689"/>
              <a:gd name="connsiteY1" fmla="*/ 22139 h 610136"/>
              <a:gd name="connsiteX2" fmla="*/ 22083 w 766689"/>
              <a:gd name="connsiteY2" fmla="*/ 0 h 610136"/>
              <a:gd name="connsiteX3" fmla="*/ 766689 w 766689"/>
              <a:gd name="connsiteY3" fmla="*/ 1406 h 610136"/>
              <a:gd name="connsiteX4" fmla="*/ 631108 w 766689"/>
              <a:gd name="connsiteY4" fmla="*/ 610136 h 610136"/>
              <a:gd name="connsiteX5" fmla="*/ 7978 w 766689"/>
              <a:gd name="connsiteY5" fmla="*/ 430738 h 610136"/>
              <a:gd name="connsiteX0" fmla="*/ 7978 w 766689"/>
              <a:gd name="connsiteY0" fmla="*/ 430738 h 492675"/>
              <a:gd name="connsiteX1" fmla="*/ 721 w 766689"/>
              <a:gd name="connsiteY1" fmla="*/ 22139 h 492675"/>
              <a:gd name="connsiteX2" fmla="*/ 22083 w 766689"/>
              <a:gd name="connsiteY2" fmla="*/ 0 h 492675"/>
              <a:gd name="connsiteX3" fmla="*/ 766689 w 766689"/>
              <a:gd name="connsiteY3" fmla="*/ 1406 h 492675"/>
              <a:gd name="connsiteX4" fmla="*/ 238979 w 766689"/>
              <a:gd name="connsiteY4" fmla="*/ 492675 h 492675"/>
              <a:gd name="connsiteX5" fmla="*/ 7978 w 766689"/>
              <a:gd name="connsiteY5" fmla="*/ 430738 h 492675"/>
              <a:gd name="connsiteX0" fmla="*/ 7978 w 766689"/>
              <a:gd name="connsiteY0" fmla="*/ 430738 h 552544"/>
              <a:gd name="connsiteX1" fmla="*/ 721 w 766689"/>
              <a:gd name="connsiteY1" fmla="*/ 22139 h 552544"/>
              <a:gd name="connsiteX2" fmla="*/ 22083 w 766689"/>
              <a:gd name="connsiteY2" fmla="*/ 0 h 552544"/>
              <a:gd name="connsiteX3" fmla="*/ 766689 w 766689"/>
              <a:gd name="connsiteY3" fmla="*/ 1406 h 552544"/>
              <a:gd name="connsiteX4" fmla="*/ 648688 w 766689"/>
              <a:gd name="connsiteY4" fmla="*/ 552544 h 552544"/>
              <a:gd name="connsiteX5" fmla="*/ 238979 w 766689"/>
              <a:gd name="connsiteY5" fmla="*/ 492675 h 552544"/>
              <a:gd name="connsiteX6" fmla="*/ 7978 w 766689"/>
              <a:gd name="connsiteY6" fmla="*/ 430738 h 552544"/>
              <a:gd name="connsiteX0" fmla="*/ 7978 w 782097"/>
              <a:gd name="connsiteY0" fmla="*/ 457486 h 579292"/>
              <a:gd name="connsiteX1" fmla="*/ 721 w 782097"/>
              <a:gd name="connsiteY1" fmla="*/ 48887 h 579292"/>
              <a:gd name="connsiteX2" fmla="*/ 22083 w 782097"/>
              <a:gd name="connsiteY2" fmla="*/ 26748 h 579292"/>
              <a:gd name="connsiteX3" fmla="*/ 782097 w 782097"/>
              <a:gd name="connsiteY3" fmla="*/ 0 h 579292"/>
              <a:gd name="connsiteX4" fmla="*/ 648688 w 782097"/>
              <a:gd name="connsiteY4" fmla="*/ 579292 h 579292"/>
              <a:gd name="connsiteX5" fmla="*/ 238979 w 782097"/>
              <a:gd name="connsiteY5" fmla="*/ 519423 h 579292"/>
              <a:gd name="connsiteX6" fmla="*/ 7978 w 782097"/>
              <a:gd name="connsiteY6" fmla="*/ 457486 h 579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097" h="579292">
                <a:moveTo>
                  <a:pt x="7978" y="457486"/>
                </a:moveTo>
                <a:cubicBezTo>
                  <a:pt x="8699" y="322444"/>
                  <a:pt x="0" y="183929"/>
                  <a:pt x="721" y="48887"/>
                </a:cubicBezTo>
                <a:lnTo>
                  <a:pt x="22083" y="26748"/>
                </a:lnTo>
                <a:lnTo>
                  <a:pt x="782097" y="0"/>
                </a:lnTo>
                <a:lnTo>
                  <a:pt x="648688" y="579292"/>
                </a:lnTo>
                <a:lnTo>
                  <a:pt x="238979" y="519423"/>
                </a:lnTo>
                <a:lnTo>
                  <a:pt x="7978" y="457486"/>
                </a:lnTo>
                <a:close/>
              </a:path>
            </a:pathLst>
          </a:custGeom>
          <a:solidFill>
            <a:srgbClr val="00B0F0">
              <a:alpha val="85000"/>
            </a:srgbClr>
          </a:solidFill>
          <a:ln w="12700"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72" name="フリーフォーム 271"/>
          <p:cNvSpPr/>
          <p:nvPr/>
        </p:nvSpPr>
        <p:spPr>
          <a:xfrm rot="900000">
            <a:off x="9520187" y="4049946"/>
            <a:ext cx="499735" cy="580002"/>
          </a:xfrm>
          <a:custGeom>
            <a:avLst/>
            <a:gdLst>
              <a:gd name="connsiteX0" fmla="*/ 33337 w 352425"/>
              <a:gd name="connsiteY0" fmla="*/ 259557 h 259557"/>
              <a:gd name="connsiteX1" fmla="*/ 0 w 352425"/>
              <a:gd name="connsiteY1" fmla="*/ 150019 h 259557"/>
              <a:gd name="connsiteX2" fmla="*/ 54769 w 352425"/>
              <a:gd name="connsiteY2" fmla="*/ 135732 h 259557"/>
              <a:gd name="connsiteX3" fmla="*/ 33337 w 352425"/>
              <a:gd name="connsiteY3" fmla="*/ 80963 h 259557"/>
              <a:gd name="connsiteX4" fmla="*/ 307181 w 352425"/>
              <a:gd name="connsiteY4" fmla="*/ 0 h 259557"/>
              <a:gd name="connsiteX5" fmla="*/ 352425 w 352425"/>
              <a:gd name="connsiteY5" fmla="*/ 157163 h 259557"/>
              <a:gd name="connsiteX6" fmla="*/ 33337 w 352425"/>
              <a:gd name="connsiteY6" fmla="*/ 259557 h 259557"/>
              <a:gd name="connsiteX0" fmla="*/ 33337 w 352425"/>
              <a:gd name="connsiteY0" fmla="*/ 259557 h 259557"/>
              <a:gd name="connsiteX1" fmla="*/ 0 w 352425"/>
              <a:gd name="connsiteY1" fmla="*/ 150019 h 259557"/>
              <a:gd name="connsiteX2" fmla="*/ 33337 w 352425"/>
              <a:gd name="connsiteY2" fmla="*/ 80963 h 259557"/>
              <a:gd name="connsiteX3" fmla="*/ 307181 w 352425"/>
              <a:gd name="connsiteY3" fmla="*/ 0 h 259557"/>
              <a:gd name="connsiteX4" fmla="*/ 352425 w 352425"/>
              <a:gd name="connsiteY4" fmla="*/ 157163 h 259557"/>
              <a:gd name="connsiteX5" fmla="*/ 33337 w 352425"/>
              <a:gd name="connsiteY5" fmla="*/ 259557 h 259557"/>
              <a:gd name="connsiteX0" fmla="*/ 33337 w 352425"/>
              <a:gd name="connsiteY0" fmla="*/ 259557 h 259557"/>
              <a:gd name="connsiteX1" fmla="*/ 0 w 352425"/>
              <a:gd name="connsiteY1" fmla="*/ 150019 h 259557"/>
              <a:gd name="connsiteX2" fmla="*/ 307181 w 352425"/>
              <a:gd name="connsiteY2" fmla="*/ 0 h 259557"/>
              <a:gd name="connsiteX3" fmla="*/ 352425 w 352425"/>
              <a:gd name="connsiteY3" fmla="*/ 157163 h 259557"/>
              <a:gd name="connsiteX4" fmla="*/ 33337 w 352425"/>
              <a:gd name="connsiteY4" fmla="*/ 259557 h 259557"/>
              <a:gd name="connsiteX0" fmla="*/ 134829 w 453917"/>
              <a:gd name="connsiteY0" fmla="*/ 259557 h 259557"/>
              <a:gd name="connsiteX1" fmla="*/ 0 w 453917"/>
              <a:gd name="connsiteY1" fmla="*/ 91588 h 259557"/>
              <a:gd name="connsiteX2" fmla="*/ 408673 w 453917"/>
              <a:gd name="connsiteY2" fmla="*/ 0 h 259557"/>
              <a:gd name="connsiteX3" fmla="*/ 453917 w 453917"/>
              <a:gd name="connsiteY3" fmla="*/ 157163 h 259557"/>
              <a:gd name="connsiteX4" fmla="*/ 134829 w 453917"/>
              <a:gd name="connsiteY4" fmla="*/ 259557 h 259557"/>
              <a:gd name="connsiteX0" fmla="*/ 134829 w 453917"/>
              <a:gd name="connsiteY0" fmla="*/ 292997 h 292997"/>
              <a:gd name="connsiteX1" fmla="*/ 0 w 453917"/>
              <a:gd name="connsiteY1" fmla="*/ 125028 h 292997"/>
              <a:gd name="connsiteX2" fmla="*/ 397305 w 453917"/>
              <a:gd name="connsiteY2" fmla="*/ 0 h 292997"/>
              <a:gd name="connsiteX3" fmla="*/ 453917 w 453917"/>
              <a:gd name="connsiteY3" fmla="*/ 190603 h 292997"/>
              <a:gd name="connsiteX4" fmla="*/ 134829 w 453917"/>
              <a:gd name="connsiteY4" fmla="*/ 292997 h 292997"/>
              <a:gd name="connsiteX0" fmla="*/ 134829 w 487154"/>
              <a:gd name="connsiteY0" fmla="*/ 292997 h 292997"/>
              <a:gd name="connsiteX1" fmla="*/ 0 w 487154"/>
              <a:gd name="connsiteY1" fmla="*/ 125028 h 292997"/>
              <a:gd name="connsiteX2" fmla="*/ 397305 w 487154"/>
              <a:gd name="connsiteY2" fmla="*/ 0 h 292997"/>
              <a:gd name="connsiteX3" fmla="*/ 487154 w 487154"/>
              <a:gd name="connsiteY3" fmla="*/ 240130 h 292997"/>
              <a:gd name="connsiteX4" fmla="*/ 134829 w 487154"/>
              <a:gd name="connsiteY4" fmla="*/ 292997 h 292997"/>
              <a:gd name="connsiteX0" fmla="*/ 28575 w 487154"/>
              <a:gd name="connsiteY0" fmla="*/ 180404 h 240130"/>
              <a:gd name="connsiteX1" fmla="*/ 0 w 487154"/>
              <a:gd name="connsiteY1" fmla="*/ 125028 h 240130"/>
              <a:gd name="connsiteX2" fmla="*/ 397305 w 487154"/>
              <a:gd name="connsiteY2" fmla="*/ 0 h 240130"/>
              <a:gd name="connsiteX3" fmla="*/ 487154 w 487154"/>
              <a:gd name="connsiteY3" fmla="*/ 240130 h 240130"/>
              <a:gd name="connsiteX4" fmla="*/ 28575 w 487154"/>
              <a:gd name="connsiteY4" fmla="*/ 180404 h 240130"/>
              <a:gd name="connsiteX0" fmla="*/ 15683 w 474262"/>
              <a:gd name="connsiteY0" fmla="*/ 180404 h 240130"/>
              <a:gd name="connsiteX1" fmla="*/ 0 w 474262"/>
              <a:gd name="connsiteY1" fmla="*/ 122626 h 240130"/>
              <a:gd name="connsiteX2" fmla="*/ 384413 w 474262"/>
              <a:gd name="connsiteY2" fmla="*/ 0 h 240130"/>
              <a:gd name="connsiteX3" fmla="*/ 474262 w 474262"/>
              <a:gd name="connsiteY3" fmla="*/ 240130 h 240130"/>
              <a:gd name="connsiteX4" fmla="*/ 15683 w 474262"/>
              <a:gd name="connsiteY4" fmla="*/ 180404 h 240130"/>
              <a:gd name="connsiteX0" fmla="*/ 15683 w 474262"/>
              <a:gd name="connsiteY0" fmla="*/ 187133 h 246859"/>
              <a:gd name="connsiteX1" fmla="*/ 0 w 474262"/>
              <a:gd name="connsiteY1" fmla="*/ 129355 h 246859"/>
              <a:gd name="connsiteX2" fmla="*/ 395058 w 474262"/>
              <a:gd name="connsiteY2" fmla="*/ 0 h 246859"/>
              <a:gd name="connsiteX3" fmla="*/ 474262 w 474262"/>
              <a:gd name="connsiteY3" fmla="*/ 246859 h 246859"/>
              <a:gd name="connsiteX4" fmla="*/ 15683 w 474262"/>
              <a:gd name="connsiteY4" fmla="*/ 187133 h 246859"/>
              <a:gd name="connsiteX0" fmla="*/ 0 w 458579"/>
              <a:gd name="connsiteY0" fmla="*/ 187133 h 246859"/>
              <a:gd name="connsiteX1" fmla="*/ 7838 w 458579"/>
              <a:gd name="connsiteY1" fmla="*/ 118267 h 246859"/>
              <a:gd name="connsiteX2" fmla="*/ 379375 w 458579"/>
              <a:gd name="connsiteY2" fmla="*/ 0 h 246859"/>
              <a:gd name="connsiteX3" fmla="*/ 458579 w 458579"/>
              <a:gd name="connsiteY3" fmla="*/ 246859 h 246859"/>
              <a:gd name="connsiteX4" fmla="*/ 0 w 458579"/>
              <a:gd name="connsiteY4" fmla="*/ 187133 h 246859"/>
              <a:gd name="connsiteX0" fmla="*/ 83447 w 450741"/>
              <a:gd name="connsiteY0" fmla="*/ 226343 h 246859"/>
              <a:gd name="connsiteX1" fmla="*/ 0 w 450741"/>
              <a:gd name="connsiteY1" fmla="*/ 118267 h 246859"/>
              <a:gd name="connsiteX2" fmla="*/ 371537 w 450741"/>
              <a:gd name="connsiteY2" fmla="*/ 0 h 246859"/>
              <a:gd name="connsiteX3" fmla="*/ 450741 w 450741"/>
              <a:gd name="connsiteY3" fmla="*/ 246859 h 246859"/>
              <a:gd name="connsiteX4" fmla="*/ 83447 w 450741"/>
              <a:gd name="connsiteY4" fmla="*/ 226343 h 246859"/>
              <a:gd name="connsiteX0" fmla="*/ 46986 w 414280"/>
              <a:gd name="connsiteY0" fmla="*/ 226343 h 246859"/>
              <a:gd name="connsiteX1" fmla="*/ 0 w 414280"/>
              <a:gd name="connsiteY1" fmla="*/ 95889 h 246859"/>
              <a:gd name="connsiteX2" fmla="*/ 335076 w 414280"/>
              <a:gd name="connsiteY2" fmla="*/ 0 h 246859"/>
              <a:gd name="connsiteX3" fmla="*/ 414280 w 414280"/>
              <a:gd name="connsiteY3" fmla="*/ 246859 h 246859"/>
              <a:gd name="connsiteX4" fmla="*/ 46986 w 414280"/>
              <a:gd name="connsiteY4" fmla="*/ 226343 h 246859"/>
              <a:gd name="connsiteX0" fmla="*/ 46986 w 414280"/>
              <a:gd name="connsiteY0" fmla="*/ 226343 h 246859"/>
              <a:gd name="connsiteX1" fmla="*/ 0 w 414280"/>
              <a:gd name="connsiteY1" fmla="*/ 95889 h 246859"/>
              <a:gd name="connsiteX2" fmla="*/ 335076 w 414280"/>
              <a:gd name="connsiteY2" fmla="*/ 0 h 246859"/>
              <a:gd name="connsiteX3" fmla="*/ 414280 w 414280"/>
              <a:gd name="connsiteY3" fmla="*/ 246859 h 246859"/>
              <a:gd name="connsiteX4" fmla="*/ 198120 w 414280"/>
              <a:gd name="connsiteY4" fmla="*/ 190407 h 246859"/>
              <a:gd name="connsiteX5" fmla="*/ 46986 w 414280"/>
              <a:gd name="connsiteY5" fmla="*/ 226343 h 246859"/>
              <a:gd name="connsiteX0" fmla="*/ 46986 w 414280"/>
              <a:gd name="connsiteY0" fmla="*/ 226343 h 296438"/>
              <a:gd name="connsiteX1" fmla="*/ 0 w 414280"/>
              <a:gd name="connsiteY1" fmla="*/ 95889 h 296438"/>
              <a:gd name="connsiteX2" fmla="*/ 335076 w 414280"/>
              <a:gd name="connsiteY2" fmla="*/ 0 h 296438"/>
              <a:gd name="connsiteX3" fmla="*/ 414280 w 414280"/>
              <a:gd name="connsiteY3" fmla="*/ 246859 h 296438"/>
              <a:gd name="connsiteX4" fmla="*/ 301230 w 414280"/>
              <a:gd name="connsiteY4" fmla="*/ 296438 h 296438"/>
              <a:gd name="connsiteX5" fmla="*/ 198120 w 414280"/>
              <a:gd name="connsiteY5" fmla="*/ 190407 h 296438"/>
              <a:gd name="connsiteX6" fmla="*/ 46986 w 414280"/>
              <a:gd name="connsiteY6" fmla="*/ 226343 h 296438"/>
              <a:gd name="connsiteX0" fmla="*/ 46986 w 414280"/>
              <a:gd name="connsiteY0" fmla="*/ 226343 h 296438"/>
              <a:gd name="connsiteX1" fmla="*/ 0 w 414280"/>
              <a:gd name="connsiteY1" fmla="*/ 95889 h 296438"/>
              <a:gd name="connsiteX2" fmla="*/ 335076 w 414280"/>
              <a:gd name="connsiteY2" fmla="*/ 0 h 296438"/>
              <a:gd name="connsiteX3" fmla="*/ 414280 w 414280"/>
              <a:gd name="connsiteY3" fmla="*/ 246859 h 296438"/>
              <a:gd name="connsiteX4" fmla="*/ 301230 w 414280"/>
              <a:gd name="connsiteY4" fmla="*/ 296438 h 296438"/>
              <a:gd name="connsiteX5" fmla="*/ 228475 w 414280"/>
              <a:gd name="connsiteY5" fmla="*/ 188797 h 296438"/>
              <a:gd name="connsiteX6" fmla="*/ 46986 w 414280"/>
              <a:gd name="connsiteY6" fmla="*/ 226343 h 296438"/>
              <a:gd name="connsiteX0" fmla="*/ 46986 w 414280"/>
              <a:gd name="connsiteY0" fmla="*/ 226343 h 325159"/>
              <a:gd name="connsiteX1" fmla="*/ 0 w 414280"/>
              <a:gd name="connsiteY1" fmla="*/ 95889 h 325159"/>
              <a:gd name="connsiteX2" fmla="*/ 335076 w 414280"/>
              <a:gd name="connsiteY2" fmla="*/ 0 h 325159"/>
              <a:gd name="connsiteX3" fmla="*/ 414280 w 414280"/>
              <a:gd name="connsiteY3" fmla="*/ 246859 h 325159"/>
              <a:gd name="connsiteX4" fmla="*/ 275510 w 414280"/>
              <a:gd name="connsiteY4" fmla="*/ 325159 h 325159"/>
              <a:gd name="connsiteX5" fmla="*/ 228475 w 414280"/>
              <a:gd name="connsiteY5" fmla="*/ 188797 h 325159"/>
              <a:gd name="connsiteX6" fmla="*/ 46986 w 414280"/>
              <a:gd name="connsiteY6" fmla="*/ 226343 h 325159"/>
              <a:gd name="connsiteX0" fmla="*/ 46986 w 451143"/>
              <a:gd name="connsiteY0" fmla="*/ 226343 h 325159"/>
              <a:gd name="connsiteX1" fmla="*/ 0 w 451143"/>
              <a:gd name="connsiteY1" fmla="*/ 95889 h 325159"/>
              <a:gd name="connsiteX2" fmla="*/ 335076 w 451143"/>
              <a:gd name="connsiteY2" fmla="*/ 0 h 325159"/>
              <a:gd name="connsiteX3" fmla="*/ 451143 w 451143"/>
              <a:gd name="connsiteY3" fmla="*/ 289220 h 325159"/>
              <a:gd name="connsiteX4" fmla="*/ 275510 w 451143"/>
              <a:gd name="connsiteY4" fmla="*/ 325159 h 325159"/>
              <a:gd name="connsiteX5" fmla="*/ 228475 w 451143"/>
              <a:gd name="connsiteY5" fmla="*/ 188797 h 325159"/>
              <a:gd name="connsiteX6" fmla="*/ 46986 w 451143"/>
              <a:gd name="connsiteY6" fmla="*/ 226343 h 325159"/>
              <a:gd name="connsiteX0" fmla="*/ 46986 w 444877"/>
              <a:gd name="connsiteY0" fmla="*/ 226343 h 325159"/>
              <a:gd name="connsiteX1" fmla="*/ 0 w 444877"/>
              <a:gd name="connsiteY1" fmla="*/ 95889 h 325159"/>
              <a:gd name="connsiteX2" fmla="*/ 335076 w 444877"/>
              <a:gd name="connsiteY2" fmla="*/ 0 h 325159"/>
              <a:gd name="connsiteX3" fmla="*/ 444877 w 444877"/>
              <a:gd name="connsiteY3" fmla="*/ 288490 h 325159"/>
              <a:gd name="connsiteX4" fmla="*/ 275510 w 444877"/>
              <a:gd name="connsiteY4" fmla="*/ 325159 h 325159"/>
              <a:gd name="connsiteX5" fmla="*/ 228475 w 444877"/>
              <a:gd name="connsiteY5" fmla="*/ 188797 h 325159"/>
              <a:gd name="connsiteX6" fmla="*/ 46986 w 444877"/>
              <a:gd name="connsiteY6" fmla="*/ 226343 h 325159"/>
              <a:gd name="connsiteX0" fmla="*/ 46986 w 444877"/>
              <a:gd name="connsiteY0" fmla="*/ 172976 h 271792"/>
              <a:gd name="connsiteX1" fmla="*/ 0 w 444877"/>
              <a:gd name="connsiteY1" fmla="*/ 42522 h 271792"/>
              <a:gd name="connsiteX2" fmla="*/ 314162 w 444877"/>
              <a:gd name="connsiteY2" fmla="*/ 0 h 271792"/>
              <a:gd name="connsiteX3" fmla="*/ 444877 w 444877"/>
              <a:gd name="connsiteY3" fmla="*/ 235123 h 271792"/>
              <a:gd name="connsiteX4" fmla="*/ 275510 w 444877"/>
              <a:gd name="connsiteY4" fmla="*/ 271792 h 271792"/>
              <a:gd name="connsiteX5" fmla="*/ 228475 w 444877"/>
              <a:gd name="connsiteY5" fmla="*/ 135430 h 271792"/>
              <a:gd name="connsiteX6" fmla="*/ 46986 w 444877"/>
              <a:gd name="connsiteY6" fmla="*/ 172976 h 271792"/>
              <a:gd name="connsiteX0" fmla="*/ 0 w 397891"/>
              <a:gd name="connsiteY0" fmla="*/ 172976 h 271792"/>
              <a:gd name="connsiteX1" fmla="*/ 30630 w 397891"/>
              <a:gd name="connsiteY1" fmla="*/ 61666 h 271792"/>
              <a:gd name="connsiteX2" fmla="*/ 267176 w 397891"/>
              <a:gd name="connsiteY2" fmla="*/ 0 h 271792"/>
              <a:gd name="connsiteX3" fmla="*/ 397891 w 397891"/>
              <a:gd name="connsiteY3" fmla="*/ 235123 h 271792"/>
              <a:gd name="connsiteX4" fmla="*/ 228524 w 397891"/>
              <a:gd name="connsiteY4" fmla="*/ 271792 h 271792"/>
              <a:gd name="connsiteX5" fmla="*/ 181489 w 397891"/>
              <a:gd name="connsiteY5" fmla="*/ 135430 h 271792"/>
              <a:gd name="connsiteX6" fmla="*/ 0 w 397891"/>
              <a:gd name="connsiteY6" fmla="*/ 172976 h 271792"/>
              <a:gd name="connsiteX0" fmla="*/ 29668 w 367261"/>
              <a:gd name="connsiteY0" fmla="*/ 165060 h 271792"/>
              <a:gd name="connsiteX1" fmla="*/ 0 w 367261"/>
              <a:gd name="connsiteY1" fmla="*/ 61666 h 271792"/>
              <a:gd name="connsiteX2" fmla="*/ 236546 w 367261"/>
              <a:gd name="connsiteY2" fmla="*/ 0 h 271792"/>
              <a:gd name="connsiteX3" fmla="*/ 367261 w 367261"/>
              <a:gd name="connsiteY3" fmla="*/ 235123 h 271792"/>
              <a:gd name="connsiteX4" fmla="*/ 197894 w 367261"/>
              <a:gd name="connsiteY4" fmla="*/ 271792 h 271792"/>
              <a:gd name="connsiteX5" fmla="*/ 150859 w 367261"/>
              <a:gd name="connsiteY5" fmla="*/ 135430 h 271792"/>
              <a:gd name="connsiteX6" fmla="*/ 29668 w 367261"/>
              <a:gd name="connsiteY6" fmla="*/ 165060 h 271792"/>
              <a:gd name="connsiteX0" fmla="*/ 29668 w 367261"/>
              <a:gd name="connsiteY0" fmla="*/ 165060 h 235123"/>
              <a:gd name="connsiteX1" fmla="*/ 0 w 367261"/>
              <a:gd name="connsiteY1" fmla="*/ 61666 h 235123"/>
              <a:gd name="connsiteX2" fmla="*/ 236546 w 367261"/>
              <a:gd name="connsiteY2" fmla="*/ 0 h 235123"/>
              <a:gd name="connsiteX3" fmla="*/ 367261 w 367261"/>
              <a:gd name="connsiteY3" fmla="*/ 235123 h 235123"/>
              <a:gd name="connsiteX4" fmla="*/ 150859 w 367261"/>
              <a:gd name="connsiteY4" fmla="*/ 135430 h 235123"/>
              <a:gd name="connsiteX5" fmla="*/ 29668 w 367261"/>
              <a:gd name="connsiteY5" fmla="*/ 165060 h 235123"/>
              <a:gd name="connsiteX0" fmla="*/ 29668 w 367261"/>
              <a:gd name="connsiteY0" fmla="*/ 165060 h 235123"/>
              <a:gd name="connsiteX1" fmla="*/ 0 w 367261"/>
              <a:gd name="connsiteY1" fmla="*/ 61666 h 235123"/>
              <a:gd name="connsiteX2" fmla="*/ 236546 w 367261"/>
              <a:gd name="connsiteY2" fmla="*/ 0 h 235123"/>
              <a:gd name="connsiteX3" fmla="*/ 367261 w 367261"/>
              <a:gd name="connsiteY3" fmla="*/ 235123 h 235123"/>
              <a:gd name="connsiteX4" fmla="*/ 29668 w 367261"/>
              <a:gd name="connsiteY4" fmla="*/ 165060 h 235123"/>
              <a:gd name="connsiteX0" fmla="*/ 29668 w 278217"/>
              <a:gd name="connsiteY0" fmla="*/ 165060 h 165060"/>
              <a:gd name="connsiteX1" fmla="*/ 0 w 278217"/>
              <a:gd name="connsiteY1" fmla="*/ 61666 h 165060"/>
              <a:gd name="connsiteX2" fmla="*/ 236546 w 278217"/>
              <a:gd name="connsiteY2" fmla="*/ 0 h 165060"/>
              <a:gd name="connsiteX3" fmla="*/ 278217 w 278217"/>
              <a:gd name="connsiteY3" fmla="*/ 110055 h 165060"/>
              <a:gd name="connsiteX4" fmla="*/ 29668 w 278217"/>
              <a:gd name="connsiteY4" fmla="*/ 165060 h 165060"/>
              <a:gd name="connsiteX0" fmla="*/ 40022 w 278217"/>
              <a:gd name="connsiteY0" fmla="*/ 167827 h 167827"/>
              <a:gd name="connsiteX1" fmla="*/ 0 w 278217"/>
              <a:gd name="connsiteY1" fmla="*/ 61666 h 167827"/>
              <a:gd name="connsiteX2" fmla="*/ 236546 w 278217"/>
              <a:gd name="connsiteY2" fmla="*/ 0 h 167827"/>
              <a:gd name="connsiteX3" fmla="*/ 278217 w 278217"/>
              <a:gd name="connsiteY3" fmla="*/ 110055 h 167827"/>
              <a:gd name="connsiteX4" fmla="*/ 40022 w 278217"/>
              <a:gd name="connsiteY4" fmla="*/ 167827 h 167827"/>
              <a:gd name="connsiteX0" fmla="*/ 69969 w 278217"/>
              <a:gd name="connsiteY0" fmla="*/ 231139 h 231139"/>
              <a:gd name="connsiteX1" fmla="*/ 0 w 278217"/>
              <a:gd name="connsiteY1" fmla="*/ 61666 h 231139"/>
              <a:gd name="connsiteX2" fmla="*/ 236546 w 278217"/>
              <a:gd name="connsiteY2" fmla="*/ 0 h 231139"/>
              <a:gd name="connsiteX3" fmla="*/ 278217 w 278217"/>
              <a:gd name="connsiteY3" fmla="*/ 110055 h 231139"/>
              <a:gd name="connsiteX4" fmla="*/ 69969 w 278217"/>
              <a:gd name="connsiteY4" fmla="*/ 231139 h 231139"/>
              <a:gd name="connsiteX0" fmla="*/ 69969 w 351468"/>
              <a:gd name="connsiteY0" fmla="*/ 231139 h 231139"/>
              <a:gd name="connsiteX1" fmla="*/ 0 w 351468"/>
              <a:gd name="connsiteY1" fmla="*/ 61666 h 231139"/>
              <a:gd name="connsiteX2" fmla="*/ 236546 w 351468"/>
              <a:gd name="connsiteY2" fmla="*/ 0 h 231139"/>
              <a:gd name="connsiteX3" fmla="*/ 351468 w 351468"/>
              <a:gd name="connsiteY3" fmla="*/ 158275 h 231139"/>
              <a:gd name="connsiteX4" fmla="*/ 69969 w 351468"/>
              <a:gd name="connsiteY4" fmla="*/ 231139 h 231139"/>
              <a:gd name="connsiteX0" fmla="*/ 69969 w 351468"/>
              <a:gd name="connsiteY0" fmla="*/ 340942 h 340942"/>
              <a:gd name="connsiteX1" fmla="*/ 0 w 351468"/>
              <a:gd name="connsiteY1" fmla="*/ 171469 h 340942"/>
              <a:gd name="connsiteX2" fmla="*/ 253105 w 351468"/>
              <a:gd name="connsiteY2" fmla="*/ 0 h 340942"/>
              <a:gd name="connsiteX3" fmla="*/ 351468 w 351468"/>
              <a:gd name="connsiteY3" fmla="*/ 268078 h 340942"/>
              <a:gd name="connsiteX4" fmla="*/ 69969 w 351468"/>
              <a:gd name="connsiteY4" fmla="*/ 340942 h 340942"/>
              <a:gd name="connsiteX0" fmla="*/ 88565 w 370064"/>
              <a:gd name="connsiteY0" fmla="*/ 340942 h 340942"/>
              <a:gd name="connsiteX1" fmla="*/ 0 w 370064"/>
              <a:gd name="connsiteY1" fmla="*/ 139110 h 340942"/>
              <a:gd name="connsiteX2" fmla="*/ 271701 w 370064"/>
              <a:gd name="connsiteY2" fmla="*/ 0 h 340942"/>
              <a:gd name="connsiteX3" fmla="*/ 370064 w 370064"/>
              <a:gd name="connsiteY3" fmla="*/ 268078 h 340942"/>
              <a:gd name="connsiteX4" fmla="*/ 88565 w 370064"/>
              <a:gd name="connsiteY4" fmla="*/ 340942 h 340942"/>
              <a:gd name="connsiteX0" fmla="*/ 72779 w 370064"/>
              <a:gd name="connsiteY0" fmla="*/ 342861 h 342861"/>
              <a:gd name="connsiteX1" fmla="*/ 0 w 370064"/>
              <a:gd name="connsiteY1" fmla="*/ 139110 h 342861"/>
              <a:gd name="connsiteX2" fmla="*/ 271701 w 370064"/>
              <a:gd name="connsiteY2" fmla="*/ 0 h 342861"/>
              <a:gd name="connsiteX3" fmla="*/ 370064 w 370064"/>
              <a:gd name="connsiteY3" fmla="*/ 268078 h 342861"/>
              <a:gd name="connsiteX4" fmla="*/ 72779 w 370064"/>
              <a:gd name="connsiteY4" fmla="*/ 342861 h 342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064" h="342861">
                <a:moveTo>
                  <a:pt x="72779" y="342861"/>
                </a:moveTo>
                <a:lnTo>
                  <a:pt x="0" y="139110"/>
                </a:lnTo>
                <a:lnTo>
                  <a:pt x="271701" y="0"/>
                </a:lnTo>
                <a:lnTo>
                  <a:pt x="370064" y="268078"/>
                </a:lnTo>
                <a:lnTo>
                  <a:pt x="72779" y="342861"/>
                </a:lnTo>
                <a:close/>
              </a:path>
            </a:pathLst>
          </a:custGeom>
          <a:solidFill>
            <a:srgbClr val="00B0F0">
              <a:alpha val="75000"/>
            </a:srgbClr>
          </a:solidFill>
          <a:ln w="12700" cmpd="sng">
            <a:solidFill>
              <a:schemeClr val="tx1">
                <a:alpha val="96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83" name="フリーフォーム 282"/>
          <p:cNvSpPr/>
          <p:nvPr/>
        </p:nvSpPr>
        <p:spPr>
          <a:xfrm>
            <a:off x="7946042" y="2890139"/>
            <a:ext cx="2416673" cy="1593277"/>
          </a:xfrm>
          <a:custGeom>
            <a:avLst/>
            <a:gdLst>
              <a:gd name="connsiteX0" fmla="*/ 0 w 1397793"/>
              <a:gd name="connsiteY0" fmla="*/ 819150 h 921544"/>
              <a:gd name="connsiteX1" fmla="*/ 0 w 1397793"/>
              <a:gd name="connsiteY1" fmla="*/ 819150 h 921544"/>
              <a:gd name="connsiteX2" fmla="*/ 145256 w 1397793"/>
              <a:gd name="connsiteY2" fmla="*/ 921544 h 921544"/>
              <a:gd name="connsiteX3" fmla="*/ 1397793 w 1397793"/>
              <a:gd name="connsiteY3" fmla="*/ 407194 h 921544"/>
              <a:gd name="connsiteX4" fmla="*/ 1247775 w 1397793"/>
              <a:gd name="connsiteY4" fmla="*/ 0 h 921544"/>
              <a:gd name="connsiteX5" fmla="*/ 1040606 w 1397793"/>
              <a:gd name="connsiteY5" fmla="*/ 85725 h 921544"/>
              <a:gd name="connsiteX6" fmla="*/ 914400 w 1397793"/>
              <a:gd name="connsiteY6" fmla="*/ 104775 h 921544"/>
              <a:gd name="connsiteX7" fmla="*/ 504825 w 1397793"/>
              <a:gd name="connsiteY7" fmla="*/ 500063 h 921544"/>
              <a:gd name="connsiteX8" fmla="*/ 280987 w 1397793"/>
              <a:gd name="connsiteY8" fmla="*/ 666750 h 921544"/>
              <a:gd name="connsiteX9" fmla="*/ 59531 w 1397793"/>
              <a:gd name="connsiteY9" fmla="*/ 757238 h 921544"/>
              <a:gd name="connsiteX10" fmla="*/ 0 w 1397793"/>
              <a:gd name="connsiteY10" fmla="*/ 819150 h 921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793" h="921544">
                <a:moveTo>
                  <a:pt x="0" y="819150"/>
                </a:moveTo>
                <a:lnTo>
                  <a:pt x="0" y="819150"/>
                </a:lnTo>
                <a:lnTo>
                  <a:pt x="145256" y="921544"/>
                </a:lnTo>
                <a:lnTo>
                  <a:pt x="1397793" y="407194"/>
                </a:lnTo>
                <a:lnTo>
                  <a:pt x="1247775" y="0"/>
                </a:lnTo>
                <a:lnTo>
                  <a:pt x="1040606" y="85725"/>
                </a:lnTo>
                <a:lnTo>
                  <a:pt x="914400" y="104775"/>
                </a:lnTo>
                <a:lnTo>
                  <a:pt x="504825" y="500063"/>
                </a:lnTo>
                <a:lnTo>
                  <a:pt x="280987" y="666750"/>
                </a:lnTo>
                <a:lnTo>
                  <a:pt x="59531" y="757238"/>
                </a:lnTo>
                <a:lnTo>
                  <a:pt x="0" y="819150"/>
                </a:lnTo>
                <a:close/>
              </a:path>
            </a:pathLst>
          </a:cu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84" name="正方形/長方形 283"/>
          <p:cNvSpPr/>
          <p:nvPr/>
        </p:nvSpPr>
        <p:spPr>
          <a:xfrm rot="19698702">
            <a:off x="9272813" y="2776017"/>
            <a:ext cx="755793" cy="234455"/>
          </a:xfrm>
          <a:prstGeom prst="rect">
            <a:avLst/>
          </a:prstGeom>
          <a:solidFill>
            <a:srgbClr val="FF9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9" name="フリーフォーム 288"/>
          <p:cNvSpPr/>
          <p:nvPr/>
        </p:nvSpPr>
        <p:spPr>
          <a:xfrm>
            <a:off x="7915524" y="4883075"/>
            <a:ext cx="568872" cy="580608"/>
          </a:xfrm>
          <a:custGeom>
            <a:avLst/>
            <a:gdLst>
              <a:gd name="connsiteX0" fmla="*/ 33337 w 352425"/>
              <a:gd name="connsiteY0" fmla="*/ 259557 h 259557"/>
              <a:gd name="connsiteX1" fmla="*/ 0 w 352425"/>
              <a:gd name="connsiteY1" fmla="*/ 150019 h 259557"/>
              <a:gd name="connsiteX2" fmla="*/ 54769 w 352425"/>
              <a:gd name="connsiteY2" fmla="*/ 135732 h 259557"/>
              <a:gd name="connsiteX3" fmla="*/ 33337 w 352425"/>
              <a:gd name="connsiteY3" fmla="*/ 80963 h 259557"/>
              <a:gd name="connsiteX4" fmla="*/ 307181 w 352425"/>
              <a:gd name="connsiteY4" fmla="*/ 0 h 259557"/>
              <a:gd name="connsiteX5" fmla="*/ 352425 w 352425"/>
              <a:gd name="connsiteY5" fmla="*/ 157163 h 259557"/>
              <a:gd name="connsiteX6" fmla="*/ 33337 w 352425"/>
              <a:gd name="connsiteY6" fmla="*/ 259557 h 259557"/>
              <a:gd name="connsiteX0" fmla="*/ 33337 w 352425"/>
              <a:gd name="connsiteY0" fmla="*/ 259557 h 259557"/>
              <a:gd name="connsiteX1" fmla="*/ 0 w 352425"/>
              <a:gd name="connsiteY1" fmla="*/ 150019 h 259557"/>
              <a:gd name="connsiteX2" fmla="*/ 33337 w 352425"/>
              <a:gd name="connsiteY2" fmla="*/ 80963 h 259557"/>
              <a:gd name="connsiteX3" fmla="*/ 307181 w 352425"/>
              <a:gd name="connsiteY3" fmla="*/ 0 h 259557"/>
              <a:gd name="connsiteX4" fmla="*/ 352425 w 352425"/>
              <a:gd name="connsiteY4" fmla="*/ 157163 h 259557"/>
              <a:gd name="connsiteX5" fmla="*/ 33337 w 352425"/>
              <a:gd name="connsiteY5" fmla="*/ 259557 h 259557"/>
              <a:gd name="connsiteX0" fmla="*/ 33337 w 352425"/>
              <a:gd name="connsiteY0" fmla="*/ 259557 h 259557"/>
              <a:gd name="connsiteX1" fmla="*/ 0 w 352425"/>
              <a:gd name="connsiteY1" fmla="*/ 150019 h 259557"/>
              <a:gd name="connsiteX2" fmla="*/ 307181 w 352425"/>
              <a:gd name="connsiteY2" fmla="*/ 0 h 259557"/>
              <a:gd name="connsiteX3" fmla="*/ 352425 w 352425"/>
              <a:gd name="connsiteY3" fmla="*/ 157163 h 259557"/>
              <a:gd name="connsiteX4" fmla="*/ 33337 w 352425"/>
              <a:gd name="connsiteY4" fmla="*/ 259557 h 259557"/>
              <a:gd name="connsiteX0" fmla="*/ 134829 w 453917"/>
              <a:gd name="connsiteY0" fmla="*/ 259557 h 259557"/>
              <a:gd name="connsiteX1" fmla="*/ 0 w 453917"/>
              <a:gd name="connsiteY1" fmla="*/ 91588 h 259557"/>
              <a:gd name="connsiteX2" fmla="*/ 408673 w 453917"/>
              <a:gd name="connsiteY2" fmla="*/ 0 h 259557"/>
              <a:gd name="connsiteX3" fmla="*/ 453917 w 453917"/>
              <a:gd name="connsiteY3" fmla="*/ 157163 h 259557"/>
              <a:gd name="connsiteX4" fmla="*/ 134829 w 453917"/>
              <a:gd name="connsiteY4" fmla="*/ 259557 h 259557"/>
              <a:gd name="connsiteX0" fmla="*/ 134829 w 453917"/>
              <a:gd name="connsiteY0" fmla="*/ 292997 h 292997"/>
              <a:gd name="connsiteX1" fmla="*/ 0 w 453917"/>
              <a:gd name="connsiteY1" fmla="*/ 125028 h 292997"/>
              <a:gd name="connsiteX2" fmla="*/ 397305 w 453917"/>
              <a:gd name="connsiteY2" fmla="*/ 0 h 292997"/>
              <a:gd name="connsiteX3" fmla="*/ 453917 w 453917"/>
              <a:gd name="connsiteY3" fmla="*/ 190603 h 292997"/>
              <a:gd name="connsiteX4" fmla="*/ 134829 w 453917"/>
              <a:gd name="connsiteY4" fmla="*/ 292997 h 292997"/>
              <a:gd name="connsiteX0" fmla="*/ 134829 w 487154"/>
              <a:gd name="connsiteY0" fmla="*/ 292997 h 292997"/>
              <a:gd name="connsiteX1" fmla="*/ 0 w 487154"/>
              <a:gd name="connsiteY1" fmla="*/ 125028 h 292997"/>
              <a:gd name="connsiteX2" fmla="*/ 397305 w 487154"/>
              <a:gd name="connsiteY2" fmla="*/ 0 h 292997"/>
              <a:gd name="connsiteX3" fmla="*/ 487154 w 487154"/>
              <a:gd name="connsiteY3" fmla="*/ 240130 h 292997"/>
              <a:gd name="connsiteX4" fmla="*/ 134829 w 487154"/>
              <a:gd name="connsiteY4" fmla="*/ 292997 h 292997"/>
              <a:gd name="connsiteX0" fmla="*/ 28575 w 487154"/>
              <a:gd name="connsiteY0" fmla="*/ 180404 h 240130"/>
              <a:gd name="connsiteX1" fmla="*/ 0 w 487154"/>
              <a:gd name="connsiteY1" fmla="*/ 125028 h 240130"/>
              <a:gd name="connsiteX2" fmla="*/ 397305 w 487154"/>
              <a:gd name="connsiteY2" fmla="*/ 0 h 240130"/>
              <a:gd name="connsiteX3" fmla="*/ 487154 w 487154"/>
              <a:gd name="connsiteY3" fmla="*/ 240130 h 240130"/>
              <a:gd name="connsiteX4" fmla="*/ 28575 w 487154"/>
              <a:gd name="connsiteY4" fmla="*/ 180404 h 240130"/>
              <a:gd name="connsiteX0" fmla="*/ 15683 w 474262"/>
              <a:gd name="connsiteY0" fmla="*/ 180404 h 240130"/>
              <a:gd name="connsiteX1" fmla="*/ 0 w 474262"/>
              <a:gd name="connsiteY1" fmla="*/ 122626 h 240130"/>
              <a:gd name="connsiteX2" fmla="*/ 384413 w 474262"/>
              <a:gd name="connsiteY2" fmla="*/ 0 h 240130"/>
              <a:gd name="connsiteX3" fmla="*/ 474262 w 474262"/>
              <a:gd name="connsiteY3" fmla="*/ 240130 h 240130"/>
              <a:gd name="connsiteX4" fmla="*/ 15683 w 474262"/>
              <a:gd name="connsiteY4" fmla="*/ 180404 h 240130"/>
              <a:gd name="connsiteX0" fmla="*/ 15683 w 474262"/>
              <a:gd name="connsiteY0" fmla="*/ 187133 h 246859"/>
              <a:gd name="connsiteX1" fmla="*/ 0 w 474262"/>
              <a:gd name="connsiteY1" fmla="*/ 129355 h 246859"/>
              <a:gd name="connsiteX2" fmla="*/ 395058 w 474262"/>
              <a:gd name="connsiteY2" fmla="*/ 0 h 246859"/>
              <a:gd name="connsiteX3" fmla="*/ 474262 w 474262"/>
              <a:gd name="connsiteY3" fmla="*/ 246859 h 246859"/>
              <a:gd name="connsiteX4" fmla="*/ 15683 w 474262"/>
              <a:gd name="connsiteY4" fmla="*/ 187133 h 246859"/>
              <a:gd name="connsiteX0" fmla="*/ 0 w 458579"/>
              <a:gd name="connsiteY0" fmla="*/ 187133 h 246859"/>
              <a:gd name="connsiteX1" fmla="*/ 7838 w 458579"/>
              <a:gd name="connsiteY1" fmla="*/ 118267 h 246859"/>
              <a:gd name="connsiteX2" fmla="*/ 379375 w 458579"/>
              <a:gd name="connsiteY2" fmla="*/ 0 h 246859"/>
              <a:gd name="connsiteX3" fmla="*/ 458579 w 458579"/>
              <a:gd name="connsiteY3" fmla="*/ 246859 h 246859"/>
              <a:gd name="connsiteX4" fmla="*/ 0 w 458579"/>
              <a:gd name="connsiteY4" fmla="*/ 187133 h 246859"/>
              <a:gd name="connsiteX0" fmla="*/ 83447 w 450741"/>
              <a:gd name="connsiteY0" fmla="*/ 226343 h 246859"/>
              <a:gd name="connsiteX1" fmla="*/ 0 w 450741"/>
              <a:gd name="connsiteY1" fmla="*/ 118267 h 246859"/>
              <a:gd name="connsiteX2" fmla="*/ 371537 w 450741"/>
              <a:gd name="connsiteY2" fmla="*/ 0 h 246859"/>
              <a:gd name="connsiteX3" fmla="*/ 450741 w 450741"/>
              <a:gd name="connsiteY3" fmla="*/ 246859 h 246859"/>
              <a:gd name="connsiteX4" fmla="*/ 83447 w 450741"/>
              <a:gd name="connsiteY4" fmla="*/ 226343 h 246859"/>
              <a:gd name="connsiteX0" fmla="*/ 46986 w 414280"/>
              <a:gd name="connsiteY0" fmla="*/ 226343 h 246859"/>
              <a:gd name="connsiteX1" fmla="*/ 0 w 414280"/>
              <a:gd name="connsiteY1" fmla="*/ 95889 h 246859"/>
              <a:gd name="connsiteX2" fmla="*/ 335076 w 414280"/>
              <a:gd name="connsiteY2" fmla="*/ 0 h 246859"/>
              <a:gd name="connsiteX3" fmla="*/ 414280 w 414280"/>
              <a:gd name="connsiteY3" fmla="*/ 246859 h 246859"/>
              <a:gd name="connsiteX4" fmla="*/ 46986 w 414280"/>
              <a:gd name="connsiteY4" fmla="*/ 226343 h 246859"/>
              <a:gd name="connsiteX0" fmla="*/ 46986 w 414280"/>
              <a:gd name="connsiteY0" fmla="*/ 226343 h 246859"/>
              <a:gd name="connsiteX1" fmla="*/ 0 w 414280"/>
              <a:gd name="connsiteY1" fmla="*/ 95889 h 246859"/>
              <a:gd name="connsiteX2" fmla="*/ 335076 w 414280"/>
              <a:gd name="connsiteY2" fmla="*/ 0 h 246859"/>
              <a:gd name="connsiteX3" fmla="*/ 414280 w 414280"/>
              <a:gd name="connsiteY3" fmla="*/ 246859 h 246859"/>
              <a:gd name="connsiteX4" fmla="*/ 198120 w 414280"/>
              <a:gd name="connsiteY4" fmla="*/ 190407 h 246859"/>
              <a:gd name="connsiteX5" fmla="*/ 46986 w 414280"/>
              <a:gd name="connsiteY5" fmla="*/ 226343 h 246859"/>
              <a:gd name="connsiteX0" fmla="*/ 46986 w 414280"/>
              <a:gd name="connsiteY0" fmla="*/ 226343 h 296438"/>
              <a:gd name="connsiteX1" fmla="*/ 0 w 414280"/>
              <a:gd name="connsiteY1" fmla="*/ 95889 h 296438"/>
              <a:gd name="connsiteX2" fmla="*/ 335076 w 414280"/>
              <a:gd name="connsiteY2" fmla="*/ 0 h 296438"/>
              <a:gd name="connsiteX3" fmla="*/ 414280 w 414280"/>
              <a:gd name="connsiteY3" fmla="*/ 246859 h 296438"/>
              <a:gd name="connsiteX4" fmla="*/ 301230 w 414280"/>
              <a:gd name="connsiteY4" fmla="*/ 296438 h 296438"/>
              <a:gd name="connsiteX5" fmla="*/ 198120 w 414280"/>
              <a:gd name="connsiteY5" fmla="*/ 190407 h 296438"/>
              <a:gd name="connsiteX6" fmla="*/ 46986 w 414280"/>
              <a:gd name="connsiteY6" fmla="*/ 226343 h 296438"/>
              <a:gd name="connsiteX0" fmla="*/ 46986 w 414280"/>
              <a:gd name="connsiteY0" fmla="*/ 226343 h 296438"/>
              <a:gd name="connsiteX1" fmla="*/ 0 w 414280"/>
              <a:gd name="connsiteY1" fmla="*/ 95889 h 296438"/>
              <a:gd name="connsiteX2" fmla="*/ 335076 w 414280"/>
              <a:gd name="connsiteY2" fmla="*/ 0 h 296438"/>
              <a:gd name="connsiteX3" fmla="*/ 414280 w 414280"/>
              <a:gd name="connsiteY3" fmla="*/ 246859 h 296438"/>
              <a:gd name="connsiteX4" fmla="*/ 301230 w 414280"/>
              <a:gd name="connsiteY4" fmla="*/ 296438 h 296438"/>
              <a:gd name="connsiteX5" fmla="*/ 228475 w 414280"/>
              <a:gd name="connsiteY5" fmla="*/ 188797 h 296438"/>
              <a:gd name="connsiteX6" fmla="*/ 46986 w 414280"/>
              <a:gd name="connsiteY6" fmla="*/ 226343 h 296438"/>
              <a:gd name="connsiteX0" fmla="*/ 46986 w 414280"/>
              <a:gd name="connsiteY0" fmla="*/ 226343 h 325159"/>
              <a:gd name="connsiteX1" fmla="*/ 0 w 414280"/>
              <a:gd name="connsiteY1" fmla="*/ 95889 h 325159"/>
              <a:gd name="connsiteX2" fmla="*/ 335076 w 414280"/>
              <a:gd name="connsiteY2" fmla="*/ 0 h 325159"/>
              <a:gd name="connsiteX3" fmla="*/ 414280 w 414280"/>
              <a:gd name="connsiteY3" fmla="*/ 246859 h 325159"/>
              <a:gd name="connsiteX4" fmla="*/ 275510 w 414280"/>
              <a:gd name="connsiteY4" fmla="*/ 325159 h 325159"/>
              <a:gd name="connsiteX5" fmla="*/ 228475 w 414280"/>
              <a:gd name="connsiteY5" fmla="*/ 188797 h 325159"/>
              <a:gd name="connsiteX6" fmla="*/ 46986 w 414280"/>
              <a:gd name="connsiteY6" fmla="*/ 226343 h 325159"/>
              <a:gd name="connsiteX0" fmla="*/ 46986 w 451143"/>
              <a:gd name="connsiteY0" fmla="*/ 226343 h 325159"/>
              <a:gd name="connsiteX1" fmla="*/ 0 w 451143"/>
              <a:gd name="connsiteY1" fmla="*/ 95889 h 325159"/>
              <a:gd name="connsiteX2" fmla="*/ 335076 w 451143"/>
              <a:gd name="connsiteY2" fmla="*/ 0 h 325159"/>
              <a:gd name="connsiteX3" fmla="*/ 451143 w 451143"/>
              <a:gd name="connsiteY3" fmla="*/ 289220 h 325159"/>
              <a:gd name="connsiteX4" fmla="*/ 275510 w 451143"/>
              <a:gd name="connsiteY4" fmla="*/ 325159 h 325159"/>
              <a:gd name="connsiteX5" fmla="*/ 228475 w 451143"/>
              <a:gd name="connsiteY5" fmla="*/ 188797 h 325159"/>
              <a:gd name="connsiteX6" fmla="*/ 46986 w 451143"/>
              <a:gd name="connsiteY6" fmla="*/ 226343 h 325159"/>
              <a:gd name="connsiteX0" fmla="*/ 46986 w 444877"/>
              <a:gd name="connsiteY0" fmla="*/ 226343 h 325159"/>
              <a:gd name="connsiteX1" fmla="*/ 0 w 444877"/>
              <a:gd name="connsiteY1" fmla="*/ 95889 h 325159"/>
              <a:gd name="connsiteX2" fmla="*/ 335076 w 444877"/>
              <a:gd name="connsiteY2" fmla="*/ 0 h 325159"/>
              <a:gd name="connsiteX3" fmla="*/ 444877 w 444877"/>
              <a:gd name="connsiteY3" fmla="*/ 288490 h 325159"/>
              <a:gd name="connsiteX4" fmla="*/ 275510 w 444877"/>
              <a:gd name="connsiteY4" fmla="*/ 325159 h 325159"/>
              <a:gd name="connsiteX5" fmla="*/ 228475 w 444877"/>
              <a:gd name="connsiteY5" fmla="*/ 188797 h 325159"/>
              <a:gd name="connsiteX6" fmla="*/ 46986 w 444877"/>
              <a:gd name="connsiteY6" fmla="*/ 226343 h 325159"/>
              <a:gd name="connsiteX0" fmla="*/ 0 w 397891"/>
              <a:gd name="connsiteY0" fmla="*/ 226343 h 325159"/>
              <a:gd name="connsiteX1" fmla="*/ 5868 w 397891"/>
              <a:gd name="connsiteY1" fmla="*/ 87243 h 325159"/>
              <a:gd name="connsiteX2" fmla="*/ 288090 w 397891"/>
              <a:gd name="connsiteY2" fmla="*/ 0 h 325159"/>
              <a:gd name="connsiteX3" fmla="*/ 397891 w 397891"/>
              <a:gd name="connsiteY3" fmla="*/ 288490 h 325159"/>
              <a:gd name="connsiteX4" fmla="*/ 228524 w 397891"/>
              <a:gd name="connsiteY4" fmla="*/ 325159 h 325159"/>
              <a:gd name="connsiteX5" fmla="*/ 181489 w 397891"/>
              <a:gd name="connsiteY5" fmla="*/ 188797 h 325159"/>
              <a:gd name="connsiteX6" fmla="*/ 0 w 397891"/>
              <a:gd name="connsiteY6" fmla="*/ 226343 h 325159"/>
              <a:gd name="connsiteX0" fmla="*/ 88697 w 392023"/>
              <a:gd name="connsiteY0" fmla="*/ 313586 h 325159"/>
              <a:gd name="connsiteX1" fmla="*/ 0 w 392023"/>
              <a:gd name="connsiteY1" fmla="*/ 87243 h 325159"/>
              <a:gd name="connsiteX2" fmla="*/ 282222 w 392023"/>
              <a:gd name="connsiteY2" fmla="*/ 0 h 325159"/>
              <a:gd name="connsiteX3" fmla="*/ 392023 w 392023"/>
              <a:gd name="connsiteY3" fmla="*/ 288490 h 325159"/>
              <a:gd name="connsiteX4" fmla="*/ 222656 w 392023"/>
              <a:gd name="connsiteY4" fmla="*/ 325159 h 325159"/>
              <a:gd name="connsiteX5" fmla="*/ 175621 w 392023"/>
              <a:gd name="connsiteY5" fmla="*/ 188797 h 325159"/>
              <a:gd name="connsiteX6" fmla="*/ 88697 w 392023"/>
              <a:gd name="connsiteY6" fmla="*/ 313586 h 325159"/>
              <a:gd name="connsiteX0" fmla="*/ 88697 w 392023"/>
              <a:gd name="connsiteY0" fmla="*/ 313586 h 325159"/>
              <a:gd name="connsiteX1" fmla="*/ 0 w 392023"/>
              <a:gd name="connsiteY1" fmla="*/ 87243 h 325159"/>
              <a:gd name="connsiteX2" fmla="*/ 282222 w 392023"/>
              <a:gd name="connsiteY2" fmla="*/ 0 h 325159"/>
              <a:gd name="connsiteX3" fmla="*/ 392023 w 392023"/>
              <a:gd name="connsiteY3" fmla="*/ 288490 h 325159"/>
              <a:gd name="connsiteX4" fmla="*/ 222656 w 392023"/>
              <a:gd name="connsiteY4" fmla="*/ 325159 h 325159"/>
              <a:gd name="connsiteX5" fmla="*/ 88697 w 392023"/>
              <a:gd name="connsiteY5" fmla="*/ 313586 h 325159"/>
              <a:gd name="connsiteX0" fmla="*/ 88697 w 392023"/>
              <a:gd name="connsiteY0" fmla="*/ 313586 h 313586"/>
              <a:gd name="connsiteX1" fmla="*/ 0 w 392023"/>
              <a:gd name="connsiteY1" fmla="*/ 87243 h 313586"/>
              <a:gd name="connsiteX2" fmla="*/ 282222 w 392023"/>
              <a:gd name="connsiteY2" fmla="*/ 0 h 313586"/>
              <a:gd name="connsiteX3" fmla="*/ 392023 w 392023"/>
              <a:gd name="connsiteY3" fmla="*/ 288490 h 313586"/>
              <a:gd name="connsiteX4" fmla="*/ 88697 w 392023"/>
              <a:gd name="connsiteY4" fmla="*/ 313586 h 313586"/>
              <a:gd name="connsiteX0" fmla="*/ 88697 w 282222"/>
              <a:gd name="connsiteY0" fmla="*/ 313586 h 313586"/>
              <a:gd name="connsiteX1" fmla="*/ 0 w 282222"/>
              <a:gd name="connsiteY1" fmla="*/ 87243 h 313586"/>
              <a:gd name="connsiteX2" fmla="*/ 282222 w 282222"/>
              <a:gd name="connsiteY2" fmla="*/ 0 h 313586"/>
              <a:gd name="connsiteX3" fmla="*/ 234424 w 282222"/>
              <a:gd name="connsiteY3" fmla="*/ 278454 h 313586"/>
              <a:gd name="connsiteX4" fmla="*/ 88697 w 282222"/>
              <a:gd name="connsiteY4" fmla="*/ 313586 h 313586"/>
              <a:gd name="connsiteX0" fmla="*/ 88697 w 234424"/>
              <a:gd name="connsiteY0" fmla="*/ 269787 h 269787"/>
              <a:gd name="connsiteX1" fmla="*/ 0 w 234424"/>
              <a:gd name="connsiteY1" fmla="*/ 43444 h 269787"/>
              <a:gd name="connsiteX2" fmla="*/ 149017 w 234424"/>
              <a:gd name="connsiteY2" fmla="*/ 0 h 269787"/>
              <a:gd name="connsiteX3" fmla="*/ 234424 w 234424"/>
              <a:gd name="connsiteY3" fmla="*/ 234655 h 269787"/>
              <a:gd name="connsiteX4" fmla="*/ 88697 w 234424"/>
              <a:gd name="connsiteY4" fmla="*/ 269787 h 269787"/>
              <a:gd name="connsiteX0" fmla="*/ 88697 w 275299"/>
              <a:gd name="connsiteY0" fmla="*/ 226343 h 226343"/>
              <a:gd name="connsiteX1" fmla="*/ 0 w 275299"/>
              <a:gd name="connsiteY1" fmla="*/ 0 h 226343"/>
              <a:gd name="connsiteX2" fmla="*/ 275299 w 275299"/>
              <a:gd name="connsiteY2" fmla="*/ 12367 h 226343"/>
              <a:gd name="connsiteX3" fmla="*/ 234424 w 275299"/>
              <a:gd name="connsiteY3" fmla="*/ 191211 h 226343"/>
              <a:gd name="connsiteX4" fmla="*/ 88697 w 275299"/>
              <a:gd name="connsiteY4" fmla="*/ 226343 h 226343"/>
              <a:gd name="connsiteX0" fmla="*/ 88697 w 282433"/>
              <a:gd name="connsiteY0" fmla="*/ 226343 h 268552"/>
              <a:gd name="connsiteX1" fmla="*/ 0 w 282433"/>
              <a:gd name="connsiteY1" fmla="*/ 0 h 268552"/>
              <a:gd name="connsiteX2" fmla="*/ 275299 w 282433"/>
              <a:gd name="connsiteY2" fmla="*/ 12367 h 268552"/>
              <a:gd name="connsiteX3" fmla="*/ 282433 w 282433"/>
              <a:gd name="connsiteY3" fmla="*/ 268552 h 268552"/>
              <a:gd name="connsiteX4" fmla="*/ 88697 w 282433"/>
              <a:gd name="connsiteY4" fmla="*/ 226343 h 268552"/>
              <a:gd name="connsiteX0" fmla="*/ 84440 w 282433"/>
              <a:gd name="connsiteY0" fmla="*/ 248915 h 268552"/>
              <a:gd name="connsiteX1" fmla="*/ 0 w 282433"/>
              <a:gd name="connsiteY1" fmla="*/ 0 h 268552"/>
              <a:gd name="connsiteX2" fmla="*/ 275299 w 282433"/>
              <a:gd name="connsiteY2" fmla="*/ 12367 h 268552"/>
              <a:gd name="connsiteX3" fmla="*/ 282433 w 282433"/>
              <a:gd name="connsiteY3" fmla="*/ 268552 h 268552"/>
              <a:gd name="connsiteX4" fmla="*/ 84440 w 282433"/>
              <a:gd name="connsiteY4" fmla="*/ 248915 h 268552"/>
              <a:gd name="connsiteX0" fmla="*/ 129744 w 327737"/>
              <a:gd name="connsiteY0" fmla="*/ 236548 h 256185"/>
              <a:gd name="connsiteX1" fmla="*/ 0 w 327737"/>
              <a:gd name="connsiteY1" fmla="*/ 7154 h 256185"/>
              <a:gd name="connsiteX2" fmla="*/ 320603 w 327737"/>
              <a:gd name="connsiteY2" fmla="*/ 0 h 256185"/>
              <a:gd name="connsiteX3" fmla="*/ 327737 w 327737"/>
              <a:gd name="connsiteY3" fmla="*/ 256185 h 256185"/>
              <a:gd name="connsiteX4" fmla="*/ 129744 w 327737"/>
              <a:gd name="connsiteY4" fmla="*/ 236548 h 256185"/>
              <a:gd name="connsiteX0" fmla="*/ 129744 w 327737"/>
              <a:gd name="connsiteY0" fmla="*/ 236548 h 256185"/>
              <a:gd name="connsiteX1" fmla="*/ 13691 w 327737"/>
              <a:gd name="connsiteY1" fmla="*/ 154100 h 256185"/>
              <a:gd name="connsiteX2" fmla="*/ 0 w 327737"/>
              <a:gd name="connsiteY2" fmla="*/ 7154 h 256185"/>
              <a:gd name="connsiteX3" fmla="*/ 320603 w 327737"/>
              <a:gd name="connsiteY3" fmla="*/ 0 h 256185"/>
              <a:gd name="connsiteX4" fmla="*/ 327737 w 327737"/>
              <a:gd name="connsiteY4" fmla="*/ 256185 h 256185"/>
              <a:gd name="connsiteX5" fmla="*/ 129744 w 327737"/>
              <a:gd name="connsiteY5" fmla="*/ 236548 h 256185"/>
              <a:gd name="connsiteX0" fmla="*/ 327737 w 327737"/>
              <a:gd name="connsiteY0" fmla="*/ 256185 h 256185"/>
              <a:gd name="connsiteX1" fmla="*/ 13691 w 327737"/>
              <a:gd name="connsiteY1" fmla="*/ 154100 h 256185"/>
              <a:gd name="connsiteX2" fmla="*/ 0 w 327737"/>
              <a:gd name="connsiteY2" fmla="*/ 7154 h 256185"/>
              <a:gd name="connsiteX3" fmla="*/ 320603 w 327737"/>
              <a:gd name="connsiteY3" fmla="*/ 0 h 256185"/>
              <a:gd name="connsiteX4" fmla="*/ 327737 w 327737"/>
              <a:gd name="connsiteY4" fmla="*/ 256185 h 256185"/>
              <a:gd name="connsiteX0" fmla="*/ 141051 w 320603"/>
              <a:gd name="connsiteY0" fmla="*/ 137023 h 154100"/>
              <a:gd name="connsiteX1" fmla="*/ 13691 w 320603"/>
              <a:gd name="connsiteY1" fmla="*/ 154100 h 154100"/>
              <a:gd name="connsiteX2" fmla="*/ 0 w 320603"/>
              <a:gd name="connsiteY2" fmla="*/ 7154 h 154100"/>
              <a:gd name="connsiteX3" fmla="*/ 320603 w 320603"/>
              <a:gd name="connsiteY3" fmla="*/ 0 h 154100"/>
              <a:gd name="connsiteX4" fmla="*/ 141051 w 320603"/>
              <a:gd name="connsiteY4" fmla="*/ 137023 h 154100"/>
              <a:gd name="connsiteX0" fmla="*/ 147122 w 326674"/>
              <a:gd name="connsiteY0" fmla="*/ 137023 h 147998"/>
              <a:gd name="connsiteX1" fmla="*/ 0 w 326674"/>
              <a:gd name="connsiteY1" fmla="*/ 147998 h 147998"/>
              <a:gd name="connsiteX2" fmla="*/ 6071 w 326674"/>
              <a:gd name="connsiteY2" fmla="*/ 7154 h 147998"/>
              <a:gd name="connsiteX3" fmla="*/ 326674 w 326674"/>
              <a:gd name="connsiteY3" fmla="*/ 0 h 147998"/>
              <a:gd name="connsiteX4" fmla="*/ 147122 w 326674"/>
              <a:gd name="connsiteY4" fmla="*/ 137023 h 147998"/>
              <a:gd name="connsiteX0" fmla="*/ 147122 w 147122"/>
              <a:gd name="connsiteY0" fmla="*/ 129869 h 140844"/>
              <a:gd name="connsiteX1" fmla="*/ 0 w 147122"/>
              <a:gd name="connsiteY1" fmla="*/ 140844 h 140844"/>
              <a:gd name="connsiteX2" fmla="*/ 6071 w 147122"/>
              <a:gd name="connsiteY2" fmla="*/ 0 h 140844"/>
              <a:gd name="connsiteX3" fmla="*/ 142970 w 147122"/>
              <a:gd name="connsiteY3" fmla="*/ 2173 h 140844"/>
              <a:gd name="connsiteX4" fmla="*/ 147122 w 147122"/>
              <a:gd name="connsiteY4" fmla="*/ 129869 h 140844"/>
              <a:gd name="connsiteX0" fmla="*/ 147122 w 147122"/>
              <a:gd name="connsiteY0" fmla="*/ 129869 h 140844"/>
              <a:gd name="connsiteX1" fmla="*/ 0 w 147122"/>
              <a:gd name="connsiteY1" fmla="*/ 140844 h 140844"/>
              <a:gd name="connsiteX2" fmla="*/ 106 w 147122"/>
              <a:gd name="connsiteY2" fmla="*/ 0 h 140844"/>
              <a:gd name="connsiteX3" fmla="*/ 142970 w 147122"/>
              <a:gd name="connsiteY3" fmla="*/ 2173 h 140844"/>
              <a:gd name="connsiteX4" fmla="*/ 147122 w 147122"/>
              <a:gd name="connsiteY4" fmla="*/ 129869 h 140844"/>
              <a:gd name="connsiteX0" fmla="*/ 147051 w 147051"/>
              <a:gd name="connsiteY0" fmla="*/ 129869 h 139505"/>
              <a:gd name="connsiteX1" fmla="*/ 1048 w 147051"/>
              <a:gd name="connsiteY1" fmla="*/ 139505 h 139505"/>
              <a:gd name="connsiteX2" fmla="*/ 35 w 147051"/>
              <a:gd name="connsiteY2" fmla="*/ 0 h 139505"/>
              <a:gd name="connsiteX3" fmla="*/ 142899 w 147051"/>
              <a:gd name="connsiteY3" fmla="*/ 2173 h 139505"/>
              <a:gd name="connsiteX4" fmla="*/ 147051 w 147051"/>
              <a:gd name="connsiteY4" fmla="*/ 129869 h 139505"/>
              <a:gd name="connsiteX0" fmla="*/ 150034 w 150034"/>
              <a:gd name="connsiteY0" fmla="*/ 132250 h 139505"/>
              <a:gd name="connsiteX1" fmla="*/ 1048 w 150034"/>
              <a:gd name="connsiteY1" fmla="*/ 139505 h 139505"/>
              <a:gd name="connsiteX2" fmla="*/ 35 w 150034"/>
              <a:gd name="connsiteY2" fmla="*/ 0 h 139505"/>
              <a:gd name="connsiteX3" fmla="*/ 142899 w 150034"/>
              <a:gd name="connsiteY3" fmla="*/ 2173 h 139505"/>
              <a:gd name="connsiteX4" fmla="*/ 150034 w 150034"/>
              <a:gd name="connsiteY4" fmla="*/ 132250 h 139505"/>
              <a:gd name="connsiteX0" fmla="*/ 150034 w 150034"/>
              <a:gd name="connsiteY0" fmla="*/ 132250 h 135784"/>
              <a:gd name="connsiteX1" fmla="*/ 8134 w 150034"/>
              <a:gd name="connsiteY1" fmla="*/ 135784 h 135784"/>
              <a:gd name="connsiteX2" fmla="*/ 35 w 150034"/>
              <a:gd name="connsiteY2" fmla="*/ 0 h 135784"/>
              <a:gd name="connsiteX3" fmla="*/ 142899 w 150034"/>
              <a:gd name="connsiteY3" fmla="*/ 2173 h 135784"/>
              <a:gd name="connsiteX4" fmla="*/ 150034 w 150034"/>
              <a:gd name="connsiteY4" fmla="*/ 132250 h 135784"/>
              <a:gd name="connsiteX0" fmla="*/ 150034 w 154832"/>
              <a:gd name="connsiteY0" fmla="*/ 132459 h 135993"/>
              <a:gd name="connsiteX1" fmla="*/ 8134 w 154832"/>
              <a:gd name="connsiteY1" fmla="*/ 135993 h 135993"/>
              <a:gd name="connsiteX2" fmla="*/ 35 w 154832"/>
              <a:gd name="connsiteY2" fmla="*/ 209 h 135993"/>
              <a:gd name="connsiteX3" fmla="*/ 154832 w 154832"/>
              <a:gd name="connsiteY3" fmla="*/ 0 h 135993"/>
              <a:gd name="connsiteX4" fmla="*/ 150034 w 154832"/>
              <a:gd name="connsiteY4" fmla="*/ 132459 h 135993"/>
              <a:gd name="connsiteX0" fmla="*/ 150034 w 154832"/>
              <a:gd name="connsiteY0" fmla="*/ 132459 h 135993"/>
              <a:gd name="connsiteX1" fmla="*/ 0 w 154832"/>
              <a:gd name="connsiteY1" fmla="*/ 135993 h 135993"/>
              <a:gd name="connsiteX2" fmla="*/ 35 w 154832"/>
              <a:gd name="connsiteY2" fmla="*/ 209 h 135993"/>
              <a:gd name="connsiteX3" fmla="*/ 154832 w 154832"/>
              <a:gd name="connsiteY3" fmla="*/ 0 h 135993"/>
              <a:gd name="connsiteX4" fmla="*/ 150034 w 154832"/>
              <a:gd name="connsiteY4" fmla="*/ 132459 h 135993"/>
              <a:gd name="connsiteX0" fmla="*/ 150034 w 154832"/>
              <a:gd name="connsiteY0" fmla="*/ 132459 h 135993"/>
              <a:gd name="connsiteX1" fmla="*/ 0 w 154832"/>
              <a:gd name="connsiteY1" fmla="*/ 135993 h 135993"/>
              <a:gd name="connsiteX2" fmla="*/ 35 w 154832"/>
              <a:gd name="connsiteY2" fmla="*/ 209 h 135993"/>
              <a:gd name="connsiteX3" fmla="*/ 154832 w 154832"/>
              <a:gd name="connsiteY3" fmla="*/ 0 h 135993"/>
              <a:gd name="connsiteX4" fmla="*/ 150034 w 154832"/>
              <a:gd name="connsiteY4" fmla="*/ 132459 h 135993"/>
              <a:gd name="connsiteX0" fmla="*/ 150034 w 154832"/>
              <a:gd name="connsiteY0" fmla="*/ 132459 h 135993"/>
              <a:gd name="connsiteX1" fmla="*/ 0 w 154832"/>
              <a:gd name="connsiteY1" fmla="*/ 135993 h 135993"/>
              <a:gd name="connsiteX2" fmla="*/ 35 w 154832"/>
              <a:gd name="connsiteY2" fmla="*/ 209 h 135993"/>
              <a:gd name="connsiteX3" fmla="*/ 154832 w 154832"/>
              <a:gd name="connsiteY3" fmla="*/ 0 h 135993"/>
              <a:gd name="connsiteX4" fmla="*/ 150034 w 154832"/>
              <a:gd name="connsiteY4" fmla="*/ 132459 h 135993"/>
              <a:gd name="connsiteX0" fmla="*/ 154832 w 154832"/>
              <a:gd name="connsiteY0" fmla="*/ 135993 h 135993"/>
              <a:gd name="connsiteX1" fmla="*/ 0 w 154832"/>
              <a:gd name="connsiteY1" fmla="*/ 135993 h 135993"/>
              <a:gd name="connsiteX2" fmla="*/ 35 w 154832"/>
              <a:gd name="connsiteY2" fmla="*/ 209 h 135993"/>
              <a:gd name="connsiteX3" fmla="*/ 154832 w 154832"/>
              <a:gd name="connsiteY3" fmla="*/ 0 h 135993"/>
              <a:gd name="connsiteX4" fmla="*/ 154832 w 154832"/>
              <a:gd name="connsiteY4" fmla="*/ 135993 h 135993"/>
              <a:gd name="connsiteX0" fmla="*/ 154832 w 154832"/>
              <a:gd name="connsiteY0" fmla="*/ 135993 h 403712"/>
              <a:gd name="connsiteX1" fmla="*/ 35055 w 154832"/>
              <a:gd name="connsiteY1" fmla="*/ 403712 h 403712"/>
              <a:gd name="connsiteX2" fmla="*/ 35 w 154832"/>
              <a:gd name="connsiteY2" fmla="*/ 209 h 403712"/>
              <a:gd name="connsiteX3" fmla="*/ 154832 w 154832"/>
              <a:gd name="connsiteY3" fmla="*/ 0 h 403712"/>
              <a:gd name="connsiteX4" fmla="*/ 154832 w 154832"/>
              <a:gd name="connsiteY4" fmla="*/ 135993 h 403712"/>
              <a:gd name="connsiteX0" fmla="*/ 154832 w 154832"/>
              <a:gd name="connsiteY0" fmla="*/ 135993 h 403712"/>
              <a:gd name="connsiteX1" fmla="*/ 67771 w 154832"/>
              <a:gd name="connsiteY1" fmla="*/ 394686 h 403712"/>
              <a:gd name="connsiteX2" fmla="*/ 35055 w 154832"/>
              <a:gd name="connsiteY2" fmla="*/ 403712 h 403712"/>
              <a:gd name="connsiteX3" fmla="*/ 35 w 154832"/>
              <a:gd name="connsiteY3" fmla="*/ 209 h 403712"/>
              <a:gd name="connsiteX4" fmla="*/ 154832 w 154832"/>
              <a:gd name="connsiteY4" fmla="*/ 0 h 403712"/>
              <a:gd name="connsiteX5" fmla="*/ 154832 w 154832"/>
              <a:gd name="connsiteY5" fmla="*/ 135993 h 403712"/>
              <a:gd name="connsiteX0" fmla="*/ 154832 w 154832"/>
              <a:gd name="connsiteY0" fmla="*/ 135993 h 394686"/>
              <a:gd name="connsiteX1" fmla="*/ 67771 w 154832"/>
              <a:gd name="connsiteY1" fmla="*/ 394686 h 394686"/>
              <a:gd name="connsiteX2" fmla="*/ 35055 w 154832"/>
              <a:gd name="connsiteY2" fmla="*/ 393945 h 394686"/>
              <a:gd name="connsiteX3" fmla="*/ 35 w 154832"/>
              <a:gd name="connsiteY3" fmla="*/ 209 h 394686"/>
              <a:gd name="connsiteX4" fmla="*/ 154832 w 154832"/>
              <a:gd name="connsiteY4" fmla="*/ 0 h 394686"/>
              <a:gd name="connsiteX5" fmla="*/ 154832 w 154832"/>
              <a:gd name="connsiteY5" fmla="*/ 135993 h 394686"/>
              <a:gd name="connsiteX0" fmla="*/ 154832 w 154832"/>
              <a:gd name="connsiteY0" fmla="*/ 135993 h 393945"/>
              <a:gd name="connsiteX1" fmla="*/ 68833 w 154832"/>
              <a:gd name="connsiteY1" fmla="*/ 387361 h 393945"/>
              <a:gd name="connsiteX2" fmla="*/ 35055 w 154832"/>
              <a:gd name="connsiteY2" fmla="*/ 393945 h 393945"/>
              <a:gd name="connsiteX3" fmla="*/ 35 w 154832"/>
              <a:gd name="connsiteY3" fmla="*/ 209 h 393945"/>
              <a:gd name="connsiteX4" fmla="*/ 154832 w 154832"/>
              <a:gd name="connsiteY4" fmla="*/ 0 h 393945"/>
              <a:gd name="connsiteX5" fmla="*/ 154832 w 154832"/>
              <a:gd name="connsiteY5" fmla="*/ 135993 h 393945"/>
              <a:gd name="connsiteX0" fmla="*/ 208129 w 208129"/>
              <a:gd name="connsiteY0" fmla="*/ 137571 h 393945"/>
              <a:gd name="connsiteX1" fmla="*/ 68833 w 208129"/>
              <a:gd name="connsiteY1" fmla="*/ 387361 h 393945"/>
              <a:gd name="connsiteX2" fmla="*/ 35055 w 208129"/>
              <a:gd name="connsiteY2" fmla="*/ 393945 h 393945"/>
              <a:gd name="connsiteX3" fmla="*/ 35 w 208129"/>
              <a:gd name="connsiteY3" fmla="*/ 209 h 393945"/>
              <a:gd name="connsiteX4" fmla="*/ 154832 w 208129"/>
              <a:gd name="connsiteY4" fmla="*/ 0 h 393945"/>
              <a:gd name="connsiteX5" fmla="*/ 208129 w 208129"/>
              <a:gd name="connsiteY5" fmla="*/ 137571 h 393945"/>
              <a:gd name="connsiteX0" fmla="*/ 208129 w 208129"/>
              <a:gd name="connsiteY0" fmla="*/ 338965 h 595339"/>
              <a:gd name="connsiteX1" fmla="*/ 68833 w 208129"/>
              <a:gd name="connsiteY1" fmla="*/ 588755 h 595339"/>
              <a:gd name="connsiteX2" fmla="*/ 35055 w 208129"/>
              <a:gd name="connsiteY2" fmla="*/ 595339 h 595339"/>
              <a:gd name="connsiteX3" fmla="*/ 35 w 208129"/>
              <a:gd name="connsiteY3" fmla="*/ 201603 h 595339"/>
              <a:gd name="connsiteX4" fmla="*/ 120654 w 208129"/>
              <a:gd name="connsiteY4" fmla="*/ 0 h 595339"/>
              <a:gd name="connsiteX5" fmla="*/ 208129 w 208129"/>
              <a:gd name="connsiteY5" fmla="*/ 338965 h 595339"/>
              <a:gd name="connsiteX0" fmla="*/ 225102 w 225102"/>
              <a:gd name="connsiteY0" fmla="*/ 338965 h 595339"/>
              <a:gd name="connsiteX1" fmla="*/ 85806 w 225102"/>
              <a:gd name="connsiteY1" fmla="*/ 588755 h 595339"/>
              <a:gd name="connsiteX2" fmla="*/ 52028 w 225102"/>
              <a:gd name="connsiteY2" fmla="*/ 595339 h 595339"/>
              <a:gd name="connsiteX3" fmla="*/ 35 w 225102"/>
              <a:gd name="connsiteY3" fmla="*/ 188292 h 595339"/>
              <a:gd name="connsiteX4" fmla="*/ 137627 w 225102"/>
              <a:gd name="connsiteY4" fmla="*/ 0 h 595339"/>
              <a:gd name="connsiteX5" fmla="*/ 225102 w 225102"/>
              <a:gd name="connsiteY5" fmla="*/ 338965 h 595339"/>
              <a:gd name="connsiteX0" fmla="*/ 244997 w 244997"/>
              <a:gd name="connsiteY0" fmla="*/ 338965 h 595339"/>
              <a:gd name="connsiteX1" fmla="*/ 105701 w 244997"/>
              <a:gd name="connsiteY1" fmla="*/ 588755 h 595339"/>
              <a:gd name="connsiteX2" fmla="*/ 71923 w 244997"/>
              <a:gd name="connsiteY2" fmla="*/ 595339 h 595339"/>
              <a:gd name="connsiteX3" fmla="*/ 19895 w 244997"/>
              <a:gd name="connsiteY3" fmla="*/ 356560 h 595339"/>
              <a:gd name="connsiteX4" fmla="*/ 19930 w 244997"/>
              <a:gd name="connsiteY4" fmla="*/ 188292 h 595339"/>
              <a:gd name="connsiteX5" fmla="*/ 157522 w 244997"/>
              <a:gd name="connsiteY5" fmla="*/ 0 h 595339"/>
              <a:gd name="connsiteX6" fmla="*/ 244997 w 244997"/>
              <a:gd name="connsiteY6" fmla="*/ 338965 h 595339"/>
              <a:gd name="connsiteX0" fmla="*/ 253662 w 253662"/>
              <a:gd name="connsiteY0" fmla="*/ 338965 h 595339"/>
              <a:gd name="connsiteX1" fmla="*/ 114366 w 253662"/>
              <a:gd name="connsiteY1" fmla="*/ 588755 h 595339"/>
              <a:gd name="connsiteX2" fmla="*/ 80588 w 253662"/>
              <a:gd name="connsiteY2" fmla="*/ 595339 h 595339"/>
              <a:gd name="connsiteX3" fmla="*/ 8665 w 253662"/>
              <a:gd name="connsiteY3" fmla="*/ 332931 h 595339"/>
              <a:gd name="connsiteX4" fmla="*/ 28595 w 253662"/>
              <a:gd name="connsiteY4" fmla="*/ 188292 h 595339"/>
              <a:gd name="connsiteX5" fmla="*/ 166187 w 253662"/>
              <a:gd name="connsiteY5" fmla="*/ 0 h 595339"/>
              <a:gd name="connsiteX6" fmla="*/ 253662 w 253662"/>
              <a:gd name="connsiteY6" fmla="*/ 338965 h 59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662" h="595339">
                <a:moveTo>
                  <a:pt x="253662" y="338965"/>
                </a:moveTo>
                <a:lnTo>
                  <a:pt x="114366" y="588755"/>
                </a:lnTo>
                <a:lnTo>
                  <a:pt x="80588" y="595339"/>
                </a:lnTo>
                <a:cubicBezTo>
                  <a:pt x="69295" y="556220"/>
                  <a:pt x="17330" y="400772"/>
                  <a:pt x="8665" y="332931"/>
                </a:cubicBezTo>
                <a:cubicBezTo>
                  <a:pt x="0" y="265090"/>
                  <a:pt x="8665" y="247299"/>
                  <a:pt x="28595" y="188292"/>
                </a:cubicBezTo>
                <a:lnTo>
                  <a:pt x="166187" y="0"/>
                </a:lnTo>
                <a:lnTo>
                  <a:pt x="253662" y="338965"/>
                </a:lnTo>
                <a:close/>
              </a:path>
            </a:pathLst>
          </a:custGeom>
          <a:solidFill>
            <a:srgbClr val="00B0F0">
              <a:alpha val="75000"/>
            </a:srgbClr>
          </a:solidFill>
          <a:ln w="12700" cmpd="sng">
            <a:solidFill>
              <a:schemeClr val="tx1">
                <a:alpha val="96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90" name="テキスト ボックス 289"/>
          <p:cNvSpPr txBox="1"/>
          <p:nvPr/>
        </p:nvSpPr>
        <p:spPr>
          <a:xfrm rot="20117767">
            <a:off x="8336929" y="4642633"/>
            <a:ext cx="169277" cy="1430561"/>
          </a:xfrm>
          <a:prstGeom prst="rect">
            <a:avLst/>
          </a:prstGeom>
          <a:solidFill>
            <a:schemeClr val="bg1"/>
          </a:solidFill>
          <a:ln>
            <a:noFill/>
            <a:prstDash val="sysDash"/>
          </a:ln>
        </p:spPr>
        <p:txBody>
          <a:bodyPr vert="eaVert" wrap="square" lIns="0" tIns="0" rIns="0" bIns="0" rtlCol="0" anchor="ctr" anchorCtr="1">
            <a:spAutoFit/>
          </a:bodyPr>
          <a:lstStyle/>
          <a:p>
            <a:r>
              <a:rPr lang="ja-JP" altLang="en-US" sz="1100" dirty="0"/>
              <a:t>大阪ビジネスパーク駅</a:t>
            </a:r>
          </a:p>
        </p:txBody>
      </p:sp>
      <p:sp>
        <p:nvSpPr>
          <p:cNvPr id="298" name="テキスト ボックス 297"/>
          <p:cNvSpPr txBox="1"/>
          <p:nvPr/>
        </p:nvSpPr>
        <p:spPr>
          <a:xfrm rot="20497431">
            <a:off x="10371578" y="2515438"/>
            <a:ext cx="169277" cy="756243"/>
          </a:xfrm>
          <a:prstGeom prst="rect">
            <a:avLst/>
          </a:prstGeom>
          <a:solidFill>
            <a:schemeClr val="bg1"/>
          </a:solidFill>
          <a:ln>
            <a:noFill/>
            <a:prstDash val="sysDash"/>
          </a:ln>
        </p:spPr>
        <p:txBody>
          <a:bodyPr vert="eaVert" wrap="square" lIns="0" tIns="0" rIns="0" bIns="0" rtlCol="0" anchor="ctr" anchorCtr="1">
            <a:spAutoFit/>
          </a:bodyPr>
          <a:lstStyle/>
          <a:p>
            <a:r>
              <a:rPr lang="ja-JP" altLang="en-US" sz="1100" dirty="0"/>
              <a:t>ＪＲ京橋駅</a:t>
            </a:r>
          </a:p>
        </p:txBody>
      </p:sp>
      <p:sp>
        <p:nvSpPr>
          <p:cNvPr id="295" name="上下矢印 294"/>
          <p:cNvSpPr/>
          <p:nvPr/>
        </p:nvSpPr>
        <p:spPr>
          <a:xfrm rot="5239871">
            <a:off x="9339932" y="4366224"/>
            <a:ext cx="210121" cy="563589"/>
          </a:xfrm>
          <a:prstGeom prst="upDownArrow">
            <a:avLst>
              <a:gd name="adj1" fmla="val 50000"/>
              <a:gd name="adj2" fmla="val 27172"/>
            </a:avLst>
          </a:prstGeom>
          <a:solidFill>
            <a:schemeClr val="accent6">
              <a:lumMod val="60000"/>
              <a:lumOff val="40000"/>
            </a:schemeClr>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7" name="上下矢印 296"/>
          <p:cNvSpPr/>
          <p:nvPr/>
        </p:nvSpPr>
        <p:spPr>
          <a:xfrm rot="5239871">
            <a:off x="9360585" y="5178667"/>
            <a:ext cx="210121" cy="563589"/>
          </a:xfrm>
          <a:prstGeom prst="upDownArrow">
            <a:avLst>
              <a:gd name="adj1" fmla="val 50000"/>
              <a:gd name="adj2" fmla="val 27172"/>
            </a:avLst>
          </a:prstGeom>
          <a:solidFill>
            <a:schemeClr val="accent6">
              <a:lumMod val="60000"/>
              <a:lumOff val="40000"/>
            </a:schemeClr>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9" name="テキスト ボックス 298"/>
          <p:cNvSpPr txBox="1"/>
          <p:nvPr/>
        </p:nvSpPr>
        <p:spPr>
          <a:xfrm rot="19790256">
            <a:off x="9179514" y="2610392"/>
            <a:ext cx="718840" cy="169277"/>
          </a:xfrm>
          <a:prstGeom prst="rect">
            <a:avLst/>
          </a:prstGeom>
          <a:solidFill>
            <a:schemeClr val="bg1"/>
          </a:solidFill>
          <a:ln>
            <a:noFill/>
            <a:prstDash val="sysDash"/>
          </a:ln>
        </p:spPr>
        <p:txBody>
          <a:bodyPr vert="horz" wrap="square" lIns="0" tIns="0" rIns="0" bIns="0" rtlCol="0" anchor="ctr" anchorCtr="1">
            <a:spAutoFit/>
          </a:bodyPr>
          <a:lstStyle/>
          <a:p>
            <a:r>
              <a:rPr lang="ja-JP" altLang="en-US" sz="1100" dirty="0"/>
              <a:t>京阪京橋駅</a:t>
            </a:r>
          </a:p>
        </p:txBody>
      </p:sp>
      <p:sp>
        <p:nvSpPr>
          <p:cNvPr id="300" name="テキスト ボックス 299"/>
          <p:cNvSpPr txBox="1"/>
          <p:nvPr/>
        </p:nvSpPr>
        <p:spPr>
          <a:xfrm rot="18713420">
            <a:off x="8245053" y="2565923"/>
            <a:ext cx="939130" cy="338554"/>
          </a:xfrm>
          <a:prstGeom prst="rect">
            <a:avLst/>
          </a:prstGeom>
          <a:solidFill>
            <a:schemeClr val="bg1"/>
          </a:solidFill>
          <a:ln>
            <a:noFill/>
            <a:prstDash val="sysDash"/>
          </a:ln>
        </p:spPr>
        <p:txBody>
          <a:bodyPr vert="horz" wrap="square" lIns="0" tIns="0" rIns="0" bIns="0" rtlCol="0" anchor="ctr" anchorCtr="1">
            <a:spAutoFit/>
          </a:bodyPr>
          <a:lstStyle/>
          <a:p>
            <a:r>
              <a:rPr lang="en-US" altLang="ja-JP" sz="1100" dirty="0" smtClean="0"/>
              <a:t>Osaka Metro </a:t>
            </a:r>
          </a:p>
          <a:p>
            <a:r>
              <a:rPr lang="ja-JP" altLang="en-US" sz="1100" dirty="0" smtClean="0"/>
              <a:t>京橋駅</a:t>
            </a:r>
            <a:endParaRPr lang="ja-JP" altLang="en-US" sz="1100" dirty="0"/>
          </a:p>
        </p:txBody>
      </p:sp>
      <p:sp>
        <p:nvSpPr>
          <p:cNvPr id="301" name="テキスト ボックス 300"/>
          <p:cNvSpPr txBox="1"/>
          <p:nvPr/>
        </p:nvSpPr>
        <p:spPr>
          <a:xfrm rot="20388707">
            <a:off x="9600615" y="3506283"/>
            <a:ext cx="1321548" cy="173705"/>
          </a:xfrm>
          <a:prstGeom prst="rect">
            <a:avLst/>
          </a:prstGeom>
          <a:solidFill>
            <a:schemeClr val="bg1"/>
          </a:solidFill>
          <a:ln>
            <a:noFill/>
            <a:prstDash val="sysDash"/>
          </a:ln>
        </p:spPr>
        <p:txBody>
          <a:bodyPr vert="horz" wrap="square" lIns="0" tIns="0" rIns="0" bIns="0" rtlCol="0" anchor="ctr" anchorCtr="1">
            <a:spAutoFit/>
          </a:bodyPr>
          <a:lstStyle/>
          <a:p>
            <a:r>
              <a:rPr lang="ja-JP" altLang="en-US" sz="1100" dirty="0"/>
              <a:t>東西線・学研都市線</a:t>
            </a:r>
          </a:p>
        </p:txBody>
      </p:sp>
      <p:sp>
        <p:nvSpPr>
          <p:cNvPr id="292" name="上下矢印 291"/>
          <p:cNvSpPr/>
          <p:nvPr/>
        </p:nvSpPr>
        <p:spPr>
          <a:xfrm rot="21428865">
            <a:off x="9232533" y="4132857"/>
            <a:ext cx="441761" cy="1824340"/>
          </a:xfrm>
          <a:prstGeom prst="upDownArrow">
            <a:avLst>
              <a:gd name="adj1" fmla="val 50000"/>
              <a:gd name="adj2" fmla="val 27172"/>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ja-JP" altLang="en-US" sz="1200" dirty="0">
                <a:solidFill>
                  <a:schemeClr val="tx1"/>
                </a:solidFill>
              </a:rPr>
              <a:t>パークアベニューの活用</a:t>
            </a:r>
          </a:p>
        </p:txBody>
      </p:sp>
      <p:sp>
        <p:nvSpPr>
          <p:cNvPr id="211" name="正方形/長方形 210"/>
          <p:cNvSpPr/>
          <p:nvPr/>
        </p:nvSpPr>
        <p:spPr>
          <a:xfrm rot="14771757">
            <a:off x="8179463" y="5062757"/>
            <a:ext cx="655582" cy="176577"/>
          </a:xfrm>
          <a:prstGeom prst="rect">
            <a:avLst/>
          </a:prstGeom>
          <a:solidFill>
            <a:srgbClr val="00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9" name="フリーフォーム 58"/>
          <p:cNvSpPr/>
          <p:nvPr/>
        </p:nvSpPr>
        <p:spPr>
          <a:xfrm>
            <a:off x="7399057" y="5033178"/>
            <a:ext cx="639155" cy="548411"/>
          </a:xfrm>
          <a:custGeom>
            <a:avLst/>
            <a:gdLst>
              <a:gd name="connsiteX0" fmla="*/ 33337 w 352425"/>
              <a:gd name="connsiteY0" fmla="*/ 259557 h 259557"/>
              <a:gd name="connsiteX1" fmla="*/ 0 w 352425"/>
              <a:gd name="connsiteY1" fmla="*/ 150019 h 259557"/>
              <a:gd name="connsiteX2" fmla="*/ 54769 w 352425"/>
              <a:gd name="connsiteY2" fmla="*/ 135732 h 259557"/>
              <a:gd name="connsiteX3" fmla="*/ 33337 w 352425"/>
              <a:gd name="connsiteY3" fmla="*/ 80963 h 259557"/>
              <a:gd name="connsiteX4" fmla="*/ 307181 w 352425"/>
              <a:gd name="connsiteY4" fmla="*/ 0 h 259557"/>
              <a:gd name="connsiteX5" fmla="*/ 352425 w 352425"/>
              <a:gd name="connsiteY5" fmla="*/ 157163 h 259557"/>
              <a:gd name="connsiteX6" fmla="*/ 33337 w 352425"/>
              <a:gd name="connsiteY6" fmla="*/ 259557 h 259557"/>
              <a:gd name="connsiteX0" fmla="*/ 33337 w 352425"/>
              <a:gd name="connsiteY0" fmla="*/ 259557 h 259557"/>
              <a:gd name="connsiteX1" fmla="*/ 0 w 352425"/>
              <a:gd name="connsiteY1" fmla="*/ 150019 h 259557"/>
              <a:gd name="connsiteX2" fmla="*/ 33337 w 352425"/>
              <a:gd name="connsiteY2" fmla="*/ 80963 h 259557"/>
              <a:gd name="connsiteX3" fmla="*/ 307181 w 352425"/>
              <a:gd name="connsiteY3" fmla="*/ 0 h 259557"/>
              <a:gd name="connsiteX4" fmla="*/ 352425 w 352425"/>
              <a:gd name="connsiteY4" fmla="*/ 157163 h 259557"/>
              <a:gd name="connsiteX5" fmla="*/ 33337 w 352425"/>
              <a:gd name="connsiteY5" fmla="*/ 259557 h 259557"/>
              <a:gd name="connsiteX0" fmla="*/ 33337 w 352425"/>
              <a:gd name="connsiteY0" fmla="*/ 259557 h 259557"/>
              <a:gd name="connsiteX1" fmla="*/ 0 w 352425"/>
              <a:gd name="connsiteY1" fmla="*/ 150019 h 259557"/>
              <a:gd name="connsiteX2" fmla="*/ 307181 w 352425"/>
              <a:gd name="connsiteY2" fmla="*/ 0 h 259557"/>
              <a:gd name="connsiteX3" fmla="*/ 352425 w 352425"/>
              <a:gd name="connsiteY3" fmla="*/ 157163 h 259557"/>
              <a:gd name="connsiteX4" fmla="*/ 33337 w 352425"/>
              <a:gd name="connsiteY4" fmla="*/ 259557 h 259557"/>
              <a:gd name="connsiteX0" fmla="*/ 134829 w 453917"/>
              <a:gd name="connsiteY0" fmla="*/ 259557 h 259557"/>
              <a:gd name="connsiteX1" fmla="*/ 0 w 453917"/>
              <a:gd name="connsiteY1" fmla="*/ 91588 h 259557"/>
              <a:gd name="connsiteX2" fmla="*/ 408673 w 453917"/>
              <a:gd name="connsiteY2" fmla="*/ 0 h 259557"/>
              <a:gd name="connsiteX3" fmla="*/ 453917 w 453917"/>
              <a:gd name="connsiteY3" fmla="*/ 157163 h 259557"/>
              <a:gd name="connsiteX4" fmla="*/ 134829 w 453917"/>
              <a:gd name="connsiteY4" fmla="*/ 259557 h 259557"/>
              <a:gd name="connsiteX0" fmla="*/ 134829 w 453917"/>
              <a:gd name="connsiteY0" fmla="*/ 292997 h 292997"/>
              <a:gd name="connsiteX1" fmla="*/ 0 w 453917"/>
              <a:gd name="connsiteY1" fmla="*/ 125028 h 292997"/>
              <a:gd name="connsiteX2" fmla="*/ 397305 w 453917"/>
              <a:gd name="connsiteY2" fmla="*/ 0 h 292997"/>
              <a:gd name="connsiteX3" fmla="*/ 453917 w 453917"/>
              <a:gd name="connsiteY3" fmla="*/ 190603 h 292997"/>
              <a:gd name="connsiteX4" fmla="*/ 134829 w 453917"/>
              <a:gd name="connsiteY4" fmla="*/ 292997 h 292997"/>
              <a:gd name="connsiteX0" fmla="*/ 134829 w 487154"/>
              <a:gd name="connsiteY0" fmla="*/ 292997 h 292997"/>
              <a:gd name="connsiteX1" fmla="*/ 0 w 487154"/>
              <a:gd name="connsiteY1" fmla="*/ 125028 h 292997"/>
              <a:gd name="connsiteX2" fmla="*/ 397305 w 487154"/>
              <a:gd name="connsiteY2" fmla="*/ 0 h 292997"/>
              <a:gd name="connsiteX3" fmla="*/ 487154 w 487154"/>
              <a:gd name="connsiteY3" fmla="*/ 240130 h 292997"/>
              <a:gd name="connsiteX4" fmla="*/ 134829 w 487154"/>
              <a:gd name="connsiteY4" fmla="*/ 292997 h 292997"/>
              <a:gd name="connsiteX0" fmla="*/ 28575 w 487154"/>
              <a:gd name="connsiteY0" fmla="*/ 180404 h 240130"/>
              <a:gd name="connsiteX1" fmla="*/ 0 w 487154"/>
              <a:gd name="connsiteY1" fmla="*/ 125028 h 240130"/>
              <a:gd name="connsiteX2" fmla="*/ 397305 w 487154"/>
              <a:gd name="connsiteY2" fmla="*/ 0 h 240130"/>
              <a:gd name="connsiteX3" fmla="*/ 487154 w 487154"/>
              <a:gd name="connsiteY3" fmla="*/ 240130 h 240130"/>
              <a:gd name="connsiteX4" fmla="*/ 28575 w 487154"/>
              <a:gd name="connsiteY4" fmla="*/ 180404 h 240130"/>
              <a:gd name="connsiteX0" fmla="*/ 15683 w 474262"/>
              <a:gd name="connsiteY0" fmla="*/ 180404 h 240130"/>
              <a:gd name="connsiteX1" fmla="*/ 0 w 474262"/>
              <a:gd name="connsiteY1" fmla="*/ 122626 h 240130"/>
              <a:gd name="connsiteX2" fmla="*/ 384413 w 474262"/>
              <a:gd name="connsiteY2" fmla="*/ 0 h 240130"/>
              <a:gd name="connsiteX3" fmla="*/ 474262 w 474262"/>
              <a:gd name="connsiteY3" fmla="*/ 240130 h 240130"/>
              <a:gd name="connsiteX4" fmla="*/ 15683 w 474262"/>
              <a:gd name="connsiteY4" fmla="*/ 180404 h 240130"/>
              <a:gd name="connsiteX0" fmla="*/ 15683 w 474262"/>
              <a:gd name="connsiteY0" fmla="*/ 187133 h 246859"/>
              <a:gd name="connsiteX1" fmla="*/ 0 w 474262"/>
              <a:gd name="connsiteY1" fmla="*/ 129355 h 246859"/>
              <a:gd name="connsiteX2" fmla="*/ 395058 w 474262"/>
              <a:gd name="connsiteY2" fmla="*/ 0 h 246859"/>
              <a:gd name="connsiteX3" fmla="*/ 474262 w 474262"/>
              <a:gd name="connsiteY3" fmla="*/ 246859 h 246859"/>
              <a:gd name="connsiteX4" fmla="*/ 15683 w 474262"/>
              <a:gd name="connsiteY4" fmla="*/ 187133 h 246859"/>
              <a:gd name="connsiteX0" fmla="*/ 0 w 458579"/>
              <a:gd name="connsiteY0" fmla="*/ 187133 h 246859"/>
              <a:gd name="connsiteX1" fmla="*/ 7838 w 458579"/>
              <a:gd name="connsiteY1" fmla="*/ 118267 h 246859"/>
              <a:gd name="connsiteX2" fmla="*/ 379375 w 458579"/>
              <a:gd name="connsiteY2" fmla="*/ 0 h 246859"/>
              <a:gd name="connsiteX3" fmla="*/ 458579 w 458579"/>
              <a:gd name="connsiteY3" fmla="*/ 246859 h 246859"/>
              <a:gd name="connsiteX4" fmla="*/ 0 w 458579"/>
              <a:gd name="connsiteY4" fmla="*/ 187133 h 246859"/>
              <a:gd name="connsiteX0" fmla="*/ 83447 w 450741"/>
              <a:gd name="connsiteY0" fmla="*/ 226343 h 246859"/>
              <a:gd name="connsiteX1" fmla="*/ 0 w 450741"/>
              <a:gd name="connsiteY1" fmla="*/ 118267 h 246859"/>
              <a:gd name="connsiteX2" fmla="*/ 371537 w 450741"/>
              <a:gd name="connsiteY2" fmla="*/ 0 h 246859"/>
              <a:gd name="connsiteX3" fmla="*/ 450741 w 450741"/>
              <a:gd name="connsiteY3" fmla="*/ 246859 h 246859"/>
              <a:gd name="connsiteX4" fmla="*/ 83447 w 450741"/>
              <a:gd name="connsiteY4" fmla="*/ 226343 h 246859"/>
              <a:gd name="connsiteX0" fmla="*/ 46986 w 414280"/>
              <a:gd name="connsiteY0" fmla="*/ 226343 h 246859"/>
              <a:gd name="connsiteX1" fmla="*/ 0 w 414280"/>
              <a:gd name="connsiteY1" fmla="*/ 95889 h 246859"/>
              <a:gd name="connsiteX2" fmla="*/ 335076 w 414280"/>
              <a:gd name="connsiteY2" fmla="*/ 0 h 246859"/>
              <a:gd name="connsiteX3" fmla="*/ 414280 w 414280"/>
              <a:gd name="connsiteY3" fmla="*/ 246859 h 246859"/>
              <a:gd name="connsiteX4" fmla="*/ 46986 w 414280"/>
              <a:gd name="connsiteY4" fmla="*/ 226343 h 246859"/>
              <a:gd name="connsiteX0" fmla="*/ 46986 w 414280"/>
              <a:gd name="connsiteY0" fmla="*/ 226343 h 246859"/>
              <a:gd name="connsiteX1" fmla="*/ 0 w 414280"/>
              <a:gd name="connsiteY1" fmla="*/ 95889 h 246859"/>
              <a:gd name="connsiteX2" fmla="*/ 335076 w 414280"/>
              <a:gd name="connsiteY2" fmla="*/ 0 h 246859"/>
              <a:gd name="connsiteX3" fmla="*/ 414280 w 414280"/>
              <a:gd name="connsiteY3" fmla="*/ 246859 h 246859"/>
              <a:gd name="connsiteX4" fmla="*/ 198120 w 414280"/>
              <a:gd name="connsiteY4" fmla="*/ 190407 h 246859"/>
              <a:gd name="connsiteX5" fmla="*/ 46986 w 414280"/>
              <a:gd name="connsiteY5" fmla="*/ 226343 h 246859"/>
              <a:gd name="connsiteX0" fmla="*/ 46986 w 414280"/>
              <a:gd name="connsiteY0" fmla="*/ 226343 h 296438"/>
              <a:gd name="connsiteX1" fmla="*/ 0 w 414280"/>
              <a:gd name="connsiteY1" fmla="*/ 95889 h 296438"/>
              <a:gd name="connsiteX2" fmla="*/ 335076 w 414280"/>
              <a:gd name="connsiteY2" fmla="*/ 0 h 296438"/>
              <a:gd name="connsiteX3" fmla="*/ 414280 w 414280"/>
              <a:gd name="connsiteY3" fmla="*/ 246859 h 296438"/>
              <a:gd name="connsiteX4" fmla="*/ 301230 w 414280"/>
              <a:gd name="connsiteY4" fmla="*/ 296438 h 296438"/>
              <a:gd name="connsiteX5" fmla="*/ 198120 w 414280"/>
              <a:gd name="connsiteY5" fmla="*/ 190407 h 296438"/>
              <a:gd name="connsiteX6" fmla="*/ 46986 w 414280"/>
              <a:gd name="connsiteY6" fmla="*/ 226343 h 296438"/>
              <a:gd name="connsiteX0" fmla="*/ 46986 w 414280"/>
              <a:gd name="connsiteY0" fmla="*/ 226343 h 296438"/>
              <a:gd name="connsiteX1" fmla="*/ 0 w 414280"/>
              <a:gd name="connsiteY1" fmla="*/ 95889 h 296438"/>
              <a:gd name="connsiteX2" fmla="*/ 335076 w 414280"/>
              <a:gd name="connsiteY2" fmla="*/ 0 h 296438"/>
              <a:gd name="connsiteX3" fmla="*/ 414280 w 414280"/>
              <a:gd name="connsiteY3" fmla="*/ 246859 h 296438"/>
              <a:gd name="connsiteX4" fmla="*/ 301230 w 414280"/>
              <a:gd name="connsiteY4" fmla="*/ 296438 h 296438"/>
              <a:gd name="connsiteX5" fmla="*/ 228475 w 414280"/>
              <a:gd name="connsiteY5" fmla="*/ 188797 h 296438"/>
              <a:gd name="connsiteX6" fmla="*/ 46986 w 414280"/>
              <a:gd name="connsiteY6" fmla="*/ 226343 h 296438"/>
              <a:gd name="connsiteX0" fmla="*/ 46986 w 414280"/>
              <a:gd name="connsiteY0" fmla="*/ 226343 h 325159"/>
              <a:gd name="connsiteX1" fmla="*/ 0 w 414280"/>
              <a:gd name="connsiteY1" fmla="*/ 95889 h 325159"/>
              <a:gd name="connsiteX2" fmla="*/ 335076 w 414280"/>
              <a:gd name="connsiteY2" fmla="*/ 0 h 325159"/>
              <a:gd name="connsiteX3" fmla="*/ 414280 w 414280"/>
              <a:gd name="connsiteY3" fmla="*/ 246859 h 325159"/>
              <a:gd name="connsiteX4" fmla="*/ 275510 w 414280"/>
              <a:gd name="connsiteY4" fmla="*/ 325159 h 325159"/>
              <a:gd name="connsiteX5" fmla="*/ 228475 w 414280"/>
              <a:gd name="connsiteY5" fmla="*/ 188797 h 325159"/>
              <a:gd name="connsiteX6" fmla="*/ 46986 w 414280"/>
              <a:gd name="connsiteY6" fmla="*/ 226343 h 325159"/>
              <a:gd name="connsiteX0" fmla="*/ 46986 w 451143"/>
              <a:gd name="connsiteY0" fmla="*/ 226343 h 325159"/>
              <a:gd name="connsiteX1" fmla="*/ 0 w 451143"/>
              <a:gd name="connsiteY1" fmla="*/ 95889 h 325159"/>
              <a:gd name="connsiteX2" fmla="*/ 335076 w 451143"/>
              <a:gd name="connsiteY2" fmla="*/ 0 h 325159"/>
              <a:gd name="connsiteX3" fmla="*/ 451143 w 451143"/>
              <a:gd name="connsiteY3" fmla="*/ 289220 h 325159"/>
              <a:gd name="connsiteX4" fmla="*/ 275510 w 451143"/>
              <a:gd name="connsiteY4" fmla="*/ 325159 h 325159"/>
              <a:gd name="connsiteX5" fmla="*/ 228475 w 451143"/>
              <a:gd name="connsiteY5" fmla="*/ 188797 h 325159"/>
              <a:gd name="connsiteX6" fmla="*/ 46986 w 451143"/>
              <a:gd name="connsiteY6" fmla="*/ 226343 h 325159"/>
              <a:gd name="connsiteX0" fmla="*/ 46986 w 444877"/>
              <a:gd name="connsiteY0" fmla="*/ 226343 h 325159"/>
              <a:gd name="connsiteX1" fmla="*/ 0 w 444877"/>
              <a:gd name="connsiteY1" fmla="*/ 95889 h 325159"/>
              <a:gd name="connsiteX2" fmla="*/ 335076 w 444877"/>
              <a:gd name="connsiteY2" fmla="*/ 0 h 325159"/>
              <a:gd name="connsiteX3" fmla="*/ 444877 w 444877"/>
              <a:gd name="connsiteY3" fmla="*/ 288490 h 325159"/>
              <a:gd name="connsiteX4" fmla="*/ 275510 w 444877"/>
              <a:gd name="connsiteY4" fmla="*/ 325159 h 325159"/>
              <a:gd name="connsiteX5" fmla="*/ 228475 w 444877"/>
              <a:gd name="connsiteY5" fmla="*/ 188797 h 325159"/>
              <a:gd name="connsiteX6" fmla="*/ 46986 w 444877"/>
              <a:gd name="connsiteY6" fmla="*/ 226343 h 325159"/>
              <a:gd name="connsiteX0" fmla="*/ 0 w 397891"/>
              <a:gd name="connsiteY0" fmla="*/ 226343 h 325159"/>
              <a:gd name="connsiteX1" fmla="*/ 5868 w 397891"/>
              <a:gd name="connsiteY1" fmla="*/ 87243 h 325159"/>
              <a:gd name="connsiteX2" fmla="*/ 288090 w 397891"/>
              <a:gd name="connsiteY2" fmla="*/ 0 h 325159"/>
              <a:gd name="connsiteX3" fmla="*/ 397891 w 397891"/>
              <a:gd name="connsiteY3" fmla="*/ 288490 h 325159"/>
              <a:gd name="connsiteX4" fmla="*/ 228524 w 397891"/>
              <a:gd name="connsiteY4" fmla="*/ 325159 h 325159"/>
              <a:gd name="connsiteX5" fmla="*/ 181489 w 397891"/>
              <a:gd name="connsiteY5" fmla="*/ 188797 h 325159"/>
              <a:gd name="connsiteX6" fmla="*/ 0 w 397891"/>
              <a:gd name="connsiteY6" fmla="*/ 226343 h 325159"/>
              <a:gd name="connsiteX0" fmla="*/ 88697 w 392023"/>
              <a:gd name="connsiteY0" fmla="*/ 313586 h 325159"/>
              <a:gd name="connsiteX1" fmla="*/ 0 w 392023"/>
              <a:gd name="connsiteY1" fmla="*/ 87243 h 325159"/>
              <a:gd name="connsiteX2" fmla="*/ 282222 w 392023"/>
              <a:gd name="connsiteY2" fmla="*/ 0 h 325159"/>
              <a:gd name="connsiteX3" fmla="*/ 392023 w 392023"/>
              <a:gd name="connsiteY3" fmla="*/ 288490 h 325159"/>
              <a:gd name="connsiteX4" fmla="*/ 222656 w 392023"/>
              <a:gd name="connsiteY4" fmla="*/ 325159 h 325159"/>
              <a:gd name="connsiteX5" fmla="*/ 175621 w 392023"/>
              <a:gd name="connsiteY5" fmla="*/ 188797 h 325159"/>
              <a:gd name="connsiteX6" fmla="*/ 88697 w 392023"/>
              <a:gd name="connsiteY6" fmla="*/ 313586 h 325159"/>
              <a:gd name="connsiteX0" fmla="*/ 88697 w 392023"/>
              <a:gd name="connsiteY0" fmla="*/ 313586 h 325159"/>
              <a:gd name="connsiteX1" fmla="*/ 0 w 392023"/>
              <a:gd name="connsiteY1" fmla="*/ 87243 h 325159"/>
              <a:gd name="connsiteX2" fmla="*/ 282222 w 392023"/>
              <a:gd name="connsiteY2" fmla="*/ 0 h 325159"/>
              <a:gd name="connsiteX3" fmla="*/ 392023 w 392023"/>
              <a:gd name="connsiteY3" fmla="*/ 288490 h 325159"/>
              <a:gd name="connsiteX4" fmla="*/ 222656 w 392023"/>
              <a:gd name="connsiteY4" fmla="*/ 325159 h 325159"/>
              <a:gd name="connsiteX5" fmla="*/ 88697 w 392023"/>
              <a:gd name="connsiteY5" fmla="*/ 313586 h 325159"/>
              <a:gd name="connsiteX0" fmla="*/ 88697 w 392023"/>
              <a:gd name="connsiteY0" fmla="*/ 313586 h 313586"/>
              <a:gd name="connsiteX1" fmla="*/ 0 w 392023"/>
              <a:gd name="connsiteY1" fmla="*/ 87243 h 313586"/>
              <a:gd name="connsiteX2" fmla="*/ 282222 w 392023"/>
              <a:gd name="connsiteY2" fmla="*/ 0 h 313586"/>
              <a:gd name="connsiteX3" fmla="*/ 392023 w 392023"/>
              <a:gd name="connsiteY3" fmla="*/ 288490 h 313586"/>
              <a:gd name="connsiteX4" fmla="*/ 88697 w 392023"/>
              <a:gd name="connsiteY4" fmla="*/ 313586 h 313586"/>
              <a:gd name="connsiteX0" fmla="*/ 88697 w 282222"/>
              <a:gd name="connsiteY0" fmla="*/ 313586 h 313586"/>
              <a:gd name="connsiteX1" fmla="*/ 0 w 282222"/>
              <a:gd name="connsiteY1" fmla="*/ 87243 h 313586"/>
              <a:gd name="connsiteX2" fmla="*/ 282222 w 282222"/>
              <a:gd name="connsiteY2" fmla="*/ 0 h 313586"/>
              <a:gd name="connsiteX3" fmla="*/ 234424 w 282222"/>
              <a:gd name="connsiteY3" fmla="*/ 278454 h 313586"/>
              <a:gd name="connsiteX4" fmla="*/ 88697 w 282222"/>
              <a:gd name="connsiteY4" fmla="*/ 313586 h 313586"/>
              <a:gd name="connsiteX0" fmla="*/ 88697 w 234424"/>
              <a:gd name="connsiteY0" fmla="*/ 269787 h 269787"/>
              <a:gd name="connsiteX1" fmla="*/ 0 w 234424"/>
              <a:gd name="connsiteY1" fmla="*/ 43444 h 269787"/>
              <a:gd name="connsiteX2" fmla="*/ 149017 w 234424"/>
              <a:gd name="connsiteY2" fmla="*/ 0 h 269787"/>
              <a:gd name="connsiteX3" fmla="*/ 234424 w 234424"/>
              <a:gd name="connsiteY3" fmla="*/ 234655 h 269787"/>
              <a:gd name="connsiteX4" fmla="*/ 88697 w 234424"/>
              <a:gd name="connsiteY4" fmla="*/ 269787 h 269787"/>
              <a:gd name="connsiteX0" fmla="*/ 88697 w 275299"/>
              <a:gd name="connsiteY0" fmla="*/ 226343 h 226343"/>
              <a:gd name="connsiteX1" fmla="*/ 0 w 275299"/>
              <a:gd name="connsiteY1" fmla="*/ 0 h 226343"/>
              <a:gd name="connsiteX2" fmla="*/ 275299 w 275299"/>
              <a:gd name="connsiteY2" fmla="*/ 12367 h 226343"/>
              <a:gd name="connsiteX3" fmla="*/ 234424 w 275299"/>
              <a:gd name="connsiteY3" fmla="*/ 191211 h 226343"/>
              <a:gd name="connsiteX4" fmla="*/ 88697 w 275299"/>
              <a:gd name="connsiteY4" fmla="*/ 226343 h 226343"/>
              <a:gd name="connsiteX0" fmla="*/ 88697 w 282433"/>
              <a:gd name="connsiteY0" fmla="*/ 226343 h 268552"/>
              <a:gd name="connsiteX1" fmla="*/ 0 w 282433"/>
              <a:gd name="connsiteY1" fmla="*/ 0 h 268552"/>
              <a:gd name="connsiteX2" fmla="*/ 275299 w 282433"/>
              <a:gd name="connsiteY2" fmla="*/ 12367 h 268552"/>
              <a:gd name="connsiteX3" fmla="*/ 282433 w 282433"/>
              <a:gd name="connsiteY3" fmla="*/ 268552 h 268552"/>
              <a:gd name="connsiteX4" fmla="*/ 88697 w 282433"/>
              <a:gd name="connsiteY4" fmla="*/ 226343 h 268552"/>
              <a:gd name="connsiteX0" fmla="*/ 84440 w 282433"/>
              <a:gd name="connsiteY0" fmla="*/ 248915 h 268552"/>
              <a:gd name="connsiteX1" fmla="*/ 0 w 282433"/>
              <a:gd name="connsiteY1" fmla="*/ 0 h 268552"/>
              <a:gd name="connsiteX2" fmla="*/ 275299 w 282433"/>
              <a:gd name="connsiteY2" fmla="*/ 12367 h 268552"/>
              <a:gd name="connsiteX3" fmla="*/ 282433 w 282433"/>
              <a:gd name="connsiteY3" fmla="*/ 268552 h 268552"/>
              <a:gd name="connsiteX4" fmla="*/ 84440 w 282433"/>
              <a:gd name="connsiteY4" fmla="*/ 248915 h 268552"/>
              <a:gd name="connsiteX0" fmla="*/ 129744 w 327737"/>
              <a:gd name="connsiteY0" fmla="*/ 236548 h 256185"/>
              <a:gd name="connsiteX1" fmla="*/ 0 w 327737"/>
              <a:gd name="connsiteY1" fmla="*/ 7154 h 256185"/>
              <a:gd name="connsiteX2" fmla="*/ 320603 w 327737"/>
              <a:gd name="connsiteY2" fmla="*/ 0 h 256185"/>
              <a:gd name="connsiteX3" fmla="*/ 327737 w 327737"/>
              <a:gd name="connsiteY3" fmla="*/ 256185 h 256185"/>
              <a:gd name="connsiteX4" fmla="*/ 129744 w 327737"/>
              <a:gd name="connsiteY4" fmla="*/ 236548 h 256185"/>
              <a:gd name="connsiteX0" fmla="*/ 129744 w 327737"/>
              <a:gd name="connsiteY0" fmla="*/ 236548 h 256185"/>
              <a:gd name="connsiteX1" fmla="*/ 13691 w 327737"/>
              <a:gd name="connsiteY1" fmla="*/ 154100 h 256185"/>
              <a:gd name="connsiteX2" fmla="*/ 0 w 327737"/>
              <a:gd name="connsiteY2" fmla="*/ 7154 h 256185"/>
              <a:gd name="connsiteX3" fmla="*/ 320603 w 327737"/>
              <a:gd name="connsiteY3" fmla="*/ 0 h 256185"/>
              <a:gd name="connsiteX4" fmla="*/ 327737 w 327737"/>
              <a:gd name="connsiteY4" fmla="*/ 256185 h 256185"/>
              <a:gd name="connsiteX5" fmla="*/ 129744 w 327737"/>
              <a:gd name="connsiteY5" fmla="*/ 236548 h 256185"/>
              <a:gd name="connsiteX0" fmla="*/ 327737 w 327737"/>
              <a:gd name="connsiteY0" fmla="*/ 256185 h 256185"/>
              <a:gd name="connsiteX1" fmla="*/ 13691 w 327737"/>
              <a:gd name="connsiteY1" fmla="*/ 154100 h 256185"/>
              <a:gd name="connsiteX2" fmla="*/ 0 w 327737"/>
              <a:gd name="connsiteY2" fmla="*/ 7154 h 256185"/>
              <a:gd name="connsiteX3" fmla="*/ 320603 w 327737"/>
              <a:gd name="connsiteY3" fmla="*/ 0 h 256185"/>
              <a:gd name="connsiteX4" fmla="*/ 327737 w 327737"/>
              <a:gd name="connsiteY4" fmla="*/ 256185 h 256185"/>
              <a:gd name="connsiteX0" fmla="*/ 141051 w 320603"/>
              <a:gd name="connsiteY0" fmla="*/ 137023 h 154100"/>
              <a:gd name="connsiteX1" fmla="*/ 13691 w 320603"/>
              <a:gd name="connsiteY1" fmla="*/ 154100 h 154100"/>
              <a:gd name="connsiteX2" fmla="*/ 0 w 320603"/>
              <a:gd name="connsiteY2" fmla="*/ 7154 h 154100"/>
              <a:gd name="connsiteX3" fmla="*/ 320603 w 320603"/>
              <a:gd name="connsiteY3" fmla="*/ 0 h 154100"/>
              <a:gd name="connsiteX4" fmla="*/ 141051 w 320603"/>
              <a:gd name="connsiteY4" fmla="*/ 137023 h 154100"/>
              <a:gd name="connsiteX0" fmla="*/ 147122 w 326674"/>
              <a:gd name="connsiteY0" fmla="*/ 137023 h 147998"/>
              <a:gd name="connsiteX1" fmla="*/ 0 w 326674"/>
              <a:gd name="connsiteY1" fmla="*/ 147998 h 147998"/>
              <a:gd name="connsiteX2" fmla="*/ 6071 w 326674"/>
              <a:gd name="connsiteY2" fmla="*/ 7154 h 147998"/>
              <a:gd name="connsiteX3" fmla="*/ 326674 w 326674"/>
              <a:gd name="connsiteY3" fmla="*/ 0 h 147998"/>
              <a:gd name="connsiteX4" fmla="*/ 147122 w 326674"/>
              <a:gd name="connsiteY4" fmla="*/ 137023 h 147998"/>
              <a:gd name="connsiteX0" fmla="*/ 147122 w 147122"/>
              <a:gd name="connsiteY0" fmla="*/ 129869 h 140844"/>
              <a:gd name="connsiteX1" fmla="*/ 0 w 147122"/>
              <a:gd name="connsiteY1" fmla="*/ 140844 h 140844"/>
              <a:gd name="connsiteX2" fmla="*/ 6071 w 147122"/>
              <a:gd name="connsiteY2" fmla="*/ 0 h 140844"/>
              <a:gd name="connsiteX3" fmla="*/ 142970 w 147122"/>
              <a:gd name="connsiteY3" fmla="*/ 2173 h 140844"/>
              <a:gd name="connsiteX4" fmla="*/ 147122 w 147122"/>
              <a:gd name="connsiteY4" fmla="*/ 129869 h 140844"/>
              <a:gd name="connsiteX0" fmla="*/ 147122 w 147122"/>
              <a:gd name="connsiteY0" fmla="*/ 129869 h 140844"/>
              <a:gd name="connsiteX1" fmla="*/ 0 w 147122"/>
              <a:gd name="connsiteY1" fmla="*/ 140844 h 140844"/>
              <a:gd name="connsiteX2" fmla="*/ 106 w 147122"/>
              <a:gd name="connsiteY2" fmla="*/ 0 h 140844"/>
              <a:gd name="connsiteX3" fmla="*/ 142970 w 147122"/>
              <a:gd name="connsiteY3" fmla="*/ 2173 h 140844"/>
              <a:gd name="connsiteX4" fmla="*/ 147122 w 147122"/>
              <a:gd name="connsiteY4" fmla="*/ 129869 h 140844"/>
              <a:gd name="connsiteX0" fmla="*/ 147051 w 147051"/>
              <a:gd name="connsiteY0" fmla="*/ 129869 h 139505"/>
              <a:gd name="connsiteX1" fmla="*/ 1048 w 147051"/>
              <a:gd name="connsiteY1" fmla="*/ 139505 h 139505"/>
              <a:gd name="connsiteX2" fmla="*/ 35 w 147051"/>
              <a:gd name="connsiteY2" fmla="*/ 0 h 139505"/>
              <a:gd name="connsiteX3" fmla="*/ 142899 w 147051"/>
              <a:gd name="connsiteY3" fmla="*/ 2173 h 139505"/>
              <a:gd name="connsiteX4" fmla="*/ 147051 w 147051"/>
              <a:gd name="connsiteY4" fmla="*/ 129869 h 139505"/>
              <a:gd name="connsiteX0" fmla="*/ 150034 w 150034"/>
              <a:gd name="connsiteY0" fmla="*/ 132250 h 139505"/>
              <a:gd name="connsiteX1" fmla="*/ 1048 w 150034"/>
              <a:gd name="connsiteY1" fmla="*/ 139505 h 139505"/>
              <a:gd name="connsiteX2" fmla="*/ 35 w 150034"/>
              <a:gd name="connsiteY2" fmla="*/ 0 h 139505"/>
              <a:gd name="connsiteX3" fmla="*/ 142899 w 150034"/>
              <a:gd name="connsiteY3" fmla="*/ 2173 h 139505"/>
              <a:gd name="connsiteX4" fmla="*/ 150034 w 150034"/>
              <a:gd name="connsiteY4" fmla="*/ 132250 h 139505"/>
              <a:gd name="connsiteX0" fmla="*/ 150034 w 150034"/>
              <a:gd name="connsiteY0" fmla="*/ 132250 h 135784"/>
              <a:gd name="connsiteX1" fmla="*/ 8134 w 150034"/>
              <a:gd name="connsiteY1" fmla="*/ 135784 h 135784"/>
              <a:gd name="connsiteX2" fmla="*/ 35 w 150034"/>
              <a:gd name="connsiteY2" fmla="*/ 0 h 135784"/>
              <a:gd name="connsiteX3" fmla="*/ 142899 w 150034"/>
              <a:gd name="connsiteY3" fmla="*/ 2173 h 135784"/>
              <a:gd name="connsiteX4" fmla="*/ 150034 w 150034"/>
              <a:gd name="connsiteY4" fmla="*/ 132250 h 135784"/>
              <a:gd name="connsiteX0" fmla="*/ 150034 w 154832"/>
              <a:gd name="connsiteY0" fmla="*/ 132459 h 135993"/>
              <a:gd name="connsiteX1" fmla="*/ 8134 w 154832"/>
              <a:gd name="connsiteY1" fmla="*/ 135993 h 135993"/>
              <a:gd name="connsiteX2" fmla="*/ 35 w 154832"/>
              <a:gd name="connsiteY2" fmla="*/ 209 h 135993"/>
              <a:gd name="connsiteX3" fmla="*/ 154832 w 154832"/>
              <a:gd name="connsiteY3" fmla="*/ 0 h 135993"/>
              <a:gd name="connsiteX4" fmla="*/ 150034 w 154832"/>
              <a:gd name="connsiteY4" fmla="*/ 132459 h 135993"/>
              <a:gd name="connsiteX0" fmla="*/ 150034 w 154832"/>
              <a:gd name="connsiteY0" fmla="*/ 132459 h 135993"/>
              <a:gd name="connsiteX1" fmla="*/ 0 w 154832"/>
              <a:gd name="connsiteY1" fmla="*/ 135993 h 135993"/>
              <a:gd name="connsiteX2" fmla="*/ 35 w 154832"/>
              <a:gd name="connsiteY2" fmla="*/ 209 h 135993"/>
              <a:gd name="connsiteX3" fmla="*/ 154832 w 154832"/>
              <a:gd name="connsiteY3" fmla="*/ 0 h 135993"/>
              <a:gd name="connsiteX4" fmla="*/ 150034 w 154832"/>
              <a:gd name="connsiteY4" fmla="*/ 132459 h 135993"/>
              <a:gd name="connsiteX0" fmla="*/ 150034 w 154832"/>
              <a:gd name="connsiteY0" fmla="*/ 132459 h 135993"/>
              <a:gd name="connsiteX1" fmla="*/ 0 w 154832"/>
              <a:gd name="connsiteY1" fmla="*/ 135993 h 135993"/>
              <a:gd name="connsiteX2" fmla="*/ 35 w 154832"/>
              <a:gd name="connsiteY2" fmla="*/ 209 h 135993"/>
              <a:gd name="connsiteX3" fmla="*/ 154832 w 154832"/>
              <a:gd name="connsiteY3" fmla="*/ 0 h 135993"/>
              <a:gd name="connsiteX4" fmla="*/ 150034 w 154832"/>
              <a:gd name="connsiteY4" fmla="*/ 132459 h 135993"/>
              <a:gd name="connsiteX0" fmla="*/ 150034 w 154832"/>
              <a:gd name="connsiteY0" fmla="*/ 132459 h 135993"/>
              <a:gd name="connsiteX1" fmla="*/ 0 w 154832"/>
              <a:gd name="connsiteY1" fmla="*/ 135993 h 135993"/>
              <a:gd name="connsiteX2" fmla="*/ 35 w 154832"/>
              <a:gd name="connsiteY2" fmla="*/ 209 h 135993"/>
              <a:gd name="connsiteX3" fmla="*/ 154832 w 154832"/>
              <a:gd name="connsiteY3" fmla="*/ 0 h 135993"/>
              <a:gd name="connsiteX4" fmla="*/ 150034 w 154832"/>
              <a:gd name="connsiteY4" fmla="*/ 132459 h 135993"/>
              <a:gd name="connsiteX0" fmla="*/ 154832 w 154832"/>
              <a:gd name="connsiteY0" fmla="*/ 135993 h 135993"/>
              <a:gd name="connsiteX1" fmla="*/ 0 w 154832"/>
              <a:gd name="connsiteY1" fmla="*/ 135993 h 135993"/>
              <a:gd name="connsiteX2" fmla="*/ 35 w 154832"/>
              <a:gd name="connsiteY2" fmla="*/ 209 h 135993"/>
              <a:gd name="connsiteX3" fmla="*/ 154832 w 154832"/>
              <a:gd name="connsiteY3" fmla="*/ 0 h 135993"/>
              <a:gd name="connsiteX4" fmla="*/ 154832 w 154832"/>
              <a:gd name="connsiteY4" fmla="*/ 135993 h 135993"/>
              <a:gd name="connsiteX0" fmla="*/ 154832 w 154832"/>
              <a:gd name="connsiteY0" fmla="*/ 135993 h 403712"/>
              <a:gd name="connsiteX1" fmla="*/ 35055 w 154832"/>
              <a:gd name="connsiteY1" fmla="*/ 403712 h 403712"/>
              <a:gd name="connsiteX2" fmla="*/ 35 w 154832"/>
              <a:gd name="connsiteY2" fmla="*/ 209 h 403712"/>
              <a:gd name="connsiteX3" fmla="*/ 154832 w 154832"/>
              <a:gd name="connsiteY3" fmla="*/ 0 h 403712"/>
              <a:gd name="connsiteX4" fmla="*/ 154832 w 154832"/>
              <a:gd name="connsiteY4" fmla="*/ 135993 h 403712"/>
              <a:gd name="connsiteX0" fmla="*/ 154832 w 154832"/>
              <a:gd name="connsiteY0" fmla="*/ 135993 h 403712"/>
              <a:gd name="connsiteX1" fmla="*/ 67771 w 154832"/>
              <a:gd name="connsiteY1" fmla="*/ 394686 h 403712"/>
              <a:gd name="connsiteX2" fmla="*/ 35055 w 154832"/>
              <a:gd name="connsiteY2" fmla="*/ 403712 h 403712"/>
              <a:gd name="connsiteX3" fmla="*/ 35 w 154832"/>
              <a:gd name="connsiteY3" fmla="*/ 209 h 403712"/>
              <a:gd name="connsiteX4" fmla="*/ 154832 w 154832"/>
              <a:gd name="connsiteY4" fmla="*/ 0 h 403712"/>
              <a:gd name="connsiteX5" fmla="*/ 154832 w 154832"/>
              <a:gd name="connsiteY5" fmla="*/ 135993 h 403712"/>
              <a:gd name="connsiteX0" fmla="*/ 154832 w 154832"/>
              <a:gd name="connsiteY0" fmla="*/ 135993 h 394686"/>
              <a:gd name="connsiteX1" fmla="*/ 67771 w 154832"/>
              <a:gd name="connsiteY1" fmla="*/ 394686 h 394686"/>
              <a:gd name="connsiteX2" fmla="*/ 35055 w 154832"/>
              <a:gd name="connsiteY2" fmla="*/ 393945 h 394686"/>
              <a:gd name="connsiteX3" fmla="*/ 35 w 154832"/>
              <a:gd name="connsiteY3" fmla="*/ 209 h 394686"/>
              <a:gd name="connsiteX4" fmla="*/ 154832 w 154832"/>
              <a:gd name="connsiteY4" fmla="*/ 0 h 394686"/>
              <a:gd name="connsiteX5" fmla="*/ 154832 w 154832"/>
              <a:gd name="connsiteY5" fmla="*/ 135993 h 394686"/>
              <a:gd name="connsiteX0" fmla="*/ 154832 w 154832"/>
              <a:gd name="connsiteY0" fmla="*/ 135993 h 393945"/>
              <a:gd name="connsiteX1" fmla="*/ 68833 w 154832"/>
              <a:gd name="connsiteY1" fmla="*/ 387361 h 393945"/>
              <a:gd name="connsiteX2" fmla="*/ 35055 w 154832"/>
              <a:gd name="connsiteY2" fmla="*/ 393945 h 393945"/>
              <a:gd name="connsiteX3" fmla="*/ 35 w 154832"/>
              <a:gd name="connsiteY3" fmla="*/ 209 h 393945"/>
              <a:gd name="connsiteX4" fmla="*/ 154832 w 154832"/>
              <a:gd name="connsiteY4" fmla="*/ 0 h 393945"/>
              <a:gd name="connsiteX5" fmla="*/ 154832 w 154832"/>
              <a:gd name="connsiteY5" fmla="*/ 135993 h 393945"/>
              <a:gd name="connsiteX0" fmla="*/ 208129 w 208129"/>
              <a:gd name="connsiteY0" fmla="*/ 137571 h 393945"/>
              <a:gd name="connsiteX1" fmla="*/ 68833 w 208129"/>
              <a:gd name="connsiteY1" fmla="*/ 387361 h 393945"/>
              <a:gd name="connsiteX2" fmla="*/ 35055 w 208129"/>
              <a:gd name="connsiteY2" fmla="*/ 393945 h 393945"/>
              <a:gd name="connsiteX3" fmla="*/ 35 w 208129"/>
              <a:gd name="connsiteY3" fmla="*/ 209 h 393945"/>
              <a:gd name="connsiteX4" fmla="*/ 154832 w 208129"/>
              <a:gd name="connsiteY4" fmla="*/ 0 h 393945"/>
              <a:gd name="connsiteX5" fmla="*/ 208129 w 208129"/>
              <a:gd name="connsiteY5" fmla="*/ 137571 h 393945"/>
              <a:gd name="connsiteX0" fmla="*/ 208129 w 208129"/>
              <a:gd name="connsiteY0" fmla="*/ 338965 h 595339"/>
              <a:gd name="connsiteX1" fmla="*/ 68833 w 208129"/>
              <a:gd name="connsiteY1" fmla="*/ 588755 h 595339"/>
              <a:gd name="connsiteX2" fmla="*/ 35055 w 208129"/>
              <a:gd name="connsiteY2" fmla="*/ 595339 h 595339"/>
              <a:gd name="connsiteX3" fmla="*/ 35 w 208129"/>
              <a:gd name="connsiteY3" fmla="*/ 201603 h 595339"/>
              <a:gd name="connsiteX4" fmla="*/ 120654 w 208129"/>
              <a:gd name="connsiteY4" fmla="*/ 0 h 595339"/>
              <a:gd name="connsiteX5" fmla="*/ 208129 w 208129"/>
              <a:gd name="connsiteY5" fmla="*/ 338965 h 595339"/>
              <a:gd name="connsiteX0" fmla="*/ 225102 w 225102"/>
              <a:gd name="connsiteY0" fmla="*/ 338965 h 595339"/>
              <a:gd name="connsiteX1" fmla="*/ 85806 w 225102"/>
              <a:gd name="connsiteY1" fmla="*/ 588755 h 595339"/>
              <a:gd name="connsiteX2" fmla="*/ 52028 w 225102"/>
              <a:gd name="connsiteY2" fmla="*/ 595339 h 595339"/>
              <a:gd name="connsiteX3" fmla="*/ 35 w 225102"/>
              <a:gd name="connsiteY3" fmla="*/ 188292 h 595339"/>
              <a:gd name="connsiteX4" fmla="*/ 137627 w 225102"/>
              <a:gd name="connsiteY4" fmla="*/ 0 h 595339"/>
              <a:gd name="connsiteX5" fmla="*/ 225102 w 225102"/>
              <a:gd name="connsiteY5" fmla="*/ 338965 h 595339"/>
              <a:gd name="connsiteX0" fmla="*/ 244997 w 244997"/>
              <a:gd name="connsiteY0" fmla="*/ 338965 h 595339"/>
              <a:gd name="connsiteX1" fmla="*/ 105701 w 244997"/>
              <a:gd name="connsiteY1" fmla="*/ 588755 h 595339"/>
              <a:gd name="connsiteX2" fmla="*/ 71923 w 244997"/>
              <a:gd name="connsiteY2" fmla="*/ 595339 h 595339"/>
              <a:gd name="connsiteX3" fmla="*/ 19895 w 244997"/>
              <a:gd name="connsiteY3" fmla="*/ 356560 h 595339"/>
              <a:gd name="connsiteX4" fmla="*/ 19930 w 244997"/>
              <a:gd name="connsiteY4" fmla="*/ 188292 h 595339"/>
              <a:gd name="connsiteX5" fmla="*/ 157522 w 244997"/>
              <a:gd name="connsiteY5" fmla="*/ 0 h 595339"/>
              <a:gd name="connsiteX6" fmla="*/ 244997 w 244997"/>
              <a:gd name="connsiteY6" fmla="*/ 338965 h 595339"/>
              <a:gd name="connsiteX0" fmla="*/ 253662 w 253662"/>
              <a:gd name="connsiteY0" fmla="*/ 338965 h 595339"/>
              <a:gd name="connsiteX1" fmla="*/ 114366 w 253662"/>
              <a:gd name="connsiteY1" fmla="*/ 588755 h 595339"/>
              <a:gd name="connsiteX2" fmla="*/ 80588 w 253662"/>
              <a:gd name="connsiteY2" fmla="*/ 595339 h 595339"/>
              <a:gd name="connsiteX3" fmla="*/ 8665 w 253662"/>
              <a:gd name="connsiteY3" fmla="*/ 332931 h 595339"/>
              <a:gd name="connsiteX4" fmla="*/ 28595 w 253662"/>
              <a:gd name="connsiteY4" fmla="*/ 188292 h 595339"/>
              <a:gd name="connsiteX5" fmla="*/ 166187 w 253662"/>
              <a:gd name="connsiteY5" fmla="*/ 0 h 595339"/>
              <a:gd name="connsiteX6" fmla="*/ 253662 w 253662"/>
              <a:gd name="connsiteY6" fmla="*/ 338965 h 595339"/>
              <a:gd name="connsiteX0" fmla="*/ 253662 w 253662"/>
              <a:gd name="connsiteY0" fmla="*/ 338965 h 595339"/>
              <a:gd name="connsiteX1" fmla="*/ 114366 w 253662"/>
              <a:gd name="connsiteY1" fmla="*/ 588755 h 595339"/>
              <a:gd name="connsiteX2" fmla="*/ 80588 w 253662"/>
              <a:gd name="connsiteY2" fmla="*/ 595339 h 595339"/>
              <a:gd name="connsiteX3" fmla="*/ 8665 w 253662"/>
              <a:gd name="connsiteY3" fmla="*/ 332931 h 595339"/>
              <a:gd name="connsiteX4" fmla="*/ 28595 w 253662"/>
              <a:gd name="connsiteY4" fmla="*/ 188292 h 595339"/>
              <a:gd name="connsiteX5" fmla="*/ 166187 w 253662"/>
              <a:gd name="connsiteY5" fmla="*/ 0 h 595339"/>
              <a:gd name="connsiteX6" fmla="*/ 173270 w 253662"/>
              <a:gd name="connsiteY6" fmla="*/ 57253 h 595339"/>
              <a:gd name="connsiteX7" fmla="*/ 253662 w 253662"/>
              <a:gd name="connsiteY7" fmla="*/ 338965 h 595339"/>
              <a:gd name="connsiteX0" fmla="*/ 253662 w 253662"/>
              <a:gd name="connsiteY0" fmla="*/ 338965 h 595339"/>
              <a:gd name="connsiteX1" fmla="*/ 114366 w 253662"/>
              <a:gd name="connsiteY1" fmla="*/ 588755 h 595339"/>
              <a:gd name="connsiteX2" fmla="*/ 80588 w 253662"/>
              <a:gd name="connsiteY2" fmla="*/ 595339 h 595339"/>
              <a:gd name="connsiteX3" fmla="*/ 8665 w 253662"/>
              <a:gd name="connsiteY3" fmla="*/ 332931 h 595339"/>
              <a:gd name="connsiteX4" fmla="*/ 28595 w 253662"/>
              <a:gd name="connsiteY4" fmla="*/ 188292 h 595339"/>
              <a:gd name="connsiteX5" fmla="*/ 166187 w 253662"/>
              <a:gd name="connsiteY5" fmla="*/ 0 h 595339"/>
              <a:gd name="connsiteX6" fmla="*/ 173270 w 253662"/>
              <a:gd name="connsiteY6" fmla="*/ 57253 h 595339"/>
              <a:gd name="connsiteX7" fmla="*/ 173485 w 253662"/>
              <a:gd name="connsiteY7" fmla="*/ 148078 h 595339"/>
              <a:gd name="connsiteX8" fmla="*/ 253662 w 253662"/>
              <a:gd name="connsiteY8" fmla="*/ 338965 h 595339"/>
              <a:gd name="connsiteX0" fmla="*/ 253662 w 253662"/>
              <a:gd name="connsiteY0" fmla="*/ 338965 h 595339"/>
              <a:gd name="connsiteX1" fmla="*/ 114366 w 253662"/>
              <a:gd name="connsiteY1" fmla="*/ 588755 h 595339"/>
              <a:gd name="connsiteX2" fmla="*/ 80588 w 253662"/>
              <a:gd name="connsiteY2" fmla="*/ 595339 h 595339"/>
              <a:gd name="connsiteX3" fmla="*/ 8665 w 253662"/>
              <a:gd name="connsiteY3" fmla="*/ 332931 h 595339"/>
              <a:gd name="connsiteX4" fmla="*/ 28595 w 253662"/>
              <a:gd name="connsiteY4" fmla="*/ 188292 h 595339"/>
              <a:gd name="connsiteX5" fmla="*/ 166187 w 253662"/>
              <a:gd name="connsiteY5" fmla="*/ 0 h 595339"/>
              <a:gd name="connsiteX6" fmla="*/ 180703 w 253662"/>
              <a:gd name="connsiteY6" fmla="*/ 27954 h 595339"/>
              <a:gd name="connsiteX7" fmla="*/ 173485 w 253662"/>
              <a:gd name="connsiteY7" fmla="*/ 148078 h 595339"/>
              <a:gd name="connsiteX8" fmla="*/ 253662 w 253662"/>
              <a:gd name="connsiteY8" fmla="*/ 338965 h 595339"/>
              <a:gd name="connsiteX0" fmla="*/ 253662 w 253662"/>
              <a:gd name="connsiteY0" fmla="*/ 338965 h 595339"/>
              <a:gd name="connsiteX1" fmla="*/ 114366 w 253662"/>
              <a:gd name="connsiteY1" fmla="*/ 588755 h 595339"/>
              <a:gd name="connsiteX2" fmla="*/ 80588 w 253662"/>
              <a:gd name="connsiteY2" fmla="*/ 595339 h 595339"/>
              <a:gd name="connsiteX3" fmla="*/ 8665 w 253662"/>
              <a:gd name="connsiteY3" fmla="*/ 332931 h 595339"/>
              <a:gd name="connsiteX4" fmla="*/ 28595 w 253662"/>
              <a:gd name="connsiteY4" fmla="*/ 188292 h 595339"/>
              <a:gd name="connsiteX5" fmla="*/ 166187 w 253662"/>
              <a:gd name="connsiteY5" fmla="*/ 0 h 595339"/>
              <a:gd name="connsiteX6" fmla="*/ 180703 w 253662"/>
              <a:gd name="connsiteY6" fmla="*/ 27954 h 595339"/>
              <a:gd name="connsiteX7" fmla="*/ 172318 w 253662"/>
              <a:gd name="connsiteY7" fmla="*/ 70809 h 595339"/>
              <a:gd name="connsiteX8" fmla="*/ 173485 w 253662"/>
              <a:gd name="connsiteY8" fmla="*/ 148078 h 595339"/>
              <a:gd name="connsiteX9" fmla="*/ 253662 w 253662"/>
              <a:gd name="connsiteY9" fmla="*/ 338965 h 595339"/>
              <a:gd name="connsiteX0" fmla="*/ 253662 w 253662"/>
              <a:gd name="connsiteY0" fmla="*/ 341406 h 597780"/>
              <a:gd name="connsiteX1" fmla="*/ 114366 w 253662"/>
              <a:gd name="connsiteY1" fmla="*/ 591196 h 597780"/>
              <a:gd name="connsiteX2" fmla="*/ 80588 w 253662"/>
              <a:gd name="connsiteY2" fmla="*/ 597780 h 597780"/>
              <a:gd name="connsiteX3" fmla="*/ 8665 w 253662"/>
              <a:gd name="connsiteY3" fmla="*/ 335372 h 597780"/>
              <a:gd name="connsiteX4" fmla="*/ 28595 w 253662"/>
              <a:gd name="connsiteY4" fmla="*/ 190733 h 597780"/>
              <a:gd name="connsiteX5" fmla="*/ 173619 w 253662"/>
              <a:gd name="connsiteY5" fmla="*/ 0 h 597780"/>
              <a:gd name="connsiteX6" fmla="*/ 180703 w 253662"/>
              <a:gd name="connsiteY6" fmla="*/ 30395 h 597780"/>
              <a:gd name="connsiteX7" fmla="*/ 172318 w 253662"/>
              <a:gd name="connsiteY7" fmla="*/ 73250 h 597780"/>
              <a:gd name="connsiteX8" fmla="*/ 173485 w 253662"/>
              <a:gd name="connsiteY8" fmla="*/ 150519 h 597780"/>
              <a:gd name="connsiteX9" fmla="*/ 253662 w 253662"/>
              <a:gd name="connsiteY9" fmla="*/ 341406 h 597780"/>
              <a:gd name="connsiteX0" fmla="*/ 249415 w 249415"/>
              <a:gd name="connsiteY0" fmla="*/ 465932 h 597780"/>
              <a:gd name="connsiteX1" fmla="*/ 114366 w 249415"/>
              <a:gd name="connsiteY1" fmla="*/ 591196 h 597780"/>
              <a:gd name="connsiteX2" fmla="*/ 80588 w 249415"/>
              <a:gd name="connsiteY2" fmla="*/ 597780 h 597780"/>
              <a:gd name="connsiteX3" fmla="*/ 8665 w 249415"/>
              <a:gd name="connsiteY3" fmla="*/ 335372 h 597780"/>
              <a:gd name="connsiteX4" fmla="*/ 28595 w 249415"/>
              <a:gd name="connsiteY4" fmla="*/ 190733 h 597780"/>
              <a:gd name="connsiteX5" fmla="*/ 173619 w 249415"/>
              <a:gd name="connsiteY5" fmla="*/ 0 h 597780"/>
              <a:gd name="connsiteX6" fmla="*/ 180703 w 249415"/>
              <a:gd name="connsiteY6" fmla="*/ 30395 h 597780"/>
              <a:gd name="connsiteX7" fmla="*/ 172318 w 249415"/>
              <a:gd name="connsiteY7" fmla="*/ 73250 h 597780"/>
              <a:gd name="connsiteX8" fmla="*/ 173485 w 249415"/>
              <a:gd name="connsiteY8" fmla="*/ 150519 h 597780"/>
              <a:gd name="connsiteX9" fmla="*/ 249415 w 249415"/>
              <a:gd name="connsiteY9" fmla="*/ 465932 h 597780"/>
              <a:gd name="connsiteX0" fmla="*/ 249415 w 249415"/>
              <a:gd name="connsiteY0" fmla="*/ 465932 h 597780"/>
              <a:gd name="connsiteX1" fmla="*/ 165853 w 249415"/>
              <a:gd name="connsiteY1" fmla="*/ 562325 h 597780"/>
              <a:gd name="connsiteX2" fmla="*/ 80588 w 249415"/>
              <a:gd name="connsiteY2" fmla="*/ 597780 h 597780"/>
              <a:gd name="connsiteX3" fmla="*/ 8665 w 249415"/>
              <a:gd name="connsiteY3" fmla="*/ 335372 h 597780"/>
              <a:gd name="connsiteX4" fmla="*/ 28595 w 249415"/>
              <a:gd name="connsiteY4" fmla="*/ 190733 h 597780"/>
              <a:gd name="connsiteX5" fmla="*/ 173619 w 249415"/>
              <a:gd name="connsiteY5" fmla="*/ 0 h 597780"/>
              <a:gd name="connsiteX6" fmla="*/ 180703 w 249415"/>
              <a:gd name="connsiteY6" fmla="*/ 30395 h 597780"/>
              <a:gd name="connsiteX7" fmla="*/ 172318 w 249415"/>
              <a:gd name="connsiteY7" fmla="*/ 73250 h 597780"/>
              <a:gd name="connsiteX8" fmla="*/ 173485 w 249415"/>
              <a:gd name="connsiteY8" fmla="*/ 150519 h 597780"/>
              <a:gd name="connsiteX9" fmla="*/ 249415 w 249415"/>
              <a:gd name="connsiteY9" fmla="*/ 465932 h 597780"/>
              <a:gd name="connsiteX0" fmla="*/ 256858 w 256858"/>
              <a:gd name="connsiteY0" fmla="*/ 465932 h 562325"/>
              <a:gd name="connsiteX1" fmla="*/ 173296 w 256858"/>
              <a:gd name="connsiteY1" fmla="*/ 562325 h 562325"/>
              <a:gd name="connsiteX2" fmla="*/ 11293 w 256858"/>
              <a:gd name="connsiteY2" fmla="*/ 332067 h 562325"/>
              <a:gd name="connsiteX3" fmla="*/ 16108 w 256858"/>
              <a:gd name="connsiteY3" fmla="*/ 335372 h 562325"/>
              <a:gd name="connsiteX4" fmla="*/ 36038 w 256858"/>
              <a:gd name="connsiteY4" fmla="*/ 190733 h 562325"/>
              <a:gd name="connsiteX5" fmla="*/ 181062 w 256858"/>
              <a:gd name="connsiteY5" fmla="*/ 0 h 562325"/>
              <a:gd name="connsiteX6" fmla="*/ 188146 w 256858"/>
              <a:gd name="connsiteY6" fmla="*/ 30395 h 562325"/>
              <a:gd name="connsiteX7" fmla="*/ 179761 w 256858"/>
              <a:gd name="connsiteY7" fmla="*/ 73250 h 562325"/>
              <a:gd name="connsiteX8" fmla="*/ 180928 w 256858"/>
              <a:gd name="connsiteY8" fmla="*/ 150519 h 562325"/>
              <a:gd name="connsiteX9" fmla="*/ 256858 w 256858"/>
              <a:gd name="connsiteY9" fmla="*/ 465932 h 562325"/>
              <a:gd name="connsiteX0" fmla="*/ 256858 w 256858"/>
              <a:gd name="connsiteY0" fmla="*/ 465932 h 562325"/>
              <a:gd name="connsiteX1" fmla="*/ 173296 w 256858"/>
              <a:gd name="connsiteY1" fmla="*/ 562325 h 562325"/>
              <a:gd name="connsiteX2" fmla="*/ 11293 w 256858"/>
              <a:gd name="connsiteY2" fmla="*/ 332067 h 562325"/>
              <a:gd name="connsiteX3" fmla="*/ 16108 w 256858"/>
              <a:gd name="connsiteY3" fmla="*/ 335372 h 562325"/>
              <a:gd name="connsiteX4" fmla="*/ 36038 w 256858"/>
              <a:gd name="connsiteY4" fmla="*/ 190733 h 562325"/>
              <a:gd name="connsiteX5" fmla="*/ 181062 w 256858"/>
              <a:gd name="connsiteY5" fmla="*/ 0 h 562325"/>
              <a:gd name="connsiteX6" fmla="*/ 188146 w 256858"/>
              <a:gd name="connsiteY6" fmla="*/ 30395 h 562325"/>
              <a:gd name="connsiteX7" fmla="*/ 179761 w 256858"/>
              <a:gd name="connsiteY7" fmla="*/ 73250 h 562325"/>
              <a:gd name="connsiteX8" fmla="*/ 180928 w 256858"/>
              <a:gd name="connsiteY8" fmla="*/ 150519 h 562325"/>
              <a:gd name="connsiteX9" fmla="*/ 256858 w 256858"/>
              <a:gd name="connsiteY9" fmla="*/ 465932 h 562325"/>
              <a:gd name="connsiteX0" fmla="*/ 285001 w 285001"/>
              <a:gd name="connsiteY0" fmla="*/ 465932 h 562325"/>
              <a:gd name="connsiteX1" fmla="*/ 201439 w 285001"/>
              <a:gd name="connsiteY1" fmla="*/ 562325 h 562325"/>
              <a:gd name="connsiteX2" fmla="*/ 39436 w 285001"/>
              <a:gd name="connsiteY2" fmla="*/ 332067 h 562325"/>
              <a:gd name="connsiteX3" fmla="*/ 4124 w 285001"/>
              <a:gd name="connsiteY3" fmla="*/ 267320 h 562325"/>
              <a:gd name="connsiteX4" fmla="*/ 64181 w 285001"/>
              <a:gd name="connsiteY4" fmla="*/ 190733 h 562325"/>
              <a:gd name="connsiteX5" fmla="*/ 209205 w 285001"/>
              <a:gd name="connsiteY5" fmla="*/ 0 h 562325"/>
              <a:gd name="connsiteX6" fmla="*/ 216289 w 285001"/>
              <a:gd name="connsiteY6" fmla="*/ 30395 h 562325"/>
              <a:gd name="connsiteX7" fmla="*/ 207904 w 285001"/>
              <a:gd name="connsiteY7" fmla="*/ 73250 h 562325"/>
              <a:gd name="connsiteX8" fmla="*/ 209071 w 285001"/>
              <a:gd name="connsiteY8" fmla="*/ 150519 h 562325"/>
              <a:gd name="connsiteX9" fmla="*/ 285001 w 285001"/>
              <a:gd name="connsiteY9" fmla="*/ 465932 h 562325"/>
              <a:gd name="connsiteX0" fmla="*/ 285001 w 285001"/>
              <a:gd name="connsiteY0" fmla="*/ 465932 h 562325"/>
              <a:gd name="connsiteX1" fmla="*/ 201439 w 285001"/>
              <a:gd name="connsiteY1" fmla="*/ 562325 h 562325"/>
              <a:gd name="connsiteX2" fmla="*/ 39436 w 285001"/>
              <a:gd name="connsiteY2" fmla="*/ 332067 h 562325"/>
              <a:gd name="connsiteX3" fmla="*/ 4124 w 285001"/>
              <a:gd name="connsiteY3" fmla="*/ 267320 h 562325"/>
              <a:gd name="connsiteX4" fmla="*/ 64181 w 285001"/>
              <a:gd name="connsiteY4" fmla="*/ 183409 h 562325"/>
              <a:gd name="connsiteX5" fmla="*/ 209205 w 285001"/>
              <a:gd name="connsiteY5" fmla="*/ 0 h 562325"/>
              <a:gd name="connsiteX6" fmla="*/ 216289 w 285001"/>
              <a:gd name="connsiteY6" fmla="*/ 30395 h 562325"/>
              <a:gd name="connsiteX7" fmla="*/ 207904 w 285001"/>
              <a:gd name="connsiteY7" fmla="*/ 73250 h 562325"/>
              <a:gd name="connsiteX8" fmla="*/ 209071 w 285001"/>
              <a:gd name="connsiteY8" fmla="*/ 150519 h 562325"/>
              <a:gd name="connsiteX9" fmla="*/ 285001 w 285001"/>
              <a:gd name="connsiteY9" fmla="*/ 465932 h 5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001" h="562325">
                <a:moveTo>
                  <a:pt x="285001" y="465932"/>
                </a:moveTo>
                <a:lnTo>
                  <a:pt x="201439" y="562325"/>
                </a:lnTo>
                <a:lnTo>
                  <a:pt x="39436" y="332067"/>
                </a:lnTo>
                <a:cubicBezTo>
                  <a:pt x="28143" y="292948"/>
                  <a:pt x="0" y="290876"/>
                  <a:pt x="4124" y="267320"/>
                </a:cubicBezTo>
                <a:lnTo>
                  <a:pt x="64181" y="183409"/>
                </a:lnTo>
                <a:lnTo>
                  <a:pt x="209205" y="0"/>
                </a:lnTo>
                <a:lnTo>
                  <a:pt x="216289" y="30395"/>
                </a:lnTo>
                <a:cubicBezTo>
                  <a:pt x="218019" y="47487"/>
                  <a:pt x="209107" y="53230"/>
                  <a:pt x="207904" y="73250"/>
                </a:cubicBezTo>
                <a:cubicBezTo>
                  <a:pt x="206701" y="93270"/>
                  <a:pt x="196222" y="111117"/>
                  <a:pt x="209071" y="150519"/>
                </a:cubicBezTo>
                <a:lnTo>
                  <a:pt x="285001" y="465932"/>
                </a:lnTo>
                <a:close/>
              </a:path>
            </a:pathLst>
          </a:custGeom>
          <a:solidFill>
            <a:srgbClr val="FF0000">
              <a:alpha val="75000"/>
            </a:srgbClr>
          </a:solidFill>
          <a:ln w="12700"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64" name="テキスト ボックス 63"/>
          <p:cNvSpPr txBox="1"/>
          <p:nvPr/>
        </p:nvSpPr>
        <p:spPr>
          <a:xfrm>
            <a:off x="7571655" y="5169494"/>
            <a:ext cx="396599" cy="307777"/>
          </a:xfrm>
          <a:prstGeom prst="rect">
            <a:avLst/>
          </a:prstGeom>
          <a:solidFill>
            <a:schemeClr val="bg1">
              <a:alpha val="50000"/>
            </a:schemeClr>
          </a:solidFill>
        </p:spPr>
        <p:txBody>
          <a:bodyPr wrap="square" lIns="0" tIns="0" rIns="0" bIns="0" rtlCol="0">
            <a:spAutoFit/>
          </a:bodyPr>
          <a:lstStyle/>
          <a:p>
            <a:pPr algn="ctr"/>
            <a:r>
              <a:rPr lang="ja-JP" altLang="en-US" sz="1000" dirty="0">
                <a:latin typeface="Meiryo UI" pitchFamily="50" charset="-128"/>
                <a:ea typeface="Meiryo UI" pitchFamily="50" charset="-128"/>
                <a:cs typeface="Meiryo UI" pitchFamily="50" charset="-128"/>
              </a:rPr>
              <a:t>弁天</a:t>
            </a:r>
            <a:endParaRPr lang="en-US" altLang="ja-JP" sz="1000" dirty="0">
              <a:latin typeface="Meiryo UI" pitchFamily="50" charset="-128"/>
              <a:ea typeface="Meiryo UI" pitchFamily="50" charset="-128"/>
              <a:cs typeface="Meiryo UI" pitchFamily="50" charset="-128"/>
            </a:endParaRPr>
          </a:p>
          <a:p>
            <a:pPr algn="ctr"/>
            <a:r>
              <a:rPr lang="ja-JP" altLang="en-US" sz="1000" dirty="0">
                <a:latin typeface="Meiryo UI" pitchFamily="50" charset="-128"/>
                <a:ea typeface="Meiryo UI" pitchFamily="50" charset="-128"/>
                <a:cs typeface="Meiryo UI" pitchFamily="50" charset="-128"/>
              </a:rPr>
              <a:t>抽水所</a:t>
            </a:r>
            <a:endParaRPr lang="en-US" altLang="ja-JP" sz="1000" dirty="0">
              <a:latin typeface="Meiryo UI" pitchFamily="50" charset="-128"/>
              <a:ea typeface="Meiryo UI" pitchFamily="50" charset="-128"/>
              <a:cs typeface="Meiryo UI" pitchFamily="50" charset="-128"/>
            </a:endParaRPr>
          </a:p>
        </p:txBody>
      </p:sp>
      <p:graphicFrame>
        <p:nvGraphicFramePr>
          <p:cNvPr id="60" name="表 59"/>
          <p:cNvGraphicFramePr>
            <a:graphicFrameLocks noGrp="1"/>
          </p:cNvGraphicFramePr>
          <p:nvPr/>
        </p:nvGraphicFramePr>
        <p:xfrm>
          <a:off x="7307437" y="1596507"/>
          <a:ext cx="1440000" cy="767073"/>
        </p:xfrm>
        <a:graphic>
          <a:graphicData uri="http://schemas.openxmlformats.org/drawingml/2006/table">
            <a:tbl>
              <a:tblPr firstRow="1" bandRow="1">
                <a:tableStyleId>{5C22544A-7EE6-4342-B048-85BDC9FD1C3A}</a:tableStyleId>
              </a:tblPr>
              <a:tblGrid>
                <a:gridCol w="792088">
                  <a:extLst>
                    <a:ext uri="{9D8B030D-6E8A-4147-A177-3AD203B41FA5}">
                      <a16:colId xmlns="" xmlns:a16="http://schemas.microsoft.com/office/drawing/2014/main" val="20000"/>
                    </a:ext>
                  </a:extLst>
                </a:gridCol>
                <a:gridCol w="323956">
                  <a:extLst>
                    <a:ext uri="{9D8B030D-6E8A-4147-A177-3AD203B41FA5}">
                      <a16:colId xmlns="" xmlns:a16="http://schemas.microsoft.com/office/drawing/2014/main" val="20001"/>
                    </a:ext>
                  </a:extLst>
                </a:gridCol>
                <a:gridCol w="323956">
                  <a:extLst>
                    <a:ext uri="{9D8B030D-6E8A-4147-A177-3AD203B41FA5}">
                      <a16:colId xmlns="" xmlns:a16="http://schemas.microsoft.com/office/drawing/2014/main" val="20002"/>
                    </a:ext>
                  </a:extLst>
                </a:gridCol>
              </a:tblGrid>
              <a:tr h="164251">
                <a:tc gridSpan="3">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164251">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smtClean="0">
                        <a:solidFill>
                          <a:schemeClr val="tx1"/>
                        </a:solidFill>
                        <a:latin typeface="Meiryo UI" pitchFamily="50" charset="-128"/>
                        <a:ea typeface="Meiryo UI" pitchFamily="50" charset="-128"/>
                        <a:cs typeface="Meiryo UI" pitchFamily="50" charset="-128"/>
                      </a:endParaRPr>
                    </a:p>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164251">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endParaRPr kumimoji="1" lang="ja-JP" altLang="en-US"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endParaRPr kumimoji="1" lang="ja-JP" altLang="en-US"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endParaRPr kumimoji="1" lang="ja-JP" altLang="en-US"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bl>
          </a:graphicData>
        </a:graphic>
      </p:graphicFrame>
      <p:graphicFrame>
        <p:nvGraphicFramePr>
          <p:cNvPr id="61" name="表 60"/>
          <p:cNvGraphicFramePr>
            <a:graphicFrameLocks noGrp="1"/>
          </p:cNvGraphicFramePr>
          <p:nvPr/>
        </p:nvGraphicFramePr>
        <p:xfrm>
          <a:off x="7307437" y="1596507"/>
          <a:ext cx="1440000" cy="767073"/>
        </p:xfrm>
        <a:graphic>
          <a:graphicData uri="http://schemas.openxmlformats.org/drawingml/2006/table">
            <a:tbl>
              <a:tblPr firstRow="1" bandRow="1">
                <a:tableStyleId>{5C22544A-7EE6-4342-B048-85BDC9FD1C3A}</a:tableStyleId>
              </a:tblPr>
              <a:tblGrid>
                <a:gridCol w="792088">
                  <a:extLst>
                    <a:ext uri="{9D8B030D-6E8A-4147-A177-3AD203B41FA5}">
                      <a16:colId xmlns="" xmlns:a16="http://schemas.microsoft.com/office/drawing/2014/main" val="20000"/>
                    </a:ext>
                  </a:extLst>
                </a:gridCol>
                <a:gridCol w="323956">
                  <a:extLst>
                    <a:ext uri="{9D8B030D-6E8A-4147-A177-3AD203B41FA5}">
                      <a16:colId xmlns="" xmlns:a16="http://schemas.microsoft.com/office/drawing/2014/main" val="20001"/>
                    </a:ext>
                  </a:extLst>
                </a:gridCol>
                <a:gridCol w="323956">
                  <a:extLst>
                    <a:ext uri="{9D8B030D-6E8A-4147-A177-3AD203B41FA5}">
                      <a16:colId xmlns="" xmlns:a16="http://schemas.microsoft.com/office/drawing/2014/main" val="20002"/>
                    </a:ext>
                  </a:extLst>
                </a:gridCol>
              </a:tblGrid>
              <a:tr h="164251">
                <a:tc gridSpan="3">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itchFamily="50" charset="-128"/>
                          <a:ea typeface="Meiryo UI" pitchFamily="50" charset="-128"/>
                          <a:cs typeface="Meiryo UI" pitchFamily="50" charset="-128"/>
                        </a:rPr>
                        <a:t>凡　　例</a:t>
                      </a:r>
                      <a:endParaRPr kumimoji="1" lang="en-US" altLang="ja-JP"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164251">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itchFamily="50" charset="-128"/>
                          <a:ea typeface="Meiryo UI" pitchFamily="50" charset="-128"/>
                          <a:cs typeface="Meiryo UI" pitchFamily="50" charset="-128"/>
                        </a:rPr>
                        <a:t>整備</a:t>
                      </a:r>
                      <a:endParaRPr kumimoji="1" lang="en-US" altLang="ja-JP" sz="900" b="0" dirty="0" smtClean="0">
                        <a:solidFill>
                          <a:schemeClr val="tx1"/>
                        </a:solidFill>
                        <a:latin typeface="Meiryo UI" pitchFamily="50" charset="-128"/>
                        <a:ea typeface="Meiryo UI" pitchFamily="50" charset="-128"/>
                        <a:cs typeface="Meiryo UI" pitchFamily="50" charset="-128"/>
                      </a:endParaRPr>
                    </a:p>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itchFamily="50" charset="-128"/>
                          <a:ea typeface="Meiryo UI" pitchFamily="50" charset="-128"/>
                          <a:cs typeface="Meiryo UI" pitchFamily="50" charset="-128"/>
                        </a:rPr>
                        <a:t>済み</a:t>
                      </a:r>
                      <a:endParaRPr kumimoji="1" lang="en-US" altLang="ja-JP"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itchFamily="50" charset="-128"/>
                          <a:ea typeface="Meiryo UI" pitchFamily="50" charset="-128"/>
                          <a:cs typeface="Meiryo UI" pitchFamily="50" charset="-128"/>
                        </a:rPr>
                        <a:t>整備</a:t>
                      </a:r>
                      <a:endParaRPr kumimoji="1" lang="en-US" altLang="ja-JP" sz="900" b="0" dirty="0" smtClean="0">
                        <a:solidFill>
                          <a:schemeClr val="tx1"/>
                        </a:solidFill>
                        <a:latin typeface="Meiryo UI" pitchFamily="50" charset="-128"/>
                        <a:ea typeface="Meiryo UI" pitchFamily="50" charset="-128"/>
                        <a:cs typeface="Meiryo UI" pitchFamily="50" charset="-128"/>
                      </a:endParaRPr>
                    </a:p>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itchFamily="50" charset="-128"/>
                          <a:ea typeface="Meiryo UI" pitchFamily="50" charset="-128"/>
                          <a:cs typeface="Meiryo UI" pitchFamily="50" charset="-128"/>
                        </a:rPr>
                        <a:t>予定</a:t>
                      </a:r>
                      <a:endParaRPr kumimoji="1" lang="en-US" altLang="ja-JP"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164251">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itchFamily="50" charset="-128"/>
                          <a:ea typeface="Meiryo UI" pitchFamily="50" charset="-128"/>
                          <a:cs typeface="Meiryo UI" pitchFamily="50" charset="-128"/>
                        </a:rPr>
                        <a:t>大阪市</a:t>
                      </a:r>
                      <a:endParaRPr kumimoji="1" lang="en-US" altLang="ja-JP"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75000"/>
                      </a:srgbClr>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alpha val="25000"/>
                      </a:srgbClr>
                    </a:solidFill>
                  </a:tcPr>
                </a:tc>
                <a:extLst>
                  <a:ext uri="{0D108BD9-81ED-4DB2-BD59-A6C34878D82A}">
                    <a16:rowId xmlns="" xmlns:a16="http://schemas.microsoft.com/office/drawing/2014/main" val="10002"/>
                  </a:ext>
                </a:extLst>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itchFamily="50" charset="-128"/>
                          <a:ea typeface="Meiryo UI" pitchFamily="50" charset="-128"/>
                          <a:cs typeface="Meiryo UI" pitchFamily="50" charset="-128"/>
                        </a:rPr>
                        <a:t>民間事業者</a:t>
                      </a: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endParaRPr kumimoji="1" lang="ja-JP" altLang="en-US"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alpha val="70000"/>
                      </a:srgbClr>
                    </a:solid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endParaRPr kumimoji="1" lang="ja-JP" altLang="en-US" sz="900" b="0" dirty="0" smtClean="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alpha val="25000"/>
                      </a:srgbClr>
                    </a:solidFill>
                  </a:tcPr>
                </a:tc>
                <a:extLst>
                  <a:ext uri="{0D108BD9-81ED-4DB2-BD59-A6C34878D82A}">
                    <a16:rowId xmlns="" xmlns:a16="http://schemas.microsoft.com/office/drawing/2014/main" val="10003"/>
                  </a:ext>
                </a:extLst>
              </a:tr>
            </a:tbl>
          </a:graphicData>
        </a:graphic>
      </p:graphicFrame>
      <p:sp>
        <p:nvSpPr>
          <p:cNvPr id="55" name="正方形/長方形 54"/>
          <p:cNvSpPr/>
          <p:nvPr/>
        </p:nvSpPr>
        <p:spPr>
          <a:xfrm>
            <a:off x="1271464" y="1595626"/>
            <a:ext cx="3024336" cy="492971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24000" rIns="36000" bIns="0" rtlCol="0" anchor="t" anchorCtr="0"/>
          <a:lstStyle/>
          <a:p>
            <a:pPr marL="88900" indent="-88900"/>
            <a:r>
              <a:rPr lang="en-US" altLang="ja-JP" sz="1200" dirty="0">
                <a:solidFill>
                  <a:schemeClr val="tx1"/>
                </a:solidFill>
                <a:latin typeface="+mn-ea"/>
              </a:rPr>
              <a:t>【</a:t>
            </a:r>
            <a:r>
              <a:rPr lang="ja-JP" altLang="en-US" sz="1200" dirty="0">
                <a:solidFill>
                  <a:schemeClr val="tx1"/>
                </a:solidFill>
                <a:latin typeface="+mn-ea"/>
              </a:rPr>
              <a:t>京橋</a:t>
            </a:r>
            <a:r>
              <a:rPr lang="en-US" altLang="ja-JP" sz="1200" dirty="0">
                <a:solidFill>
                  <a:schemeClr val="tx1"/>
                </a:solidFill>
                <a:latin typeface="+mn-ea"/>
              </a:rPr>
              <a:t>】</a:t>
            </a:r>
          </a:p>
          <a:p>
            <a:pPr marL="88900" indent="-88900"/>
            <a:r>
              <a:rPr lang="ja-JP" altLang="en-US" sz="1200" spc="-100" dirty="0">
                <a:solidFill>
                  <a:schemeClr val="tx1"/>
                </a:solidFill>
                <a:latin typeface="ＭＳ Ｐ明朝" pitchFamily="18" charset="-128"/>
                <a:ea typeface="ＭＳ Ｐ明朝" pitchFamily="18" charset="-128"/>
              </a:rPr>
              <a:t>・大阪第</a:t>
            </a:r>
            <a:r>
              <a:rPr lang="en-US" altLang="ja-JP" sz="1200" spc="-100" dirty="0">
                <a:solidFill>
                  <a:schemeClr val="tx1"/>
                </a:solidFill>
                <a:latin typeface="ＭＳ Ｐ明朝" pitchFamily="18" charset="-128"/>
                <a:ea typeface="ＭＳ Ｐ明朝" pitchFamily="18" charset="-128"/>
              </a:rPr>
              <a:t>4</a:t>
            </a:r>
            <a:r>
              <a:rPr lang="ja-JP" altLang="en-US" sz="1200" spc="-100" dirty="0">
                <a:solidFill>
                  <a:schemeClr val="tx1"/>
                </a:solidFill>
                <a:latin typeface="ＭＳ Ｐ明朝" pitchFamily="18" charset="-128"/>
                <a:ea typeface="ＭＳ Ｐ明朝" pitchFamily="18" charset="-128"/>
              </a:rPr>
              <a:t>の乗降客数があるターミナルであるが、そのポテンシャルを十分に活かしきれていない。</a:t>
            </a:r>
            <a:endParaRPr lang="en-US" altLang="ja-JP" sz="1200" dirty="0">
              <a:solidFill>
                <a:schemeClr val="tx1"/>
              </a:solidFill>
              <a:latin typeface="ＭＳ Ｐ明朝" pitchFamily="18" charset="-128"/>
              <a:ea typeface="ＭＳ Ｐ明朝" pitchFamily="18" charset="-128"/>
            </a:endParaRPr>
          </a:p>
          <a:p>
            <a:pPr marL="88900" indent="-88900"/>
            <a:r>
              <a:rPr lang="ja-JP" altLang="en-US" sz="1200" dirty="0" smtClean="0">
                <a:solidFill>
                  <a:schemeClr val="tx1"/>
                </a:solidFill>
                <a:latin typeface="ＭＳ Ｐ明朝" pitchFamily="18" charset="-128"/>
                <a:ea typeface="ＭＳ Ｐ明朝" pitchFamily="18" charset="-128"/>
              </a:rPr>
              <a:t>・</a:t>
            </a:r>
            <a:r>
              <a:rPr lang="ja-JP" altLang="en-US" sz="1200" spc="-100" dirty="0">
                <a:solidFill>
                  <a:schemeClr val="tx1"/>
                </a:solidFill>
                <a:latin typeface="ＭＳ Ｐ明朝" pitchFamily="18" charset="-128"/>
                <a:ea typeface="ＭＳ Ｐ明朝" pitchFamily="18" charset="-128"/>
              </a:rPr>
              <a:t>ターミナルに乗り入れる鉄道路線（</a:t>
            </a:r>
            <a:r>
              <a:rPr lang="ja-JP" altLang="ja-JP" sz="1200" dirty="0">
                <a:solidFill>
                  <a:schemeClr val="tx1"/>
                </a:solidFill>
                <a:latin typeface="ＭＳ Ｐ明朝" pitchFamily="18" charset="-128"/>
                <a:ea typeface="ＭＳ Ｐ明朝" pitchFamily="18" charset="-128"/>
              </a:rPr>
              <a:t>ＪＲ環状線、</a:t>
            </a:r>
            <a:r>
              <a:rPr lang="en-US" altLang="ja-JP" sz="1200" dirty="0">
                <a:solidFill>
                  <a:schemeClr val="tx1"/>
                </a:solidFill>
                <a:latin typeface="ＭＳ Ｐ明朝" pitchFamily="18" charset="-128"/>
                <a:ea typeface="ＭＳ Ｐ明朝" pitchFamily="18" charset="-128"/>
              </a:rPr>
              <a:t>JR</a:t>
            </a:r>
            <a:r>
              <a:rPr lang="ja-JP" altLang="ja-JP" sz="1200" dirty="0">
                <a:solidFill>
                  <a:schemeClr val="tx1"/>
                </a:solidFill>
                <a:latin typeface="ＭＳ Ｐ明朝" pitchFamily="18" charset="-128"/>
                <a:ea typeface="ＭＳ Ｐ明朝" pitchFamily="18" charset="-128"/>
              </a:rPr>
              <a:t>東西線</a:t>
            </a:r>
            <a:r>
              <a:rPr lang="ja-JP" altLang="ja-JP" sz="1200" dirty="0" smtClean="0">
                <a:solidFill>
                  <a:schemeClr val="tx1"/>
                </a:solidFill>
                <a:latin typeface="ＭＳ Ｐ明朝" pitchFamily="18" charset="-128"/>
                <a:ea typeface="ＭＳ Ｐ明朝" pitchFamily="18" charset="-128"/>
              </a:rPr>
              <a:t>、</a:t>
            </a:r>
            <a:r>
              <a:rPr lang="en-US" altLang="ja-JP" sz="1200" dirty="0" smtClean="0">
                <a:solidFill>
                  <a:schemeClr val="tx1"/>
                </a:solidFill>
                <a:latin typeface="ＭＳ Ｐ明朝" pitchFamily="18" charset="-128"/>
                <a:ea typeface="ＭＳ Ｐ明朝" pitchFamily="18" charset="-128"/>
              </a:rPr>
              <a:t>Osaka Metro</a:t>
            </a:r>
            <a:r>
              <a:rPr lang="ja-JP" altLang="ja-JP" sz="1200" dirty="0" err="1" smtClean="0">
                <a:solidFill>
                  <a:schemeClr val="tx1"/>
                </a:solidFill>
                <a:latin typeface="ＭＳ Ｐ明朝" pitchFamily="18" charset="-128"/>
                <a:ea typeface="ＭＳ Ｐ明朝" pitchFamily="18" charset="-128"/>
              </a:rPr>
              <a:t>、</a:t>
            </a:r>
            <a:r>
              <a:rPr lang="ja-JP" altLang="ja-JP" sz="1200" dirty="0">
                <a:solidFill>
                  <a:schemeClr val="tx1"/>
                </a:solidFill>
                <a:latin typeface="ＭＳ Ｐ明朝" pitchFamily="18" charset="-128"/>
                <a:ea typeface="ＭＳ Ｐ明朝" pitchFamily="18" charset="-128"/>
              </a:rPr>
              <a:t>京阪本線</a:t>
            </a:r>
            <a:r>
              <a:rPr lang="ja-JP" altLang="en-US" sz="1200" dirty="0">
                <a:solidFill>
                  <a:schemeClr val="tx1"/>
                </a:solidFill>
                <a:latin typeface="ＭＳ Ｐ明朝" pitchFamily="18" charset="-128"/>
                <a:ea typeface="ＭＳ Ｐ明朝" pitchFamily="18" charset="-128"/>
              </a:rPr>
              <a:t>）</a:t>
            </a:r>
            <a:r>
              <a:rPr lang="ja-JP" altLang="en-US" sz="1200" spc="-100" dirty="0">
                <a:solidFill>
                  <a:schemeClr val="tx1"/>
                </a:solidFill>
                <a:latin typeface="ＭＳ Ｐ明朝" pitchFamily="18" charset="-128"/>
                <a:ea typeface="ＭＳ Ｐ明朝" pitchFamily="18" charset="-128"/>
              </a:rPr>
              <a:t>相互間の乗換えや大阪ビジネスパークへの動線には多くの上下移動を伴い、また、歩行者動線も交錯している。</a:t>
            </a:r>
            <a:endParaRPr lang="en-US" altLang="ja-JP" sz="1200" spc="-100" dirty="0">
              <a:solidFill>
                <a:schemeClr val="tx1"/>
              </a:solidFill>
              <a:latin typeface="ＭＳ Ｐ明朝" pitchFamily="18" charset="-128"/>
              <a:ea typeface="ＭＳ Ｐ明朝" pitchFamily="18" charset="-128"/>
            </a:endParaRPr>
          </a:p>
          <a:p>
            <a:pPr marL="88900" indent="-88900"/>
            <a:endParaRPr lang="en-US" altLang="ja-JP" sz="1200" dirty="0">
              <a:solidFill>
                <a:schemeClr val="tx1"/>
              </a:solidFill>
              <a:latin typeface="+mn-ea"/>
            </a:endParaRPr>
          </a:p>
          <a:p>
            <a:pPr marL="88900" indent="-88900">
              <a:lnSpc>
                <a:spcPct val="150000"/>
              </a:lnSpc>
            </a:pPr>
            <a:r>
              <a:rPr lang="en-US" altLang="ja-JP" sz="1200" dirty="0">
                <a:solidFill>
                  <a:schemeClr val="tx1"/>
                </a:solidFill>
                <a:latin typeface="+mn-ea"/>
              </a:rPr>
              <a:t>【</a:t>
            </a:r>
            <a:r>
              <a:rPr lang="ja-JP" altLang="en-US" sz="1200" dirty="0">
                <a:solidFill>
                  <a:schemeClr val="tx1"/>
                </a:solidFill>
                <a:latin typeface="+mn-ea"/>
              </a:rPr>
              <a:t>大阪ビジネスパーク</a:t>
            </a:r>
            <a:r>
              <a:rPr lang="en-US" altLang="ja-JP" sz="1200" dirty="0">
                <a:solidFill>
                  <a:schemeClr val="tx1"/>
                </a:solidFill>
                <a:latin typeface="+mn-ea"/>
              </a:rPr>
              <a:t>】</a:t>
            </a:r>
          </a:p>
          <a:p>
            <a:pPr marL="87313" indent="-87313"/>
            <a:r>
              <a:rPr lang="ja-JP" altLang="en-US" sz="1200" dirty="0">
                <a:solidFill>
                  <a:schemeClr val="tx1"/>
                </a:solidFill>
                <a:latin typeface="ＭＳ Ｐ明朝" pitchFamily="18" charset="-128"/>
                <a:ea typeface="ＭＳ Ｐ明朝" pitchFamily="18" charset="-128"/>
              </a:rPr>
              <a:t>・大阪ビジネスパークはまちび</a:t>
            </a:r>
            <a:r>
              <a:rPr lang="ja-JP" altLang="en-US" sz="1200" dirty="0" err="1">
                <a:solidFill>
                  <a:schemeClr val="tx1"/>
                </a:solidFill>
                <a:latin typeface="ＭＳ Ｐ明朝" pitchFamily="18" charset="-128"/>
                <a:ea typeface="ＭＳ Ｐ明朝" pitchFamily="18" charset="-128"/>
              </a:rPr>
              <a:t>らき</a:t>
            </a:r>
            <a:r>
              <a:rPr lang="ja-JP" altLang="en-US" sz="1200" dirty="0">
                <a:solidFill>
                  <a:schemeClr val="tx1"/>
                </a:solidFill>
                <a:latin typeface="ＭＳ Ｐ明朝" pitchFamily="18" charset="-128"/>
                <a:ea typeface="ＭＳ Ｐ明朝" pitchFamily="18" charset="-128"/>
              </a:rPr>
              <a:t>から約</a:t>
            </a:r>
            <a:r>
              <a:rPr lang="en-US" altLang="ja-JP" sz="1200" dirty="0">
                <a:solidFill>
                  <a:schemeClr val="tx1"/>
                </a:solidFill>
                <a:latin typeface="ＭＳ Ｐ明朝" pitchFamily="18" charset="-128"/>
                <a:ea typeface="ＭＳ Ｐ明朝" pitchFamily="18" charset="-128"/>
              </a:rPr>
              <a:t>30</a:t>
            </a:r>
            <a:r>
              <a:rPr lang="ja-JP" altLang="en-US" sz="1200" dirty="0">
                <a:solidFill>
                  <a:schemeClr val="tx1"/>
                </a:solidFill>
                <a:latin typeface="ＭＳ Ｐ明朝" pitchFamily="18" charset="-128"/>
                <a:ea typeface="ＭＳ Ｐ明朝" pitchFamily="18" charset="-128"/>
              </a:rPr>
              <a:t>年経過し、今後大規模な改修・更新時期を迎えるにあたり、他の拠点開発と区別化できるコンセプトが必要となっている。</a:t>
            </a:r>
            <a:endParaRPr lang="en-US" altLang="ja-JP" sz="1200" dirty="0">
              <a:solidFill>
                <a:schemeClr val="tx1"/>
              </a:solidFill>
              <a:latin typeface="ＭＳ Ｐ明朝" pitchFamily="18" charset="-128"/>
              <a:ea typeface="ＭＳ Ｐ明朝" pitchFamily="18" charset="-128"/>
            </a:endParaRPr>
          </a:p>
          <a:p>
            <a:pPr marL="87313" indent="-87313"/>
            <a:r>
              <a:rPr lang="ja-JP" altLang="en-US" sz="1200" dirty="0">
                <a:solidFill>
                  <a:schemeClr val="tx1"/>
                </a:solidFill>
                <a:latin typeface="ＭＳ Ｐ明朝" pitchFamily="18" charset="-128"/>
                <a:ea typeface="ＭＳ Ｐ明朝" pitchFamily="18" charset="-128"/>
              </a:rPr>
              <a:t>・地権者企業</a:t>
            </a:r>
            <a:r>
              <a:rPr lang="ja-JP" altLang="en-US" sz="1200" dirty="0" smtClean="0">
                <a:solidFill>
                  <a:schemeClr val="tx1"/>
                </a:solidFill>
                <a:latin typeface="ＭＳ Ｐ明朝" pitchFamily="18" charset="-128"/>
                <a:ea typeface="ＭＳ Ｐ明朝" pitchFamily="18" charset="-128"/>
              </a:rPr>
              <a:t>が防災</a:t>
            </a:r>
            <a:r>
              <a:rPr lang="ja-JP" altLang="en-US" sz="1200" dirty="0">
                <a:solidFill>
                  <a:schemeClr val="tx1"/>
                </a:solidFill>
                <a:latin typeface="ＭＳ Ｐ明朝" pitchFamily="18" charset="-128"/>
                <a:ea typeface="ＭＳ Ｐ明朝" pitchFamily="18" charset="-128"/>
              </a:rPr>
              <a:t>・低炭素・スマートコミュニティをテーマとした取組みを実施している</a:t>
            </a:r>
            <a:r>
              <a:rPr lang="ja-JP" altLang="ja-JP" sz="1200" dirty="0" smtClean="0">
                <a:solidFill>
                  <a:schemeClr val="tx1"/>
                </a:solidFill>
                <a:latin typeface="ＭＳ Ｐ明朝" pitchFamily="18" charset="-128"/>
                <a:ea typeface="ＭＳ Ｐ明朝" pitchFamily="18" charset="-128"/>
              </a:rPr>
              <a:t>。</a:t>
            </a:r>
            <a:endParaRPr lang="en-US" altLang="ja-JP" sz="1200" dirty="0" smtClean="0">
              <a:solidFill>
                <a:schemeClr val="tx1"/>
              </a:solidFill>
              <a:latin typeface="ＭＳ Ｐ明朝" pitchFamily="18" charset="-128"/>
              <a:ea typeface="ＭＳ Ｐ明朝" pitchFamily="18" charset="-128"/>
            </a:endParaRPr>
          </a:p>
          <a:p>
            <a:pPr marL="87313" indent="-87313"/>
            <a:r>
              <a:rPr lang="ja-JP" altLang="en-US" sz="1200" dirty="0" smtClean="0">
                <a:solidFill>
                  <a:schemeClr val="tx1"/>
                </a:solidFill>
                <a:latin typeface="ＭＳ Ｐ明朝" pitchFamily="18" charset="-128"/>
                <a:ea typeface="ＭＳ Ｐ明朝" pitchFamily="18" charset="-128"/>
              </a:rPr>
              <a:t>・地権者企業からなる大阪</a:t>
            </a:r>
            <a:r>
              <a:rPr lang="ja-JP" altLang="en-US" sz="1200" dirty="0">
                <a:solidFill>
                  <a:schemeClr val="tx1"/>
                </a:solidFill>
                <a:latin typeface="ＭＳ Ｐ明朝" pitchFamily="18" charset="-128"/>
                <a:ea typeface="ＭＳ Ｐ明朝" pitchFamily="18" charset="-128"/>
              </a:rPr>
              <a:t>ビジネスパーク協議会が一般社団法人と</a:t>
            </a:r>
            <a:r>
              <a:rPr lang="ja-JP" altLang="en-US" sz="1200" dirty="0" smtClean="0">
                <a:solidFill>
                  <a:schemeClr val="tx1"/>
                </a:solidFill>
                <a:latin typeface="ＭＳ Ｐ明朝" pitchFamily="18" charset="-128"/>
                <a:ea typeface="ＭＳ Ｐ明朝" pitchFamily="18" charset="-128"/>
              </a:rPr>
              <a:t>して活動を開始し、京橋</a:t>
            </a:r>
            <a:r>
              <a:rPr lang="ja-JP" altLang="en-US" sz="1200" dirty="0">
                <a:solidFill>
                  <a:schemeClr val="tx1"/>
                </a:solidFill>
                <a:latin typeface="ＭＳ Ｐ明朝" pitchFamily="18" charset="-128"/>
                <a:ea typeface="ＭＳ Ｐ明朝" pitchFamily="18" charset="-128"/>
              </a:rPr>
              <a:t>、大阪城公園との回遊性の向上に資する</a:t>
            </a:r>
            <a:r>
              <a:rPr lang="ja-JP" altLang="en-US" sz="1200" dirty="0" smtClean="0">
                <a:solidFill>
                  <a:schemeClr val="tx1"/>
                </a:solidFill>
                <a:latin typeface="ＭＳ Ｐ明朝" pitchFamily="18" charset="-128"/>
                <a:ea typeface="ＭＳ Ｐ明朝" pitchFamily="18" charset="-128"/>
              </a:rPr>
              <a:t>パークアベニューの</a:t>
            </a:r>
            <a:r>
              <a:rPr lang="ja-JP" altLang="en-US" sz="1200" dirty="0">
                <a:solidFill>
                  <a:schemeClr val="tx1"/>
                </a:solidFill>
                <a:latin typeface="ＭＳ Ｐ明朝" pitchFamily="18" charset="-128"/>
                <a:ea typeface="ＭＳ Ｐ明朝" pitchFamily="18" charset="-128"/>
              </a:rPr>
              <a:t>活用（</a:t>
            </a:r>
            <a:r>
              <a:rPr lang="en-US" altLang="ja-JP" sz="1200" dirty="0">
                <a:solidFill>
                  <a:schemeClr val="tx1"/>
                </a:solidFill>
                <a:latin typeface="ＭＳ Ｐ明朝" pitchFamily="18" charset="-128"/>
                <a:ea typeface="ＭＳ Ｐ明朝" pitchFamily="18" charset="-128"/>
              </a:rPr>
              <a:t>2015.10</a:t>
            </a:r>
            <a:r>
              <a:rPr lang="ja-JP" altLang="en-US" sz="1200" dirty="0">
                <a:solidFill>
                  <a:schemeClr val="tx1"/>
                </a:solidFill>
                <a:latin typeface="ＭＳ Ｐ明朝" pitchFamily="18" charset="-128"/>
                <a:ea typeface="ＭＳ Ｐ明朝" pitchFamily="18" charset="-128"/>
              </a:rPr>
              <a:t>に社会実験）など、本格的なエリアマネジメントに向けた検討を開始している</a:t>
            </a:r>
            <a:r>
              <a:rPr lang="ja-JP" altLang="en-US" sz="1200" dirty="0" smtClean="0">
                <a:solidFill>
                  <a:schemeClr val="tx1"/>
                </a:solidFill>
                <a:latin typeface="ＭＳ Ｐ明朝" pitchFamily="18" charset="-128"/>
                <a:ea typeface="ＭＳ Ｐ明朝" pitchFamily="18" charset="-128"/>
              </a:rPr>
              <a:t>。</a:t>
            </a:r>
            <a:endParaRPr lang="en-US" altLang="ja-JP" sz="1200" dirty="0">
              <a:solidFill>
                <a:schemeClr val="tx1"/>
              </a:solidFill>
              <a:latin typeface="ＭＳ Ｐ明朝" pitchFamily="18" charset="-128"/>
              <a:ea typeface="ＭＳ Ｐ明朝" pitchFamily="18" charset="-128"/>
            </a:endParaRPr>
          </a:p>
        </p:txBody>
      </p:sp>
      <p:sp>
        <p:nvSpPr>
          <p:cNvPr id="56" name="正方形/長方形 55"/>
          <p:cNvSpPr/>
          <p:nvPr/>
        </p:nvSpPr>
        <p:spPr>
          <a:xfrm>
            <a:off x="1271464" y="1595627"/>
            <a:ext cx="1821608" cy="288031"/>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600" b="1" dirty="0" smtClean="0"/>
              <a:t>取組前</a:t>
            </a:r>
            <a:endParaRPr lang="ja-JP" altLang="en-US" sz="1600" b="1" dirty="0"/>
          </a:p>
        </p:txBody>
      </p:sp>
      <p:sp>
        <p:nvSpPr>
          <p:cNvPr id="51" name="環状矢印 50"/>
          <p:cNvSpPr/>
          <p:nvPr/>
        </p:nvSpPr>
        <p:spPr>
          <a:xfrm rot="14567440">
            <a:off x="8871888" y="2280214"/>
            <a:ext cx="1398888" cy="1398888"/>
          </a:xfrm>
          <a:prstGeom prst="circularArrow">
            <a:avLst>
              <a:gd name="adj1" fmla="val 8014"/>
              <a:gd name="adj2" fmla="val 780585"/>
              <a:gd name="adj3" fmla="val 20484621"/>
              <a:gd name="adj4" fmla="val 10800000"/>
              <a:gd name="adj5" fmla="val 7637"/>
            </a:avLst>
          </a:prstGeom>
          <a:solidFill>
            <a:schemeClr val="accent6">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
        <p:nvSpPr>
          <p:cNvPr id="53" name="環状矢印 52"/>
          <p:cNvSpPr/>
          <p:nvPr/>
        </p:nvSpPr>
        <p:spPr>
          <a:xfrm rot="3767440">
            <a:off x="8870998" y="2274353"/>
            <a:ext cx="1398888" cy="1398888"/>
          </a:xfrm>
          <a:prstGeom prst="circularArrow">
            <a:avLst>
              <a:gd name="adj1" fmla="val 8014"/>
              <a:gd name="adj2" fmla="val 780585"/>
              <a:gd name="adj3" fmla="val 20484621"/>
              <a:gd name="adj4" fmla="val 10800000"/>
              <a:gd name="adj5" fmla="val 7637"/>
            </a:avLst>
          </a:prstGeom>
          <a:solidFill>
            <a:schemeClr val="accent6">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94" name="上下矢印 293"/>
          <p:cNvSpPr/>
          <p:nvPr/>
        </p:nvSpPr>
        <p:spPr>
          <a:xfrm rot="1525111">
            <a:off x="9505472" y="2710084"/>
            <a:ext cx="441761" cy="1469681"/>
          </a:xfrm>
          <a:prstGeom prst="upDownArrow">
            <a:avLst>
              <a:gd name="adj1" fmla="val 50000"/>
              <a:gd name="adj2" fmla="val 27172"/>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ja-JP" altLang="en-US" sz="900" dirty="0">
                <a:solidFill>
                  <a:schemeClr val="tx1"/>
                </a:solidFill>
              </a:rPr>
              <a:t>歩行者ネットワークの強化</a:t>
            </a:r>
          </a:p>
        </p:txBody>
      </p:sp>
      <p:sp>
        <p:nvSpPr>
          <p:cNvPr id="58" name="正方形/長方形 57"/>
          <p:cNvSpPr/>
          <p:nvPr/>
        </p:nvSpPr>
        <p:spPr>
          <a:xfrm>
            <a:off x="8785195" y="1918449"/>
            <a:ext cx="1172116" cy="200055"/>
          </a:xfrm>
          <a:prstGeom prst="rect">
            <a:avLst/>
          </a:prstGeom>
          <a:solidFill>
            <a:schemeClr val="bg1">
              <a:alpha val="75000"/>
            </a:schemeClr>
          </a:solidFill>
          <a:ln w="6350">
            <a:solidFill>
              <a:schemeClr val="tx1"/>
            </a:solidFill>
          </a:ln>
        </p:spPr>
        <p:txBody>
          <a:bodyPr wrap="none" lIns="91440" tIns="45720" rIns="91440" bIns="45720">
            <a:spAutoFit/>
          </a:bodyPr>
          <a:lstStyle/>
          <a:p>
            <a:pPr algn="ctr"/>
            <a:r>
              <a:rPr lang="ja-JP" altLang="en-US" sz="700" dirty="0"/>
              <a:t>鉄道駅相互間の連携強化</a:t>
            </a:r>
            <a:endParaRPr lang="en-US" altLang="ja-JP" sz="700" dirty="0"/>
          </a:p>
        </p:txBody>
      </p:sp>
      <p:cxnSp>
        <p:nvCxnSpPr>
          <p:cNvPr id="65" name="直線コネクタ 64"/>
          <p:cNvCxnSpPr>
            <a:endCxn id="58" idx="2"/>
          </p:cNvCxnSpPr>
          <p:nvPr/>
        </p:nvCxnSpPr>
        <p:spPr>
          <a:xfrm flipH="1" flipV="1">
            <a:off x="9371253" y="2118503"/>
            <a:ext cx="10368" cy="30008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スライド番号プレースホルダ 53"/>
          <p:cNvSpPr>
            <a:spLocks noGrp="1"/>
          </p:cNvSpPr>
          <p:nvPr>
            <p:ph type="sldNum" sz="quarter" idx="12"/>
          </p:nvPr>
        </p:nvSpPr>
        <p:spPr/>
        <p:txBody>
          <a:bodyPr/>
          <a:lstStyle/>
          <a:p>
            <a:fld id="{37EF5067-3AB7-4642-9103-42CBD40CC6D9}" type="slidenum">
              <a:rPr kumimoji="1" lang="ja-JP" altLang="en-US" smtClean="0"/>
              <a:pPr/>
              <a:t>48</a:t>
            </a:fld>
            <a:endParaRPr kumimoji="1" lang="ja-JP" altLang="en-US" dirty="0"/>
          </a:p>
        </p:txBody>
      </p:sp>
      <p:cxnSp>
        <p:nvCxnSpPr>
          <p:cNvPr id="4" name="直線コネクタ 3"/>
          <p:cNvCxnSpPr/>
          <p:nvPr/>
        </p:nvCxnSpPr>
        <p:spPr>
          <a:xfrm flipV="1">
            <a:off x="8411696" y="5578530"/>
            <a:ext cx="679461" cy="42474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図 2"/>
          <p:cNvPicPr>
            <a:picLocks noChangeAspect="1"/>
          </p:cNvPicPr>
          <p:nvPr/>
        </p:nvPicPr>
        <p:blipFill>
          <a:blip r:embed="rId4"/>
          <a:stretch>
            <a:fillRect/>
          </a:stretch>
        </p:blipFill>
        <p:spPr>
          <a:xfrm>
            <a:off x="7297668" y="5639855"/>
            <a:ext cx="1120140" cy="838200"/>
          </a:xfrm>
          <a:prstGeom prst="rect">
            <a:avLst/>
          </a:prstGeom>
        </p:spPr>
      </p:pic>
      <p:sp>
        <p:nvSpPr>
          <p:cNvPr id="62" name="テキスト ボックス 61"/>
          <p:cNvSpPr txBox="1"/>
          <p:nvPr/>
        </p:nvSpPr>
        <p:spPr>
          <a:xfrm>
            <a:off x="7272512" y="6359984"/>
            <a:ext cx="1179820" cy="153888"/>
          </a:xfrm>
          <a:prstGeom prst="rect">
            <a:avLst/>
          </a:prstGeom>
          <a:solidFill>
            <a:schemeClr val="bg1">
              <a:alpha val="50000"/>
            </a:schemeClr>
          </a:solidFill>
        </p:spPr>
        <p:txBody>
          <a:bodyPr wrap="square" lIns="0" tIns="0" rIns="0" bIns="0" rtlCol="0">
            <a:spAutoFit/>
          </a:bodyPr>
          <a:lstStyle/>
          <a:p>
            <a:pPr algn="ctr"/>
            <a:r>
              <a:rPr lang="ja-JP" altLang="en-US" sz="1000" dirty="0">
                <a:latin typeface="Meiryo UI" pitchFamily="50" charset="-128"/>
                <a:ea typeface="Meiryo UI" pitchFamily="50" charset="-128"/>
                <a:cs typeface="Meiryo UI" pitchFamily="50" charset="-128"/>
              </a:rPr>
              <a:t>読売</a:t>
            </a:r>
            <a:r>
              <a:rPr lang="ja-JP" altLang="en-US" sz="1000" dirty="0" smtClean="0">
                <a:latin typeface="Meiryo UI" pitchFamily="50" charset="-128"/>
                <a:ea typeface="Meiryo UI" pitchFamily="50" charset="-128"/>
                <a:cs typeface="Meiryo UI" pitchFamily="50" charset="-128"/>
              </a:rPr>
              <a:t>テレビ</a:t>
            </a:r>
            <a:r>
              <a:rPr lang="en-US" altLang="ja-JP" sz="1000" dirty="0" smtClean="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予定</a:t>
            </a:r>
            <a:r>
              <a:rPr lang="en-US" altLang="ja-JP" sz="1000" dirty="0">
                <a:latin typeface="Meiryo UI" pitchFamily="50" charset="-128"/>
                <a:ea typeface="Meiryo UI" pitchFamily="50" charset="-128"/>
                <a:cs typeface="Meiryo UI" pitchFamily="50" charset="-128"/>
              </a:rPr>
              <a:t>)</a:t>
            </a:r>
          </a:p>
        </p:txBody>
      </p:sp>
      <p:pic>
        <p:nvPicPr>
          <p:cNvPr id="2" name="図 1"/>
          <p:cNvPicPr>
            <a:picLocks noChangeAspect="1"/>
          </p:cNvPicPr>
          <p:nvPr/>
        </p:nvPicPr>
        <p:blipFill>
          <a:blip r:embed="rId5"/>
          <a:stretch>
            <a:fillRect/>
          </a:stretch>
        </p:blipFill>
        <p:spPr>
          <a:xfrm>
            <a:off x="9746003" y="5578468"/>
            <a:ext cx="1109302" cy="666936"/>
          </a:xfrm>
          <a:prstGeom prst="rect">
            <a:avLst/>
          </a:prstGeom>
        </p:spPr>
      </p:pic>
      <p:sp>
        <p:nvSpPr>
          <p:cNvPr id="57" name="テキスト ボックス 56"/>
          <p:cNvSpPr txBox="1"/>
          <p:nvPr/>
        </p:nvSpPr>
        <p:spPr>
          <a:xfrm>
            <a:off x="9752027" y="5583924"/>
            <a:ext cx="1179820" cy="153888"/>
          </a:xfrm>
          <a:prstGeom prst="rect">
            <a:avLst/>
          </a:prstGeom>
          <a:solidFill>
            <a:schemeClr val="bg1">
              <a:alpha val="50000"/>
            </a:schemeClr>
          </a:solidFill>
        </p:spPr>
        <p:txBody>
          <a:bodyPr wrap="square" lIns="0" tIns="0" rIns="0" bIns="0" rtlCol="0">
            <a:spAutoFit/>
          </a:bodyPr>
          <a:lstStyle/>
          <a:p>
            <a:pPr algn="ctr"/>
            <a:r>
              <a:rPr lang="ja-JP" altLang="en-US" sz="1000" dirty="0" smtClean="0">
                <a:latin typeface="Meiryo UI" pitchFamily="50" charset="-128"/>
                <a:ea typeface="Meiryo UI" pitchFamily="50" charset="-128"/>
                <a:cs typeface="Meiryo UI" pitchFamily="50" charset="-128"/>
              </a:rPr>
              <a:t>社会実験の様子</a:t>
            </a:r>
            <a:endParaRPr lang="en-US" altLang="ja-JP" sz="10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642708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5762</Words>
  <Application>Microsoft Office PowerPoint</Application>
  <PresentationFormat>ワイド画面</PresentationFormat>
  <Paragraphs>1143</Paragraphs>
  <Slides>27</Slides>
  <Notes>19</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27</vt:i4>
      </vt:variant>
    </vt:vector>
  </HeadingPairs>
  <TitlesOfParts>
    <vt:vector size="43" baseType="lpstr">
      <vt:lpstr>HGPｺﾞｼｯｸE</vt:lpstr>
      <vt:lpstr>HGP創英角ｺﾞｼｯｸUB</vt:lpstr>
      <vt:lpstr>HGS創英角ｺﾞｼｯｸUB</vt:lpstr>
      <vt:lpstr>HG創英角ｺﾞｼｯｸUB</vt:lpstr>
      <vt:lpstr>Meiryo UI</vt:lpstr>
      <vt:lpstr>ＭＳ Ｐゴシック</vt:lpstr>
      <vt:lpstr>ＭＳ Ｐ明朝</vt:lpstr>
      <vt:lpstr>ＭＳ ゴシック</vt:lpstr>
      <vt:lpstr>ＭＳ 明朝</vt:lpstr>
      <vt:lpstr>メイリオ</vt:lpstr>
      <vt:lpstr>メイリオ,Bold</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2019-02-12T06:27:42Z</dcterms:created>
  <dcterms:modified xsi:type="dcterms:W3CDTF">2019-02-12T06:28:40Z</dcterms:modified>
</cp:coreProperties>
</file>