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3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308F-BFB2-4BEE-84B9-53EDE6DFCE2E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3F6B7-94BF-4568-B630-C3418AAB3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37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2100" y="354013"/>
            <a:ext cx="8062913" cy="4535487"/>
          </a:xfrm>
          <a:ln/>
        </p:spPr>
      </p:sp>
      <p:sp>
        <p:nvSpPr>
          <p:cNvPr id="45059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49706" y="6150475"/>
            <a:ext cx="5601420" cy="3323957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 smtClean="0">
              <a:latin typeface="Arial" panose="020B0604020202020204" pitchFamily="34" charset="0"/>
            </a:endParaRPr>
          </a:p>
        </p:txBody>
      </p:sp>
      <p:sp>
        <p:nvSpPr>
          <p:cNvPr id="4506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804538" indent="-309437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237752" indent="-24755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732851" indent="-24755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227948" indent="-24755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723049" indent="-247550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218149" indent="-247550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713248" indent="-247550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4208347" indent="-247550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B9A828-8300-4257-BE6C-943862A50149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8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4" y="213042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19262" indent="0" algn="ctr">
              <a:buNone/>
              <a:defRPr/>
            </a:lvl2pPr>
            <a:lvl3pPr marL="1038525" indent="0" algn="ctr">
              <a:buNone/>
              <a:defRPr/>
            </a:lvl3pPr>
            <a:lvl4pPr marL="1557789" indent="0" algn="ctr">
              <a:buNone/>
              <a:defRPr/>
            </a:lvl4pPr>
            <a:lvl5pPr marL="2077051" indent="0" algn="ctr">
              <a:buNone/>
              <a:defRPr/>
            </a:lvl5pPr>
            <a:lvl6pPr marL="2596315" indent="0" algn="ctr">
              <a:buNone/>
              <a:defRPr/>
            </a:lvl6pPr>
            <a:lvl7pPr marL="3115575" indent="0" algn="ctr">
              <a:buNone/>
              <a:defRPr/>
            </a:lvl7pPr>
            <a:lvl8pPr marL="3634840" indent="0" algn="ctr">
              <a:buNone/>
              <a:defRPr/>
            </a:lvl8pPr>
            <a:lvl9pPr marL="415410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D759B-2A63-42FE-8CAF-DA3EBAB3D0D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7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F12E-767A-4E9F-9C28-97186B6A874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5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4EECE-4F75-432A-8079-26BE138441F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1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ADFB2-13A9-4872-AE5A-9476BE3B1A2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4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533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267"/>
            </a:lvl1pPr>
            <a:lvl2pPr marL="519262" indent="0">
              <a:buNone/>
              <a:defRPr sz="2133"/>
            </a:lvl2pPr>
            <a:lvl3pPr marL="1038525" indent="0">
              <a:buNone/>
              <a:defRPr sz="1733"/>
            </a:lvl3pPr>
            <a:lvl4pPr marL="1557789" indent="0">
              <a:buNone/>
              <a:defRPr sz="1600"/>
            </a:lvl4pPr>
            <a:lvl5pPr marL="2077051" indent="0">
              <a:buNone/>
              <a:defRPr sz="1600"/>
            </a:lvl5pPr>
            <a:lvl6pPr marL="2596315" indent="0">
              <a:buNone/>
              <a:defRPr sz="1600"/>
            </a:lvl6pPr>
            <a:lvl7pPr marL="3115575" indent="0">
              <a:buNone/>
              <a:defRPr sz="1600"/>
            </a:lvl7pPr>
            <a:lvl8pPr marL="3634840" indent="0">
              <a:buNone/>
              <a:defRPr sz="1600"/>
            </a:lvl8pPr>
            <a:lvl9pPr marL="4154104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0B91-7591-48B3-BC97-016D04CCE61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1" y="1600204"/>
            <a:ext cx="5384800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1BCF-2FDC-4F71-8C92-99A2EC03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3" y="1535112"/>
            <a:ext cx="5386916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62" indent="0">
              <a:buNone/>
              <a:defRPr sz="2267" b="1"/>
            </a:lvl2pPr>
            <a:lvl3pPr marL="1038525" indent="0">
              <a:buNone/>
              <a:defRPr sz="2133" b="1"/>
            </a:lvl3pPr>
            <a:lvl4pPr marL="1557789" indent="0">
              <a:buNone/>
              <a:defRPr sz="1733" b="1"/>
            </a:lvl4pPr>
            <a:lvl5pPr marL="2077051" indent="0">
              <a:buNone/>
              <a:defRPr sz="1733" b="1"/>
            </a:lvl5pPr>
            <a:lvl6pPr marL="2596315" indent="0">
              <a:buNone/>
              <a:defRPr sz="1733" b="1"/>
            </a:lvl6pPr>
            <a:lvl7pPr marL="3115575" indent="0">
              <a:buNone/>
              <a:defRPr sz="1733" b="1"/>
            </a:lvl7pPr>
            <a:lvl8pPr marL="3634840" indent="0">
              <a:buNone/>
              <a:defRPr sz="1733" b="1"/>
            </a:lvl8pPr>
            <a:lvl9pPr marL="4154104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6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133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2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62" indent="0">
              <a:buNone/>
              <a:defRPr sz="2267" b="1"/>
            </a:lvl2pPr>
            <a:lvl3pPr marL="1038525" indent="0">
              <a:buNone/>
              <a:defRPr sz="2133" b="1"/>
            </a:lvl3pPr>
            <a:lvl4pPr marL="1557789" indent="0">
              <a:buNone/>
              <a:defRPr sz="1733" b="1"/>
            </a:lvl4pPr>
            <a:lvl5pPr marL="2077051" indent="0">
              <a:buNone/>
              <a:defRPr sz="1733" b="1"/>
            </a:lvl5pPr>
            <a:lvl6pPr marL="2596315" indent="0">
              <a:buNone/>
              <a:defRPr sz="1733" b="1"/>
            </a:lvl6pPr>
            <a:lvl7pPr marL="3115575" indent="0">
              <a:buNone/>
              <a:defRPr sz="1733" b="1"/>
            </a:lvl7pPr>
            <a:lvl8pPr marL="3634840" indent="0">
              <a:buNone/>
              <a:defRPr sz="1733" b="1"/>
            </a:lvl8pPr>
            <a:lvl9pPr marL="4154104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133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2D67-D6DE-4571-BDFB-D0964146DF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9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EE80E-3AFE-4996-971D-32193410743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28274-22DC-4DD9-8BA4-E8FDA6DE0EF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3"/>
            <a:ext cx="4011084" cy="1162049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40" y="273057"/>
            <a:ext cx="6815667" cy="58531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4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9262" indent="0">
              <a:buNone/>
              <a:defRPr sz="1333"/>
            </a:lvl2pPr>
            <a:lvl3pPr marL="1038525" indent="0">
              <a:buNone/>
              <a:defRPr sz="1067"/>
            </a:lvl3pPr>
            <a:lvl4pPr marL="1557789" indent="0">
              <a:buNone/>
              <a:defRPr sz="933"/>
            </a:lvl4pPr>
            <a:lvl5pPr marL="2077051" indent="0">
              <a:buNone/>
              <a:defRPr sz="933"/>
            </a:lvl5pPr>
            <a:lvl6pPr marL="2596315" indent="0">
              <a:buNone/>
              <a:defRPr sz="933"/>
            </a:lvl6pPr>
            <a:lvl7pPr marL="3115575" indent="0">
              <a:buNone/>
              <a:defRPr sz="933"/>
            </a:lvl7pPr>
            <a:lvl8pPr marL="3634840" indent="0">
              <a:buNone/>
              <a:defRPr sz="933"/>
            </a:lvl8pPr>
            <a:lvl9pPr marL="4154104" indent="0">
              <a:buNone/>
              <a:defRPr sz="9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6F1FC-C14E-470F-AD7C-5C9C7C744C5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6" y="4800599"/>
            <a:ext cx="7315200" cy="566739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200" cy="4114800"/>
          </a:xfrm>
        </p:spPr>
        <p:txBody>
          <a:bodyPr/>
          <a:lstStyle>
            <a:lvl1pPr marL="0" indent="0">
              <a:buNone/>
              <a:defRPr sz="3733"/>
            </a:lvl1pPr>
            <a:lvl2pPr marL="519262" indent="0">
              <a:buNone/>
              <a:defRPr sz="3200"/>
            </a:lvl2pPr>
            <a:lvl3pPr marL="1038525" indent="0">
              <a:buNone/>
              <a:defRPr sz="2667"/>
            </a:lvl3pPr>
            <a:lvl4pPr marL="1557789" indent="0">
              <a:buNone/>
              <a:defRPr sz="2267"/>
            </a:lvl4pPr>
            <a:lvl5pPr marL="2077051" indent="0">
              <a:buNone/>
              <a:defRPr sz="2267"/>
            </a:lvl5pPr>
            <a:lvl6pPr marL="2596315" indent="0">
              <a:buNone/>
              <a:defRPr sz="2267"/>
            </a:lvl6pPr>
            <a:lvl7pPr marL="3115575" indent="0">
              <a:buNone/>
              <a:defRPr sz="2267"/>
            </a:lvl7pPr>
            <a:lvl8pPr marL="3634840" indent="0">
              <a:buNone/>
              <a:defRPr sz="2267"/>
            </a:lvl8pPr>
            <a:lvl9pPr marL="4154104" indent="0">
              <a:buNone/>
              <a:defRPr sz="2267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6" y="5367339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9262" indent="0">
              <a:buNone/>
              <a:defRPr sz="1333"/>
            </a:lvl2pPr>
            <a:lvl3pPr marL="1038525" indent="0">
              <a:buNone/>
              <a:defRPr sz="1067"/>
            </a:lvl3pPr>
            <a:lvl4pPr marL="1557789" indent="0">
              <a:buNone/>
              <a:defRPr sz="933"/>
            </a:lvl4pPr>
            <a:lvl5pPr marL="2077051" indent="0">
              <a:buNone/>
              <a:defRPr sz="933"/>
            </a:lvl5pPr>
            <a:lvl6pPr marL="2596315" indent="0">
              <a:buNone/>
              <a:defRPr sz="933"/>
            </a:lvl6pPr>
            <a:lvl7pPr marL="3115575" indent="0">
              <a:buNone/>
              <a:defRPr sz="933"/>
            </a:lvl7pPr>
            <a:lvl8pPr marL="3634840" indent="0">
              <a:buNone/>
              <a:defRPr sz="933"/>
            </a:lvl8pPr>
            <a:lvl9pPr marL="4154104" indent="0">
              <a:buNone/>
              <a:defRPr sz="9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D2261-A610-436E-B7D2-0C79F1DB1D6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3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167"/>
            <a:ext cx="2844800" cy="47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4167"/>
            <a:ext cx="3860800" cy="47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167"/>
            <a:ext cx="2844800" cy="47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F117A-CDBA-493B-BEEA-DF0564C9D5E0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6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519262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038525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557789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077051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80990" indent="-380990" algn="l" rtl="0" eaLnBrk="0" fontAlgn="base" hangingPunct="0">
        <a:spcBef>
          <a:spcPct val="20000"/>
        </a:spcBef>
        <a:spcAft>
          <a:spcPct val="0"/>
        </a:spcAft>
        <a:buChar char="•"/>
        <a:defRPr kumimoji="1" sz="3733">
          <a:solidFill>
            <a:schemeClr val="tx1"/>
          </a:solidFill>
          <a:latin typeface="+mn-lt"/>
          <a:ea typeface="+mn-ea"/>
          <a:cs typeface="+mn-cs"/>
        </a:defRPr>
      </a:lvl1pPr>
      <a:lvl2pPr marL="836063" indent="-315376" algn="l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291134" indent="-251878" algn="l" rtl="0" eaLnBrk="0" fontAlgn="base" hangingPunct="0">
        <a:spcBef>
          <a:spcPct val="20000"/>
        </a:spcBef>
        <a:spcAft>
          <a:spcPct val="0"/>
        </a:spcAft>
        <a:buChar char="•"/>
        <a:defRPr kumimoji="1" sz="2667">
          <a:solidFill>
            <a:schemeClr val="tx1"/>
          </a:solidFill>
          <a:latin typeface="+mn-lt"/>
          <a:ea typeface="+mn-ea"/>
        </a:defRPr>
      </a:lvl3pPr>
      <a:lvl4pPr marL="1809705" indent="-251878" algn="l" rtl="0" eaLnBrk="0" fontAlgn="base" hangingPunct="0">
        <a:spcBef>
          <a:spcPct val="20000"/>
        </a:spcBef>
        <a:spcAft>
          <a:spcPct val="0"/>
        </a:spcAft>
        <a:buChar char="–"/>
        <a:defRPr kumimoji="1" sz="2267">
          <a:solidFill>
            <a:schemeClr val="tx1"/>
          </a:solidFill>
          <a:latin typeface="+mn-lt"/>
          <a:ea typeface="+mn-ea"/>
        </a:defRPr>
      </a:lvl4pPr>
      <a:lvl5pPr marL="2330392" indent="-251878" algn="l" rtl="0" eaLnBrk="0" fontAlgn="base" hangingPunct="0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5pPr>
      <a:lvl6pPr marL="2855946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6pPr>
      <a:lvl7pPr marL="3375208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7pPr>
      <a:lvl8pPr marL="3894473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8pPr>
      <a:lvl9pPr marL="4413738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19262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38525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557789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077051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596315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115575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634840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154104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ity.osaka.lg.jp/shimin/page/000020025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43934" y="620184"/>
            <a:ext cx="11806767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3905" tIns="51952" rIns="103905" bIns="51952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9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　</a:t>
            </a:r>
          </a:p>
        </p:txBody>
      </p:sp>
      <p:sp>
        <p:nvSpPr>
          <p:cNvPr id="44035" name="正方形/長方形 4"/>
          <p:cNvSpPr>
            <a:spLocks noChangeArrowheads="1"/>
          </p:cNvSpPr>
          <p:nvPr/>
        </p:nvSpPr>
        <p:spPr bwMode="auto">
          <a:xfrm>
            <a:off x="42334" y="933451"/>
            <a:ext cx="12096751" cy="5832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400"/>
              </a:spcBef>
              <a:spcAft>
                <a:spcPts val="667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6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67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endParaRPr kumimoji="1" lang="en-US" altLang="ja-JP" sz="2667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2" name="Rectangle 28"/>
          <p:cNvSpPr>
            <a:spLocks noChangeArrowheads="1"/>
          </p:cNvSpPr>
          <p:nvPr/>
        </p:nvSpPr>
        <p:spPr bwMode="auto">
          <a:xfrm>
            <a:off x="156722" y="730019"/>
            <a:ext cx="4799367" cy="43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tIns="0" anchor="ctr"/>
          <a:lstStyle/>
          <a:p>
            <a:pPr marL="0" marR="0" lvl="0" indent="0" algn="ctr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区の特性や地域の実情に即した施策の展開</a:t>
            </a:r>
          </a:p>
        </p:txBody>
      </p: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0" y="0"/>
            <a:ext cx="12192000" cy="63500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85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103905" tIns="51952" rIns="103905" bIns="5195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733" b="0" i="0" u="none" strike="noStrike" kern="1200" cap="none" spc="-133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HG創英角ｺﾞｼｯｸUB" pitchFamily="49" charset="-128"/>
                <a:cs typeface="+mn-cs"/>
              </a:rPr>
              <a:t>各区の特色ある施策の展開</a:t>
            </a:r>
            <a:endParaRPr kumimoji="1" lang="en-US" altLang="ja-JP" sz="3733" b="0" i="0" u="none" strike="noStrike" kern="1200" cap="none" spc="-133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HG創英角ｺﾞｼｯｸUB" pitchFamily="49" charset="-128"/>
              <a:cs typeface="+mn-cs"/>
            </a:endParaRPr>
          </a:p>
        </p:txBody>
      </p:sp>
      <p:sp>
        <p:nvSpPr>
          <p:cNvPr id="68" name="スライド番号プレースホルダ 3"/>
          <p:cNvSpPr txBox="1">
            <a:spLocks noGrp="1"/>
          </p:cNvSpPr>
          <p:nvPr/>
        </p:nvSpPr>
        <p:spPr bwMode="auto">
          <a:xfrm>
            <a:off x="11410951" y="69852"/>
            <a:ext cx="778933" cy="47624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103857" tIns="51929" rIns="103857" bIns="51929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87274F-A5CC-4EFC-B7BD-6A13F2D17182}" type="slidenum">
              <a:rPr kumimoji="1" lang="en-US" altLang="ja-JP" sz="2667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1" lang="en-US" altLang="ja-JP" sz="2667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4042" name="Rectangle 4"/>
          <p:cNvSpPr>
            <a:spLocks noChangeArrowheads="1"/>
          </p:cNvSpPr>
          <p:nvPr/>
        </p:nvSpPr>
        <p:spPr bwMode="auto">
          <a:xfrm>
            <a:off x="9120717" y="1"/>
            <a:ext cx="2106083" cy="6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905" tIns="51952" rIns="103905" bIns="51952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HG創英角ｺﾞｼｯｸUB" panose="020B0909000000000000" pitchFamily="49" charset="-128"/>
                <a:cs typeface="+mn-cs"/>
              </a:rPr>
              <a:t>市民サービスの拡充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143" name="角丸四角形 142"/>
          <p:cNvSpPr/>
          <p:nvPr/>
        </p:nvSpPr>
        <p:spPr>
          <a:xfrm>
            <a:off x="273051" y="1162052"/>
            <a:ext cx="5924549" cy="5778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〇　</a:t>
            </a:r>
            <a:r>
              <a:rPr kumimoji="1" lang="ja-JP" altLang="en-US" sz="213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令和２年度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の各区の主な特色ある取組み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56" y="895351"/>
            <a:ext cx="11703645" cy="5586959"/>
          </a:xfrm>
          <a:prstGeom prst="rect">
            <a:avLst/>
          </a:prstGeom>
        </p:spPr>
      </p:pic>
      <p:sp>
        <p:nvSpPr>
          <p:cNvPr id="66" name="角丸四角形 65"/>
          <p:cNvSpPr/>
          <p:nvPr/>
        </p:nvSpPr>
        <p:spPr>
          <a:xfrm>
            <a:off x="1318685" y="6216652"/>
            <a:ext cx="8934449" cy="5778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その他の区事業については、市ホームページの「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hlinkClick r:id="rId4"/>
              </a:rPr>
              <a:t>各区の特色ある取組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」を参照</a:t>
            </a:r>
          </a:p>
        </p:txBody>
      </p:sp>
    </p:spTree>
    <p:extLst>
      <p:ext uri="{BB962C8B-B14F-4D97-AF65-F5344CB8AC3E}">
        <p14:creationId xmlns:p14="http://schemas.microsoft.com/office/powerpoint/2010/main" val="3291078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標準デザイン">
  <a:themeElements>
    <a:clrScheme name="標準デザイン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ワイド画面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Meiryo UI</vt:lpstr>
      <vt:lpstr>ＭＳ Ｐゴシック</vt:lpstr>
      <vt:lpstr>游ゴシック</vt:lpstr>
      <vt:lpstr>Arial</vt:lpstr>
      <vt:lpstr>Wingdings</vt:lpstr>
      <vt:lpstr>1_標準デザイン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</cp:revision>
  <dcterms:created xsi:type="dcterms:W3CDTF">2020-04-30T06:40:57Z</dcterms:created>
  <dcterms:modified xsi:type="dcterms:W3CDTF">2020-04-30T06:41:39Z</dcterms:modified>
</cp:coreProperties>
</file>