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1"/>
  </p:sldMasterIdLst>
  <p:notesMasterIdLst>
    <p:notesMasterId r:id="rId4"/>
  </p:notesMasterIdLst>
  <p:sldIdLst>
    <p:sldId id="869" r:id="rId2"/>
    <p:sldId id="122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松本　隆" initials="松本　隆" lastIdx="3" clrIdx="0">
    <p:extLst>
      <p:ext uri="{19B8F6BF-5375-455C-9EA6-DF929625EA0E}">
        <p15:presenceInfo xmlns:p15="http://schemas.microsoft.com/office/powerpoint/2012/main" userId="松本　隆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99CCFF"/>
    <a:srgbClr val="FFCC99"/>
    <a:srgbClr val="FF99FF"/>
    <a:srgbClr val="FFFF99"/>
    <a:srgbClr val="D0D8E8"/>
    <a:srgbClr val="4F81BD"/>
    <a:srgbClr val="0033CC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4" autoAdjust="0"/>
    <p:restoredTop sz="92565" autoAdjust="0"/>
  </p:normalViewPr>
  <p:slideViewPr>
    <p:cSldViewPr snapToGrid="0">
      <p:cViewPr varScale="1">
        <p:scale>
          <a:sx n="79" d="100"/>
          <a:sy n="79" d="100"/>
        </p:scale>
        <p:origin x="950" y="7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9787" cy="498693"/>
          </a:xfrm>
          <a:prstGeom prst="rect">
            <a:avLst/>
          </a:prstGeom>
        </p:spPr>
        <p:txBody>
          <a:bodyPr vert="horz" lIns="95613" tIns="47804" rIns="95613" bIns="4780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8"/>
            <a:ext cx="2949787" cy="498693"/>
          </a:xfrm>
          <a:prstGeom prst="rect">
            <a:avLst/>
          </a:prstGeom>
        </p:spPr>
        <p:txBody>
          <a:bodyPr vert="horz" lIns="95613" tIns="47804" rIns="95613" bIns="47804" rtlCol="0"/>
          <a:lstStyle>
            <a:lvl1pPr algn="r">
              <a:defRPr sz="1300"/>
            </a:lvl1pPr>
          </a:lstStyle>
          <a:p>
            <a:fld id="{8E3EBD4D-5360-43F4-B1B1-B0F7917D6AD4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13" tIns="47804" rIns="95613" bIns="478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10"/>
            <a:ext cx="5445760" cy="3913615"/>
          </a:xfrm>
          <a:prstGeom prst="rect">
            <a:avLst/>
          </a:prstGeom>
        </p:spPr>
        <p:txBody>
          <a:bodyPr vert="horz" lIns="95613" tIns="47804" rIns="95613" bIns="478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51"/>
            <a:ext cx="2949787" cy="498692"/>
          </a:xfrm>
          <a:prstGeom prst="rect">
            <a:avLst/>
          </a:prstGeom>
        </p:spPr>
        <p:txBody>
          <a:bodyPr vert="horz" lIns="95613" tIns="47804" rIns="95613" bIns="4780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51"/>
            <a:ext cx="2949787" cy="498692"/>
          </a:xfrm>
          <a:prstGeom prst="rect">
            <a:avLst/>
          </a:prstGeom>
        </p:spPr>
        <p:txBody>
          <a:bodyPr vert="horz" lIns="95613" tIns="47804" rIns="95613" bIns="47804" rtlCol="0" anchor="b"/>
          <a:lstStyle>
            <a:lvl1pPr algn="r">
              <a:defRPr sz="1300"/>
            </a:lvl1pPr>
          </a:lstStyle>
          <a:p>
            <a:fld id="{5A5B959E-CADC-4A3E-95B9-4E8199382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34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76848" indent="-298787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95155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73214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51275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629337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107398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85459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4063520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ED6DEB6-2235-429B-AD34-5D0B8CB5A196}" type="slidenum">
              <a:rPr lang="en-US" altLang="ja-JP" sz="130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 sz="1300" dirty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4061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76848" indent="-298787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95155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73214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51275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629337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107398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85459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4063520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8BF36F8-945E-4D3C-A939-4A216CF2FE6C}" type="slidenum">
              <a:rPr lang="en-US" altLang="ja-JP" sz="130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dirty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9626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4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4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19262" indent="0" algn="ctr">
              <a:buNone/>
              <a:defRPr/>
            </a:lvl2pPr>
            <a:lvl3pPr marL="1038525" indent="0" algn="ctr">
              <a:buNone/>
              <a:defRPr/>
            </a:lvl3pPr>
            <a:lvl4pPr marL="1557789" indent="0" algn="ctr">
              <a:buNone/>
              <a:defRPr/>
            </a:lvl4pPr>
            <a:lvl5pPr marL="2077051" indent="0" algn="ctr">
              <a:buNone/>
              <a:defRPr/>
            </a:lvl5pPr>
            <a:lvl6pPr marL="2596315" indent="0" algn="ctr">
              <a:buNone/>
              <a:defRPr/>
            </a:lvl6pPr>
            <a:lvl7pPr marL="3115575" indent="0" algn="ctr">
              <a:buNone/>
              <a:defRPr/>
            </a:lvl7pPr>
            <a:lvl8pPr marL="3634840" indent="0" algn="ctr">
              <a:buNone/>
              <a:defRPr/>
            </a:lvl8pPr>
            <a:lvl9pPr marL="4154104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D759B-2A63-42FE-8CAF-DA3EBAB3D0D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12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EF12E-767A-4E9F-9C28-97186B6A874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9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4EECE-4F75-432A-8079-26BE138441F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75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ADFB2-13A9-4872-AE5A-9476BE3B1A2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92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53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267"/>
            </a:lvl1pPr>
            <a:lvl2pPr marL="519262" indent="0">
              <a:buNone/>
              <a:defRPr sz="2133"/>
            </a:lvl2pPr>
            <a:lvl3pPr marL="1038525" indent="0">
              <a:buNone/>
              <a:defRPr sz="1733"/>
            </a:lvl3pPr>
            <a:lvl4pPr marL="1557789" indent="0">
              <a:buNone/>
              <a:defRPr sz="1600"/>
            </a:lvl4pPr>
            <a:lvl5pPr marL="2077051" indent="0">
              <a:buNone/>
              <a:defRPr sz="1600"/>
            </a:lvl5pPr>
            <a:lvl6pPr marL="2596315" indent="0">
              <a:buNone/>
              <a:defRPr sz="1600"/>
            </a:lvl6pPr>
            <a:lvl7pPr marL="3115575" indent="0">
              <a:buNone/>
              <a:defRPr sz="1600"/>
            </a:lvl7pPr>
            <a:lvl8pPr marL="3634840" indent="0">
              <a:buNone/>
              <a:defRPr sz="1600"/>
            </a:lvl8pPr>
            <a:lvl9pPr marL="4154104" indent="0">
              <a:buNone/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D0B91-7591-48B3-BC97-016D04CCE61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6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1" y="1600204"/>
            <a:ext cx="5384800" cy="45259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A1BCF-2FDC-4F71-8C92-99A2EC03B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92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3" y="1535112"/>
            <a:ext cx="5386916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262" indent="0">
              <a:buNone/>
              <a:defRPr sz="2267" b="1"/>
            </a:lvl2pPr>
            <a:lvl3pPr marL="1038525" indent="0">
              <a:buNone/>
              <a:defRPr sz="2133" b="1"/>
            </a:lvl3pPr>
            <a:lvl4pPr marL="1557789" indent="0">
              <a:buNone/>
              <a:defRPr sz="1733" b="1"/>
            </a:lvl4pPr>
            <a:lvl5pPr marL="2077051" indent="0">
              <a:buNone/>
              <a:defRPr sz="1733" b="1"/>
            </a:lvl5pPr>
            <a:lvl6pPr marL="2596315" indent="0">
              <a:buNone/>
              <a:defRPr sz="1733" b="1"/>
            </a:lvl6pPr>
            <a:lvl7pPr marL="3115575" indent="0">
              <a:buNone/>
              <a:defRPr sz="1733" b="1"/>
            </a:lvl7pPr>
            <a:lvl8pPr marL="3634840" indent="0">
              <a:buNone/>
              <a:defRPr sz="1733" b="1"/>
            </a:lvl8pPr>
            <a:lvl9pPr marL="4154104" indent="0">
              <a:buNone/>
              <a:defRPr sz="17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6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133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3" y="1535112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262" indent="0">
              <a:buNone/>
              <a:defRPr sz="2267" b="1"/>
            </a:lvl2pPr>
            <a:lvl3pPr marL="1038525" indent="0">
              <a:buNone/>
              <a:defRPr sz="2133" b="1"/>
            </a:lvl3pPr>
            <a:lvl4pPr marL="1557789" indent="0">
              <a:buNone/>
              <a:defRPr sz="1733" b="1"/>
            </a:lvl4pPr>
            <a:lvl5pPr marL="2077051" indent="0">
              <a:buNone/>
              <a:defRPr sz="1733" b="1"/>
            </a:lvl5pPr>
            <a:lvl6pPr marL="2596315" indent="0">
              <a:buNone/>
              <a:defRPr sz="1733" b="1"/>
            </a:lvl6pPr>
            <a:lvl7pPr marL="3115575" indent="0">
              <a:buNone/>
              <a:defRPr sz="1733" b="1"/>
            </a:lvl7pPr>
            <a:lvl8pPr marL="3634840" indent="0">
              <a:buNone/>
              <a:defRPr sz="1733" b="1"/>
            </a:lvl8pPr>
            <a:lvl9pPr marL="4154104" indent="0">
              <a:buNone/>
              <a:defRPr sz="17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133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C2D67-D6DE-4571-BDFB-D0964146DF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46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EE80E-3AFE-4996-971D-32193410743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77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28274-22DC-4DD9-8BA4-E8FDA6DE0EF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1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3"/>
            <a:ext cx="4011084" cy="1162049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40" y="273057"/>
            <a:ext cx="6815667" cy="5853112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4"/>
            <a:ext cx="4011084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9262" indent="0">
              <a:buNone/>
              <a:defRPr sz="1333"/>
            </a:lvl2pPr>
            <a:lvl3pPr marL="1038525" indent="0">
              <a:buNone/>
              <a:defRPr sz="1067"/>
            </a:lvl3pPr>
            <a:lvl4pPr marL="1557789" indent="0">
              <a:buNone/>
              <a:defRPr sz="933"/>
            </a:lvl4pPr>
            <a:lvl5pPr marL="2077051" indent="0">
              <a:buNone/>
              <a:defRPr sz="933"/>
            </a:lvl5pPr>
            <a:lvl6pPr marL="2596315" indent="0">
              <a:buNone/>
              <a:defRPr sz="933"/>
            </a:lvl6pPr>
            <a:lvl7pPr marL="3115575" indent="0">
              <a:buNone/>
              <a:defRPr sz="933"/>
            </a:lvl7pPr>
            <a:lvl8pPr marL="3634840" indent="0">
              <a:buNone/>
              <a:defRPr sz="933"/>
            </a:lvl8pPr>
            <a:lvl9pPr marL="4154104" indent="0">
              <a:buNone/>
              <a:defRPr sz="933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6F1FC-C14E-470F-AD7C-5C9C7C744C5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00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6" y="4800599"/>
            <a:ext cx="7315200" cy="566739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200" cy="4114800"/>
          </a:xfrm>
        </p:spPr>
        <p:txBody>
          <a:bodyPr/>
          <a:lstStyle>
            <a:lvl1pPr marL="0" indent="0">
              <a:buNone/>
              <a:defRPr sz="3733"/>
            </a:lvl1pPr>
            <a:lvl2pPr marL="519262" indent="0">
              <a:buNone/>
              <a:defRPr sz="3200"/>
            </a:lvl2pPr>
            <a:lvl3pPr marL="1038525" indent="0">
              <a:buNone/>
              <a:defRPr sz="2667"/>
            </a:lvl3pPr>
            <a:lvl4pPr marL="1557789" indent="0">
              <a:buNone/>
              <a:defRPr sz="2267"/>
            </a:lvl4pPr>
            <a:lvl5pPr marL="2077051" indent="0">
              <a:buNone/>
              <a:defRPr sz="2267"/>
            </a:lvl5pPr>
            <a:lvl6pPr marL="2596315" indent="0">
              <a:buNone/>
              <a:defRPr sz="2267"/>
            </a:lvl6pPr>
            <a:lvl7pPr marL="3115575" indent="0">
              <a:buNone/>
              <a:defRPr sz="2267"/>
            </a:lvl7pPr>
            <a:lvl8pPr marL="3634840" indent="0">
              <a:buNone/>
              <a:defRPr sz="2267"/>
            </a:lvl8pPr>
            <a:lvl9pPr marL="4154104" indent="0">
              <a:buNone/>
              <a:defRPr sz="2267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6" y="5367339"/>
            <a:ext cx="73152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19262" indent="0">
              <a:buNone/>
              <a:defRPr sz="1333"/>
            </a:lvl2pPr>
            <a:lvl3pPr marL="1038525" indent="0">
              <a:buNone/>
              <a:defRPr sz="1067"/>
            </a:lvl3pPr>
            <a:lvl4pPr marL="1557789" indent="0">
              <a:buNone/>
              <a:defRPr sz="933"/>
            </a:lvl4pPr>
            <a:lvl5pPr marL="2077051" indent="0">
              <a:buNone/>
              <a:defRPr sz="933"/>
            </a:lvl5pPr>
            <a:lvl6pPr marL="2596315" indent="0">
              <a:buNone/>
              <a:defRPr sz="933"/>
            </a:lvl6pPr>
            <a:lvl7pPr marL="3115575" indent="0">
              <a:buNone/>
              <a:defRPr sz="933"/>
            </a:lvl7pPr>
            <a:lvl8pPr marL="3634840" indent="0">
              <a:buNone/>
              <a:defRPr sz="933"/>
            </a:lvl8pPr>
            <a:lvl9pPr marL="4154104" indent="0">
              <a:buNone/>
              <a:defRPr sz="933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D2261-A610-436E-B7D2-0C79F1DB1D6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15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167"/>
            <a:ext cx="2844800" cy="47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4167"/>
            <a:ext cx="3860800" cy="47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167"/>
            <a:ext cx="2844800" cy="47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8F117A-CDBA-493B-BEEA-DF0564C9D5E0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6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519262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1038525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557789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2077051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80990" indent="-380990" algn="l" rtl="0" eaLnBrk="0" fontAlgn="base" hangingPunct="0">
        <a:spcBef>
          <a:spcPct val="20000"/>
        </a:spcBef>
        <a:spcAft>
          <a:spcPct val="0"/>
        </a:spcAft>
        <a:buChar char="•"/>
        <a:defRPr kumimoji="1" sz="3733">
          <a:solidFill>
            <a:schemeClr val="tx1"/>
          </a:solidFill>
          <a:latin typeface="+mn-lt"/>
          <a:ea typeface="+mn-ea"/>
          <a:cs typeface="+mn-cs"/>
        </a:defRPr>
      </a:lvl1pPr>
      <a:lvl2pPr marL="836063" indent="-315376" algn="l" rtl="0" eaLnBrk="0" fontAlgn="base" hangingPunct="0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291134" indent="-251878" algn="l" rtl="0" eaLnBrk="0" fontAlgn="base" hangingPunct="0">
        <a:spcBef>
          <a:spcPct val="20000"/>
        </a:spcBef>
        <a:spcAft>
          <a:spcPct val="0"/>
        </a:spcAft>
        <a:buChar char="•"/>
        <a:defRPr kumimoji="1" sz="2667">
          <a:solidFill>
            <a:schemeClr val="tx1"/>
          </a:solidFill>
          <a:latin typeface="+mn-lt"/>
          <a:ea typeface="+mn-ea"/>
        </a:defRPr>
      </a:lvl3pPr>
      <a:lvl4pPr marL="1809705" indent="-251878" algn="l" rtl="0" eaLnBrk="0" fontAlgn="base" hangingPunct="0">
        <a:spcBef>
          <a:spcPct val="20000"/>
        </a:spcBef>
        <a:spcAft>
          <a:spcPct val="0"/>
        </a:spcAft>
        <a:buChar char="–"/>
        <a:defRPr kumimoji="1" sz="2267">
          <a:solidFill>
            <a:schemeClr val="tx1"/>
          </a:solidFill>
          <a:latin typeface="+mn-lt"/>
          <a:ea typeface="+mn-ea"/>
        </a:defRPr>
      </a:lvl4pPr>
      <a:lvl5pPr marL="2330392" indent="-251878" algn="l" rtl="0" eaLnBrk="0" fontAlgn="base" hangingPunct="0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5pPr>
      <a:lvl6pPr marL="2855946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6pPr>
      <a:lvl7pPr marL="3375208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7pPr>
      <a:lvl8pPr marL="3894473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8pPr>
      <a:lvl9pPr marL="4413738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19262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38525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557789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077051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596315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115575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634840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154104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"/>
            <a:ext cx="12192000" cy="447463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0000">
                <a:srgbClr val="000099"/>
              </a:gs>
              <a:gs pos="80000">
                <a:srgbClr val="000099"/>
              </a:gs>
              <a:gs pos="100000">
                <a:schemeClr val="bg1"/>
              </a:gs>
            </a:gsLst>
            <a:lin ang="1350000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103904" tIns="51952" rIns="103904" bIns="51952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3200" dirty="0">
              <a:solidFill>
                <a:srgbClr val="FFFFFF"/>
              </a:solidFill>
              <a:ea typeface="HG創英角ｺﾞｼｯｸUB" pitchFamily="49" charset="-128"/>
            </a:endParaRPr>
          </a:p>
        </p:txBody>
      </p:sp>
      <p:sp>
        <p:nvSpPr>
          <p:cNvPr id="2051" name="テキスト ボックス 1"/>
          <p:cNvSpPr txBox="1">
            <a:spLocks noChangeArrowheads="1"/>
          </p:cNvSpPr>
          <p:nvPr/>
        </p:nvSpPr>
        <p:spPr bwMode="auto">
          <a:xfrm>
            <a:off x="1" y="2525185"/>
            <a:ext cx="11857567" cy="94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9" tIns="60959" rIns="121919" bIns="60959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5333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itchFamily="49" charset="-128"/>
                <a:ea typeface="HG創英角ｺﾞｼｯｸUB" pitchFamily="49" charset="-128"/>
              </a:rPr>
              <a:t>大阪市政　主な取組</a:t>
            </a:r>
          </a:p>
        </p:txBody>
      </p:sp>
      <p:sp>
        <p:nvSpPr>
          <p:cNvPr id="3076" name="Rectangle 11"/>
          <p:cNvSpPr>
            <a:spLocks noChangeArrowheads="1"/>
          </p:cNvSpPr>
          <p:nvPr/>
        </p:nvSpPr>
        <p:spPr bwMode="auto">
          <a:xfrm>
            <a:off x="8506884" y="5971117"/>
            <a:ext cx="335068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3904" tIns="51952" rIns="103904" bIns="51952" anchor="ctr"/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667" b="1" dirty="0">
                <a:ea typeface="ＭＳ ゴシック" panose="020B0609070205080204" pitchFamily="49" charset="-128"/>
              </a:rPr>
              <a:t>令和６年４月　</a:t>
            </a:r>
          </a:p>
        </p:txBody>
      </p:sp>
    </p:spTree>
    <p:extLst>
      <p:ext uri="{BB962C8B-B14F-4D97-AF65-F5344CB8AC3E}">
        <p14:creationId xmlns:p14="http://schemas.microsoft.com/office/powerpoint/2010/main" val="73106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2">
            <a:extLst>
              <a:ext uri="{FF2B5EF4-FFF2-40B4-BE49-F238E27FC236}">
                <a16:creationId xmlns:a16="http://schemas.microsoft.com/office/drawing/2014/main" id="{8E8A4886-A92F-73F1-2AA2-F713C8E8DCAE}"/>
              </a:ext>
            </a:extLst>
          </p:cNvPr>
          <p:cNvSpPr/>
          <p:nvPr/>
        </p:nvSpPr>
        <p:spPr>
          <a:xfrm>
            <a:off x="347132" y="587196"/>
            <a:ext cx="11497733" cy="6200952"/>
          </a:xfrm>
          <a:prstGeom prst="roundRect">
            <a:avLst>
              <a:gd name="adj" fmla="val 5371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9245" tIns="69623" rIns="139245" bIns="69623" anchor="ctr"/>
          <a:lstStyle/>
          <a:p>
            <a:pPr algn="ctr" fontAlgn="ctr">
              <a:spcBef>
                <a:spcPct val="0"/>
              </a:spcBef>
              <a:spcAft>
                <a:spcPct val="0"/>
              </a:spcAft>
              <a:tabLst>
                <a:tab pos="947615" algn="l"/>
              </a:tabLst>
              <a:defRPr/>
            </a:pPr>
            <a:endParaRPr lang="ja-JP" altLang="en-US" sz="2400" dirty="0">
              <a:solidFill>
                <a:srgbClr val="800000"/>
              </a:solidFill>
              <a:ea typeface="HGP創英角ｺﾞｼｯｸUB" pitchFamily="50" charset="-128"/>
            </a:endParaRPr>
          </a:p>
        </p:txBody>
      </p:sp>
      <p:sp>
        <p:nvSpPr>
          <p:cNvPr id="8" name="Rectangle 28"/>
          <p:cNvSpPr>
            <a:spLocks noChangeArrowheads="1"/>
          </p:cNvSpPr>
          <p:nvPr/>
        </p:nvSpPr>
        <p:spPr bwMode="auto">
          <a:xfrm>
            <a:off x="581890" y="159631"/>
            <a:ext cx="11028219" cy="77294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rgbClr val="0000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tIns="0" anchor="ctr"/>
          <a:lstStyle/>
          <a:p>
            <a:pPr algn="ctr" fontAlgn="base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4267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rPr>
              <a:t>市政運営の基本方針</a:t>
            </a:r>
          </a:p>
        </p:txBody>
      </p:sp>
      <p:sp>
        <p:nvSpPr>
          <p:cNvPr id="13" name="スライド番号プレースホルダ 3"/>
          <p:cNvSpPr txBox="1">
            <a:spLocks noGrp="1"/>
          </p:cNvSpPr>
          <p:nvPr/>
        </p:nvSpPr>
        <p:spPr bwMode="auto">
          <a:xfrm>
            <a:off x="11410951" y="69852"/>
            <a:ext cx="778933" cy="47624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lIns="103857" tIns="51929" rIns="103857" bIns="51929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A27605D5-EED1-47A5-9BA7-35F4D0437F25}" type="slidenum">
              <a:rPr lang="en-US" altLang="ja-JP" sz="2667" b="1">
                <a:ln w="3175">
                  <a:solidFill>
                    <a:schemeClr val="bg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sz="2667" b="1" dirty="0">
              <a:ln w="3175">
                <a:solidFill>
                  <a:schemeClr val="bg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CB1C67FB-6C36-6ADE-C1B5-3FFCB25F7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52" y="3276493"/>
            <a:ext cx="10634833" cy="77294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139245" tIns="69623" rIns="139245" bIns="6962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dirty="0">
                <a:solidFill>
                  <a:srgbClr val="000000"/>
                </a:solidFill>
                <a:ea typeface="HG創英角ｺﾞｼｯｸUB" pitchFamily="49" charset="-128"/>
              </a:rPr>
              <a:t>新たな自治の仕組みの構築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FECCFD6-12AE-F1DD-E221-47C83A541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52" y="4210358"/>
            <a:ext cx="10634833" cy="77294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139245" tIns="69623" rIns="139245" bIns="6962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dirty="0">
                <a:solidFill>
                  <a:srgbClr val="000000"/>
                </a:solidFill>
                <a:ea typeface="HG創英角ｺﾞｼｯｸUB" pitchFamily="49" charset="-128"/>
              </a:rPr>
              <a:t>未来へつなぐ市政改革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C36B151-313B-A3D7-09E8-F9617DF2D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998" y="1111458"/>
            <a:ext cx="5268382" cy="200411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139245" tIns="69623" rIns="139245" bIns="6962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dirty="0">
                <a:solidFill>
                  <a:srgbClr val="000000"/>
                </a:solidFill>
                <a:ea typeface="HG創英角ｺﾞｼｯｸUB" pitchFamily="49" charset="-128"/>
              </a:rPr>
              <a:t>大阪の成長の実現</a:t>
            </a:r>
            <a:endParaRPr lang="en-US" altLang="ja-JP" sz="3600" dirty="0">
              <a:solidFill>
                <a:srgbClr val="000000"/>
              </a:solidFill>
              <a:ea typeface="HG創英角ｺﾞｼｯｸUB" pitchFamily="49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3600" dirty="0">
              <a:solidFill>
                <a:srgbClr val="000000"/>
              </a:solidFill>
              <a:ea typeface="HG創英角ｺﾞｼｯｸUB" pitchFamily="49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3600" dirty="0">
              <a:solidFill>
                <a:srgbClr val="000000"/>
              </a:solidFill>
              <a:ea typeface="HG創英角ｺﾞｼｯｸUB" pitchFamily="49" charset="-128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91452" y="1105208"/>
            <a:ext cx="5268382" cy="201036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139245" tIns="69623" rIns="139245" bIns="6962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dirty="0">
                <a:solidFill>
                  <a:srgbClr val="000000"/>
                </a:solidFill>
                <a:ea typeface="HG創英角ｺﾞｼｯｸUB" pitchFamily="49" charset="-128"/>
              </a:rPr>
              <a:t>市民サービスの充実</a:t>
            </a:r>
            <a:endParaRPr lang="en-US" altLang="ja-JP" sz="3600" dirty="0">
              <a:solidFill>
                <a:srgbClr val="000000"/>
              </a:solidFill>
              <a:ea typeface="HG創英角ｺﾞｼｯｸUB" pitchFamily="49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3600" dirty="0">
              <a:solidFill>
                <a:srgbClr val="000000"/>
              </a:solidFill>
              <a:ea typeface="HG創英角ｺﾞｼｯｸUB" pitchFamily="49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3600" dirty="0">
              <a:solidFill>
                <a:srgbClr val="000000"/>
              </a:solidFill>
              <a:ea typeface="HG創英角ｺﾞｼｯｸUB" pitchFamily="49" charset="-128"/>
            </a:endParaRPr>
          </a:p>
        </p:txBody>
      </p:sp>
      <p:sp>
        <p:nvSpPr>
          <p:cNvPr id="6" name="下矢印 1">
            <a:extLst>
              <a:ext uri="{FF2B5EF4-FFF2-40B4-BE49-F238E27FC236}">
                <a16:creationId xmlns:a16="http://schemas.microsoft.com/office/drawing/2014/main" id="{108C62E7-6F5B-44A2-7F1A-52F2F78B8EEC}"/>
              </a:ext>
            </a:extLst>
          </p:cNvPr>
          <p:cNvSpPr/>
          <p:nvPr/>
        </p:nvSpPr>
        <p:spPr>
          <a:xfrm>
            <a:off x="5097556" y="5144223"/>
            <a:ext cx="1996884" cy="3987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FFFF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AA3D5EC2-FE26-A1AF-E790-52050B5B1470}"/>
              </a:ext>
            </a:extLst>
          </p:cNvPr>
          <p:cNvSpPr/>
          <p:nvPr/>
        </p:nvSpPr>
        <p:spPr>
          <a:xfrm>
            <a:off x="691452" y="5666547"/>
            <a:ext cx="10698337" cy="974350"/>
          </a:xfrm>
          <a:prstGeom prst="roundRect">
            <a:avLst/>
          </a:prstGeom>
          <a:gradFill>
            <a:gsLst>
              <a:gs pos="5000">
                <a:srgbClr val="FFC000"/>
              </a:gs>
              <a:gs pos="100000">
                <a:schemeClr val="accent3"/>
              </a:gs>
              <a:gs pos="100000">
                <a:schemeClr val="accent3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「にぎやかで活気あふれるまち大阪」の実現をめざす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C34BE05E-FB15-1702-F2D6-F065A4926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49" y="2203413"/>
            <a:ext cx="9636369" cy="649286"/>
          </a:xfrm>
          <a:prstGeom prst="rect">
            <a:avLst/>
          </a:prstGeom>
          <a:solidFill>
            <a:schemeClr val="bg1"/>
          </a:solidFill>
          <a:ln w="28575" cap="rnd" algn="ctr">
            <a:solidFill>
              <a:schemeClr val="tx1"/>
            </a:solidFill>
            <a:prstDash val="solid"/>
            <a:bevel/>
            <a:headEnd/>
            <a:tailEnd/>
          </a:ln>
          <a:effectLst/>
        </p:spPr>
        <p:txBody>
          <a:bodyPr wrap="none" lIns="139245" tIns="69623" rIns="139245" bIns="6962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Re-Design</a:t>
            </a:r>
            <a:r>
              <a:rPr lang="ja-JP" altLang="ja-JP" sz="28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おおさか～大阪市</a:t>
            </a:r>
            <a:r>
              <a:rPr lang="en-US" altLang="ja-JP" sz="28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DX</a:t>
            </a:r>
            <a:r>
              <a:rPr lang="ja-JP" altLang="ja-JP" sz="28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戦略～の推進</a:t>
            </a:r>
            <a:endParaRPr lang="ja-JP" altLang="en-US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3325448"/>
      </p:ext>
    </p:extLst>
  </p:cSld>
  <p:clrMapOvr>
    <a:masterClrMapping/>
  </p:clrMapOvr>
</p:sld>
</file>

<file path=ppt/theme/theme1.xml><?xml version="1.0" encoding="utf-8"?>
<a:theme xmlns:a="http://schemas.openxmlformats.org/drawingml/2006/main" name="1_標準デザイン">
  <a:themeElements>
    <a:clrScheme name="標準デザイン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22920</TotalTime>
  <Words>58</Words>
  <PresentationFormat>ワイド画面</PresentationFormat>
  <Paragraphs>12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HG創英角ｺﾞｼｯｸUB</vt:lpstr>
      <vt:lpstr>Meiryo UI</vt:lpstr>
      <vt:lpstr>ＭＳ Ｐゴシック</vt:lpstr>
      <vt:lpstr>ＭＳ ゴシック</vt:lpstr>
      <vt:lpstr>Arial</vt:lpstr>
      <vt:lpstr>Calibri</vt:lpstr>
      <vt:lpstr>1_標準デザイン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2024-04-25T04:50:09Z</cp:lastPrinted>
  <dcterms:created xsi:type="dcterms:W3CDTF">2018-04-03T05:35:42Z</dcterms:created>
  <dcterms:modified xsi:type="dcterms:W3CDTF">2025-03-13T06:23:08Z</dcterms:modified>
</cp:coreProperties>
</file>