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6" saveSubsetFonts="1">
  <p:sldMasterIdLst>
    <p:sldMasterId id="2147483672" r:id="rId1"/>
  </p:sldMasterIdLst>
  <p:notesMasterIdLst>
    <p:notesMasterId r:id="rId5"/>
  </p:notesMasterIdLst>
  <p:sldIdLst>
    <p:sldId id="1238" r:id="rId2"/>
    <p:sldId id="1195" r:id="rId3"/>
    <p:sldId id="1325"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99CCFF"/>
    <a:srgbClr val="FFCC99"/>
    <a:srgbClr val="FF99FF"/>
    <a:srgbClr val="FFFF99"/>
    <a:srgbClr val="D0D8E8"/>
    <a:srgbClr val="4F81BD"/>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2565" autoAdjust="0"/>
  </p:normalViewPr>
  <p:slideViewPr>
    <p:cSldViewPr snapToGrid="0">
      <p:cViewPr varScale="1">
        <p:scale>
          <a:sx n="79" d="100"/>
          <a:sy n="79" d="100"/>
        </p:scale>
        <p:origin x="950" y="101"/>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a:xfrm>
            <a:off x="-292100" y="354013"/>
            <a:ext cx="8062913" cy="4535487"/>
          </a:xfrm>
          <a:ln/>
        </p:spPr>
      </p:sp>
      <p:sp>
        <p:nvSpPr>
          <p:cNvPr id="45059" name="ノート プレースホルダ 2"/>
          <p:cNvSpPr>
            <a:spLocks noGrp="1"/>
          </p:cNvSpPr>
          <p:nvPr>
            <p:ph type="body" idx="1"/>
          </p:nvPr>
        </p:nvSpPr>
        <p:spPr>
          <a:xfrm>
            <a:off x="749710" y="6150476"/>
            <a:ext cx="5601420" cy="3323957"/>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4506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04119" indent="-309276">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37106" indent="-247423">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31946" indent="-247423">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226784" indent="-247423">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721627" indent="-247423"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216468" indent="-247423"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711309" indent="-247423"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206150" indent="-247423"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65B9A828-8300-4257-BE6C-943862A50149}" type="slidenum">
              <a:rPr lang="en-US" altLang="ja-JP" sz="1300">
                <a:ea typeface="ＭＳ Ｐゴシック" panose="020B0600070205080204" pitchFamily="50" charset="-128"/>
              </a:rPr>
              <a:pPr>
                <a:spcBef>
                  <a:spcPct val="0"/>
                </a:spcBef>
              </a:pPr>
              <a:t>26</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2868557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a:xfrm>
            <a:off x="-596900" y="293688"/>
            <a:ext cx="7837488" cy="4410075"/>
          </a:xfrm>
          <a:ln/>
        </p:spPr>
      </p:sp>
      <p:sp>
        <p:nvSpPr>
          <p:cNvPr id="47107" name="ノート プレースホルダ 2"/>
          <p:cNvSpPr>
            <a:spLocks noGrp="1"/>
          </p:cNvSpPr>
          <p:nvPr>
            <p:ph type="body" idx="1"/>
          </p:nvPr>
        </p:nvSpPr>
        <p:spPr>
          <a:xfrm>
            <a:off x="645474" y="5562426"/>
            <a:ext cx="5374934" cy="2917631"/>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4710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0654">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49356" indent="-288215" defTabSz="880654">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52857" indent="-230574" defTabSz="880654">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614001" indent="-230574" defTabSz="880654">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075139" indent="-230574" defTabSz="880654">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536284" indent="-230574" defTabSz="880654"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997427" indent="-230574" defTabSz="880654"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458570" indent="-230574" defTabSz="880654"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919710" indent="-230574" defTabSz="880654"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0F86A38D-FAFE-43B2-9230-D395B849EACB}" type="slidenum">
              <a:rPr lang="en-US" altLang="ja-JP" sz="1300">
                <a:ea typeface="ＭＳ Ｐゴシック" panose="020B0600070205080204" pitchFamily="50" charset="-128"/>
              </a:rPr>
              <a:pPr>
                <a:spcBef>
                  <a:spcPct val="0"/>
                </a:spcBef>
              </a:pPr>
              <a:t>27</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3483505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a:xfrm>
            <a:off x="-542925" y="311150"/>
            <a:ext cx="8320088" cy="4681538"/>
          </a:xfrm>
          <a:ln/>
        </p:spPr>
      </p:sp>
      <p:sp>
        <p:nvSpPr>
          <p:cNvPr id="49155" name="ノート プレースホルダ 2"/>
          <p:cNvSpPr>
            <a:spLocks noGrp="1"/>
          </p:cNvSpPr>
          <p:nvPr>
            <p:ph type="body" idx="1"/>
          </p:nvPr>
        </p:nvSpPr>
        <p:spPr>
          <a:xfrm>
            <a:off x="703672" y="5903541"/>
            <a:ext cx="5859542" cy="3096555"/>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4915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0">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04119" indent="-309276" defTabSz="945010">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37106" indent="-247423" defTabSz="945010">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31946" indent="-247423" defTabSz="945010">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226784" indent="-247423" defTabSz="945010">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721627" indent="-247423" defTabSz="94501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216468" indent="-247423" defTabSz="94501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711309" indent="-247423" defTabSz="94501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206150" indent="-247423" defTabSz="94501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B78CE829-D70C-4256-AF3C-C4295A4D6D9D}" type="slidenum">
              <a:rPr lang="en-US" altLang="ja-JP" sz="1300">
                <a:solidFill>
                  <a:prstClr val="black"/>
                </a:solidFill>
                <a:ea typeface="ＭＳ Ｐゴシック" panose="020B0600070205080204" pitchFamily="50" charset="-128"/>
              </a:rPr>
              <a:pPr>
                <a:spcBef>
                  <a:spcPct val="0"/>
                </a:spcBef>
              </a:pPr>
              <a:t>28</a:t>
            </a:fld>
            <a:endParaRPr lang="en-US" altLang="ja-JP" sz="1300" dirty="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251493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143934" y="620184"/>
            <a:ext cx="11806767" cy="6121400"/>
          </a:xfrm>
          <a:prstGeom prst="rect">
            <a:avLst/>
          </a:prstGeom>
          <a:noFill/>
          <a:ln w="9525">
            <a:noFill/>
            <a:miter lim="800000"/>
            <a:headEnd/>
            <a:tailEnd/>
          </a:ln>
        </p:spPr>
        <p:txBody>
          <a:bodyPr wrap="none" lIns="103905" tIns="51952" rIns="103905" bIns="51952"/>
          <a:lstStyle/>
          <a:p>
            <a:pPr eaLnBrk="1" hangingPunct="1">
              <a:lnSpc>
                <a:spcPct val="120000"/>
              </a:lnSpc>
              <a:buFont typeface="Wingdings" pitchFamily="2" charset="2"/>
              <a:buNone/>
              <a:defRPr/>
            </a:pPr>
            <a:endParaRPr lang="en-US" altLang="ja-JP" sz="2400" dirty="0">
              <a:ea typeface="ＭＳ Ｐゴシック" charset="-128"/>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933"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endParaRPr lang="en-US" altLang="ja-JP" sz="1600" dirty="0">
              <a:latin typeface="+mn-ea"/>
            </a:endParaRPr>
          </a:p>
          <a:p>
            <a:pPr eaLnBrk="1" hangingPunct="1">
              <a:lnSpc>
                <a:spcPct val="120000"/>
              </a:lnSpc>
              <a:buFont typeface="Wingdings" pitchFamily="2" charset="2"/>
              <a:buNone/>
              <a:defRPr/>
            </a:pPr>
            <a:r>
              <a:rPr lang="ja-JP" altLang="en-US" sz="1600" dirty="0">
                <a:ea typeface="ＭＳ Ｐゴシック" charset="-128"/>
              </a:rPr>
              <a:t>　</a:t>
            </a:r>
          </a:p>
        </p:txBody>
      </p:sp>
      <p:sp>
        <p:nvSpPr>
          <p:cNvPr id="44035" name="正方形/長方形 4"/>
          <p:cNvSpPr>
            <a:spLocks noChangeArrowheads="1"/>
          </p:cNvSpPr>
          <p:nvPr/>
        </p:nvSpPr>
        <p:spPr bwMode="auto">
          <a:xfrm>
            <a:off x="42334" y="933451"/>
            <a:ext cx="12096751" cy="583200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62" name="Rectangle 28"/>
          <p:cNvSpPr>
            <a:spLocks noChangeArrowheads="1"/>
          </p:cNvSpPr>
          <p:nvPr/>
        </p:nvSpPr>
        <p:spPr bwMode="auto">
          <a:xfrm>
            <a:off x="156722" y="730019"/>
            <a:ext cx="4799367"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区の特性や地域の実情に即した施策の展開</a:t>
            </a:r>
          </a:p>
        </p:txBody>
      </p:sp>
      <p:sp>
        <p:nvSpPr>
          <p:cNvPr id="64"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lvl="0">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各区の特色ある施策の展開</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43" name="角丸四角形 142"/>
          <p:cNvSpPr/>
          <p:nvPr/>
        </p:nvSpPr>
        <p:spPr>
          <a:xfrm>
            <a:off x="-138641" y="1192890"/>
            <a:ext cx="5924549" cy="577849"/>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ja-JP" altLang="en-US" sz="2133" b="1" dirty="0">
                <a:latin typeface="Meiryo UI" panose="020B0604030504040204" pitchFamily="50" charset="-128"/>
                <a:ea typeface="Meiryo UI" panose="020B0604030504040204" pitchFamily="50" charset="-128"/>
              </a:rPr>
              <a:t>〇　</a:t>
            </a:r>
            <a:r>
              <a:rPr lang="ja-JP" altLang="en-US" sz="2133" b="1" dirty="0">
                <a:solidFill>
                  <a:schemeClr val="tx1"/>
                </a:solidFill>
                <a:latin typeface="Meiryo UI" panose="020B0604030504040204" pitchFamily="50" charset="-128"/>
                <a:ea typeface="Meiryo UI" panose="020B0604030504040204" pitchFamily="50" charset="-128"/>
              </a:rPr>
              <a:t>令和６年度の各区の主な特色ある取組</a:t>
            </a:r>
          </a:p>
        </p:txBody>
      </p:sp>
      <p:sp>
        <p:nvSpPr>
          <p:cNvPr id="66" name="角丸四角形 65"/>
          <p:cNvSpPr/>
          <p:nvPr/>
        </p:nvSpPr>
        <p:spPr>
          <a:xfrm>
            <a:off x="1318685" y="6216652"/>
            <a:ext cx="9383182" cy="577849"/>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ja-JP" altLang="en-US" sz="2133" b="1" dirty="0">
                <a:solidFill>
                  <a:schemeClr val="tx1"/>
                </a:solidFill>
                <a:latin typeface="Meiryo UI" panose="020B0604030504040204" pitchFamily="50" charset="-128"/>
                <a:ea typeface="Meiryo UI" panose="020B0604030504040204" pitchFamily="50" charset="-128"/>
              </a:rPr>
              <a:t>区事業の詳細については、市ホームページ</a:t>
            </a:r>
            <a:r>
              <a:rPr lang="ja-JP" altLang="en-US" sz="2133" b="1" dirty="0">
                <a:latin typeface="Meiryo UI" panose="020B0604030504040204" pitchFamily="50" charset="-128"/>
                <a:ea typeface="Meiryo UI" panose="020B0604030504040204" pitchFamily="50" charset="-128"/>
              </a:rPr>
              <a:t>の「</a:t>
            </a:r>
            <a:r>
              <a:rPr kumimoji="1" lang="ja-JP" altLang="en-US" sz="2133"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令和６年度区関連予算」</a:t>
            </a:r>
            <a:r>
              <a:rPr lang="ja-JP" altLang="en-US" sz="2133" b="1" dirty="0">
                <a:latin typeface="Meiryo UI" panose="020B0604030504040204" pitchFamily="50" charset="-128"/>
                <a:ea typeface="Meiryo UI" panose="020B0604030504040204" pitchFamily="50" charset="-128"/>
              </a:rPr>
              <a:t>を参照</a:t>
            </a:r>
          </a:p>
        </p:txBody>
      </p:sp>
      <p:sp>
        <p:nvSpPr>
          <p:cNvPr id="11"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26</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pic>
        <p:nvPicPr>
          <p:cNvPr id="2072" name="図 2071">
            <a:extLst>
              <a:ext uri="{FF2B5EF4-FFF2-40B4-BE49-F238E27FC236}">
                <a16:creationId xmlns:a16="http://schemas.microsoft.com/office/drawing/2014/main" id="{1BDFAA91-FF22-B600-3BE1-A7F7307114E0}"/>
              </a:ext>
            </a:extLst>
          </p:cNvPr>
          <p:cNvPicPr>
            <a:picLocks noChangeAspect="1"/>
          </p:cNvPicPr>
          <p:nvPr/>
        </p:nvPicPr>
        <p:blipFill>
          <a:blip r:embed="rId3"/>
          <a:stretch>
            <a:fillRect/>
          </a:stretch>
        </p:blipFill>
        <p:spPr>
          <a:xfrm>
            <a:off x="680040" y="1155638"/>
            <a:ext cx="10821338" cy="5143946"/>
          </a:xfrm>
          <a:prstGeom prst="rect">
            <a:avLst/>
          </a:prstGeom>
        </p:spPr>
      </p:pic>
    </p:spTree>
    <p:extLst>
      <p:ext uri="{BB962C8B-B14F-4D97-AF65-F5344CB8AC3E}">
        <p14:creationId xmlns:p14="http://schemas.microsoft.com/office/powerpoint/2010/main" val="156156589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lvl="0">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各区の特色ある施策の展開</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46083" name="正方形/長方形 4"/>
          <p:cNvSpPr>
            <a:spLocks noChangeArrowheads="1"/>
          </p:cNvSpPr>
          <p:nvPr/>
        </p:nvSpPr>
        <p:spPr bwMode="auto">
          <a:xfrm>
            <a:off x="42334" y="947650"/>
            <a:ext cx="12096751" cy="539849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35" name="Rectangle 28"/>
          <p:cNvSpPr>
            <a:spLocks noChangeArrowheads="1"/>
          </p:cNvSpPr>
          <p:nvPr/>
        </p:nvSpPr>
        <p:spPr bwMode="auto">
          <a:xfrm>
            <a:off x="173347" y="768498"/>
            <a:ext cx="6964871" cy="456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rPr>
              <a:t>西成特区構想　</a:t>
            </a:r>
            <a:r>
              <a:rPr lang="en-US" altLang="ja-JP" sz="1867" dirty="0">
                <a:latin typeface="Meiryo UI" panose="020B0604030504040204" pitchFamily="50" charset="-128"/>
                <a:ea typeface="Meiryo UI" panose="020B0604030504040204" pitchFamily="50" charset="-128"/>
              </a:rPr>
              <a:t>《</a:t>
            </a:r>
            <a:r>
              <a:rPr lang="ja-JP" altLang="en-US" sz="1867" dirty="0">
                <a:latin typeface="Meiryo UI" panose="020B0604030504040204" pitchFamily="50" charset="-128"/>
                <a:ea typeface="Meiryo UI" panose="020B0604030504040204" pitchFamily="50" charset="-128"/>
              </a:rPr>
              <a:t>魅力ある子育て・教育環境の創出に向けた取組</a:t>
            </a:r>
            <a:r>
              <a:rPr lang="en-US" altLang="ja-JP" sz="1867" dirty="0">
                <a:latin typeface="Meiryo UI" panose="020B0604030504040204" pitchFamily="50" charset="-128"/>
                <a:ea typeface="Meiryo UI" panose="020B0604030504040204" pitchFamily="50" charset="-128"/>
              </a:rPr>
              <a:t>》</a:t>
            </a:r>
          </a:p>
        </p:txBody>
      </p:sp>
      <p:sp>
        <p:nvSpPr>
          <p:cNvPr id="9"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27</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2" name="Rectangle 5">
            <a:extLst>
              <a:ext uri="{FF2B5EF4-FFF2-40B4-BE49-F238E27FC236}">
                <a16:creationId xmlns:a16="http://schemas.microsoft.com/office/drawing/2014/main" id="{B3FB2E98-CA7C-54C5-E4BA-051AE4A2462D}"/>
              </a:ext>
            </a:extLst>
          </p:cNvPr>
          <p:cNvSpPr>
            <a:spLocks noChangeArrowheads="1"/>
          </p:cNvSpPr>
          <p:nvPr/>
        </p:nvSpPr>
        <p:spPr bwMode="auto">
          <a:xfrm>
            <a:off x="323385" y="1316368"/>
            <a:ext cx="8319170" cy="1723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西成区こども生活・まなびサポート事業</a:t>
            </a:r>
          </a:p>
          <a:p>
            <a:pPr marL="609600" lvl="1" indent="-342900">
              <a:spcAft>
                <a:spcPts val="400"/>
              </a:spcAft>
              <a:buFont typeface="Wingdings" panose="05000000000000000000" pitchFamily="2" charset="2"/>
              <a:buChar char="Ø"/>
            </a:pPr>
            <a:r>
              <a:rPr lang="ja-JP" altLang="en-US" sz="1870" dirty="0">
                <a:solidFill>
                  <a:srgbClr val="000000"/>
                </a:solidFill>
                <a:latin typeface="Meiryo UI" panose="020B0604030504040204" pitchFamily="50" charset="-128"/>
                <a:ea typeface="Meiryo UI" panose="020B0604030504040204" pitchFamily="50" charset="-128"/>
              </a:rPr>
              <a:t>児童生徒への寄り添い支援（遅刻・不登校対応等）を行うサポーターを区内の全小中学校に配置</a:t>
            </a:r>
            <a:endParaRPr lang="en-US" altLang="ja-JP" sz="1870" dirty="0">
              <a:solidFill>
                <a:srgbClr val="000000"/>
              </a:solidFill>
              <a:latin typeface="Meiryo UI" panose="020B0604030504040204" pitchFamily="50" charset="-128"/>
              <a:ea typeface="Meiryo UI" panose="020B0604030504040204" pitchFamily="50" charset="-128"/>
            </a:endParaRPr>
          </a:p>
          <a:p>
            <a:pPr marL="609600" lvl="1" indent="-342900">
              <a:spcAft>
                <a:spcPts val="400"/>
              </a:spcAft>
              <a:buFont typeface="Wingdings" panose="05000000000000000000" pitchFamily="2" charset="2"/>
              <a:buChar char="Ø"/>
            </a:pPr>
            <a:r>
              <a:rPr lang="ja-JP" altLang="en-US" sz="1870" dirty="0">
                <a:solidFill>
                  <a:srgbClr val="000000"/>
                </a:solidFill>
                <a:latin typeface="Meiryo UI" panose="020B0604030504040204" pitchFamily="50" charset="-128"/>
                <a:ea typeface="Meiryo UI" panose="020B0604030504040204" pitchFamily="50" charset="-128"/>
              </a:rPr>
              <a:t>学習姿勢が身についていない児童に対する寄り添い支援を行うサポーターの配置を</a:t>
            </a:r>
            <a:r>
              <a:rPr lang="ja-JP" altLang="en-US" sz="1870" dirty="0">
                <a:latin typeface="Meiryo UI" panose="020B0604030504040204" pitchFamily="50" charset="-128"/>
                <a:ea typeface="Meiryo UI" panose="020B0604030504040204" pitchFamily="50" charset="-128"/>
              </a:rPr>
              <a:t>区内全小学校に拡充</a:t>
            </a:r>
            <a:endParaRPr lang="en-US" altLang="ja-JP" sz="1870" dirty="0">
              <a:latin typeface="Meiryo UI" panose="020B0604030504040204" pitchFamily="50" charset="-128"/>
              <a:ea typeface="Meiryo UI" panose="020B0604030504040204" pitchFamily="50" charset="-128"/>
            </a:endParaRPr>
          </a:p>
        </p:txBody>
      </p:sp>
      <p:sp>
        <p:nvSpPr>
          <p:cNvPr id="3" name="Rectangle 5">
            <a:extLst>
              <a:ext uri="{FF2B5EF4-FFF2-40B4-BE49-F238E27FC236}">
                <a16:creationId xmlns:a16="http://schemas.microsoft.com/office/drawing/2014/main" id="{88154B2D-F28C-E023-727A-3C706FC42A0E}"/>
              </a:ext>
            </a:extLst>
          </p:cNvPr>
          <p:cNvSpPr>
            <a:spLocks noChangeArrowheads="1"/>
          </p:cNvSpPr>
          <p:nvPr/>
        </p:nvSpPr>
        <p:spPr bwMode="auto">
          <a:xfrm>
            <a:off x="323385" y="3098415"/>
            <a:ext cx="11087566" cy="1175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外国につながる児童生徒の学習言語定着支援事業</a:t>
            </a:r>
          </a:p>
          <a:p>
            <a:pPr marL="609600" lvl="1" indent="-342900">
              <a:spcAft>
                <a:spcPts val="400"/>
              </a:spcAft>
              <a:buFont typeface="Wingdings" panose="05000000000000000000" pitchFamily="2" charset="2"/>
              <a:buChar char="Ø"/>
            </a:pPr>
            <a:r>
              <a:rPr lang="ja-JP" altLang="en-US" sz="1870" dirty="0">
                <a:latin typeface="Meiryo UI" panose="020B0604030504040204" pitchFamily="50" charset="-128"/>
                <a:ea typeface="Meiryo UI" panose="020B0604030504040204" pitchFamily="50" charset="-128"/>
              </a:rPr>
              <a:t>生活言語習得までに受けられていない授業内容の補充などの課外学習を実施し、学習言語の定着を促進</a:t>
            </a:r>
            <a:endParaRPr lang="en-US" altLang="ja-JP" sz="1870" dirty="0">
              <a:latin typeface="Meiryo UI" panose="020B0604030504040204" pitchFamily="50" charset="-128"/>
              <a:ea typeface="Meiryo UI" panose="020B0604030504040204" pitchFamily="50" charset="-128"/>
            </a:endParaRPr>
          </a:p>
        </p:txBody>
      </p:sp>
      <p:sp>
        <p:nvSpPr>
          <p:cNvPr id="4" name="Rectangle 5">
            <a:extLst>
              <a:ext uri="{FF2B5EF4-FFF2-40B4-BE49-F238E27FC236}">
                <a16:creationId xmlns:a16="http://schemas.microsoft.com/office/drawing/2014/main" id="{34ADC8E5-F063-DFDC-7D7A-F52CD1CC85F2}"/>
              </a:ext>
            </a:extLst>
          </p:cNvPr>
          <p:cNvSpPr>
            <a:spLocks noChangeArrowheads="1"/>
          </p:cNvSpPr>
          <p:nvPr/>
        </p:nvSpPr>
        <p:spPr bwMode="auto">
          <a:xfrm>
            <a:off x="323385" y="4022978"/>
            <a:ext cx="11242082" cy="1176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学力分析に基づく演習を活用した苦手分野克服事業</a:t>
            </a:r>
          </a:p>
          <a:p>
            <a:pPr marL="609600" lvl="1" indent="-342900">
              <a:spcAft>
                <a:spcPts val="400"/>
              </a:spcAft>
              <a:buFont typeface="Wingdings" panose="05000000000000000000" pitchFamily="2" charset="2"/>
              <a:buChar char="Ø"/>
            </a:pPr>
            <a:r>
              <a:rPr lang="ja-JP" altLang="en-US" sz="1870" dirty="0">
                <a:latin typeface="Meiryo UI" panose="020B0604030504040204" pitchFamily="50" charset="-128"/>
                <a:ea typeface="Meiryo UI" panose="020B0604030504040204" pitchFamily="50" charset="-128"/>
              </a:rPr>
              <a:t>区内全中学校で、模擬テストを通じて、生徒個々人の苦手とする分野を分析し、苦手分野に応じた演習問題での反復学習をすることで学力の向上を図る取組を実施</a:t>
            </a:r>
            <a:endParaRPr lang="en-US" altLang="ja-JP" sz="1870" dirty="0">
              <a:latin typeface="Meiryo UI" panose="020B0604030504040204" pitchFamily="50" charset="-128"/>
              <a:ea typeface="Meiryo UI" panose="020B0604030504040204" pitchFamily="50" charset="-128"/>
            </a:endParaRPr>
          </a:p>
        </p:txBody>
      </p:sp>
      <p:sp>
        <p:nvSpPr>
          <p:cNvPr id="5" name="Rectangle 5">
            <a:extLst>
              <a:ext uri="{FF2B5EF4-FFF2-40B4-BE49-F238E27FC236}">
                <a16:creationId xmlns:a16="http://schemas.microsoft.com/office/drawing/2014/main" id="{B02FD45D-96BF-7119-9EDE-B9CCA6901188}"/>
              </a:ext>
            </a:extLst>
          </p:cNvPr>
          <p:cNvSpPr>
            <a:spLocks noChangeArrowheads="1"/>
          </p:cNvSpPr>
          <p:nvPr/>
        </p:nvSpPr>
        <p:spPr bwMode="auto">
          <a:xfrm>
            <a:off x="323385" y="5170040"/>
            <a:ext cx="11066739" cy="1176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　発展型学習支援事業</a:t>
            </a:r>
          </a:p>
          <a:p>
            <a:pPr marL="609600" lvl="1" indent="-342900">
              <a:spcAft>
                <a:spcPts val="400"/>
              </a:spcAft>
              <a:buFont typeface="Wingdings" panose="05000000000000000000" pitchFamily="2" charset="2"/>
              <a:buChar char="Ø"/>
            </a:pPr>
            <a:r>
              <a:rPr lang="ja-JP" altLang="en-US" sz="1870" dirty="0">
                <a:latin typeface="Meiryo UI" panose="020B0604030504040204" pitchFamily="50" charset="-128"/>
                <a:ea typeface="Meiryo UI" panose="020B0604030504040204" pitchFamily="50" charset="-128"/>
              </a:rPr>
              <a:t>家庭の経済状況に関わらず本人が志望する水準の高校への進学ができるよう、区内小学校５・６年生及び中学生を対象に、発展的な内容の課外学習を実施</a:t>
            </a:r>
            <a:endParaRPr lang="en-US" altLang="ja-JP" sz="1870" dirty="0">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BD387A20-0984-EF6D-BE6C-16FD1DF0D04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391516" y="1125159"/>
            <a:ext cx="1998608" cy="1914264"/>
          </a:xfrm>
          <a:prstGeom prst="rect">
            <a:avLst/>
          </a:prstGeom>
        </p:spPr>
      </p:pic>
    </p:spTree>
    <p:extLst>
      <p:ext uri="{BB962C8B-B14F-4D97-AF65-F5344CB8AC3E}">
        <p14:creationId xmlns:p14="http://schemas.microsoft.com/office/powerpoint/2010/main" val="194719532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lvl="0">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各区の特色ある施策の展開</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48131" name="正方形/長方形 4"/>
          <p:cNvSpPr>
            <a:spLocks noChangeArrowheads="1"/>
          </p:cNvSpPr>
          <p:nvPr/>
        </p:nvSpPr>
        <p:spPr bwMode="auto">
          <a:xfrm>
            <a:off x="47624" y="940551"/>
            <a:ext cx="12096751" cy="248844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35" name="Rectangle 28"/>
          <p:cNvSpPr>
            <a:spLocks noChangeArrowheads="1"/>
          </p:cNvSpPr>
          <p:nvPr/>
        </p:nvSpPr>
        <p:spPr bwMode="auto">
          <a:xfrm>
            <a:off x="249645" y="705557"/>
            <a:ext cx="7625996" cy="42934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solidFill>
                  <a:srgbClr val="000000"/>
                </a:solidFill>
                <a:latin typeface="Meiryo UI" panose="020B0604030504040204" pitchFamily="50" charset="-128"/>
                <a:ea typeface="Meiryo UI" panose="020B0604030504040204" pitchFamily="50" charset="-128"/>
              </a:rPr>
              <a:t>西成特区構想</a:t>
            </a:r>
            <a:r>
              <a:rPr lang="ja-JP" altLang="en-US" sz="1867" dirty="0">
                <a:latin typeface="Meiryo UI" panose="020B0604030504040204" pitchFamily="50" charset="-128"/>
                <a:ea typeface="Meiryo UI" panose="020B0604030504040204" pitchFamily="50" charset="-128"/>
              </a:rPr>
              <a:t>　</a:t>
            </a:r>
            <a:r>
              <a:rPr lang="en-US" altLang="ja-JP" sz="1867" dirty="0">
                <a:latin typeface="Meiryo UI" panose="020B0604030504040204" pitchFamily="50" charset="-128"/>
                <a:ea typeface="Meiryo UI" panose="020B0604030504040204" pitchFamily="50" charset="-128"/>
              </a:rPr>
              <a:t>《</a:t>
            </a:r>
            <a:r>
              <a:rPr lang="ja-JP" altLang="en-US" sz="1867" dirty="0">
                <a:latin typeface="Meiryo UI" panose="020B0604030504040204" pitchFamily="50" charset="-128"/>
                <a:ea typeface="Meiryo UI" panose="020B0604030504040204" pitchFamily="50" charset="-128"/>
              </a:rPr>
              <a:t>将来のための投資的プロジェクトや大規模事業等の取組</a:t>
            </a:r>
            <a:r>
              <a:rPr lang="en-US" altLang="ja-JP" sz="1867" dirty="0">
                <a:latin typeface="Meiryo UI" panose="020B0604030504040204" pitchFamily="50" charset="-128"/>
                <a:ea typeface="Meiryo UI" panose="020B0604030504040204" pitchFamily="50" charset="-128"/>
              </a:rPr>
              <a:t>》</a:t>
            </a:r>
          </a:p>
        </p:txBody>
      </p:sp>
      <p:sp>
        <p:nvSpPr>
          <p:cNvPr id="11" name="Rectangle 5"/>
          <p:cNvSpPr>
            <a:spLocks noChangeArrowheads="1"/>
          </p:cNvSpPr>
          <p:nvPr/>
        </p:nvSpPr>
        <p:spPr bwMode="auto">
          <a:xfrm>
            <a:off x="323385" y="1297532"/>
            <a:ext cx="8914889" cy="1133374"/>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天下茶屋駅周辺地域のまちづくり検討調査</a:t>
            </a:r>
            <a:endParaRPr lang="en-US" altLang="ja-JP" sz="2133" b="1" dirty="0">
              <a:solidFill>
                <a:srgbClr val="FF0000"/>
              </a:solidFill>
              <a:latin typeface="Meiryo UI" panose="020B0604030504040204" pitchFamily="50" charset="-128"/>
              <a:ea typeface="Meiryo UI" panose="020B0604030504040204" pitchFamily="50" charset="-128"/>
            </a:endParaRPr>
          </a:p>
          <a:p>
            <a:pPr marL="523875" indent="-342900">
              <a:spcAft>
                <a:spcPts val="400"/>
              </a:spcAft>
              <a:buFont typeface="Wingdings" panose="05000000000000000000" pitchFamily="2" charset="2"/>
              <a:buChar char="Ø"/>
              <a:defRPr/>
            </a:pPr>
            <a:r>
              <a:rPr lang="ja-JP" altLang="en-US" sz="1867" dirty="0">
                <a:latin typeface="Meiryo UI" panose="020B0604030504040204" pitchFamily="50" charset="-128"/>
                <a:ea typeface="Meiryo UI" panose="020B0604030504040204" pitchFamily="50" charset="-128"/>
              </a:rPr>
              <a:t>西成区の新たなまちづくりの拠点として、さらなる若者の流入・子育て世帯の定住をめざしまちづくりの検討調査を実施</a:t>
            </a:r>
          </a:p>
          <a:p>
            <a:pPr marL="323850" indent="-142875">
              <a:spcAft>
                <a:spcPts val="400"/>
              </a:spcAft>
              <a:buFont typeface="Wingdings" panose="05000000000000000000" pitchFamily="2" charset="2"/>
              <a:buChar char="Ø"/>
              <a:defRPr/>
            </a:pPr>
            <a:endParaRPr lang="en-US" altLang="ja-JP" sz="1867" dirty="0">
              <a:latin typeface="Meiryo UI" panose="020B0604030504040204" pitchFamily="50" charset="-128"/>
              <a:ea typeface="Meiryo UI" panose="020B0604030504040204" pitchFamily="50" charset="-128"/>
            </a:endParaRPr>
          </a:p>
        </p:txBody>
      </p:sp>
      <p:sp>
        <p:nvSpPr>
          <p:cNvPr id="13" name="Rectangle 5"/>
          <p:cNvSpPr>
            <a:spLocks noChangeArrowheads="1"/>
          </p:cNvSpPr>
          <p:nvPr/>
        </p:nvSpPr>
        <p:spPr bwMode="auto">
          <a:xfrm>
            <a:off x="323385" y="2464474"/>
            <a:ext cx="7472011" cy="87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pPr>
            <a:r>
              <a:rPr lang="ja-JP" altLang="en-US" sz="2133" b="1" dirty="0">
                <a:latin typeface="Meiryo UI" panose="020B0604030504040204" pitchFamily="50" charset="-128"/>
                <a:ea typeface="Meiryo UI" panose="020B0604030504040204" pitchFamily="50" charset="-128"/>
              </a:rPr>
              <a:t>〇</a:t>
            </a:r>
            <a:r>
              <a:rPr lang="ja-JP" altLang="en-US" sz="2133" b="1" dirty="0">
                <a:solidFill>
                  <a:srgbClr val="FF0000"/>
                </a:solidFill>
                <a:latin typeface="Meiryo UI" panose="020B0604030504040204" pitchFamily="50" charset="-128"/>
                <a:ea typeface="Meiryo UI" panose="020B0604030504040204" pitchFamily="50" charset="-128"/>
              </a:rPr>
              <a:t>　</a:t>
            </a:r>
            <a:r>
              <a:rPr lang="ja-JP" altLang="en-US" sz="2130" b="1" dirty="0">
                <a:latin typeface="Meiryo UI" panose="020B0604030504040204" pitchFamily="50" charset="-128"/>
                <a:ea typeface="Meiryo UI" panose="020B0604030504040204" pitchFamily="50" charset="-128"/>
              </a:rPr>
              <a:t>あい</a:t>
            </a:r>
            <a:r>
              <a:rPr lang="ja-JP" altLang="en-US" sz="2130" b="1" dirty="0" err="1">
                <a:latin typeface="Meiryo UI" panose="020B0604030504040204" pitchFamily="50" charset="-128"/>
                <a:ea typeface="Meiryo UI" panose="020B0604030504040204" pitchFamily="50" charset="-128"/>
              </a:rPr>
              <a:t>りん</a:t>
            </a:r>
            <a:r>
              <a:rPr lang="ja-JP" altLang="en-US" sz="2130" b="1" dirty="0">
                <a:latin typeface="Meiryo UI" panose="020B0604030504040204" pitchFamily="50" charset="-128"/>
                <a:ea typeface="Meiryo UI" panose="020B0604030504040204" pitchFamily="50" charset="-128"/>
              </a:rPr>
              <a:t>総合センター跡地等活用事業</a:t>
            </a:r>
            <a:r>
              <a:rPr lang="ja-JP" altLang="en-US" sz="2133" b="1" dirty="0">
                <a:latin typeface="Meiryo UI" panose="020B0604030504040204" pitchFamily="50" charset="-128"/>
                <a:ea typeface="Meiryo UI" panose="020B0604030504040204" pitchFamily="50" charset="-128"/>
              </a:rPr>
              <a:t>　 </a:t>
            </a:r>
          </a:p>
          <a:p>
            <a:pPr lvl="1" indent="-263525">
              <a:spcAft>
                <a:spcPts val="400"/>
              </a:spcAft>
              <a:buFont typeface="Wingdings" panose="05000000000000000000" pitchFamily="2" charset="2"/>
              <a:buChar char="Ø"/>
            </a:pPr>
            <a:r>
              <a:rPr lang="ja-JP" altLang="en-US" sz="1870" dirty="0">
                <a:latin typeface="Meiryo UI" panose="020B0604030504040204" pitchFamily="50" charset="-128"/>
                <a:ea typeface="Meiryo UI" panose="020B0604030504040204" pitchFamily="50" charset="-128"/>
              </a:rPr>
              <a:t> あい</a:t>
            </a:r>
            <a:r>
              <a:rPr lang="ja-JP" altLang="en-US" sz="1870" dirty="0" err="1">
                <a:latin typeface="Meiryo UI" panose="020B0604030504040204" pitchFamily="50" charset="-128"/>
                <a:ea typeface="Meiryo UI" panose="020B0604030504040204" pitchFamily="50" charset="-128"/>
              </a:rPr>
              <a:t>りん</a:t>
            </a:r>
            <a:r>
              <a:rPr lang="ja-JP" altLang="en-US" sz="1870" dirty="0">
                <a:latin typeface="Meiryo UI" panose="020B0604030504040204" pitchFamily="50" charset="-128"/>
                <a:ea typeface="Meiryo UI" panose="020B0604030504040204" pitchFamily="50" charset="-128"/>
              </a:rPr>
              <a:t>総合センター跡地等の利活用に向けた検討を実施</a:t>
            </a:r>
            <a:endParaRPr lang="ja-JP" altLang="ja-JP" sz="1870" dirty="0">
              <a:latin typeface="Meiryo UI" panose="020B0604030504040204" pitchFamily="50" charset="-128"/>
              <a:ea typeface="Meiryo UI" panose="020B0604030504040204" pitchFamily="50" charset="-128"/>
            </a:endParaRPr>
          </a:p>
        </p:txBody>
      </p:sp>
      <p:sp>
        <p:nvSpPr>
          <p:cNvPr id="20"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28</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2" name="正方形/長方形 4">
            <a:extLst>
              <a:ext uri="{FF2B5EF4-FFF2-40B4-BE49-F238E27FC236}">
                <a16:creationId xmlns:a16="http://schemas.microsoft.com/office/drawing/2014/main" id="{8815DBA9-C3DA-80AD-73E9-302BCD3C1851}"/>
              </a:ext>
            </a:extLst>
          </p:cNvPr>
          <p:cNvSpPr>
            <a:spLocks noChangeArrowheads="1"/>
          </p:cNvSpPr>
          <p:nvPr/>
        </p:nvSpPr>
        <p:spPr bwMode="auto">
          <a:xfrm>
            <a:off x="63637" y="3851868"/>
            <a:ext cx="12096751" cy="293628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3" name="Rectangle 28">
            <a:extLst>
              <a:ext uri="{FF2B5EF4-FFF2-40B4-BE49-F238E27FC236}">
                <a16:creationId xmlns:a16="http://schemas.microsoft.com/office/drawing/2014/main" id="{82B22146-6002-3CCF-2028-4B3636B0669A}"/>
              </a:ext>
            </a:extLst>
          </p:cNvPr>
          <p:cNvSpPr>
            <a:spLocks noChangeArrowheads="1"/>
          </p:cNvSpPr>
          <p:nvPr/>
        </p:nvSpPr>
        <p:spPr bwMode="auto">
          <a:xfrm>
            <a:off x="171471" y="3655836"/>
            <a:ext cx="4682564"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あい</a:t>
            </a:r>
            <a:r>
              <a:rPr lang="ja-JP" altLang="en-US" sz="1867" dirty="0" err="1">
                <a:latin typeface="Meiryo UI" panose="020B0604030504040204" pitchFamily="50" charset="-128"/>
                <a:ea typeface="Meiryo UI" panose="020B0604030504040204" pitchFamily="50" charset="-128"/>
                <a:cs typeface="Meiryo UI" panose="020B0604030504040204" pitchFamily="50" charset="-128"/>
              </a:rPr>
              <a:t>りん</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地域における三者連携の取組</a:t>
            </a:r>
          </a:p>
        </p:txBody>
      </p:sp>
      <p:sp>
        <p:nvSpPr>
          <p:cNvPr id="4" name="正方形/長方形 42">
            <a:extLst>
              <a:ext uri="{FF2B5EF4-FFF2-40B4-BE49-F238E27FC236}">
                <a16:creationId xmlns:a16="http://schemas.microsoft.com/office/drawing/2014/main" id="{E06B4828-6E35-6828-1A13-43889997086D}"/>
              </a:ext>
            </a:extLst>
          </p:cNvPr>
          <p:cNvSpPr>
            <a:spLocks noChangeArrowheads="1"/>
          </p:cNvSpPr>
          <p:nvPr/>
        </p:nvSpPr>
        <p:spPr bwMode="auto">
          <a:xfrm>
            <a:off x="323385" y="4266375"/>
            <a:ext cx="4682564" cy="211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39205" tIns="69604" rIns="139205" bIns="69604" numCol="1" spcCol="0">
            <a:spAutoFit/>
          </a:bodyPr>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627063" indent="-236538">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968375" indent="-188913">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357313" indent="-188913">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1747838" indent="-188913">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205038" indent="-188913"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662238" indent="-188913"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119438" indent="-188913"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576638" indent="-188913"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lnSpc>
                <a:spcPts val="4000"/>
              </a:lnSpc>
              <a:buNone/>
            </a:pPr>
            <a:r>
              <a:rPr lang="ja-JP" altLang="en-US" sz="2130" b="1" dirty="0">
                <a:latin typeface="Meiryo UI" panose="020B0604030504040204" pitchFamily="50" charset="-128"/>
                <a:ea typeface="Meiryo UI" panose="020B0604030504040204" pitchFamily="50" charset="-128"/>
              </a:rPr>
              <a:t>大阪府・大阪府警・大阪市が協力し、地域の環境整備を継続して行うとともに、まちの活性化など西成特区構想を後押しする取組を実施</a:t>
            </a:r>
            <a:endParaRPr lang="ja-JP" altLang="en-US" sz="2130" b="1" strike="sngStrike" dirty="0">
              <a:latin typeface="Meiryo UI" panose="020B0604030504040204" pitchFamily="50" charset="-128"/>
              <a:ea typeface="Meiryo UI" panose="020B0604030504040204" pitchFamily="50" charset="-128"/>
            </a:endParaRPr>
          </a:p>
        </p:txBody>
      </p:sp>
      <p:pic>
        <p:nvPicPr>
          <p:cNvPr id="28" name="図 27">
            <a:extLst>
              <a:ext uri="{FF2B5EF4-FFF2-40B4-BE49-F238E27FC236}">
                <a16:creationId xmlns:a16="http://schemas.microsoft.com/office/drawing/2014/main" id="{61BEAB67-4582-FEE7-D21E-A63AAFA4D63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52766" y="3856425"/>
            <a:ext cx="5082023" cy="2936280"/>
          </a:xfrm>
          <a:prstGeom prst="rect">
            <a:avLst/>
          </a:prstGeom>
        </p:spPr>
      </p:pic>
      <p:grpSp>
        <p:nvGrpSpPr>
          <p:cNvPr id="38" name="グループ化 37">
            <a:extLst>
              <a:ext uri="{FF2B5EF4-FFF2-40B4-BE49-F238E27FC236}">
                <a16:creationId xmlns:a16="http://schemas.microsoft.com/office/drawing/2014/main" id="{083C57D8-AF4E-9902-8283-A392B839D428}"/>
              </a:ext>
            </a:extLst>
          </p:cNvPr>
          <p:cNvGrpSpPr>
            <a:grpSpLocks noChangeAspect="1"/>
          </p:cNvGrpSpPr>
          <p:nvPr/>
        </p:nvGrpSpPr>
        <p:grpSpPr>
          <a:xfrm>
            <a:off x="8983887" y="1019738"/>
            <a:ext cx="2451810" cy="2418298"/>
            <a:chOff x="9514809" y="3748465"/>
            <a:chExt cx="1608709" cy="1586719"/>
          </a:xfrm>
        </p:grpSpPr>
        <p:grpSp>
          <p:nvGrpSpPr>
            <p:cNvPr id="39" name="グループ化 38">
              <a:extLst>
                <a:ext uri="{FF2B5EF4-FFF2-40B4-BE49-F238E27FC236}">
                  <a16:creationId xmlns:a16="http://schemas.microsoft.com/office/drawing/2014/main" id="{AEE4D2DE-A27E-EEB8-DFC0-1884BFFB050C}"/>
                </a:ext>
              </a:extLst>
            </p:cNvPr>
            <p:cNvGrpSpPr/>
            <p:nvPr/>
          </p:nvGrpSpPr>
          <p:grpSpPr>
            <a:xfrm>
              <a:off x="10215495" y="4125796"/>
              <a:ext cx="908023" cy="908023"/>
              <a:chOff x="11420097" y="4190745"/>
              <a:chExt cx="704267" cy="704267"/>
            </a:xfrm>
          </p:grpSpPr>
          <p:sp>
            <p:nvSpPr>
              <p:cNvPr id="61" name="楕円 60">
                <a:extLst>
                  <a:ext uri="{FF2B5EF4-FFF2-40B4-BE49-F238E27FC236}">
                    <a16:creationId xmlns:a16="http://schemas.microsoft.com/office/drawing/2014/main" id="{55986ECE-2C13-8C7E-497B-E70C0DE15C60}"/>
                  </a:ext>
                </a:extLst>
              </p:cNvPr>
              <p:cNvSpPr/>
              <p:nvPr/>
            </p:nvSpPr>
            <p:spPr>
              <a:xfrm>
                <a:off x="11460249" y="4236641"/>
                <a:ext cx="623966" cy="623966"/>
              </a:xfrm>
              <a:prstGeom prst="ellipse">
                <a:avLst/>
              </a:prstGeom>
              <a:solidFill>
                <a:srgbClr val="FFFF00">
                  <a:alpha val="35000"/>
                </a:srgbClr>
              </a:solidFill>
              <a:ln>
                <a:noFill/>
              </a:ln>
              <a:effectLst>
                <a:glow rad="127000">
                  <a:srgbClr val="FFFF00">
                    <a:alpha val="55000"/>
                  </a:srgbClr>
                </a:glow>
                <a:softEdge rad="889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dirty="0"/>
              </a:p>
            </p:txBody>
          </p:sp>
          <p:sp>
            <p:nvSpPr>
              <p:cNvPr id="62" name="楕円 61">
                <a:extLst>
                  <a:ext uri="{FF2B5EF4-FFF2-40B4-BE49-F238E27FC236}">
                    <a16:creationId xmlns:a16="http://schemas.microsoft.com/office/drawing/2014/main" id="{3084336B-6C75-7900-DE2C-D3D617BF43A9}"/>
                  </a:ext>
                </a:extLst>
              </p:cNvPr>
              <p:cNvSpPr/>
              <p:nvPr/>
            </p:nvSpPr>
            <p:spPr bwMode="ltGray">
              <a:xfrm>
                <a:off x="11420097" y="4190745"/>
                <a:ext cx="704267" cy="704267"/>
              </a:xfrm>
              <a:prstGeom prst="ellipse">
                <a:avLst/>
              </a:prstGeom>
              <a:noFill/>
              <a:ln w="9525">
                <a:solidFill>
                  <a:schemeClr val="bg1">
                    <a:lumMod val="75000"/>
                  </a:schemeClr>
                </a:solidFill>
              </a:ln>
              <a:effectLst>
                <a:glow rad="254000">
                  <a:schemeClr val="accent5">
                    <a:lumMod val="40000"/>
                    <a:lumOff val="60000"/>
                    <a:alpha val="5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8" dirty="0"/>
              </a:p>
            </p:txBody>
          </p:sp>
        </p:grpSp>
        <p:sp>
          <p:nvSpPr>
            <p:cNvPr id="40" name="フリーフォーム 13">
              <a:extLst>
                <a:ext uri="{FF2B5EF4-FFF2-40B4-BE49-F238E27FC236}">
                  <a16:creationId xmlns:a16="http://schemas.microsoft.com/office/drawing/2014/main" id="{89F7AFF8-8363-E442-49D9-FBD80886CA41}"/>
                </a:ext>
              </a:extLst>
            </p:cNvPr>
            <p:cNvSpPr/>
            <p:nvPr/>
          </p:nvSpPr>
          <p:spPr>
            <a:xfrm>
              <a:off x="9917306" y="3748465"/>
              <a:ext cx="1145578" cy="1395035"/>
            </a:xfrm>
            <a:custGeom>
              <a:avLst/>
              <a:gdLst>
                <a:gd name="connsiteX0" fmla="*/ 0 w 2709863"/>
                <a:gd name="connsiteY0" fmla="*/ 0 h 1843087"/>
                <a:gd name="connsiteX1" fmla="*/ 19050 w 2709863"/>
                <a:gd name="connsiteY1" fmla="*/ 428625 h 1843087"/>
                <a:gd name="connsiteX2" fmla="*/ 47625 w 2709863"/>
                <a:gd name="connsiteY2" fmla="*/ 700087 h 1843087"/>
                <a:gd name="connsiteX3" fmla="*/ 176213 w 2709863"/>
                <a:gd name="connsiteY3" fmla="*/ 642937 h 1843087"/>
                <a:gd name="connsiteX4" fmla="*/ 238125 w 2709863"/>
                <a:gd name="connsiteY4" fmla="*/ 585787 h 1843087"/>
                <a:gd name="connsiteX5" fmla="*/ 280988 w 2709863"/>
                <a:gd name="connsiteY5" fmla="*/ 509587 h 1843087"/>
                <a:gd name="connsiteX6" fmla="*/ 333375 w 2709863"/>
                <a:gd name="connsiteY6" fmla="*/ 433387 h 1843087"/>
                <a:gd name="connsiteX7" fmla="*/ 457200 w 2709863"/>
                <a:gd name="connsiteY7" fmla="*/ 433387 h 1843087"/>
                <a:gd name="connsiteX8" fmla="*/ 566738 w 2709863"/>
                <a:gd name="connsiteY8" fmla="*/ 433387 h 1843087"/>
                <a:gd name="connsiteX9" fmla="*/ 757238 w 2709863"/>
                <a:gd name="connsiteY9" fmla="*/ 485775 h 1843087"/>
                <a:gd name="connsiteX10" fmla="*/ 862013 w 2709863"/>
                <a:gd name="connsiteY10" fmla="*/ 542925 h 1843087"/>
                <a:gd name="connsiteX11" fmla="*/ 957263 w 2709863"/>
                <a:gd name="connsiteY11" fmla="*/ 619125 h 1843087"/>
                <a:gd name="connsiteX12" fmla="*/ 1047750 w 2709863"/>
                <a:gd name="connsiteY12" fmla="*/ 685800 h 1843087"/>
                <a:gd name="connsiteX13" fmla="*/ 1076325 w 2709863"/>
                <a:gd name="connsiteY13" fmla="*/ 719137 h 1843087"/>
                <a:gd name="connsiteX14" fmla="*/ 1300163 w 2709863"/>
                <a:gd name="connsiteY14" fmla="*/ 795337 h 1843087"/>
                <a:gd name="connsiteX15" fmla="*/ 1762125 w 2709863"/>
                <a:gd name="connsiteY15" fmla="*/ 957262 h 1843087"/>
                <a:gd name="connsiteX16" fmla="*/ 1743075 w 2709863"/>
                <a:gd name="connsiteY16" fmla="*/ 1019175 h 1843087"/>
                <a:gd name="connsiteX17" fmla="*/ 2709863 w 2709863"/>
                <a:gd name="connsiteY17" fmla="*/ 1290637 h 1843087"/>
                <a:gd name="connsiteX18" fmla="*/ 2643188 w 2709863"/>
                <a:gd name="connsiteY18" fmla="*/ 1481137 h 1843087"/>
                <a:gd name="connsiteX19" fmla="*/ 2614613 w 2709863"/>
                <a:gd name="connsiteY19" fmla="*/ 1590675 h 1843087"/>
                <a:gd name="connsiteX20" fmla="*/ 2514600 w 2709863"/>
                <a:gd name="connsiteY20" fmla="*/ 1843087 h 1843087"/>
                <a:gd name="connsiteX0" fmla="*/ 0 w 2709863"/>
                <a:gd name="connsiteY0" fmla="*/ 0 h 2295525"/>
                <a:gd name="connsiteX1" fmla="*/ 19050 w 2709863"/>
                <a:gd name="connsiteY1" fmla="*/ 428625 h 2295525"/>
                <a:gd name="connsiteX2" fmla="*/ 47625 w 2709863"/>
                <a:gd name="connsiteY2" fmla="*/ 700087 h 2295525"/>
                <a:gd name="connsiteX3" fmla="*/ 176213 w 2709863"/>
                <a:gd name="connsiteY3" fmla="*/ 642937 h 2295525"/>
                <a:gd name="connsiteX4" fmla="*/ 238125 w 2709863"/>
                <a:gd name="connsiteY4" fmla="*/ 585787 h 2295525"/>
                <a:gd name="connsiteX5" fmla="*/ 280988 w 2709863"/>
                <a:gd name="connsiteY5" fmla="*/ 509587 h 2295525"/>
                <a:gd name="connsiteX6" fmla="*/ 333375 w 2709863"/>
                <a:gd name="connsiteY6" fmla="*/ 433387 h 2295525"/>
                <a:gd name="connsiteX7" fmla="*/ 457200 w 2709863"/>
                <a:gd name="connsiteY7" fmla="*/ 433387 h 2295525"/>
                <a:gd name="connsiteX8" fmla="*/ 566738 w 2709863"/>
                <a:gd name="connsiteY8" fmla="*/ 433387 h 2295525"/>
                <a:gd name="connsiteX9" fmla="*/ 757238 w 2709863"/>
                <a:gd name="connsiteY9" fmla="*/ 485775 h 2295525"/>
                <a:gd name="connsiteX10" fmla="*/ 862013 w 2709863"/>
                <a:gd name="connsiteY10" fmla="*/ 542925 h 2295525"/>
                <a:gd name="connsiteX11" fmla="*/ 957263 w 2709863"/>
                <a:gd name="connsiteY11" fmla="*/ 619125 h 2295525"/>
                <a:gd name="connsiteX12" fmla="*/ 1047750 w 2709863"/>
                <a:gd name="connsiteY12" fmla="*/ 685800 h 2295525"/>
                <a:gd name="connsiteX13" fmla="*/ 1076325 w 2709863"/>
                <a:gd name="connsiteY13" fmla="*/ 719137 h 2295525"/>
                <a:gd name="connsiteX14" fmla="*/ 1300163 w 2709863"/>
                <a:gd name="connsiteY14" fmla="*/ 795337 h 2295525"/>
                <a:gd name="connsiteX15" fmla="*/ 1762125 w 2709863"/>
                <a:gd name="connsiteY15" fmla="*/ 957262 h 2295525"/>
                <a:gd name="connsiteX16" fmla="*/ 1743075 w 2709863"/>
                <a:gd name="connsiteY16" fmla="*/ 1019175 h 2295525"/>
                <a:gd name="connsiteX17" fmla="*/ 2709863 w 2709863"/>
                <a:gd name="connsiteY17" fmla="*/ 1290637 h 2295525"/>
                <a:gd name="connsiteX18" fmla="*/ 2643188 w 2709863"/>
                <a:gd name="connsiteY18" fmla="*/ 1481137 h 2295525"/>
                <a:gd name="connsiteX19" fmla="*/ 2614613 w 2709863"/>
                <a:gd name="connsiteY19" fmla="*/ 1590675 h 2295525"/>
                <a:gd name="connsiteX20" fmla="*/ 2328863 w 2709863"/>
                <a:gd name="connsiteY20" fmla="*/ 2295525 h 2295525"/>
                <a:gd name="connsiteX0" fmla="*/ 0 w 2709863"/>
                <a:gd name="connsiteY0" fmla="*/ 0 h 2805112"/>
                <a:gd name="connsiteX1" fmla="*/ 19050 w 2709863"/>
                <a:gd name="connsiteY1" fmla="*/ 428625 h 2805112"/>
                <a:gd name="connsiteX2" fmla="*/ 47625 w 2709863"/>
                <a:gd name="connsiteY2" fmla="*/ 700087 h 2805112"/>
                <a:gd name="connsiteX3" fmla="*/ 176213 w 2709863"/>
                <a:gd name="connsiteY3" fmla="*/ 642937 h 2805112"/>
                <a:gd name="connsiteX4" fmla="*/ 238125 w 2709863"/>
                <a:gd name="connsiteY4" fmla="*/ 585787 h 2805112"/>
                <a:gd name="connsiteX5" fmla="*/ 280988 w 2709863"/>
                <a:gd name="connsiteY5" fmla="*/ 509587 h 2805112"/>
                <a:gd name="connsiteX6" fmla="*/ 333375 w 2709863"/>
                <a:gd name="connsiteY6" fmla="*/ 433387 h 2805112"/>
                <a:gd name="connsiteX7" fmla="*/ 457200 w 2709863"/>
                <a:gd name="connsiteY7" fmla="*/ 433387 h 2805112"/>
                <a:gd name="connsiteX8" fmla="*/ 566738 w 2709863"/>
                <a:gd name="connsiteY8" fmla="*/ 433387 h 2805112"/>
                <a:gd name="connsiteX9" fmla="*/ 757238 w 2709863"/>
                <a:gd name="connsiteY9" fmla="*/ 485775 h 2805112"/>
                <a:gd name="connsiteX10" fmla="*/ 862013 w 2709863"/>
                <a:gd name="connsiteY10" fmla="*/ 542925 h 2805112"/>
                <a:gd name="connsiteX11" fmla="*/ 957263 w 2709863"/>
                <a:gd name="connsiteY11" fmla="*/ 619125 h 2805112"/>
                <a:gd name="connsiteX12" fmla="*/ 1047750 w 2709863"/>
                <a:gd name="connsiteY12" fmla="*/ 685800 h 2805112"/>
                <a:gd name="connsiteX13" fmla="*/ 1076325 w 2709863"/>
                <a:gd name="connsiteY13" fmla="*/ 719137 h 2805112"/>
                <a:gd name="connsiteX14" fmla="*/ 1300163 w 2709863"/>
                <a:gd name="connsiteY14" fmla="*/ 795337 h 2805112"/>
                <a:gd name="connsiteX15" fmla="*/ 1762125 w 2709863"/>
                <a:gd name="connsiteY15" fmla="*/ 957262 h 2805112"/>
                <a:gd name="connsiteX16" fmla="*/ 1743075 w 2709863"/>
                <a:gd name="connsiteY16" fmla="*/ 1019175 h 2805112"/>
                <a:gd name="connsiteX17" fmla="*/ 2709863 w 2709863"/>
                <a:gd name="connsiteY17" fmla="*/ 1290637 h 2805112"/>
                <a:gd name="connsiteX18" fmla="*/ 2643188 w 2709863"/>
                <a:gd name="connsiteY18" fmla="*/ 1481137 h 2805112"/>
                <a:gd name="connsiteX19" fmla="*/ 2614613 w 2709863"/>
                <a:gd name="connsiteY19" fmla="*/ 1590675 h 2805112"/>
                <a:gd name="connsiteX20" fmla="*/ 2128838 w 2709863"/>
                <a:gd name="connsiteY20" fmla="*/ 2805112 h 2805112"/>
                <a:gd name="connsiteX0" fmla="*/ 0 w 2709863"/>
                <a:gd name="connsiteY0" fmla="*/ 0 h 3376612"/>
                <a:gd name="connsiteX1" fmla="*/ 19050 w 2709863"/>
                <a:gd name="connsiteY1" fmla="*/ 428625 h 3376612"/>
                <a:gd name="connsiteX2" fmla="*/ 47625 w 2709863"/>
                <a:gd name="connsiteY2" fmla="*/ 700087 h 3376612"/>
                <a:gd name="connsiteX3" fmla="*/ 176213 w 2709863"/>
                <a:gd name="connsiteY3" fmla="*/ 642937 h 3376612"/>
                <a:gd name="connsiteX4" fmla="*/ 238125 w 2709863"/>
                <a:gd name="connsiteY4" fmla="*/ 585787 h 3376612"/>
                <a:gd name="connsiteX5" fmla="*/ 280988 w 2709863"/>
                <a:gd name="connsiteY5" fmla="*/ 509587 h 3376612"/>
                <a:gd name="connsiteX6" fmla="*/ 333375 w 2709863"/>
                <a:gd name="connsiteY6" fmla="*/ 433387 h 3376612"/>
                <a:gd name="connsiteX7" fmla="*/ 457200 w 2709863"/>
                <a:gd name="connsiteY7" fmla="*/ 433387 h 3376612"/>
                <a:gd name="connsiteX8" fmla="*/ 566738 w 2709863"/>
                <a:gd name="connsiteY8" fmla="*/ 433387 h 3376612"/>
                <a:gd name="connsiteX9" fmla="*/ 757238 w 2709863"/>
                <a:gd name="connsiteY9" fmla="*/ 485775 h 3376612"/>
                <a:gd name="connsiteX10" fmla="*/ 862013 w 2709863"/>
                <a:gd name="connsiteY10" fmla="*/ 542925 h 3376612"/>
                <a:gd name="connsiteX11" fmla="*/ 957263 w 2709863"/>
                <a:gd name="connsiteY11" fmla="*/ 619125 h 3376612"/>
                <a:gd name="connsiteX12" fmla="*/ 1047750 w 2709863"/>
                <a:gd name="connsiteY12" fmla="*/ 685800 h 3376612"/>
                <a:gd name="connsiteX13" fmla="*/ 1076325 w 2709863"/>
                <a:gd name="connsiteY13" fmla="*/ 719137 h 3376612"/>
                <a:gd name="connsiteX14" fmla="*/ 1300163 w 2709863"/>
                <a:gd name="connsiteY14" fmla="*/ 795337 h 3376612"/>
                <a:gd name="connsiteX15" fmla="*/ 1762125 w 2709863"/>
                <a:gd name="connsiteY15" fmla="*/ 957262 h 3376612"/>
                <a:gd name="connsiteX16" fmla="*/ 1743075 w 2709863"/>
                <a:gd name="connsiteY16" fmla="*/ 1019175 h 3376612"/>
                <a:gd name="connsiteX17" fmla="*/ 2709863 w 2709863"/>
                <a:gd name="connsiteY17" fmla="*/ 1290637 h 3376612"/>
                <a:gd name="connsiteX18" fmla="*/ 2643188 w 2709863"/>
                <a:gd name="connsiteY18" fmla="*/ 1481137 h 3376612"/>
                <a:gd name="connsiteX19" fmla="*/ 2614613 w 2709863"/>
                <a:gd name="connsiteY19" fmla="*/ 1590675 h 3376612"/>
                <a:gd name="connsiteX20" fmla="*/ 1828801 w 2709863"/>
                <a:gd name="connsiteY20" fmla="*/ 3376612 h 3376612"/>
                <a:gd name="connsiteX0" fmla="*/ 0 w 2709863"/>
                <a:gd name="connsiteY0" fmla="*/ 0 h 3962400"/>
                <a:gd name="connsiteX1" fmla="*/ 19050 w 2709863"/>
                <a:gd name="connsiteY1" fmla="*/ 428625 h 3962400"/>
                <a:gd name="connsiteX2" fmla="*/ 47625 w 2709863"/>
                <a:gd name="connsiteY2" fmla="*/ 700087 h 3962400"/>
                <a:gd name="connsiteX3" fmla="*/ 176213 w 2709863"/>
                <a:gd name="connsiteY3" fmla="*/ 642937 h 3962400"/>
                <a:gd name="connsiteX4" fmla="*/ 238125 w 2709863"/>
                <a:gd name="connsiteY4" fmla="*/ 585787 h 3962400"/>
                <a:gd name="connsiteX5" fmla="*/ 280988 w 2709863"/>
                <a:gd name="connsiteY5" fmla="*/ 509587 h 3962400"/>
                <a:gd name="connsiteX6" fmla="*/ 333375 w 2709863"/>
                <a:gd name="connsiteY6" fmla="*/ 433387 h 3962400"/>
                <a:gd name="connsiteX7" fmla="*/ 457200 w 2709863"/>
                <a:gd name="connsiteY7" fmla="*/ 433387 h 3962400"/>
                <a:gd name="connsiteX8" fmla="*/ 566738 w 2709863"/>
                <a:gd name="connsiteY8" fmla="*/ 433387 h 3962400"/>
                <a:gd name="connsiteX9" fmla="*/ 757238 w 2709863"/>
                <a:gd name="connsiteY9" fmla="*/ 485775 h 3962400"/>
                <a:gd name="connsiteX10" fmla="*/ 862013 w 2709863"/>
                <a:gd name="connsiteY10" fmla="*/ 542925 h 3962400"/>
                <a:gd name="connsiteX11" fmla="*/ 957263 w 2709863"/>
                <a:gd name="connsiteY11" fmla="*/ 619125 h 3962400"/>
                <a:gd name="connsiteX12" fmla="*/ 1047750 w 2709863"/>
                <a:gd name="connsiteY12" fmla="*/ 685800 h 3962400"/>
                <a:gd name="connsiteX13" fmla="*/ 1076325 w 2709863"/>
                <a:gd name="connsiteY13" fmla="*/ 719137 h 3962400"/>
                <a:gd name="connsiteX14" fmla="*/ 1300163 w 2709863"/>
                <a:gd name="connsiteY14" fmla="*/ 795337 h 3962400"/>
                <a:gd name="connsiteX15" fmla="*/ 1762125 w 2709863"/>
                <a:gd name="connsiteY15" fmla="*/ 957262 h 3962400"/>
                <a:gd name="connsiteX16" fmla="*/ 1743075 w 2709863"/>
                <a:gd name="connsiteY16" fmla="*/ 1019175 h 3962400"/>
                <a:gd name="connsiteX17" fmla="*/ 2709863 w 2709863"/>
                <a:gd name="connsiteY17" fmla="*/ 1290637 h 3962400"/>
                <a:gd name="connsiteX18" fmla="*/ 2643188 w 2709863"/>
                <a:gd name="connsiteY18" fmla="*/ 1481137 h 3962400"/>
                <a:gd name="connsiteX19" fmla="*/ 2614613 w 2709863"/>
                <a:gd name="connsiteY19" fmla="*/ 1590675 h 3962400"/>
                <a:gd name="connsiteX20" fmla="*/ 1562101 w 2709863"/>
                <a:gd name="connsiteY20" fmla="*/ 3962400 h 3962400"/>
                <a:gd name="connsiteX0" fmla="*/ 0 w 2709863"/>
                <a:gd name="connsiteY0" fmla="*/ 0 h 4567237"/>
                <a:gd name="connsiteX1" fmla="*/ 19050 w 2709863"/>
                <a:gd name="connsiteY1" fmla="*/ 428625 h 4567237"/>
                <a:gd name="connsiteX2" fmla="*/ 47625 w 2709863"/>
                <a:gd name="connsiteY2" fmla="*/ 700087 h 4567237"/>
                <a:gd name="connsiteX3" fmla="*/ 176213 w 2709863"/>
                <a:gd name="connsiteY3" fmla="*/ 642937 h 4567237"/>
                <a:gd name="connsiteX4" fmla="*/ 238125 w 2709863"/>
                <a:gd name="connsiteY4" fmla="*/ 585787 h 4567237"/>
                <a:gd name="connsiteX5" fmla="*/ 280988 w 2709863"/>
                <a:gd name="connsiteY5" fmla="*/ 509587 h 4567237"/>
                <a:gd name="connsiteX6" fmla="*/ 333375 w 2709863"/>
                <a:gd name="connsiteY6" fmla="*/ 433387 h 4567237"/>
                <a:gd name="connsiteX7" fmla="*/ 457200 w 2709863"/>
                <a:gd name="connsiteY7" fmla="*/ 433387 h 4567237"/>
                <a:gd name="connsiteX8" fmla="*/ 566738 w 2709863"/>
                <a:gd name="connsiteY8" fmla="*/ 433387 h 4567237"/>
                <a:gd name="connsiteX9" fmla="*/ 757238 w 2709863"/>
                <a:gd name="connsiteY9" fmla="*/ 485775 h 4567237"/>
                <a:gd name="connsiteX10" fmla="*/ 862013 w 2709863"/>
                <a:gd name="connsiteY10" fmla="*/ 542925 h 4567237"/>
                <a:gd name="connsiteX11" fmla="*/ 957263 w 2709863"/>
                <a:gd name="connsiteY11" fmla="*/ 619125 h 4567237"/>
                <a:gd name="connsiteX12" fmla="*/ 1047750 w 2709863"/>
                <a:gd name="connsiteY12" fmla="*/ 685800 h 4567237"/>
                <a:gd name="connsiteX13" fmla="*/ 1076325 w 2709863"/>
                <a:gd name="connsiteY13" fmla="*/ 719137 h 4567237"/>
                <a:gd name="connsiteX14" fmla="*/ 1300163 w 2709863"/>
                <a:gd name="connsiteY14" fmla="*/ 795337 h 4567237"/>
                <a:gd name="connsiteX15" fmla="*/ 1762125 w 2709863"/>
                <a:gd name="connsiteY15" fmla="*/ 957262 h 4567237"/>
                <a:gd name="connsiteX16" fmla="*/ 1743075 w 2709863"/>
                <a:gd name="connsiteY16" fmla="*/ 1019175 h 4567237"/>
                <a:gd name="connsiteX17" fmla="*/ 2709863 w 2709863"/>
                <a:gd name="connsiteY17" fmla="*/ 1290637 h 4567237"/>
                <a:gd name="connsiteX18" fmla="*/ 2643188 w 2709863"/>
                <a:gd name="connsiteY18" fmla="*/ 1481137 h 4567237"/>
                <a:gd name="connsiteX19" fmla="*/ 2614613 w 2709863"/>
                <a:gd name="connsiteY19" fmla="*/ 1590675 h 4567237"/>
                <a:gd name="connsiteX20" fmla="*/ 1219201 w 2709863"/>
                <a:gd name="connsiteY20" fmla="*/ 4567237 h 4567237"/>
                <a:gd name="connsiteX0" fmla="*/ 280987 w 2990850"/>
                <a:gd name="connsiteY0" fmla="*/ 0 h 4848224"/>
                <a:gd name="connsiteX1" fmla="*/ 300037 w 2990850"/>
                <a:gd name="connsiteY1" fmla="*/ 428625 h 4848224"/>
                <a:gd name="connsiteX2" fmla="*/ 328612 w 2990850"/>
                <a:gd name="connsiteY2" fmla="*/ 700087 h 4848224"/>
                <a:gd name="connsiteX3" fmla="*/ 457200 w 2990850"/>
                <a:gd name="connsiteY3" fmla="*/ 642937 h 4848224"/>
                <a:gd name="connsiteX4" fmla="*/ 519112 w 2990850"/>
                <a:gd name="connsiteY4" fmla="*/ 585787 h 4848224"/>
                <a:gd name="connsiteX5" fmla="*/ 561975 w 2990850"/>
                <a:gd name="connsiteY5" fmla="*/ 509587 h 4848224"/>
                <a:gd name="connsiteX6" fmla="*/ 614362 w 2990850"/>
                <a:gd name="connsiteY6" fmla="*/ 433387 h 4848224"/>
                <a:gd name="connsiteX7" fmla="*/ 738187 w 2990850"/>
                <a:gd name="connsiteY7" fmla="*/ 433387 h 4848224"/>
                <a:gd name="connsiteX8" fmla="*/ 847725 w 2990850"/>
                <a:gd name="connsiteY8" fmla="*/ 433387 h 4848224"/>
                <a:gd name="connsiteX9" fmla="*/ 1038225 w 2990850"/>
                <a:gd name="connsiteY9" fmla="*/ 485775 h 4848224"/>
                <a:gd name="connsiteX10" fmla="*/ 1143000 w 2990850"/>
                <a:gd name="connsiteY10" fmla="*/ 542925 h 4848224"/>
                <a:gd name="connsiteX11" fmla="*/ 1238250 w 2990850"/>
                <a:gd name="connsiteY11" fmla="*/ 619125 h 4848224"/>
                <a:gd name="connsiteX12" fmla="*/ 1328737 w 2990850"/>
                <a:gd name="connsiteY12" fmla="*/ 685800 h 4848224"/>
                <a:gd name="connsiteX13" fmla="*/ 1357312 w 2990850"/>
                <a:gd name="connsiteY13" fmla="*/ 719137 h 4848224"/>
                <a:gd name="connsiteX14" fmla="*/ 1581150 w 2990850"/>
                <a:gd name="connsiteY14" fmla="*/ 795337 h 4848224"/>
                <a:gd name="connsiteX15" fmla="*/ 2043112 w 2990850"/>
                <a:gd name="connsiteY15" fmla="*/ 957262 h 4848224"/>
                <a:gd name="connsiteX16" fmla="*/ 2024062 w 2990850"/>
                <a:gd name="connsiteY16" fmla="*/ 1019175 h 4848224"/>
                <a:gd name="connsiteX17" fmla="*/ 2990850 w 2990850"/>
                <a:gd name="connsiteY17" fmla="*/ 1290637 h 4848224"/>
                <a:gd name="connsiteX18" fmla="*/ 2924175 w 2990850"/>
                <a:gd name="connsiteY18" fmla="*/ 1481137 h 4848224"/>
                <a:gd name="connsiteX19" fmla="*/ 2895600 w 2990850"/>
                <a:gd name="connsiteY19" fmla="*/ 1590675 h 4848224"/>
                <a:gd name="connsiteX20" fmla="*/ 0 w 2990850"/>
                <a:gd name="connsiteY20" fmla="*/ 4848224 h 4848224"/>
                <a:gd name="connsiteX0" fmla="*/ 280987 w 2990850"/>
                <a:gd name="connsiteY0" fmla="*/ 0 h 4848224"/>
                <a:gd name="connsiteX1" fmla="*/ 300037 w 2990850"/>
                <a:gd name="connsiteY1" fmla="*/ 428625 h 4848224"/>
                <a:gd name="connsiteX2" fmla="*/ 328612 w 2990850"/>
                <a:gd name="connsiteY2" fmla="*/ 700087 h 4848224"/>
                <a:gd name="connsiteX3" fmla="*/ 457200 w 2990850"/>
                <a:gd name="connsiteY3" fmla="*/ 642937 h 4848224"/>
                <a:gd name="connsiteX4" fmla="*/ 519112 w 2990850"/>
                <a:gd name="connsiteY4" fmla="*/ 585787 h 4848224"/>
                <a:gd name="connsiteX5" fmla="*/ 561975 w 2990850"/>
                <a:gd name="connsiteY5" fmla="*/ 509587 h 4848224"/>
                <a:gd name="connsiteX6" fmla="*/ 614362 w 2990850"/>
                <a:gd name="connsiteY6" fmla="*/ 433387 h 4848224"/>
                <a:gd name="connsiteX7" fmla="*/ 738187 w 2990850"/>
                <a:gd name="connsiteY7" fmla="*/ 433387 h 4848224"/>
                <a:gd name="connsiteX8" fmla="*/ 847725 w 2990850"/>
                <a:gd name="connsiteY8" fmla="*/ 433387 h 4848224"/>
                <a:gd name="connsiteX9" fmla="*/ 1038225 w 2990850"/>
                <a:gd name="connsiteY9" fmla="*/ 485775 h 4848224"/>
                <a:gd name="connsiteX10" fmla="*/ 1143000 w 2990850"/>
                <a:gd name="connsiteY10" fmla="*/ 542925 h 4848224"/>
                <a:gd name="connsiteX11" fmla="*/ 1238250 w 2990850"/>
                <a:gd name="connsiteY11" fmla="*/ 619125 h 4848224"/>
                <a:gd name="connsiteX12" fmla="*/ 1328737 w 2990850"/>
                <a:gd name="connsiteY12" fmla="*/ 685800 h 4848224"/>
                <a:gd name="connsiteX13" fmla="*/ 1357312 w 2990850"/>
                <a:gd name="connsiteY13" fmla="*/ 719137 h 4848224"/>
                <a:gd name="connsiteX14" fmla="*/ 1581150 w 2990850"/>
                <a:gd name="connsiteY14" fmla="*/ 795337 h 4848224"/>
                <a:gd name="connsiteX15" fmla="*/ 2043112 w 2990850"/>
                <a:gd name="connsiteY15" fmla="*/ 957262 h 4848224"/>
                <a:gd name="connsiteX16" fmla="*/ 2024062 w 2990850"/>
                <a:gd name="connsiteY16" fmla="*/ 1019175 h 4848224"/>
                <a:gd name="connsiteX17" fmla="*/ 2990850 w 2990850"/>
                <a:gd name="connsiteY17" fmla="*/ 1290637 h 4848224"/>
                <a:gd name="connsiteX18" fmla="*/ 2924175 w 2990850"/>
                <a:gd name="connsiteY18" fmla="*/ 1481137 h 4848224"/>
                <a:gd name="connsiteX19" fmla="*/ 2895600 w 2990850"/>
                <a:gd name="connsiteY19" fmla="*/ 1590675 h 4848224"/>
                <a:gd name="connsiteX20" fmla="*/ 1485900 w 2990850"/>
                <a:gd name="connsiteY20" fmla="*/ 4605335 h 4848224"/>
                <a:gd name="connsiteX21" fmla="*/ 0 w 2990850"/>
                <a:gd name="connsiteY21" fmla="*/ 4848224 h 4848224"/>
                <a:gd name="connsiteX0" fmla="*/ 280987 w 2990850"/>
                <a:gd name="connsiteY0" fmla="*/ 0 h 4848224"/>
                <a:gd name="connsiteX1" fmla="*/ 300037 w 2990850"/>
                <a:gd name="connsiteY1" fmla="*/ 428625 h 4848224"/>
                <a:gd name="connsiteX2" fmla="*/ 328612 w 2990850"/>
                <a:gd name="connsiteY2" fmla="*/ 700087 h 4848224"/>
                <a:gd name="connsiteX3" fmla="*/ 457200 w 2990850"/>
                <a:gd name="connsiteY3" fmla="*/ 642937 h 4848224"/>
                <a:gd name="connsiteX4" fmla="*/ 519112 w 2990850"/>
                <a:gd name="connsiteY4" fmla="*/ 585787 h 4848224"/>
                <a:gd name="connsiteX5" fmla="*/ 561975 w 2990850"/>
                <a:gd name="connsiteY5" fmla="*/ 509587 h 4848224"/>
                <a:gd name="connsiteX6" fmla="*/ 614362 w 2990850"/>
                <a:gd name="connsiteY6" fmla="*/ 433387 h 4848224"/>
                <a:gd name="connsiteX7" fmla="*/ 738187 w 2990850"/>
                <a:gd name="connsiteY7" fmla="*/ 433387 h 4848224"/>
                <a:gd name="connsiteX8" fmla="*/ 847725 w 2990850"/>
                <a:gd name="connsiteY8" fmla="*/ 433387 h 4848224"/>
                <a:gd name="connsiteX9" fmla="*/ 1038225 w 2990850"/>
                <a:gd name="connsiteY9" fmla="*/ 485775 h 4848224"/>
                <a:gd name="connsiteX10" fmla="*/ 1143000 w 2990850"/>
                <a:gd name="connsiteY10" fmla="*/ 542925 h 4848224"/>
                <a:gd name="connsiteX11" fmla="*/ 1238250 w 2990850"/>
                <a:gd name="connsiteY11" fmla="*/ 619125 h 4848224"/>
                <a:gd name="connsiteX12" fmla="*/ 1328737 w 2990850"/>
                <a:gd name="connsiteY12" fmla="*/ 685800 h 4848224"/>
                <a:gd name="connsiteX13" fmla="*/ 1357312 w 2990850"/>
                <a:gd name="connsiteY13" fmla="*/ 719137 h 4848224"/>
                <a:gd name="connsiteX14" fmla="*/ 1581150 w 2990850"/>
                <a:gd name="connsiteY14" fmla="*/ 795337 h 4848224"/>
                <a:gd name="connsiteX15" fmla="*/ 2043112 w 2990850"/>
                <a:gd name="connsiteY15" fmla="*/ 957262 h 4848224"/>
                <a:gd name="connsiteX16" fmla="*/ 2024062 w 2990850"/>
                <a:gd name="connsiteY16" fmla="*/ 1019175 h 4848224"/>
                <a:gd name="connsiteX17" fmla="*/ 2990850 w 2990850"/>
                <a:gd name="connsiteY17" fmla="*/ 1290637 h 4848224"/>
                <a:gd name="connsiteX18" fmla="*/ 2924175 w 2990850"/>
                <a:gd name="connsiteY18" fmla="*/ 1481137 h 4848224"/>
                <a:gd name="connsiteX19" fmla="*/ 2895600 w 2990850"/>
                <a:gd name="connsiteY19" fmla="*/ 1590675 h 4848224"/>
                <a:gd name="connsiteX20" fmla="*/ 1857375 w 2990850"/>
                <a:gd name="connsiteY20" fmla="*/ 3776660 h 4848224"/>
                <a:gd name="connsiteX21" fmla="*/ 1485900 w 2990850"/>
                <a:gd name="connsiteY21" fmla="*/ 4605335 h 4848224"/>
                <a:gd name="connsiteX22" fmla="*/ 0 w 2990850"/>
                <a:gd name="connsiteY22" fmla="*/ 4848224 h 4848224"/>
                <a:gd name="connsiteX0" fmla="*/ 385762 w 3095625"/>
                <a:gd name="connsiteY0" fmla="*/ 0 h 4605335"/>
                <a:gd name="connsiteX1" fmla="*/ 404812 w 3095625"/>
                <a:gd name="connsiteY1" fmla="*/ 428625 h 4605335"/>
                <a:gd name="connsiteX2" fmla="*/ 433387 w 3095625"/>
                <a:gd name="connsiteY2" fmla="*/ 700087 h 4605335"/>
                <a:gd name="connsiteX3" fmla="*/ 561975 w 3095625"/>
                <a:gd name="connsiteY3" fmla="*/ 642937 h 4605335"/>
                <a:gd name="connsiteX4" fmla="*/ 623887 w 3095625"/>
                <a:gd name="connsiteY4" fmla="*/ 585787 h 4605335"/>
                <a:gd name="connsiteX5" fmla="*/ 666750 w 3095625"/>
                <a:gd name="connsiteY5" fmla="*/ 509587 h 4605335"/>
                <a:gd name="connsiteX6" fmla="*/ 719137 w 3095625"/>
                <a:gd name="connsiteY6" fmla="*/ 433387 h 4605335"/>
                <a:gd name="connsiteX7" fmla="*/ 842962 w 3095625"/>
                <a:gd name="connsiteY7" fmla="*/ 433387 h 4605335"/>
                <a:gd name="connsiteX8" fmla="*/ 952500 w 3095625"/>
                <a:gd name="connsiteY8" fmla="*/ 433387 h 4605335"/>
                <a:gd name="connsiteX9" fmla="*/ 1143000 w 3095625"/>
                <a:gd name="connsiteY9" fmla="*/ 485775 h 4605335"/>
                <a:gd name="connsiteX10" fmla="*/ 1247775 w 3095625"/>
                <a:gd name="connsiteY10" fmla="*/ 542925 h 4605335"/>
                <a:gd name="connsiteX11" fmla="*/ 1343025 w 3095625"/>
                <a:gd name="connsiteY11" fmla="*/ 619125 h 4605335"/>
                <a:gd name="connsiteX12" fmla="*/ 1433512 w 3095625"/>
                <a:gd name="connsiteY12" fmla="*/ 685800 h 4605335"/>
                <a:gd name="connsiteX13" fmla="*/ 1462087 w 3095625"/>
                <a:gd name="connsiteY13" fmla="*/ 719137 h 4605335"/>
                <a:gd name="connsiteX14" fmla="*/ 1685925 w 3095625"/>
                <a:gd name="connsiteY14" fmla="*/ 795337 h 4605335"/>
                <a:gd name="connsiteX15" fmla="*/ 2147887 w 3095625"/>
                <a:gd name="connsiteY15" fmla="*/ 957262 h 4605335"/>
                <a:gd name="connsiteX16" fmla="*/ 2128837 w 3095625"/>
                <a:gd name="connsiteY16" fmla="*/ 1019175 h 4605335"/>
                <a:gd name="connsiteX17" fmla="*/ 3095625 w 3095625"/>
                <a:gd name="connsiteY17" fmla="*/ 1290637 h 4605335"/>
                <a:gd name="connsiteX18" fmla="*/ 3028950 w 3095625"/>
                <a:gd name="connsiteY18" fmla="*/ 1481137 h 4605335"/>
                <a:gd name="connsiteX19" fmla="*/ 3000375 w 3095625"/>
                <a:gd name="connsiteY19" fmla="*/ 1590675 h 4605335"/>
                <a:gd name="connsiteX20" fmla="*/ 1962150 w 3095625"/>
                <a:gd name="connsiteY20" fmla="*/ 3776660 h 4605335"/>
                <a:gd name="connsiteX21" fmla="*/ 1590675 w 3095625"/>
                <a:gd name="connsiteY21" fmla="*/ 4605335 h 4605335"/>
                <a:gd name="connsiteX22" fmla="*/ 0 w 3095625"/>
                <a:gd name="connsiteY22" fmla="*/ 4438649 h 4605335"/>
                <a:gd name="connsiteX0" fmla="*/ 385762 w 3095625"/>
                <a:gd name="connsiteY0" fmla="*/ 0 h 4841955"/>
                <a:gd name="connsiteX1" fmla="*/ 404812 w 3095625"/>
                <a:gd name="connsiteY1" fmla="*/ 428625 h 4841955"/>
                <a:gd name="connsiteX2" fmla="*/ 433387 w 3095625"/>
                <a:gd name="connsiteY2" fmla="*/ 700087 h 4841955"/>
                <a:gd name="connsiteX3" fmla="*/ 561975 w 3095625"/>
                <a:gd name="connsiteY3" fmla="*/ 642937 h 4841955"/>
                <a:gd name="connsiteX4" fmla="*/ 623887 w 3095625"/>
                <a:gd name="connsiteY4" fmla="*/ 585787 h 4841955"/>
                <a:gd name="connsiteX5" fmla="*/ 666750 w 3095625"/>
                <a:gd name="connsiteY5" fmla="*/ 509587 h 4841955"/>
                <a:gd name="connsiteX6" fmla="*/ 719137 w 3095625"/>
                <a:gd name="connsiteY6" fmla="*/ 433387 h 4841955"/>
                <a:gd name="connsiteX7" fmla="*/ 842962 w 3095625"/>
                <a:gd name="connsiteY7" fmla="*/ 433387 h 4841955"/>
                <a:gd name="connsiteX8" fmla="*/ 952500 w 3095625"/>
                <a:gd name="connsiteY8" fmla="*/ 433387 h 4841955"/>
                <a:gd name="connsiteX9" fmla="*/ 1143000 w 3095625"/>
                <a:gd name="connsiteY9" fmla="*/ 485775 h 4841955"/>
                <a:gd name="connsiteX10" fmla="*/ 1247775 w 3095625"/>
                <a:gd name="connsiteY10" fmla="*/ 542925 h 4841955"/>
                <a:gd name="connsiteX11" fmla="*/ 1343025 w 3095625"/>
                <a:gd name="connsiteY11" fmla="*/ 619125 h 4841955"/>
                <a:gd name="connsiteX12" fmla="*/ 1433512 w 3095625"/>
                <a:gd name="connsiteY12" fmla="*/ 685800 h 4841955"/>
                <a:gd name="connsiteX13" fmla="*/ 1462087 w 3095625"/>
                <a:gd name="connsiteY13" fmla="*/ 719137 h 4841955"/>
                <a:gd name="connsiteX14" fmla="*/ 1685925 w 3095625"/>
                <a:gd name="connsiteY14" fmla="*/ 795337 h 4841955"/>
                <a:gd name="connsiteX15" fmla="*/ 2147887 w 3095625"/>
                <a:gd name="connsiteY15" fmla="*/ 957262 h 4841955"/>
                <a:gd name="connsiteX16" fmla="*/ 2128837 w 3095625"/>
                <a:gd name="connsiteY16" fmla="*/ 1019175 h 4841955"/>
                <a:gd name="connsiteX17" fmla="*/ 3095625 w 3095625"/>
                <a:gd name="connsiteY17" fmla="*/ 1290637 h 4841955"/>
                <a:gd name="connsiteX18" fmla="*/ 3028950 w 3095625"/>
                <a:gd name="connsiteY18" fmla="*/ 1481137 h 4841955"/>
                <a:gd name="connsiteX19" fmla="*/ 3000375 w 3095625"/>
                <a:gd name="connsiteY19" fmla="*/ 1590675 h 4841955"/>
                <a:gd name="connsiteX20" fmla="*/ 1962150 w 3095625"/>
                <a:gd name="connsiteY20" fmla="*/ 3776660 h 4841955"/>
                <a:gd name="connsiteX21" fmla="*/ 1590675 w 3095625"/>
                <a:gd name="connsiteY21" fmla="*/ 4605335 h 4841955"/>
                <a:gd name="connsiteX22" fmla="*/ 80963 w 3095625"/>
                <a:gd name="connsiteY22" fmla="*/ 4838699 h 4841955"/>
                <a:gd name="connsiteX23" fmla="*/ 0 w 3095625"/>
                <a:gd name="connsiteY23" fmla="*/ 4438649 h 4841955"/>
                <a:gd name="connsiteX0" fmla="*/ 1266825 w 3976688"/>
                <a:gd name="connsiteY0" fmla="*/ 0 h 4841955"/>
                <a:gd name="connsiteX1" fmla="*/ 1285875 w 3976688"/>
                <a:gd name="connsiteY1" fmla="*/ 428625 h 4841955"/>
                <a:gd name="connsiteX2" fmla="*/ 1314450 w 3976688"/>
                <a:gd name="connsiteY2" fmla="*/ 700087 h 4841955"/>
                <a:gd name="connsiteX3" fmla="*/ 1443038 w 3976688"/>
                <a:gd name="connsiteY3" fmla="*/ 642937 h 4841955"/>
                <a:gd name="connsiteX4" fmla="*/ 1504950 w 3976688"/>
                <a:gd name="connsiteY4" fmla="*/ 585787 h 4841955"/>
                <a:gd name="connsiteX5" fmla="*/ 1547813 w 3976688"/>
                <a:gd name="connsiteY5" fmla="*/ 509587 h 4841955"/>
                <a:gd name="connsiteX6" fmla="*/ 1600200 w 3976688"/>
                <a:gd name="connsiteY6" fmla="*/ 433387 h 4841955"/>
                <a:gd name="connsiteX7" fmla="*/ 1724025 w 3976688"/>
                <a:gd name="connsiteY7" fmla="*/ 433387 h 4841955"/>
                <a:gd name="connsiteX8" fmla="*/ 1833563 w 3976688"/>
                <a:gd name="connsiteY8" fmla="*/ 433387 h 4841955"/>
                <a:gd name="connsiteX9" fmla="*/ 2024063 w 3976688"/>
                <a:gd name="connsiteY9" fmla="*/ 485775 h 4841955"/>
                <a:gd name="connsiteX10" fmla="*/ 2128838 w 3976688"/>
                <a:gd name="connsiteY10" fmla="*/ 542925 h 4841955"/>
                <a:gd name="connsiteX11" fmla="*/ 2224088 w 3976688"/>
                <a:gd name="connsiteY11" fmla="*/ 619125 h 4841955"/>
                <a:gd name="connsiteX12" fmla="*/ 2314575 w 3976688"/>
                <a:gd name="connsiteY12" fmla="*/ 685800 h 4841955"/>
                <a:gd name="connsiteX13" fmla="*/ 2343150 w 3976688"/>
                <a:gd name="connsiteY13" fmla="*/ 719137 h 4841955"/>
                <a:gd name="connsiteX14" fmla="*/ 2566988 w 3976688"/>
                <a:gd name="connsiteY14" fmla="*/ 795337 h 4841955"/>
                <a:gd name="connsiteX15" fmla="*/ 3028950 w 3976688"/>
                <a:gd name="connsiteY15" fmla="*/ 957262 h 4841955"/>
                <a:gd name="connsiteX16" fmla="*/ 3009900 w 3976688"/>
                <a:gd name="connsiteY16" fmla="*/ 1019175 h 4841955"/>
                <a:gd name="connsiteX17" fmla="*/ 3976688 w 3976688"/>
                <a:gd name="connsiteY17" fmla="*/ 1290637 h 4841955"/>
                <a:gd name="connsiteX18" fmla="*/ 3910013 w 3976688"/>
                <a:gd name="connsiteY18" fmla="*/ 1481137 h 4841955"/>
                <a:gd name="connsiteX19" fmla="*/ 3881438 w 3976688"/>
                <a:gd name="connsiteY19" fmla="*/ 1590675 h 4841955"/>
                <a:gd name="connsiteX20" fmla="*/ 2843213 w 3976688"/>
                <a:gd name="connsiteY20" fmla="*/ 3776660 h 4841955"/>
                <a:gd name="connsiteX21" fmla="*/ 2471738 w 3976688"/>
                <a:gd name="connsiteY21" fmla="*/ 4605335 h 4841955"/>
                <a:gd name="connsiteX22" fmla="*/ 962026 w 3976688"/>
                <a:gd name="connsiteY22" fmla="*/ 4838699 h 4841955"/>
                <a:gd name="connsiteX23" fmla="*/ 0 w 3976688"/>
                <a:gd name="connsiteY23" fmla="*/ 3795711 h 4841955"/>
                <a:gd name="connsiteX0" fmla="*/ 1266825 w 3976688"/>
                <a:gd name="connsiteY0" fmla="*/ 0 h 4841955"/>
                <a:gd name="connsiteX1" fmla="*/ 1285875 w 3976688"/>
                <a:gd name="connsiteY1" fmla="*/ 428625 h 4841955"/>
                <a:gd name="connsiteX2" fmla="*/ 1314450 w 3976688"/>
                <a:gd name="connsiteY2" fmla="*/ 700087 h 4841955"/>
                <a:gd name="connsiteX3" fmla="*/ 1443038 w 3976688"/>
                <a:gd name="connsiteY3" fmla="*/ 642937 h 4841955"/>
                <a:gd name="connsiteX4" fmla="*/ 1504950 w 3976688"/>
                <a:gd name="connsiteY4" fmla="*/ 585787 h 4841955"/>
                <a:gd name="connsiteX5" fmla="*/ 1547813 w 3976688"/>
                <a:gd name="connsiteY5" fmla="*/ 509587 h 4841955"/>
                <a:gd name="connsiteX6" fmla="*/ 1600200 w 3976688"/>
                <a:gd name="connsiteY6" fmla="*/ 433387 h 4841955"/>
                <a:gd name="connsiteX7" fmla="*/ 1724025 w 3976688"/>
                <a:gd name="connsiteY7" fmla="*/ 433387 h 4841955"/>
                <a:gd name="connsiteX8" fmla="*/ 1833563 w 3976688"/>
                <a:gd name="connsiteY8" fmla="*/ 433387 h 4841955"/>
                <a:gd name="connsiteX9" fmla="*/ 2024063 w 3976688"/>
                <a:gd name="connsiteY9" fmla="*/ 485775 h 4841955"/>
                <a:gd name="connsiteX10" fmla="*/ 2128838 w 3976688"/>
                <a:gd name="connsiteY10" fmla="*/ 542925 h 4841955"/>
                <a:gd name="connsiteX11" fmla="*/ 2224088 w 3976688"/>
                <a:gd name="connsiteY11" fmla="*/ 619125 h 4841955"/>
                <a:gd name="connsiteX12" fmla="*/ 2314575 w 3976688"/>
                <a:gd name="connsiteY12" fmla="*/ 685800 h 4841955"/>
                <a:gd name="connsiteX13" fmla="*/ 2343150 w 3976688"/>
                <a:gd name="connsiteY13" fmla="*/ 719137 h 4841955"/>
                <a:gd name="connsiteX14" fmla="*/ 2566988 w 3976688"/>
                <a:gd name="connsiteY14" fmla="*/ 795337 h 4841955"/>
                <a:gd name="connsiteX15" fmla="*/ 3028950 w 3976688"/>
                <a:gd name="connsiteY15" fmla="*/ 957262 h 4841955"/>
                <a:gd name="connsiteX16" fmla="*/ 3009900 w 3976688"/>
                <a:gd name="connsiteY16" fmla="*/ 1019175 h 4841955"/>
                <a:gd name="connsiteX17" fmla="*/ 3976688 w 3976688"/>
                <a:gd name="connsiteY17" fmla="*/ 1290637 h 4841955"/>
                <a:gd name="connsiteX18" fmla="*/ 3910013 w 3976688"/>
                <a:gd name="connsiteY18" fmla="*/ 1481137 h 4841955"/>
                <a:gd name="connsiteX19" fmla="*/ 3881438 w 3976688"/>
                <a:gd name="connsiteY19" fmla="*/ 1590675 h 4841955"/>
                <a:gd name="connsiteX20" fmla="*/ 2843213 w 3976688"/>
                <a:gd name="connsiteY20" fmla="*/ 3776660 h 4841955"/>
                <a:gd name="connsiteX21" fmla="*/ 2471738 w 3976688"/>
                <a:gd name="connsiteY21" fmla="*/ 4605335 h 4841955"/>
                <a:gd name="connsiteX22" fmla="*/ 962026 w 3976688"/>
                <a:gd name="connsiteY22" fmla="*/ 4838699 h 4841955"/>
                <a:gd name="connsiteX23" fmla="*/ 909639 w 3976688"/>
                <a:gd name="connsiteY23" fmla="*/ 4491036 h 4841955"/>
                <a:gd name="connsiteX24" fmla="*/ 0 w 3976688"/>
                <a:gd name="connsiteY24" fmla="*/ 3795711 h 4841955"/>
                <a:gd name="connsiteX0" fmla="*/ 685800 w 3395663"/>
                <a:gd name="connsiteY0" fmla="*/ 0 h 4841955"/>
                <a:gd name="connsiteX1" fmla="*/ 704850 w 3395663"/>
                <a:gd name="connsiteY1" fmla="*/ 428625 h 4841955"/>
                <a:gd name="connsiteX2" fmla="*/ 733425 w 3395663"/>
                <a:gd name="connsiteY2" fmla="*/ 700087 h 4841955"/>
                <a:gd name="connsiteX3" fmla="*/ 862013 w 3395663"/>
                <a:gd name="connsiteY3" fmla="*/ 642937 h 4841955"/>
                <a:gd name="connsiteX4" fmla="*/ 923925 w 3395663"/>
                <a:gd name="connsiteY4" fmla="*/ 585787 h 4841955"/>
                <a:gd name="connsiteX5" fmla="*/ 966788 w 3395663"/>
                <a:gd name="connsiteY5" fmla="*/ 509587 h 4841955"/>
                <a:gd name="connsiteX6" fmla="*/ 1019175 w 3395663"/>
                <a:gd name="connsiteY6" fmla="*/ 433387 h 4841955"/>
                <a:gd name="connsiteX7" fmla="*/ 1143000 w 3395663"/>
                <a:gd name="connsiteY7" fmla="*/ 433387 h 4841955"/>
                <a:gd name="connsiteX8" fmla="*/ 1252538 w 3395663"/>
                <a:gd name="connsiteY8" fmla="*/ 433387 h 4841955"/>
                <a:gd name="connsiteX9" fmla="*/ 1443038 w 3395663"/>
                <a:gd name="connsiteY9" fmla="*/ 485775 h 4841955"/>
                <a:gd name="connsiteX10" fmla="*/ 1547813 w 3395663"/>
                <a:gd name="connsiteY10" fmla="*/ 542925 h 4841955"/>
                <a:gd name="connsiteX11" fmla="*/ 1643063 w 3395663"/>
                <a:gd name="connsiteY11" fmla="*/ 619125 h 4841955"/>
                <a:gd name="connsiteX12" fmla="*/ 1733550 w 3395663"/>
                <a:gd name="connsiteY12" fmla="*/ 685800 h 4841955"/>
                <a:gd name="connsiteX13" fmla="*/ 1762125 w 3395663"/>
                <a:gd name="connsiteY13" fmla="*/ 719137 h 4841955"/>
                <a:gd name="connsiteX14" fmla="*/ 1985963 w 3395663"/>
                <a:gd name="connsiteY14" fmla="*/ 795337 h 4841955"/>
                <a:gd name="connsiteX15" fmla="*/ 2447925 w 3395663"/>
                <a:gd name="connsiteY15" fmla="*/ 957262 h 4841955"/>
                <a:gd name="connsiteX16" fmla="*/ 2428875 w 3395663"/>
                <a:gd name="connsiteY16" fmla="*/ 1019175 h 4841955"/>
                <a:gd name="connsiteX17" fmla="*/ 3395663 w 3395663"/>
                <a:gd name="connsiteY17" fmla="*/ 1290637 h 4841955"/>
                <a:gd name="connsiteX18" fmla="*/ 3328988 w 3395663"/>
                <a:gd name="connsiteY18" fmla="*/ 1481137 h 4841955"/>
                <a:gd name="connsiteX19" fmla="*/ 3300413 w 3395663"/>
                <a:gd name="connsiteY19" fmla="*/ 1590675 h 4841955"/>
                <a:gd name="connsiteX20" fmla="*/ 2262188 w 3395663"/>
                <a:gd name="connsiteY20" fmla="*/ 3776660 h 4841955"/>
                <a:gd name="connsiteX21" fmla="*/ 1890713 w 3395663"/>
                <a:gd name="connsiteY21" fmla="*/ 4605335 h 4841955"/>
                <a:gd name="connsiteX22" fmla="*/ 381001 w 3395663"/>
                <a:gd name="connsiteY22" fmla="*/ 4838699 h 4841955"/>
                <a:gd name="connsiteX23" fmla="*/ 328614 w 3395663"/>
                <a:gd name="connsiteY23" fmla="*/ 4491036 h 4841955"/>
                <a:gd name="connsiteX24" fmla="*/ 0 w 3395663"/>
                <a:gd name="connsiteY24" fmla="*/ 985836 h 4841955"/>
                <a:gd name="connsiteX0" fmla="*/ 685800 w 3395663"/>
                <a:gd name="connsiteY0" fmla="*/ 0 h 4841955"/>
                <a:gd name="connsiteX1" fmla="*/ 704850 w 3395663"/>
                <a:gd name="connsiteY1" fmla="*/ 428625 h 4841955"/>
                <a:gd name="connsiteX2" fmla="*/ 733425 w 3395663"/>
                <a:gd name="connsiteY2" fmla="*/ 700087 h 4841955"/>
                <a:gd name="connsiteX3" fmla="*/ 862013 w 3395663"/>
                <a:gd name="connsiteY3" fmla="*/ 642937 h 4841955"/>
                <a:gd name="connsiteX4" fmla="*/ 923925 w 3395663"/>
                <a:gd name="connsiteY4" fmla="*/ 585787 h 4841955"/>
                <a:gd name="connsiteX5" fmla="*/ 966788 w 3395663"/>
                <a:gd name="connsiteY5" fmla="*/ 509587 h 4841955"/>
                <a:gd name="connsiteX6" fmla="*/ 1019175 w 3395663"/>
                <a:gd name="connsiteY6" fmla="*/ 433387 h 4841955"/>
                <a:gd name="connsiteX7" fmla="*/ 1143000 w 3395663"/>
                <a:gd name="connsiteY7" fmla="*/ 433387 h 4841955"/>
                <a:gd name="connsiteX8" fmla="*/ 1252538 w 3395663"/>
                <a:gd name="connsiteY8" fmla="*/ 433387 h 4841955"/>
                <a:gd name="connsiteX9" fmla="*/ 1443038 w 3395663"/>
                <a:gd name="connsiteY9" fmla="*/ 485775 h 4841955"/>
                <a:gd name="connsiteX10" fmla="*/ 1547813 w 3395663"/>
                <a:gd name="connsiteY10" fmla="*/ 542925 h 4841955"/>
                <a:gd name="connsiteX11" fmla="*/ 1643063 w 3395663"/>
                <a:gd name="connsiteY11" fmla="*/ 619125 h 4841955"/>
                <a:gd name="connsiteX12" fmla="*/ 1733550 w 3395663"/>
                <a:gd name="connsiteY12" fmla="*/ 685800 h 4841955"/>
                <a:gd name="connsiteX13" fmla="*/ 1762125 w 3395663"/>
                <a:gd name="connsiteY13" fmla="*/ 719137 h 4841955"/>
                <a:gd name="connsiteX14" fmla="*/ 1985963 w 3395663"/>
                <a:gd name="connsiteY14" fmla="*/ 795337 h 4841955"/>
                <a:gd name="connsiteX15" fmla="*/ 2447925 w 3395663"/>
                <a:gd name="connsiteY15" fmla="*/ 957262 h 4841955"/>
                <a:gd name="connsiteX16" fmla="*/ 2428875 w 3395663"/>
                <a:gd name="connsiteY16" fmla="*/ 1019175 h 4841955"/>
                <a:gd name="connsiteX17" fmla="*/ 3395663 w 3395663"/>
                <a:gd name="connsiteY17" fmla="*/ 1290637 h 4841955"/>
                <a:gd name="connsiteX18" fmla="*/ 3328988 w 3395663"/>
                <a:gd name="connsiteY18" fmla="*/ 1481137 h 4841955"/>
                <a:gd name="connsiteX19" fmla="*/ 3300413 w 3395663"/>
                <a:gd name="connsiteY19" fmla="*/ 1590675 h 4841955"/>
                <a:gd name="connsiteX20" fmla="*/ 2262188 w 3395663"/>
                <a:gd name="connsiteY20" fmla="*/ 3776660 h 4841955"/>
                <a:gd name="connsiteX21" fmla="*/ 1890713 w 3395663"/>
                <a:gd name="connsiteY21" fmla="*/ 4605335 h 4841955"/>
                <a:gd name="connsiteX22" fmla="*/ 381001 w 3395663"/>
                <a:gd name="connsiteY22" fmla="*/ 4838699 h 4841955"/>
                <a:gd name="connsiteX23" fmla="*/ 328614 w 3395663"/>
                <a:gd name="connsiteY23" fmla="*/ 4491036 h 4841955"/>
                <a:gd name="connsiteX24" fmla="*/ 28576 w 3395663"/>
                <a:gd name="connsiteY24" fmla="*/ 1700211 h 4841955"/>
                <a:gd name="connsiteX25" fmla="*/ 0 w 3395663"/>
                <a:gd name="connsiteY25" fmla="*/ 985836 h 4841955"/>
                <a:gd name="connsiteX0" fmla="*/ 685800 w 3395663"/>
                <a:gd name="connsiteY0" fmla="*/ 0 h 4841955"/>
                <a:gd name="connsiteX1" fmla="*/ 704850 w 3395663"/>
                <a:gd name="connsiteY1" fmla="*/ 428625 h 4841955"/>
                <a:gd name="connsiteX2" fmla="*/ 733425 w 3395663"/>
                <a:gd name="connsiteY2" fmla="*/ 700087 h 4841955"/>
                <a:gd name="connsiteX3" fmla="*/ 862013 w 3395663"/>
                <a:gd name="connsiteY3" fmla="*/ 642937 h 4841955"/>
                <a:gd name="connsiteX4" fmla="*/ 923925 w 3395663"/>
                <a:gd name="connsiteY4" fmla="*/ 585787 h 4841955"/>
                <a:gd name="connsiteX5" fmla="*/ 966788 w 3395663"/>
                <a:gd name="connsiteY5" fmla="*/ 509587 h 4841955"/>
                <a:gd name="connsiteX6" fmla="*/ 1019175 w 3395663"/>
                <a:gd name="connsiteY6" fmla="*/ 433387 h 4841955"/>
                <a:gd name="connsiteX7" fmla="*/ 1143000 w 3395663"/>
                <a:gd name="connsiteY7" fmla="*/ 433387 h 4841955"/>
                <a:gd name="connsiteX8" fmla="*/ 1252538 w 3395663"/>
                <a:gd name="connsiteY8" fmla="*/ 433387 h 4841955"/>
                <a:gd name="connsiteX9" fmla="*/ 1443038 w 3395663"/>
                <a:gd name="connsiteY9" fmla="*/ 485775 h 4841955"/>
                <a:gd name="connsiteX10" fmla="*/ 1547813 w 3395663"/>
                <a:gd name="connsiteY10" fmla="*/ 542925 h 4841955"/>
                <a:gd name="connsiteX11" fmla="*/ 1643063 w 3395663"/>
                <a:gd name="connsiteY11" fmla="*/ 619125 h 4841955"/>
                <a:gd name="connsiteX12" fmla="*/ 1733550 w 3395663"/>
                <a:gd name="connsiteY12" fmla="*/ 685800 h 4841955"/>
                <a:gd name="connsiteX13" fmla="*/ 1762125 w 3395663"/>
                <a:gd name="connsiteY13" fmla="*/ 719137 h 4841955"/>
                <a:gd name="connsiteX14" fmla="*/ 1985963 w 3395663"/>
                <a:gd name="connsiteY14" fmla="*/ 795337 h 4841955"/>
                <a:gd name="connsiteX15" fmla="*/ 2447925 w 3395663"/>
                <a:gd name="connsiteY15" fmla="*/ 957262 h 4841955"/>
                <a:gd name="connsiteX16" fmla="*/ 2428875 w 3395663"/>
                <a:gd name="connsiteY16" fmla="*/ 1019175 h 4841955"/>
                <a:gd name="connsiteX17" fmla="*/ 3395663 w 3395663"/>
                <a:gd name="connsiteY17" fmla="*/ 1290637 h 4841955"/>
                <a:gd name="connsiteX18" fmla="*/ 3328988 w 3395663"/>
                <a:gd name="connsiteY18" fmla="*/ 1481137 h 4841955"/>
                <a:gd name="connsiteX19" fmla="*/ 3300413 w 3395663"/>
                <a:gd name="connsiteY19" fmla="*/ 1590675 h 4841955"/>
                <a:gd name="connsiteX20" fmla="*/ 2262188 w 3395663"/>
                <a:gd name="connsiteY20" fmla="*/ 3776660 h 4841955"/>
                <a:gd name="connsiteX21" fmla="*/ 1890713 w 3395663"/>
                <a:gd name="connsiteY21" fmla="*/ 4605335 h 4841955"/>
                <a:gd name="connsiteX22" fmla="*/ 381001 w 3395663"/>
                <a:gd name="connsiteY22" fmla="*/ 4838699 h 4841955"/>
                <a:gd name="connsiteX23" fmla="*/ 328614 w 3395663"/>
                <a:gd name="connsiteY23" fmla="*/ 4491036 h 4841955"/>
                <a:gd name="connsiteX24" fmla="*/ 38101 w 3395663"/>
                <a:gd name="connsiteY24" fmla="*/ 2043111 h 4841955"/>
                <a:gd name="connsiteX25" fmla="*/ 28576 w 3395663"/>
                <a:gd name="connsiteY25" fmla="*/ 1700211 h 4841955"/>
                <a:gd name="connsiteX26" fmla="*/ 0 w 3395663"/>
                <a:gd name="connsiteY26" fmla="*/ 985836 h 4841955"/>
                <a:gd name="connsiteX0" fmla="*/ 685800 w 3395663"/>
                <a:gd name="connsiteY0" fmla="*/ 0 h 4841955"/>
                <a:gd name="connsiteX1" fmla="*/ 704850 w 3395663"/>
                <a:gd name="connsiteY1" fmla="*/ 428625 h 4841955"/>
                <a:gd name="connsiteX2" fmla="*/ 733425 w 3395663"/>
                <a:gd name="connsiteY2" fmla="*/ 700087 h 4841955"/>
                <a:gd name="connsiteX3" fmla="*/ 862013 w 3395663"/>
                <a:gd name="connsiteY3" fmla="*/ 642937 h 4841955"/>
                <a:gd name="connsiteX4" fmla="*/ 923925 w 3395663"/>
                <a:gd name="connsiteY4" fmla="*/ 585787 h 4841955"/>
                <a:gd name="connsiteX5" fmla="*/ 966788 w 3395663"/>
                <a:gd name="connsiteY5" fmla="*/ 509587 h 4841955"/>
                <a:gd name="connsiteX6" fmla="*/ 1019175 w 3395663"/>
                <a:gd name="connsiteY6" fmla="*/ 433387 h 4841955"/>
                <a:gd name="connsiteX7" fmla="*/ 1143000 w 3395663"/>
                <a:gd name="connsiteY7" fmla="*/ 433387 h 4841955"/>
                <a:gd name="connsiteX8" fmla="*/ 1252538 w 3395663"/>
                <a:gd name="connsiteY8" fmla="*/ 433387 h 4841955"/>
                <a:gd name="connsiteX9" fmla="*/ 1443038 w 3395663"/>
                <a:gd name="connsiteY9" fmla="*/ 485775 h 4841955"/>
                <a:gd name="connsiteX10" fmla="*/ 1547813 w 3395663"/>
                <a:gd name="connsiteY10" fmla="*/ 542925 h 4841955"/>
                <a:gd name="connsiteX11" fmla="*/ 1643063 w 3395663"/>
                <a:gd name="connsiteY11" fmla="*/ 619125 h 4841955"/>
                <a:gd name="connsiteX12" fmla="*/ 1733550 w 3395663"/>
                <a:gd name="connsiteY12" fmla="*/ 685800 h 4841955"/>
                <a:gd name="connsiteX13" fmla="*/ 1762125 w 3395663"/>
                <a:gd name="connsiteY13" fmla="*/ 719137 h 4841955"/>
                <a:gd name="connsiteX14" fmla="*/ 1985963 w 3395663"/>
                <a:gd name="connsiteY14" fmla="*/ 795337 h 4841955"/>
                <a:gd name="connsiteX15" fmla="*/ 2447925 w 3395663"/>
                <a:gd name="connsiteY15" fmla="*/ 957262 h 4841955"/>
                <a:gd name="connsiteX16" fmla="*/ 2428875 w 3395663"/>
                <a:gd name="connsiteY16" fmla="*/ 1019175 h 4841955"/>
                <a:gd name="connsiteX17" fmla="*/ 3395663 w 3395663"/>
                <a:gd name="connsiteY17" fmla="*/ 1290637 h 4841955"/>
                <a:gd name="connsiteX18" fmla="*/ 3328988 w 3395663"/>
                <a:gd name="connsiteY18" fmla="*/ 1481137 h 4841955"/>
                <a:gd name="connsiteX19" fmla="*/ 3300413 w 3395663"/>
                <a:gd name="connsiteY19" fmla="*/ 1590675 h 4841955"/>
                <a:gd name="connsiteX20" fmla="*/ 2262188 w 3395663"/>
                <a:gd name="connsiteY20" fmla="*/ 3776660 h 4841955"/>
                <a:gd name="connsiteX21" fmla="*/ 1890713 w 3395663"/>
                <a:gd name="connsiteY21" fmla="*/ 4605335 h 4841955"/>
                <a:gd name="connsiteX22" fmla="*/ 381001 w 3395663"/>
                <a:gd name="connsiteY22" fmla="*/ 4838699 h 4841955"/>
                <a:gd name="connsiteX23" fmla="*/ 328614 w 3395663"/>
                <a:gd name="connsiteY23" fmla="*/ 4491036 h 4841955"/>
                <a:gd name="connsiteX24" fmla="*/ 38101 w 3395663"/>
                <a:gd name="connsiteY24" fmla="*/ 2043111 h 4841955"/>
                <a:gd name="connsiteX25" fmla="*/ 28576 w 3395663"/>
                <a:gd name="connsiteY25" fmla="*/ 1700211 h 4841955"/>
                <a:gd name="connsiteX26" fmla="*/ 0 w 3395663"/>
                <a:gd name="connsiteY26" fmla="*/ 985836 h 4841955"/>
                <a:gd name="connsiteX0" fmla="*/ 707256 w 3417119"/>
                <a:gd name="connsiteY0" fmla="*/ 0 h 4841955"/>
                <a:gd name="connsiteX1" fmla="*/ 726306 w 3417119"/>
                <a:gd name="connsiteY1" fmla="*/ 428625 h 4841955"/>
                <a:gd name="connsiteX2" fmla="*/ 754881 w 3417119"/>
                <a:gd name="connsiteY2" fmla="*/ 700087 h 4841955"/>
                <a:gd name="connsiteX3" fmla="*/ 883469 w 3417119"/>
                <a:gd name="connsiteY3" fmla="*/ 642937 h 4841955"/>
                <a:gd name="connsiteX4" fmla="*/ 945381 w 3417119"/>
                <a:gd name="connsiteY4" fmla="*/ 585787 h 4841955"/>
                <a:gd name="connsiteX5" fmla="*/ 988244 w 3417119"/>
                <a:gd name="connsiteY5" fmla="*/ 509587 h 4841955"/>
                <a:gd name="connsiteX6" fmla="*/ 1040631 w 3417119"/>
                <a:gd name="connsiteY6" fmla="*/ 433387 h 4841955"/>
                <a:gd name="connsiteX7" fmla="*/ 1164456 w 3417119"/>
                <a:gd name="connsiteY7" fmla="*/ 433387 h 4841955"/>
                <a:gd name="connsiteX8" fmla="*/ 1273994 w 3417119"/>
                <a:gd name="connsiteY8" fmla="*/ 433387 h 4841955"/>
                <a:gd name="connsiteX9" fmla="*/ 1464494 w 3417119"/>
                <a:gd name="connsiteY9" fmla="*/ 485775 h 4841955"/>
                <a:gd name="connsiteX10" fmla="*/ 1569269 w 3417119"/>
                <a:gd name="connsiteY10" fmla="*/ 542925 h 4841955"/>
                <a:gd name="connsiteX11" fmla="*/ 1664519 w 3417119"/>
                <a:gd name="connsiteY11" fmla="*/ 619125 h 4841955"/>
                <a:gd name="connsiteX12" fmla="*/ 1755006 w 3417119"/>
                <a:gd name="connsiteY12" fmla="*/ 685800 h 4841955"/>
                <a:gd name="connsiteX13" fmla="*/ 1783581 w 3417119"/>
                <a:gd name="connsiteY13" fmla="*/ 719137 h 4841955"/>
                <a:gd name="connsiteX14" fmla="*/ 2007419 w 3417119"/>
                <a:gd name="connsiteY14" fmla="*/ 795337 h 4841955"/>
                <a:gd name="connsiteX15" fmla="*/ 2469381 w 3417119"/>
                <a:gd name="connsiteY15" fmla="*/ 957262 h 4841955"/>
                <a:gd name="connsiteX16" fmla="*/ 2450331 w 3417119"/>
                <a:gd name="connsiteY16" fmla="*/ 1019175 h 4841955"/>
                <a:gd name="connsiteX17" fmla="*/ 3417119 w 3417119"/>
                <a:gd name="connsiteY17" fmla="*/ 1290637 h 4841955"/>
                <a:gd name="connsiteX18" fmla="*/ 3350444 w 3417119"/>
                <a:gd name="connsiteY18" fmla="*/ 1481137 h 4841955"/>
                <a:gd name="connsiteX19" fmla="*/ 3321869 w 3417119"/>
                <a:gd name="connsiteY19" fmla="*/ 1590675 h 4841955"/>
                <a:gd name="connsiteX20" fmla="*/ 2283644 w 3417119"/>
                <a:gd name="connsiteY20" fmla="*/ 3776660 h 4841955"/>
                <a:gd name="connsiteX21" fmla="*/ 1912169 w 3417119"/>
                <a:gd name="connsiteY21" fmla="*/ 4605335 h 4841955"/>
                <a:gd name="connsiteX22" fmla="*/ 402457 w 3417119"/>
                <a:gd name="connsiteY22" fmla="*/ 4838699 h 4841955"/>
                <a:gd name="connsiteX23" fmla="*/ 350070 w 3417119"/>
                <a:gd name="connsiteY23" fmla="*/ 4491036 h 4841955"/>
                <a:gd name="connsiteX24" fmla="*/ 11932 w 3417119"/>
                <a:gd name="connsiteY24" fmla="*/ 2495549 h 4841955"/>
                <a:gd name="connsiteX25" fmla="*/ 59557 w 3417119"/>
                <a:gd name="connsiteY25" fmla="*/ 2043111 h 4841955"/>
                <a:gd name="connsiteX26" fmla="*/ 50032 w 3417119"/>
                <a:gd name="connsiteY26" fmla="*/ 1700211 h 4841955"/>
                <a:gd name="connsiteX27" fmla="*/ 21456 w 3417119"/>
                <a:gd name="connsiteY27" fmla="*/ 985836 h 4841955"/>
                <a:gd name="connsiteX0" fmla="*/ 707256 w 3417119"/>
                <a:gd name="connsiteY0" fmla="*/ 0 h 4841955"/>
                <a:gd name="connsiteX1" fmla="*/ 726306 w 3417119"/>
                <a:gd name="connsiteY1" fmla="*/ 428625 h 4841955"/>
                <a:gd name="connsiteX2" fmla="*/ 754881 w 3417119"/>
                <a:gd name="connsiteY2" fmla="*/ 700087 h 4841955"/>
                <a:gd name="connsiteX3" fmla="*/ 883469 w 3417119"/>
                <a:gd name="connsiteY3" fmla="*/ 642937 h 4841955"/>
                <a:gd name="connsiteX4" fmla="*/ 945381 w 3417119"/>
                <a:gd name="connsiteY4" fmla="*/ 585787 h 4841955"/>
                <a:gd name="connsiteX5" fmla="*/ 988244 w 3417119"/>
                <a:gd name="connsiteY5" fmla="*/ 509587 h 4841955"/>
                <a:gd name="connsiteX6" fmla="*/ 1040631 w 3417119"/>
                <a:gd name="connsiteY6" fmla="*/ 433387 h 4841955"/>
                <a:gd name="connsiteX7" fmla="*/ 1164456 w 3417119"/>
                <a:gd name="connsiteY7" fmla="*/ 433387 h 4841955"/>
                <a:gd name="connsiteX8" fmla="*/ 1273994 w 3417119"/>
                <a:gd name="connsiteY8" fmla="*/ 433387 h 4841955"/>
                <a:gd name="connsiteX9" fmla="*/ 1464494 w 3417119"/>
                <a:gd name="connsiteY9" fmla="*/ 485775 h 4841955"/>
                <a:gd name="connsiteX10" fmla="*/ 1569269 w 3417119"/>
                <a:gd name="connsiteY10" fmla="*/ 542925 h 4841955"/>
                <a:gd name="connsiteX11" fmla="*/ 1664519 w 3417119"/>
                <a:gd name="connsiteY11" fmla="*/ 619125 h 4841955"/>
                <a:gd name="connsiteX12" fmla="*/ 1755006 w 3417119"/>
                <a:gd name="connsiteY12" fmla="*/ 685800 h 4841955"/>
                <a:gd name="connsiteX13" fmla="*/ 1783581 w 3417119"/>
                <a:gd name="connsiteY13" fmla="*/ 719137 h 4841955"/>
                <a:gd name="connsiteX14" fmla="*/ 2007419 w 3417119"/>
                <a:gd name="connsiteY14" fmla="*/ 795337 h 4841955"/>
                <a:gd name="connsiteX15" fmla="*/ 2469381 w 3417119"/>
                <a:gd name="connsiteY15" fmla="*/ 957262 h 4841955"/>
                <a:gd name="connsiteX16" fmla="*/ 2450331 w 3417119"/>
                <a:gd name="connsiteY16" fmla="*/ 1019175 h 4841955"/>
                <a:gd name="connsiteX17" fmla="*/ 3417119 w 3417119"/>
                <a:gd name="connsiteY17" fmla="*/ 1290637 h 4841955"/>
                <a:gd name="connsiteX18" fmla="*/ 3350444 w 3417119"/>
                <a:gd name="connsiteY18" fmla="*/ 1481137 h 4841955"/>
                <a:gd name="connsiteX19" fmla="*/ 3321869 w 3417119"/>
                <a:gd name="connsiteY19" fmla="*/ 1590675 h 4841955"/>
                <a:gd name="connsiteX20" fmla="*/ 2283644 w 3417119"/>
                <a:gd name="connsiteY20" fmla="*/ 3776660 h 4841955"/>
                <a:gd name="connsiteX21" fmla="*/ 1912169 w 3417119"/>
                <a:gd name="connsiteY21" fmla="*/ 4605335 h 4841955"/>
                <a:gd name="connsiteX22" fmla="*/ 402457 w 3417119"/>
                <a:gd name="connsiteY22" fmla="*/ 4838699 h 4841955"/>
                <a:gd name="connsiteX23" fmla="*/ 350070 w 3417119"/>
                <a:gd name="connsiteY23" fmla="*/ 4491036 h 4841955"/>
                <a:gd name="connsiteX24" fmla="*/ 11932 w 3417119"/>
                <a:gd name="connsiteY24" fmla="*/ 2495549 h 4841955"/>
                <a:gd name="connsiteX25" fmla="*/ 59557 w 3417119"/>
                <a:gd name="connsiteY25" fmla="*/ 2043111 h 4841955"/>
                <a:gd name="connsiteX26" fmla="*/ 50032 w 3417119"/>
                <a:gd name="connsiteY26" fmla="*/ 1700211 h 4841955"/>
                <a:gd name="connsiteX27" fmla="*/ 21456 w 3417119"/>
                <a:gd name="connsiteY27" fmla="*/ 985836 h 4841955"/>
                <a:gd name="connsiteX0" fmla="*/ 695324 w 3405187"/>
                <a:gd name="connsiteY0" fmla="*/ 0 h 4841955"/>
                <a:gd name="connsiteX1" fmla="*/ 714374 w 3405187"/>
                <a:gd name="connsiteY1" fmla="*/ 428625 h 4841955"/>
                <a:gd name="connsiteX2" fmla="*/ 742949 w 3405187"/>
                <a:gd name="connsiteY2" fmla="*/ 700087 h 4841955"/>
                <a:gd name="connsiteX3" fmla="*/ 871537 w 3405187"/>
                <a:gd name="connsiteY3" fmla="*/ 642937 h 4841955"/>
                <a:gd name="connsiteX4" fmla="*/ 933449 w 3405187"/>
                <a:gd name="connsiteY4" fmla="*/ 585787 h 4841955"/>
                <a:gd name="connsiteX5" fmla="*/ 976312 w 3405187"/>
                <a:gd name="connsiteY5" fmla="*/ 509587 h 4841955"/>
                <a:gd name="connsiteX6" fmla="*/ 1028699 w 3405187"/>
                <a:gd name="connsiteY6" fmla="*/ 433387 h 4841955"/>
                <a:gd name="connsiteX7" fmla="*/ 1152524 w 3405187"/>
                <a:gd name="connsiteY7" fmla="*/ 433387 h 4841955"/>
                <a:gd name="connsiteX8" fmla="*/ 1262062 w 3405187"/>
                <a:gd name="connsiteY8" fmla="*/ 433387 h 4841955"/>
                <a:gd name="connsiteX9" fmla="*/ 1452562 w 3405187"/>
                <a:gd name="connsiteY9" fmla="*/ 485775 h 4841955"/>
                <a:gd name="connsiteX10" fmla="*/ 1557337 w 3405187"/>
                <a:gd name="connsiteY10" fmla="*/ 542925 h 4841955"/>
                <a:gd name="connsiteX11" fmla="*/ 1652587 w 3405187"/>
                <a:gd name="connsiteY11" fmla="*/ 619125 h 4841955"/>
                <a:gd name="connsiteX12" fmla="*/ 1743074 w 3405187"/>
                <a:gd name="connsiteY12" fmla="*/ 685800 h 4841955"/>
                <a:gd name="connsiteX13" fmla="*/ 1771649 w 3405187"/>
                <a:gd name="connsiteY13" fmla="*/ 719137 h 4841955"/>
                <a:gd name="connsiteX14" fmla="*/ 1995487 w 3405187"/>
                <a:gd name="connsiteY14" fmla="*/ 795337 h 4841955"/>
                <a:gd name="connsiteX15" fmla="*/ 2457449 w 3405187"/>
                <a:gd name="connsiteY15" fmla="*/ 957262 h 4841955"/>
                <a:gd name="connsiteX16" fmla="*/ 2438399 w 3405187"/>
                <a:gd name="connsiteY16" fmla="*/ 1019175 h 4841955"/>
                <a:gd name="connsiteX17" fmla="*/ 3405187 w 3405187"/>
                <a:gd name="connsiteY17" fmla="*/ 1290637 h 4841955"/>
                <a:gd name="connsiteX18" fmla="*/ 3338512 w 3405187"/>
                <a:gd name="connsiteY18" fmla="*/ 1481137 h 4841955"/>
                <a:gd name="connsiteX19" fmla="*/ 3309937 w 3405187"/>
                <a:gd name="connsiteY19" fmla="*/ 1590675 h 4841955"/>
                <a:gd name="connsiteX20" fmla="*/ 2271712 w 3405187"/>
                <a:gd name="connsiteY20" fmla="*/ 3776660 h 4841955"/>
                <a:gd name="connsiteX21" fmla="*/ 1900237 w 3405187"/>
                <a:gd name="connsiteY21" fmla="*/ 4605335 h 4841955"/>
                <a:gd name="connsiteX22" fmla="*/ 390525 w 3405187"/>
                <a:gd name="connsiteY22" fmla="*/ 4838699 h 4841955"/>
                <a:gd name="connsiteX23" fmla="*/ 338138 w 3405187"/>
                <a:gd name="connsiteY23" fmla="*/ 4491036 h 4841955"/>
                <a:gd name="connsiteX24" fmla="*/ 0 w 3405187"/>
                <a:gd name="connsiteY24" fmla="*/ 2495549 h 4841955"/>
                <a:gd name="connsiteX25" fmla="*/ 47625 w 3405187"/>
                <a:gd name="connsiteY25" fmla="*/ 2043111 h 4841955"/>
                <a:gd name="connsiteX26" fmla="*/ 38100 w 3405187"/>
                <a:gd name="connsiteY26" fmla="*/ 1700211 h 4841955"/>
                <a:gd name="connsiteX27" fmla="*/ 9524 w 3405187"/>
                <a:gd name="connsiteY27" fmla="*/ 985836 h 4841955"/>
                <a:gd name="connsiteX0" fmla="*/ 814386 w 3524249"/>
                <a:gd name="connsiteY0" fmla="*/ 0 h 4841955"/>
                <a:gd name="connsiteX1" fmla="*/ 833436 w 3524249"/>
                <a:gd name="connsiteY1" fmla="*/ 428625 h 4841955"/>
                <a:gd name="connsiteX2" fmla="*/ 862011 w 3524249"/>
                <a:gd name="connsiteY2" fmla="*/ 700087 h 4841955"/>
                <a:gd name="connsiteX3" fmla="*/ 990599 w 3524249"/>
                <a:gd name="connsiteY3" fmla="*/ 642937 h 4841955"/>
                <a:gd name="connsiteX4" fmla="*/ 1052511 w 3524249"/>
                <a:gd name="connsiteY4" fmla="*/ 585787 h 4841955"/>
                <a:gd name="connsiteX5" fmla="*/ 1095374 w 3524249"/>
                <a:gd name="connsiteY5" fmla="*/ 509587 h 4841955"/>
                <a:gd name="connsiteX6" fmla="*/ 1147761 w 3524249"/>
                <a:gd name="connsiteY6" fmla="*/ 433387 h 4841955"/>
                <a:gd name="connsiteX7" fmla="*/ 1271586 w 3524249"/>
                <a:gd name="connsiteY7" fmla="*/ 433387 h 4841955"/>
                <a:gd name="connsiteX8" fmla="*/ 1381124 w 3524249"/>
                <a:gd name="connsiteY8" fmla="*/ 433387 h 4841955"/>
                <a:gd name="connsiteX9" fmla="*/ 1571624 w 3524249"/>
                <a:gd name="connsiteY9" fmla="*/ 485775 h 4841955"/>
                <a:gd name="connsiteX10" fmla="*/ 1676399 w 3524249"/>
                <a:gd name="connsiteY10" fmla="*/ 542925 h 4841955"/>
                <a:gd name="connsiteX11" fmla="*/ 1771649 w 3524249"/>
                <a:gd name="connsiteY11" fmla="*/ 619125 h 4841955"/>
                <a:gd name="connsiteX12" fmla="*/ 1862136 w 3524249"/>
                <a:gd name="connsiteY12" fmla="*/ 685800 h 4841955"/>
                <a:gd name="connsiteX13" fmla="*/ 1890711 w 3524249"/>
                <a:gd name="connsiteY13" fmla="*/ 719137 h 4841955"/>
                <a:gd name="connsiteX14" fmla="*/ 2114549 w 3524249"/>
                <a:gd name="connsiteY14" fmla="*/ 795337 h 4841955"/>
                <a:gd name="connsiteX15" fmla="*/ 2576511 w 3524249"/>
                <a:gd name="connsiteY15" fmla="*/ 957262 h 4841955"/>
                <a:gd name="connsiteX16" fmla="*/ 2557461 w 3524249"/>
                <a:gd name="connsiteY16" fmla="*/ 1019175 h 4841955"/>
                <a:gd name="connsiteX17" fmla="*/ 3524249 w 3524249"/>
                <a:gd name="connsiteY17" fmla="*/ 1290637 h 4841955"/>
                <a:gd name="connsiteX18" fmla="*/ 3457574 w 3524249"/>
                <a:gd name="connsiteY18" fmla="*/ 1481137 h 4841955"/>
                <a:gd name="connsiteX19" fmla="*/ 3428999 w 3524249"/>
                <a:gd name="connsiteY19" fmla="*/ 1590675 h 4841955"/>
                <a:gd name="connsiteX20" fmla="*/ 2390774 w 3524249"/>
                <a:gd name="connsiteY20" fmla="*/ 3776660 h 4841955"/>
                <a:gd name="connsiteX21" fmla="*/ 2019299 w 3524249"/>
                <a:gd name="connsiteY21" fmla="*/ 4605335 h 4841955"/>
                <a:gd name="connsiteX22" fmla="*/ 509587 w 3524249"/>
                <a:gd name="connsiteY22" fmla="*/ 4838699 h 4841955"/>
                <a:gd name="connsiteX23" fmla="*/ 457200 w 3524249"/>
                <a:gd name="connsiteY23" fmla="*/ 4491036 h 4841955"/>
                <a:gd name="connsiteX24" fmla="*/ 0 w 3524249"/>
                <a:gd name="connsiteY24" fmla="*/ 2952749 h 4841955"/>
                <a:gd name="connsiteX25" fmla="*/ 119062 w 3524249"/>
                <a:gd name="connsiteY25" fmla="*/ 2495549 h 4841955"/>
                <a:gd name="connsiteX26" fmla="*/ 166687 w 3524249"/>
                <a:gd name="connsiteY26" fmla="*/ 2043111 h 4841955"/>
                <a:gd name="connsiteX27" fmla="*/ 157162 w 3524249"/>
                <a:gd name="connsiteY27" fmla="*/ 1700211 h 4841955"/>
                <a:gd name="connsiteX28" fmla="*/ 128586 w 3524249"/>
                <a:gd name="connsiteY28" fmla="*/ 985836 h 4841955"/>
                <a:gd name="connsiteX0" fmla="*/ 1073323 w 3783186"/>
                <a:gd name="connsiteY0" fmla="*/ 0 h 4841955"/>
                <a:gd name="connsiteX1" fmla="*/ 1092373 w 3783186"/>
                <a:gd name="connsiteY1" fmla="*/ 428625 h 4841955"/>
                <a:gd name="connsiteX2" fmla="*/ 1120948 w 3783186"/>
                <a:gd name="connsiteY2" fmla="*/ 700087 h 4841955"/>
                <a:gd name="connsiteX3" fmla="*/ 1249536 w 3783186"/>
                <a:gd name="connsiteY3" fmla="*/ 642937 h 4841955"/>
                <a:gd name="connsiteX4" fmla="*/ 1311448 w 3783186"/>
                <a:gd name="connsiteY4" fmla="*/ 585787 h 4841955"/>
                <a:gd name="connsiteX5" fmla="*/ 1354311 w 3783186"/>
                <a:gd name="connsiteY5" fmla="*/ 509587 h 4841955"/>
                <a:gd name="connsiteX6" fmla="*/ 1406698 w 3783186"/>
                <a:gd name="connsiteY6" fmla="*/ 433387 h 4841955"/>
                <a:gd name="connsiteX7" fmla="*/ 1530523 w 3783186"/>
                <a:gd name="connsiteY7" fmla="*/ 433387 h 4841955"/>
                <a:gd name="connsiteX8" fmla="*/ 1640061 w 3783186"/>
                <a:gd name="connsiteY8" fmla="*/ 433387 h 4841955"/>
                <a:gd name="connsiteX9" fmla="*/ 1830561 w 3783186"/>
                <a:gd name="connsiteY9" fmla="*/ 485775 h 4841955"/>
                <a:gd name="connsiteX10" fmla="*/ 1935336 w 3783186"/>
                <a:gd name="connsiteY10" fmla="*/ 542925 h 4841955"/>
                <a:gd name="connsiteX11" fmla="*/ 2030586 w 3783186"/>
                <a:gd name="connsiteY11" fmla="*/ 619125 h 4841955"/>
                <a:gd name="connsiteX12" fmla="*/ 2121073 w 3783186"/>
                <a:gd name="connsiteY12" fmla="*/ 685800 h 4841955"/>
                <a:gd name="connsiteX13" fmla="*/ 2149648 w 3783186"/>
                <a:gd name="connsiteY13" fmla="*/ 719137 h 4841955"/>
                <a:gd name="connsiteX14" fmla="*/ 2373486 w 3783186"/>
                <a:gd name="connsiteY14" fmla="*/ 795337 h 4841955"/>
                <a:gd name="connsiteX15" fmla="*/ 2835448 w 3783186"/>
                <a:gd name="connsiteY15" fmla="*/ 957262 h 4841955"/>
                <a:gd name="connsiteX16" fmla="*/ 2816398 w 3783186"/>
                <a:gd name="connsiteY16" fmla="*/ 1019175 h 4841955"/>
                <a:gd name="connsiteX17" fmla="*/ 3783186 w 3783186"/>
                <a:gd name="connsiteY17" fmla="*/ 1290637 h 4841955"/>
                <a:gd name="connsiteX18" fmla="*/ 3716511 w 3783186"/>
                <a:gd name="connsiteY18" fmla="*/ 1481137 h 4841955"/>
                <a:gd name="connsiteX19" fmla="*/ 3687936 w 3783186"/>
                <a:gd name="connsiteY19" fmla="*/ 1590675 h 4841955"/>
                <a:gd name="connsiteX20" fmla="*/ 2649711 w 3783186"/>
                <a:gd name="connsiteY20" fmla="*/ 3776660 h 4841955"/>
                <a:gd name="connsiteX21" fmla="*/ 2278236 w 3783186"/>
                <a:gd name="connsiteY21" fmla="*/ 4605335 h 4841955"/>
                <a:gd name="connsiteX22" fmla="*/ 768524 w 3783186"/>
                <a:gd name="connsiteY22" fmla="*/ 4838699 h 4841955"/>
                <a:gd name="connsiteX23" fmla="*/ 716137 w 3783186"/>
                <a:gd name="connsiteY23" fmla="*/ 4491036 h 4841955"/>
                <a:gd name="connsiteX24" fmla="*/ 11287 w 3783186"/>
                <a:gd name="connsiteY24" fmla="*/ 3529011 h 4841955"/>
                <a:gd name="connsiteX25" fmla="*/ 258937 w 3783186"/>
                <a:gd name="connsiteY25" fmla="*/ 2952749 h 4841955"/>
                <a:gd name="connsiteX26" fmla="*/ 377999 w 3783186"/>
                <a:gd name="connsiteY26" fmla="*/ 2495549 h 4841955"/>
                <a:gd name="connsiteX27" fmla="*/ 425624 w 3783186"/>
                <a:gd name="connsiteY27" fmla="*/ 2043111 h 4841955"/>
                <a:gd name="connsiteX28" fmla="*/ 416099 w 3783186"/>
                <a:gd name="connsiteY28" fmla="*/ 1700211 h 4841955"/>
                <a:gd name="connsiteX29" fmla="*/ 387523 w 3783186"/>
                <a:gd name="connsiteY29" fmla="*/ 985836 h 4841955"/>
                <a:gd name="connsiteX0" fmla="*/ 1062036 w 3771899"/>
                <a:gd name="connsiteY0" fmla="*/ 0 h 4841955"/>
                <a:gd name="connsiteX1" fmla="*/ 1081086 w 3771899"/>
                <a:gd name="connsiteY1" fmla="*/ 428625 h 4841955"/>
                <a:gd name="connsiteX2" fmla="*/ 1109661 w 3771899"/>
                <a:gd name="connsiteY2" fmla="*/ 700087 h 4841955"/>
                <a:gd name="connsiteX3" fmla="*/ 1238249 w 3771899"/>
                <a:gd name="connsiteY3" fmla="*/ 642937 h 4841955"/>
                <a:gd name="connsiteX4" fmla="*/ 1300161 w 3771899"/>
                <a:gd name="connsiteY4" fmla="*/ 585787 h 4841955"/>
                <a:gd name="connsiteX5" fmla="*/ 1343024 w 3771899"/>
                <a:gd name="connsiteY5" fmla="*/ 509587 h 4841955"/>
                <a:gd name="connsiteX6" fmla="*/ 1395411 w 3771899"/>
                <a:gd name="connsiteY6" fmla="*/ 433387 h 4841955"/>
                <a:gd name="connsiteX7" fmla="*/ 1519236 w 3771899"/>
                <a:gd name="connsiteY7" fmla="*/ 433387 h 4841955"/>
                <a:gd name="connsiteX8" fmla="*/ 1628774 w 3771899"/>
                <a:gd name="connsiteY8" fmla="*/ 433387 h 4841955"/>
                <a:gd name="connsiteX9" fmla="*/ 1819274 w 3771899"/>
                <a:gd name="connsiteY9" fmla="*/ 485775 h 4841955"/>
                <a:gd name="connsiteX10" fmla="*/ 1924049 w 3771899"/>
                <a:gd name="connsiteY10" fmla="*/ 542925 h 4841955"/>
                <a:gd name="connsiteX11" fmla="*/ 2019299 w 3771899"/>
                <a:gd name="connsiteY11" fmla="*/ 619125 h 4841955"/>
                <a:gd name="connsiteX12" fmla="*/ 2109786 w 3771899"/>
                <a:gd name="connsiteY12" fmla="*/ 685800 h 4841955"/>
                <a:gd name="connsiteX13" fmla="*/ 2138361 w 3771899"/>
                <a:gd name="connsiteY13" fmla="*/ 719137 h 4841955"/>
                <a:gd name="connsiteX14" fmla="*/ 2362199 w 3771899"/>
                <a:gd name="connsiteY14" fmla="*/ 795337 h 4841955"/>
                <a:gd name="connsiteX15" fmla="*/ 2824161 w 3771899"/>
                <a:gd name="connsiteY15" fmla="*/ 957262 h 4841955"/>
                <a:gd name="connsiteX16" fmla="*/ 2805111 w 3771899"/>
                <a:gd name="connsiteY16" fmla="*/ 1019175 h 4841955"/>
                <a:gd name="connsiteX17" fmla="*/ 3771899 w 3771899"/>
                <a:gd name="connsiteY17" fmla="*/ 1290637 h 4841955"/>
                <a:gd name="connsiteX18" fmla="*/ 3705224 w 3771899"/>
                <a:gd name="connsiteY18" fmla="*/ 1481137 h 4841955"/>
                <a:gd name="connsiteX19" fmla="*/ 3676649 w 3771899"/>
                <a:gd name="connsiteY19" fmla="*/ 1590675 h 4841955"/>
                <a:gd name="connsiteX20" fmla="*/ 2638424 w 3771899"/>
                <a:gd name="connsiteY20" fmla="*/ 3776660 h 4841955"/>
                <a:gd name="connsiteX21" fmla="*/ 2266949 w 3771899"/>
                <a:gd name="connsiteY21" fmla="*/ 4605335 h 4841955"/>
                <a:gd name="connsiteX22" fmla="*/ 757237 w 3771899"/>
                <a:gd name="connsiteY22" fmla="*/ 4838699 h 4841955"/>
                <a:gd name="connsiteX23" fmla="*/ 704850 w 3771899"/>
                <a:gd name="connsiteY23" fmla="*/ 4491036 h 4841955"/>
                <a:gd name="connsiteX24" fmla="*/ 0 w 3771899"/>
                <a:gd name="connsiteY24" fmla="*/ 3529011 h 4841955"/>
                <a:gd name="connsiteX25" fmla="*/ 247650 w 3771899"/>
                <a:gd name="connsiteY25" fmla="*/ 2952749 h 4841955"/>
                <a:gd name="connsiteX26" fmla="*/ 366712 w 3771899"/>
                <a:gd name="connsiteY26" fmla="*/ 2495549 h 4841955"/>
                <a:gd name="connsiteX27" fmla="*/ 414337 w 3771899"/>
                <a:gd name="connsiteY27" fmla="*/ 2043111 h 4841955"/>
                <a:gd name="connsiteX28" fmla="*/ 404812 w 3771899"/>
                <a:gd name="connsiteY28" fmla="*/ 1700211 h 4841955"/>
                <a:gd name="connsiteX29" fmla="*/ 376236 w 3771899"/>
                <a:gd name="connsiteY29" fmla="*/ 985836 h 4841955"/>
                <a:gd name="connsiteX0" fmla="*/ 1285504 w 3995367"/>
                <a:gd name="connsiteY0" fmla="*/ 0 h 4841955"/>
                <a:gd name="connsiteX1" fmla="*/ 1304554 w 3995367"/>
                <a:gd name="connsiteY1" fmla="*/ 428625 h 4841955"/>
                <a:gd name="connsiteX2" fmla="*/ 1333129 w 3995367"/>
                <a:gd name="connsiteY2" fmla="*/ 700087 h 4841955"/>
                <a:gd name="connsiteX3" fmla="*/ 1461717 w 3995367"/>
                <a:gd name="connsiteY3" fmla="*/ 642937 h 4841955"/>
                <a:gd name="connsiteX4" fmla="*/ 1523629 w 3995367"/>
                <a:gd name="connsiteY4" fmla="*/ 585787 h 4841955"/>
                <a:gd name="connsiteX5" fmla="*/ 1566492 w 3995367"/>
                <a:gd name="connsiteY5" fmla="*/ 509587 h 4841955"/>
                <a:gd name="connsiteX6" fmla="*/ 1618879 w 3995367"/>
                <a:gd name="connsiteY6" fmla="*/ 433387 h 4841955"/>
                <a:gd name="connsiteX7" fmla="*/ 1742704 w 3995367"/>
                <a:gd name="connsiteY7" fmla="*/ 433387 h 4841955"/>
                <a:gd name="connsiteX8" fmla="*/ 1852242 w 3995367"/>
                <a:gd name="connsiteY8" fmla="*/ 433387 h 4841955"/>
                <a:gd name="connsiteX9" fmla="*/ 2042742 w 3995367"/>
                <a:gd name="connsiteY9" fmla="*/ 485775 h 4841955"/>
                <a:gd name="connsiteX10" fmla="*/ 2147517 w 3995367"/>
                <a:gd name="connsiteY10" fmla="*/ 542925 h 4841955"/>
                <a:gd name="connsiteX11" fmla="*/ 2242767 w 3995367"/>
                <a:gd name="connsiteY11" fmla="*/ 619125 h 4841955"/>
                <a:gd name="connsiteX12" fmla="*/ 2333254 w 3995367"/>
                <a:gd name="connsiteY12" fmla="*/ 685800 h 4841955"/>
                <a:gd name="connsiteX13" fmla="*/ 2361829 w 3995367"/>
                <a:gd name="connsiteY13" fmla="*/ 719137 h 4841955"/>
                <a:gd name="connsiteX14" fmla="*/ 2585667 w 3995367"/>
                <a:gd name="connsiteY14" fmla="*/ 795337 h 4841955"/>
                <a:gd name="connsiteX15" fmla="*/ 3047629 w 3995367"/>
                <a:gd name="connsiteY15" fmla="*/ 957262 h 4841955"/>
                <a:gd name="connsiteX16" fmla="*/ 3028579 w 3995367"/>
                <a:gd name="connsiteY16" fmla="*/ 1019175 h 4841955"/>
                <a:gd name="connsiteX17" fmla="*/ 3995367 w 3995367"/>
                <a:gd name="connsiteY17" fmla="*/ 1290637 h 4841955"/>
                <a:gd name="connsiteX18" fmla="*/ 3928692 w 3995367"/>
                <a:gd name="connsiteY18" fmla="*/ 1481137 h 4841955"/>
                <a:gd name="connsiteX19" fmla="*/ 3900117 w 3995367"/>
                <a:gd name="connsiteY19" fmla="*/ 1590675 h 4841955"/>
                <a:gd name="connsiteX20" fmla="*/ 2861892 w 3995367"/>
                <a:gd name="connsiteY20" fmla="*/ 3776660 h 4841955"/>
                <a:gd name="connsiteX21" fmla="*/ 2490417 w 3995367"/>
                <a:gd name="connsiteY21" fmla="*/ 4605335 h 4841955"/>
                <a:gd name="connsiteX22" fmla="*/ 980705 w 3995367"/>
                <a:gd name="connsiteY22" fmla="*/ 4838699 h 4841955"/>
                <a:gd name="connsiteX23" fmla="*/ 928318 w 3995367"/>
                <a:gd name="connsiteY23" fmla="*/ 4491036 h 4841955"/>
                <a:gd name="connsiteX24" fmla="*/ 28205 w 3995367"/>
                <a:gd name="connsiteY24" fmla="*/ 3800474 h 4841955"/>
                <a:gd name="connsiteX25" fmla="*/ 223468 w 3995367"/>
                <a:gd name="connsiteY25" fmla="*/ 3529011 h 4841955"/>
                <a:gd name="connsiteX26" fmla="*/ 471118 w 3995367"/>
                <a:gd name="connsiteY26" fmla="*/ 2952749 h 4841955"/>
                <a:gd name="connsiteX27" fmla="*/ 590180 w 3995367"/>
                <a:gd name="connsiteY27" fmla="*/ 2495549 h 4841955"/>
                <a:gd name="connsiteX28" fmla="*/ 637805 w 3995367"/>
                <a:gd name="connsiteY28" fmla="*/ 2043111 h 4841955"/>
                <a:gd name="connsiteX29" fmla="*/ 628280 w 3995367"/>
                <a:gd name="connsiteY29" fmla="*/ 1700211 h 4841955"/>
                <a:gd name="connsiteX30" fmla="*/ 599704 w 3995367"/>
                <a:gd name="connsiteY30" fmla="*/ 985836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0 w 3967162"/>
                <a:gd name="connsiteY24" fmla="*/ 3800474 h 4841955"/>
                <a:gd name="connsiteX25" fmla="*/ 195263 w 3967162"/>
                <a:gd name="connsiteY25" fmla="*/ 3529011 h 4841955"/>
                <a:gd name="connsiteX26" fmla="*/ 442913 w 3967162"/>
                <a:gd name="connsiteY26" fmla="*/ 2952749 h 4841955"/>
                <a:gd name="connsiteX27" fmla="*/ 561975 w 3967162"/>
                <a:gd name="connsiteY27" fmla="*/ 2495549 h 4841955"/>
                <a:gd name="connsiteX28" fmla="*/ 609600 w 3967162"/>
                <a:gd name="connsiteY28" fmla="*/ 2043111 h 4841955"/>
                <a:gd name="connsiteX29" fmla="*/ 600075 w 3967162"/>
                <a:gd name="connsiteY29" fmla="*/ 1700211 h 4841955"/>
                <a:gd name="connsiteX30" fmla="*/ 571499 w 3967162"/>
                <a:gd name="connsiteY30" fmla="*/ 985836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71499 w 3967162"/>
                <a:gd name="connsiteY31" fmla="*/ 985836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71499 w 3967162"/>
                <a:gd name="connsiteY31" fmla="*/ 985836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1252537 w 3967162"/>
                <a:gd name="connsiteY31"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914399 w 3967162"/>
                <a:gd name="connsiteY31" fmla="*/ 238124 h 4841955"/>
                <a:gd name="connsiteX32" fmla="*/ 1252537 w 3967162"/>
                <a:gd name="connsiteY32"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795337 w 3967162"/>
                <a:gd name="connsiteY31" fmla="*/ 323849 h 4841955"/>
                <a:gd name="connsiteX32" fmla="*/ 914399 w 3967162"/>
                <a:gd name="connsiteY32" fmla="*/ 238124 h 4841955"/>
                <a:gd name="connsiteX33" fmla="*/ 1252537 w 3967162"/>
                <a:gd name="connsiteY33"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795337 w 3967162"/>
                <a:gd name="connsiteY31" fmla="*/ 323849 h 4841955"/>
                <a:gd name="connsiteX32" fmla="*/ 914399 w 3967162"/>
                <a:gd name="connsiteY32" fmla="*/ 238124 h 4841955"/>
                <a:gd name="connsiteX33" fmla="*/ 1252537 w 3967162"/>
                <a:gd name="connsiteY33"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7462 w 3967162"/>
                <a:gd name="connsiteY14" fmla="*/ 795337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3624 w 3967162"/>
                <a:gd name="connsiteY13" fmla="*/ 719137 h 4841955"/>
                <a:gd name="connsiteX14" fmla="*/ 2555081 w 3967162"/>
                <a:gd name="connsiteY14" fmla="*/ 809624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305049 w 3967162"/>
                <a:gd name="connsiteY12" fmla="*/ 685800 h 4841955"/>
                <a:gd name="connsiteX13" fmla="*/ 2331243 w 3967162"/>
                <a:gd name="connsiteY13" fmla="*/ 726280 h 4841955"/>
                <a:gd name="connsiteX14" fmla="*/ 2555081 w 3967162"/>
                <a:gd name="connsiteY14" fmla="*/ 809624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9312 w 3967162"/>
                <a:gd name="connsiteY10" fmla="*/ 542925 h 4841955"/>
                <a:gd name="connsiteX11" fmla="*/ 2214562 w 3967162"/>
                <a:gd name="connsiteY11" fmla="*/ 619125 h 4841955"/>
                <a:gd name="connsiteX12" fmla="*/ 2285999 w 3967162"/>
                <a:gd name="connsiteY12" fmla="*/ 683418 h 4841955"/>
                <a:gd name="connsiteX13" fmla="*/ 2331243 w 3967162"/>
                <a:gd name="connsiteY13" fmla="*/ 726280 h 4841955"/>
                <a:gd name="connsiteX14" fmla="*/ 2555081 w 3967162"/>
                <a:gd name="connsiteY14" fmla="*/ 809624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14537 w 3967162"/>
                <a:gd name="connsiteY9" fmla="*/ 485775 h 4841955"/>
                <a:gd name="connsiteX10" fmla="*/ 2112168 w 3967162"/>
                <a:gd name="connsiteY10" fmla="*/ 550068 h 4841955"/>
                <a:gd name="connsiteX11" fmla="*/ 2214562 w 3967162"/>
                <a:gd name="connsiteY11" fmla="*/ 619125 h 4841955"/>
                <a:gd name="connsiteX12" fmla="*/ 2285999 w 3967162"/>
                <a:gd name="connsiteY12" fmla="*/ 683418 h 4841955"/>
                <a:gd name="connsiteX13" fmla="*/ 2331243 w 3967162"/>
                <a:gd name="connsiteY13" fmla="*/ 726280 h 4841955"/>
                <a:gd name="connsiteX14" fmla="*/ 2555081 w 3967162"/>
                <a:gd name="connsiteY14" fmla="*/ 809624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33387 h 4841955"/>
                <a:gd name="connsiteX9" fmla="*/ 2009775 w 3967162"/>
                <a:gd name="connsiteY9" fmla="*/ 495300 h 4841955"/>
                <a:gd name="connsiteX10" fmla="*/ 2112168 w 3967162"/>
                <a:gd name="connsiteY10" fmla="*/ 550068 h 4841955"/>
                <a:gd name="connsiteX11" fmla="*/ 2214562 w 3967162"/>
                <a:gd name="connsiteY11" fmla="*/ 619125 h 4841955"/>
                <a:gd name="connsiteX12" fmla="*/ 2285999 w 3967162"/>
                <a:gd name="connsiteY12" fmla="*/ 683418 h 4841955"/>
                <a:gd name="connsiteX13" fmla="*/ 2331243 w 3967162"/>
                <a:gd name="connsiteY13" fmla="*/ 726280 h 4841955"/>
                <a:gd name="connsiteX14" fmla="*/ 2555081 w 3967162"/>
                <a:gd name="connsiteY14" fmla="*/ 809624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7162"/>
                <a:gd name="connsiteY0" fmla="*/ 0 h 4841955"/>
                <a:gd name="connsiteX1" fmla="*/ 1276349 w 3967162"/>
                <a:gd name="connsiteY1" fmla="*/ 428625 h 4841955"/>
                <a:gd name="connsiteX2" fmla="*/ 1304924 w 3967162"/>
                <a:gd name="connsiteY2" fmla="*/ 700087 h 4841955"/>
                <a:gd name="connsiteX3" fmla="*/ 1433512 w 3967162"/>
                <a:gd name="connsiteY3" fmla="*/ 642937 h 4841955"/>
                <a:gd name="connsiteX4" fmla="*/ 1495424 w 3967162"/>
                <a:gd name="connsiteY4" fmla="*/ 585787 h 4841955"/>
                <a:gd name="connsiteX5" fmla="*/ 1538287 w 3967162"/>
                <a:gd name="connsiteY5" fmla="*/ 509587 h 4841955"/>
                <a:gd name="connsiteX6" fmla="*/ 1590674 w 3967162"/>
                <a:gd name="connsiteY6" fmla="*/ 433387 h 4841955"/>
                <a:gd name="connsiteX7" fmla="*/ 1714499 w 3967162"/>
                <a:gd name="connsiteY7" fmla="*/ 433387 h 4841955"/>
                <a:gd name="connsiteX8" fmla="*/ 1824037 w 3967162"/>
                <a:gd name="connsiteY8" fmla="*/ 440531 h 4841955"/>
                <a:gd name="connsiteX9" fmla="*/ 2009775 w 3967162"/>
                <a:gd name="connsiteY9" fmla="*/ 495300 h 4841955"/>
                <a:gd name="connsiteX10" fmla="*/ 2112168 w 3967162"/>
                <a:gd name="connsiteY10" fmla="*/ 550068 h 4841955"/>
                <a:gd name="connsiteX11" fmla="*/ 2214562 w 3967162"/>
                <a:gd name="connsiteY11" fmla="*/ 619125 h 4841955"/>
                <a:gd name="connsiteX12" fmla="*/ 2285999 w 3967162"/>
                <a:gd name="connsiteY12" fmla="*/ 683418 h 4841955"/>
                <a:gd name="connsiteX13" fmla="*/ 2331243 w 3967162"/>
                <a:gd name="connsiteY13" fmla="*/ 726280 h 4841955"/>
                <a:gd name="connsiteX14" fmla="*/ 2555081 w 3967162"/>
                <a:gd name="connsiteY14" fmla="*/ 809624 h 4841955"/>
                <a:gd name="connsiteX15" fmla="*/ 3019424 w 3967162"/>
                <a:gd name="connsiteY15" fmla="*/ 957262 h 4841955"/>
                <a:gd name="connsiteX16" fmla="*/ 3000374 w 3967162"/>
                <a:gd name="connsiteY16" fmla="*/ 1019175 h 4841955"/>
                <a:gd name="connsiteX17" fmla="*/ 3967162 w 3967162"/>
                <a:gd name="connsiteY17" fmla="*/ 1290637 h 4841955"/>
                <a:gd name="connsiteX18" fmla="*/ 3900487 w 3967162"/>
                <a:gd name="connsiteY18" fmla="*/ 1481137 h 4841955"/>
                <a:gd name="connsiteX19" fmla="*/ 3871912 w 3967162"/>
                <a:gd name="connsiteY19" fmla="*/ 1590675 h 4841955"/>
                <a:gd name="connsiteX20" fmla="*/ 2833687 w 3967162"/>
                <a:gd name="connsiteY20" fmla="*/ 3776660 h 4841955"/>
                <a:gd name="connsiteX21" fmla="*/ 2462212 w 3967162"/>
                <a:gd name="connsiteY21" fmla="*/ 4605335 h 4841955"/>
                <a:gd name="connsiteX22" fmla="*/ 952500 w 3967162"/>
                <a:gd name="connsiteY22" fmla="*/ 4838699 h 4841955"/>
                <a:gd name="connsiteX23" fmla="*/ 900113 w 3967162"/>
                <a:gd name="connsiteY23" fmla="*/ 4491036 h 4841955"/>
                <a:gd name="connsiteX24" fmla="*/ 266699 w 3967162"/>
                <a:gd name="connsiteY24" fmla="*/ 4090986 h 4841955"/>
                <a:gd name="connsiteX25" fmla="*/ 0 w 3967162"/>
                <a:gd name="connsiteY25" fmla="*/ 3800474 h 4841955"/>
                <a:gd name="connsiteX26" fmla="*/ 195263 w 3967162"/>
                <a:gd name="connsiteY26" fmla="*/ 3529011 h 4841955"/>
                <a:gd name="connsiteX27" fmla="*/ 442913 w 3967162"/>
                <a:gd name="connsiteY27" fmla="*/ 2952749 h 4841955"/>
                <a:gd name="connsiteX28" fmla="*/ 561975 w 3967162"/>
                <a:gd name="connsiteY28" fmla="*/ 2495549 h 4841955"/>
                <a:gd name="connsiteX29" fmla="*/ 609600 w 3967162"/>
                <a:gd name="connsiteY29" fmla="*/ 2043111 h 4841955"/>
                <a:gd name="connsiteX30" fmla="*/ 600075 w 3967162"/>
                <a:gd name="connsiteY30" fmla="*/ 1700211 h 4841955"/>
                <a:gd name="connsiteX31" fmla="*/ 561974 w 3967162"/>
                <a:gd name="connsiteY31" fmla="*/ 971549 h 4841955"/>
                <a:gd name="connsiteX32" fmla="*/ 795337 w 3967162"/>
                <a:gd name="connsiteY32" fmla="*/ 323849 h 4841955"/>
                <a:gd name="connsiteX33" fmla="*/ 914399 w 3967162"/>
                <a:gd name="connsiteY33" fmla="*/ 238124 h 4841955"/>
                <a:gd name="connsiteX34" fmla="*/ 1252537 w 3967162"/>
                <a:gd name="connsiteY34"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3000374 w 3969543"/>
                <a:gd name="connsiteY16" fmla="*/ 1019175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2833687 w 3969543"/>
                <a:gd name="connsiteY20" fmla="*/ 3776660 h 4841955"/>
                <a:gd name="connsiteX21" fmla="*/ 2462212 w 3969543"/>
                <a:gd name="connsiteY21" fmla="*/ 4605335 h 4841955"/>
                <a:gd name="connsiteX22" fmla="*/ 952500 w 3969543"/>
                <a:gd name="connsiteY22" fmla="*/ 4838699 h 4841955"/>
                <a:gd name="connsiteX23" fmla="*/ 900113 w 3969543"/>
                <a:gd name="connsiteY23" fmla="*/ 4491036 h 4841955"/>
                <a:gd name="connsiteX24" fmla="*/ 266699 w 3969543"/>
                <a:gd name="connsiteY24" fmla="*/ 4090986 h 4841955"/>
                <a:gd name="connsiteX25" fmla="*/ 0 w 3969543"/>
                <a:gd name="connsiteY25" fmla="*/ 3800474 h 4841955"/>
                <a:gd name="connsiteX26" fmla="*/ 195263 w 3969543"/>
                <a:gd name="connsiteY26" fmla="*/ 3529011 h 4841955"/>
                <a:gd name="connsiteX27" fmla="*/ 442913 w 3969543"/>
                <a:gd name="connsiteY27" fmla="*/ 2952749 h 4841955"/>
                <a:gd name="connsiteX28" fmla="*/ 561975 w 3969543"/>
                <a:gd name="connsiteY28" fmla="*/ 2495549 h 4841955"/>
                <a:gd name="connsiteX29" fmla="*/ 609600 w 3969543"/>
                <a:gd name="connsiteY29" fmla="*/ 2043111 h 4841955"/>
                <a:gd name="connsiteX30" fmla="*/ 600075 w 3969543"/>
                <a:gd name="connsiteY30" fmla="*/ 1700211 h 4841955"/>
                <a:gd name="connsiteX31" fmla="*/ 561974 w 3969543"/>
                <a:gd name="connsiteY31" fmla="*/ 971549 h 4841955"/>
                <a:gd name="connsiteX32" fmla="*/ 795337 w 3969543"/>
                <a:gd name="connsiteY32" fmla="*/ 323849 h 4841955"/>
                <a:gd name="connsiteX33" fmla="*/ 914399 w 3969543"/>
                <a:gd name="connsiteY33" fmla="*/ 238124 h 4841955"/>
                <a:gd name="connsiteX34" fmla="*/ 1252537 w 3969543"/>
                <a:gd name="connsiteY34"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2833687 w 3969543"/>
                <a:gd name="connsiteY20" fmla="*/ 3776660 h 4841955"/>
                <a:gd name="connsiteX21" fmla="*/ 2462212 w 3969543"/>
                <a:gd name="connsiteY21" fmla="*/ 4605335 h 4841955"/>
                <a:gd name="connsiteX22" fmla="*/ 952500 w 3969543"/>
                <a:gd name="connsiteY22" fmla="*/ 4838699 h 4841955"/>
                <a:gd name="connsiteX23" fmla="*/ 900113 w 3969543"/>
                <a:gd name="connsiteY23" fmla="*/ 4491036 h 4841955"/>
                <a:gd name="connsiteX24" fmla="*/ 266699 w 3969543"/>
                <a:gd name="connsiteY24" fmla="*/ 4090986 h 4841955"/>
                <a:gd name="connsiteX25" fmla="*/ 0 w 3969543"/>
                <a:gd name="connsiteY25" fmla="*/ 3800474 h 4841955"/>
                <a:gd name="connsiteX26" fmla="*/ 195263 w 3969543"/>
                <a:gd name="connsiteY26" fmla="*/ 3529011 h 4841955"/>
                <a:gd name="connsiteX27" fmla="*/ 442913 w 3969543"/>
                <a:gd name="connsiteY27" fmla="*/ 2952749 h 4841955"/>
                <a:gd name="connsiteX28" fmla="*/ 561975 w 3969543"/>
                <a:gd name="connsiteY28" fmla="*/ 2495549 h 4841955"/>
                <a:gd name="connsiteX29" fmla="*/ 609600 w 3969543"/>
                <a:gd name="connsiteY29" fmla="*/ 2043111 h 4841955"/>
                <a:gd name="connsiteX30" fmla="*/ 600075 w 3969543"/>
                <a:gd name="connsiteY30" fmla="*/ 1700211 h 4841955"/>
                <a:gd name="connsiteX31" fmla="*/ 561974 w 3969543"/>
                <a:gd name="connsiteY31" fmla="*/ 971549 h 4841955"/>
                <a:gd name="connsiteX32" fmla="*/ 795337 w 3969543"/>
                <a:gd name="connsiteY32" fmla="*/ 323849 h 4841955"/>
                <a:gd name="connsiteX33" fmla="*/ 914399 w 3969543"/>
                <a:gd name="connsiteY33" fmla="*/ 238124 h 4841955"/>
                <a:gd name="connsiteX34" fmla="*/ 1252537 w 3969543"/>
                <a:gd name="connsiteY34"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2833687 w 3969543"/>
                <a:gd name="connsiteY21" fmla="*/ 3776660 h 4841955"/>
                <a:gd name="connsiteX22" fmla="*/ 2462212 w 3969543"/>
                <a:gd name="connsiteY22" fmla="*/ 4605335 h 4841955"/>
                <a:gd name="connsiteX23" fmla="*/ 952500 w 3969543"/>
                <a:gd name="connsiteY23" fmla="*/ 4838699 h 4841955"/>
                <a:gd name="connsiteX24" fmla="*/ 900113 w 3969543"/>
                <a:gd name="connsiteY24" fmla="*/ 4491036 h 4841955"/>
                <a:gd name="connsiteX25" fmla="*/ 266699 w 3969543"/>
                <a:gd name="connsiteY25" fmla="*/ 4090986 h 4841955"/>
                <a:gd name="connsiteX26" fmla="*/ 0 w 3969543"/>
                <a:gd name="connsiteY26" fmla="*/ 3800474 h 4841955"/>
                <a:gd name="connsiteX27" fmla="*/ 195263 w 3969543"/>
                <a:gd name="connsiteY27" fmla="*/ 3529011 h 4841955"/>
                <a:gd name="connsiteX28" fmla="*/ 442913 w 3969543"/>
                <a:gd name="connsiteY28" fmla="*/ 2952749 h 4841955"/>
                <a:gd name="connsiteX29" fmla="*/ 561975 w 3969543"/>
                <a:gd name="connsiteY29" fmla="*/ 2495549 h 4841955"/>
                <a:gd name="connsiteX30" fmla="*/ 609600 w 3969543"/>
                <a:gd name="connsiteY30" fmla="*/ 2043111 h 4841955"/>
                <a:gd name="connsiteX31" fmla="*/ 600075 w 3969543"/>
                <a:gd name="connsiteY31" fmla="*/ 1700211 h 4841955"/>
                <a:gd name="connsiteX32" fmla="*/ 561974 w 3969543"/>
                <a:gd name="connsiteY32" fmla="*/ 971549 h 4841955"/>
                <a:gd name="connsiteX33" fmla="*/ 795337 w 3969543"/>
                <a:gd name="connsiteY33" fmla="*/ 323849 h 4841955"/>
                <a:gd name="connsiteX34" fmla="*/ 914399 w 3969543"/>
                <a:gd name="connsiteY34" fmla="*/ 238124 h 4841955"/>
                <a:gd name="connsiteX35" fmla="*/ 1252537 w 3969543"/>
                <a:gd name="connsiteY35"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2833687 w 3969543"/>
                <a:gd name="connsiteY22" fmla="*/ 3776660 h 4841955"/>
                <a:gd name="connsiteX23" fmla="*/ 2462212 w 3969543"/>
                <a:gd name="connsiteY23" fmla="*/ 4605335 h 4841955"/>
                <a:gd name="connsiteX24" fmla="*/ 952500 w 3969543"/>
                <a:gd name="connsiteY24" fmla="*/ 4838699 h 4841955"/>
                <a:gd name="connsiteX25" fmla="*/ 900113 w 3969543"/>
                <a:gd name="connsiteY25" fmla="*/ 4491036 h 4841955"/>
                <a:gd name="connsiteX26" fmla="*/ 266699 w 3969543"/>
                <a:gd name="connsiteY26" fmla="*/ 4090986 h 4841955"/>
                <a:gd name="connsiteX27" fmla="*/ 0 w 3969543"/>
                <a:gd name="connsiteY27" fmla="*/ 3800474 h 4841955"/>
                <a:gd name="connsiteX28" fmla="*/ 195263 w 3969543"/>
                <a:gd name="connsiteY28" fmla="*/ 3529011 h 4841955"/>
                <a:gd name="connsiteX29" fmla="*/ 442913 w 3969543"/>
                <a:gd name="connsiteY29" fmla="*/ 2952749 h 4841955"/>
                <a:gd name="connsiteX30" fmla="*/ 561975 w 3969543"/>
                <a:gd name="connsiteY30" fmla="*/ 2495549 h 4841955"/>
                <a:gd name="connsiteX31" fmla="*/ 609600 w 3969543"/>
                <a:gd name="connsiteY31" fmla="*/ 2043111 h 4841955"/>
                <a:gd name="connsiteX32" fmla="*/ 600075 w 3969543"/>
                <a:gd name="connsiteY32" fmla="*/ 1700211 h 4841955"/>
                <a:gd name="connsiteX33" fmla="*/ 561974 w 3969543"/>
                <a:gd name="connsiteY33" fmla="*/ 971549 h 4841955"/>
                <a:gd name="connsiteX34" fmla="*/ 795337 w 3969543"/>
                <a:gd name="connsiteY34" fmla="*/ 323849 h 4841955"/>
                <a:gd name="connsiteX35" fmla="*/ 914399 w 3969543"/>
                <a:gd name="connsiteY35" fmla="*/ 238124 h 4841955"/>
                <a:gd name="connsiteX36" fmla="*/ 1252537 w 3969543"/>
                <a:gd name="connsiteY36"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2833687 w 3969543"/>
                <a:gd name="connsiteY22" fmla="*/ 3776660 h 4841955"/>
                <a:gd name="connsiteX23" fmla="*/ 2462212 w 3969543"/>
                <a:gd name="connsiteY23" fmla="*/ 4605335 h 4841955"/>
                <a:gd name="connsiteX24" fmla="*/ 952500 w 3969543"/>
                <a:gd name="connsiteY24" fmla="*/ 4838699 h 4841955"/>
                <a:gd name="connsiteX25" fmla="*/ 900113 w 3969543"/>
                <a:gd name="connsiteY25" fmla="*/ 4491036 h 4841955"/>
                <a:gd name="connsiteX26" fmla="*/ 266699 w 3969543"/>
                <a:gd name="connsiteY26" fmla="*/ 4090986 h 4841955"/>
                <a:gd name="connsiteX27" fmla="*/ 0 w 3969543"/>
                <a:gd name="connsiteY27" fmla="*/ 3800474 h 4841955"/>
                <a:gd name="connsiteX28" fmla="*/ 195263 w 3969543"/>
                <a:gd name="connsiteY28" fmla="*/ 3529011 h 4841955"/>
                <a:gd name="connsiteX29" fmla="*/ 442913 w 3969543"/>
                <a:gd name="connsiteY29" fmla="*/ 2952749 h 4841955"/>
                <a:gd name="connsiteX30" fmla="*/ 561975 w 3969543"/>
                <a:gd name="connsiteY30" fmla="*/ 2495549 h 4841955"/>
                <a:gd name="connsiteX31" fmla="*/ 609600 w 3969543"/>
                <a:gd name="connsiteY31" fmla="*/ 2043111 h 4841955"/>
                <a:gd name="connsiteX32" fmla="*/ 600075 w 3969543"/>
                <a:gd name="connsiteY32" fmla="*/ 1700211 h 4841955"/>
                <a:gd name="connsiteX33" fmla="*/ 561974 w 3969543"/>
                <a:gd name="connsiteY33" fmla="*/ 971549 h 4841955"/>
                <a:gd name="connsiteX34" fmla="*/ 795337 w 3969543"/>
                <a:gd name="connsiteY34" fmla="*/ 323849 h 4841955"/>
                <a:gd name="connsiteX35" fmla="*/ 914399 w 3969543"/>
                <a:gd name="connsiteY35" fmla="*/ 238124 h 4841955"/>
                <a:gd name="connsiteX36" fmla="*/ 1252537 w 3969543"/>
                <a:gd name="connsiteY36"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2833687 w 3969543"/>
                <a:gd name="connsiteY22" fmla="*/ 3776660 h 4841955"/>
                <a:gd name="connsiteX23" fmla="*/ 2462212 w 3969543"/>
                <a:gd name="connsiteY23" fmla="*/ 4605335 h 4841955"/>
                <a:gd name="connsiteX24" fmla="*/ 952500 w 3969543"/>
                <a:gd name="connsiteY24" fmla="*/ 4838699 h 4841955"/>
                <a:gd name="connsiteX25" fmla="*/ 900113 w 3969543"/>
                <a:gd name="connsiteY25" fmla="*/ 4491036 h 4841955"/>
                <a:gd name="connsiteX26" fmla="*/ 266699 w 3969543"/>
                <a:gd name="connsiteY26" fmla="*/ 4090986 h 4841955"/>
                <a:gd name="connsiteX27" fmla="*/ 0 w 3969543"/>
                <a:gd name="connsiteY27" fmla="*/ 3800474 h 4841955"/>
                <a:gd name="connsiteX28" fmla="*/ 195263 w 3969543"/>
                <a:gd name="connsiteY28" fmla="*/ 3529011 h 4841955"/>
                <a:gd name="connsiteX29" fmla="*/ 442913 w 3969543"/>
                <a:gd name="connsiteY29" fmla="*/ 2952749 h 4841955"/>
                <a:gd name="connsiteX30" fmla="*/ 561975 w 3969543"/>
                <a:gd name="connsiteY30" fmla="*/ 2495549 h 4841955"/>
                <a:gd name="connsiteX31" fmla="*/ 609600 w 3969543"/>
                <a:gd name="connsiteY31" fmla="*/ 2043111 h 4841955"/>
                <a:gd name="connsiteX32" fmla="*/ 600075 w 3969543"/>
                <a:gd name="connsiteY32" fmla="*/ 1700211 h 4841955"/>
                <a:gd name="connsiteX33" fmla="*/ 561974 w 3969543"/>
                <a:gd name="connsiteY33" fmla="*/ 971549 h 4841955"/>
                <a:gd name="connsiteX34" fmla="*/ 795337 w 3969543"/>
                <a:gd name="connsiteY34" fmla="*/ 323849 h 4841955"/>
                <a:gd name="connsiteX35" fmla="*/ 914399 w 3969543"/>
                <a:gd name="connsiteY35" fmla="*/ 238124 h 4841955"/>
                <a:gd name="connsiteX36" fmla="*/ 1252537 w 3969543"/>
                <a:gd name="connsiteY36"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671887 w 3969543"/>
                <a:gd name="connsiteY22" fmla="*/ 2128836 h 4841955"/>
                <a:gd name="connsiteX23" fmla="*/ 2833687 w 3969543"/>
                <a:gd name="connsiteY23" fmla="*/ 3776660 h 4841955"/>
                <a:gd name="connsiteX24" fmla="*/ 2462212 w 3969543"/>
                <a:gd name="connsiteY24" fmla="*/ 4605335 h 4841955"/>
                <a:gd name="connsiteX25" fmla="*/ 952500 w 3969543"/>
                <a:gd name="connsiteY25" fmla="*/ 4838699 h 4841955"/>
                <a:gd name="connsiteX26" fmla="*/ 900113 w 3969543"/>
                <a:gd name="connsiteY26" fmla="*/ 4491036 h 4841955"/>
                <a:gd name="connsiteX27" fmla="*/ 266699 w 3969543"/>
                <a:gd name="connsiteY27" fmla="*/ 4090986 h 4841955"/>
                <a:gd name="connsiteX28" fmla="*/ 0 w 3969543"/>
                <a:gd name="connsiteY28" fmla="*/ 3800474 h 4841955"/>
                <a:gd name="connsiteX29" fmla="*/ 195263 w 3969543"/>
                <a:gd name="connsiteY29" fmla="*/ 3529011 h 4841955"/>
                <a:gd name="connsiteX30" fmla="*/ 442913 w 3969543"/>
                <a:gd name="connsiteY30" fmla="*/ 2952749 h 4841955"/>
                <a:gd name="connsiteX31" fmla="*/ 561975 w 3969543"/>
                <a:gd name="connsiteY31" fmla="*/ 2495549 h 4841955"/>
                <a:gd name="connsiteX32" fmla="*/ 609600 w 3969543"/>
                <a:gd name="connsiteY32" fmla="*/ 2043111 h 4841955"/>
                <a:gd name="connsiteX33" fmla="*/ 600075 w 3969543"/>
                <a:gd name="connsiteY33" fmla="*/ 1700211 h 4841955"/>
                <a:gd name="connsiteX34" fmla="*/ 561974 w 3969543"/>
                <a:gd name="connsiteY34" fmla="*/ 971549 h 4841955"/>
                <a:gd name="connsiteX35" fmla="*/ 795337 w 3969543"/>
                <a:gd name="connsiteY35" fmla="*/ 323849 h 4841955"/>
                <a:gd name="connsiteX36" fmla="*/ 914399 w 3969543"/>
                <a:gd name="connsiteY36" fmla="*/ 238124 h 4841955"/>
                <a:gd name="connsiteX37" fmla="*/ 1252537 w 3969543"/>
                <a:gd name="connsiteY37"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2833687 w 3969543"/>
                <a:gd name="connsiteY24" fmla="*/ 3776660 h 4841955"/>
                <a:gd name="connsiteX25" fmla="*/ 2462212 w 3969543"/>
                <a:gd name="connsiteY25" fmla="*/ 4605335 h 4841955"/>
                <a:gd name="connsiteX26" fmla="*/ 952500 w 3969543"/>
                <a:gd name="connsiteY26" fmla="*/ 4838699 h 4841955"/>
                <a:gd name="connsiteX27" fmla="*/ 900113 w 3969543"/>
                <a:gd name="connsiteY27" fmla="*/ 4491036 h 4841955"/>
                <a:gd name="connsiteX28" fmla="*/ 266699 w 3969543"/>
                <a:gd name="connsiteY28" fmla="*/ 4090986 h 4841955"/>
                <a:gd name="connsiteX29" fmla="*/ 0 w 3969543"/>
                <a:gd name="connsiteY29" fmla="*/ 3800474 h 4841955"/>
                <a:gd name="connsiteX30" fmla="*/ 195263 w 3969543"/>
                <a:gd name="connsiteY30" fmla="*/ 3529011 h 4841955"/>
                <a:gd name="connsiteX31" fmla="*/ 442913 w 3969543"/>
                <a:gd name="connsiteY31" fmla="*/ 2952749 h 4841955"/>
                <a:gd name="connsiteX32" fmla="*/ 561975 w 3969543"/>
                <a:gd name="connsiteY32" fmla="*/ 2495549 h 4841955"/>
                <a:gd name="connsiteX33" fmla="*/ 609600 w 3969543"/>
                <a:gd name="connsiteY33" fmla="*/ 2043111 h 4841955"/>
                <a:gd name="connsiteX34" fmla="*/ 600075 w 3969543"/>
                <a:gd name="connsiteY34" fmla="*/ 1700211 h 4841955"/>
                <a:gd name="connsiteX35" fmla="*/ 561974 w 3969543"/>
                <a:gd name="connsiteY35" fmla="*/ 971549 h 4841955"/>
                <a:gd name="connsiteX36" fmla="*/ 795337 w 3969543"/>
                <a:gd name="connsiteY36" fmla="*/ 323849 h 4841955"/>
                <a:gd name="connsiteX37" fmla="*/ 914399 w 3969543"/>
                <a:gd name="connsiteY37" fmla="*/ 238124 h 4841955"/>
                <a:gd name="connsiteX38" fmla="*/ 1252537 w 3969543"/>
                <a:gd name="connsiteY38"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2833687 w 3969543"/>
                <a:gd name="connsiteY24" fmla="*/ 3776660 h 4841955"/>
                <a:gd name="connsiteX25" fmla="*/ 2462212 w 3969543"/>
                <a:gd name="connsiteY25" fmla="*/ 4605335 h 4841955"/>
                <a:gd name="connsiteX26" fmla="*/ 952500 w 3969543"/>
                <a:gd name="connsiteY26" fmla="*/ 4838699 h 4841955"/>
                <a:gd name="connsiteX27" fmla="*/ 900113 w 3969543"/>
                <a:gd name="connsiteY27" fmla="*/ 4491036 h 4841955"/>
                <a:gd name="connsiteX28" fmla="*/ 266699 w 3969543"/>
                <a:gd name="connsiteY28" fmla="*/ 4090986 h 4841955"/>
                <a:gd name="connsiteX29" fmla="*/ 0 w 3969543"/>
                <a:gd name="connsiteY29" fmla="*/ 3800474 h 4841955"/>
                <a:gd name="connsiteX30" fmla="*/ 195263 w 3969543"/>
                <a:gd name="connsiteY30" fmla="*/ 3529011 h 4841955"/>
                <a:gd name="connsiteX31" fmla="*/ 442913 w 3969543"/>
                <a:gd name="connsiteY31" fmla="*/ 2952749 h 4841955"/>
                <a:gd name="connsiteX32" fmla="*/ 561975 w 3969543"/>
                <a:gd name="connsiteY32" fmla="*/ 2495549 h 4841955"/>
                <a:gd name="connsiteX33" fmla="*/ 609600 w 3969543"/>
                <a:gd name="connsiteY33" fmla="*/ 2043111 h 4841955"/>
                <a:gd name="connsiteX34" fmla="*/ 600075 w 3969543"/>
                <a:gd name="connsiteY34" fmla="*/ 1700211 h 4841955"/>
                <a:gd name="connsiteX35" fmla="*/ 561974 w 3969543"/>
                <a:gd name="connsiteY35" fmla="*/ 971549 h 4841955"/>
                <a:gd name="connsiteX36" fmla="*/ 795337 w 3969543"/>
                <a:gd name="connsiteY36" fmla="*/ 323849 h 4841955"/>
                <a:gd name="connsiteX37" fmla="*/ 914399 w 3969543"/>
                <a:gd name="connsiteY37" fmla="*/ 238124 h 4841955"/>
                <a:gd name="connsiteX38" fmla="*/ 1252537 w 3969543"/>
                <a:gd name="connsiteY38"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2833687 w 3969543"/>
                <a:gd name="connsiteY24" fmla="*/ 3776660 h 4841955"/>
                <a:gd name="connsiteX25" fmla="*/ 2462212 w 3969543"/>
                <a:gd name="connsiteY25" fmla="*/ 4605335 h 4841955"/>
                <a:gd name="connsiteX26" fmla="*/ 952500 w 3969543"/>
                <a:gd name="connsiteY26" fmla="*/ 4838699 h 4841955"/>
                <a:gd name="connsiteX27" fmla="*/ 900113 w 3969543"/>
                <a:gd name="connsiteY27" fmla="*/ 4491036 h 4841955"/>
                <a:gd name="connsiteX28" fmla="*/ 266699 w 3969543"/>
                <a:gd name="connsiteY28" fmla="*/ 4090986 h 4841955"/>
                <a:gd name="connsiteX29" fmla="*/ 0 w 3969543"/>
                <a:gd name="connsiteY29" fmla="*/ 3800474 h 4841955"/>
                <a:gd name="connsiteX30" fmla="*/ 195263 w 3969543"/>
                <a:gd name="connsiteY30" fmla="*/ 3529011 h 4841955"/>
                <a:gd name="connsiteX31" fmla="*/ 442913 w 3969543"/>
                <a:gd name="connsiteY31" fmla="*/ 2952749 h 4841955"/>
                <a:gd name="connsiteX32" fmla="*/ 561975 w 3969543"/>
                <a:gd name="connsiteY32" fmla="*/ 2495549 h 4841955"/>
                <a:gd name="connsiteX33" fmla="*/ 609600 w 3969543"/>
                <a:gd name="connsiteY33" fmla="*/ 2043111 h 4841955"/>
                <a:gd name="connsiteX34" fmla="*/ 600075 w 3969543"/>
                <a:gd name="connsiteY34" fmla="*/ 1700211 h 4841955"/>
                <a:gd name="connsiteX35" fmla="*/ 561974 w 3969543"/>
                <a:gd name="connsiteY35" fmla="*/ 971549 h 4841955"/>
                <a:gd name="connsiteX36" fmla="*/ 795337 w 3969543"/>
                <a:gd name="connsiteY36" fmla="*/ 323849 h 4841955"/>
                <a:gd name="connsiteX37" fmla="*/ 914399 w 3969543"/>
                <a:gd name="connsiteY37" fmla="*/ 238124 h 4841955"/>
                <a:gd name="connsiteX38" fmla="*/ 1252537 w 3969543"/>
                <a:gd name="connsiteY38"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367087 w 3969543"/>
                <a:gd name="connsiteY24" fmla="*/ 2912267 h 4841955"/>
                <a:gd name="connsiteX25" fmla="*/ 2833687 w 3969543"/>
                <a:gd name="connsiteY25" fmla="*/ 3776660 h 4841955"/>
                <a:gd name="connsiteX26" fmla="*/ 2462212 w 3969543"/>
                <a:gd name="connsiteY26" fmla="*/ 4605335 h 4841955"/>
                <a:gd name="connsiteX27" fmla="*/ 952500 w 3969543"/>
                <a:gd name="connsiteY27" fmla="*/ 4838699 h 4841955"/>
                <a:gd name="connsiteX28" fmla="*/ 900113 w 3969543"/>
                <a:gd name="connsiteY28" fmla="*/ 4491036 h 4841955"/>
                <a:gd name="connsiteX29" fmla="*/ 266699 w 3969543"/>
                <a:gd name="connsiteY29" fmla="*/ 4090986 h 4841955"/>
                <a:gd name="connsiteX30" fmla="*/ 0 w 3969543"/>
                <a:gd name="connsiteY30" fmla="*/ 3800474 h 4841955"/>
                <a:gd name="connsiteX31" fmla="*/ 195263 w 3969543"/>
                <a:gd name="connsiteY31" fmla="*/ 3529011 h 4841955"/>
                <a:gd name="connsiteX32" fmla="*/ 442913 w 3969543"/>
                <a:gd name="connsiteY32" fmla="*/ 2952749 h 4841955"/>
                <a:gd name="connsiteX33" fmla="*/ 561975 w 3969543"/>
                <a:gd name="connsiteY33" fmla="*/ 2495549 h 4841955"/>
                <a:gd name="connsiteX34" fmla="*/ 609600 w 3969543"/>
                <a:gd name="connsiteY34" fmla="*/ 2043111 h 4841955"/>
                <a:gd name="connsiteX35" fmla="*/ 600075 w 3969543"/>
                <a:gd name="connsiteY35" fmla="*/ 1700211 h 4841955"/>
                <a:gd name="connsiteX36" fmla="*/ 561974 w 3969543"/>
                <a:gd name="connsiteY36" fmla="*/ 971549 h 4841955"/>
                <a:gd name="connsiteX37" fmla="*/ 795337 w 3969543"/>
                <a:gd name="connsiteY37" fmla="*/ 323849 h 4841955"/>
                <a:gd name="connsiteX38" fmla="*/ 914399 w 3969543"/>
                <a:gd name="connsiteY38" fmla="*/ 238124 h 4841955"/>
                <a:gd name="connsiteX39" fmla="*/ 1252537 w 3969543"/>
                <a:gd name="connsiteY39"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367087 w 3969543"/>
                <a:gd name="connsiteY24" fmla="*/ 2912267 h 4841955"/>
                <a:gd name="connsiteX25" fmla="*/ 2833687 w 3969543"/>
                <a:gd name="connsiteY25" fmla="*/ 3776660 h 4841955"/>
                <a:gd name="connsiteX26" fmla="*/ 2462212 w 3969543"/>
                <a:gd name="connsiteY26" fmla="*/ 4605335 h 4841955"/>
                <a:gd name="connsiteX27" fmla="*/ 952500 w 3969543"/>
                <a:gd name="connsiteY27" fmla="*/ 4838699 h 4841955"/>
                <a:gd name="connsiteX28" fmla="*/ 900113 w 3969543"/>
                <a:gd name="connsiteY28" fmla="*/ 4491036 h 4841955"/>
                <a:gd name="connsiteX29" fmla="*/ 266699 w 3969543"/>
                <a:gd name="connsiteY29" fmla="*/ 4090986 h 4841955"/>
                <a:gd name="connsiteX30" fmla="*/ 0 w 3969543"/>
                <a:gd name="connsiteY30" fmla="*/ 3800474 h 4841955"/>
                <a:gd name="connsiteX31" fmla="*/ 195263 w 3969543"/>
                <a:gd name="connsiteY31" fmla="*/ 3529011 h 4841955"/>
                <a:gd name="connsiteX32" fmla="*/ 442913 w 3969543"/>
                <a:gd name="connsiteY32" fmla="*/ 2952749 h 4841955"/>
                <a:gd name="connsiteX33" fmla="*/ 561975 w 3969543"/>
                <a:gd name="connsiteY33" fmla="*/ 2495549 h 4841955"/>
                <a:gd name="connsiteX34" fmla="*/ 609600 w 3969543"/>
                <a:gd name="connsiteY34" fmla="*/ 2043111 h 4841955"/>
                <a:gd name="connsiteX35" fmla="*/ 600075 w 3969543"/>
                <a:gd name="connsiteY35" fmla="*/ 1700211 h 4841955"/>
                <a:gd name="connsiteX36" fmla="*/ 561974 w 3969543"/>
                <a:gd name="connsiteY36" fmla="*/ 971549 h 4841955"/>
                <a:gd name="connsiteX37" fmla="*/ 795337 w 3969543"/>
                <a:gd name="connsiteY37" fmla="*/ 323849 h 4841955"/>
                <a:gd name="connsiteX38" fmla="*/ 914399 w 3969543"/>
                <a:gd name="connsiteY38" fmla="*/ 238124 h 4841955"/>
                <a:gd name="connsiteX39" fmla="*/ 1252537 w 3969543"/>
                <a:gd name="connsiteY39"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2833687 w 3969543"/>
                <a:gd name="connsiteY26" fmla="*/ 3776660 h 4841955"/>
                <a:gd name="connsiteX27" fmla="*/ 2462212 w 3969543"/>
                <a:gd name="connsiteY27" fmla="*/ 4605335 h 4841955"/>
                <a:gd name="connsiteX28" fmla="*/ 952500 w 3969543"/>
                <a:gd name="connsiteY28" fmla="*/ 4838699 h 4841955"/>
                <a:gd name="connsiteX29" fmla="*/ 900113 w 3969543"/>
                <a:gd name="connsiteY29" fmla="*/ 4491036 h 4841955"/>
                <a:gd name="connsiteX30" fmla="*/ 266699 w 3969543"/>
                <a:gd name="connsiteY30" fmla="*/ 4090986 h 4841955"/>
                <a:gd name="connsiteX31" fmla="*/ 0 w 3969543"/>
                <a:gd name="connsiteY31" fmla="*/ 3800474 h 4841955"/>
                <a:gd name="connsiteX32" fmla="*/ 195263 w 3969543"/>
                <a:gd name="connsiteY32" fmla="*/ 3529011 h 4841955"/>
                <a:gd name="connsiteX33" fmla="*/ 442913 w 3969543"/>
                <a:gd name="connsiteY33" fmla="*/ 2952749 h 4841955"/>
                <a:gd name="connsiteX34" fmla="*/ 561975 w 3969543"/>
                <a:gd name="connsiteY34" fmla="*/ 2495549 h 4841955"/>
                <a:gd name="connsiteX35" fmla="*/ 609600 w 3969543"/>
                <a:gd name="connsiteY35" fmla="*/ 2043111 h 4841955"/>
                <a:gd name="connsiteX36" fmla="*/ 600075 w 3969543"/>
                <a:gd name="connsiteY36" fmla="*/ 1700211 h 4841955"/>
                <a:gd name="connsiteX37" fmla="*/ 561974 w 3969543"/>
                <a:gd name="connsiteY37" fmla="*/ 971549 h 4841955"/>
                <a:gd name="connsiteX38" fmla="*/ 795337 w 3969543"/>
                <a:gd name="connsiteY38" fmla="*/ 323849 h 4841955"/>
                <a:gd name="connsiteX39" fmla="*/ 914399 w 3969543"/>
                <a:gd name="connsiteY39" fmla="*/ 238124 h 4841955"/>
                <a:gd name="connsiteX40" fmla="*/ 1252537 w 3969543"/>
                <a:gd name="connsiteY40"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2833687 w 3969543"/>
                <a:gd name="connsiteY27" fmla="*/ 3776660 h 4841955"/>
                <a:gd name="connsiteX28" fmla="*/ 2462212 w 3969543"/>
                <a:gd name="connsiteY28" fmla="*/ 4605335 h 4841955"/>
                <a:gd name="connsiteX29" fmla="*/ 952500 w 3969543"/>
                <a:gd name="connsiteY29" fmla="*/ 4838699 h 4841955"/>
                <a:gd name="connsiteX30" fmla="*/ 900113 w 3969543"/>
                <a:gd name="connsiteY30" fmla="*/ 4491036 h 4841955"/>
                <a:gd name="connsiteX31" fmla="*/ 266699 w 3969543"/>
                <a:gd name="connsiteY31" fmla="*/ 4090986 h 4841955"/>
                <a:gd name="connsiteX32" fmla="*/ 0 w 3969543"/>
                <a:gd name="connsiteY32" fmla="*/ 3800474 h 4841955"/>
                <a:gd name="connsiteX33" fmla="*/ 195263 w 3969543"/>
                <a:gd name="connsiteY33" fmla="*/ 3529011 h 4841955"/>
                <a:gd name="connsiteX34" fmla="*/ 442913 w 3969543"/>
                <a:gd name="connsiteY34" fmla="*/ 2952749 h 4841955"/>
                <a:gd name="connsiteX35" fmla="*/ 561975 w 3969543"/>
                <a:gd name="connsiteY35" fmla="*/ 2495549 h 4841955"/>
                <a:gd name="connsiteX36" fmla="*/ 609600 w 3969543"/>
                <a:gd name="connsiteY36" fmla="*/ 2043111 h 4841955"/>
                <a:gd name="connsiteX37" fmla="*/ 600075 w 3969543"/>
                <a:gd name="connsiteY37" fmla="*/ 1700211 h 4841955"/>
                <a:gd name="connsiteX38" fmla="*/ 561974 w 3969543"/>
                <a:gd name="connsiteY38" fmla="*/ 971549 h 4841955"/>
                <a:gd name="connsiteX39" fmla="*/ 795337 w 3969543"/>
                <a:gd name="connsiteY39" fmla="*/ 323849 h 4841955"/>
                <a:gd name="connsiteX40" fmla="*/ 914399 w 3969543"/>
                <a:gd name="connsiteY40" fmla="*/ 238124 h 4841955"/>
                <a:gd name="connsiteX41" fmla="*/ 1252537 w 3969543"/>
                <a:gd name="connsiteY41"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2833687 w 3969543"/>
                <a:gd name="connsiteY27" fmla="*/ 3776660 h 4841955"/>
                <a:gd name="connsiteX28" fmla="*/ 2462212 w 3969543"/>
                <a:gd name="connsiteY28" fmla="*/ 4605335 h 4841955"/>
                <a:gd name="connsiteX29" fmla="*/ 952500 w 3969543"/>
                <a:gd name="connsiteY29" fmla="*/ 4838699 h 4841955"/>
                <a:gd name="connsiteX30" fmla="*/ 900113 w 3969543"/>
                <a:gd name="connsiteY30" fmla="*/ 4491036 h 4841955"/>
                <a:gd name="connsiteX31" fmla="*/ 266699 w 3969543"/>
                <a:gd name="connsiteY31" fmla="*/ 4090986 h 4841955"/>
                <a:gd name="connsiteX32" fmla="*/ 0 w 3969543"/>
                <a:gd name="connsiteY32" fmla="*/ 3800474 h 4841955"/>
                <a:gd name="connsiteX33" fmla="*/ 195263 w 3969543"/>
                <a:gd name="connsiteY33" fmla="*/ 3529011 h 4841955"/>
                <a:gd name="connsiteX34" fmla="*/ 442913 w 3969543"/>
                <a:gd name="connsiteY34" fmla="*/ 2952749 h 4841955"/>
                <a:gd name="connsiteX35" fmla="*/ 561975 w 3969543"/>
                <a:gd name="connsiteY35" fmla="*/ 2495549 h 4841955"/>
                <a:gd name="connsiteX36" fmla="*/ 609600 w 3969543"/>
                <a:gd name="connsiteY36" fmla="*/ 2043111 h 4841955"/>
                <a:gd name="connsiteX37" fmla="*/ 600075 w 3969543"/>
                <a:gd name="connsiteY37" fmla="*/ 1700211 h 4841955"/>
                <a:gd name="connsiteX38" fmla="*/ 561974 w 3969543"/>
                <a:gd name="connsiteY38" fmla="*/ 971549 h 4841955"/>
                <a:gd name="connsiteX39" fmla="*/ 795337 w 3969543"/>
                <a:gd name="connsiteY39" fmla="*/ 323849 h 4841955"/>
                <a:gd name="connsiteX40" fmla="*/ 914399 w 3969543"/>
                <a:gd name="connsiteY40" fmla="*/ 238124 h 4841955"/>
                <a:gd name="connsiteX41" fmla="*/ 1252537 w 3969543"/>
                <a:gd name="connsiteY41"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833687 w 3969543"/>
                <a:gd name="connsiteY28" fmla="*/ 3776660 h 4841955"/>
                <a:gd name="connsiteX29" fmla="*/ 2462212 w 3969543"/>
                <a:gd name="connsiteY29" fmla="*/ 4605335 h 4841955"/>
                <a:gd name="connsiteX30" fmla="*/ 952500 w 3969543"/>
                <a:gd name="connsiteY30" fmla="*/ 4838699 h 4841955"/>
                <a:gd name="connsiteX31" fmla="*/ 900113 w 3969543"/>
                <a:gd name="connsiteY31" fmla="*/ 4491036 h 4841955"/>
                <a:gd name="connsiteX32" fmla="*/ 266699 w 3969543"/>
                <a:gd name="connsiteY32" fmla="*/ 4090986 h 4841955"/>
                <a:gd name="connsiteX33" fmla="*/ 0 w 3969543"/>
                <a:gd name="connsiteY33" fmla="*/ 3800474 h 4841955"/>
                <a:gd name="connsiteX34" fmla="*/ 195263 w 3969543"/>
                <a:gd name="connsiteY34" fmla="*/ 3529011 h 4841955"/>
                <a:gd name="connsiteX35" fmla="*/ 442913 w 3969543"/>
                <a:gd name="connsiteY35" fmla="*/ 2952749 h 4841955"/>
                <a:gd name="connsiteX36" fmla="*/ 561975 w 3969543"/>
                <a:gd name="connsiteY36" fmla="*/ 2495549 h 4841955"/>
                <a:gd name="connsiteX37" fmla="*/ 609600 w 3969543"/>
                <a:gd name="connsiteY37" fmla="*/ 2043111 h 4841955"/>
                <a:gd name="connsiteX38" fmla="*/ 600075 w 3969543"/>
                <a:gd name="connsiteY38" fmla="*/ 1700211 h 4841955"/>
                <a:gd name="connsiteX39" fmla="*/ 561974 w 3969543"/>
                <a:gd name="connsiteY39" fmla="*/ 971549 h 4841955"/>
                <a:gd name="connsiteX40" fmla="*/ 795337 w 3969543"/>
                <a:gd name="connsiteY40" fmla="*/ 323849 h 4841955"/>
                <a:gd name="connsiteX41" fmla="*/ 914399 w 3969543"/>
                <a:gd name="connsiteY41" fmla="*/ 238124 h 4841955"/>
                <a:gd name="connsiteX42" fmla="*/ 1252537 w 3969543"/>
                <a:gd name="connsiteY42"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33687 w 3969543"/>
                <a:gd name="connsiteY29" fmla="*/ 3776660 h 4841955"/>
                <a:gd name="connsiteX30" fmla="*/ 2462212 w 3969543"/>
                <a:gd name="connsiteY30" fmla="*/ 4605335 h 4841955"/>
                <a:gd name="connsiteX31" fmla="*/ 952500 w 3969543"/>
                <a:gd name="connsiteY31" fmla="*/ 4838699 h 4841955"/>
                <a:gd name="connsiteX32" fmla="*/ 900113 w 3969543"/>
                <a:gd name="connsiteY32" fmla="*/ 4491036 h 4841955"/>
                <a:gd name="connsiteX33" fmla="*/ 266699 w 3969543"/>
                <a:gd name="connsiteY33" fmla="*/ 4090986 h 4841955"/>
                <a:gd name="connsiteX34" fmla="*/ 0 w 3969543"/>
                <a:gd name="connsiteY34" fmla="*/ 3800474 h 4841955"/>
                <a:gd name="connsiteX35" fmla="*/ 195263 w 3969543"/>
                <a:gd name="connsiteY35" fmla="*/ 3529011 h 4841955"/>
                <a:gd name="connsiteX36" fmla="*/ 442913 w 3969543"/>
                <a:gd name="connsiteY36" fmla="*/ 2952749 h 4841955"/>
                <a:gd name="connsiteX37" fmla="*/ 561975 w 3969543"/>
                <a:gd name="connsiteY37" fmla="*/ 2495549 h 4841955"/>
                <a:gd name="connsiteX38" fmla="*/ 609600 w 3969543"/>
                <a:gd name="connsiteY38" fmla="*/ 2043111 h 4841955"/>
                <a:gd name="connsiteX39" fmla="*/ 600075 w 3969543"/>
                <a:gd name="connsiteY39" fmla="*/ 1700211 h 4841955"/>
                <a:gd name="connsiteX40" fmla="*/ 561974 w 3969543"/>
                <a:gd name="connsiteY40" fmla="*/ 971549 h 4841955"/>
                <a:gd name="connsiteX41" fmla="*/ 795337 w 3969543"/>
                <a:gd name="connsiteY41" fmla="*/ 323849 h 4841955"/>
                <a:gd name="connsiteX42" fmla="*/ 914399 w 3969543"/>
                <a:gd name="connsiteY42" fmla="*/ 238124 h 4841955"/>
                <a:gd name="connsiteX43" fmla="*/ 1252537 w 3969543"/>
                <a:gd name="connsiteY43"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33687 w 3969543"/>
                <a:gd name="connsiteY29" fmla="*/ 3776660 h 4841955"/>
                <a:gd name="connsiteX30" fmla="*/ 2462212 w 3969543"/>
                <a:gd name="connsiteY30" fmla="*/ 4605335 h 4841955"/>
                <a:gd name="connsiteX31" fmla="*/ 952500 w 3969543"/>
                <a:gd name="connsiteY31" fmla="*/ 4838699 h 4841955"/>
                <a:gd name="connsiteX32" fmla="*/ 900113 w 3969543"/>
                <a:gd name="connsiteY32" fmla="*/ 4491036 h 4841955"/>
                <a:gd name="connsiteX33" fmla="*/ 266699 w 3969543"/>
                <a:gd name="connsiteY33" fmla="*/ 4090986 h 4841955"/>
                <a:gd name="connsiteX34" fmla="*/ 0 w 3969543"/>
                <a:gd name="connsiteY34" fmla="*/ 3800474 h 4841955"/>
                <a:gd name="connsiteX35" fmla="*/ 195263 w 3969543"/>
                <a:gd name="connsiteY35" fmla="*/ 3529011 h 4841955"/>
                <a:gd name="connsiteX36" fmla="*/ 442913 w 3969543"/>
                <a:gd name="connsiteY36" fmla="*/ 2952749 h 4841955"/>
                <a:gd name="connsiteX37" fmla="*/ 561975 w 3969543"/>
                <a:gd name="connsiteY37" fmla="*/ 2495549 h 4841955"/>
                <a:gd name="connsiteX38" fmla="*/ 609600 w 3969543"/>
                <a:gd name="connsiteY38" fmla="*/ 2043111 h 4841955"/>
                <a:gd name="connsiteX39" fmla="*/ 600075 w 3969543"/>
                <a:gd name="connsiteY39" fmla="*/ 1700211 h 4841955"/>
                <a:gd name="connsiteX40" fmla="*/ 561974 w 3969543"/>
                <a:gd name="connsiteY40" fmla="*/ 971549 h 4841955"/>
                <a:gd name="connsiteX41" fmla="*/ 795337 w 3969543"/>
                <a:gd name="connsiteY41" fmla="*/ 323849 h 4841955"/>
                <a:gd name="connsiteX42" fmla="*/ 914399 w 3969543"/>
                <a:gd name="connsiteY42" fmla="*/ 238124 h 4841955"/>
                <a:gd name="connsiteX43" fmla="*/ 1252537 w 3969543"/>
                <a:gd name="connsiteY43"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462212 w 3969543"/>
                <a:gd name="connsiteY30" fmla="*/ 4605335 h 4841955"/>
                <a:gd name="connsiteX31" fmla="*/ 952500 w 3969543"/>
                <a:gd name="connsiteY31" fmla="*/ 4838699 h 4841955"/>
                <a:gd name="connsiteX32" fmla="*/ 900113 w 3969543"/>
                <a:gd name="connsiteY32" fmla="*/ 4491036 h 4841955"/>
                <a:gd name="connsiteX33" fmla="*/ 266699 w 3969543"/>
                <a:gd name="connsiteY33" fmla="*/ 4090986 h 4841955"/>
                <a:gd name="connsiteX34" fmla="*/ 0 w 3969543"/>
                <a:gd name="connsiteY34" fmla="*/ 3800474 h 4841955"/>
                <a:gd name="connsiteX35" fmla="*/ 195263 w 3969543"/>
                <a:gd name="connsiteY35" fmla="*/ 3529011 h 4841955"/>
                <a:gd name="connsiteX36" fmla="*/ 442913 w 3969543"/>
                <a:gd name="connsiteY36" fmla="*/ 2952749 h 4841955"/>
                <a:gd name="connsiteX37" fmla="*/ 561975 w 3969543"/>
                <a:gd name="connsiteY37" fmla="*/ 2495549 h 4841955"/>
                <a:gd name="connsiteX38" fmla="*/ 609600 w 3969543"/>
                <a:gd name="connsiteY38" fmla="*/ 2043111 h 4841955"/>
                <a:gd name="connsiteX39" fmla="*/ 600075 w 3969543"/>
                <a:gd name="connsiteY39" fmla="*/ 1700211 h 4841955"/>
                <a:gd name="connsiteX40" fmla="*/ 561974 w 3969543"/>
                <a:gd name="connsiteY40" fmla="*/ 971549 h 4841955"/>
                <a:gd name="connsiteX41" fmla="*/ 795337 w 3969543"/>
                <a:gd name="connsiteY41" fmla="*/ 323849 h 4841955"/>
                <a:gd name="connsiteX42" fmla="*/ 914399 w 3969543"/>
                <a:gd name="connsiteY42" fmla="*/ 238124 h 4841955"/>
                <a:gd name="connsiteX43" fmla="*/ 1252537 w 3969543"/>
                <a:gd name="connsiteY43"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462212 w 3969543"/>
                <a:gd name="connsiteY31" fmla="*/ 4605335 h 4841955"/>
                <a:gd name="connsiteX32" fmla="*/ 952500 w 3969543"/>
                <a:gd name="connsiteY32" fmla="*/ 4838699 h 4841955"/>
                <a:gd name="connsiteX33" fmla="*/ 900113 w 3969543"/>
                <a:gd name="connsiteY33" fmla="*/ 4491036 h 4841955"/>
                <a:gd name="connsiteX34" fmla="*/ 266699 w 3969543"/>
                <a:gd name="connsiteY34" fmla="*/ 4090986 h 4841955"/>
                <a:gd name="connsiteX35" fmla="*/ 0 w 3969543"/>
                <a:gd name="connsiteY35" fmla="*/ 3800474 h 4841955"/>
                <a:gd name="connsiteX36" fmla="*/ 195263 w 3969543"/>
                <a:gd name="connsiteY36" fmla="*/ 3529011 h 4841955"/>
                <a:gd name="connsiteX37" fmla="*/ 442913 w 3969543"/>
                <a:gd name="connsiteY37" fmla="*/ 2952749 h 4841955"/>
                <a:gd name="connsiteX38" fmla="*/ 561975 w 3969543"/>
                <a:gd name="connsiteY38" fmla="*/ 2495549 h 4841955"/>
                <a:gd name="connsiteX39" fmla="*/ 609600 w 3969543"/>
                <a:gd name="connsiteY39" fmla="*/ 2043111 h 4841955"/>
                <a:gd name="connsiteX40" fmla="*/ 600075 w 3969543"/>
                <a:gd name="connsiteY40" fmla="*/ 1700211 h 4841955"/>
                <a:gd name="connsiteX41" fmla="*/ 561974 w 3969543"/>
                <a:gd name="connsiteY41" fmla="*/ 971549 h 4841955"/>
                <a:gd name="connsiteX42" fmla="*/ 795337 w 3969543"/>
                <a:gd name="connsiteY42" fmla="*/ 323849 h 4841955"/>
                <a:gd name="connsiteX43" fmla="*/ 914399 w 3969543"/>
                <a:gd name="connsiteY43" fmla="*/ 238124 h 4841955"/>
                <a:gd name="connsiteX44" fmla="*/ 1252537 w 3969543"/>
                <a:gd name="connsiteY44"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462212 w 3969543"/>
                <a:gd name="connsiteY31" fmla="*/ 4605335 h 4841955"/>
                <a:gd name="connsiteX32" fmla="*/ 952500 w 3969543"/>
                <a:gd name="connsiteY32" fmla="*/ 4838699 h 4841955"/>
                <a:gd name="connsiteX33" fmla="*/ 900113 w 3969543"/>
                <a:gd name="connsiteY33" fmla="*/ 4491036 h 4841955"/>
                <a:gd name="connsiteX34" fmla="*/ 266699 w 3969543"/>
                <a:gd name="connsiteY34" fmla="*/ 4090986 h 4841955"/>
                <a:gd name="connsiteX35" fmla="*/ 0 w 3969543"/>
                <a:gd name="connsiteY35" fmla="*/ 3800474 h 4841955"/>
                <a:gd name="connsiteX36" fmla="*/ 195263 w 3969543"/>
                <a:gd name="connsiteY36" fmla="*/ 3529011 h 4841955"/>
                <a:gd name="connsiteX37" fmla="*/ 442913 w 3969543"/>
                <a:gd name="connsiteY37" fmla="*/ 2952749 h 4841955"/>
                <a:gd name="connsiteX38" fmla="*/ 561975 w 3969543"/>
                <a:gd name="connsiteY38" fmla="*/ 2495549 h 4841955"/>
                <a:gd name="connsiteX39" fmla="*/ 609600 w 3969543"/>
                <a:gd name="connsiteY39" fmla="*/ 2043111 h 4841955"/>
                <a:gd name="connsiteX40" fmla="*/ 600075 w 3969543"/>
                <a:gd name="connsiteY40" fmla="*/ 1700211 h 4841955"/>
                <a:gd name="connsiteX41" fmla="*/ 561974 w 3969543"/>
                <a:gd name="connsiteY41" fmla="*/ 971549 h 4841955"/>
                <a:gd name="connsiteX42" fmla="*/ 795337 w 3969543"/>
                <a:gd name="connsiteY42" fmla="*/ 323849 h 4841955"/>
                <a:gd name="connsiteX43" fmla="*/ 914399 w 3969543"/>
                <a:gd name="connsiteY43" fmla="*/ 238124 h 4841955"/>
                <a:gd name="connsiteX44" fmla="*/ 1252537 w 3969543"/>
                <a:gd name="connsiteY44"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462212 w 3969543"/>
                <a:gd name="connsiteY32" fmla="*/ 4605335 h 4841955"/>
                <a:gd name="connsiteX33" fmla="*/ 952500 w 3969543"/>
                <a:gd name="connsiteY33" fmla="*/ 4838699 h 4841955"/>
                <a:gd name="connsiteX34" fmla="*/ 900113 w 3969543"/>
                <a:gd name="connsiteY34" fmla="*/ 4491036 h 4841955"/>
                <a:gd name="connsiteX35" fmla="*/ 266699 w 3969543"/>
                <a:gd name="connsiteY35" fmla="*/ 4090986 h 4841955"/>
                <a:gd name="connsiteX36" fmla="*/ 0 w 3969543"/>
                <a:gd name="connsiteY36" fmla="*/ 3800474 h 4841955"/>
                <a:gd name="connsiteX37" fmla="*/ 195263 w 3969543"/>
                <a:gd name="connsiteY37" fmla="*/ 3529011 h 4841955"/>
                <a:gd name="connsiteX38" fmla="*/ 442913 w 3969543"/>
                <a:gd name="connsiteY38" fmla="*/ 2952749 h 4841955"/>
                <a:gd name="connsiteX39" fmla="*/ 561975 w 3969543"/>
                <a:gd name="connsiteY39" fmla="*/ 2495549 h 4841955"/>
                <a:gd name="connsiteX40" fmla="*/ 609600 w 3969543"/>
                <a:gd name="connsiteY40" fmla="*/ 2043111 h 4841955"/>
                <a:gd name="connsiteX41" fmla="*/ 600075 w 3969543"/>
                <a:gd name="connsiteY41" fmla="*/ 1700211 h 4841955"/>
                <a:gd name="connsiteX42" fmla="*/ 561974 w 3969543"/>
                <a:gd name="connsiteY42" fmla="*/ 971549 h 4841955"/>
                <a:gd name="connsiteX43" fmla="*/ 795337 w 3969543"/>
                <a:gd name="connsiteY43" fmla="*/ 323849 h 4841955"/>
                <a:gd name="connsiteX44" fmla="*/ 914399 w 3969543"/>
                <a:gd name="connsiteY44" fmla="*/ 238124 h 4841955"/>
                <a:gd name="connsiteX45" fmla="*/ 1252537 w 3969543"/>
                <a:gd name="connsiteY45"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462212 w 3969543"/>
                <a:gd name="connsiteY32" fmla="*/ 4605335 h 4841955"/>
                <a:gd name="connsiteX33" fmla="*/ 952500 w 3969543"/>
                <a:gd name="connsiteY33" fmla="*/ 4838699 h 4841955"/>
                <a:gd name="connsiteX34" fmla="*/ 900113 w 3969543"/>
                <a:gd name="connsiteY34" fmla="*/ 4491036 h 4841955"/>
                <a:gd name="connsiteX35" fmla="*/ 266699 w 3969543"/>
                <a:gd name="connsiteY35" fmla="*/ 4090986 h 4841955"/>
                <a:gd name="connsiteX36" fmla="*/ 0 w 3969543"/>
                <a:gd name="connsiteY36" fmla="*/ 3800474 h 4841955"/>
                <a:gd name="connsiteX37" fmla="*/ 195263 w 3969543"/>
                <a:gd name="connsiteY37" fmla="*/ 3529011 h 4841955"/>
                <a:gd name="connsiteX38" fmla="*/ 442913 w 3969543"/>
                <a:gd name="connsiteY38" fmla="*/ 2952749 h 4841955"/>
                <a:gd name="connsiteX39" fmla="*/ 561975 w 3969543"/>
                <a:gd name="connsiteY39" fmla="*/ 2495549 h 4841955"/>
                <a:gd name="connsiteX40" fmla="*/ 609600 w 3969543"/>
                <a:gd name="connsiteY40" fmla="*/ 2043111 h 4841955"/>
                <a:gd name="connsiteX41" fmla="*/ 600075 w 3969543"/>
                <a:gd name="connsiteY41" fmla="*/ 1700211 h 4841955"/>
                <a:gd name="connsiteX42" fmla="*/ 561974 w 3969543"/>
                <a:gd name="connsiteY42" fmla="*/ 971549 h 4841955"/>
                <a:gd name="connsiteX43" fmla="*/ 795337 w 3969543"/>
                <a:gd name="connsiteY43" fmla="*/ 323849 h 4841955"/>
                <a:gd name="connsiteX44" fmla="*/ 914399 w 3969543"/>
                <a:gd name="connsiteY44" fmla="*/ 238124 h 4841955"/>
                <a:gd name="connsiteX45" fmla="*/ 1252537 w 3969543"/>
                <a:gd name="connsiteY45"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621755 w 3969543"/>
                <a:gd name="connsiteY32" fmla="*/ 4276724 h 4841955"/>
                <a:gd name="connsiteX33" fmla="*/ 2462212 w 3969543"/>
                <a:gd name="connsiteY33" fmla="*/ 4605335 h 4841955"/>
                <a:gd name="connsiteX34" fmla="*/ 952500 w 3969543"/>
                <a:gd name="connsiteY34" fmla="*/ 4838699 h 4841955"/>
                <a:gd name="connsiteX35" fmla="*/ 900113 w 3969543"/>
                <a:gd name="connsiteY35" fmla="*/ 4491036 h 4841955"/>
                <a:gd name="connsiteX36" fmla="*/ 266699 w 3969543"/>
                <a:gd name="connsiteY36" fmla="*/ 4090986 h 4841955"/>
                <a:gd name="connsiteX37" fmla="*/ 0 w 3969543"/>
                <a:gd name="connsiteY37" fmla="*/ 3800474 h 4841955"/>
                <a:gd name="connsiteX38" fmla="*/ 195263 w 3969543"/>
                <a:gd name="connsiteY38" fmla="*/ 3529011 h 4841955"/>
                <a:gd name="connsiteX39" fmla="*/ 442913 w 3969543"/>
                <a:gd name="connsiteY39" fmla="*/ 2952749 h 4841955"/>
                <a:gd name="connsiteX40" fmla="*/ 561975 w 3969543"/>
                <a:gd name="connsiteY40" fmla="*/ 2495549 h 4841955"/>
                <a:gd name="connsiteX41" fmla="*/ 609600 w 3969543"/>
                <a:gd name="connsiteY41" fmla="*/ 2043111 h 4841955"/>
                <a:gd name="connsiteX42" fmla="*/ 600075 w 3969543"/>
                <a:gd name="connsiteY42" fmla="*/ 1700211 h 4841955"/>
                <a:gd name="connsiteX43" fmla="*/ 561974 w 3969543"/>
                <a:gd name="connsiteY43" fmla="*/ 971549 h 4841955"/>
                <a:gd name="connsiteX44" fmla="*/ 795337 w 3969543"/>
                <a:gd name="connsiteY44" fmla="*/ 323849 h 4841955"/>
                <a:gd name="connsiteX45" fmla="*/ 914399 w 3969543"/>
                <a:gd name="connsiteY45" fmla="*/ 238124 h 4841955"/>
                <a:gd name="connsiteX46" fmla="*/ 1252537 w 3969543"/>
                <a:gd name="connsiteY46"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621755 w 3969543"/>
                <a:gd name="connsiteY32" fmla="*/ 4276724 h 4841955"/>
                <a:gd name="connsiteX33" fmla="*/ 2536030 w 3969543"/>
                <a:gd name="connsiteY33" fmla="*/ 4352924 h 4841955"/>
                <a:gd name="connsiteX34" fmla="*/ 2462212 w 3969543"/>
                <a:gd name="connsiteY34" fmla="*/ 4605335 h 4841955"/>
                <a:gd name="connsiteX35" fmla="*/ 952500 w 3969543"/>
                <a:gd name="connsiteY35" fmla="*/ 4838699 h 4841955"/>
                <a:gd name="connsiteX36" fmla="*/ 900113 w 3969543"/>
                <a:gd name="connsiteY36" fmla="*/ 4491036 h 4841955"/>
                <a:gd name="connsiteX37" fmla="*/ 266699 w 3969543"/>
                <a:gd name="connsiteY37" fmla="*/ 4090986 h 4841955"/>
                <a:gd name="connsiteX38" fmla="*/ 0 w 3969543"/>
                <a:gd name="connsiteY38" fmla="*/ 3800474 h 4841955"/>
                <a:gd name="connsiteX39" fmla="*/ 195263 w 3969543"/>
                <a:gd name="connsiteY39" fmla="*/ 3529011 h 4841955"/>
                <a:gd name="connsiteX40" fmla="*/ 442913 w 3969543"/>
                <a:gd name="connsiteY40" fmla="*/ 2952749 h 4841955"/>
                <a:gd name="connsiteX41" fmla="*/ 561975 w 3969543"/>
                <a:gd name="connsiteY41" fmla="*/ 2495549 h 4841955"/>
                <a:gd name="connsiteX42" fmla="*/ 609600 w 3969543"/>
                <a:gd name="connsiteY42" fmla="*/ 2043111 h 4841955"/>
                <a:gd name="connsiteX43" fmla="*/ 600075 w 3969543"/>
                <a:gd name="connsiteY43" fmla="*/ 1700211 h 4841955"/>
                <a:gd name="connsiteX44" fmla="*/ 561974 w 3969543"/>
                <a:gd name="connsiteY44" fmla="*/ 971549 h 4841955"/>
                <a:gd name="connsiteX45" fmla="*/ 795337 w 3969543"/>
                <a:gd name="connsiteY45" fmla="*/ 323849 h 4841955"/>
                <a:gd name="connsiteX46" fmla="*/ 914399 w 3969543"/>
                <a:gd name="connsiteY46" fmla="*/ 238124 h 4841955"/>
                <a:gd name="connsiteX47" fmla="*/ 1252537 w 3969543"/>
                <a:gd name="connsiteY47"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621755 w 3969543"/>
                <a:gd name="connsiteY32" fmla="*/ 4276724 h 4841955"/>
                <a:gd name="connsiteX33" fmla="*/ 2536030 w 3969543"/>
                <a:gd name="connsiteY33" fmla="*/ 4352924 h 4841955"/>
                <a:gd name="connsiteX34" fmla="*/ 2462212 w 3969543"/>
                <a:gd name="connsiteY34" fmla="*/ 4605335 h 4841955"/>
                <a:gd name="connsiteX35" fmla="*/ 952500 w 3969543"/>
                <a:gd name="connsiteY35" fmla="*/ 4838699 h 4841955"/>
                <a:gd name="connsiteX36" fmla="*/ 900113 w 3969543"/>
                <a:gd name="connsiteY36" fmla="*/ 4491036 h 4841955"/>
                <a:gd name="connsiteX37" fmla="*/ 266699 w 3969543"/>
                <a:gd name="connsiteY37" fmla="*/ 4090986 h 4841955"/>
                <a:gd name="connsiteX38" fmla="*/ 0 w 3969543"/>
                <a:gd name="connsiteY38" fmla="*/ 3800474 h 4841955"/>
                <a:gd name="connsiteX39" fmla="*/ 195263 w 3969543"/>
                <a:gd name="connsiteY39" fmla="*/ 3529011 h 4841955"/>
                <a:gd name="connsiteX40" fmla="*/ 442913 w 3969543"/>
                <a:gd name="connsiteY40" fmla="*/ 2952749 h 4841955"/>
                <a:gd name="connsiteX41" fmla="*/ 561975 w 3969543"/>
                <a:gd name="connsiteY41" fmla="*/ 2495549 h 4841955"/>
                <a:gd name="connsiteX42" fmla="*/ 609600 w 3969543"/>
                <a:gd name="connsiteY42" fmla="*/ 2043111 h 4841955"/>
                <a:gd name="connsiteX43" fmla="*/ 600075 w 3969543"/>
                <a:gd name="connsiteY43" fmla="*/ 1700211 h 4841955"/>
                <a:gd name="connsiteX44" fmla="*/ 561974 w 3969543"/>
                <a:gd name="connsiteY44" fmla="*/ 971549 h 4841955"/>
                <a:gd name="connsiteX45" fmla="*/ 795337 w 3969543"/>
                <a:gd name="connsiteY45" fmla="*/ 323849 h 4841955"/>
                <a:gd name="connsiteX46" fmla="*/ 914399 w 3969543"/>
                <a:gd name="connsiteY46" fmla="*/ 238124 h 4841955"/>
                <a:gd name="connsiteX47" fmla="*/ 1252537 w 3969543"/>
                <a:gd name="connsiteY47"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621755 w 3969543"/>
                <a:gd name="connsiteY32" fmla="*/ 4276724 h 4841955"/>
                <a:gd name="connsiteX33" fmla="*/ 2536030 w 3969543"/>
                <a:gd name="connsiteY33" fmla="*/ 4352924 h 4841955"/>
                <a:gd name="connsiteX34" fmla="*/ 2462212 w 3969543"/>
                <a:gd name="connsiteY34" fmla="*/ 4605335 h 4841955"/>
                <a:gd name="connsiteX35" fmla="*/ 952500 w 3969543"/>
                <a:gd name="connsiteY35" fmla="*/ 4838699 h 4841955"/>
                <a:gd name="connsiteX36" fmla="*/ 900113 w 3969543"/>
                <a:gd name="connsiteY36" fmla="*/ 4491036 h 4841955"/>
                <a:gd name="connsiteX37" fmla="*/ 266699 w 3969543"/>
                <a:gd name="connsiteY37" fmla="*/ 4090986 h 4841955"/>
                <a:gd name="connsiteX38" fmla="*/ 0 w 3969543"/>
                <a:gd name="connsiteY38" fmla="*/ 3800474 h 4841955"/>
                <a:gd name="connsiteX39" fmla="*/ 195263 w 3969543"/>
                <a:gd name="connsiteY39" fmla="*/ 3529011 h 4841955"/>
                <a:gd name="connsiteX40" fmla="*/ 442913 w 3969543"/>
                <a:gd name="connsiteY40" fmla="*/ 2952749 h 4841955"/>
                <a:gd name="connsiteX41" fmla="*/ 561975 w 3969543"/>
                <a:gd name="connsiteY41" fmla="*/ 2495549 h 4841955"/>
                <a:gd name="connsiteX42" fmla="*/ 609600 w 3969543"/>
                <a:gd name="connsiteY42" fmla="*/ 2043111 h 4841955"/>
                <a:gd name="connsiteX43" fmla="*/ 600075 w 3969543"/>
                <a:gd name="connsiteY43" fmla="*/ 1700211 h 4841955"/>
                <a:gd name="connsiteX44" fmla="*/ 561974 w 3969543"/>
                <a:gd name="connsiteY44" fmla="*/ 971549 h 4841955"/>
                <a:gd name="connsiteX45" fmla="*/ 795337 w 3969543"/>
                <a:gd name="connsiteY45" fmla="*/ 323849 h 4841955"/>
                <a:gd name="connsiteX46" fmla="*/ 914399 w 3969543"/>
                <a:gd name="connsiteY46" fmla="*/ 238124 h 4841955"/>
                <a:gd name="connsiteX47" fmla="*/ 1252537 w 3969543"/>
                <a:gd name="connsiteY47"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621755 w 3969543"/>
                <a:gd name="connsiteY32" fmla="*/ 4276724 h 4841955"/>
                <a:gd name="connsiteX33" fmla="*/ 2536030 w 3969543"/>
                <a:gd name="connsiteY33" fmla="*/ 4352924 h 4841955"/>
                <a:gd name="connsiteX34" fmla="*/ 2462212 w 3969543"/>
                <a:gd name="connsiteY34" fmla="*/ 4605335 h 4841955"/>
                <a:gd name="connsiteX35" fmla="*/ 952500 w 3969543"/>
                <a:gd name="connsiteY35" fmla="*/ 4838699 h 4841955"/>
                <a:gd name="connsiteX36" fmla="*/ 900113 w 3969543"/>
                <a:gd name="connsiteY36" fmla="*/ 4491036 h 4841955"/>
                <a:gd name="connsiteX37" fmla="*/ 266699 w 3969543"/>
                <a:gd name="connsiteY37" fmla="*/ 4090986 h 4841955"/>
                <a:gd name="connsiteX38" fmla="*/ 0 w 3969543"/>
                <a:gd name="connsiteY38" fmla="*/ 3800474 h 4841955"/>
                <a:gd name="connsiteX39" fmla="*/ 195263 w 3969543"/>
                <a:gd name="connsiteY39" fmla="*/ 3529011 h 4841955"/>
                <a:gd name="connsiteX40" fmla="*/ 442913 w 3969543"/>
                <a:gd name="connsiteY40" fmla="*/ 2952749 h 4841955"/>
                <a:gd name="connsiteX41" fmla="*/ 561975 w 3969543"/>
                <a:gd name="connsiteY41" fmla="*/ 2495549 h 4841955"/>
                <a:gd name="connsiteX42" fmla="*/ 609600 w 3969543"/>
                <a:gd name="connsiteY42" fmla="*/ 2043111 h 4841955"/>
                <a:gd name="connsiteX43" fmla="*/ 600075 w 3969543"/>
                <a:gd name="connsiteY43" fmla="*/ 1700211 h 4841955"/>
                <a:gd name="connsiteX44" fmla="*/ 561974 w 3969543"/>
                <a:gd name="connsiteY44" fmla="*/ 971549 h 4841955"/>
                <a:gd name="connsiteX45" fmla="*/ 795337 w 3969543"/>
                <a:gd name="connsiteY45" fmla="*/ 323849 h 4841955"/>
                <a:gd name="connsiteX46" fmla="*/ 914399 w 3969543"/>
                <a:gd name="connsiteY46" fmla="*/ 238124 h 4841955"/>
                <a:gd name="connsiteX47" fmla="*/ 1252537 w 3969543"/>
                <a:gd name="connsiteY47"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621755 w 3969543"/>
                <a:gd name="connsiteY32" fmla="*/ 4276724 h 4841955"/>
                <a:gd name="connsiteX33" fmla="*/ 2536030 w 3969543"/>
                <a:gd name="connsiteY33" fmla="*/ 4352924 h 4841955"/>
                <a:gd name="connsiteX34" fmla="*/ 2495549 w 3969543"/>
                <a:gd name="connsiteY34" fmla="*/ 4464842 h 4841955"/>
                <a:gd name="connsiteX35" fmla="*/ 2462212 w 3969543"/>
                <a:gd name="connsiteY35" fmla="*/ 4605335 h 4841955"/>
                <a:gd name="connsiteX36" fmla="*/ 952500 w 3969543"/>
                <a:gd name="connsiteY36" fmla="*/ 4838699 h 4841955"/>
                <a:gd name="connsiteX37" fmla="*/ 900113 w 3969543"/>
                <a:gd name="connsiteY37" fmla="*/ 4491036 h 4841955"/>
                <a:gd name="connsiteX38" fmla="*/ 266699 w 3969543"/>
                <a:gd name="connsiteY38" fmla="*/ 4090986 h 4841955"/>
                <a:gd name="connsiteX39" fmla="*/ 0 w 3969543"/>
                <a:gd name="connsiteY39" fmla="*/ 3800474 h 4841955"/>
                <a:gd name="connsiteX40" fmla="*/ 195263 w 3969543"/>
                <a:gd name="connsiteY40" fmla="*/ 3529011 h 4841955"/>
                <a:gd name="connsiteX41" fmla="*/ 442913 w 3969543"/>
                <a:gd name="connsiteY41" fmla="*/ 2952749 h 4841955"/>
                <a:gd name="connsiteX42" fmla="*/ 561975 w 3969543"/>
                <a:gd name="connsiteY42" fmla="*/ 2495549 h 4841955"/>
                <a:gd name="connsiteX43" fmla="*/ 609600 w 3969543"/>
                <a:gd name="connsiteY43" fmla="*/ 2043111 h 4841955"/>
                <a:gd name="connsiteX44" fmla="*/ 600075 w 3969543"/>
                <a:gd name="connsiteY44" fmla="*/ 1700211 h 4841955"/>
                <a:gd name="connsiteX45" fmla="*/ 561974 w 3969543"/>
                <a:gd name="connsiteY45" fmla="*/ 971549 h 4841955"/>
                <a:gd name="connsiteX46" fmla="*/ 795337 w 3969543"/>
                <a:gd name="connsiteY46" fmla="*/ 323849 h 4841955"/>
                <a:gd name="connsiteX47" fmla="*/ 914399 w 3969543"/>
                <a:gd name="connsiteY47" fmla="*/ 238124 h 4841955"/>
                <a:gd name="connsiteX48" fmla="*/ 1252537 w 3969543"/>
                <a:gd name="connsiteY48" fmla="*/ 4761 h 4841955"/>
                <a:gd name="connsiteX0" fmla="*/ 1257299 w 3969543"/>
                <a:gd name="connsiteY0" fmla="*/ 0 h 4841955"/>
                <a:gd name="connsiteX1" fmla="*/ 1276349 w 3969543"/>
                <a:gd name="connsiteY1" fmla="*/ 428625 h 4841955"/>
                <a:gd name="connsiteX2" fmla="*/ 1304924 w 3969543"/>
                <a:gd name="connsiteY2" fmla="*/ 700087 h 4841955"/>
                <a:gd name="connsiteX3" fmla="*/ 1433512 w 3969543"/>
                <a:gd name="connsiteY3" fmla="*/ 642937 h 4841955"/>
                <a:gd name="connsiteX4" fmla="*/ 1495424 w 3969543"/>
                <a:gd name="connsiteY4" fmla="*/ 585787 h 4841955"/>
                <a:gd name="connsiteX5" fmla="*/ 1538287 w 3969543"/>
                <a:gd name="connsiteY5" fmla="*/ 509587 h 4841955"/>
                <a:gd name="connsiteX6" fmla="*/ 1590674 w 3969543"/>
                <a:gd name="connsiteY6" fmla="*/ 433387 h 4841955"/>
                <a:gd name="connsiteX7" fmla="*/ 1714499 w 3969543"/>
                <a:gd name="connsiteY7" fmla="*/ 433387 h 4841955"/>
                <a:gd name="connsiteX8" fmla="*/ 1824037 w 3969543"/>
                <a:gd name="connsiteY8" fmla="*/ 440531 h 4841955"/>
                <a:gd name="connsiteX9" fmla="*/ 2009775 w 3969543"/>
                <a:gd name="connsiteY9" fmla="*/ 495300 h 4841955"/>
                <a:gd name="connsiteX10" fmla="*/ 2112168 w 3969543"/>
                <a:gd name="connsiteY10" fmla="*/ 550068 h 4841955"/>
                <a:gd name="connsiteX11" fmla="*/ 2214562 w 3969543"/>
                <a:gd name="connsiteY11" fmla="*/ 619125 h 4841955"/>
                <a:gd name="connsiteX12" fmla="*/ 2285999 w 3969543"/>
                <a:gd name="connsiteY12" fmla="*/ 683418 h 4841955"/>
                <a:gd name="connsiteX13" fmla="*/ 2331243 w 3969543"/>
                <a:gd name="connsiteY13" fmla="*/ 726280 h 4841955"/>
                <a:gd name="connsiteX14" fmla="*/ 2555081 w 3969543"/>
                <a:gd name="connsiteY14" fmla="*/ 809624 h 4841955"/>
                <a:gd name="connsiteX15" fmla="*/ 3019424 w 3969543"/>
                <a:gd name="connsiteY15" fmla="*/ 957262 h 4841955"/>
                <a:gd name="connsiteX16" fmla="*/ 2997993 w 3969543"/>
                <a:gd name="connsiteY16" fmla="*/ 1023938 h 4841955"/>
                <a:gd name="connsiteX17" fmla="*/ 3969543 w 3969543"/>
                <a:gd name="connsiteY17" fmla="*/ 1300162 h 4841955"/>
                <a:gd name="connsiteX18" fmla="*/ 3900487 w 3969543"/>
                <a:gd name="connsiteY18" fmla="*/ 1481137 h 4841955"/>
                <a:gd name="connsiteX19" fmla="*/ 3871912 w 3969543"/>
                <a:gd name="connsiteY19" fmla="*/ 1590675 h 4841955"/>
                <a:gd name="connsiteX20" fmla="*/ 3752849 w 3969543"/>
                <a:gd name="connsiteY20" fmla="*/ 1850230 h 4841955"/>
                <a:gd name="connsiteX21" fmla="*/ 3752849 w 3969543"/>
                <a:gd name="connsiteY21" fmla="*/ 1921667 h 4841955"/>
                <a:gd name="connsiteX22" fmla="*/ 3714749 w 3969543"/>
                <a:gd name="connsiteY22" fmla="*/ 1995486 h 4841955"/>
                <a:gd name="connsiteX23" fmla="*/ 3671887 w 3969543"/>
                <a:gd name="connsiteY23" fmla="*/ 2128836 h 4841955"/>
                <a:gd name="connsiteX24" fmla="*/ 3474243 w 3969543"/>
                <a:gd name="connsiteY24" fmla="*/ 2607467 h 4841955"/>
                <a:gd name="connsiteX25" fmla="*/ 3367087 w 3969543"/>
                <a:gd name="connsiteY25" fmla="*/ 2912267 h 4841955"/>
                <a:gd name="connsiteX26" fmla="*/ 3295649 w 3969543"/>
                <a:gd name="connsiteY26" fmla="*/ 2900361 h 4841955"/>
                <a:gd name="connsiteX27" fmla="*/ 3088480 w 3969543"/>
                <a:gd name="connsiteY27" fmla="*/ 3321842 h 4841955"/>
                <a:gd name="connsiteX28" fmla="*/ 2952749 w 3969543"/>
                <a:gd name="connsiteY28" fmla="*/ 3712367 h 4841955"/>
                <a:gd name="connsiteX29" fmla="*/ 2855118 w 3969543"/>
                <a:gd name="connsiteY29" fmla="*/ 3776660 h 4841955"/>
                <a:gd name="connsiteX30" fmla="*/ 2736055 w 3969543"/>
                <a:gd name="connsiteY30" fmla="*/ 4052886 h 4841955"/>
                <a:gd name="connsiteX31" fmla="*/ 2693193 w 3969543"/>
                <a:gd name="connsiteY31" fmla="*/ 4257674 h 4841955"/>
                <a:gd name="connsiteX32" fmla="*/ 2621755 w 3969543"/>
                <a:gd name="connsiteY32" fmla="*/ 4276724 h 4841955"/>
                <a:gd name="connsiteX33" fmla="*/ 2536030 w 3969543"/>
                <a:gd name="connsiteY33" fmla="*/ 4352924 h 4841955"/>
                <a:gd name="connsiteX34" fmla="*/ 2495549 w 3969543"/>
                <a:gd name="connsiteY34" fmla="*/ 4464842 h 4841955"/>
                <a:gd name="connsiteX35" fmla="*/ 2462212 w 3969543"/>
                <a:gd name="connsiteY35" fmla="*/ 4605335 h 4841955"/>
                <a:gd name="connsiteX36" fmla="*/ 952500 w 3969543"/>
                <a:gd name="connsiteY36" fmla="*/ 4838699 h 4841955"/>
                <a:gd name="connsiteX37" fmla="*/ 900113 w 3969543"/>
                <a:gd name="connsiteY37" fmla="*/ 4491036 h 4841955"/>
                <a:gd name="connsiteX38" fmla="*/ 266699 w 3969543"/>
                <a:gd name="connsiteY38" fmla="*/ 4090986 h 4841955"/>
                <a:gd name="connsiteX39" fmla="*/ 0 w 3969543"/>
                <a:gd name="connsiteY39" fmla="*/ 3800474 h 4841955"/>
                <a:gd name="connsiteX40" fmla="*/ 195263 w 3969543"/>
                <a:gd name="connsiteY40" fmla="*/ 3529011 h 4841955"/>
                <a:gd name="connsiteX41" fmla="*/ 442913 w 3969543"/>
                <a:gd name="connsiteY41" fmla="*/ 2952749 h 4841955"/>
                <a:gd name="connsiteX42" fmla="*/ 561975 w 3969543"/>
                <a:gd name="connsiteY42" fmla="*/ 2495549 h 4841955"/>
                <a:gd name="connsiteX43" fmla="*/ 609600 w 3969543"/>
                <a:gd name="connsiteY43" fmla="*/ 2043111 h 4841955"/>
                <a:gd name="connsiteX44" fmla="*/ 600075 w 3969543"/>
                <a:gd name="connsiteY44" fmla="*/ 1700211 h 4841955"/>
                <a:gd name="connsiteX45" fmla="*/ 561974 w 3969543"/>
                <a:gd name="connsiteY45" fmla="*/ 971549 h 4841955"/>
                <a:gd name="connsiteX46" fmla="*/ 795337 w 3969543"/>
                <a:gd name="connsiteY46" fmla="*/ 323849 h 4841955"/>
                <a:gd name="connsiteX47" fmla="*/ 914399 w 3969543"/>
                <a:gd name="connsiteY47" fmla="*/ 238124 h 4841955"/>
                <a:gd name="connsiteX48" fmla="*/ 1252537 w 3969543"/>
                <a:gd name="connsiteY48" fmla="*/ 4761 h 4841955"/>
                <a:gd name="connsiteX0" fmla="*/ 1257299 w 3969543"/>
                <a:gd name="connsiteY0" fmla="*/ 0 h 4842697"/>
                <a:gd name="connsiteX1" fmla="*/ 1276349 w 3969543"/>
                <a:gd name="connsiteY1" fmla="*/ 428625 h 4842697"/>
                <a:gd name="connsiteX2" fmla="*/ 1304924 w 3969543"/>
                <a:gd name="connsiteY2" fmla="*/ 700087 h 4842697"/>
                <a:gd name="connsiteX3" fmla="*/ 1433512 w 3969543"/>
                <a:gd name="connsiteY3" fmla="*/ 642937 h 4842697"/>
                <a:gd name="connsiteX4" fmla="*/ 1495424 w 3969543"/>
                <a:gd name="connsiteY4" fmla="*/ 585787 h 4842697"/>
                <a:gd name="connsiteX5" fmla="*/ 1538287 w 3969543"/>
                <a:gd name="connsiteY5" fmla="*/ 509587 h 4842697"/>
                <a:gd name="connsiteX6" fmla="*/ 1590674 w 3969543"/>
                <a:gd name="connsiteY6" fmla="*/ 433387 h 4842697"/>
                <a:gd name="connsiteX7" fmla="*/ 1714499 w 3969543"/>
                <a:gd name="connsiteY7" fmla="*/ 433387 h 4842697"/>
                <a:gd name="connsiteX8" fmla="*/ 1824037 w 3969543"/>
                <a:gd name="connsiteY8" fmla="*/ 440531 h 4842697"/>
                <a:gd name="connsiteX9" fmla="*/ 2009775 w 3969543"/>
                <a:gd name="connsiteY9" fmla="*/ 495300 h 4842697"/>
                <a:gd name="connsiteX10" fmla="*/ 2112168 w 3969543"/>
                <a:gd name="connsiteY10" fmla="*/ 550068 h 4842697"/>
                <a:gd name="connsiteX11" fmla="*/ 2214562 w 3969543"/>
                <a:gd name="connsiteY11" fmla="*/ 619125 h 4842697"/>
                <a:gd name="connsiteX12" fmla="*/ 2285999 w 3969543"/>
                <a:gd name="connsiteY12" fmla="*/ 683418 h 4842697"/>
                <a:gd name="connsiteX13" fmla="*/ 2331243 w 3969543"/>
                <a:gd name="connsiteY13" fmla="*/ 726280 h 4842697"/>
                <a:gd name="connsiteX14" fmla="*/ 2555081 w 3969543"/>
                <a:gd name="connsiteY14" fmla="*/ 809624 h 4842697"/>
                <a:gd name="connsiteX15" fmla="*/ 3019424 w 3969543"/>
                <a:gd name="connsiteY15" fmla="*/ 957262 h 4842697"/>
                <a:gd name="connsiteX16" fmla="*/ 2997993 w 3969543"/>
                <a:gd name="connsiteY16" fmla="*/ 1023938 h 4842697"/>
                <a:gd name="connsiteX17" fmla="*/ 3969543 w 3969543"/>
                <a:gd name="connsiteY17" fmla="*/ 1300162 h 4842697"/>
                <a:gd name="connsiteX18" fmla="*/ 3900487 w 3969543"/>
                <a:gd name="connsiteY18" fmla="*/ 1481137 h 4842697"/>
                <a:gd name="connsiteX19" fmla="*/ 3871912 w 3969543"/>
                <a:gd name="connsiteY19" fmla="*/ 1590675 h 4842697"/>
                <a:gd name="connsiteX20" fmla="*/ 3752849 w 3969543"/>
                <a:gd name="connsiteY20" fmla="*/ 1850230 h 4842697"/>
                <a:gd name="connsiteX21" fmla="*/ 3752849 w 3969543"/>
                <a:gd name="connsiteY21" fmla="*/ 1921667 h 4842697"/>
                <a:gd name="connsiteX22" fmla="*/ 3714749 w 3969543"/>
                <a:gd name="connsiteY22" fmla="*/ 1995486 h 4842697"/>
                <a:gd name="connsiteX23" fmla="*/ 3671887 w 3969543"/>
                <a:gd name="connsiteY23" fmla="*/ 2128836 h 4842697"/>
                <a:gd name="connsiteX24" fmla="*/ 3474243 w 3969543"/>
                <a:gd name="connsiteY24" fmla="*/ 2607467 h 4842697"/>
                <a:gd name="connsiteX25" fmla="*/ 3367087 w 3969543"/>
                <a:gd name="connsiteY25" fmla="*/ 2912267 h 4842697"/>
                <a:gd name="connsiteX26" fmla="*/ 3295649 w 3969543"/>
                <a:gd name="connsiteY26" fmla="*/ 2900361 h 4842697"/>
                <a:gd name="connsiteX27" fmla="*/ 3088480 w 3969543"/>
                <a:gd name="connsiteY27" fmla="*/ 3321842 h 4842697"/>
                <a:gd name="connsiteX28" fmla="*/ 2952749 w 3969543"/>
                <a:gd name="connsiteY28" fmla="*/ 3712367 h 4842697"/>
                <a:gd name="connsiteX29" fmla="*/ 2855118 w 3969543"/>
                <a:gd name="connsiteY29" fmla="*/ 3776660 h 4842697"/>
                <a:gd name="connsiteX30" fmla="*/ 2736055 w 3969543"/>
                <a:gd name="connsiteY30" fmla="*/ 4052886 h 4842697"/>
                <a:gd name="connsiteX31" fmla="*/ 2693193 w 3969543"/>
                <a:gd name="connsiteY31" fmla="*/ 4257674 h 4842697"/>
                <a:gd name="connsiteX32" fmla="*/ 2621755 w 3969543"/>
                <a:gd name="connsiteY32" fmla="*/ 4276724 h 4842697"/>
                <a:gd name="connsiteX33" fmla="*/ 2536030 w 3969543"/>
                <a:gd name="connsiteY33" fmla="*/ 4352924 h 4842697"/>
                <a:gd name="connsiteX34" fmla="*/ 2495549 w 3969543"/>
                <a:gd name="connsiteY34" fmla="*/ 4464842 h 4842697"/>
                <a:gd name="connsiteX35" fmla="*/ 2447925 w 3969543"/>
                <a:gd name="connsiteY35" fmla="*/ 4667247 h 4842697"/>
                <a:gd name="connsiteX36" fmla="*/ 952500 w 3969543"/>
                <a:gd name="connsiteY36" fmla="*/ 4838699 h 4842697"/>
                <a:gd name="connsiteX37" fmla="*/ 900113 w 3969543"/>
                <a:gd name="connsiteY37" fmla="*/ 4491036 h 4842697"/>
                <a:gd name="connsiteX38" fmla="*/ 266699 w 3969543"/>
                <a:gd name="connsiteY38" fmla="*/ 4090986 h 4842697"/>
                <a:gd name="connsiteX39" fmla="*/ 0 w 3969543"/>
                <a:gd name="connsiteY39" fmla="*/ 3800474 h 4842697"/>
                <a:gd name="connsiteX40" fmla="*/ 195263 w 3969543"/>
                <a:gd name="connsiteY40" fmla="*/ 3529011 h 4842697"/>
                <a:gd name="connsiteX41" fmla="*/ 442913 w 3969543"/>
                <a:gd name="connsiteY41" fmla="*/ 2952749 h 4842697"/>
                <a:gd name="connsiteX42" fmla="*/ 561975 w 3969543"/>
                <a:gd name="connsiteY42" fmla="*/ 2495549 h 4842697"/>
                <a:gd name="connsiteX43" fmla="*/ 609600 w 3969543"/>
                <a:gd name="connsiteY43" fmla="*/ 2043111 h 4842697"/>
                <a:gd name="connsiteX44" fmla="*/ 600075 w 3969543"/>
                <a:gd name="connsiteY44" fmla="*/ 1700211 h 4842697"/>
                <a:gd name="connsiteX45" fmla="*/ 561974 w 3969543"/>
                <a:gd name="connsiteY45" fmla="*/ 971549 h 4842697"/>
                <a:gd name="connsiteX46" fmla="*/ 795337 w 3969543"/>
                <a:gd name="connsiteY46" fmla="*/ 323849 h 4842697"/>
                <a:gd name="connsiteX47" fmla="*/ 914399 w 3969543"/>
                <a:gd name="connsiteY47" fmla="*/ 238124 h 4842697"/>
                <a:gd name="connsiteX48" fmla="*/ 1252537 w 3969543"/>
                <a:gd name="connsiteY48" fmla="*/ 4761 h 4842697"/>
                <a:gd name="connsiteX0" fmla="*/ 1257299 w 3969543"/>
                <a:gd name="connsiteY0" fmla="*/ 0 h 4842281"/>
                <a:gd name="connsiteX1" fmla="*/ 1276349 w 3969543"/>
                <a:gd name="connsiteY1" fmla="*/ 428625 h 4842281"/>
                <a:gd name="connsiteX2" fmla="*/ 1304924 w 3969543"/>
                <a:gd name="connsiteY2" fmla="*/ 700087 h 4842281"/>
                <a:gd name="connsiteX3" fmla="*/ 1433512 w 3969543"/>
                <a:gd name="connsiteY3" fmla="*/ 642937 h 4842281"/>
                <a:gd name="connsiteX4" fmla="*/ 1495424 w 3969543"/>
                <a:gd name="connsiteY4" fmla="*/ 585787 h 4842281"/>
                <a:gd name="connsiteX5" fmla="*/ 1538287 w 3969543"/>
                <a:gd name="connsiteY5" fmla="*/ 509587 h 4842281"/>
                <a:gd name="connsiteX6" fmla="*/ 1590674 w 3969543"/>
                <a:gd name="connsiteY6" fmla="*/ 433387 h 4842281"/>
                <a:gd name="connsiteX7" fmla="*/ 1714499 w 3969543"/>
                <a:gd name="connsiteY7" fmla="*/ 433387 h 4842281"/>
                <a:gd name="connsiteX8" fmla="*/ 1824037 w 3969543"/>
                <a:gd name="connsiteY8" fmla="*/ 440531 h 4842281"/>
                <a:gd name="connsiteX9" fmla="*/ 2009775 w 3969543"/>
                <a:gd name="connsiteY9" fmla="*/ 495300 h 4842281"/>
                <a:gd name="connsiteX10" fmla="*/ 2112168 w 3969543"/>
                <a:gd name="connsiteY10" fmla="*/ 550068 h 4842281"/>
                <a:gd name="connsiteX11" fmla="*/ 2214562 w 3969543"/>
                <a:gd name="connsiteY11" fmla="*/ 619125 h 4842281"/>
                <a:gd name="connsiteX12" fmla="*/ 2285999 w 3969543"/>
                <a:gd name="connsiteY12" fmla="*/ 683418 h 4842281"/>
                <a:gd name="connsiteX13" fmla="*/ 2331243 w 3969543"/>
                <a:gd name="connsiteY13" fmla="*/ 726280 h 4842281"/>
                <a:gd name="connsiteX14" fmla="*/ 2555081 w 3969543"/>
                <a:gd name="connsiteY14" fmla="*/ 809624 h 4842281"/>
                <a:gd name="connsiteX15" fmla="*/ 3019424 w 3969543"/>
                <a:gd name="connsiteY15" fmla="*/ 957262 h 4842281"/>
                <a:gd name="connsiteX16" fmla="*/ 2997993 w 3969543"/>
                <a:gd name="connsiteY16" fmla="*/ 1023938 h 4842281"/>
                <a:gd name="connsiteX17" fmla="*/ 3969543 w 3969543"/>
                <a:gd name="connsiteY17" fmla="*/ 1300162 h 4842281"/>
                <a:gd name="connsiteX18" fmla="*/ 3900487 w 3969543"/>
                <a:gd name="connsiteY18" fmla="*/ 1481137 h 4842281"/>
                <a:gd name="connsiteX19" fmla="*/ 3871912 w 3969543"/>
                <a:gd name="connsiteY19" fmla="*/ 1590675 h 4842281"/>
                <a:gd name="connsiteX20" fmla="*/ 3752849 w 3969543"/>
                <a:gd name="connsiteY20" fmla="*/ 1850230 h 4842281"/>
                <a:gd name="connsiteX21" fmla="*/ 3752849 w 3969543"/>
                <a:gd name="connsiteY21" fmla="*/ 1921667 h 4842281"/>
                <a:gd name="connsiteX22" fmla="*/ 3714749 w 3969543"/>
                <a:gd name="connsiteY22" fmla="*/ 1995486 h 4842281"/>
                <a:gd name="connsiteX23" fmla="*/ 3671887 w 3969543"/>
                <a:gd name="connsiteY23" fmla="*/ 2128836 h 4842281"/>
                <a:gd name="connsiteX24" fmla="*/ 3474243 w 3969543"/>
                <a:gd name="connsiteY24" fmla="*/ 2607467 h 4842281"/>
                <a:gd name="connsiteX25" fmla="*/ 3367087 w 3969543"/>
                <a:gd name="connsiteY25" fmla="*/ 2912267 h 4842281"/>
                <a:gd name="connsiteX26" fmla="*/ 3295649 w 3969543"/>
                <a:gd name="connsiteY26" fmla="*/ 2900361 h 4842281"/>
                <a:gd name="connsiteX27" fmla="*/ 3088480 w 3969543"/>
                <a:gd name="connsiteY27" fmla="*/ 3321842 h 4842281"/>
                <a:gd name="connsiteX28" fmla="*/ 2952749 w 3969543"/>
                <a:gd name="connsiteY28" fmla="*/ 3712367 h 4842281"/>
                <a:gd name="connsiteX29" fmla="*/ 2855118 w 3969543"/>
                <a:gd name="connsiteY29" fmla="*/ 3776660 h 4842281"/>
                <a:gd name="connsiteX30" fmla="*/ 2736055 w 3969543"/>
                <a:gd name="connsiteY30" fmla="*/ 4052886 h 4842281"/>
                <a:gd name="connsiteX31" fmla="*/ 2693193 w 3969543"/>
                <a:gd name="connsiteY31" fmla="*/ 4257674 h 4842281"/>
                <a:gd name="connsiteX32" fmla="*/ 2621755 w 3969543"/>
                <a:gd name="connsiteY32" fmla="*/ 4276724 h 4842281"/>
                <a:gd name="connsiteX33" fmla="*/ 2536030 w 3969543"/>
                <a:gd name="connsiteY33" fmla="*/ 4352924 h 4842281"/>
                <a:gd name="connsiteX34" fmla="*/ 2495549 w 3969543"/>
                <a:gd name="connsiteY34" fmla="*/ 4464842 h 4842281"/>
                <a:gd name="connsiteX35" fmla="*/ 2447925 w 3969543"/>
                <a:gd name="connsiteY35" fmla="*/ 4667247 h 4842281"/>
                <a:gd name="connsiteX36" fmla="*/ 2035968 w 3969543"/>
                <a:gd name="connsiteY36" fmla="*/ 4633911 h 4842281"/>
                <a:gd name="connsiteX37" fmla="*/ 952500 w 3969543"/>
                <a:gd name="connsiteY37" fmla="*/ 4838699 h 4842281"/>
                <a:gd name="connsiteX38" fmla="*/ 900113 w 3969543"/>
                <a:gd name="connsiteY38" fmla="*/ 4491036 h 4842281"/>
                <a:gd name="connsiteX39" fmla="*/ 266699 w 3969543"/>
                <a:gd name="connsiteY39" fmla="*/ 4090986 h 4842281"/>
                <a:gd name="connsiteX40" fmla="*/ 0 w 3969543"/>
                <a:gd name="connsiteY40" fmla="*/ 3800474 h 4842281"/>
                <a:gd name="connsiteX41" fmla="*/ 195263 w 3969543"/>
                <a:gd name="connsiteY41" fmla="*/ 3529011 h 4842281"/>
                <a:gd name="connsiteX42" fmla="*/ 442913 w 3969543"/>
                <a:gd name="connsiteY42" fmla="*/ 2952749 h 4842281"/>
                <a:gd name="connsiteX43" fmla="*/ 561975 w 3969543"/>
                <a:gd name="connsiteY43" fmla="*/ 2495549 h 4842281"/>
                <a:gd name="connsiteX44" fmla="*/ 609600 w 3969543"/>
                <a:gd name="connsiteY44" fmla="*/ 2043111 h 4842281"/>
                <a:gd name="connsiteX45" fmla="*/ 600075 w 3969543"/>
                <a:gd name="connsiteY45" fmla="*/ 1700211 h 4842281"/>
                <a:gd name="connsiteX46" fmla="*/ 561974 w 3969543"/>
                <a:gd name="connsiteY46" fmla="*/ 971549 h 4842281"/>
                <a:gd name="connsiteX47" fmla="*/ 795337 w 3969543"/>
                <a:gd name="connsiteY47" fmla="*/ 323849 h 4842281"/>
                <a:gd name="connsiteX48" fmla="*/ 914399 w 3969543"/>
                <a:gd name="connsiteY48" fmla="*/ 238124 h 4842281"/>
                <a:gd name="connsiteX49" fmla="*/ 1252537 w 3969543"/>
                <a:gd name="connsiteY49" fmla="*/ 4761 h 4842281"/>
                <a:gd name="connsiteX0" fmla="*/ 1257299 w 3969543"/>
                <a:gd name="connsiteY0" fmla="*/ 0 h 4842281"/>
                <a:gd name="connsiteX1" fmla="*/ 1276349 w 3969543"/>
                <a:gd name="connsiteY1" fmla="*/ 428625 h 4842281"/>
                <a:gd name="connsiteX2" fmla="*/ 1304924 w 3969543"/>
                <a:gd name="connsiteY2" fmla="*/ 700087 h 4842281"/>
                <a:gd name="connsiteX3" fmla="*/ 1433512 w 3969543"/>
                <a:gd name="connsiteY3" fmla="*/ 642937 h 4842281"/>
                <a:gd name="connsiteX4" fmla="*/ 1495424 w 3969543"/>
                <a:gd name="connsiteY4" fmla="*/ 585787 h 4842281"/>
                <a:gd name="connsiteX5" fmla="*/ 1538287 w 3969543"/>
                <a:gd name="connsiteY5" fmla="*/ 509587 h 4842281"/>
                <a:gd name="connsiteX6" fmla="*/ 1590674 w 3969543"/>
                <a:gd name="connsiteY6" fmla="*/ 433387 h 4842281"/>
                <a:gd name="connsiteX7" fmla="*/ 1714499 w 3969543"/>
                <a:gd name="connsiteY7" fmla="*/ 433387 h 4842281"/>
                <a:gd name="connsiteX8" fmla="*/ 1824037 w 3969543"/>
                <a:gd name="connsiteY8" fmla="*/ 440531 h 4842281"/>
                <a:gd name="connsiteX9" fmla="*/ 2009775 w 3969543"/>
                <a:gd name="connsiteY9" fmla="*/ 495300 h 4842281"/>
                <a:gd name="connsiteX10" fmla="*/ 2112168 w 3969543"/>
                <a:gd name="connsiteY10" fmla="*/ 550068 h 4842281"/>
                <a:gd name="connsiteX11" fmla="*/ 2214562 w 3969543"/>
                <a:gd name="connsiteY11" fmla="*/ 619125 h 4842281"/>
                <a:gd name="connsiteX12" fmla="*/ 2285999 w 3969543"/>
                <a:gd name="connsiteY12" fmla="*/ 683418 h 4842281"/>
                <a:gd name="connsiteX13" fmla="*/ 2331243 w 3969543"/>
                <a:gd name="connsiteY13" fmla="*/ 726280 h 4842281"/>
                <a:gd name="connsiteX14" fmla="*/ 2555081 w 3969543"/>
                <a:gd name="connsiteY14" fmla="*/ 809624 h 4842281"/>
                <a:gd name="connsiteX15" fmla="*/ 3019424 w 3969543"/>
                <a:gd name="connsiteY15" fmla="*/ 957262 h 4842281"/>
                <a:gd name="connsiteX16" fmla="*/ 2997993 w 3969543"/>
                <a:gd name="connsiteY16" fmla="*/ 1023938 h 4842281"/>
                <a:gd name="connsiteX17" fmla="*/ 3969543 w 3969543"/>
                <a:gd name="connsiteY17" fmla="*/ 1300162 h 4842281"/>
                <a:gd name="connsiteX18" fmla="*/ 3900487 w 3969543"/>
                <a:gd name="connsiteY18" fmla="*/ 1481137 h 4842281"/>
                <a:gd name="connsiteX19" fmla="*/ 3871912 w 3969543"/>
                <a:gd name="connsiteY19" fmla="*/ 1590675 h 4842281"/>
                <a:gd name="connsiteX20" fmla="*/ 3752849 w 3969543"/>
                <a:gd name="connsiteY20" fmla="*/ 1850230 h 4842281"/>
                <a:gd name="connsiteX21" fmla="*/ 3752849 w 3969543"/>
                <a:gd name="connsiteY21" fmla="*/ 1921667 h 4842281"/>
                <a:gd name="connsiteX22" fmla="*/ 3714749 w 3969543"/>
                <a:gd name="connsiteY22" fmla="*/ 1995486 h 4842281"/>
                <a:gd name="connsiteX23" fmla="*/ 3671887 w 3969543"/>
                <a:gd name="connsiteY23" fmla="*/ 2128836 h 4842281"/>
                <a:gd name="connsiteX24" fmla="*/ 3474243 w 3969543"/>
                <a:gd name="connsiteY24" fmla="*/ 2607467 h 4842281"/>
                <a:gd name="connsiteX25" fmla="*/ 3367087 w 3969543"/>
                <a:gd name="connsiteY25" fmla="*/ 2912267 h 4842281"/>
                <a:gd name="connsiteX26" fmla="*/ 3295649 w 3969543"/>
                <a:gd name="connsiteY26" fmla="*/ 2900361 h 4842281"/>
                <a:gd name="connsiteX27" fmla="*/ 3088480 w 3969543"/>
                <a:gd name="connsiteY27" fmla="*/ 3321842 h 4842281"/>
                <a:gd name="connsiteX28" fmla="*/ 2952749 w 3969543"/>
                <a:gd name="connsiteY28" fmla="*/ 3712367 h 4842281"/>
                <a:gd name="connsiteX29" fmla="*/ 2855118 w 3969543"/>
                <a:gd name="connsiteY29" fmla="*/ 3776660 h 4842281"/>
                <a:gd name="connsiteX30" fmla="*/ 2736055 w 3969543"/>
                <a:gd name="connsiteY30" fmla="*/ 4052886 h 4842281"/>
                <a:gd name="connsiteX31" fmla="*/ 2693193 w 3969543"/>
                <a:gd name="connsiteY31" fmla="*/ 4257674 h 4842281"/>
                <a:gd name="connsiteX32" fmla="*/ 2621755 w 3969543"/>
                <a:gd name="connsiteY32" fmla="*/ 4276724 h 4842281"/>
                <a:gd name="connsiteX33" fmla="*/ 2536030 w 3969543"/>
                <a:gd name="connsiteY33" fmla="*/ 4352924 h 4842281"/>
                <a:gd name="connsiteX34" fmla="*/ 2495549 w 3969543"/>
                <a:gd name="connsiteY34" fmla="*/ 4464842 h 4842281"/>
                <a:gd name="connsiteX35" fmla="*/ 2447925 w 3969543"/>
                <a:gd name="connsiteY35" fmla="*/ 4667247 h 4842281"/>
                <a:gd name="connsiteX36" fmla="*/ 2035968 w 3969543"/>
                <a:gd name="connsiteY36" fmla="*/ 4633911 h 4842281"/>
                <a:gd name="connsiteX37" fmla="*/ 952500 w 3969543"/>
                <a:gd name="connsiteY37" fmla="*/ 4838699 h 4842281"/>
                <a:gd name="connsiteX38" fmla="*/ 900113 w 3969543"/>
                <a:gd name="connsiteY38" fmla="*/ 4491036 h 4842281"/>
                <a:gd name="connsiteX39" fmla="*/ 266699 w 3969543"/>
                <a:gd name="connsiteY39" fmla="*/ 4090986 h 4842281"/>
                <a:gd name="connsiteX40" fmla="*/ 0 w 3969543"/>
                <a:gd name="connsiteY40" fmla="*/ 3800474 h 4842281"/>
                <a:gd name="connsiteX41" fmla="*/ 195263 w 3969543"/>
                <a:gd name="connsiteY41" fmla="*/ 3529011 h 4842281"/>
                <a:gd name="connsiteX42" fmla="*/ 442913 w 3969543"/>
                <a:gd name="connsiteY42" fmla="*/ 2952749 h 4842281"/>
                <a:gd name="connsiteX43" fmla="*/ 561975 w 3969543"/>
                <a:gd name="connsiteY43" fmla="*/ 2495549 h 4842281"/>
                <a:gd name="connsiteX44" fmla="*/ 609600 w 3969543"/>
                <a:gd name="connsiteY44" fmla="*/ 2043111 h 4842281"/>
                <a:gd name="connsiteX45" fmla="*/ 600075 w 3969543"/>
                <a:gd name="connsiteY45" fmla="*/ 1700211 h 4842281"/>
                <a:gd name="connsiteX46" fmla="*/ 561974 w 3969543"/>
                <a:gd name="connsiteY46" fmla="*/ 971549 h 4842281"/>
                <a:gd name="connsiteX47" fmla="*/ 795337 w 3969543"/>
                <a:gd name="connsiteY47" fmla="*/ 323849 h 4842281"/>
                <a:gd name="connsiteX48" fmla="*/ 914399 w 3969543"/>
                <a:gd name="connsiteY48" fmla="*/ 238124 h 4842281"/>
                <a:gd name="connsiteX49" fmla="*/ 1252537 w 3969543"/>
                <a:gd name="connsiteY49" fmla="*/ 4761 h 4842281"/>
                <a:gd name="connsiteX0" fmla="*/ 1257299 w 3969543"/>
                <a:gd name="connsiteY0" fmla="*/ 0 h 4849172"/>
                <a:gd name="connsiteX1" fmla="*/ 1276349 w 3969543"/>
                <a:gd name="connsiteY1" fmla="*/ 428625 h 4849172"/>
                <a:gd name="connsiteX2" fmla="*/ 1304924 w 3969543"/>
                <a:gd name="connsiteY2" fmla="*/ 700087 h 4849172"/>
                <a:gd name="connsiteX3" fmla="*/ 1433512 w 3969543"/>
                <a:gd name="connsiteY3" fmla="*/ 642937 h 4849172"/>
                <a:gd name="connsiteX4" fmla="*/ 1495424 w 3969543"/>
                <a:gd name="connsiteY4" fmla="*/ 585787 h 4849172"/>
                <a:gd name="connsiteX5" fmla="*/ 1538287 w 3969543"/>
                <a:gd name="connsiteY5" fmla="*/ 509587 h 4849172"/>
                <a:gd name="connsiteX6" fmla="*/ 1590674 w 3969543"/>
                <a:gd name="connsiteY6" fmla="*/ 433387 h 4849172"/>
                <a:gd name="connsiteX7" fmla="*/ 1714499 w 3969543"/>
                <a:gd name="connsiteY7" fmla="*/ 433387 h 4849172"/>
                <a:gd name="connsiteX8" fmla="*/ 1824037 w 3969543"/>
                <a:gd name="connsiteY8" fmla="*/ 440531 h 4849172"/>
                <a:gd name="connsiteX9" fmla="*/ 2009775 w 3969543"/>
                <a:gd name="connsiteY9" fmla="*/ 495300 h 4849172"/>
                <a:gd name="connsiteX10" fmla="*/ 2112168 w 3969543"/>
                <a:gd name="connsiteY10" fmla="*/ 550068 h 4849172"/>
                <a:gd name="connsiteX11" fmla="*/ 2214562 w 3969543"/>
                <a:gd name="connsiteY11" fmla="*/ 619125 h 4849172"/>
                <a:gd name="connsiteX12" fmla="*/ 2285999 w 3969543"/>
                <a:gd name="connsiteY12" fmla="*/ 683418 h 4849172"/>
                <a:gd name="connsiteX13" fmla="*/ 2331243 w 3969543"/>
                <a:gd name="connsiteY13" fmla="*/ 726280 h 4849172"/>
                <a:gd name="connsiteX14" fmla="*/ 2555081 w 3969543"/>
                <a:gd name="connsiteY14" fmla="*/ 809624 h 4849172"/>
                <a:gd name="connsiteX15" fmla="*/ 3019424 w 3969543"/>
                <a:gd name="connsiteY15" fmla="*/ 957262 h 4849172"/>
                <a:gd name="connsiteX16" fmla="*/ 2997993 w 3969543"/>
                <a:gd name="connsiteY16" fmla="*/ 1023938 h 4849172"/>
                <a:gd name="connsiteX17" fmla="*/ 3969543 w 3969543"/>
                <a:gd name="connsiteY17" fmla="*/ 1300162 h 4849172"/>
                <a:gd name="connsiteX18" fmla="*/ 3900487 w 3969543"/>
                <a:gd name="connsiteY18" fmla="*/ 1481137 h 4849172"/>
                <a:gd name="connsiteX19" fmla="*/ 3871912 w 3969543"/>
                <a:gd name="connsiteY19" fmla="*/ 1590675 h 4849172"/>
                <a:gd name="connsiteX20" fmla="*/ 3752849 w 3969543"/>
                <a:gd name="connsiteY20" fmla="*/ 1850230 h 4849172"/>
                <a:gd name="connsiteX21" fmla="*/ 3752849 w 3969543"/>
                <a:gd name="connsiteY21" fmla="*/ 1921667 h 4849172"/>
                <a:gd name="connsiteX22" fmla="*/ 3714749 w 3969543"/>
                <a:gd name="connsiteY22" fmla="*/ 1995486 h 4849172"/>
                <a:gd name="connsiteX23" fmla="*/ 3671887 w 3969543"/>
                <a:gd name="connsiteY23" fmla="*/ 2128836 h 4849172"/>
                <a:gd name="connsiteX24" fmla="*/ 3474243 w 3969543"/>
                <a:gd name="connsiteY24" fmla="*/ 2607467 h 4849172"/>
                <a:gd name="connsiteX25" fmla="*/ 3367087 w 3969543"/>
                <a:gd name="connsiteY25" fmla="*/ 2912267 h 4849172"/>
                <a:gd name="connsiteX26" fmla="*/ 3295649 w 3969543"/>
                <a:gd name="connsiteY26" fmla="*/ 2900361 h 4849172"/>
                <a:gd name="connsiteX27" fmla="*/ 3088480 w 3969543"/>
                <a:gd name="connsiteY27" fmla="*/ 3321842 h 4849172"/>
                <a:gd name="connsiteX28" fmla="*/ 2952749 w 3969543"/>
                <a:gd name="connsiteY28" fmla="*/ 3712367 h 4849172"/>
                <a:gd name="connsiteX29" fmla="*/ 2855118 w 3969543"/>
                <a:gd name="connsiteY29" fmla="*/ 3776660 h 4849172"/>
                <a:gd name="connsiteX30" fmla="*/ 2736055 w 3969543"/>
                <a:gd name="connsiteY30" fmla="*/ 4052886 h 4849172"/>
                <a:gd name="connsiteX31" fmla="*/ 2693193 w 3969543"/>
                <a:gd name="connsiteY31" fmla="*/ 4257674 h 4849172"/>
                <a:gd name="connsiteX32" fmla="*/ 2621755 w 3969543"/>
                <a:gd name="connsiteY32" fmla="*/ 4276724 h 4849172"/>
                <a:gd name="connsiteX33" fmla="*/ 2536030 w 3969543"/>
                <a:gd name="connsiteY33" fmla="*/ 4352924 h 4849172"/>
                <a:gd name="connsiteX34" fmla="*/ 2495549 w 3969543"/>
                <a:gd name="connsiteY34" fmla="*/ 4464842 h 4849172"/>
                <a:gd name="connsiteX35" fmla="*/ 2447925 w 3969543"/>
                <a:gd name="connsiteY35" fmla="*/ 4667247 h 4849172"/>
                <a:gd name="connsiteX36" fmla="*/ 2035968 w 3969543"/>
                <a:gd name="connsiteY36" fmla="*/ 4633911 h 4849172"/>
                <a:gd name="connsiteX37" fmla="*/ 1500187 w 3969543"/>
                <a:gd name="connsiteY37" fmla="*/ 4743449 h 4849172"/>
                <a:gd name="connsiteX38" fmla="*/ 952500 w 3969543"/>
                <a:gd name="connsiteY38" fmla="*/ 4838699 h 4849172"/>
                <a:gd name="connsiteX39" fmla="*/ 900113 w 3969543"/>
                <a:gd name="connsiteY39" fmla="*/ 4491036 h 4849172"/>
                <a:gd name="connsiteX40" fmla="*/ 266699 w 3969543"/>
                <a:gd name="connsiteY40" fmla="*/ 4090986 h 4849172"/>
                <a:gd name="connsiteX41" fmla="*/ 0 w 3969543"/>
                <a:gd name="connsiteY41" fmla="*/ 3800474 h 4849172"/>
                <a:gd name="connsiteX42" fmla="*/ 195263 w 3969543"/>
                <a:gd name="connsiteY42" fmla="*/ 3529011 h 4849172"/>
                <a:gd name="connsiteX43" fmla="*/ 442913 w 3969543"/>
                <a:gd name="connsiteY43" fmla="*/ 2952749 h 4849172"/>
                <a:gd name="connsiteX44" fmla="*/ 561975 w 3969543"/>
                <a:gd name="connsiteY44" fmla="*/ 2495549 h 4849172"/>
                <a:gd name="connsiteX45" fmla="*/ 609600 w 3969543"/>
                <a:gd name="connsiteY45" fmla="*/ 2043111 h 4849172"/>
                <a:gd name="connsiteX46" fmla="*/ 600075 w 3969543"/>
                <a:gd name="connsiteY46" fmla="*/ 1700211 h 4849172"/>
                <a:gd name="connsiteX47" fmla="*/ 561974 w 3969543"/>
                <a:gd name="connsiteY47" fmla="*/ 971549 h 4849172"/>
                <a:gd name="connsiteX48" fmla="*/ 795337 w 3969543"/>
                <a:gd name="connsiteY48" fmla="*/ 323849 h 4849172"/>
                <a:gd name="connsiteX49" fmla="*/ 914399 w 3969543"/>
                <a:gd name="connsiteY49" fmla="*/ 238124 h 4849172"/>
                <a:gd name="connsiteX50" fmla="*/ 1252537 w 3969543"/>
                <a:gd name="connsiteY50" fmla="*/ 4761 h 4849172"/>
                <a:gd name="connsiteX0" fmla="*/ 1257299 w 3969543"/>
                <a:gd name="connsiteY0" fmla="*/ 0 h 4862624"/>
                <a:gd name="connsiteX1" fmla="*/ 1276349 w 3969543"/>
                <a:gd name="connsiteY1" fmla="*/ 428625 h 4862624"/>
                <a:gd name="connsiteX2" fmla="*/ 1304924 w 3969543"/>
                <a:gd name="connsiteY2" fmla="*/ 700087 h 4862624"/>
                <a:gd name="connsiteX3" fmla="*/ 1433512 w 3969543"/>
                <a:gd name="connsiteY3" fmla="*/ 642937 h 4862624"/>
                <a:gd name="connsiteX4" fmla="*/ 1495424 w 3969543"/>
                <a:gd name="connsiteY4" fmla="*/ 585787 h 4862624"/>
                <a:gd name="connsiteX5" fmla="*/ 1538287 w 3969543"/>
                <a:gd name="connsiteY5" fmla="*/ 509587 h 4862624"/>
                <a:gd name="connsiteX6" fmla="*/ 1590674 w 3969543"/>
                <a:gd name="connsiteY6" fmla="*/ 433387 h 4862624"/>
                <a:gd name="connsiteX7" fmla="*/ 1714499 w 3969543"/>
                <a:gd name="connsiteY7" fmla="*/ 433387 h 4862624"/>
                <a:gd name="connsiteX8" fmla="*/ 1824037 w 3969543"/>
                <a:gd name="connsiteY8" fmla="*/ 440531 h 4862624"/>
                <a:gd name="connsiteX9" fmla="*/ 2009775 w 3969543"/>
                <a:gd name="connsiteY9" fmla="*/ 495300 h 4862624"/>
                <a:gd name="connsiteX10" fmla="*/ 2112168 w 3969543"/>
                <a:gd name="connsiteY10" fmla="*/ 550068 h 4862624"/>
                <a:gd name="connsiteX11" fmla="*/ 2214562 w 3969543"/>
                <a:gd name="connsiteY11" fmla="*/ 619125 h 4862624"/>
                <a:gd name="connsiteX12" fmla="*/ 2285999 w 3969543"/>
                <a:gd name="connsiteY12" fmla="*/ 683418 h 4862624"/>
                <a:gd name="connsiteX13" fmla="*/ 2331243 w 3969543"/>
                <a:gd name="connsiteY13" fmla="*/ 726280 h 4862624"/>
                <a:gd name="connsiteX14" fmla="*/ 2555081 w 3969543"/>
                <a:gd name="connsiteY14" fmla="*/ 809624 h 4862624"/>
                <a:gd name="connsiteX15" fmla="*/ 3019424 w 3969543"/>
                <a:gd name="connsiteY15" fmla="*/ 957262 h 4862624"/>
                <a:gd name="connsiteX16" fmla="*/ 2997993 w 3969543"/>
                <a:gd name="connsiteY16" fmla="*/ 1023938 h 4862624"/>
                <a:gd name="connsiteX17" fmla="*/ 3969543 w 3969543"/>
                <a:gd name="connsiteY17" fmla="*/ 1300162 h 4862624"/>
                <a:gd name="connsiteX18" fmla="*/ 3900487 w 3969543"/>
                <a:gd name="connsiteY18" fmla="*/ 1481137 h 4862624"/>
                <a:gd name="connsiteX19" fmla="*/ 3871912 w 3969543"/>
                <a:gd name="connsiteY19" fmla="*/ 1590675 h 4862624"/>
                <a:gd name="connsiteX20" fmla="*/ 3752849 w 3969543"/>
                <a:gd name="connsiteY20" fmla="*/ 1850230 h 4862624"/>
                <a:gd name="connsiteX21" fmla="*/ 3752849 w 3969543"/>
                <a:gd name="connsiteY21" fmla="*/ 1921667 h 4862624"/>
                <a:gd name="connsiteX22" fmla="*/ 3714749 w 3969543"/>
                <a:gd name="connsiteY22" fmla="*/ 1995486 h 4862624"/>
                <a:gd name="connsiteX23" fmla="*/ 3671887 w 3969543"/>
                <a:gd name="connsiteY23" fmla="*/ 2128836 h 4862624"/>
                <a:gd name="connsiteX24" fmla="*/ 3474243 w 3969543"/>
                <a:gd name="connsiteY24" fmla="*/ 2607467 h 4862624"/>
                <a:gd name="connsiteX25" fmla="*/ 3367087 w 3969543"/>
                <a:gd name="connsiteY25" fmla="*/ 2912267 h 4862624"/>
                <a:gd name="connsiteX26" fmla="*/ 3295649 w 3969543"/>
                <a:gd name="connsiteY26" fmla="*/ 2900361 h 4862624"/>
                <a:gd name="connsiteX27" fmla="*/ 3088480 w 3969543"/>
                <a:gd name="connsiteY27" fmla="*/ 3321842 h 4862624"/>
                <a:gd name="connsiteX28" fmla="*/ 2952749 w 3969543"/>
                <a:gd name="connsiteY28" fmla="*/ 3712367 h 4862624"/>
                <a:gd name="connsiteX29" fmla="*/ 2855118 w 3969543"/>
                <a:gd name="connsiteY29" fmla="*/ 3776660 h 4862624"/>
                <a:gd name="connsiteX30" fmla="*/ 2736055 w 3969543"/>
                <a:gd name="connsiteY30" fmla="*/ 4052886 h 4862624"/>
                <a:gd name="connsiteX31" fmla="*/ 2693193 w 3969543"/>
                <a:gd name="connsiteY31" fmla="*/ 4257674 h 4862624"/>
                <a:gd name="connsiteX32" fmla="*/ 2621755 w 3969543"/>
                <a:gd name="connsiteY32" fmla="*/ 4276724 h 4862624"/>
                <a:gd name="connsiteX33" fmla="*/ 2536030 w 3969543"/>
                <a:gd name="connsiteY33" fmla="*/ 4352924 h 4862624"/>
                <a:gd name="connsiteX34" fmla="*/ 2495549 w 3969543"/>
                <a:gd name="connsiteY34" fmla="*/ 4464842 h 4862624"/>
                <a:gd name="connsiteX35" fmla="*/ 2447925 w 3969543"/>
                <a:gd name="connsiteY35" fmla="*/ 4667247 h 4862624"/>
                <a:gd name="connsiteX36" fmla="*/ 2035968 w 3969543"/>
                <a:gd name="connsiteY36" fmla="*/ 4633911 h 4862624"/>
                <a:gd name="connsiteX37" fmla="*/ 1500187 w 3969543"/>
                <a:gd name="connsiteY37" fmla="*/ 4743449 h 4862624"/>
                <a:gd name="connsiteX38" fmla="*/ 1112043 w 3969543"/>
                <a:gd name="connsiteY38" fmla="*/ 4817266 h 4862624"/>
                <a:gd name="connsiteX39" fmla="*/ 952500 w 3969543"/>
                <a:gd name="connsiteY39" fmla="*/ 4838699 h 4862624"/>
                <a:gd name="connsiteX40" fmla="*/ 900113 w 3969543"/>
                <a:gd name="connsiteY40" fmla="*/ 4491036 h 4862624"/>
                <a:gd name="connsiteX41" fmla="*/ 266699 w 3969543"/>
                <a:gd name="connsiteY41" fmla="*/ 4090986 h 4862624"/>
                <a:gd name="connsiteX42" fmla="*/ 0 w 3969543"/>
                <a:gd name="connsiteY42" fmla="*/ 3800474 h 4862624"/>
                <a:gd name="connsiteX43" fmla="*/ 195263 w 3969543"/>
                <a:gd name="connsiteY43" fmla="*/ 3529011 h 4862624"/>
                <a:gd name="connsiteX44" fmla="*/ 442913 w 3969543"/>
                <a:gd name="connsiteY44" fmla="*/ 2952749 h 4862624"/>
                <a:gd name="connsiteX45" fmla="*/ 561975 w 3969543"/>
                <a:gd name="connsiteY45" fmla="*/ 2495549 h 4862624"/>
                <a:gd name="connsiteX46" fmla="*/ 609600 w 3969543"/>
                <a:gd name="connsiteY46" fmla="*/ 2043111 h 4862624"/>
                <a:gd name="connsiteX47" fmla="*/ 600075 w 3969543"/>
                <a:gd name="connsiteY47" fmla="*/ 1700211 h 4862624"/>
                <a:gd name="connsiteX48" fmla="*/ 561974 w 3969543"/>
                <a:gd name="connsiteY48" fmla="*/ 971549 h 4862624"/>
                <a:gd name="connsiteX49" fmla="*/ 795337 w 3969543"/>
                <a:gd name="connsiteY49" fmla="*/ 323849 h 4862624"/>
                <a:gd name="connsiteX50" fmla="*/ 914399 w 3969543"/>
                <a:gd name="connsiteY50" fmla="*/ 238124 h 4862624"/>
                <a:gd name="connsiteX51" fmla="*/ 1252537 w 3969543"/>
                <a:gd name="connsiteY51" fmla="*/ 4761 h 4862624"/>
                <a:gd name="connsiteX0" fmla="*/ 1257299 w 3969543"/>
                <a:gd name="connsiteY0" fmla="*/ 0 h 4862624"/>
                <a:gd name="connsiteX1" fmla="*/ 1276349 w 3969543"/>
                <a:gd name="connsiteY1" fmla="*/ 428625 h 4862624"/>
                <a:gd name="connsiteX2" fmla="*/ 1304924 w 3969543"/>
                <a:gd name="connsiteY2" fmla="*/ 700087 h 4862624"/>
                <a:gd name="connsiteX3" fmla="*/ 1433512 w 3969543"/>
                <a:gd name="connsiteY3" fmla="*/ 642937 h 4862624"/>
                <a:gd name="connsiteX4" fmla="*/ 1495424 w 3969543"/>
                <a:gd name="connsiteY4" fmla="*/ 585787 h 4862624"/>
                <a:gd name="connsiteX5" fmla="*/ 1538287 w 3969543"/>
                <a:gd name="connsiteY5" fmla="*/ 509587 h 4862624"/>
                <a:gd name="connsiteX6" fmla="*/ 1590674 w 3969543"/>
                <a:gd name="connsiteY6" fmla="*/ 433387 h 4862624"/>
                <a:gd name="connsiteX7" fmla="*/ 1714499 w 3969543"/>
                <a:gd name="connsiteY7" fmla="*/ 433387 h 4862624"/>
                <a:gd name="connsiteX8" fmla="*/ 1824037 w 3969543"/>
                <a:gd name="connsiteY8" fmla="*/ 440531 h 4862624"/>
                <a:gd name="connsiteX9" fmla="*/ 2009775 w 3969543"/>
                <a:gd name="connsiteY9" fmla="*/ 495300 h 4862624"/>
                <a:gd name="connsiteX10" fmla="*/ 2112168 w 3969543"/>
                <a:gd name="connsiteY10" fmla="*/ 550068 h 4862624"/>
                <a:gd name="connsiteX11" fmla="*/ 2214562 w 3969543"/>
                <a:gd name="connsiteY11" fmla="*/ 619125 h 4862624"/>
                <a:gd name="connsiteX12" fmla="*/ 2285999 w 3969543"/>
                <a:gd name="connsiteY12" fmla="*/ 683418 h 4862624"/>
                <a:gd name="connsiteX13" fmla="*/ 2331243 w 3969543"/>
                <a:gd name="connsiteY13" fmla="*/ 726280 h 4862624"/>
                <a:gd name="connsiteX14" fmla="*/ 2555081 w 3969543"/>
                <a:gd name="connsiteY14" fmla="*/ 809624 h 4862624"/>
                <a:gd name="connsiteX15" fmla="*/ 3019424 w 3969543"/>
                <a:gd name="connsiteY15" fmla="*/ 957262 h 4862624"/>
                <a:gd name="connsiteX16" fmla="*/ 2997993 w 3969543"/>
                <a:gd name="connsiteY16" fmla="*/ 1023938 h 4862624"/>
                <a:gd name="connsiteX17" fmla="*/ 3969543 w 3969543"/>
                <a:gd name="connsiteY17" fmla="*/ 1300162 h 4862624"/>
                <a:gd name="connsiteX18" fmla="*/ 3900487 w 3969543"/>
                <a:gd name="connsiteY18" fmla="*/ 1481137 h 4862624"/>
                <a:gd name="connsiteX19" fmla="*/ 3871912 w 3969543"/>
                <a:gd name="connsiteY19" fmla="*/ 1590675 h 4862624"/>
                <a:gd name="connsiteX20" fmla="*/ 3752849 w 3969543"/>
                <a:gd name="connsiteY20" fmla="*/ 1850230 h 4862624"/>
                <a:gd name="connsiteX21" fmla="*/ 3752849 w 3969543"/>
                <a:gd name="connsiteY21" fmla="*/ 1921667 h 4862624"/>
                <a:gd name="connsiteX22" fmla="*/ 3714749 w 3969543"/>
                <a:gd name="connsiteY22" fmla="*/ 1995486 h 4862624"/>
                <a:gd name="connsiteX23" fmla="*/ 3671887 w 3969543"/>
                <a:gd name="connsiteY23" fmla="*/ 2128836 h 4862624"/>
                <a:gd name="connsiteX24" fmla="*/ 3474243 w 3969543"/>
                <a:gd name="connsiteY24" fmla="*/ 2607467 h 4862624"/>
                <a:gd name="connsiteX25" fmla="*/ 3367087 w 3969543"/>
                <a:gd name="connsiteY25" fmla="*/ 2912267 h 4862624"/>
                <a:gd name="connsiteX26" fmla="*/ 3295649 w 3969543"/>
                <a:gd name="connsiteY26" fmla="*/ 2900361 h 4862624"/>
                <a:gd name="connsiteX27" fmla="*/ 3088480 w 3969543"/>
                <a:gd name="connsiteY27" fmla="*/ 3321842 h 4862624"/>
                <a:gd name="connsiteX28" fmla="*/ 2952749 w 3969543"/>
                <a:gd name="connsiteY28" fmla="*/ 3712367 h 4862624"/>
                <a:gd name="connsiteX29" fmla="*/ 2855118 w 3969543"/>
                <a:gd name="connsiteY29" fmla="*/ 3776660 h 4862624"/>
                <a:gd name="connsiteX30" fmla="*/ 2736055 w 3969543"/>
                <a:gd name="connsiteY30" fmla="*/ 4052886 h 4862624"/>
                <a:gd name="connsiteX31" fmla="*/ 2693193 w 3969543"/>
                <a:gd name="connsiteY31" fmla="*/ 4257674 h 4862624"/>
                <a:gd name="connsiteX32" fmla="*/ 2621755 w 3969543"/>
                <a:gd name="connsiteY32" fmla="*/ 4276724 h 4862624"/>
                <a:gd name="connsiteX33" fmla="*/ 2536030 w 3969543"/>
                <a:gd name="connsiteY33" fmla="*/ 4352924 h 4862624"/>
                <a:gd name="connsiteX34" fmla="*/ 2495549 w 3969543"/>
                <a:gd name="connsiteY34" fmla="*/ 4464842 h 4862624"/>
                <a:gd name="connsiteX35" fmla="*/ 2447925 w 3969543"/>
                <a:gd name="connsiteY35" fmla="*/ 4667247 h 4862624"/>
                <a:gd name="connsiteX36" fmla="*/ 2035968 w 3969543"/>
                <a:gd name="connsiteY36" fmla="*/ 4633911 h 4862624"/>
                <a:gd name="connsiteX37" fmla="*/ 1500187 w 3969543"/>
                <a:gd name="connsiteY37" fmla="*/ 4743449 h 4862624"/>
                <a:gd name="connsiteX38" fmla="*/ 1112043 w 3969543"/>
                <a:gd name="connsiteY38" fmla="*/ 4817266 h 4862624"/>
                <a:gd name="connsiteX39" fmla="*/ 952500 w 3969543"/>
                <a:gd name="connsiteY39" fmla="*/ 4838699 h 4862624"/>
                <a:gd name="connsiteX40" fmla="*/ 900113 w 3969543"/>
                <a:gd name="connsiteY40" fmla="*/ 4491036 h 4862624"/>
                <a:gd name="connsiteX41" fmla="*/ 266699 w 3969543"/>
                <a:gd name="connsiteY41" fmla="*/ 4090986 h 4862624"/>
                <a:gd name="connsiteX42" fmla="*/ 0 w 3969543"/>
                <a:gd name="connsiteY42" fmla="*/ 3800474 h 4862624"/>
                <a:gd name="connsiteX43" fmla="*/ 195263 w 3969543"/>
                <a:gd name="connsiteY43" fmla="*/ 3529011 h 4862624"/>
                <a:gd name="connsiteX44" fmla="*/ 442913 w 3969543"/>
                <a:gd name="connsiteY44" fmla="*/ 2952749 h 4862624"/>
                <a:gd name="connsiteX45" fmla="*/ 561975 w 3969543"/>
                <a:gd name="connsiteY45" fmla="*/ 2495549 h 4862624"/>
                <a:gd name="connsiteX46" fmla="*/ 609600 w 3969543"/>
                <a:gd name="connsiteY46" fmla="*/ 2043111 h 4862624"/>
                <a:gd name="connsiteX47" fmla="*/ 600075 w 3969543"/>
                <a:gd name="connsiteY47" fmla="*/ 1700211 h 4862624"/>
                <a:gd name="connsiteX48" fmla="*/ 561974 w 3969543"/>
                <a:gd name="connsiteY48" fmla="*/ 971549 h 4862624"/>
                <a:gd name="connsiteX49" fmla="*/ 795337 w 3969543"/>
                <a:gd name="connsiteY49" fmla="*/ 323849 h 4862624"/>
                <a:gd name="connsiteX50" fmla="*/ 914399 w 3969543"/>
                <a:gd name="connsiteY50" fmla="*/ 238124 h 4862624"/>
                <a:gd name="connsiteX51" fmla="*/ 1252537 w 3969543"/>
                <a:gd name="connsiteY51" fmla="*/ 4761 h 4862624"/>
                <a:gd name="connsiteX0" fmla="*/ 1257299 w 3969543"/>
                <a:gd name="connsiteY0" fmla="*/ 0 h 4858784"/>
                <a:gd name="connsiteX1" fmla="*/ 1276349 w 3969543"/>
                <a:gd name="connsiteY1" fmla="*/ 428625 h 4858784"/>
                <a:gd name="connsiteX2" fmla="*/ 1304924 w 3969543"/>
                <a:gd name="connsiteY2" fmla="*/ 700087 h 4858784"/>
                <a:gd name="connsiteX3" fmla="*/ 1433512 w 3969543"/>
                <a:gd name="connsiteY3" fmla="*/ 642937 h 4858784"/>
                <a:gd name="connsiteX4" fmla="*/ 1495424 w 3969543"/>
                <a:gd name="connsiteY4" fmla="*/ 585787 h 4858784"/>
                <a:gd name="connsiteX5" fmla="*/ 1538287 w 3969543"/>
                <a:gd name="connsiteY5" fmla="*/ 509587 h 4858784"/>
                <a:gd name="connsiteX6" fmla="*/ 1590674 w 3969543"/>
                <a:gd name="connsiteY6" fmla="*/ 433387 h 4858784"/>
                <a:gd name="connsiteX7" fmla="*/ 1714499 w 3969543"/>
                <a:gd name="connsiteY7" fmla="*/ 433387 h 4858784"/>
                <a:gd name="connsiteX8" fmla="*/ 1824037 w 3969543"/>
                <a:gd name="connsiteY8" fmla="*/ 440531 h 4858784"/>
                <a:gd name="connsiteX9" fmla="*/ 2009775 w 3969543"/>
                <a:gd name="connsiteY9" fmla="*/ 495300 h 4858784"/>
                <a:gd name="connsiteX10" fmla="*/ 2112168 w 3969543"/>
                <a:gd name="connsiteY10" fmla="*/ 550068 h 4858784"/>
                <a:gd name="connsiteX11" fmla="*/ 2214562 w 3969543"/>
                <a:gd name="connsiteY11" fmla="*/ 619125 h 4858784"/>
                <a:gd name="connsiteX12" fmla="*/ 2285999 w 3969543"/>
                <a:gd name="connsiteY12" fmla="*/ 683418 h 4858784"/>
                <a:gd name="connsiteX13" fmla="*/ 2331243 w 3969543"/>
                <a:gd name="connsiteY13" fmla="*/ 726280 h 4858784"/>
                <a:gd name="connsiteX14" fmla="*/ 2555081 w 3969543"/>
                <a:gd name="connsiteY14" fmla="*/ 809624 h 4858784"/>
                <a:gd name="connsiteX15" fmla="*/ 3019424 w 3969543"/>
                <a:gd name="connsiteY15" fmla="*/ 957262 h 4858784"/>
                <a:gd name="connsiteX16" fmla="*/ 2997993 w 3969543"/>
                <a:gd name="connsiteY16" fmla="*/ 1023938 h 4858784"/>
                <a:gd name="connsiteX17" fmla="*/ 3969543 w 3969543"/>
                <a:gd name="connsiteY17" fmla="*/ 1300162 h 4858784"/>
                <a:gd name="connsiteX18" fmla="*/ 3900487 w 3969543"/>
                <a:gd name="connsiteY18" fmla="*/ 1481137 h 4858784"/>
                <a:gd name="connsiteX19" fmla="*/ 3871912 w 3969543"/>
                <a:gd name="connsiteY19" fmla="*/ 1590675 h 4858784"/>
                <a:gd name="connsiteX20" fmla="*/ 3752849 w 3969543"/>
                <a:gd name="connsiteY20" fmla="*/ 1850230 h 4858784"/>
                <a:gd name="connsiteX21" fmla="*/ 3752849 w 3969543"/>
                <a:gd name="connsiteY21" fmla="*/ 1921667 h 4858784"/>
                <a:gd name="connsiteX22" fmla="*/ 3714749 w 3969543"/>
                <a:gd name="connsiteY22" fmla="*/ 1995486 h 4858784"/>
                <a:gd name="connsiteX23" fmla="*/ 3671887 w 3969543"/>
                <a:gd name="connsiteY23" fmla="*/ 2128836 h 4858784"/>
                <a:gd name="connsiteX24" fmla="*/ 3474243 w 3969543"/>
                <a:gd name="connsiteY24" fmla="*/ 2607467 h 4858784"/>
                <a:gd name="connsiteX25" fmla="*/ 3367087 w 3969543"/>
                <a:gd name="connsiteY25" fmla="*/ 2912267 h 4858784"/>
                <a:gd name="connsiteX26" fmla="*/ 3295649 w 3969543"/>
                <a:gd name="connsiteY26" fmla="*/ 2900361 h 4858784"/>
                <a:gd name="connsiteX27" fmla="*/ 3088480 w 3969543"/>
                <a:gd name="connsiteY27" fmla="*/ 3321842 h 4858784"/>
                <a:gd name="connsiteX28" fmla="*/ 2952749 w 3969543"/>
                <a:gd name="connsiteY28" fmla="*/ 3712367 h 4858784"/>
                <a:gd name="connsiteX29" fmla="*/ 2855118 w 3969543"/>
                <a:gd name="connsiteY29" fmla="*/ 3776660 h 4858784"/>
                <a:gd name="connsiteX30" fmla="*/ 2736055 w 3969543"/>
                <a:gd name="connsiteY30" fmla="*/ 4052886 h 4858784"/>
                <a:gd name="connsiteX31" fmla="*/ 2693193 w 3969543"/>
                <a:gd name="connsiteY31" fmla="*/ 4257674 h 4858784"/>
                <a:gd name="connsiteX32" fmla="*/ 2621755 w 3969543"/>
                <a:gd name="connsiteY32" fmla="*/ 4276724 h 4858784"/>
                <a:gd name="connsiteX33" fmla="*/ 2536030 w 3969543"/>
                <a:gd name="connsiteY33" fmla="*/ 4352924 h 4858784"/>
                <a:gd name="connsiteX34" fmla="*/ 2495549 w 3969543"/>
                <a:gd name="connsiteY34" fmla="*/ 4464842 h 4858784"/>
                <a:gd name="connsiteX35" fmla="*/ 2447925 w 3969543"/>
                <a:gd name="connsiteY35" fmla="*/ 4667247 h 4858784"/>
                <a:gd name="connsiteX36" fmla="*/ 2035968 w 3969543"/>
                <a:gd name="connsiteY36" fmla="*/ 4633911 h 4858784"/>
                <a:gd name="connsiteX37" fmla="*/ 1500187 w 3969543"/>
                <a:gd name="connsiteY37" fmla="*/ 4743449 h 4858784"/>
                <a:gd name="connsiteX38" fmla="*/ 1112043 w 3969543"/>
                <a:gd name="connsiteY38" fmla="*/ 4817266 h 4858784"/>
                <a:gd name="connsiteX39" fmla="*/ 969169 w 3969543"/>
                <a:gd name="connsiteY39" fmla="*/ 4833936 h 4858784"/>
                <a:gd name="connsiteX40" fmla="*/ 900113 w 3969543"/>
                <a:gd name="connsiteY40" fmla="*/ 4491036 h 4858784"/>
                <a:gd name="connsiteX41" fmla="*/ 266699 w 3969543"/>
                <a:gd name="connsiteY41" fmla="*/ 4090986 h 4858784"/>
                <a:gd name="connsiteX42" fmla="*/ 0 w 3969543"/>
                <a:gd name="connsiteY42" fmla="*/ 3800474 h 4858784"/>
                <a:gd name="connsiteX43" fmla="*/ 195263 w 3969543"/>
                <a:gd name="connsiteY43" fmla="*/ 3529011 h 4858784"/>
                <a:gd name="connsiteX44" fmla="*/ 442913 w 3969543"/>
                <a:gd name="connsiteY44" fmla="*/ 2952749 h 4858784"/>
                <a:gd name="connsiteX45" fmla="*/ 561975 w 3969543"/>
                <a:gd name="connsiteY45" fmla="*/ 2495549 h 4858784"/>
                <a:gd name="connsiteX46" fmla="*/ 609600 w 3969543"/>
                <a:gd name="connsiteY46" fmla="*/ 2043111 h 4858784"/>
                <a:gd name="connsiteX47" fmla="*/ 600075 w 3969543"/>
                <a:gd name="connsiteY47" fmla="*/ 1700211 h 4858784"/>
                <a:gd name="connsiteX48" fmla="*/ 561974 w 3969543"/>
                <a:gd name="connsiteY48" fmla="*/ 971549 h 4858784"/>
                <a:gd name="connsiteX49" fmla="*/ 795337 w 3969543"/>
                <a:gd name="connsiteY49" fmla="*/ 323849 h 4858784"/>
                <a:gd name="connsiteX50" fmla="*/ 914399 w 3969543"/>
                <a:gd name="connsiteY50" fmla="*/ 238124 h 4858784"/>
                <a:gd name="connsiteX51" fmla="*/ 1252537 w 3969543"/>
                <a:gd name="connsiteY51" fmla="*/ 4761 h 4858784"/>
                <a:gd name="connsiteX0" fmla="*/ 1257299 w 3969543"/>
                <a:gd name="connsiteY0" fmla="*/ 0 h 4858784"/>
                <a:gd name="connsiteX1" fmla="*/ 1276349 w 3969543"/>
                <a:gd name="connsiteY1" fmla="*/ 428625 h 4858784"/>
                <a:gd name="connsiteX2" fmla="*/ 1304924 w 3969543"/>
                <a:gd name="connsiteY2" fmla="*/ 700087 h 4858784"/>
                <a:gd name="connsiteX3" fmla="*/ 1433512 w 3969543"/>
                <a:gd name="connsiteY3" fmla="*/ 642937 h 4858784"/>
                <a:gd name="connsiteX4" fmla="*/ 1495424 w 3969543"/>
                <a:gd name="connsiteY4" fmla="*/ 585787 h 4858784"/>
                <a:gd name="connsiteX5" fmla="*/ 1538287 w 3969543"/>
                <a:gd name="connsiteY5" fmla="*/ 509587 h 4858784"/>
                <a:gd name="connsiteX6" fmla="*/ 1590674 w 3969543"/>
                <a:gd name="connsiteY6" fmla="*/ 433387 h 4858784"/>
                <a:gd name="connsiteX7" fmla="*/ 1714499 w 3969543"/>
                <a:gd name="connsiteY7" fmla="*/ 433387 h 4858784"/>
                <a:gd name="connsiteX8" fmla="*/ 1824037 w 3969543"/>
                <a:gd name="connsiteY8" fmla="*/ 440531 h 4858784"/>
                <a:gd name="connsiteX9" fmla="*/ 2009775 w 3969543"/>
                <a:gd name="connsiteY9" fmla="*/ 495300 h 4858784"/>
                <a:gd name="connsiteX10" fmla="*/ 2112168 w 3969543"/>
                <a:gd name="connsiteY10" fmla="*/ 550068 h 4858784"/>
                <a:gd name="connsiteX11" fmla="*/ 2214562 w 3969543"/>
                <a:gd name="connsiteY11" fmla="*/ 619125 h 4858784"/>
                <a:gd name="connsiteX12" fmla="*/ 2285999 w 3969543"/>
                <a:gd name="connsiteY12" fmla="*/ 683418 h 4858784"/>
                <a:gd name="connsiteX13" fmla="*/ 2331243 w 3969543"/>
                <a:gd name="connsiteY13" fmla="*/ 726280 h 4858784"/>
                <a:gd name="connsiteX14" fmla="*/ 2555081 w 3969543"/>
                <a:gd name="connsiteY14" fmla="*/ 809624 h 4858784"/>
                <a:gd name="connsiteX15" fmla="*/ 3019424 w 3969543"/>
                <a:gd name="connsiteY15" fmla="*/ 957262 h 4858784"/>
                <a:gd name="connsiteX16" fmla="*/ 2997993 w 3969543"/>
                <a:gd name="connsiteY16" fmla="*/ 1023938 h 4858784"/>
                <a:gd name="connsiteX17" fmla="*/ 3969543 w 3969543"/>
                <a:gd name="connsiteY17" fmla="*/ 1300162 h 4858784"/>
                <a:gd name="connsiteX18" fmla="*/ 3900487 w 3969543"/>
                <a:gd name="connsiteY18" fmla="*/ 1481137 h 4858784"/>
                <a:gd name="connsiteX19" fmla="*/ 3871912 w 3969543"/>
                <a:gd name="connsiteY19" fmla="*/ 1590675 h 4858784"/>
                <a:gd name="connsiteX20" fmla="*/ 3752849 w 3969543"/>
                <a:gd name="connsiteY20" fmla="*/ 1850230 h 4858784"/>
                <a:gd name="connsiteX21" fmla="*/ 3752849 w 3969543"/>
                <a:gd name="connsiteY21" fmla="*/ 1921667 h 4858784"/>
                <a:gd name="connsiteX22" fmla="*/ 3714749 w 3969543"/>
                <a:gd name="connsiteY22" fmla="*/ 1995486 h 4858784"/>
                <a:gd name="connsiteX23" fmla="*/ 3671887 w 3969543"/>
                <a:gd name="connsiteY23" fmla="*/ 2128836 h 4858784"/>
                <a:gd name="connsiteX24" fmla="*/ 3474243 w 3969543"/>
                <a:gd name="connsiteY24" fmla="*/ 2607467 h 4858784"/>
                <a:gd name="connsiteX25" fmla="*/ 3367087 w 3969543"/>
                <a:gd name="connsiteY25" fmla="*/ 2912267 h 4858784"/>
                <a:gd name="connsiteX26" fmla="*/ 3295649 w 3969543"/>
                <a:gd name="connsiteY26" fmla="*/ 2900361 h 4858784"/>
                <a:gd name="connsiteX27" fmla="*/ 3088480 w 3969543"/>
                <a:gd name="connsiteY27" fmla="*/ 3321842 h 4858784"/>
                <a:gd name="connsiteX28" fmla="*/ 2952749 w 3969543"/>
                <a:gd name="connsiteY28" fmla="*/ 3712367 h 4858784"/>
                <a:gd name="connsiteX29" fmla="*/ 2855118 w 3969543"/>
                <a:gd name="connsiteY29" fmla="*/ 3776660 h 4858784"/>
                <a:gd name="connsiteX30" fmla="*/ 2736055 w 3969543"/>
                <a:gd name="connsiteY30" fmla="*/ 4052886 h 4858784"/>
                <a:gd name="connsiteX31" fmla="*/ 2693193 w 3969543"/>
                <a:gd name="connsiteY31" fmla="*/ 4257674 h 4858784"/>
                <a:gd name="connsiteX32" fmla="*/ 2621755 w 3969543"/>
                <a:gd name="connsiteY32" fmla="*/ 4276724 h 4858784"/>
                <a:gd name="connsiteX33" fmla="*/ 2536030 w 3969543"/>
                <a:gd name="connsiteY33" fmla="*/ 4352924 h 4858784"/>
                <a:gd name="connsiteX34" fmla="*/ 2495549 w 3969543"/>
                <a:gd name="connsiteY34" fmla="*/ 4464842 h 4858784"/>
                <a:gd name="connsiteX35" fmla="*/ 2447925 w 3969543"/>
                <a:gd name="connsiteY35" fmla="*/ 4667247 h 4858784"/>
                <a:gd name="connsiteX36" fmla="*/ 2035968 w 3969543"/>
                <a:gd name="connsiteY36" fmla="*/ 4633911 h 4858784"/>
                <a:gd name="connsiteX37" fmla="*/ 1500187 w 3969543"/>
                <a:gd name="connsiteY37" fmla="*/ 4743449 h 4858784"/>
                <a:gd name="connsiteX38" fmla="*/ 1112043 w 3969543"/>
                <a:gd name="connsiteY38" fmla="*/ 4817266 h 4858784"/>
                <a:gd name="connsiteX39" fmla="*/ 969169 w 3969543"/>
                <a:gd name="connsiteY39" fmla="*/ 4833936 h 4858784"/>
                <a:gd name="connsiteX40" fmla="*/ 900113 w 3969543"/>
                <a:gd name="connsiteY40" fmla="*/ 4491036 h 4858784"/>
                <a:gd name="connsiteX41" fmla="*/ 266699 w 3969543"/>
                <a:gd name="connsiteY41" fmla="*/ 4090986 h 4858784"/>
                <a:gd name="connsiteX42" fmla="*/ 0 w 3969543"/>
                <a:gd name="connsiteY42" fmla="*/ 3800474 h 4858784"/>
                <a:gd name="connsiteX43" fmla="*/ 195263 w 3969543"/>
                <a:gd name="connsiteY43" fmla="*/ 3529011 h 4858784"/>
                <a:gd name="connsiteX44" fmla="*/ 442913 w 3969543"/>
                <a:gd name="connsiteY44" fmla="*/ 2952749 h 4858784"/>
                <a:gd name="connsiteX45" fmla="*/ 561975 w 3969543"/>
                <a:gd name="connsiteY45" fmla="*/ 2495549 h 4858784"/>
                <a:gd name="connsiteX46" fmla="*/ 609600 w 3969543"/>
                <a:gd name="connsiteY46" fmla="*/ 2043111 h 4858784"/>
                <a:gd name="connsiteX47" fmla="*/ 600075 w 3969543"/>
                <a:gd name="connsiteY47" fmla="*/ 1700211 h 4858784"/>
                <a:gd name="connsiteX48" fmla="*/ 561974 w 3969543"/>
                <a:gd name="connsiteY48" fmla="*/ 971549 h 4858784"/>
                <a:gd name="connsiteX49" fmla="*/ 795337 w 3969543"/>
                <a:gd name="connsiteY49" fmla="*/ 323849 h 4858784"/>
                <a:gd name="connsiteX50" fmla="*/ 914399 w 3969543"/>
                <a:gd name="connsiteY50" fmla="*/ 238124 h 4858784"/>
                <a:gd name="connsiteX51" fmla="*/ 1252537 w 3969543"/>
                <a:gd name="connsiteY51" fmla="*/ 4761 h 4858784"/>
                <a:gd name="connsiteX0" fmla="*/ 1257299 w 3969543"/>
                <a:gd name="connsiteY0" fmla="*/ 0 h 4833936"/>
                <a:gd name="connsiteX1" fmla="*/ 1276349 w 3969543"/>
                <a:gd name="connsiteY1" fmla="*/ 428625 h 4833936"/>
                <a:gd name="connsiteX2" fmla="*/ 1304924 w 3969543"/>
                <a:gd name="connsiteY2" fmla="*/ 700087 h 4833936"/>
                <a:gd name="connsiteX3" fmla="*/ 1433512 w 3969543"/>
                <a:gd name="connsiteY3" fmla="*/ 642937 h 4833936"/>
                <a:gd name="connsiteX4" fmla="*/ 1495424 w 3969543"/>
                <a:gd name="connsiteY4" fmla="*/ 585787 h 4833936"/>
                <a:gd name="connsiteX5" fmla="*/ 1538287 w 3969543"/>
                <a:gd name="connsiteY5" fmla="*/ 509587 h 4833936"/>
                <a:gd name="connsiteX6" fmla="*/ 1590674 w 3969543"/>
                <a:gd name="connsiteY6" fmla="*/ 433387 h 4833936"/>
                <a:gd name="connsiteX7" fmla="*/ 1714499 w 3969543"/>
                <a:gd name="connsiteY7" fmla="*/ 433387 h 4833936"/>
                <a:gd name="connsiteX8" fmla="*/ 1824037 w 3969543"/>
                <a:gd name="connsiteY8" fmla="*/ 440531 h 4833936"/>
                <a:gd name="connsiteX9" fmla="*/ 2009775 w 3969543"/>
                <a:gd name="connsiteY9" fmla="*/ 495300 h 4833936"/>
                <a:gd name="connsiteX10" fmla="*/ 2112168 w 3969543"/>
                <a:gd name="connsiteY10" fmla="*/ 550068 h 4833936"/>
                <a:gd name="connsiteX11" fmla="*/ 2214562 w 3969543"/>
                <a:gd name="connsiteY11" fmla="*/ 619125 h 4833936"/>
                <a:gd name="connsiteX12" fmla="*/ 2285999 w 3969543"/>
                <a:gd name="connsiteY12" fmla="*/ 683418 h 4833936"/>
                <a:gd name="connsiteX13" fmla="*/ 2331243 w 3969543"/>
                <a:gd name="connsiteY13" fmla="*/ 726280 h 4833936"/>
                <a:gd name="connsiteX14" fmla="*/ 2555081 w 3969543"/>
                <a:gd name="connsiteY14" fmla="*/ 809624 h 4833936"/>
                <a:gd name="connsiteX15" fmla="*/ 3019424 w 3969543"/>
                <a:gd name="connsiteY15" fmla="*/ 957262 h 4833936"/>
                <a:gd name="connsiteX16" fmla="*/ 2997993 w 3969543"/>
                <a:gd name="connsiteY16" fmla="*/ 1023938 h 4833936"/>
                <a:gd name="connsiteX17" fmla="*/ 3969543 w 3969543"/>
                <a:gd name="connsiteY17" fmla="*/ 1300162 h 4833936"/>
                <a:gd name="connsiteX18" fmla="*/ 3900487 w 3969543"/>
                <a:gd name="connsiteY18" fmla="*/ 1481137 h 4833936"/>
                <a:gd name="connsiteX19" fmla="*/ 3871912 w 3969543"/>
                <a:gd name="connsiteY19" fmla="*/ 1590675 h 4833936"/>
                <a:gd name="connsiteX20" fmla="*/ 3752849 w 3969543"/>
                <a:gd name="connsiteY20" fmla="*/ 1850230 h 4833936"/>
                <a:gd name="connsiteX21" fmla="*/ 3752849 w 3969543"/>
                <a:gd name="connsiteY21" fmla="*/ 1921667 h 4833936"/>
                <a:gd name="connsiteX22" fmla="*/ 3714749 w 3969543"/>
                <a:gd name="connsiteY22" fmla="*/ 1995486 h 4833936"/>
                <a:gd name="connsiteX23" fmla="*/ 3671887 w 3969543"/>
                <a:gd name="connsiteY23" fmla="*/ 2128836 h 4833936"/>
                <a:gd name="connsiteX24" fmla="*/ 3474243 w 3969543"/>
                <a:gd name="connsiteY24" fmla="*/ 2607467 h 4833936"/>
                <a:gd name="connsiteX25" fmla="*/ 3367087 w 3969543"/>
                <a:gd name="connsiteY25" fmla="*/ 2912267 h 4833936"/>
                <a:gd name="connsiteX26" fmla="*/ 3295649 w 3969543"/>
                <a:gd name="connsiteY26" fmla="*/ 2900361 h 4833936"/>
                <a:gd name="connsiteX27" fmla="*/ 3088480 w 3969543"/>
                <a:gd name="connsiteY27" fmla="*/ 3321842 h 4833936"/>
                <a:gd name="connsiteX28" fmla="*/ 2952749 w 3969543"/>
                <a:gd name="connsiteY28" fmla="*/ 3712367 h 4833936"/>
                <a:gd name="connsiteX29" fmla="*/ 2855118 w 3969543"/>
                <a:gd name="connsiteY29" fmla="*/ 3776660 h 4833936"/>
                <a:gd name="connsiteX30" fmla="*/ 2736055 w 3969543"/>
                <a:gd name="connsiteY30" fmla="*/ 4052886 h 4833936"/>
                <a:gd name="connsiteX31" fmla="*/ 2693193 w 3969543"/>
                <a:gd name="connsiteY31" fmla="*/ 4257674 h 4833936"/>
                <a:gd name="connsiteX32" fmla="*/ 2621755 w 3969543"/>
                <a:gd name="connsiteY32" fmla="*/ 4276724 h 4833936"/>
                <a:gd name="connsiteX33" fmla="*/ 2536030 w 3969543"/>
                <a:gd name="connsiteY33" fmla="*/ 4352924 h 4833936"/>
                <a:gd name="connsiteX34" fmla="*/ 2495549 w 3969543"/>
                <a:gd name="connsiteY34" fmla="*/ 4464842 h 4833936"/>
                <a:gd name="connsiteX35" fmla="*/ 2447925 w 3969543"/>
                <a:gd name="connsiteY35" fmla="*/ 4667247 h 4833936"/>
                <a:gd name="connsiteX36" fmla="*/ 2035968 w 3969543"/>
                <a:gd name="connsiteY36" fmla="*/ 4633911 h 4833936"/>
                <a:gd name="connsiteX37" fmla="*/ 1500187 w 3969543"/>
                <a:gd name="connsiteY37" fmla="*/ 4743449 h 4833936"/>
                <a:gd name="connsiteX38" fmla="*/ 1112043 w 3969543"/>
                <a:gd name="connsiteY38" fmla="*/ 4817266 h 4833936"/>
                <a:gd name="connsiteX39" fmla="*/ 969169 w 3969543"/>
                <a:gd name="connsiteY39" fmla="*/ 4833936 h 4833936"/>
                <a:gd name="connsiteX40" fmla="*/ 900113 w 3969543"/>
                <a:gd name="connsiteY40" fmla="*/ 4491036 h 4833936"/>
                <a:gd name="connsiteX41" fmla="*/ 266699 w 3969543"/>
                <a:gd name="connsiteY41" fmla="*/ 4090986 h 4833936"/>
                <a:gd name="connsiteX42" fmla="*/ 0 w 3969543"/>
                <a:gd name="connsiteY42" fmla="*/ 3800474 h 4833936"/>
                <a:gd name="connsiteX43" fmla="*/ 195263 w 3969543"/>
                <a:gd name="connsiteY43" fmla="*/ 3529011 h 4833936"/>
                <a:gd name="connsiteX44" fmla="*/ 442913 w 3969543"/>
                <a:gd name="connsiteY44" fmla="*/ 2952749 h 4833936"/>
                <a:gd name="connsiteX45" fmla="*/ 561975 w 3969543"/>
                <a:gd name="connsiteY45" fmla="*/ 2495549 h 4833936"/>
                <a:gd name="connsiteX46" fmla="*/ 609600 w 3969543"/>
                <a:gd name="connsiteY46" fmla="*/ 2043111 h 4833936"/>
                <a:gd name="connsiteX47" fmla="*/ 600075 w 3969543"/>
                <a:gd name="connsiteY47" fmla="*/ 1700211 h 4833936"/>
                <a:gd name="connsiteX48" fmla="*/ 561974 w 3969543"/>
                <a:gd name="connsiteY48" fmla="*/ 971549 h 4833936"/>
                <a:gd name="connsiteX49" fmla="*/ 795337 w 3969543"/>
                <a:gd name="connsiteY49" fmla="*/ 323849 h 4833936"/>
                <a:gd name="connsiteX50" fmla="*/ 914399 w 3969543"/>
                <a:gd name="connsiteY50" fmla="*/ 238124 h 4833936"/>
                <a:gd name="connsiteX51" fmla="*/ 1252537 w 3969543"/>
                <a:gd name="connsiteY51" fmla="*/ 4761 h 4833936"/>
                <a:gd name="connsiteX0" fmla="*/ 1257299 w 3969543"/>
                <a:gd name="connsiteY0" fmla="*/ 0 h 4833936"/>
                <a:gd name="connsiteX1" fmla="*/ 1276349 w 3969543"/>
                <a:gd name="connsiteY1" fmla="*/ 428625 h 4833936"/>
                <a:gd name="connsiteX2" fmla="*/ 1304924 w 3969543"/>
                <a:gd name="connsiteY2" fmla="*/ 700087 h 4833936"/>
                <a:gd name="connsiteX3" fmla="*/ 1433512 w 3969543"/>
                <a:gd name="connsiteY3" fmla="*/ 642937 h 4833936"/>
                <a:gd name="connsiteX4" fmla="*/ 1495424 w 3969543"/>
                <a:gd name="connsiteY4" fmla="*/ 585787 h 4833936"/>
                <a:gd name="connsiteX5" fmla="*/ 1538287 w 3969543"/>
                <a:gd name="connsiteY5" fmla="*/ 509587 h 4833936"/>
                <a:gd name="connsiteX6" fmla="*/ 1590674 w 3969543"/>
                <a:gd name="connsiteY6" fmla="*/ 433387 h 4833936"/>
                <a:gd name="connsiteX7" fmla="*/ 1714499 w 3969543"/>
                <a:gd name="connsiteY7" fmla="*/ 433387 h 4833936"/>
                <a:gd name="connsiteX8" fmla="*/ 1824037 w 3969543"/>
                <a:gd name="connsiteY8" fmla="*/ 440531 h 4833936"/>
                <a:gd name="connsiteX9" fmla="*/ 2009775 w 3969543"/>
                <a:gd name="connsiteY9" fmla="*/ 495300 h 4833936"/>
                <a:gd name="connsiteX10" fmla="*/ 2112168 w 3969543"/>
                <a:gd name="connsiteY10" fmla="*/ 550068 h 4833936"/>
                <a:gd name="connsiteX11" fmla="*/ 2214562 w 3969543"/>
                <a:gd name="connsiteY11" fmla="*/ 619125 h 4833936"/>
                <a:gd name="connsiteX12" fmla="*/ 2285999 w 3969543"/>
                <a:gd name="connsiteY12" fmla="*/ 683418 h 4833936"/>
                <a:gd name="connsiteX13" fmla="*/ 2331243 w 3969543"/>
                <a:gd name="connsiteY13" fmla="*/ 726280 h 4833936"/>
                <a:gd name="connsiteX14" fmla="*/ 2555081 w 3969543"/>
                <a:gd name="connsiteY14" fmla="*/ 809624 h 4833936"/>
                <a:gd name="connsiteX15" fmla="*/ 3019424 w 3969543"/>
                <a:gd name="connsiteY15" fmla="*/ 957262 h 4833936"/>
                <a:gd name="connsiteX16" fmla="*/ 2997993 w 3969543"/>
                <a:gd name="connsiteY16" fmla="*/ 1023938 h 4833936"/>
                <a:gd name="connsiteX17" fmla="*/ 3969543 w 3969543"/>
                <a:gd name="connsiteY17" fmla="*/ 1300162 h 4833936"/>
                <a:gd name="connsiteX18" fmla="*/ 3900487 w 3969543"/>
                <a:gd name="connsiteY18" fmla="*/ 1481137 h 4833936"/>
                <a:gd name="connsiteX19" fmla="*/ 3871912 w 3969543"/>
                <a:gd name="connsiteY19" fmla="*/ 1590675 h 4833936"/>
                <a:gd name="connsiteX20" fmla="*/ 3752849 w 3969543"/>
                <a:gd name="connsiteY20" fmla="*/ 1850230 h 4833936"/>
                <a:gd name="connsiteX21" fmla="*/ 3752849 w 3969543"/>
                <a:gd name="connsiteY21" fmla="*/ 1921667 h 4833936"/>
                <a:gd name="connsiteX22" fmla="*/ 3714749 w 3969543"/>
                <a:gd name="connsiteY22" fmla="*/ 1995486 h 4833936"/>
                <a:gd name="connsiteX23" fmla="*/ 3671887 w 3969543"/>
                <a:gd name="connsiteY23" fmla="*/ 2128836 h 4833936"/>
                <a:gd name="connsiteX24" fmla="*/ 3474243 w 3969543"/>
                <a:gd name="connsiteY24" fmla="*/ 2607467 h 4833936"/>
                <a:gd name="connsiteX25" fmla="*/ 3367087 w 3969543"/>
                <a:gd name="connsiteY25" fmla="*/ 2912267 h 4833936"/>
                <a:gd name="connsiteX26" fmla="*/ 3295649 w 3969543"/>
                <a:gd name="connsiteY26" fmla="*/ 2900361 h 4833936"/>
                <a:gd name="connsiteX27" fmla="*/ 3088480 w 3969543"/>
                <a:gd name="connsiteY27" fmla="*/ 3321842 h 4833936"/>
                <a:gd name="connsiteX28" fmla="*/ 2952749 w 3969543"/>
                <a:gd name="connsiteY28" fmla="*/ 3712367 h 4833936"/>
                <a:gd name="connsiteX29" fmla="*/ 2855118 w 3969543"/>
                <a:gd name="connsiteY29" fmla="*/ 3776660 h 4833936"/>
                <a:gd name="connsiteX30" fmla="*/ 2736055 w 3969543"/>
                <a:gd name="connsiteY30" fmla="*/ 4052886 h 4833936"/>
                <a:gd name="connsiteX31" fmla="*/ 2693193 w 3969543"/>
                <a:gd name="connsiteY31" fmla="*/ 4257674 h 4833936"/>
                <a:gd name="connsiteX32" fmla="*/ 2621755 w 3969543"/>
                <a:gd name="connsiteY32" fmla="*/ 4276724 h 4833936"/>
                <a:gd name="connsiteX33" fmla="*/ 2536030 w 3969543"/>
                <a:gd name="connsiteY33" fmla="*/ 4352924 h 4833936"/>
                <a:gd name="connsiteX34" fmla="*/ 2495549 w 3969543"/>
                <a:gd name="connsiteY34" fmla="*/ 4464842 h 4833936"/>
                <a:gd name="connsiteX35" fmla="*/ 2447925 w 3969543"/>
                <a:gd name="connsiteY35" fmla="*/ 4667247 h 4833936"/>
                <a:gd name="connsiteX36" fmla="*/ 2035968 w 3969543"/>
                <a:gd name="connsiteY36" fmla="*/ 4633911 h 4833936"/>
                <a:gd name="connsiteX37" fmla="*/ 1500187 w 3969543"/>
                <a:gd name="connsiteY37" fmla="*/ 4743449 h 4833936"/>
                <a:gd name="connsiteX38" fmla="*/ 1119186 w 3969543"/>
                <a:gd name="connsiteY38" fmla="*/ 4829172 h 4833936"/>
                <a:gd name="connsiteX39" fmla="*/ 969169 w 3969543"/>
                <a:gd name="connsiteY39" fmla="*/ 4833936 h 4833936"/>
                <a:gd name="connsiteX40" fmla="*/ 900113 w 3969543"/>
                <a:gd name="connsiteY40" fmla="*/ 4491036 h 4833936"/>
                <a:gd name="connsiteX41" fmla="*/ 266699 w 3969543"/>
                <a:gd name="connsiteY41" fmla="*/ 4090986 h 4833936"/>
                <a:gd name="connsiteX42" fmla="*/ 0 w 3969543"/>
                <a:gd name="connsiteY42" fmla="*/ 3800474 h 4833936"/>
                <a:gd name="connsiteX43" fmla="*/ 195263 w 3969543"/>
                <a:gd name="connsiteY43" fmla="*/ 3529011 h 4833936"/>
                <a:gd name="connsiteX44" fmla="*/ 442913 w 3969543"/>
                <a:gd name="connsiteY44" fmla="*/ 2952749 h 4833936"/>
                <a:gd name="connsiteX45" fmla="*/ 561975 w 3969543"/>
                <a:gd name="connsiteY45" fmla="*/ 2495549 h 4833936"/>
                <a:gd name="connsiteX46" fmla="*/ 609600 w 3969543"/>
                <a:gd name="connsiteY46" fmla="*/ 2043111 h 4833936"/>
                <a:gd name="connsiteX47" fmla="*/ 600075 w 3969543"/>
                <a:gd name="connsiteY47" fmla="*/ 1700211 h 4833936"/>
                <a:gd name="connsiteX48" fmla="*/ 561974 w 3969543"/>
                <a:gd name="connsiteY48" fmla="*/ 971549 h 4833936"/>
                <a:gd name="connsiteX49" fmla="*/ 795337 w 3969543"/>
                <a:gd name="connsiteY49" fmla="*/ 323849 h 4833936"/>
                <a:gd name="connsiteX50" fmla="*/ 914399 w 3969543"/>
                <a:gd name="connsiteY50" fmla="*/ 238124 h 4833936"/>
                <a:gd name="connsiteX51" fmla="*/ 1252537 w 3969543"/>
                <a:gd name="connsiteY51" fmla="*/ 4761 h 483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969543" h="4833936">
                  <a:moveTo>
                    <a:pt x="1257299" y="0"/>
                  </a:moveTo>
                  <a:lnTo>
                    <a:pt x="1276349" y="428625"/>
                  </a:lnTo>
                  <a:lnTo>
                    <a:pt x="1304924" y="700087"/>
                  </a:lnTo>
                  <a:lnTo>
                    <a:pt x="1433512" y="642937"/>
                  </a:lnTo>
                  <a:lnTo>
                    <a:pt x="1495424" y="585787"/>
                  </a:lnTo>
                  <a:lnTo>
                    <a:pt x="1538287" y="509587"/>
                  </a:lnTo>
                  <a:lnTo>
                    <a:pt x="1590674" y="433387"/>
                  </a:lnTo>
                  <a:cubicBezTo>
                    <a:pt x="1631949" y="433387"/>
                    <a:pt x="1675605" y="432196"/>
                    <a:pt x="1714499" y="433387"/>
                  </a:cubicBezTo>
                  <a:cubicBezTo>
                    <a:pt x="1753393" y="434578"/>
                    <a:pt x="1787524" y="438150"/>
                    <a:pt x="1824037" y="440531"/>
                  </a:cubicBezTo>
                  <a:lnTo>
                    <a:pt x="2009775" y="495300"/>
                  </a:lnTo>
                  <a:lnTo>
                    <a:pt x="2112168" y="550068"/>
                  </a:lnTo>
                  <a:lnTo>
                    <a:pt x="2214562" y="619125"/>
                  </a:lnTo>
                  <a:lnTo>
                    <a:pt x="2285999" y="683418"/>
                  </a:lnTo>
                  <a:lnTo>
                    <a:pt x="2331243" y="726280"/>
                  </a:lnTo>
                  <a:cubicBezTo>
                    <a:pt x="2405856" y="754061"/>
                    <a:pt x="2440384" y="771127"/>
                    <a:pt x="2555081" y="809624"/>
                  </a:cubicBezTo>
                  <a:cubicBezTo>
                    <a:pt x="2669778" y="848121"/>
                    <a:pt x="2864643" y="908049"/>
                    <a:pt x="3019424" y="957262"/>
                  </a:cubicBezTo>
                  <a:lnTo>
                    <a:pt x="2997993" y="1023938"/>
                  </a:lnTo>
                  <a:lnTo>
                    <a:pt x="3969543" y="1300162"/>
                  </a:lnTo>
                  <a:lnTo>
                    <a:pt x="3900487" y="1481137"/>
                  </a:lnTo>
                  <a:lnTo>
                    <a:pt x="3871912" y="1590675"/>
                  </a:lnTo>
                  <a:cubicBezTo>
                    <a:pt x="3847703" y="1649412"/>
                    <a:pt x="3925887" y="1485899"/>
                    <a:pt x="3752849" y="1850230"/>
                  </a:cubicBezTo>
                  <a:lnTo>
                    <a:pt x="3752849" y="1921667"/>
                  </a:lnTo>
                  <a:lnTo>
                    <a:pt x="3714749" y="1995486"/>
                  </a:lnTo>
                  <a:lnTo>
                    <a:pt x="3671887" y="2128836"/>
                  </a:lnTo>
                  <a:cubicBezTo>
                    <a:pt x="3609974" y="2290761"/>
                    <a:pt x="3536156" y="2445542"/>
                    <a:pt x="3474243" y="2607467"/>
                  </a:cubicBezTo>
                  <a:lnTo>
                    <a:pt x="3367087" y="2912267"/>
                  </a:lnTo>
                  <a:lnTo>
                    <a:pt x="3295649" y="2900361"/>
                  </a:lnTo>
                  <a:cubicBezTo>
                    <a:pt x="3222624" y="3038474"/>
                    <a:pt x="3161505" y="3183729"/>
                    <a:pt x="3088480" y="3321842"/>
                  </a:cubicBezTo>
                  <a:lnTo>
                    <a:pt x="2952749" y="3712367"/>
                  </a:lnTo>
                  <a:lnTo>
                    <a:pt x="2855118" y="3776660"/>
                  </a:lnTo>
                  <a:lnTo>
                    <a:pt x="2736055" y="4052886"/>
                  </a:lnTo>
                  <a:lnTo>
                    <a:pt x="2693193" y="4257674"/>
                  </a:lnTo>
                  <a:lnTo>
                    <a:pt x="2621755" y="4276724"/>
                  </a:lnTo>
                  <a:lnTo>
                    <a:pt x="2536030" y="4352924"/>
                  </a:lnTo>
                  <a:lnTo>
                    <a:pt x="2495549" y="4464842"/>
                  </a:lnTo>
                  <a:lnTo>
                    <a:pt x="2447925" y="4667247"/>
                  </a:lnTo>
                  <a:lnTo>
                    <a:pt x="2035968" y="4633911"/>
                  </a:lnTo>
                  <a:cubicBezTo>
                    <a:pt x="1879202" y="4648199"/>
                    <a:pt x="1680765" y="4709318"/>
                    <a:pt x="1500187" y="4743449"/>
                  </a:cubicBezTo>
                  <a:cubicBezTo>
                    <a:pt x="1346596" y="4777580"/>
                    <a:pt x="1207689" y="4814091"/>
                    <a:pt x="1119186" y="4829172"/>
                  </a:cubicBezTo>
                  <a:lnTo>
                    <a:pt x="969169" y="4833936"/>
                  </a:lnTo>
                  <a:lnTo>
                    <a:pt x="900113" y="4491036"/>
                  </a:lnTo>
                  <a:cubicBezTo>
                    <a:pt x="818357" y="4376736"/>
                    <a:pt x="416718" y="4206080"/>
                    <a:pt x="266699" y="4090986"/>
                  </a:cubicBezTo>
                  <a:lnTo>
                    <a:pt x="0" y="3800474"/>
                  </a:lnTo>
                  <a:lnTo>
                    <a:pt x="195263" y="3529011"/>
                  </a:lnTo>
                  <a:lnTo>
                    <a:pt x="442913" y="2952749"/>
                  </a:lnTo>
                  <a:lnTo>
                    <a:pt x="561975" y="2495549"/>
                  </a:lnTo>
                  <a:lnTo>
                    <a:pt x="609600" y="2043111"/>
                  </a:lnTo>
                  <a:lnTo>
                    <a:pt x="600075" y="1700211"/>
                  </a:lnTo>
                  <a:cubicBezTo>
                    <a:pt x="592137" y="1521617"/>
                    <a:pt x="529430" y="1200943"/>
                    <a:pt x="561974" y="971549"/>
                  </a:cubicBezTo>
                  <a:cubicBezTo>
                    <a:pt x="594518" y="742155"/>
                    <a:pt x="758825" y="449262"/>
                    <a:pt x="795337" y="323849"/>
                  </a:cubicBezTo>
                  <a:lnTo>
                    <a:pt x="914399" y="238124"/>
                  </a:lnTo>
                  <a:lnTo>
                    <a:pt x="1252537" y="4761"/>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41" name="Rectangle 15">
              <a:extLst>
                <a:ext uri="{FF2B5EF4-FFF2-40B4-BE49-F238E27FC236}">
                  <a16:creationId xmlns:a16="http://schemas.microsoft.com/office/drawing/2014/main" id="{21BDF78C-71DA-CBF1-1808-BC5BC2ACB4AD}"/>
                </a:ext>
              </a:extLst>
            </p:cNvPr>
            <p:cNvSpPr>
              <a:spLocks noChangeArrowheads="1"/>
            </p:cNvSpPr>
            <p:nvPr/>
          </p:nvSpPr>
          <p:spPr bwMode="auto">
            <a:xfrm rot="16982469">
              <a:off x="10627049" y="4409055"/>
              <a:ext cx="229060" cy="71275"/>
            </a:xfrm>
            <a:prstGeom prst="rect">
              <a:avLst/>
            </a:prstGeom>
            <a:noFill/>
            <a:ln w="3175">
              <a:noFill/>
              <a:miter lim="800000"/>
              <a:headEnd/>
              <a:tailEnd/>
            </a:ln>
          </p:spPr>
          <p:txBody>
            <a:bodyPr wrap="none" lIns="0" tIns="0" rIns="0" bIns="0" anchor="ctr"/>
            <a:lstStyle/>
            <a:p>
              <a:pPr algn="ct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メトロ堺筋線</a:t>
              </a:r>
            </a:p>
          </p:txBody>
        </p:sp>
        <p:sp>
          <p:nvSpPr>
            <p:cNvPr id="42" name="Rectangle 15">
              <a:extLst>
                <a:ext uri="{FF2B5EF4-FFF2-40B4-BE49-F238E27FC236}">
                  <a16:creationId xmlns:a16="http://schemas.microsoft.com/office/drawing/2014/main" id="{C787F659-9DBD-7FB4-4F06-07EB8B9E1A75}"/>
                </a:ext>
              </a:extLst>
            </p:cNvPr>
            <p:cNvSpPr>
              <a:spLocks noChangeArrowheads="1"/>
            </p:cNvSpPr>
            <p:nvPr/>
          </p:nvSpPr>
          <p:spPr bwMode="auto">
            <a:xfrm rot="16843508">
              <a:off x="10742663" y="4391601"/>
              <a:ext cx="215427" cy="71275"/>
            </a:xfrm>
            <a:prstGeom prst="rect">
              <a:avLst/>
            </a:prstGeom>
            <a:noFill/>
            <a:ln w="3175">
              <a:noFill/>
              <a:miter lim="800000"/>
              <a:headEnd/>
              <a:tailEnd/>
            </a:ln>
          </p:spPr>
          <p:txBody>
            <a:bodyPr wrap="none" lIns="0" tIns="0" rIns="0" bIns="0" anchor="ctr"/>
            <a:lstStyle/>
            <a:p>
              <a:pPr algn="ct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阪堺電軌</a:t>
              </a:r>
            </a:p>
          </p:txBody>
        </p:sp>
        <p:sp>
          <p:nvSpPr>
            <p:cNvPr id="43" name="Rectangle 15">
              <a:extLst>
                <a:ext uri="{FF2B5EF4-FFF2-40B4-BE49-F238E27FC236}">
                  <a16:creationId xmlns:a16="http://schemas.microsoft.com/office/drawing/2014/main" id="{D005276A-A01B-2FFC-DBB3-945204991092}"/>
                </a:ext>
              </a:extLst>
            </p:cNvPr>
            <p:cNvSpPr>
              <a:spLocks noChangeArrowheads="1"/>
            </p:cNvSpPr>
            <p:nvPr/>
          </p:nvSpPr>
          <p:spPr bwMode="auto">
            <a:xfrm rot="16920771">
              <a:off x="10396478" y="5162587"/>
              <a:ext cx="273918" cy="71275"/>
            </a:xfrm>
            <a:prstGeom prst="rect">
              <a:avLst/>
            </a:prstGeom>
            <a:noFill/>
            <a:ln w="3175">
              <a:noFill/>
              <a:miter lim="800000"/>
              <a:headEnd/>
              <a:tailEnd/>
            </a:ln>
          </p:spPr>
          <p:txBody>
            <a:bodyPr wrap="none" lIns="0" tIns="0" rIns="0" bIns="0" anchor="ctr"/>
            <a:lstStyle/>
            <a:p>
              <a:pPr algn="ctr">
                <a:lnSpc>
                  <a:spcPts val="500"/>
                </a:lnSpc>
              </a:pP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南海本線</a:t>
              </a:r>
            </a:p>
          </p:txBody>
        </p:sp>
        <p:sp>
          <p:nvSpPr>
            <p:cNvPr id="44" name="Rectangle 15">
              <a:extLst>
                <a:ext uri="{FF2B5EF4-FFF2-40B4-BE49-F238E27FC236}">
                  <a16:creationId xmlns:a16="http://schemas.microsoft.com/office/drawing/2014/main" id="{239F4108-4078-EF0D-8EF9-D021681414DC}"/>
                </a:ext>
              </a:extLst>
            </p:cNvPr>
            <p:cNvSpPr>
              <a:spLocks noChangeArrowheads="1"/>
            </p:cNvSpPr>
            <p:nvPr/>
          </p:nvSpPr>
          <p:spPr bwMode="auto">
            <a:xfrm rot="3628520">
              <a:off x="10097905" y="4280516"/>
              <a:ext cx="440165" cy="64180"/>
            </a:xfrm>
            <a:prstGeom prst="rect">
              <a:avLst/>
            </a:prstGeom>
            <a:noFill/>
            <a:ln w="3175">
              <a:noFill/>
              <a:miter lim="800000"/>
              <a:headEnd/>
              <a:tailEnd/>
            </a:ln>
          </p:spPr>
          <p:txBody>
            <a:bodyPr wrap="none" lIns="0" tIns="0" rIns="0" bIns="0" anchor="ctr"/>
            <a:lstStyle/>
            <a:p>
              <a:pPr algn="ct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南海高野線</a:t>
              </a:r>
              <a:endParaRPr lang="en-US" altLang="ja-JP"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（汐見橋線）</a:t>
              </a:r>
            </a:p>
          </p:txBody>
        </p:sp>
        <p:sp>
          <p:nvSpPr>
            <p:cNvPr id="45" name="フリーフォーム 16">
              <a:extLst>
                <a:ext uri="{FF2B5EF4-FFF2-40B4-BE49-F238E27FC236}">
                  <a16:creationId xmlns:a16="http://schemas.microsoft.com/office/drawing/2014/main" id="{8FCCDA7E-FEA6-7138-3B64-0863F7464771}"/>
                </a:ext>
              </a:extLst>
            </p:cNvPr>
            <p:cNvSpPr/>
            <p:nvPr/>
          </p:nvSpPr>
          <p:spPr>
            <a:xfrm>
              <a:off x="10549054" y="4023311"/>
              <a:ext cx="231839" cy="1061326"/>
            </a:xfrm>
            <a:custGeom>
              <a:avLst/>
              <a:gdLst>
                <a:gd name="connsiteX0" fmla="*/ 203200 w 203200"/>
                <a:gd name="connsiteY0" fmla="*/ 0 h 946150"/>
                <a:gd name="connsiteX1" fmla="*/ 0 w 203200"/>
                <a:gd name="connsiteY1" fmla="*/ 946150 h 946150"/>
                <a:gd name="connsiteX0" fmla="*/ 412750 w 412750"/>
                <a:gd name="connsiteY0" fmla="*/ 0 h 1879600"/>
                <a:gd name="connsiteX1" fmla="*/ 0 w 412750"/>
                <a:gd name="connsiteY1" fmla="*/ 1879600 h 1879600"/>
                <a:gd name="connsiteX0" fmla="*/ 423027 w 423027"/>
                <a:gd name="connsiteY0" fmla="*/ 0 h 1902314"/>
                <a:gd name="connsiteX1" fmla="*/ 0 w 423027"/>
                <a:gd name="connsiteY1" fmla="*/ 1902314 h 1902314"/>
              </a:gdLst>
              <a:ahLst/>
              <a:cxnLst>
                <a:cxn ang="0">
                  <a:pos x="connsiteX0" y="connsiteY0"/>
                </a:cxn>
                <a:cxn ang="0">
                  <a:pos x="connsiteX1" y="connsiteY1"/>
                </a:cxn>
              </a:cxnLst>
              <a:rect l="l" t="t" r="r" b="b"/>
              <a:pathLst>
                <a:path w="423027" h="1902314">
                  <a:moveTo>
                    <a:pt x="423027" y="0"/>
                  </a:moveTo>
                  <a:cubicBezTo>
                    <a:pt x="343123" y="382058"/>
                    <a:pt x="43392" y="1720281"/>
                    <a:pt x="0" y="1902314"/>
                  </a:cubicBezTo>
                </a:path>
              </a:pathLst>
            </a:custGeom>
            <a:no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6" name="フリーフォーム 17">
              <a:extLst>
                <a:ext uri="{FF2B5EF4-FFF2-40B4-BE49-F238E27FC236}">
                  <a16:creationId xmlns:a16="http://schemas.microsoft.com/office/drawing/2014/main" id="{8F43E07E-7DDA-54A2-A24B-544933139718}"/>
                </a:ext>
              </a:extLst>
            </p:cNvPr>
            <p:cNvSpPr/>
            <p:nvPr/>
          </p:nvSpPr>
          <p:spPr>
            <a:xfrm>
              <a:off x="10599275" y="4067087"/>
              <a:ext cx="280201" cy="1020834"/>
            </a:xfrm>
            <a:custGeom>
              <a:avLst/>
              <a:gdLst>
                <a:gd name="connsiteX0" fmla="*/ 0 w 183357"/>
                <a:gd name="connsiteY0" fmla="*/ 423862 h 423862"/>
                <a:gd name="connsiteX1" fmla="*/ 66675 w 183357"/>
                <a:gd name="connsiteY1" fmla="*/ 192881 h 423862"/>
                <a:gd name="connsiteX2" fmla="*/ 97632 w 183357"/>
                <a:gd name="connsiteY2" fmla="*/ 128587 h 423862"/>
                <a:gd name="connsiteX3" fmla="*/ 183357 w 183357"/>
                <a:gd name="connsiteY3" fmla="*/ 0 h 423862"/>
                <a:gd name="connsiteX4" fmla="*/ 178594 w 183357"/>
                <a:gd name="connsiteY4" fmla="*/ 90487 h 423862"/>
                <a:gd name="connsiteX0" fmla="*/ 0 w 342900"/>
                <a:gd name="connsiteY0" fmla="*/ 1104900 h 1104900"/>
                <a:gd name="connsiteX1" fmla="*/ 66675 w 342900"/>
                <a:gd name="connsiteY1" fmla="*/ 873919 h 1104900"/>
                <a:gd name="connsiteX2" fmla="*/ 97632 w 342900"/>
                <a:gd name="connsiteY2" fmla="*/ 809625 h 1104900"/>
                <a:gd name="connsiteX3" fmla="*/ 183357 w 342900"/>
                <a:gd name="connsiteY3" fmla="*/ 681038 h 1104900"/>
                <a:gd name="connsiteX4" fmla="*/ 342900 w 342900"/>
                <a:gd name="connsiteY4" fmla="*/ 0 h 1104900"/>
                <a:gd name="connsiteX0" fmla="*/ 0 w 473868"/>
                <a:gd name="connsiteY0" fmla="*/ 1726407 h 1726407"/>
                <a:gd name="connsiteX1" fmla="*/ 66675 w 473868"/>
                <a:gd name="connsiteY1" fmla="*/ 1495426 h 1726407"/>
                <a:gd name="connsiteX2" fmla="*/ 97632 w 473868"/>
                <a:gd name="connsiteY2" fmla="*/ 1431132 h 1726407"/>
                <a:gd name="connsiteX3" fmla="*/ 183357 w 473868"/>
                <a:gd name="connsiteY3" fmla="*/ 1302545 h 1726407"/>
                <a:gd name="connsiteX4" fmla="*/ 473868 w 473868"/>
                <a:gd name="connsiteY4" fmla="*/ 0 h 1726407"/>
                <a:gd name="connsiteX0" fmla="*/ 0 w 473868"/>
                <a:gd name="connsiteY0" fmla="*/ 1726407 h 1726407"/>
                <a:gd name="connsiteX1" fmla="*/ 66675 w 473868"/>
                <a:gd name="connsiteY1" fmla="*/ 1495426 h 1726407"/>
                <a:gd name="connsiteX2" fmla="*/ 97632 w 473868"/>
                <a:gd name="connsiteY2" fmla="*/ 1431132 h 1726407"/>
                <a:gd name="connsiteX3" fmla="*/ 183357 w 473868"/>
                <a:gd name="connsiteY3" fmla="*/ 1302545 h 1726407"/>
                <a:gd name="connsiteX4" fmla="*/ 314324 w 473868"/>
                <a:gd name="connsiteY4" fmla="*/ 823915 h 1726407"/>
                <a:gd name="connsiteX5" fmla="*/ 473868 w 473868"/>
                <a:gd name="connsiteY5" fmla="*/ 0 h 1726407"/>
                <a:gd name="connsiteX0" fmla="*/ 0 w 473868"/>
                <a:gd name="connsiteY0" fmla="*/ 1726407 h 1726407"/>
                <a:gd name="connsiteX1" fmla="*/ 66675 w 473868"/>
                <a:gd name="connsiteY1" fmla="*/ 1495426 h 1726407"/>
                <a:gd name="connsiteX2" fmla="*/ 97632 w 473868"/>
                <a:gd name="connsiteY2" fmla="*/ 1431132 h 1726407"/>
                <a:gd name="connsiteX3" fmla="*/ 183357 w 473868"/>
                <a:gd name="connsiteY3" fmla="*/ 1302545 h 1726407"/>
                <a:gd name="connsiteX4" fmla="*/ 254793 w 473868"/>
                <a:gd name="connsiteY4" fmla="*/ 1152527 h 1726407"/>
                <a:gd name="connsiteX5" fmla="*/ 314324 w 473868"/>
                <a:gd name="connsiteY5" fmla="*/ 823915 h 1726407"/>
                <a:gd name="connsiteX6" fmla="*/ 473868 w 473868"/>
                <a:gd name="connsiteY6" fmla="*/ 0 h 1726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3868" h="1726407">
                  <a:moveTo>
                    <a:pt x="0" y="1726407"/>
                  </a:moveTo>
                  <a:lnTo>
                    <a:pt x="66675" y="1495426"/>
                  </a:lnTo>
                  <a:lnTo>
                    <a:pt x="97632" y="1431132"/>
                  </a:lnTo>
                  <a:lnTo>
                    <a:pt x="183357" y="1302545"/>
                  </a:lnTo>
                  <a:cubicBezTo>
                    <a:pt x="205979" y="1252539"/>
                    <a:pt x="232965" y="1232299"/>
                    <a:pt x="254793" y="1152527"/>
                  </a:cubicBezTo>
                  <a:cubicBezTo>
                    <a:pt x="276621" y="1072755"/>
                    <a:pt x="274240" y="1012431"/>
                    <a:pt x="314324" y="823915"/>
                  </a:cubicBezTo>
                  <a:lnTo>
                    <a:pt x="473868" y="0"/>
                  </a:lnTo>
                </a:path>
              </a:pathLst>
            </a:custGeom>
            <a:no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7" name="フリーフォーム 18">
              <a:extLst>
                <a:ext uri="{FF2B5EF4-FFF2-40B4-BE49-F238E27FC236}">
                  <a16:creationId xmlns:a16="http://schemas.microsoft.com/office/drawing/2014/main" id="{163E650C-D8F8-B72D-AECC-2CE886B9C639}"/>
                </a:ext>
              </a:extLst>
            </p:cNvPr>
            <p:cNvSpPr/>
            <p:nvPr/>
          </p:nvSpPr>
          <p:spPr>
            <a:xfrm>
              <a:off x="10676716" y="4071312"/>
              <a:ext cx="206983" cy="463248"/>
            </a:xfrm>
            <a:custGeom>
              <a:avLst/>
              <a:gdLst>
                <a:gd name="connsiteX0" fmla="*/ 0 w 335756"/>
                <a:gd name="connsiteY0" fmla="*/ 657225 h 657225"/>
                <a:gd name="connsiteX1" fmla="*/ 83344 w 335756"/>
                <a:gd name="connsiteY1" fmla="*/ 321469 h 657225"/>
                <a:gd name="connsiteX2" fmla="*/ 321469 w 335756"/>
                <a:gd name="connsiteY2" fmla="*/ 83344 h 657225"/>
                <a:gd name="connsiteX3" fmla="*/ 335756 w 335756"/>
                <a:gd name="connsiteY3" fmla="*/ 0 h 657225"/>
                <a:gd name="connsiteX0" fmla="*/ 0 w 340518"/>
                <a:gd name="connsiteY0" fmla="*/ 790575 h 790575"/>
                <a:gd name="connsiteX1" fmla="*/ 83344 w 340518"/>
                <a:gd name="connsiteY1" fmla="*/ 454819 h 790575"/>
                <a:gd name="connsiteX2" fmla="*/ 321469 w 340518"/>
                <a:gd name="connsiteY2" fmla="*/ 216694 h 790575"/>
                <a:gd name="connsiteX3" fmla="*/ 340518 w 340518"/>
                <a:gd name="connsiteY3" fmla="*/ 0 h 790575"/>
                <a:gd name="connsiteX0" fmla="*/ 0 w 340518"/>
                <a:gd name="connsiteY0" fmla="*/ 790575 h 790575"/>
                <a:gd name="connsiteX1" fmla="*/ 83344 w 340518"/>
                <a:gd name="connsiteY1" fmla="*/ 454819 h 790575"/>
                <a:gd name="connsiteX2" fmla="*/ 302419 w 340518"/>
                <a:gd name="connsiteY2" fmla="*/ 216694 h 790575"/>
                <a:gd name="connsiteX3" fmla="*/ 340518 w 340518"/>
                <a:gd name="connsiteY3" fmla="*/ 0 h 790575"/>
                <a:gd name="connsiteX0" fmla="*/ 0 w 340518"/>
                <a:gd name="connsiteY0" fmla="*/ 790575 h 790575"/>
                <a:gd name="connsiteX1" fmla="*/ 80962 w 340518"/>
                <a:gd name="connsiteY1" fmla="*/ 431006 h 790575"/>
                <a:gd name="connsiteX2" fmla="*/ 302419 w 340518"/>
                <a:gd name="connsiteY2" fmla="*/ 216694 h 790575"/>
                <a:gd name="connsiteX3" fmla="*/ 340518 w 340518"/>
                <a:gd name="connsiteY3" fmla="*/ 0 h 790575"/>
                <a:gd name="connsiteX0" fmla="*/ 0 w 340518"/>
                <a:gd name="connsiteY0" fmla="*/ 790575 h 790575"/>
                <a:gd name="connsiteX1" fmla="*/ 80962 w 340518"/>
                <a:gd name="connsiteY1" fmla="*/ 431006 h 790575"/>
                <a:gd name="connsiteX2" fmla="*/ 302419 w 340518"/>
                <a:gd name="connsiteY2" fmla="*/ 216694 h 790575"/>
                <a:gd name="connsiteX3" fmla="*/ 340518 w 340518"/>
                <a:gd name="connsiteY3" fmla="*/ 0 h 790575"/>
                <a:gd name="connsiteX0" fmla="*/ 0 w 340518"/>
                <a:gd name="connsiteY0" fmla="*/ 790575 h 790575"/>
                <a:gd name="connsiteX1" fmla="*/ 80962 w 340518"/>
                <a:gd name="connsiteY1" fmla="*/ 431006 h 790575"/>
                <a:gd name="connsiteX2" fmla="*/ 302419 w 340518"/>
                <a:gd name="connsiteY2" fmla="*/ 216694 h 790575"/>
                <a:gd name="connsiteX3" fmla="*/ 340518 w 340518"/>
                <a:gd name="connsiteY3" fmla="*/ 0 h 790575"/>
                <a:gd name="connsiteX0" fmla="*/ 0 w 350043"/>
                <a:gd name="connsiteY0" fmla="*/ 783431 h 783431"/>
                <a:gd name="connsiteX1" fmla="*/ 90487 w 350043"/>
                <a:gd name="connsiteY1" fmla="*/ 431006 h 783431"/>
                <a:gd name="connsiteX2" fmla="*/ 311944 w 350043"/>
                <a:gd name="connsiteY2" fmla="*/ 216694 h 783431"/>
                <a:gd name="connsiteX3" fmla="*/ 350043 w 350043"/>
                <a:gd name="connsiteY3" fmla="*/ 0 h 783431"/>
              </a:gdLst>
              <a:ahLst/>
              <a:cxnLst>
                <a:cxn ang="0">
                  <a:pos x="connsiteX0" y="connsiteY0"/>
                </a:cxn>
                <a:cxn ang="0">
                  <a:pos x="connsiteX1" y="connsiteY1"/>
                </a:cxn>
                <a:cxn ang="0">
                  <a:pos x="connsiteX2" y="connsiteY2"/>
                </a:cxn>
                <a:cxn ang="0">
                  <a:pos x="connsiteX3" y="connsiteY3"/>
                </a:cxn>
              </a:cxnLst>
              <a:rect l="l" t="t" r="r" b="b"/>
              <a:pathLst>
                <a:path w="350043" h="783431">
                  <a:moveTo>
                    <a:pt x="0" y="783431"/>
                  </a:moveTo>
                  <a:lnTo>
                    <a:pt x="90487" y="431006"/>
                  </a:lnTo>
                  <a:cubicBezTo>
                    <a:pt x="176212" y="340518"/>
                    <a:pt x="238125" y="288131"/>
                    <a:pt x="311944" y="216694"/>
                  </a:cubicBezTo>
                  <a:lnTo>
                    <a:pt x="350043" y="0"/>
                  </a:lnTo>
                </a:path>
              </a:pathLst>
            </a:cu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フリーフォーム 19">
              <a:extLst>
                <a:ext uri="{FF2B5EF4-FFF2-40B4-BE49-F238E27FC236}">
                  <a16:creationId xmlns:a16="http://schemas.microsoft.com/office/drawing/2014/main" id="{AA1903DD-0FDA-A9EF-1FF6-5503D5941D9D}"/>
                </a:ext>
              </a:extLst>
            </p:cNvPr>
            <p:cNvSpPr/>
            <p:nvPr/>
          </p:nvSpPr>
          <p:spPr>
            <a:xfrm>
              <a:off x="10460068" y="3993856"/>
              <a:ext cx="242183" cy="1092644"/>
            </a:xfrm>
            <a:custGeom>
              <a:avLst/>
              <a:gdLst>
                <a:gd name="connsiteX0" fmla="*/ 0 w 335756"/>
                <a:gd name="connsiteY0" fmla="*/ 657225 h 657225"/>
                <a:gd name="connsiteX1" fmla="*/ 83344 w 335756"/>
                <a:gd name="connsiteY1" fmla="*/ 321469 h 657225"/>
                <a:gd name="connsiteX2" fmla="*/ 321469 w 335756"/>
                <a:gd name="connsiteY2" fmla="*/ 83344 h 657225"/>
                <a:gd name="connsiteX3" fmla="*/ 335756 w 335756"/>
                <a:gd name="connsiteY3" fmla="*/ 0 h 657225"/>
                <a:gd name="connsiteX0" fmla="*/ 0 w 340518"/>
                <a:gd name="connsiteY0" fmla="*/ 790575 h 790575"/>
                <a:gd name="connsiteX1" fmla="*/ 83344 w 340518"/>
                <a:gd name="connsiteY1" fmla="*/ 454819 h 790575"/>
                <a:gd name="connsiteX2" fmla="*/ 321469 w 340518"/>
                <a:gd name="connsiteY2" fmla="*/ 216694 h 790575"/>
                <a:gd name="connsiteX3" fmla="*/ 340518 w 340518"/>
                <a:gd name="connsiteY3" fmla="*/ 0 h 790575"/>
                <a:gd name="connsiteX0" fmla="*/ 0 w 340518"/>
                <a:gd name="connsiteY0" fmla="*/ 790575 h 790575"/>
                <a:gd name="connsiteX1" fmla="*/ 83344 w 340518"/>
                <a:gd name="connsiteY1" fmla="*/ 454819 h 790575"/>
                <a:gd name="connsiteX2" fmla="*/ 302419 w 340518"/>
                <a:gd name="connsiteY2" fmla="*/ 216694 h 790575"/>
                <a:gd name="connsiteX3" fmla="*/ 340518 w 340518"/>
                <a:gd name="connsiteY3" fmla="*/ 0 h 790575"/>
                <a:gd name="connsiteX0" fmla="*/ 0 w 340518"/>
                <a:gd name="connsiteY0" fmla="*/ 790575 h 790575"/>
                <a:gd name="connsiteX1" fmla="*/ 80962 w 340518"/>
                <a:gd name="connsiteY1" fmla="*/ 431006 h 790575"/>
                <a:gd name="connsiteX2" fmla="*/ 302419 w 340518"/>
                <a:gd name="connsiteY2" fmla="*/ 216694 h 790575"/>
                <a:gd name="connsiteX3" fmla="*/ 340518 w 340518"/>
                <a:gd name="connsiteY3" fmla="*/ 0 h 790575"/>
                <a:gd name="connsiteX0" fmla="*/ 0 w 340518"/>
                <a:gd name="connsiteY0" fmla="*/ 790575 h 790575"/>
                <a:gd name="connsiteX1" fmla="*/ 80962 w 340518"/>
                <a:gd name="connsiteY1" fmla="*/ 431006 h 790575"/>
                <a:gd name="connsiteX2" fmla="*/ 302419 w 340518"/>
                <a:gd name="connsiteY2" fmla="*/ 216694 h 790575"/>
                <a:gd name="connsiteX3" fmla="*/ 340518 w 340518"/>
                <a:gd name="connsiteY3" fmla="*/ 0 h 790575"/>
                <a:gd name="connsiteX0" fmla="*/ 0 w 340518"/>
                <a:gd name="connsiteY0" fmla="*/ 790575 h 790575"/>
                <a:gd name="connsiteX1" fmla="*/ 80962 w 340518"/>
                <a:gd name="connsiteY1" fmla="*/ 431006 h 790575"/>
                <a:gd name="connsiteX2" fmla="*/ 302419 w 340518"/>
                <a:gd name="connsiteY2" fmla="*/ 216694 h 790575"/>
                <a:gd name="connsiteX3" fmla="*/ 340518 w 340518"/>
                <a:gd name="connsiteY3" fmla="*/ 0 h 790575"/>
                <a:gd name="connsiteX0" fmla="*/ 0 w 350043"/>
                <a:gd name="connsiteY0" fmla="*/ 783431 h 783431"/>
                <a:gd name="connsiteX1" fmla="*/ 90487 w 350043"/>
                <a:gd name="connsiteY1" fmla="*/ 431006 h 783431"/>
                <a:gd name="connsiteX2" fmla="*/ 311944 w 350043"/>
                <a:gd name="connsiteY2" fmla="*/ 216694 h 783431"/>
                <a:gd name="connsiteX3" fmla="*/ 350043 w 350043"/>
                <a:gd name="connsiteY3" fmla="*/ 0 h 783431"/>
                <a:gd name="connsiteX0" fmla="*/ 0 w 350043"/>
                <a:gd name="connsiteY0" fmla="*/ 783431 h 783431"/>
                <a:gd name="connsiteX1" fmla="*/ 90487 w 350043"/>
                <a:gd name="connsiteY1" fmla="*/ 431006 h 783431"/>
                <a:gd name="connsiteX2" fmla="*/ 321469 w 350043"/>
                <a:gd name="connsiteY2" fmla="*/ 223838 h 783431"/>
                <a:gd name="connsiteX3" fmla="*/ 350043 w 350043"/>
                <a:gd name="connsiteY3" fmla="*/ 0 h 783431"/>
                <a:gd name="connsiteX0" fmla="*/ 0 w 350043"/>
                <a:gd name="connsiteY0" fmla="*/ 783431 h 783431"/>
                <a:gd name="connsiteX1" fmla="*/ 283368 w 350043"/>
                <a:gd name="connsiteY1" fmla="*/ 433388 h 783431"/>
                <a:gd name="connsiteX2" fmla="*/ 321469 w 350043"/>
                <a:gd name="connsiteY2" fmla="*/ 223838 h 783431"/>
                <a:gd name="connsiteX3" fmla="*/ 350043 w 350043"/>
                <a:gd name="connsiteY3" fmla="*/ 0 h 783431"/>
                <a:gd name="connsiteX0" fmla="*/ 0 w 271462"/>
                <a:gd name="connsiteY0" fmla="*/ 1331119 h 1331119"/>
                <a:gd name="connsiteX1" fmla="*/ 204787 w 271462"/>
                <a:gd name="connsiteY1" fmla="*/ 433388 h 1331119"/>
                <a:gd name="connsiteX2" fmla="*/ 242888 w 271462"/>
                <a:gd name="connsiteY2" fmla="*/ 223838 h 1331119"/>
                <a:gd name="connsiteX3" fmla="*/ 271462 w 271462"/>
                <a:gd name="connsiteY3" fmla="*/ 0 h 1331119"/>
                <a:gd name="connsiteX0" fmla="*/ 0 w 271462"/>
                <a:gd name="connsiteY0" fmla="*/ 1331119 h 1331119"/>
                <a:gd name="connsiteX1" fmla="*/ 204787 w 271462"/>
                <a:gd name="connsiteY1" fmla="*/ 433388 h 1331119"/>
                <a:gd name="connsiteX2" fmla="*/ 242888 w 271462"/>
                <a:gd name="connsiteY2" fmla="*/ 223838 h 1331119"/>
                <a:gd name="connsiteX3" fmla="*/ 271462 w 271462"/>
                <a:gd name="connsiteY3" fmla="*/ 0 h 1331119"/>
                <a:gd name="connsiteX0" fmla="*/ 0 w 409574"/>
                <a:gd name="connsiteY0" fmla="*/ 1847850 h 1847850"/>
                <a:gd name="connsiteX1" fmla="*/ 342899 w 409574"/>
                <a:gd name="connsiteY1" fmla="*/ 433388 h 1847850"/>
                <a:gd name="connsiteX2" fmla="*/ 381000 w 409574"/>
                <a:gd name="connsiteY2" fmla="*/ 223838 h 1847850"/>
                <a:gd name="connsiteX3" fmla="*/ 409574 w 409574"/>
                <a:gd name="connsiteY3" fmla="*/ 0 h 1847850"/>
                <a:gd name="connsiteX0" fmla="*/ 0 w 409574"/>
                <a:gd name="connsiteY0" fmla="*/ 1847850 h 1847850"/>
                <a:gd name="connsiteX1" fmla="*/ 49685 w 409574"/>
                <a:gd name="connsiteY1" fmla="*/ 1590698 h 1847850"/>
                <a:gd name="connsiteX2" fmla="*/ 342899 w 409574"/>
                <a:gd name="connsiteY2" fmla="*/ 433388 h 1847850"/>
                <a:gd name="connsiteX3" fmla="*/ 381000 w 409574"/>
                <a:gd name="connsiteY3" fmla="*/ 223838 h 1847850"/>
                <a:gd name="connsiteX4" fmla="*/ 409574 w 409574"/>
                <a:gd name="connsiteY4" fmla="*/ 0 h 1847850"/>
                <a:gd name="connsiteX0" fmla="*/ 0 w 409574"/>
                <a:gd name="connsiteY0" fmla="*/ 1847850 h 1847850"/>
                <a:gd name="connsiteX1" fmla="*/ 49685 w 409574"/>
                <a:gd name="connsiteY1" fmla="*/ 1590698 h 1847850"/>
                <a:gd name="connsiteX2" fmla="*/ 185416 w 409574"/>
                <a:gd name="connsiteY2" fmla="*/ 1131117 h 1847850"/>
                <a:gd name="connsiteX3" fmla="*/ 342899 w 409574"/>
                <a:gd name="connsiteY3" fmla="*/ 433388 h 1847850"/>
                <a:gd name="connsiteX4" fmla="*/ 381000 w 409574"/>
                <a:gd name="connsiteY4" fmla="*/ 223838 h 1847850"/>
                <a:gd name="connsiteX5" fmla="*/ 409574 w 409574"/>
                <a:gd name="connsiteY5" fmla="*/ 0 h 1847850"/>
                <a:gd name="connsiteX0" fmla="*/ 0 w 409574"/>
                <a:gd name="connsiteY0" fmla="*/ 1847850 h 1847850"/>
                <a:gd name="connsiteX1" fmla="*/ 49685 w 409574"/>
                <a:gd name="connsiteY1" fmla="*/ 1590698 h 1847850"/>
                <a:gd name="connsiteX2" fmla="*/ 185416 w 409574"/>
                <a:gd name="connsiteY2" fmla="*/ 1131117 h 1847850"/>
                <a:gd name="connsiteX3" fmla="*/ 342899 w 409574"/>
                <a:gd name="connsiteY3" fmla="*/ 433388 h 1847850"/>
                <a:gd name="connsiteX4" fmla="*/ 381000 w 409574"/>
                <a:gd name="connsiteY4" fmla="*/ 223838 h 1847850"/>
                <a:gd name="connsiteX5" fmla="*/ 409574 w 409574"/>
                <a:gd name="connsiteY5" fmla="*/ 0 h 1847850"/>
                <a:gd name="connsiteX0" fmla="*/ 0 w 409574"/>
                <a:gd name="connsiteY0" fmla="*/ 1847850 h 1847850"/>
                <a:gd name="connsiteX1" fmla="*/ 49685 w 409574"/>
                <a:gd name="connsiteY1" fmla="*/ 1590698 h 1847850"/>
                <a:gd name="connsiteX2" fmla="*/ 185416 w 409574"/>
                <a:gd name="connsiteY2" fmla="*/ 1131117 h 1847850"/>
                <a:gd name="connsiteX3" fmla="*/ 318766 w 409574"/>
                <a:gd name="connsiteY3" fmla="*/ 578667 h 1847850"/>
                <a:gd name="connsiteX4" fmla="*/ 342899 w 409574"/>
                <a:gd name="connsiteY4" fmla="*/ 433388 h 1847850"/>
                <a:gd name="connsiteX5" fmla="*/ 381000 w 409574"/>
                <a:gd name="connsiteY5" fmla="*/ 223838 h 1847850"/>
                <a:gd name="connsiteX6" fmla="*/ 409574 w 409574"/>
                <a:gd name="connsiteY6" fmla="*/ 0 h 1847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574" h="1847850">
                  <a:moveTo>
                    <a:pt x="0" y="1847850"/>
                  </a:moveTo>
                  <a:cubicBezTo>
                    <a:pt x="22912" y="1759751"/>
                    <a:pt x="26773" y="1678797"/>
                    <a:pt x="49685" y="1590698"/>
                  </a:cubicBezTo>
                  <a:cubicBezTo>
                    <a:pt x="90166" y="1430361"/>
                    <a:pt x="144935" y="1291454"/>
                    <a:pt x="185416" y="1131117"/>
                  </a:cubicBezTo>
                  <a:cubicBezTo>
                    <a:pt x="229072" y="962445"/>
                    <a:pt x="292519" y="694955"/>
                    <a:pt x="318766" y="578667"/>
                  </a:cubicBezTo>
                  <a:cubicBezTo>
                    <a:pt x="345013" y="462379"/>
                    <a:pt x="331336" y="492526"/>
                    <a:pt x="342899" y="433388"/>
                  </a:cubicBezTo>
                  <a:lnTo>
                    <a:pt x="381000" y="223838"/>
                  </a:lnTo>
                  <a:lnTo>
                    <a:pt x="409574" y="0"/>
                  </a:lnTo>
                </a:path>
              </a:pathLst>
            </a:cu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9" name="フリーフォーム 20">
              <a:extLst>
                <a:ext uri="{FF2B5EF4-FFF2-40B4-BE49-F238E27FC236}">
                  <a16:creationId xmlns:a16="http://schemas.microsoft.com/office/drawing/2014/main" id="{7892CB4B-AEF7-9CBB-0568-97BC6B0BDD61}"/>
                </a:ext>
              </a:extLst>
            </p:cNvPr>
            <p:cNvSpPr/>
            <p:nvPr/>
          </p:nvSpPr>
          <p:spPr>
            <a:xfrm>
              <a:off x="10169452" y="3760134"/>
              <a:ext cx="435455" cy="1065891"/>
            </a:xfrm>
            <a:custGeom>
              <a:avLst/>
              <a:gdLst>
                <a:gd name="connsiteX0" fmla="*/ 135731 w 245269"/>
                <a:gd name="connsiteY0" fmla="*/ 0 h 981075"/>
                <a:gd name="connsiteX1" fmla="*/ 30956 w 245269"/>
                <a:gd name="connsiteY1" fmla="*/ 133350 h 981075"/>
                <a:gd name="connsiteX2" fmla="*/ 0 w 245269"/>
                <a:gd name="connsiteY2" fmla="*/ 578643 h 981075"/>
                <a:gd name="connsiteX3" fmla="*/ 245269 w 245269"/>
                <a:gd name="connsiteY3" fmla="*/ 981075 h 981075"/>
                <a:gd name="connsiteX0" fmla="*/ 185737 w 295275"/>
                <a:gd name="connsiteY0" fmla="*/ 0 h 981075"/>
                <a:gd name="connsiteX1" fmla="*/ 80962 w 295275"/>
                <a:gd name="connsiteY1" fmla="*/ 133350 h 981075"/>
                <a:gd name="connsiteX2" fmla="*/ 0 w 295275"/>
                <a:gd name="connsiteY2" fmla="*/ 342900 h 981075"/>
                <a:gd name="connsiteX3" fmla="*/ 50006 w 295275"/>
                <a:gd name="connsiteY3" fmla="*/ 578643 h 981075"/>
                <a:gd name="connsiteX4" fmla="*/ 295275 w 295275"/>
                <a:gd name="connsiteY4" fmla="*/ 981075 h 981075"/>
                <a:gd name="connsiteX0" fmla="*/ 185737 w 295275"/>
                <a:gd name="connsiteY0" fmla="*/ 0 h 981075"/>
                <a:gd name="connsiteX1" fmla="*/ 80962 w 295275"/>
                <a:gd name="connsiteY1" fmla="*/ 133350 h 981075"/>
                <a:gd name="connsiteX2" fmla="*/ 0 w 295275"/>
                <a:gd name="connsiteY2" fmla="*/ 342900 h 981075"/>
                <a:gd name="connsiteX3" fmla="*/ 50006 w 295275"/>
                <a:gd name="connsiteY3" fmla="*/ 578643 h 981075"/>
                <a:gd name="connsiteX4" fmla="*/ 295275 w 295275"/>
                <a:gd name="connsiteY4" fmla="*/ 981075 h 981075"/>
                <a:gd name="connsiteX0" fmla="*/ 185831 w 295369"/>
                <a:gd name="connsiteY0" fmla="*/ 0 h 981075"/>
                <a:gd name="connsiteX1" fmla="*/ 81056 w 295369"/>
                <a:gd name="connsiteY1" fmla="*/ 133350 h 981075"/>
                <a:gd name="connsiteX2" fmla="*/ 94 w 295369"/>
                <a:gd name="connsiteY2" fmla="*/ 342900 h 981075"/>
                <a:gd name="connsiteX3" fmla="*/ 50100 w 295369"/>
                <a:gd name="connsiteY3" fmla="*/ 578643 h 981075"/>
                <a:gd name="connsiteX4" fmla="*/ 295369 w 295369"/>
                <a:gd name="connsiteY4" fmla="*/ 981075 h 981075"/>
                <a:gd name="connsiteX0" fmla="*/ 185737 w 295275"/>
                <a:gd name="connsiteY0" fmla="*/ 0 h 981075"/>
                <a:gd name="connsiteX1" fmla="*/ 80962 w 295275"/>
                <a:gd name="connsiteY1" fmla="*/ 133350 h 981075"/>
                <a:gd name="connsiteX2" fmla="*/ 0 w 295275"/>
                <a:gd name="connsiteY2" fmla="*/ 342900 h 981075"/>
                <a:gd name="connsiteX3" fmla="*/ 50006 w 295275"/>
                <a:gd name="connsiteY3" fmla="*/ 578643 h 981075"/>
                <a:gd name="connsiteX4" fmla="*/ 295275 w 295275"/>
                <a:gd name="connsiteY4" fmla="*/ 981075 h 981075"/>
                <a:gd name="connsiteX0" fmla="*/ 185737 w 295275"/>
                <a:gd name="connsiteY0" fmla="*/ 0 h 981075"/>
                <a:gd name="connsiteX1" fmla="*/ 80962 w 295275"/>
                <a:gd name="connsiteY1" fmla="*/ 133350 h 981075"/>
                <a:gd name="connsiteX2" fmla="*/ 30956 w 295275"/>
                <a:gd name="connsiteY2" fmla="*/ 238125 h 981075"/>
                <a:gd name="connsiteX3" fmla="*/ 0 w 295275"/>
                <a:gd name="connsiteY3" fmla="*/ 342900 h 981075"/>
                <a:gd name="connsiteX4" fmla="*/ 50006 w 295275"/>
                <a:gd name="connsiteY4" fmla="*/ 578643 h 981075"/>
                <a:gd name="connsiteX5" fmla="*/ 295275 w 295275"/>
                <a:gd name="connsiteY5" fmla="*/ 981075 h 981075"/>
                <a:gd name="connsiteX0" fmla="*/ 185737 w 295275"/>
                <a:gd name="connsiteY0" fmla="*/ 0 h 981075"/>
                <a:gd name="connsiteX1" fmla="*/ 80962 w 295275"/>
                <a:gd name="connsiteY1" fmla="*/ 133350 h 981075"/>
                <a:gd name="connsiteX2" fmla="*/ 30956 w 295275"/>
                <a:gd name="connsiteY2" fmla="*/ 238125 h 981075"/>
                <a:gd name="connsiteX3" fmla="*/ 0 w 295275"/>
                <a:gd name="connsiteY3" fmla="*/ 342900 h 981075"/>
                <a:gd name="connsiteX4" fmla="*/ 7143 w 295275"/>
                <a:gd name="connsiteY4" fmla="*/ 473868 h 981075"/>
                <a:gd name="connsiteX5" fmla="*/ 50006 w 295275"/>
                <a:gd name="connsiteY5" fmla="*/ 578643 h 981075"/>
                <a:gd name="connsiteX6" fmla="*/ 295275 w 295275"/>
                <a:gd name="connsiteY6" fmla="*/ 981075 h 981075"/>
                <a:gd name="connsiteX0" fmla="*/ 190882 w 300420"/>
                <a:gd name="connsiteY0" fmla="*/ 0 h 981075"/>
                <a:gd name="connsiteX1" fmla="*/ 86107 w 300420"/>
                <a:gd name="connsiteY1" fmla="*/ 133350 h 981075"/>
                <a:gd name="connsiteX2" fmla="*/ 36101 w 300420"/>
                <a:gd name="connsiteY2" fmla="*/ 238125 h 981075"/>
                <a:gd name="connsiteX3" fmla="*/ 5145 w 300420"/>
                <a:gd name="connsiteY3" fmla="*/ 342900 h 981075"/>
                <a:gd name="connsiteX4" fmla="*/ 382 w 300420"/>
                <a:gd name="connsiteY4" fmla="*/ 402431 h 981075"/>
                <a:gd name="connsiteX5" fmla="*/ 12288 w 300420"/>
                <a:gd name="connsiteY5" fmla="*/ 473868 h 981075"/>
                <a:gd name="connsiteX6" fmla="*/ 55151 w 300420"/>
                <a:gd name="connsiteY6" fmla="*/ 578643 h 981075"/>
                <a:gd name="connsiteX7" fmla="*/ 300420 w 300420"/>
                <a:gd name="connsiteY7" fmla="*/ 981075 h 981075"/>
                <a:gd name="connsiteX0" fmla="*/ 191121 w 300659"/>
                <a:gd name="connsiteY0" fmla="*/ 0 h 981075"/>
                <a:gd name="connsiteX1" fmla="*/ 86346 w 300659"/>
                <a:gd name="connsiteY1" fmla="*/ 133350 h 981075"/>
                <a:gd name="connsiteX2" fmla="*/ 36340 w 300659"/>
                <a:gd name="connsiteY2" fmla="*/ 238125 h 981075"/>
                <a:gd name="connsiteX3" fmla="*/ 5384 w 300659"/>
                <a:gd name="connsiteY3" fmla="*/ 342900 h 981075"/>
                <a:gd name="connsiteX4" fmla="*/ 621 w 300659"/>
                <a:gd name="connsiteY4" fmla="*/ 402431 h 981075"/>
                <a:gd name="connsiteX5" fmla="*/ 12527 w 300659"/>
                <a:gd name="connsiteY5" fmla="*/ 473868 h 981075"/>
                <a:gd name="connsiteX6" fmla="*/ 55390 w 300659"/>
                <a:gd name="connsiteY6" fmla="*/ 578643 h 981075"/>
                <a:gd name="connsiteX7" fmla="*/ 300659 w 300659"/>
                <a:gd name="connsiteY7" fmla="*/ 981075 h 981075"/>
                <a:gd name="connsiteX0" fmla="*/ 191121 w 300659"/>
                <a:gd name="connsiteY0" fmla="*/ 0 h 981075"/>
                <a:gd name="connsiteX1" fmla="*/ 86346 w 300659"/>
                <a:gd name="connsiteY1" fmla="*/ 133350 h 981075"/>
                <a:gd name="connsiteX2" fmla="*/ 36340 w 300659"/>
                <a:gd name="connsiteY2" fmla="*/ 238125 h 981075"/>
                <a:gd name="connsiteX3" fmla="*/ 5384 w 300659"/>
                <a:gd name="connsiteY3" fmla="*/ 342900 h 981075"/>
                <a:gd name="connsiteX4" fmla="*/ 621 w 300659"/>
                <a:gd name="connsiteY4" fmla="*/ 402431 h 981075"/>
                <a:gd name="connsiteX5" fmla="*/ 12527 w 300659"/>
                <a:gd name="connsiteY5" fmla="*/ 473868 h 981075"/>
                <a:gd name="connsiteX6" fmla="*/ 55390 w 300659"/>
                <a:gd name="connsiteY6" fmla="*/ 578643 h 981075"/>
                <a:gd name="connsiteX7" fmla="*/ 300659 w 300659"/>
                <a:gd name="connsiteY7" fmla="*/ 981075 h 981075"/>
                <a:gd name="connsiteX0" fmla="*/ 191121 w 300659"/>
                <a:gd name="connsiteY0" fmla="*/ 0 h 981075"/>
                <a:gd name="connsiteX1" fmla="*/ 86346 w 300659"/>
                <a:gd name="connsiteY1" fmla="*/ 133350 h 981075"/>
                <a:gd name="connsiteX2" fmla="*/ 36340 w 300659"/>
                <a:gd name="connsiteY2" fmla="*/ 238125 h 981075"/>
                <a:gd name="connsiteX3" fmla="*/ 5384 w 300659"/>
                <a:gd name="connsiteY3" fmla="*/ 342900 h 981075"/>
                <a:gd name="connsiteX4" fmla="*/ 621 w 300659"/>
                <a:gd name="connsiteY4" fmla="*/ 402431 h 981075"/>
                <a:gd name="connsiteX5" fmla="*/ 12527 w 300659"/>
                <a:gd name="connsiteY5" fmla="*/ 473868 h 981075"/>
                <a:gd name="connsiteX6" fmla="*/ 55390 w 300659"/>
                <a:gd name="connsiteY6" fmla="*/ 578643 h 981075"/>
                <a:gd name="connsiteX7" fmla="*/ 300659 w 300659"/>
                <a:gd name="connsiteY7" fmla="*/ 981075 h 981075"/>
                <a:gd name="connsiteX0" fmla="*/ 191121 w 300659"/>
                <a:gd name="connsiteY0" fmla="*/ 0 h 981075"/>
                <a:gd name="connsiteX1" fmla="*/ 86346 w 300659"/>
                <a:gd name="connsiteY1" fmla="*/ 133350 h 981075"/>
                <a:gd name="connsiteX2" fmla="*/ 36340 w 300659"/>
                <a:gd name="connsiteY2" fmla="*/ 238125 h 981075"/>
                <a:gd name="connsiteX3" fmla="*/ 5384 w 300659"/>
                <a:gd name="connsiteY3" fmla="*/ 342900 h 981075"/>
                <a:gd name="connsiteX4" fmla="*/ 621 w 300659"/>
                <a:gd name="connsiteY4" fmla="*/ 402431 h 981075"/>
                <a:gd name="connsiteX5" fmla="*/ 12527 w 300659"/>
                <a:gd name="connsiteY5" fmla="*/ 473868 h 981075"/>
                <a:gd name="connsiteX6" fmla="*/ 55390 w 300659"/>
                <a:gd name="connsiteY6" fmla="*/ 578643 h 981075"/>
                <a:gd name="connsiteX7" fmla="*/ 300659 w 300659"/>
                <a:gd name="connsiteY7" fmla="*/ 981075 h 981075"/>
                <a:gd name="connsiteX0" fmla="*/ 191121 w 300659"/>
                <a:gd name="connsiteY0" fmla="*/ 0 h 981075"/>
                <a:gd name="connsiteX1" fmla="*/ 86346 w 300659"/>
                <a:gd name="connsiteY1" fmla="*/ 133350 h 981075"/>
                <a:gd name="connsiteX2" fmla="*/ 36340 w 300659"/>
                <a:gd name="connsiteY2" fmla="*/ 238125 h 981075"/>
                <a:gd name="connsiteX3" fmla="*/ 5384 w 300659"/>
                <a:gd name="connsiteY3" fmla="*/ 342900 h 981075"/>
                <a:gd name="connsiteX4" fmla="*/ 621 w 300659"/>
                <a:gd name="connsiteY4" fmla="*/ 402431 h 981075"/>
                <a:gd name="connsiteX5" fmla="*/ 12527 w 300659"/>
                <a:gd name="connsiteY5" fmla="*/ 473868 h 981075"/>
                <a:gd name="connsiteX6" fmla="*/ 55390 w 300659"/>
                <a:gd name="connsiteY6" fmla="*/ 578643 h 981075"/>
                <a:gd name="connsiteX7" fmla="*/ 300659 w 300659"/>
                <a:gd name="connsiteY7" fmla="*/ 981075 h 981075"/>
                <a:gd name="connsiteX0" fmla="*/ 191121 w 300659"/>
                <a:gd name="connsiteY0" fmla="*/ 0 h 981075"/>
                <a:gd name="connsiteX1" fmla="*/ 86346 w 300659"/>
                <a:gd name="connsiteY1" fmla="*/ 133350 h 981075"/>
                <a:gd name="connsiteX2" fmla="*/ 36340 w 300659"/>
                <a:gd name="connsiteY2" fmla="*/ 238125 h 981075"/>
                <a:gd name="connsiteX3" fmla="*/ 5384 w 300659"/>
                <a:gd name="connsiteY3" fmla="*/ 342900 h 981075"/>
                <a:gd name="connsiteX4" fmla="*/ 621 w 300659"/>
                <a:gd name="connsiteY4" fmla="*/ 402431 h 981075"/>
                <a:gd name="connsiteX5" fmla="*/ 12527 w 300659"/>
                <a:gd name="connsiteY5" fmla="*/ 473868 h 981075"/>
                <a:gd name="connsiteX6" fmla="*/ 55390 w 300659"/>
                <a:gd name="connsiteY6" fmla="*/ 578643 h 981075"/>
                <a:gd name="connsiteX7" fmla="*/ 300659 w 300659"/>
                <a:gd name="connsiteY7" fmla="*/ 981075 h 981075"/>
                <a:gd name="connsiteX0" fmla="*/ 198165 w 733947"/>
                <a:gd name="connsiteY0" fmla="*/ 0 h 1728787"/>
                <a:gd name="connsiteX1" fmla="*/ 93390 w 733947"/>
                <a:gd name="connsiteY1" fmla="*/ 133350 h 1728787"/>
                <a:gd name="connsiteX2" fmla="*/ 43384 w 733947"/>
                <a:gd name="connsiteY2" fmla="*/ 238125 h 1728787"/>
                <a:gd name="connsiteX3" fmla="*/ 12428 w 733947"/>
                <a:gd name="connsiteY3" fmla="*/ 342900 h 1728787"/>
                <a:gd name="connsiteX4" fmla="*/ 7665 w 733947"/>
                <a:gd name="connsiteY4" fmla="*/ 402431 h 1728787"/>
                <a:gd name="connsiteX5" fmla="*/ 19571 w 733947"/>
                <a:gd name="connsiteY5" fmla="*/ 473868 h 1728787"/>
                <a:gd name="connsiteX6" fmla="*/ 62434 w 733947"/>
                <a:gd name="connsiteY6" fmla="*/ 578643 h 1728787"/>
                <a:gd name="connsiteX7" fmla="*/ 733947 w 733947"/>
                <a:gd name="connsiteY7" fmla="*/ 1728787 h 1728787"/>
                <a:gd name="connsiteX0" fmla="*/ 198845 w 744152"/>
                <a:gd name="connsiteY0" fmla="*/ 0 h 1802605"/>
                <a:gd name="connsiteX1" fmla="*/ 94070 w 744152"/>
                <a:gd name="connsiteY1" fmla="*/ 133350 h 1802605"/>
                <a:gd name="connsiteX2" fmla="*/ 44064 w 744152"/>
                <a:gd name="connsiteY2" fmla="*/ 238125 h 1802605"/>
                <a:gd name="connsiteX3" fmla="*/ 13108 w 744152"/>
                <a:gd name="connsiteY3" fmla="*/ 342900 h 1802605"/>
                <a:gd name="connsiteX4" fmla="*/ 8345 w 744152"/>
                <a:gd name="connsiteY4" fmla="*/ 402431 h 1802605"/>
                <a:gd name="connsiteX5" fmla="*/ 20251 w 744152"/>
                <a:gd name="connsiteY5" fmla="*/ 473868 h 1802605"/>
                <a:gd name="connsiteX6" fmla="*/ 63114 w 744152"/>
                <a:gd name="connsiteY6" fmla="*/ 578643 h 1802605"/>
                <a:gd name="connsiteX7" fmla="*/ 744152 w 744152"/>
                <a:gd name="connsiteY7" fmla="*/ 1802605 h 1802605"/>
                <a:gd name="connsiteX0" fmla="*/ 198166 w 785117"/>
                <a:gd name="connsiteY0" fmla="*/ 0 h 1844287"/>
                <a:gd name="connsiteX1" fmla="*/ 93391 w 785117"/>
                <a:gd name="connsiteY1" fmla="*/ 133350 h 1844287"/>
                <a:gd name="connsiteX2" fmla="*/ 43385 w 785117"/>
                <a:gd name="connsiteY2" fmla="*/ 238125 h 1844287"/>
                <a:gd name="connsiteX3" fmla="*/ 12429 w 785117"/>
                <a:gd name="connsiteY3" fmla="*/ 342900 h 1844287"/>
                <a:gd name="connsiteX4" fmla="*/ 7666 w 785117"/>
                <a:gd name="connsiteY4" fmla="*/ 402431 h 1844287"/>
                <a:gd name="connsiteX5" fmla="*/ 19572 w 785117"/>
                <a:gd name="connsiteY5" fmla="*/ 473868 h 1844287"/>
                <a:gd name="connsiteX6" fmla="*/ 62435 w 785117"/>
                <a:gd name="connsiteY6" fmla="*/ 578643 h 1844287"/>
                <a:gd name="connsiteX7" fmla="*/ 733947 w 785117"/>
                <a:gd name="connsiteY7" fmla="*/ 1735931 h 1844287"/>
                <a:gd name="connsiteX8" fmla="*/ 743473 w 785117"/>
                <a:gd name="connsiteY8" fmla="*/ 1802605 h 1844287"/>
                <a:gd name="connsiteX0" fmla="*/ 198166 w 743473"/>
                <a:gd name="connsiteY0" fmla="*/ 0 h 1802605"/>
                <a:gd name="connsiteX1" fmla="*/ 93391 w 743473"/>
                <a:gd name="connsiteY1" fmla="*/ 133350 h 1802605"/>
                <a:gd name="connsiteX2" fmla="*/ 43385 w 743473"/>
                <a:gd name="connsiteY2" fmla="*/ 238125 h 1802605"/>
                <a:gd name="connsiteX3" fmla="*/ 12429 w 743473"/>
                <a:gd name="connsiteY3" fmla="*/ 342900 h 1802605"/>
                <a:gd name="connsiteX4" fmla="*/ 7666 w 743473"/>
                <a:gd name="connsiteY4" fmla="*/ 402431 h 1802605"/>
                <a:gd name="connsiteX5" fmla="*/ 19572 w 743473"/>
                <a:gd name="connsiteY5" fmla="*/ 473868 h 1802605"/>
                <a:gd name="connsiteX6" fmla="*/ 62435 w 743473"/>
                <a:gd name="connsiteY6" fmla="*/ 578643 h 1802605"/>
                <a:gd name="connsiteX7" fmla="*/ 733947 w 743473"/>
                <a:gd name="connsiteY7" fmla="*/ 1735931 h 1802605"/>
                <a:gd name="connsiteX8" fmla="*/ 743473 w 743473"/>
                <a:gd name="connsiteY8" fmla="*/ 1802605 h 1802605"/>
                <a:gd name="connsiteX0" fmla="*/ 191122 w 736429"/>
                <a:gd name="connsiteY0" fmla="*/ 0 h 1802605"/>
                <a:gd name="connsiteX1" fmla="*/ 86347 w 736429"/>
                <a:gd name="connsiteY1" fmla="*/ 133350 h 1802605"/>
                <a:gd name="connsiteX2" fmla="*/ 36341 w 736429"/>
                <a:gd name="connsiteY2" fmla="*/ 238125 h 1802605"/>
                <a:gd name="connsiteX3" fmla="*/ 5385 w 736429"/>
                <a:gd name="connsiteY3" fmla="*/ 342900 h 1802605"/>
                <a:gd name="connsiteX4" fmla="*/ 622 w 736429"/>
                <a:gd name="connsiteY4" fmla="*/ 402431 h 1802605"/>
                <a:gd name="connsiteX5" fmla="*/ 12528 w 736429"/>
                <a:gd name="connsiteY5" fmla="*/ 473868 h 1802605"/>
                <a:gd name="connsiteX6" fmla="*/ 55391 w 736429"/>
                <a:gd name="connsiteY6" fmla="*/ 578643 h 1802605"/>
                <a:gd name="connsiteX7" fmla="*/ 726903 w 736429"/>
                <a:gd name="connsiteY7" fmla="*/ 1735931 h 1802605"/>
                <a:gd name="connsiteX8" fmla="*/ 736429 w 736429"/>
                <a:gd name="connsiteY8" fmla="*/ 1802605 h 1802605"/>
                <a:gd name="connsiteX0" fmla="*/ 191122 w 736429"/>
                <a:gd name="connsiteY0" fmla="*/ 0 h 1802605"/>
                <a:gd name="connsiteX1" fmla="*/ 86347 w 736429"/>
                <a:gd name="connsiteY1" fmla="*/ 133350 h 1802605"/>
                <a:gd name="connsiteX2" fmla="*/ 36341 w 736429"/>
                <a:gd name="connsiteY2" fmla="*/ 238125 h 1802605"/>
                <a:gd name="connsiteX3" fmla="*/ 5385 w 736429"/>
                <a:gd name="connsiteY3" fmla="*/ 342900 h 1802605"/>
                <a:gd name="connsiteX4" fmla="*/ 622 w 736429"/>
                <a:gd name="connsiteY4" fmla="*/ 402431 h 1802605"/>
                <a:gd name="connsiteX5" fmla="*/ 12528 w 736429"/>
                <a:gd name="connsiteY5" fmla="*/ 473868 h 1802605"/>
                <a:gd name="connsiteX6" fmla="*/ 55391 w 736429"/>
                <a:gd name="connsiteY6" fmla="*/ 578643 h 1802605"/>
                <a:gd name="connsiteX7" fmla="*/ 726903 w 736429"/>
                <a:gd name="connsiteY7" fmla="*/ 1735931 h 1802605"/>
                <a:gd name="connsiteX8" fmla="*/ 736429 w 736429"/>
                <a:gd name="connsiteY8" fmla="*/ 1802605 h 1802605"/>
                <a:gd name="connsiteX0" fmla="*/ 191122 w 736429"/>
                <a:gd name="connsiteY0" fmla="*/ 0 h 1802605"/>
                <a:gd name="connsiteX1" fmla="*/ 86347 w 736429"/>
                <a:gd name="connsiteY1" fmla="*/ 133350 h 1802605"/>
                <a:gd name="connsiteX2" fmla="*/ 36341 w 736429"/>
                <a:gd name="connsiteY2" fmla="*/ 238125 h 1802605"/>
                <a:gd name="connsiteX3" fmla="*/ 14910 w 736429"/>
                <a:gd name="connsiteY3" fmla="*/ 285750 h 1802605"/>
                <a:gd name="connsiteX4" fmla="*/ 5385 w 736429"/>
                <a:gd name="connsiteY4" fmla="*/ 342900 h 1802605"/>
                <a:gd name="connsiteX5" fmla="*/ 622 w 736429"/>
                <a:gd name="connsiteY5" fmla="*/ 402431 h 1802605"/>
                <a:gd name="connsiteX6" fmla="*/ 12528 w 736429"/>
                <a:gd name="connsiteY6" fmla="*/ 473868 h 1802605"/>
                <a:gd name="connsiteX7" fmla="*/ 55391 w 736429"/>
                <a:gd name="connsiteY7" fmla="*/ 578643 h 1802605"/>
                <a:gd name="connsiteX8" fmla="*/ 726903 w 736429"/>
                <a:gd name="connsiteY8" fmla="*/ 1735931 h 1802605"/>
                <a:gd name="connsiteX9" fmla="*/ 736429 w 736429"/>
                <a:gd name="connsiteY9" fmla="*/ 1802605 h 1802605"/>
                <a:gd name="connsiteX0" fmla="*/ 191122 w 736429"/>
                <a:gd name="connsiteY0" fmla="*/ 0 h 1802605"/>
                <a:gd name="connsiteX1" fmla="*/ 86347 w 736429"/>
                <a:gd name="connsiteY1" fmla="*/ 133350 h 1802605"/>
                <a:gd name="connsiteX2" fmla="*/ 36341 w 736429"/>
                <a:gd name="connsiteY2" fmla="*/ 238125 h 1802605"/>
                <a:gd name="connsiteX3" fmla="*/ 14910 w 736429"/>
                <a:gd name="connsiteY3" fmla="*/ 285750 h 1802605"/>
                <a:gd name="connsiteX4" fmla="*/ 5385 w 736429"/>
                <a:gd name="connsiteY4" fmla="*/ 342900 h 1802605"/>
                <a:gd name="connsiteX5" fmla="*/ 622 w 736429"/>
                <a:gd name="connsiteY5" fmla="*/ 402431 h 1802605"/>
                <a:gd name="connsiteX6" fmla="*/ 12528 w 736429"/>
                <a:gd name="connsiteY6" fmla="*/ 473868 h 1802605"/>
                <a:gd name="connsiteX7" fmla="*/ 55391 w 736429"/>
                <a:gd name="connsiteY7" fmla="*/ 578643 h 1802605"/>
                <a:gd name="connsiteX8" fmla="*/ 726903 w 736429"/>
                <a:gd name="connsiteY8" fmla="*/ 1735931 h 1802605"/>
                <a:gd name="connsiteX9" fmla="*/ 736429 w 736429"/>
                <a:gd name="connsiteY9" fmla="*/ 1802605 h 180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6429" h="1802605">
                  <a:moveTo>
                    <a:pt x="191122" y="0"/>
                  </a:moveTo>
                  <a:lnTo>
                    <a:pt x="86347" y="133350"/>
                  </a:lnTo>
                  <a:cubicBezTo>
                    <a:pt x="72853" y="170656"/>
                    <a:pt x="49835" y="200819"/>
                    <a:pt x="36341" y="238125"/>
                  </a:cubicBezTo>
                  <a:cubicBezTo>
                    <a:pt x="30785" y="256381"/>
                    <a:pt x="18047" y="266927"/>
                    <a:pt x="14910" y="285750"/>
                  </a:cubicBezTo>
                  <a:lnTo>
                    <a:pt x="5385" y="342900"/>
                  </a:lnTo>
                  <a:cubicBezTo>
                    <a:pt x="-568" y="370284"/>
                    <a:pt x="-568" y="380603"/>
                    <a:pt x="622" y="402431"/>
                  </a:cubicBezTo>
                  <a:cubicBezTo>
                    <a:pt x="1812" y="424259"/>
                    <a:pt x="4987" y="444499"/>
                    <a:pt x="12528" y="473868"/>
                  </a:cubicBezTo>
                  <a:lnTo>
                    <a:pt x="55391" y="578643"/>
                  </a:lnTo>
                  <a:lnTo>
                    <a:pt x="726903" y="1735931"/>
                  </a:lnTo>
                  <a:lnTo>
                    <a:pt x="736429" y="1802605"/>
                  </a:lnTo>
                </a:path>
              </a:pathLst>
            </a:custGeom>
            <a:no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Rectangle 15">
              <a:extLst>
                <a:ext uri="{FF2B5EF4-FFF2-40B4-BE49-F238E27FC236}">
                  <a16:creationId xmlns:a16="http://schemas.microsoft.com/office/drawing/2014/main" id="{3D2C3DEE-E5F0-3BCB-5C6C-6CCFC83992F4}"/>
                </a:ext>
              </a:extLst>
            </p:cNvPr>
            <p:cNvSpPr>
              <a:spLocks noChangeArrowheads="1"/>
            </p:cNvSpPr>
            <p:nvPr/>
          </p:nvSpPr>
          <p:spPr bwMode="auto">
            <a:xfrm rot="3628520">
              <a:off x="10617297" y="5076644"/>
              <a:ext cx="297377" cy="64180"/>
            </a:xfrm>
            <a:prstGeom prst="rect">
              <a:avLst/>
            </a:prstGeom>
            <a:noFill/>
            <a:ln w="3175">
              <a:noFill/>
              <a:miter lim="800000"/>
              <a:headEnd/>
              <a:tailEnd/>
            </a:ln>
          </p:spPr>
          <p:txBody>
            <a:bodyPr wrap="none" lIns="0" tIns="0" rIns="0" bIns="0" anchor="ctr"/>
            <a:lstStyle/>
            <a:p>
              <a:pPr algn="ctr">
                <a:lnSpc>
                  <a:spcPts val="500"/>
                </a:lnSpc>
              </a:pP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南海高野線</a:t>
              </a:r>
              <a:endParaRPr lang="en-US" altLang="ja-JP"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フリーフォーム 53">
              <a:extLst>
                <a:ext uri="{FF2B5EF4-FFF2-40B4-BE49-F238E27FC236}">
                  <a16:creationId xmlns:a16="http://schemas.microsoft.com/office/drawing/2014/main" id="{E777B411-0663-099B-04C3-E95466F84563}"/>
                </a:ext>
              </a:extLst>
            </p:cNvPr>
            <p:cNvSpPr/>
            <p:nvPr/>
          </p:nvSpPr>
          <p:spPr>
            <a:xfrm>
              <a:off x="10606527" y="4814864"/>
              <a:ext cx="84483" cy="167565"/>
            </a:xfrm>
            <a:custGeom>
              <a:avLst/>
              <a:gdLst>
                <a:gd name="connsiteX0" fmla="*/ 0 w 35718"/>
                <a:gd name="connsiteY0" fmla="*/ 0 h 95306"/>
                <a:gd name="connsiteX1" fmla="*/ 4762 w 35718"/>
                <a:gd name="connsiteY1" fmla="*/ 11906 h 95306"/>
                <a:gd name="connsiteX2" fmla="*/ 9525 w 35718"/>
                <a:gd name="connsiteY2" fmla="*/ 26194 h 95306"/>
                <a:gd name="connsiteX3" fmla="*/ 14287 w 35718"/>
                <a:gd name="connsiteY3" fmla="*/ 33337 h 95306"/>
                <a:gd name="connsiteX4" fmla="*/ 21431 w 35718"/>
                <a:gd name="connsiteY4" fmla="*/ 71437 h 95306"/>
                <a:gd name="connsiteX5" fmla="*/ 23812 w 35718"/>
                <a:gd name="connsiteY5" fmla="*/ 78581 h 95306"/>
                <a:gd name="connsiteX6" fmla="*/ 33337 w 35718"/>
                <a:gd name="connsiteY6" fmla="*/ 95250 h 95306"/>
                <a:gd name="connsiteX7" fmla="*/ 35718 w 35718"/>
                <a:gd name="connsiteY7" fmla="*/ 90487 h 95306"/>
                <a:gd name="connsiteX0" fmla="*/ 0 w 142874"/>
                <a:gd name="connsiteY0" fmla="*/ 0 h 283381"/>
                <a:gd name="connsiteX1" fmla="*/ 4762 w 142874"/>
                <a:gd name="connsiteY1" fmla="*/ 11906 h 283381"/>
                <a:gd name="connsiteX2" fmla="*/ 9525 w 142874"/>
                <a:gd name="connsiteY2" fmla="*/ 26194 h 283381"/>
                <a:gd name="connsiteX3" fmla="*/ 14287 w 142874"/>
                <a:gd name="connsiteY3" fmla="*/ 33337 h 283381"/>
                <a:gd name="connsiteX4" fmla="*/ 21431 w 142874"/>
                <a:gd name="connsiteY4" fmla="*/ 71437 h 283381"/>
                <a:gd name="connsiteX5" fmla="*/ 23812 w 142874"/>
                <a:gd name="connsiteY5" fmla="*/ 78581 h 283381"/>
                <a:gd name="connsiteX6" fmla="*/ 33337 w 142874"/>
                <a:gd name="connsiteY6" fmla="*/ 95250 h 283381"/>
                <a:gd name="connsiteX7" fmla="*/ 142874 w 142874"/>
                <a:gd name="connsiteY7" fmla="*/ 283369 h 283381"/>
                <a:gd name="connsiteX0" fmla="*/ 0 w 142874"/>
                <a:gd name="connsiteY0" fmla="*/ 0 h 283381"/>
                <a:gd name="connsiteX1" fmla="*/ 4762 w 142874"/>
                <a:gd name="connsiteY1" fmla="*/ 11906 h 283381"/>
                <a:gd name="connsiteX2" fmla="*/ 9525 w 142874"/>
                <a:gd name="connsiteY2" fmla="*/ 26194 h 283381"/>
                <a:gd name="connsiteX3" fmla="*/ 14287 w 142874"/>
                <a:gd name="connsiteY3" fmla="*/ 33337 h 283381"/>
                <a:gd name="connsiteX4" fmla="*/ 21431 w 142874"/>
                <a:gd name="connsiteY4" fmla="*/ 71437 h 283381"/>
                <a:gd name="connsiteX5" fmla="*/ 33337 w 142874"/>
                <a:gd name="connsiteY5" fmla="*/ 95250 h 283381"/>
                <a:gd name="connsiteX6" fmla="*/ 142874 w 142874"/>
                <a:gd name="connsiteY6" fmla="*/ 283369 h 283381"/>
                <a:gd name="connsiteX0" fmla="*/ 0 w 142874"/>
                <a:gd name="connsiteY0" fmla="*/ 0 h 283381"/>
                <a:gd name="connsiteX1" fmla="*/ 4762 w 142874"/>
                <a:gd name="connsiteY1" fmla="*/ 11906 h 283381"/>
                <a:gd name="connsiteX2" fmla="*/ 9525 w 142874"/>
                <a:gd name="connsiteY2" fmla="*/ 26194 h 283381"/>
                <a:gd name="connsiteX3" fmla="*/ 14287 w 142874"/>
                <a:gd name="connsiteY3" fmla="*/ 33337 h 283381"/>
                <a:gd name="connsiteX4" fmla="*/ 33337 w 142874"/>
                <a:gd name="connsiteY4" fmla="*/ 95250 h 283381"/>
                <a:gd name="connsiteX5" fmla="*/ 142874 w 142874"/>
                <a:gd name="connsiteY5" fmla="*/ 283369 h 283381"/>
                <a:gd name="connsiteX0" fmla="*/ 0 w 142874"/>
                <a:gd name="connsiteY0" fmla="*/ 0 h 283381"/>
                <a:gd name="connsiteX1" fmla="*/ 4762 w 142874"/>
                <a:gd name="connsiteY1" fmla="*/ 11906 h 283381"/>
                <a:gd name="connsiteX2" fmla="*/ 9525 w 142874"/>
                <a:gd name="connsiteY2" fmla="*/ 26194 h 283381"/>
                <a:gd name="connsiteX3" fmla="*/ 7144 w 142874"/>
                <a:gd name="connsiteY3" fmla="*/ 33337 h 283381"/>
                <a:gd name="connsiteX4" fmla="*/ 33337 w 142874"/>
                <a:gd name="connsiteY4" fmla="*/ 95250 h 283381"/>
                <a:gd name="connsiteX5" fmla="*/ 142874 w 142874"/>
                <a:gd name="connsiteY5" fmla="*/ 283369 h 283381"/>
                <a:gd name="connsiteX0" fmla="*/ 0 w 142874"/>
                <a:gd name="connsiteY0" fmla="*/ 0 h 283381"/>
                <a:gd name="connsiteX1" fmla="*/ 4762 w 142874"/>
                <a:gd name="connsiteY1" fmla="*/ 11906 h 283381"/>
                <a:gd name="connsiteX2" fmla="*/ 9525 w 142874"/>
                <a:gd name="connsiteY2" fmla="*/ 26194 h 283381"/>
                <a:gd name="connsiteX3" fmla="*/ 33337 w 142874"/>
                <a:gd name="connsiteY3" fmla="*/ 95250 h 283381"/>
                <a:gd name="connsiteX4" fmla="*/ 142874 w 142874"/>
                <a:gd name="connsiteY4" fmla="*/ 283369 h 283381"/>
                <a:gd name="connsiteX0" fmla="*/ 0 w 142874"/>
                <a:gd name="connsiteY0" fmla="*/ 0 h 283381"/>
                <a:gd name="connsiteX1" fmla="*/ 4762 w 142874"/>
                <a:gd name="connsiteY1" fmla="*/ 11906 h 283381"/>
                <a:gd name="connsiteX2" fmla="*/ 33337 w 142874"/>
                <a:gd name="connsiteY2" fmla="*/ 95250 h 283381"/>
                <a:gd name="connsiteX3" fmla="*/ 142874 w 142874"/>
                <a:gd name="connsiteY3" fmla="*/ 283369 h 283381"/>
                <a:gd name="connsiteX0" fmla="*/ 0 w 142874"/>
                <a:gd name="connsiteY0" fmla="*/ 0 h 283382"/>
                <a:gd name="connsiteX1" fmla="*/ 33337 w 142874"/>
                <a:gd name="connsiteY1" fmla="*/ 95250 h 283382"/>
                <a:gd name="connsiteX2" fmla="*/ 142874 w 142874"/>
                <a:gd name="connsiteY2" fmla="*/ 283369 h 283382"/>
              </a:gdLst>
              <a:ahLst/>
              <a:cxnLst>
                <a:cxn ang="0">
                  <a:pos x="connsiteX0" y="connsiteY0"/>
                </a:cxn>
                <a:cxn ang="0">
                  <a:pos x="connsiteX1" y="connsiteY1"/>
                </a:cxn>
                <a:cxn ang="0">
                  <a:pos x="connsiteX2" y="connsiteY2"/>
                </a:cxn>
              </a:cxnLst>
              <a:rect l="l" t="t" r="r" b="b"/>
              <a:pathLst>
                <a:path w="142874" h="283382">
                  <a:moveTo>
                    <a:pt x="0" y="0"/>
                  </a:moveTo>
                  <a:cubicBezTo>
                    <a:pt x="6945" y="19844"/>
                    <a:pt x="9525" y="48022"/>
                    <a:pt x="33337" y="95250"/>
                  </a:cubicBezTo>
                  <a:cubicBezTo>
                    <a:pt x="57149" y="142478"/>
                    <a:pt x="142080" y="284957"/>
                    <a:pt x="142874" y="283369"/>
                  </a:cubicBezTo>
                </a:path>
              </a:pathLst>
            </a:custGeom>
            <a:no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5" name="Rectangle 15">
              <a:extLst>
                <a:ext uri="{FF2B5EF4-FFF2-40B4-BE49-F238E27FC236}">
                  <a16:creationId xmlns:a16="http://schemas.microsoft.com/office/drawing/2014/main" id="{64FEFCBE-5431-EFD9-9494-02F11F96C56B}"/>
                </a:ext>
              </a:extLst>
            </p:cNvPr>
            <p:cNvSpPr>
              <a:spLocks noChangeArrowheads="1"/>
            </p:cNvSpPr>
            <p:nvPr/>
          </p:nvSpPr>
          <p:spPr bwMode="auto">
            <a:xfrm rot="20341202">
              <a:off x="10352248" y="4068988"/>
              <a:ext cx="312222" cy="107068"/>
            </a:xfrm>
            <a:prstGeom prst="rect">
              <a:avLst/>
            </a:prstGeom>
            <a:noFill/>
            <a:ln w="6350">
              <a:noFill/>
              <a:miter lim="800000"/>
              <a:headEnd/>
              <a:tailEnd/>
            </a:ln>
          </p:spPr>
          <p:txBody>
            <a:bodyPr wrap="none" lIns="0" tIns="0" rIns="0" bIns="0" anchor="ctr"/>
            <a:lstStyle/>
            <a:p>
              <a:pPr algn="ctr">
                <a:lnSpc>
                  <a:spcPts val="500"/>
                </a:lnSpc>
              </a:pPr>
              <a:r>
                <a:rPr lang="ja-JP" altLang="en-US" sz="500" dirty="0">
                  <a:latin typeface="Meiryo UI" panose="020B0604030504040204" pitchFamily="50" charset="-128"/>
                  <a:ea typeface="Meiryo UI" panose="020B0604030504040204" pitchFamily="50" charset="-128"/>
                  <a:cs typeface="Meiryo UI" panose="020B0604030504040204" pitchFamily="50" charset="-128"/>
                </a:rPr>
                <a:t>駅</a:t>
              </a:r>
              <a:r>
                <a:rPr lang="en-US" altLang="ja-JP" sz="500" dirty="0">
                  <a:latin typeface="Meiryo UI" panose="020B0604030504040204" pitchFamily="50" charset="-128"/>
                  <a:ea typeface="Meiryo UI" panose="020B0604030504040204" pitchFamily="50" charset="-128"/>
                  <a:cs typeface="Meiryo UI" panose="020B0604030504040204" pitchFamily="50" charset="-128"/>
                </a:rPr>
                <a:t>1km</a:t>
              </a:r>
              <a:r>
                <a:rPr lang="ja-JP" altLang="en-US" sz="500" dirty="0">
                  <a:latin typeface="Meiryo UI" panose="020B0604030504040204" pitchFamily="50" charset="-128"/>
                  <a:ea typeface="Meiryo UI" panose="020B0604030504040204" pitchFamily="50" charset="-128"/>
                  <a:cs typeface="Meiryo UI" panose="020B0604030504040204" pitchFamily="50" charset="-128"/>
                </a:rPr>
                <a:t>圏</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Rectangle 15">
              <a:extLst>
                <a:ext uri="{FF2B5EF4-FFF2-40B4-BE49-F238E27FC236}">
                  <a16:creationId xmlns:a16="http://schemas.microsoft.com/office/drawing/2014/main" id="{C0BA33CD-5D6D-7875-7A27-1F0A3E531111}"/>
                </a:ext>
              </a:extLst>
            </p:cNvPr>
            <p:cNvSpPr>
              <a:spLocks noChangeArrowheads="1"/>
            </p:cNvSpPr>
            <p:nvPr/>
          </p:nvSpPr>
          <p:spPr bwMode="auto">
            <a:xfrm rot="16982469">
              <a:off x="10251059" y="5115593"/>
              <a:ext cx="261969" cy="157458"/>
            </a:xfrm>
            <a:prstGeom prst="rect">
              <a:avLst/>
            </a:prstGeom>
            <a:noFill/>
            <a:ln w="3175">
              <a:noFill/>
              <a:miter lim="800000"/>
              <a:headEnd/>
              <a:tailEnd/>
            </a:ln>
          </p:spPr>
          <p:txBody>
            <a:bodyPr wrap="none" lIns="0" tIns="0" rIns="0" bIns="0" anchor="ctr"/>
            <a:lstStyle/>
            <a:p>
              <a:pPr algn="ctr">
                <a:lnSpc>
                  <a:spcPts val="700"/>
                </a:lnSpc>
              </a:pP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オオサカメトロ</a:t>
              </a:r>
              <a:endParaRPr lang="en-US" altLang="ja-JP"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700"/>
                </a:lnSpc>
              </a:pPr>
              <a:r>
                <a:rPr lang="ja-JP" altLang="en-US" sz="5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四つ橋線</a:t>
              </a:r>
            </a:p>
          </p:txBody>
        </p:sp>
        <p:sp>
          <p:nvSpPr>
            <p:cNvPr id="57" name="Rectangle 15">
              <a:extLst>
                <a:ext uri="{FF2B5EF4-FFF2-40B4-BE49-F238E27FC236}">
                  <a16:creationId xmlns:a16="http://schemas.microsoft.com/office/drawing/2014/main" id="{D5A56528-793D-BB68-A5DF-A0B56C6642E7}"/>
                </a:ext>
              </a:extLst>
            </p:cNvPr>
            <p:cNvSpPr>
              <a:spLocks noChangeArrowheads="1"/>
            </p:cNvSpPr>
            <p:nvPr/>
          </p:nvSpPr>
          <p:spPr bwMode="auto">
            <a:xfrm>
              <a:off x="9514809" y="4586191"/>
              <a:ext cx="824387" cy="220963"/>
            </a:xfrm>
            <a:prstGeom prst="rect">
              <a:avLst/>
            </a:prstGeom>
            <a:solidFill>
              <a:srgbClr val="FFFF99"/>
            </a:solidFill>
            <a:ln>
              <a:noFill/>
              <a:headEnd/>
              <a:tailEnd/>
            </a:ln>
          </p:spPr>
          <p:style>
            <a:lnRef idx="1">
              <a:schemeClr val="accent5"/>
            </a:lnRef>
            <a:fillRef idx="2">
              <a:schemeClr val="accent5"/>
            </a:fillRef>
            <a:effectRef idx="1">
              <a:schemeClr val="accent5"/>
            </a:effectRef>
            <a:fontRef idx="minor">
              <a:schemeClr val="dk1"/>
            </a:fontRef>
          </p:style>
          <p:txBody>
            <a:bodyPr wrap="none" lIns="0" tIns="0" rIns="0" bIns="0" anchor="ctr"/>
            <a:lstStyle/>
            <a:p>
              <a:pPr marL="36000">
                <a:lnSpc>
                  <a:spcPts val="1000"/>
                </a:lnSpc>
              </a:pPr>
              <a:r>
                <a:rPr lang="ja-JP" altLang="en-US" sz="8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天下茶屋駅周辺地域の</a:t>
              </a:r>
              <a:endParaRPr lang="en-US" altLang="ja-JP" sz="8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36000">
                <a:lnSpc>
                  <a:spcPts val="1000"/>
                </a:lnSpc>
              </a:pPr>
              <a:r>
                <a:rPr lang="ja-JP" altLang="en-US" sz="8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まちづくり検討調査</a:t>
              </a:r>
              <a:endParaRPr lang="en-US" altLang="ja-JP" sz="8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Rectangle 15">
              <a:extLst>
                <a:ext uri="{FF2B5EF4-FFF2-40B4-BE49-F238E27FC236}">
                  <a16:creationId xmlns:a16="http://schemas.microsoft.com/office/drawing/2014/main" id="{665FF75E-63F2-BC6E-405E-B378CB4FFA9C}"/>
                </a:ext>
              </a:extLst>
            </p:cNvPr>
            <p:cNvSpPr>
              <a:spLocks noChangeArrowheads="1"/>
            </p:cNvSpPr>
            <p:nvPr/>
          </p:nvSpPr>
          <p:spPr bwMode="auto">
            <a:xfrm>
              <a:off x="10690006" y="3868270"/>
              <a:ext cx="289815" cy="99981"/>
            </a:xfrm>
            <a:prstGeom prst="rect">
              <a:avLst/>
            </a:prstGeom>
            <a:solidFill>
              <a:schemeClr val="bg1">
                <a:lumMod val="95000"/>
              </a:schemeClr>
            </a:solidFill>
            <a:ln w="3175">
              <a:solidFill>
                <a:schemeClr val="tx1"/>
              </a:solidFill>
              <a:miter lim="800000"/>
              <a:headEnd/>
              <a:tailEnd/>
            </a:ln>
          </p:spPr>
          <p:txBody>
            <a:bodyPr wrap="none" lIns="0" tIns="0" rIns="0" bIns="0" anchor="ctr"/>
            <a:lstStyle/>
            <a:p>
              <a:pPr algn="ctr"/>
              <a:r>
                <a:rPr lang="ja-JP" altLang="en-US" sz="600" dirty="0">
                  <a:latin typeface="Meiryo UI" panose="020B0604030504040204" pitchFamily="50" charset="-128"/>
                  <a:ea typeface="Meiryo UI" panose="020B0604030504040204" pitchFamily="50" charset="-128"/>
                </a:rPr>
                <a:t>新今宮駅</a:t>
              </a:r>
            </a:p>
          </p:txBody>
        </p:sp>
        <p:sp>
          <p:nvSpPr>
            <p:cNvPr id="60" name="Rectangle 15">
              <a:extLst>
                <a:ext uri="{FF2B5EF4-FFF2-40B4-BE49-F238E27FC236}">
                  <a16:creationId xmlns:a16="http://schemas.microsoft.com/office/drawing/2014/main" id="{25B09EF9-088F-EEBF-7143-F1B888348651}"/>
                </a:ext>
              </a:extLst>
            </p:cNvPr>
            <p:cNvSpPr>
              <a:spLocks noChangeArrowheads="1"/>
            </p:cNvSpPr>
            <p:nvPr/>
          </p:nvSpPr>
          <p:spPr bwMode="auto">
            <a:xfrm>
              <a:off x="10225116" y="3963286"/>
              <a:ext cx="267861" cy="111262"/>
            </a:xfrm>
            <a:prstGeom prst="rect">
              <a:avLst/>
            </a:prstGeom>
            <a:noFill/>
            <a:ln w="3175">
              <a:noFill/>
              <a:miter lim="800000"/>
              <a:headEnd/>
              <a:tailEnd/>
            </a:ln>
          </p:spPr>
          <p:txBody>
            <a:bodyPr wrap="none" lIns="0" tIns="0" rIns="0" bIns="0" anchor="ctr"/>
            <a:lstStyle/>
            <a:p>
              <a:pPr marL="36000">
                <a:lnSpc>
                  <a:spcPts val="700"/>
                </a:lnSpc>
              </a:pPr>
              <a:r>
                <a:rPr lang="ja-JP" altLang="en-US" sz="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西成区</a:t>
              </a:r>
              <a:endParaRPr lang="en-US" altLang="ja-JP" sz="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3" name="Rectangle 15">
            <a:extLst>
              <a:ext uri="{FF2B5EF4-FFF2-40B4-BE49-F238E27FC236}">
                <a16:creationId xmlns:a16="http://schemas.microsoft.com/office/drawing/2014/main" id="{45FE4BF6-3327-4D5D-6368-1290024B9D15}"/>
              </a:ext>
            </a:extLst>
          </p:cNvPr>
          <p:cNvSpPr>
            <a:spLocks noChangeArrowheads="1"/>
          </p:cNvSpPr>
          <p:nvPr/>
        </p:nvSpPr>
        <p:spPr bwMode="auto">
          <a:xfrm>
            <a:off x="10789708" y="2332151"/>
            <a:ext cx="457143" cy="140963"/>
          </a:xfrm>
          <a:prstGeom prst="rect">
            <a:avLst/>
          </a:prstGeom>
          <a:solidFill>
            <a:schemeClr val="bg1">
              <a:lumMod val="95000"/>
            </a:schemeClr>
          </a:solidFill>
          <a:ln w="3175">
            <a:solidFill>
              <a:schemeClr val="tx1"/>
            </a:solidFill>
            <a:miter lim="800000"/>
            <a:headEnd/>
            <a:tailEnd/>
          </a:ln>
        </p:spPr>
        <p:txBody>
          <a:bodyPr wrap="none" lIns="0" tIns="0" rIns="0" bIns="0" anchor="ctr"/>
          <a:lstStyle/>
          <a:p>
            <a:pPr algn="ctr"/>
            <a:r>
              <a:rPr lang="ja-JP" altLang="en-US" sz="600" dirty="0">
                <a:latin typeface="Meiryo UI" panose="020B0604030504040204" pitchFamily="50" charset="-128"/>
                <a:ea typeface="Meiryo UI" panose="020B0604030504040204" pitchFamily="50" charset="-128"/>
              </a:rPr>
              <a:t>天下茶屋駅</a:t>
            </a:r>
          </a:p>
        </p:txBody>
      </p:sp>
      <p:sp>
        <p:nvSpPr>
          <p:cNvPr id="48140" name="正方形/長方形 48139">
            <a:extLst>
              <a:ext uri="{FF2B5EF4-FFF2-40B4-BE49-F238E27FC236}">
                <a16:creationId xmlns:a16="http://schemas.microsoft.com/office/drawing/2014/main" id="{9C7E83B4-073D-43B5-8A5B-1C81DD19608B}"/>
              </a:ext>
            </a:extLst>
          </p:cNvPr>
          <p:cNvSpPr/>
          <p:nvPr/>
        </p:nvSpPr>
        <p:spPr>
          <a:xfrm rot="717969">
            <a:off x="10700799" y="2272852"/>
            <a:ext cx="45719" cy="108862"/>
          </a:xfrm>
          <a:prstGeom prst="rect">
            <a:avLst/>
          </a:prstGeom>
          <a:solidFill>
            <a:schemeClr val="tx1">
              <a:lumMod val="85000"/>
              <a:lumOff val="1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2800"/>
          </a:p>
        </p:txBody>
      </p:sp>
      <p:sp>
        <p:nvSpPr>
          <p:cNvPr id="48142" name="正方形/長方形 48141">
            <a:extLst>
              <a:ext uri="{FF2B5EF4-FFF2-40B4-BE49-F238E27FC236}">
                <a16:creationId xmlns:a16="http://schemas.microsoft.com/office/drawing/2014/main" id="{56AE3FD4-F1A3-0A15-FEE8-5055C5B121D3}"/>
              </a:ext>
            </a:extLst>
          </p:cNvPr>
          <p:cNvSpPr/>
          <p:nvPr/>
        </p:nvSpPr>
        <p:spPr>
          <a:xfrm rot="717969">
            <a:off x="10893594" y="1408215"/>
            <a:ext cx="45719" cy="81327"/>
          </a:xfrm>
          <a:prstGeom prst="rect">
            <a:avLst/>
          </a:prstGeom>
          <a:solidFill>
            <a:schemeClr val="tx1">
              <a:lumMod val="85000"/>
              <a:lumOff val="1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2800"/>
          </a:p>
        </p:txBody>
      </p:sp>
      <p:sp>
        <p:nvSpPr>
          <p:cNvPr id="48135" name="楕円 48134">
            <a:extLst>
              <a:ext uri="{FF2B5EF4-FFF2-40B4-BE49-F238E27FC236}">
                <a16:creationId xmlns:a16="http://schemas.microsoft.com/office/drawing/2014/main" id="{C2010864-460B-6FDC-D7EA-5DB4BC432119}"/>
              </a:ext>
            </a:extLst>
          </p:cNvPr>
          <p:cNvSpPr/>
          <p:nvPr/>
        </p:nvSpPr>
        <p:spPr>
          <a:xfrm>
            <a:off x="10904278" y="1517470"/>
            <a:ext cx="72000" cy="72000"/>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48150" name="直線コネクタ 48149">
            <a:extLst>
              <a:ext uri="{FF2B5EF4-FFF2-40B4-BE49-F238E27FC236}">
                <a16:creationId xmlns:a16="http://schemas.microsoft.com/office/drawing/2014/main" id="{97C6F95E-6122-6362-C28E-E7A9AEF2D69E}"/>
              </a:ext>
            </a:extLst>
          </p:cNvPr>
          <p:cNvCxnSpPr>
            <a:cxnSpLocks/>
          </p:cNvCxnSpPr>
          <p:nvPr/>
        </p:nvCxnSpPr>
        <p:spPr>
          <a:xfrm flipV="1">
            <a:off x="10960162" y="1545653"/>
            <a:ext cx="180000" cy="3797"/>
          </a:xfrm>
          <a:prstGeom prst="line">
            <a:avLst/>
          </a:prstGeom>
          <a:solidFill>
            <a:srgbClr val="FF66CC"/>
          </a:solidFill>
          <a:ln w="19050">
            <a:solidFill>
              <a:srgbClr val="FF99FF"/>
            </a:solidFill>
          </a:ln>
        </p:spPr>
        <p:style>
          <a:lnRef idx="2">
            <a:schemeClr val="accent1">
              <a:shade val="15000"/>
            </a:schemeClr>
          </a:lnRef>
          <a:fillRef idx="1">
            <a:schemeClr val="accent1"/>
          </a:fillRef>
          <a:effectRef idx="0">
            <a:schemeClr val="accent1"/>
          </a:effectRef>
          <a:fontRef idx="minor">
            <a:schemeClr val="lt1"/>
          </a:fontRef>
        </p:style>
      </p:cxnSp>
      <p:cxnSp>
        <p:nvCxnSpPr>
          <p:cNvPr id="6" name="直線コネクタ 5">
            <a:extLst>
              <a:ext uri="{FF2B5EF4-FFF2-40B4-BE49-F238E27FC236}">
                <a16:creationId xmlns:a16="http://schemas.microsoft.com/office/drawing/2014/main" id="{8CD05E0E-675D-3C7A-6DC2-06D2D02D5731}"/>
              </a:ext>
            </a:extLst>
          </p:cNvPr>
          <p:cNvCxnSpPr>
            <a:cxnSpLocks/>
            <a:endCxn id="57" idx="3"/>
          </p:cNvCxnSpPr>
          <p:nvPr/>
        </p:nvCxnSpPr>
        <p:spPr>
          <a:xfrm flipH="1">
            <a:off x="10240378" y="2336761"/>
            <a:ext cx="445193" cy="12813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48136" name="Rectangle 15">
            <a:extLst>
              <a:ext uri="{FF2B5EF4-FFF2-40B4-BE49-F238E27FC236}">
                <a16:creationId xmlns:a16="http://schemas.microsoft.com/office/drawing/2014/main" id="{D543929E-ADBA-B503-4A8F-6E1CD5FF424A}"/>
              </a:ext>
            </a:extLst>
          </p:cNvPr>
          <p:cNvSpPr>
            <a:spLocks noChangeArrowheads="1"/>
          </p:cNvSpPr>
          <p:nvPr/>
        </p:nvSpPr>
        <p:spPr bwMode="auto">
          <a:xfrm>
            <a:off x="11140509" y="1430114"/>
            <a:ext cx="932059" cy="265025"/>
          </a:xfrm>
          <a:prstGeom prst="rect">
            <a:avLst/>
          </a:prstGeom>
          <a:solidFill>
            <a:srgbClr val="FFCCCC"/>
          </a:solidFill>
          <a:ln>
            <a:noFill/>
          </a:ln>
        </p:spPr>
        <p:style>
          <a:lnRef idx="1">
            <a:schemeClr val="accent5"/>
          </a:lnRef>
          <a:fillRef idx="2">
            <a:schemeClr val="accent5"/>
          </a:fillRef>
          <a:effectRef idx="1">
            <a:schemeClr val="accent5"/>
          </a:effectRef>
          <a:fontRef idx="minor">
            <a:schemeClr val="dk1"/>
          </a:fontRef>
        </p:style>
        <p:txBody>
          <a:bodyPr lIns="0" rIns="0" rtlCol="0" anchor="ctr"/>
          <a:lstStyle/>
          <a:p>
            <a:r>
              <a:rPr lang="ja-JP" altLang="en-US" sz="800" b="1" dirty="0">
                <a:solidFill>
                  <a:schemeClr val="tx1"/>
                </a:solidFill>
                <a:latin typeface="Meiryo UI" panose="020B0604030504040204" pitchFamily="50" charset="-128"/>
                <a:ea typeface="Meiryo UI" panose="020B0604030504040204" pitchFamily="50" charset="-128"/>
              </a:rPr>
              <a:t>あいりん総合センター</a:t>
            </a:r>
            <a:endParaRPr lang="en-US" altLang="ja-JP" sz="800" b="1" dirty="0">
              <a:solidFill>
                <a:schemeClr val="tx1"/>
              </a:solidFill>
              <a:latin typeface="Meiryo UI" panose="020B0604030504040204" pitchFamily="50" charset="-128"/>
              <a:ea typeface="Meiryo UI" panose="020B0604030504040204" pitchFamily="50" charset="-128"/>
            </a:endParaRPr>
          </a:p>
          <a:p>
            <a:r>
              <a:rPr lang="ja-JP" altLang="en-US" sz="800" b="1" dirty="0">
                <a:solidFill>
                  <a:schemeClr val="tx1"/>
                </a:solidFill>
                <a:latin typeface="Meiryo UI" panose="020B0604030504040204" pitchFamily="50" charset="-128"/>
                <a:ea typeface="Meiryo UI" panose="020B0604030504040204" pitchFamily="50" charset="-128"/>
              </a:rPr>
              <a:t>跡地等活用事業</a:t>
            </a:r>
            <a:endParaRPr lang="en-US" altLang="ja-JP" sz="8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780469"/>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22921</TotalTime>
  <Words>452</Words>
  <PresentationFormat>ワイド画面</PresentationFormat>
  <Paragraphs>80</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HG創英角ｺﾞｼｯｸUB</vt:lpstr>
      <vt:lpstr>Meiryo UI</vt:lpstr>
      <vt:lpstr>ＭＳ Ｐゴシック</vt:lpstr>
      <vt:lpstr>Arial</vt:lpstr>
      <vt:lpstr>Calibri</vt:lpstr>
      <vt:lpstr>Wingdings</vt:lpstr>
      <vt:lpstr>1_標準デザイン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2024-04-25T04:50:09Z</cp:lastPrinted>
  <dcterms:created xsi:type="dcterms:W3CDTF">2018-04-03T05:35:42Z</dcterms:created>
  <dcterms:modified xsi:type="dcterms:W3CDTF">2025-03-13T06:31:23Z</dcterms:modified>
</cp:coreProperties>
</file>