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8" saveSubsetFonts="1">
  <p:sldMasterIdLst>
    <p:sldMasterId id="2147483672" r:id="rId1"/>
  </p:sldMasterIdLst>
  <p:notesMasterIdLst>
    <p:notesMasterId r:id="rId5"/>
  </p:notesMasterIdLst>
  <p:sldIdLst>
    <p:sldId id="1291" r:id="rId2"/>
    <p:sldId id="1331" r:id="rId3"/>
    <p:sldId id="1282" r:id="rId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隆" initials="松本　隆" lastIdx="3" clrIdx="0">
    <p:extLst>
      <p:ext uri="{19B8F6BF-5375-455C-9EA6-DF929625EA0E}">
        <p15:presenceInfo xmlns:p15="http://schemas.microsoft.com/office/powerpoint/2012/main" userId="松本　隆"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CCFF"/>
    <a:srgbClr val="FFCC99"/>
    <a:srgbClr val="FF99FF"/>
    <a:srgbClr val="FFFF99"/>
    <a:srgbClr val="D0D8E8"/>
    <a:srgbClr val="4F81BD"/>
    <a:srgbClr val="00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565" autoAdjust="0"/>
  </p:normalViewPr>
  <p:slideViewPr>
    <p:cSldViewPr snapToGrid="0">
      <p:cViewPr varScale="1">
        <p:scale>
          <a:sx n="79" d="100"/>
          <a:sy n="79" d="100"/>
        </p:scale>
        <p:origin x="950" y="101"/>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5613" tIns="47804" rIns="95613" bIns="47804"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8"/>
            <a:ext cx="2949787" cy="498693"/>
          </a:xfrm>
          <a:prstGeom prst="rect">
            <a:avLst/>
          </a:prstGeom>
        </p:spPr>
        <p:txBody>
          <a:bodyPr vert="horz" lIns="95613" tIns="47804" rIns="95613" bIns="47804" rtlCol="0"/>
          <a:lstStyle>
            <a:lvl1pPr algn="r">
              <a:defRPr sz="1300"/>
            </a:lvl1pPr>
          </a:lstStyle>
          <a:p>
            <a:fld id="{8E3EBD4D-5360-43F4-B1B1-B0F7917D6AD4}"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5613" tIns="47804" rIns="95613" bIns="47804" rtlCol="0" anchor="ctr"/>
          <a:lstStyle/>
          <a:p>
            <a:endParaRPr lang="ja-JP" altLang="en-US"/>
          </a:p>
        </p:txBody>
      </p:sp>
      <p:sp>
        <p:nvSpPr>
          <p:cNvPr id="5" name="ノート プレースホルダー 4"/>
          <p:cNvSpPr>
            <a:spLocks noGrp="1"/>
          </p:cNvSpPr>
          <p:nvPr>
            <p:ph type="body" sz="quarter" idx="3"/>
          </p:nvPr>
        </p:nvSpPr>
        <p:spPr>
          <a:xfrm>
            <a:off x="680720" y="4783310"/>
            <a:ext cx="5445760" cy="3913615"/>
          </a:xfrm>
          <a:prstGeom prst="rect">
            <a:avLst/>
          </a:prstGeom>
        </p:spPr>
        <p:txBody>
          <a:bodyPr vert="horz" lIns="95613" tIns="47804" rIns="95613" bIns="478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51"/>
            <a:ext cx="2949787" cy="498692"/>
          </a:xfrm>
          <a:prstGeom prst="rect">
            <a:avLst/>
          </a:prstGeom>
        </p:spPr>
        <p:txBody>
          <a:bodyPr vert="horz" lIns="95613" tIns="47804" rIns="95613" bIns="4780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51"/>
            <a:ext cx="2949787" cy="498692"/>
          </a:xfrm>
          <a:prstGeom prst="rect">
            <a:avLst/>
          </a:prstGeom>
        </p:spPr>
        <p:txBody>
          <a:bodyPr vert="horz" lIns="95613" tIns="47804" rIns="95613" bIns="47804" rtlCol="0" anchor="b"/>
          <a:lstStyle>
            <a:lvl1pPr algn="r">
              <a:defRPr sz="1300"/>
            </a:lvl1pPr>
          </a:lstStyle>
          <a:p>
            <a:fld id="{5A5B959E-CADC-4A3E-95B9-4E819938289C}" type="slidenum">
              <a:rPr kumimoji="1" lang="ja-JP" altLang="en-US" smtClean="0"/>
              <a:t>‹#›</a:t>
            </a:fld>
            <a:endParaRPr kumimoji="1" lang="ja-JP" altLang="en-US"/>
          </a:p>
        </p:txBody>
      </p:sp>
    </p:spTree>
    <p:extLst>
      <p:ext uri="{BB962C8B-B14F-4D97-AF65-F5344CB8AC3E}">
        <p14:creationId xmlns:p14="http://schemas.microsoft.com/office/powerpoint/2010/main" val="23403450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a:xfrm>
            <a:off x="-577850" y="301625"/>
            <a:ext cx="8080375" cy="4546600"/>
          </a:xfrm>
          <a:ln/>
        </p:spPr>
      </p:sp>
      <p:sp>
        <p:nvSpPr>
          <p:cNvPr id="76803" name="ノート プレースホルダ 2"/>
          <p:cNvSpPr>
            <a:spLocks noGrp="1"/>
          </p:cNvSpPr>
          <p:nvPr>
            <p:ph type="body" idx="1"/>
          </p:nvPr>
        </p:nvSpPr>
        <p:spPr>
          <a:xfrm>
            <a:off x="674120" y="5732325"/>
            <a:ext cx="5613430" cy="300675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82400">
              <a:defRPr/>
            </a:pPr>
            <a:endParaRPr lang="ja-JP" altLang="en-US" dirty="0">
              <a:latin typeface="Arial" panose="020B0604020202020204" pitchFamily="34" charset="0"/>
            </a:endParaRPr>
          </a:p>
        </p:txBody>
      </p:sp>
      <p:sp>
        <p:nvSpPr>
          <p:cNvPr id="768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507">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76461" indent="-298637" defTabSz="912507">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94557"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72377"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150198" indent="-238908" defTabSz="912507">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628021"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105844"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583665"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4061484" indent="-238908" defTabSz="912507"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A5C7D592-2B3E-4126-BE87-52D895A80615}" type="slidenum">
              <a:rPr lang="en-US" altLang="ja-JP" sz="1300">
                <a:ea typeface="ＭＳ Ｐゴシック" panose="020B0600070205080204" pitchFamily="50" charset="-128"/>
              </a:rPr>
              <a:pPr>
                <a:spcBef>
                  <a:spcPct val="0"/>
                </a:spcBef>
              </a:pPr>
              <a:t>48</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368557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603250" y="293688"/>
            <a:ext cx="7848600" cy="4414837"/>
          </a:xfrm>
          <a:ln/>
        </p:spPr>
      </p:sp>
      <p:sp>
        <p:nvSpPr>
          <p:cNvPr id="80899" name="ノート プレースホルダ 2"/>
          <p:cNvSpPr>
            <a:spLocks noGrp="1"/>
          </p:cNvSpPr>
          <p:nvPr>
            <p:ph type="body" idx="1"/>
          </p:nvPr>
        </p:nvSpPr>
        <p:spPr>
          <a:xfrm>
            <a:off x="646090" y="5567812"/>
            <a:ext cx="5380060" cy="292045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83">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50060" indent="-288485" defTabSz="881483">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53940"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15516"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77091"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538668"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000242"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461819"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923395"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0BE4FFF2-FAE2-4799-9FBB-86E62CA6640B}" type="slidenum">
              <a:rPr lang="en-US" altLang="ja-JP" sz="1300">
                <a:ea typeface="ＭＳ Ｐゴシック" panose="020B0600070205080204" pitchFamily="50" charset="-128"/>
              </a:rPr>
              <a:pPr>
                <a:spcBef>
                  <a:spcPct val="0"/>
                </a:spcBef>
              </a:pPr>
              <a:t>49</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73659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603250" y="293688"/>
            <a:ext cx="7848600" cy="4414837"/>
          </a:xfrm>
          <a:ln/>
        </p:spPr>
      </p:sp>
      <p:sp>
        <p:nvSpPr>
          <p:cNvPr id="80899" name="ノート プレースホルダ 2"/>
          <p:cNvSpPr>
            <a:spLocks noGrp="1"/>
          </p:cNvSpPr>
          <p:nvPr>
            <p:ph type="body" idx="1"/>
          </p:nvPr>
        </p:nvSpPr>
        <p:spPr>
          <a:xfrm>
            <a:off x="646090" y="5567812"/>
            <a:ext cx="5380060" cy="292045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a:latin typeface="Arial" panose="020B0604020202020204" pitchFamily="34" charset="0"/>
            </a:endParaRPr>
          </a:p>
        </p:txBody>
      </p:sp>
      <p:sp>
        <p:nvSpPr>
          <p:cNvPr id="809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483">
              <a:spcBef>
                <a:spcPct val="30000"/>
              </a:spcBef>
              <a:defRPr kumimoji="1" sz="1100">
                <a:solidFill>
                  <a:schemeClr val="tx1"/>
                </a:solidFill>
                <a:latin typeface="Arial" panose="020B0604020202020204" pitchFamily="34" charset="0"/>
                <a:ea typeface="ＭＳ Ｐ明朝" panose="02020600040205080304" pitchFamily="18" charset="-128"/>
              </a:defRPr>
            </a:lvl1pPr>
            <a:lvl2pPr marL="750060" indent="-288485" defTabSz="881483">
              <a:spcBef>
                <a:spcPct val="30000"/>
              </a:spcBef>
              <a:defRPr kumimoji="1" sz="1100">
                <a:solidFill>
                  <a:schemeClr val="tx1"/>
                </a:solidFill>
                <a:latin typeface="Arial" panose="020B0604020202020204" pitchFamily="34" charset="0"/>
                <a:ea typeface="ＭＳ Ｐ明朝" panose="02020600040205080304" pitchFamily="18" charset="-128"/>
              </a:defRPr>
            </a:lvl2pPr>
            <a:lvl3pPr marL="1153940"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3pPr>
            <a:lvl4pPr marL="1615516"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4pPr>
            <a:lvl5pPr marL="2077091" indent="-230788" defTabSz="881483">
              <a:spcBef>
                <a:spcPct val="30000"/>
              </a:spcBef>
              <a:defRPr kumimoji="1" sz="1100">
                <a:solidFill>
                  <a:schemeClr val="tx1"/>
                </a:solidFill>
                <a:latin typeface="Arial" panose="020B0604020202020204" pitchFamily="34" charset="0"/>
                <a:ea typeface="ＭＳ Ｐ明朝" panose="02020600040205080304" pitchFamily="18" charset="-128"/>
              </a:defRPr>
            </a:lvl5pPr>
            <a:lvl6pPr marL="2538668"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6pPr>
            <a:lvl7pPr marL="3000242"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7pPr>
            <a:lvl8pPr marL="3461819"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8pPr>
            <a:lvl9pPr marL="3923395" indent="-230788" defTabSz="881483" eaLnBrk="0" fontAlgn="base" hangingPunct="0">
              <a:spcBef>
                <a:spcPct val="30000"/>
              </a:spcBef>
              <a:spcAft>
                <a:spcPct val="0"/>
              </a:spcAft>
              <a:defRPr kumimoji="1" sz="1100">
                <a:solidFill>
                  <a:schemeClr val="tx1"/>
                </a:solidFill>
                <a:latin typeface="Arial" panose="020B0604020202020204" pitchFamily="34" charset="0"/>
                <a:ea typeface="ＭＳ Ｐ明朝" panose="02020600040205080304" pitchFamily="18" charset="-128"/>
              </a:defRPr>
            </a:lvl9pPr>
          </a:lstStyle>
          <a:p>
            <a:pPr>
              <a:spcBef>
                <a:spcPct val="0"/>
              </a:spcBef>
            </a:pPr>
            <a:fld id="{0BE4FFF2-FAE2-4799-9FBB-86E62CA6640B}" type="slidenum">
              <a:rPr lang="en-US" altLang="ja-JP" sz="1300">
                <a:ea typeface="ＭＳ Ｐゴシック" panose="020B0600070205080204" pitchFamily="50" charset="-128"/>
              </a:rPr>
              <a:pPr>
                <a:spcBef>
                  <a:spcPct val="0"/>
                </a:spcBef>
              </a:pPr>
              <a:t>50</a:t>
            </a:fld>
            <a:endParaRPr lang="en-US" altLang="ja-JP" sz="1300" dirty="0">
              <a:ea typeface="ＭＳ Ｐゴシック" panose="020B0600070205080204" pitchFamily="50" charset="-128"/>
            </a:endParaRPr>
          </a:p>
        </p:txBody>
      </p:sp>
    </p:spTree>
    <p:extLst>
      <p:ext uri="{BB962C8B-B14F-4D97-AF65-F5344CB8AC3E}">
        <p14:creationId xmlns:p14="http://schemas.microsoft.com/office/powerpoint/2010/main" val="175185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4" y="2130428"/>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4" y="3886200"/>
            <a:ext cx="8534400" cy="1752600"/>
          </a:xfrm>
        </p:spPr>
        <p:txBody>
          <a:bodyPr/>
          <a:lstStyle>
            <a:lvl1pPr marL="0" indent="0" algn="ctr">
              <a:buNone/>
              <a:defRPr/>
            </a:lvl1pPr>
            <a:lvl2pPr marL="519262" indent="0" algn="ctr">
              <a:buNone/>
              <a:defRPr/>
            </a:lvl2pPr>
            <a:lvl3pPr marL="1038525" indent="0" algn="ctr">
              <a:buNone/>
              <a:defRPr/>
            </a:lvl3pPr>
            <a:lvl4pPr marL="1557789" indent="0" algn="ctr">
              <a:buNone/>
              <a:defRPr/>
            </a:lvl4pPr>
            <a:lvl5pPr marL="2077051" indent="0" algn="ctr">
              <a:buNone/>
              <a:defRPr/>
            </a:lvl5pPr>
            <a:lvl6pPr marL="2596315" indent="0" algn="ctr">
              <a:buNone/>
              <a:defRPr/>
            </a:lvl6pPr>
            <a:lvl7pPr marL="3115575" indent="0" algn="ctr">
              <a:buNone/>
              <a:defRPr/>
            </a:lvl7pPr>
            <a:lvl8pPr marL="3634840" indent="0" algn="ctr">
              <a:buNone/>
              <a:defRPr/>
            </a:lvl8pPr>
            <a:lvl9pPr marL="41541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D759B-2A63-42FE-8CAF-DA3EBAB3D0D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2312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DEF12E-767A-4E9F-9C28-97186B6A874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549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44"/>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44"/>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74EECE-4F75-432A-8079-26BE138441F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2375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ADFB2-13A9-4872-AE5A-9476BE3B1A29}"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5819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533"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267"/>
            </a:lvl1pPr>
            <a:lvl2pPr marL="519262" indent="0">
              <a:buNone/>
              <a:defRPr sz="2133"/>
            </a:lvl2pPr>
            <a:lvl3pPr marL="1038525" indent="0">
              <a:buNone/>
              <a:defRPr sz="1733"/>
            </a:lvl3pPr>
            <a:lvl4pPr marL="1557789" indent="0">
              <a:buNone/>
              <a:defRPr sz="1600"/>
            </a:lvl4pPr>
            <a:lvl5pPr marL="2077051" indent="0">
              <a:buNone/>
              <a:defRPr sz="1600"/>
            </a:lvl5pPr>
            <a:lvl6pPr marL="2596315" indent="0">
              <a:buNone/>
              <a:defRPr sz="1600"/>
            </a:lvl6pPr>
            <a:lvl7pPr marL="3115575" indent="0">
              <a:buNone/>
              <a:defRPr sz="1600"/>
            </a:lvl7pPr>
            <a:lvl8pPr marL="3634840" indent="0">
              <a:buNone/>
              <a:defRPr sz="1600"/>
            </a:lvl8pPr>
            <a:lvl9pPr marL="4154104" indent="0">
              <a:buNone/>
              <a:defRPr sz="16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FD0B91-7591-48B3-BC97-016D04CCE61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5136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1"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4"/>
            <a:ext cx="5384800" cy="4525963"/>
          </a:xfrm>
        </p:spPr>
        <p:txBody>
          <a:bodyPr/>
          <a:lstStyle>
            <a:lvl1pPr>
              <a:defRPr sz="3200"/>
            </a:lvl1pPr>
            <a:lvl2pPr>
              <a:defRPr sz="2667"/>
            </a:lvl2pPr>
            <a:lvl3pPr>
              <a:defRPr sz="2267"/>
            </a:lvl3pPr>
            <a:lvl4pPr>
              <a:defRPr sz="2133"/>
            </a:lvl4pPr>
            <a:lvl5pPr>
              <a:defRPr sz="2133"/>
            </a:lvl5pPr>
            <a:lvl6pPr>
              <a:defRPr sz="2133"/>
            </a:lvl6pPr>
            <a:lvl7pPr>
              <a:defRPr sz="2133"/>
            </a:lvl7pPr>
            <a:lvl8pPr>
              <a:defRPr sz="2133"/>
            </a:lvl8pPr>
            <a:lvl9pPr>
              <a:defRPr sz="21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3A1BCF-2FDC-4F71-8C92-99A2EC03B93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16392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3" y="1535112"/>
            <a:ext cx="5386916"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3" y="2174875"/>
            <a:ext cx="5386916"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3" y="1535112"/>
            <a:ext cx="5389033" cy="639763"/>
          </a:xfrm>
        </p:spPr>
        <p:txBody>
          <a:bodyPr anchor="b"/>
          <a:lstStyle>
            <a:lvl1pPr marL="0" indent="0">
              <a:buNone/>
              <a:defRPr sz="2667" b="1"/>
            </a:lvl1pPr>
            <a:lvl2pPr marL="519262" indent="0">
              <a:buNone/>
              <a:defRPr sz="2267" b="1"/>
            </a:lvl2pPr>
            <a:lvl3pPr marL="1038525" indent="0">
              <a:buNone/>
              <a:defRPr sz="2133" b="1"/>
            </a:lvl3pPr>
            <a:lvl4pPr marL="1557789" indent="0">
              <a:buNone/>
              <a:defRPr sz="1733" b="1"/>
            </a:lvl4pPr>
            <a:lvl5pPr marL="2077051" indent="0">
              <a:buNone/>
              <a:defRPr sz="1733" b="1"/>
            </a:lvl5pPr>
            <a:lvl6pPr marL="2596315" indent="0">
              <a:buNone/>
              <a:defRPr sz="1733" b="1"/>
            </a:lvl6pPr>
            <a:lvl7pPr marL="3115575" indent="0">
              <a:buNone/>
              <a:defRPr sz="1733" b="1"/>
            </a:lvl7pPr>
            <a:lvl8pPr marL="3634840" indent="0">
              <a:buNone/>
              <a:defRPr sz="1733" b="1"/>
            </a:lvl8pPr>
            <a:lvl9pPr marL="4154104"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3" y="2174875"/>
            <a:ext cx="5389033" cy="3951288"/>
          </a:xfrm>
        </p:spPr>
        <p:txBody>
          <a:bodyPr/>
          <a:lstStyle>
            <a:lvl1pPr>
              <a:defRPr sz="2667"/>
            </a:lvl1pPr>
            <a:lvl2pPr>
              <a:defRPr sz="2267"/>
            </a:lvl2pPr>
            <a:lvl3pPr>
              <a:defRPr sz="2133"/>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4C2D67-D6DE-4571-BDFB-D0964146DF3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8846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6EE80E-3AFE-4996-971D-32193410743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5477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6D28274-22DC-4DD9-8BA4-E8FDA6DE0E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87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3"/>
            <a:ext cx="4011084" cy="1162049"/>
          </a:xfrm>
        </p:spPr>
        <p:txBody>
          <a:bodyPr anchor="b"/>
          <a:lstStyle>
            <a:lvl1pPr algn="l">
              <a:defRPr sz="2267" b="1"/>
            </a:lvl1pPr>
          </a:lstStyle>
          <a:p>
            <a:r>
              <a:rPr lang="ja-JP" altLang="en-US"/>
              <a:t>マスタ タイトルの書式設定</a:t>
            </a:r>
          </a:p>
        </p:txBody>
      </p:sp>
      <p:sp>
        <p:nvSpPr>
          <p:cNvPr id="3" name="コンテンツ プレースホルダ 2"/>
          <p:cNvSpPr>
            <a:spLocks noGrp="1"/>
          </p:cNvSpPr>
          <p:nvPr>
            <p:ph idx="1"/>
          </p:nvPr>
        </p:nvSpPr>
        <p:spPr>
          <a:xfrm>
            <a:off x="4766740" y="273057"/>
            <a:ext cx="6815667" cy="5853112"/>
          </a:xfrm>
        </p:spPr>
        <p:txBody>
          <a:bodyPr/>
          <a:lstStyle>
            <a:lvl1pPr>
              <a:defRPr sz="3733"/>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4"/>
            <a:ext cx="4011084" cy="46910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56F1FC-C14E-470F-AD7C-5C9C7C744C5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800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6" y="4800599"/>
            <a:ext cx="7315200" cy="566739"/>
          </a:xfrm>
        </p:spPr>
        <p:txBody>
          <a:bodyPr anchor="b"/>
          <a:lstStyle>
            <a:lvl1pPr algn="l">
              <a:defRPr sz="2267" b="1"/>
            </a:lvl1pPr>
          </a:lstStyle>
          <a:p>
            <a:r>
              <a:rPr lang="ja-JP" altLang="en-US"/>
              <a:t>マスタ タイトルの書式設定</a:t>
            </a:r>
          </a:p>
        </p:txBody>
      </p:sp>
      <p:sp>
        <p:nvSpPr>
          <p:cNvPr id="3" name="図プレースホルダ 2"/>
          <p:cNvSpPr>
            <a:spLocks noGrp="1"/>
          </p:cNvSpPr>
          <p:nvPr>
            <p:ph type="pic" idx="1"/>
          </p:nvPr>
        </p:nvSpPr>
        <p:spPr>
          <a:xfrm>
            <a:off x="2389716" y="612775"/>
            <a:ext cx="7315200" cy="4114800"/>
          </a:xfrm>
        </p:spPr>
        <p:txBody>
          <a:bodyPr/>
          <a:lstStyle>
            <a:lvl1pPr marL="0" indent="0">
              <a:buNone/>
              <a:defRPr sz="3733"/>
            </a:lvl1pPr>
            <a:lvl2pPr marL="519262" indent="0">
              <a:buNone/>
              <a:defRPr sz="3200"/>
            </a:lvl2pPr>
            <a:lvl3pPr marL="1038525" indent="0">
              <a:buNone/>
              <a:defRPr sz="2667"/>
            </a:lvl3pPr>
            <a:lvl4pPr marL="1557789" indent="0">
              <a:buNone/>
              <a:defRPr sz="2267"/>
            </a:lvl4pPr>
            <a:lvl5pPr marL="2077051" indent="0">
              <a:buNone/>
              <a:defRPr sz="2267"/>
            </a:lvl5pPr>
            <a:lvl6pPr marL="2596315" indent="0">
              <a:buNone/>
              <a:defRPr sz="2267"/>
            </a:lvl6pPr>
            <a:lvl7pPr marL="3115575" indent="0">
              <a:buNone/>
              <a:defRPr sz="2267"/>
            </a:lvl7pPr>
            <a:lvl8pPr marL="3634840" indent="0">
              <a:buNone/>
              <a:defRPr sz="2267"/>
            </a:lvl8pPr>
            <a:lvl9pPr marL="4154104" indent="0">
              <a:buNone/>
              <a:defRPr sz="2267"/>
            </a:lvl9pPr>
          </a:lstStyle>
          <a:p>
            <a:pPr lvl="0"/>
            <a:endParaRPr lang="ja-JP" altLang="en-US" noProof="0"/>
          </a:p>
        </p:txBody>
      </p:sp>
      <p:sp>
        <p:nvSpPr>
          <p:cNvPr id="4" name="テキスト プレースホルダ 3"/>
          <p:cNvSpPr>
            <a:spLocks noGrp="1"/>
          </p:cNvSpPr>
          <p:nvPr>
            <p:ph type="body" sz="half" idx="2"/>
          </p:nvPr>
        </p:nvSpPr>
        <p:spPr>
          <a:xfrm>
            <a:off x="2389716" y="5367339"/>
            <a:ext cx="7315200" cy="804863"/>
          </a:xfrm>
        </p:spPr>
        <p:txBody>
          <a:bodyPr/>
          <a:lstStyle>
            <a:lvl1pPr marL="0" indent="0">
              <a:buNone/>
              <a:defRPr sz="1600"/>
            </a:lvl1pPr>
            <a:lvl2pPr marL="519262" indent="0">
              <a:buNone/>
              <a:defRPr sz="1333"/>
            </a:lvl2pPr>
            <a:lvl3pPr marL="1038525" indent="0">
              <a:buNone/>
              <a:defRPr sz="1067"/>
            </a:lvl3pPr>
            <a:lvl4pPr marL="1557789" indent="0">
              <a:buNone/>
              <a:defRPr sz="933"/>
            </a:lvl4pPr>
            <a:lvl5pPr marL="2077051" indent="0">
              <a:buNone/>
              <a:defRPr sz="933"/>
            </a:lvl5pPr>
            <a:lvl6pPr marL="2596315" indent="0">
              <a:buNone/>
              <a:defRPr sz="933"/>
            </a:lvl6pPr>
            <a:lvl7pPr marL="3115575" indent="0">
              <a:buNone/>
              <a:defRPr sz="933"/>
            </a:lvl7pPr>
            <a:lvl8pPr marL="3634840" indent="0">
              <a:buNone/>
              <a:defRPr sz="933"/>
            </a:lvl8pPr>
            <a:lvl9pPr marL="4154104" indent="0">
              <a:buNone/>
              <a:defRPr sz="933"/>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0D2261-A610-436E-B7D2-0C79F1DB1D60}"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9915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0"/>
            <a:ext cx="10972800" cy="452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4165600" y="6244167"/>
            <a:ext cx="3860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600">
                <a:latin typeface="Arial" charset="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8737600" y="6244167"/>
            <a:ext cx="2844800" cy="478367"/>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600"/>
            </a:lvl1pPr>
          </a:lstStyle>
          <a:p>
            <a:pPr fontAlgn="base">
              <a:spcBef>
                <a:spcPct val="0"/>
              </a:spcBef>
              <a:spcAft>
                <a:spcPct val="0"/>
              </a:spcAft>
              <a:defRPr/>
            </a:pPr>
            <a:fld id="{158F117A-CDBA-493B-BEEA-DF0564C9D5E0}" type="slidenum">
              <a:rPr lang="en-US" altLang="ja-JP">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3114966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kumimoji="1" sz="4933">
          <a:solidFill>
            <a:schemeClr val="tx2"/>
          </a:solidFill>
          <a:latin typeface="+mj-lt"/>
          <a:ea typeface="+mj-ea"/>
          <a:cs typeface="+mj-cs"/>
        </a:defRPr>
      </a:lvl1pPr>
      <a:lvl2pPr algn="ctr" rtl="0" eaLnBrk="0" fontAlgn="base" hangingPunct="0">
        <a:spcBef>
          <a:spcPct val="0"/>
        </a:spcBef>
        <a:spcAft>
          <a:spcPct val="0"/>
        </a:spcAft>
        <a:defRPr kumimoji="1" sz="4933">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933">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933">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933">
          <a:solidFill>
            <a:schemeClr val="tx2"/>
          </a:solidFill>
          <a:latin typeface="Arial" charset="0"/>
          <a:ea typeface="ＭＳ Ｐゴシック" pitchFamily="50" charset="-128"/>
        </a:defRPr>
      </a:lvl5pPr>
      <a:lvl6pPr marL="519262" algn="ctr" rtl="0" fontAlgn="base">
        <a:spcBef>
          <a:spcPct val="0"/>
        </a:spcBef>
        <a:spcAft>
          <a:spcPct val="0"/>
        </a:spcAft>
        <a:defRPr kumimoji="1" sz="4933">
          <a:solidFill>
            <a:schemeClr val="tx2"/>
          </a:solidFill>
          <a:latin typeface="Arial" charset="0"/>
          <a:ea typeface="ＭＳ Ｐゴシック" pitchFamily="50" charset="-128"/>
        </a:defRPr>
      </a:lvl6pPr>
      <a:lvl7pPr marL="1038525" algn="ctr" rtl="0" fontAlgn="base">
        <a:spcBef>
          <a:spcPct val="0"/>
        </a:spcBef>
        <a:spcAft>
          <a:spcPct val="0"/>
        </a:spcAft>
        <a:defRPr kumimoji="1" sz="4933">
          <a:solidFill>
            <a:schemeClr val="tx2"/>
          </a:solidFill>
          <a:latin typeface="Arial" charset="0"/>
          <a:ea typeface="ＭＳ Ｐゴシック" pitchFamily="50" charset="-128"/>
        </a:defRPr>
      </a:lvl7pPr>
      <a:lvl8pPr marL="1557789" algn="ctr" rtl="0" fontAlgn="base">
        <a:spcBef>
          <a:spcPct val="0"/>
        </a:spcBef>
        <a:spcAft>
          <a:spcPct val="0"/>
        </a:spcAft>
        <a:defRPr kumimoji="1" sz="4933">
          <a:solidFill>
            <a:schemeClr val="tx2"/>
          </a:solidFill>
          <a:latin typeface="Arial" charset="0"/>
          <a:ea typeface="ＭＳ Ｐゴシック" pitchFamily="50" charset="-128"/>
        </a:defRPr>
      </a:lvl8pPr>
      <a:lvl9pPr marL="2077051" algn="ctr" rtl="0" fontAlgn="base">
        <a:spcBef>
          <a:spcPct val="0"/>
        </a:spcBef>
        <a:spcAft>
          <a:spcPct val="0"/>
        </a:spcAft>
        <a:defRPr kumimoji="1" sz="4933">
          <a:solidFill>
            <a:schemeClr val="tx2"/>
          </a:solidFill>
          <a:latin typeface="Arial" charset="0"/>
          <a:ea typeface="ＭＳ Ｐゴシック" pitchFamily="50" charset="-128"/>
        </a:defRPr>
      </a:lvl9pPr>
    </p:titleStyle>
    <p:bodyStyle>
      <a:lvl1pPr marL="380990" indent="-380990" algn="l" rtl="0" eaLnBrk="0" fontAlgn="base" hangingPunct="0">
        <a:spcBef>
          <a:spcPct val="20000"/>
        </a:spcBef>
        <a:spcAft>
          <a:spcPct val="0"/>
        </a:spcAft>
        <a:buChar char="•"/>
        <a:defRPr kumimoji="1" sz="3733">
          <a:solidFill>
            <a:schemeClr val="tx1"/>
          </a:solidFill>
          <a:latin typeface="+mn-lt"/>
          <a:ea typeface="+mn-ea"/>
          <a:cs typeface="+mn-cs"/>
        </a:defRPr>
      </a:lvl1pPr>
      <a:lvl2pPr marL="836063" indent="-315376" algn="l" rtl="0" eaLnBrk="0" fontAlgn="base" hangingPunct="0">
        <a:spcBef>
          <a:spcPct val="20000"/>
        </a:spcBef>
        <a:spcAft>
          <a:spcPct val="0"/>
        </a:spcAft>
        <a:buChar char="–"/>
        <a:defRPr kumimoji="1" sz="3200">
          <a:solidFill>
            <a:schemeClr val="tx1"/>
          </a:solidFill>
          <a:latin typeface="+mn-lt"/>
          <a:ea typeface="+mn-ea"/>
        </a:defRPr>
      </a:lvl2pPr>
      <a:lvl3pPr marL="1291134" indent="-251878" algn="l" rtl="0" eaLnBrk="0" fontAlgn="base" hangingPunct="0">
        <a:spcBef>
          <a:spcPct val="20000"/>
        </a:spcBef>
        <a:spcAft>
          <a:spcPct val="0"/>
        </a:spcAft>
        <a:buChar char="•"/>
        <a:defRPr kumimoji="1" sz="2667">
          <a:solidFill>
            <a:schemeClr val="tx1"/>
          </a:solidFill>
          <a:latin typeface="+mn-lt"/>
          <a:ea typeface="+mn-ea"/>
        </a:defRPr>
      </a:lvl3pPr>
      <a:lvl4pPr marL="1809705" indent="-251878" algn="l" rtl="0" eaLnBrk="0" fontAlgn="base" hangingPunct="0">
        <a:spcBef>
          <a:spcPct val="20000"/>
        </a:spcBef>
        <a:spcAft>
          <a:spcPct val="0"/>
        </a:spcAft>
        <a:buChar char="–"/>
        <a:defRPr kumimoji="1" sz="2267">
          <a:solidFill>
            <a:schemeClr val="tx1"/>
          </a:solidFill>
          <a:latin typeface="+mn-lt"/>
          <a:ea typeface="+mn-ea"/>
        </a:defRPr>
      </a:lvl4pPr>
      <a:lvl5pPr marL="2330392" indent="-251878" algn="l" rtl="0" eaLnBrk="0" fontAlgn="base" hangingPunct="0">
        <a:spcBef>
          <a:spcPct val="20000"/>
        </a:spcBef>
        <a:spcAft>
          <a:spcPct val="0"/>
        </a:spcAft>
        <a:buChar char="»"/>
        <a:defRPr kumimoji="1" sz="2267">
          <a:solidFill>
            <a:schemeClr val="tx1"/>
          </a:solidFill>
          <a:latin typeface="+mn-lt"/>
          <a:ea typeface="+mn-ea"/>
        </a:defRPr>
      </a:lvl5pPr>
      <a:lvl6pPr marL="2855946" indent="-259631" algn="l" rtl="0" fontAlgn="base">
        <a:spcBef>
          <a:spcPct val="20000"/>
        </a:spcBef>
        <a:spcAft>
          <a:spcPct val="0"/>
        </a:spcAft>
        <a:buChar char="»"/>
        <a:defRPr kumimoji="1" sz="2267">
          <a:solidFill>
            <a:schemeClr val="tx1"/>
          </a:solidFill>
          <a:latin typeface="+mn-lt"/>
          <a:ea typeface="+mn-ea"/>
        </a:defRPr>
      </a:lvl6pPr>
      <a:lvl7pPr marL="3375208" indent="-259631" algn="l" rtl="0" fontAlgn="base">
        <a:spcBef>
          <a:spcPct val="20000"/>
        </a:spcBef>
        <a:spcAft>
          <a:spcPct val="0"/>
        </a:spcAft>
        <a:buChar char="»"/>
        <a:defRPr kumimoji="1" sz="2267">
          <a:solidFill>
            <a:schemeClr val="tx1"/>
          </a:solidFill>
          <a:latin typeface="+mn-lt"/>
          <a:ea typeface="+mn-ea"/>
        </a:defRPr>
      </a:lvl7pPr>
      <a:lvl8pPr marL="3894473" indent="-259631" algn="l" rtl="0" fontAlgn="base">
        <a:spcBef>
          <a:spcPct val="20000"/>
        </a:spcBef>
        <a:spcAft>
          <a:spcPct val="0"/>
        </a:spcAft>
        <a:buChar char="»"/>
        <a:defRPr kumimoji="1" sz="2267">
          <a:solidFill>
            <a:schemeClr val="tx1"/>
          </a:solidFill>
          <a:latin typeface="+mn-lt"/>
          <a:ea typeface="+mn-ea"/>
        </a:defRPr>
      </a:lvl8pPr>
      <a:lvl9pPr marL="4413738" indent="-259631" algn="l" rtl="0" fontAlgn="base">
        <a:spcBef>
          <a:spcPct val="20000"/>
        </a:spcBef>
        <a:spcAft>
          <a:spcPct val="0"/>
        </a:spcAft>
        <a:buChar char="»"/>
        <a:defRPr kumimoji="1" sz="2267">
          <a:solidFill>
            <a:schemeClr val="tx1"/>
          </a:solidFill>
          <a:latin typeface="+mn-lt"/>
          <a:ea typeface="+mn-ea"/>
        </a:defRPr>
      </a:lvl9pPr>
    </p:bodyStyle>
    <p:otherStyle>
      <a:defPPr>
        <a:defRPr lang="ja-JP"/>
      </a:defPPr>
      <a:lvl1pPr marL="0" algn="l" defTabSz="1038525" rtl="0" eaLnBrk="1" latinLnBrk="0" hangingPunct="1">
        <a:defRPr kumimoji="1" sz="2133" kern="1200">
          <a:solidFill>
            <a:schemeClr val="tx1"/>
          </a:solidFill>
          <a:latin typeface="+mn-lt"/>
          <a:ea typeface="+mn-ea"/>
          <a:cs typeface="+mn-cs"/>
        </a:defRPr>
      </a:lvl1pPr>
      <a:lvl2pPr marL="519262" algn="l" defTabSz="1038525" rtl="0" eaLnBrk="1" latinLnBrk="0" hangingPunct="1">
        <a:defRPr kumimoji="1" sz="2133" kern="1200">
          <a:solidFill>
            <a:schemeClr val="tx1"/>
          </a:solidFill>
          <a:latin typeface="+mn-lt"/>
          <a:ea typeface="+mn-ea"/>
          <a:cs typeface="+mn-cs"/>
        </a:defRPr>
      </a:lvl2pPr>
      <a:lvl3pPr marL="1038525" algn="l" defTabSz="1038525" rtl="0" eaLnBrk="1" latinLnBrk="0" hangingPunct="1">
        <a:defRPr kumimoji="1" sz="2133" kern="1200">
          <a:solidFill>
            <a:schemeClr val="tx1"/>
          </a:solidFill>
          <a:latin typeface="+mn-lt"/>
          <a:ea typeface="+mn-ea"/>
          <a:cs typeface="+mn-cs"/>
        </a:defRPr>
      </a:lvl3pPr>
      <a:lvl4pPr marL="1557789" algn="l" defTabSz="1038525" rtl="0" eaLnBrk="1" latinLnBrk="0" hangingPunct="1">
        <a:defRPr kumimoji="1" sz="2133" kern="1200">
          <a:solidFill>
            <a:schemeClr val="tx1"/>
          </a:solidFill>
          <a:latin typeface="+mn-lt"/>
          <a:ea typeface="+mn-ea"/>
          <a:cs typeface="+mn-cs"/>
        </a:defRPr>
      </a:lvl4pPr>
      <a:lvl5pPr marL="2077051" algn="l" defTabSz="1038525" rtl="0" eaLnBrk="1" latinLnBrk="0" hangingPunct="1">
        <a:defRPr kumimoji="1" sz="2133" kern="1200">
          <a:solidFill>
            <a:schemeClr val="tx1"/>
          </a:solidFill>
          <a:latin typeface="+mn-lt"/>
          <a:ea typeface="+mn-ea"/>
          <a:cs typeface="+mn-cs"/>
        </a:defRPr>
      </a:lvl5pPr>
      <a:lvl6pPr marL="2596315" algn="l" defTabSz="1038525" rtl="0" eaLnBrk="1" latinLnBrk="0" hangingPunct="1">
        <a:defRPr kumimoji="1" sz="2133" kern="1200">
          <a:solidFill>
            <a:schemeClr val="tx1"/>
          </a:solidFill>
          <a:latin typeface="+mn-lt"/>
          <a:ea typeface="+mn-ea"/>
          <a:cs typeface="+mn-cs"/>
        </a:defRPr>
      </a:lvl6pPr>
      <a:lvl7pPr marL="3115575" algn="l" defTabSz="1038525" rtl="0" eaLnBrk="1" latinLnBrk="0" hangingPunct="1">
        <a:defRPr kumimoji="1" sz="2133" kern="1200">
          <a:solidFill>
            <a:schemeClr val="tx1"/>
          </a:solidFill>
          <a:latin typeface="+mn-lt"/>
          <a:ea typeface="+mn-ea"/>
          <a:cs typeface="+mn-cs"/>
        </a:defRPr>
      </a:lvl7pPr>
      <a:lvl8pPr marL="3634840" algn="l" defTabSz="1038525" rtl="0" eaLnBrk="1" latinLnBrk="0" hangingPunct="1">
        <a:defRPr kumimoji="1" sz="2133" kern="1200">
          <a:solidFill>
            <a:schemeClr val="tx1"/>
          </a:solidFill>
          <a:latin typeface="+mn-lt"/>
          <a:ea typeface="+mn-ea"/>
          <a:cs typeface="+mn-cs"/>
        </a:defRPr>
      </a:lvl8pPr>
      <a:lvl9pPr marL="4154104" algn="l" defTabSz="1038525" rtl="0" eaLnBrk="1" latinLnBrk="0" hangingPunct="1">
        <a:defRPr kumimoji="1"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5781" name="正方形/長方形 4"/>
          <p:cNvSpPr>
            <a:spLocks noChangeArrowheads="1"/>
          </p:cNvSpPr>
          <p:nvPr/>
        </p:nvSpPr>
        <p:spPr bwMode="auto">
          <a:xfrm>
            <a:off x="95249" y="934765"/>
            <a:ext cx="12096751" cy="5599457"/>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3" name="Rectangle 28"/>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eaLnBrk="1" hangingPunct="1">
              <a:lnSpc>
                <a:spcPct val="135000"/>
              </a:lnSpc>
              <a:defRPr/>
            </a:pPr>
            <a:r>
              <a:rPr lang="ja-JP" altLang="en-US" sz="1867" dirty="0">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pic>
        <p:nvPicPr>
          <p:cNvPr id="20" name="図 18" descr="C:\Users\i5525483\Desktop\147_0201\RIMG094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08712" y="988527"/>
            <a:ext cx="2429537" cy="168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p:cNvSpPr/>
          <p:nvPr/>
        </p:nvSpPr>
        <p:spPr>
          <a:xfrm>
            <a:off x="9727099" y="2686168"/>
            <a:ext cx="2185247" cy="302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ja-JP" altLang="en-US" sz="1200" dirty="0">
                <a:solidFill>
                  <a:schemeClr val="tx1"/>
                </a:solidFill>
                <a:latin typeface="Meiryo UI" panose="020B0604030504040204" pitchFamily="50" charset="-128"/>
                <a:ea typeface="Meiryo UI" panose="020B0604030504040204" pitchFamily="50" charset="-128"/>
              </a:rPr>
              <a:t>災害救助物資の備蓄例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Rectangle 5"/>
          <p:cNvSpPr>
            <a:spLocks noChangeArrowheads="1"/>
          </p:cNvSpPr>
          <p:nvPr/>
        </p:nvSpPr>
        <p:spPr bwMode="auto">
          <a:xfrm>
            <a:off x="164944" y="1305486"/>
            <a:ext cx="9606138" cy="11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災害救助物資の備蓄 </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南海トラフ巨大地震の想定避難所避難者数分（</a:t>
            </a:r>
            <a:r>
              <a:rPr lang="en-US" altLang="ja-JP" sz="1867" dirty="0">
                <a:latin typeface="Meiryo UI" panose="020B0604030504040204" pitchFamily="50" charset="-128"/>
                <a:ea typeface="Meiryo UI" panose="020B0604030504040204" pitchFamily="50" charset="-128"/>
              </a:rPr>
              <a:t>53</a:t>
            </a:r>
            <a:r>
              <a:rPr lang="ja-JP" altLang="en-US" sz="1867" dirty="0">
                <a:latin typeface="Meiryo UI" panose="020B0604030504040204" pitchFamily="50" charset="-128"/>
                <a:ea typeface="Meiryo UI" panose="020B0604030504040204" pitchFamily="50" charset="-128"/>
              </a:rPr>
              <a:t>万人、３日分）を府市で分担し備蓄</a:t>
            </a:r>
            <a:endParaRPr lang="en-US" altLang="ja-JP" sz="1867"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67" dirty="0">
                <a:solidFill>
                  <a:srgbClr val="000000"/>
                </a:solidFill>
                <a:latin typeface="Meiryo UI" panose="020B0604030504040204" pitchFamily="50" charset="-128"/>
                <a:ea typeface="Meiryo UI" panose="020B0604030504040204" pitchFamily="50" charset="-128"/>
              </a:rPr>
              <a:t>他自治体や民間事業者等と物資に関する協定を締結し物資量を確保</a:t>
            </a:r>
            <a:r>
              <a:rPr lang="ja-JP" altLang="en-US" sz="1867"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p:txBody>
      </p:sp>
      <p:sp>
        <p:nvSpPr>
          <p:cNvPr id="18"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48</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11" name="Rectangle 5"/>
          <p:cNvSpPr>
            <a:spLocks noChangeArrowheads="1"/>
          </p:cNvSpPr>
          <p:nvPr/>
        </p:nvSpPr>
        <p:spPr bwMode="auto">
          <a:xfrm>
            <a:off x="174295" y="3782501"/>
            <a:ext cx="7449339" cy="176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緊急交通路の通行機能確保</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緊急交通路の無電柱化</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　重点</a:t>
            </a:r>
            <a:r>
              <a:rPr lang="en-US" altLang="ja-JP" sz="1867" dirty="0">
                <a:latin typeface="Meiryo UI" panose="020B0604030504040204" pitchFamily="50" charset="-128"/>
                <a:ea typeface="Meiryo UI" panose="020B0604030504040204" pitchFamily="50" charset="-128"/>
              </a:rPr>
              <a:t>14</a:t>
            </a:r>
            <a:r>
              <a:rPr lang="ja-JP" altLang="en-US" sz="1867" dirty="0">
                <a:latin typeface="Meiryo UI" panose="020B0604030504040204" pitchFamily="50" charset="-128"/>
                <a:ea typeface="Meiryo UI" panose="020B0604030504040204" pitchFamily="50" charset="-128"/>
              </a:rPr>
              <a:t>路線のうち、広域ネットワークの形成などの観点から最優先　</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する路線に加え、密集市街地や防災拠点へのアクセスルートの確保　　　</a:t>
            </a:r>
            <a:endParaRPr lang="en-US" altLang="ja-JP" sz="1867" dirty="0">
              <a:latin typeface="Meiryo UI" panose="020B0604030504040204" pitchFamily="50" charset="-128"/>
              <a:ea typeface="Meiryo UI" panose="020B0604030504040204" pitchFamily="50" charset="-128"/>
            </a:endParaRPr>
          </a:p>
          <a:p>
            <a:pPr marL="84137" lvl="1" indent="0">
              <a:spcAft>
                <a:spcPts val="400"/>
              </a:spcAft>
              <a:defRPr/>
            </a:pPr>
            <a:r>
              <a:rPr lang="ja-JP" altLang="en-US" sz="1867" dirty="0">
                <a:latin typeface="Meiryo UI" panose="020B0604030504040204" pitchFamily="50" charset="-128"/>
                <a:ea typeface="Meiryo UI" panose="020B0604030504040204" pitchFamily="50" charset="-128"/>
              </a:rPr>
              <a:t>　　　　　などの観点から未整備路線の電線共同溝整備等を実施</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無電柱化の推進と連携した下水管渠の耐震化を実施　</a:t>
            </a:r>
          </a:p>
        </p:txBody>
      </p:sp>
      <p:sp>
        <p:nvSpPr>
          <p:cNvPr id="2" name="Rectangle 5">
            <a:extLst>
              <a:ext uri="{FF2B5EF4-FFF2-40B4-BE49-F238E27FC236}">
                <a16:creationId xmlns:a16="http://schemas.microsoft.com/office/drawing/2014/main" id="{C6BB38EC-1562-53E1-AAD6-30E9DDCD7DA7}"/>
              </a:ext>
            </a:extLst>
          </p:cNvPr>
          <p:cNvSpPr>
            <a:spLocks noChangeArrowheads="1"/>
          </p:cNvSpPr>
          <p:nvPr/>
        </p:nvSpPr>
        <p:spPr bwMode="auto">
          <a:xfrm>
            <a:off x="164944" y="2626411"/>
            <a:ext cx="9606138" cy="110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defRPr/>
            </a:pPr>
            <a:r>
              <a:rPr lang="ja-JP" altLang="en-US" sz="2133" b="1" dirty="0">
                <a:latin typeface="Meiryo UI" panose="020B0604030504040204" pitchFamily="50" charset="-128"/>
                <a:ea typeface="Meiryo UI" panose="020B0604030504040204" pitchFamily="50" charset="-128"/>
              </a:rPr>
              <a:t>〇　小学校の体育館等への空調機整備 </a:t>
            </a:r>
          </a:p>
          <a:p>
            <a:pPr marL="623888"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令和６年元日の能登半島地震をふまえ、避難所ともなる小学校の体育館等への空調機整備に向けた調査を実施　　 </a:t>
            </a:r>
            <a:endParaRPr lang="en-US" altLang="ja-JP" sz="1867" dirty="0">
              <a:latin typeface="Meiryo UI" panose="020B0604030504040204" pitchFamily="50" charset="-128"/>
              <a:ea typeface="Meiryo UI" panose="020B0604030504040204" pitchFamily="50" charset="-128"/>
            </a:endParaRPr>
          </a:p>
        </p:txBody>
      </p:sp>
      <p:grpSp>
        <p:nvGrpSpPr>
          <p:cNvPr id="75838" name="グループ化 75837">
            <a:extLst>
              <a:ext uri="{FF2B5EF4-FFF2-40B4-BE49-F238E27FC236}">
                <a16:creationId xmlns:a16="http://schemas.microsoft.com/office/drawing/2014/main" id="{6322F0E4-D55D-B67D-482E-7E24ED1900C1}"/>
              </a:ext>
            </a:extLst>
          </p:cNvPr>
          <p:cNvGrpSpPr/>
          <p:nvPr/>
        </p:nvGrpSpPr>
        <p:grpSpPr>
          <a:xfrm>
            <a:off x="8040046" y="3694828"/>
            <a:ext cx="4260042" cy="2871003"/>
            <a:chOff x="6292686" y="2954253"/>
            <a:chExt cx="3036748" cy="2040746"/>
          </a:xfrm>
        </p:grpSpPr>
        <p:grpSp>
          <p:nvGrpSpPr>
            <p:cNvPr id="75839" name="グループ化 75838">
              <a:extLst>
                <a:ext uri="{FF2B5EF4-FFF2-40B4-BE49-F238E27FC236}">
                  <a16:creationId xmlns:a16="http://schemas.microsoft.com/office/drawing/2014/main" id="{011B1BCC-4EF7-9A95-FA8E-2F2FBAB7452C}"/>
                </a:ext>
              </a:extLst>
            </p:cNvPr>
            <p:cNvGrpSpPr/>
            <p:nvPr/>
          </p:nvGrpSpPr>
          <p:grpSpPr>
            <a:xfrm>
              <a:off x="6292686" y="2954253"/>
              <a:ext cx="3036748" cy="2040746"/>
              <a:chOff x="6292686" y="2954253"/>
              <a:chExt cx="3036748" cy="2040746"/>
            </a:xfrm>
          </p:grpSpPr>
          <p:sp>
            <p:nvSpPr>
              <p:cNvPr id="75854" name="正方形/長方形 75853">
                <a:extLst>
                  <a:ext uri="{FF2B5EF4-FFF2-40B4-BE49-F238E27FC236}">
                    <a16:creationId xmlns:a16="http://schemas.microsoft.com/office/drawing/2014/main" id="{9E79F2D9-A530-608D-A56E-B09B7DEE409B}"/>
                  </a:ext>
                </a:extLst>
              </p:cNvPr>
              <p:cNvSpPr/>
              <p:nvPr/>
            </p:nvSpPr>
            <p:spPr>
              <a:xfrm>
                <a:off x="7088115" y="4748778"/>
                <a:ext cx="2241319" cy="246221"/>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緊急交通路の無電柱化　重点１４路線</a:t>
                </a:r>
              </a:p>
            </p:txBody>
          </p:sp>
          <p:grpSp>
            <p:nvGrpSpPr>
              <p:cNvPr id="75855" name="グループ化 75854">
                <a:extLst>
                  <a:ext uri="{FF2B5EF4-FFF2-40B4-BE49-F238E27FC236}">
                    <a16:creationId xmlns:a16="http://schemas.microsoft.com/office/drawing/2014/main" id="{7FC5C0D5-5185-D8DF-EC6E-DA388D256B6D}"/>
                  </a:ext>
                </a:extLst>
              </p:cNvPr>
              <p:cNvGrpSpPr/>
              <p:nvPr/>
            </p:nvGrpSpPr>
            <p:grpSpPr>
              <a:xfrm>
                <a:off x="6939015" y="2960594"/>
                <a:ext cx="2001339" cy="1783527"/>
                <a:chOff x="6845698" y="2763490"/>
                <a:chExt cx="2001339" cy="1783527"/>
              </a:xfrm>
            </p:grpSpPr>
            <p:pic>
              <p:nvPicPr>
                <p:cNvPr id="75864" name="図 75863">
                  <a:extLst>
                    <a:ext uri="{FF2B5EF4-FFF2-40B4-BE49-F238E27FC236}">
                      <a16:creationId xmlns:a16="http://schemas.microsoft.com/office/drawing/2014/main" id="{66A1FA26-4D62-C188-1DCC-B23EAA1B62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122" t="2111" r="16498" b="2103"/>
                <a:stretch/>
              </p:blipFill>
              <p:spPr>
                <a:xfrm>
                  <a:off x="6845698" y="2763490"/>
                  <a:ext cx="1836791" cy="1752327"/>
                </a:xfrm>
                <a:prstGeom prst="rect">
                  <a:avLst/>
                </a:prstGeom>
              </p:spPr>
            </p:pic>
            <p:grpSp>
              <p:nvGrpSpPr>
                <p:cNvPr id="75865" name="グループ化 75864">
                  <a:extLst>
                    <a:ext uri="{FF2B5EF4-FFF2-40B4-BE49-F238E27FC236}">
                      <a16:creationId xmlns:a16="http://schemas.microsoft.com/office/drawing/2014/main" id="{B94F32CF-3AD1-6D3A-C0CD-604E58ABBF2F}"/>
                    </a:ext>
                  </a:extLst>
                </p:cNvPr>
                <p:cNvGrpSpPr/>
                <p:nvPr/>
              </p:nvGrpSpPr>
              <p:grpSpPr>
                <a:xfrm rot="20003149">
                  <a:off x="7094201" y="3101183"/>
                  <a:ext cx="620700" cy="287105"/>
                  <a:chOff x="58008" y="17229"/>
                  <a:chExt cx="621340" cy="287158"/>
                </a:xfrm>
              </p:grpSpPr>
              <p:sp>
                <p:nvSpPr>
                  <p:cNvPr id="75878" name="円/楕円 174">
                    <a:extLst>
                      <a:ext uri="{FF2B5EF4-FFF2-40B4-BE49-F238E27FC236}">
                        <a16:creationId xmlns:a16="http://schemas.microsoft.com/office/drawing/2014/main" id="{38E37601-B7BE-C57B-D709-57278E410355}"/>
                      </a:ext>
                    </a:extLst>
                  </p:cNvPr>
                  <p:cNvSpPr/>
                  <p:nvPr/>
                </p:nvSpPr>
                <p:spPr>
                  <a:xfrm>
                    <a:off x="58008" y="17229"/>
                    <a:ext cx="450387" cy="167928"/>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79" name="テキスト ボックス 1">
                    <a:extLst>
                      <a:ext uri="{FF2B5EF4-FFF2-40B4-BE49-F238E27FC236}">
                        <a16:creationId xmlns:a16="http://schemas.microsoft.com/office/drawing/2014/main" id="{EA702F9C-3B65-3813-6FE9-E312BA2D9FB2}"/>
                      </a:ext>
                    </a:extLst>
                  </p:cNvPr>
                  <p:cNvSpPr txBox="1"/>
                  <p:nvPr/>
                </p:nvSpPr>
                <p:spPr>
                  <a:xfrm>
                    <a:off x="79501" y="20084"/>
                    <a:ext cx="599847" cy="2843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神戸方面</a:t>
                    </a:r>
                  </a:p>
                </p:txBody>
              </p:sp>
            </p:grpSp>
            <p:grpSp>
              <p:nvGrpSpPr>
                <p:cNvPr id="75866" name="グループ化 75865">
                  <a:extLst>
                    <a:ext uri="{FF2B5EF4-FFF2-40B4-BE49-F238E27FC236}">
                      <a16:creationId xmlns:a16="http://schemas.microsoft.com/office/drawing/2014/main" id="{F9F57048-A7E5-4470-F3C9-43A868C16900}"/>
                    </a:ext>
                  </a:extLst>
                </p:cNvPr>
                <p:cNvGrpSpPr/>
                <p:nvPr/>
              </p:nvGrpSpPr>
              <p:grpSpPr>
                <a:xfrm>
                  <a:off x="7619995" y="2779412"/>
                  <a:ext cx="681636" cy="267335"/>
                  <a:chOff x="50242" y="22452"/>
                  <a:chExt cx="682301" cy="267384"/>
                </a:xfrm>
              </p:grpSpPr>
              <p:sp>
                <p:nvSpPr>
                  <p:cNvPr id="75876" name="円/楕円 177">
                    <a:extLst>
                      <a:ext uri="{FF2B5EF4-FFF2-40B4-BE49-F238E27FC236}">
                        <a16:creationId xmlns:a16="http://schemas.microsoft.com/office/drawing/2014/main" id="{7C9C2F57-4EA0-AEEF-B595-054EC17187EE}"/>
                      </a:ext>
                    </a:extLst>
                  </p:cNvPr>
                  <p:cNvSpPr/>
                  <p:nvPr/>
                </p:nvSpPr>
                <p:spPr>
                  <a:xfrm>
                    <a:off x="50242" y="28936"/>
                    <a:ext cx="459100" cy="156824"/>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77" name="テキスト ボックス 49">
                    <a:extLst>
                      <a:ext uri="{FF2B5EF4-FFF2-40B4-BE49-F238E27FC236}">
                        <a16:creationId xmlns:a16="http://schemas.microsoft.com/office/drawing/2014/main" id="{F3EB1C68-A0C4-14F3-2146-5ACD8C3EEECB}"/>
                      </a:ext>
                    </a:extLst>
                  </p:cNvPr>
                  <p:cNvSpPr txBox="1"/>
                  <p:nvPr/>
                </p:nvSpPr>
                <p:spPr>
                  <a:xfrm>
                    <a:off x="66944" y="22452"/>
                    <a:ext cx="665599"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北摂方面</a:t>
                    </a:r>
                  </a:p>
                </p:txBody>
              </p:sp>
            </p:grpSp>
            <p:grpSp>
              <p:nvGrpSpPr>
                <p:cNvPr id="75867" name="グループ化 75866">
                  <a:extLst>
                    <a:ext uri="{FF2B5EF4-FFF2-40B4-BE49-F238E27FC236}">
                      <a16:creationId xmlns:a16="http://schemas.microsoft.com/office/drawing/2014/main" id="{F90518A5-EC64-30AB-6BA0-E3DB6A477318}"/>
                    </a:ext>
                  </a:extLst>
                </p:cNvPr>
                <p:cNvGrpSpPr/>
                <p:nvPr/>
              </p:nvGrpSpPr>
              <p:grpSpPr>
                <a:xfrm rot="3355478">
                  <a:off x="8072066" y="3004890"/>
                  <a:ext cx="637204" cy="276464"/>
                  <a:chOff x="46820" y="1774"/>
                  <a:chExt cx="580670" cy="276515"/>
                </a:xfrm>
              </p:grpSpPr>
              <p:sp>
                <p:nvSpPr>
                  <p:cNvPr id="75874" name="円/楕円 180">
                    <a:extLst>
                      <a:ext uri="{FF2B5EF4-FFF2-40B4-BE49-F238E27FC236}">
                        <a16:creationId xmlns:a16="http://schemas.microsoft.com/office/drawing/2014/main" id="{1236B8F1-B99B-0452-6D11-10A9122E82D4}"/>
                      </a:ext>
                    </a:extLst>
                  </p:cNvPr>
                  <p:cNvSpPr/>
                  <p:nvPr/>
                </p:nvSpPr>
                <p:spPr>
                  <a:xfrm>
                    <a:off x="46820" y="1774"/>
                    <a:ext cx="471775" cy="167937"/>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75" name="テキスト ボックス 52">
                    <a:extLst>
                      <a:ext uri="{FF2B5EF4-FFF2-40B4-BE49-F238E27FC236}">
                        <a16:creationId xmlns:a16="http://schemas.microsoft.com/office/drawing/2014/main" id="{5D6DA620-D2CE-C9C7-523E-DB45E08256D5}"/>
                      </a:ext>
                    </a:extLst>
                  </p:cNvPr>
                  <p:cNvSpPr txBox="1"/>
                  <p:nvPr/>
                </p:nvSpPr>
                <p:spPr>
                  <a:xfrm>
                    <a:off x="76507" y="10905"/>
                    <a:ext cx="550983"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京都方面</a:t>
                    </a:r>
                  </a:p>
                </p:txBody>
              </p:sp>
            </p:grpSp>
            <p:grpSp>
              <p:nvGrpSpPr>
                <p:cNvPr id="75868" name="グループ化 75867">
                  <a:extLst>
                    <a:ext uri="{FF2B5EF4-FFF2-40B4-BE49-F238E27FC236}">
                      <a16:creationId xmlns:a16="http://schemas.microsoft.com/office/drawing/2014/main" id="{5A77268A-33E8-F788-2B55-28DAAB2C2D40}"/>
                    </a:ext>
                  </a:extLst>
                </p:cNvPr>
                <p:cNvGrpSpPr/>
                <p:nvPr/>
              </p:nvGrpSpPr>
              <p:grpSpPr>
                <a:xfrm rot="5400000">
                  <a:off x="8345260" y="3336378"/>
                  <a:ext cx="616214" cy="387340"/>
                  <a:chOff x="78853" y="43777"/>
                  <a:chExt cx="616848" cy="387397"/>
                </a:xfrm>
              </p:grpSpPr>
              <p:sp>
                <p:nvSpPr>
                  <p:cNvPr id="75872" name="円/楕円 183">
                    <a:extLst>
                      <a:ext uri="{FF2B5EF4-FFF2-40B4-BE49-F238E27FC236}">
                        <a16:creationId xmlns:a16="http://schemas.microsoft.com/office/drawing/2014/main" id="{8C90FC3F-D9BA-58B4-B7CC-0805986BFFF9}"/>
                      </a:ext>
                    </a:extLst>
                  </p:cNvPr>
                  <p:cNvSpPr/>
                  <p:nvPr/>
                </p:nvSpPr>
                <p:spPr>
                  <a:xfrm>
                    <a:off x="146528" y="43777"/>
                    <a:ext cx="464530" cy="228249"/>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73" name="テキスト ボックス 55">
                    <a:extLst>
                      <a:ext uri="{FF2B5EF4-FFF2-40B4-BE49-F238E27FC236}">
                        <a16:creationId xmlns:a16="http://schemas.microsoft.com/office/drawing/2014/main" id="{0D31120A-8012-7044-E1D5-4249C34D5C31}"/>
                      </a:ext>
                    </a:extLst>
                  </p:cNvPr>
                  <p:cNvSpPr txBox="1"/>
                  <p:nvPr/>
                </p:nvSpPr>
                <p:spPr>
                  <a:xfrm>
                    <a:off x="78853" y="72981"/>
                    <a:ext cx="616848" cy="3581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奈良生駒</a:t>
                    </a:r>
                  </a:p>
                  <a:p>
                    <a:pPr algn="ctr">
                      <a:lnSpc>
                        <a:spcPts val="7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方面</a:t>
                    </a:r>
                  </a:p>
                </p:txBody>
              </p:sp>
            </p:grpSp>
            <p:grpSp>
              <p:nvGrpSpPr>
                <p:cNvPr id="75869" name="グループ化 75868">
                  <a:extLst>
                    <a:ext uri="{FF2B5EF4-FFF2-40B4-BE49-F238E27FC236}">
                      <a16:creationId xmlns:a16="http://schemas.microsoft.com/office/drawing/2014/main" id="{D011116B-F2D7-1BE2-C0F3-7D79E6C6FEF7}"/>
                    </a:ext>
                  </a:extLst>
                </p:cNvPr>
                <p:cNvGrpSpPr/>
                <p:nvPr/>
              </p:nvGrpSpPr>
              <p:grpSpPr>
                <a:xfrm rot="1114259">
                  <a:off x="7147762" y="4273238"/>
                  <a:ext cx="780503" cy="273779"/>
                  <a:chOff x="-29481" y="50259"/>
                  <a:chExt cx="729280" cy="273829"/>
                </a:xfrm>
              </p:grpSpPr>
              <p:sp>
                <p:nvSpPr>
                  <p:cNvPr id="75870" name="円/楕円 186">
                    <a:extLst>
                      <a:ext uri="{FF2B5EF4-FFF2-40B4-BE49-F238E27FC236}">
                        <a16:creationId xmlns:a16="http://schemas.microsoft.com/office/drawing/2014/main" id="{263609A2-4542-2F67-69F5-AA8D6F1E4D79}"/>
                      </a:ext>
                    </a:extLst>
                  </p:cNvPr>
                  <p:cNvSpPr/>
                  <p:nvPr/>
                </p:nvSpPr>
                <p:spPr>
                  <a:xfrm>
                    <a:off x="-29481" y="50259"/>
                    <a:ext cx="555481" cy="165912"/>
                  </a:xfrm>
                  <a:prstGeom prst="ellipse">
                    <a:avLst/>
                  </a:prstGeom>
                  <a:solidFill>
                    <a:schemeClr val="bg1"/>
                  </a:solidFill>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800" dirty="0">
                      <a:latin typeface="ＭＳ Ｐゴシック" panose="020B0600070205080204" pitchFamily="50" charset="-128"/>
                      <a:ea typeface="ＭＳ Ｐゴシック" panose="020B0600070205080204" pitchFamily="50" charset="-128"/>
                    </a:endParaRPr>
                  </a:p>
                </p:txBody>
              </p:sp>
              <p:sp>
                <p:nvSpPr>
                  <p:cNvPr id="75871" name="テキスト ボックス 58">
                    <a:extLst>
                      <a:ext uri="{FF2B5EF4-FFF2-40B4-BE49-F238E27FC236}">
                        <a16:creationId xmlns:a16="http://schemas.microsoft.com/office/drawing/2014/main" id="{9C857CD2-71CD-D449-8E78-2AE1D1769833}"/>
                      </a:ext>
                    </a:extLst>
                  </p:cNvPr>
                  <p:cNvSpPr txBox="1"/>
                  <p:nvPr/>
                </p:nvSpPr>
                <p:spPr>
                  <a:xfrm>
                    <a:off x="24403" y="56704"/>
                    <a:ext cx="675396" cy="2673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900"/>
                      </a:lnSpc>
                      <a:spcAft>
                        <a:spcPts val="0"/>
                      </a:spcAft>
                    </a:pPr>
                    <a:r>
                      <a:rPr lang="ja-JP" sz="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南大阪方面</a:t>
                    </a:r>
                  </a:p>
                </p:txBody>
              </p:sp>
            </p:grpSp>
          </p:grpSp>
          <p:grpSp>
            <p:nvGrpSpPr>
              <p:cNvPr id="75856" name="グループ化 75855">
                <a:extLst>
                  <a:ext uri="{FF2B5EF4-FFF2-40B4-BE49-F238E27FC236}">
                    <a16:creationId xmlns:a16="http://schemas.microsoft.com/office/drawing/2014/main" id="{E9EAAF58-22FF-6622-5563-1BD12A7B588F}"/>
                  </a:ext>
                </a:extLst>
              </p:cNvPr>
              <p:cNvGrpSpPr/>
              <p:nvPr/>
            </p:nvGrpSpPr>
            <p:grpSpPr>
              <a:xfrm>
                <a:off x="6292686" y="2954253"/>
                <a:ext cx="1134389" cy="548424"/>
                <a:chOff x="6299350" y="550098"/>
                <a:chExt cx="1134389" cy="548424"/>
              </a:xfrm>
              <a:noFill/>
            </p:grpSpPr>
            <p:grpSp>
              <p:nvGrpSpPr>
                <p:cNvPr id="75858" name="グループ化 75857">
                  <a:extLst>
                    <a:ext uri="{FF2B5EF4-FFF2-40B4-BE49-F238E27FC236}">
                      <a16:creationId xmlns:a16="http://schemas.microsoft.com/office/drawing/2014/main" id="{2B587924-450B-D935-66E0-BE1CDFCFA97D}"/>
                    </a:ext>
                  </a:extLst>
                </p:cNvPr>
                <p:cNvGrpSpPr/>
                <p:nvPr/>
              </p:nvGrpSpPr>
              <p:grpSpPr>
                <a:xfrm>
                  <a:off x="6373953" y="569186"/>
                  <a:ext cx="1059786" cy="529336"/>
                  <a:chOff x="6251893" y="665779"/>
                  <a:chExt cx="1059786" cy="529336"/>
                </a:xfrm>
                <a:grpFill/>
              </p:grpSpPr>
              <p:sp>
                <p:nvSpPr>
                  <p:cNvPr id="75860" name="テキスト ボックス 52">
                    <a:extLst>
                      <a:ext uri="{FF2B5EF4-FFF2-40B4-BE49-F238E27FC236}">
                        <a16:creationId xmlns:a16="http://schemas.microsoft.com/office/drawing/2014/main" id="{CF0AFC8A-738C-6EE2-8344-53A76F2DC27E}"/>
                      </a:ext>
                    </a:extLst>
                  </p:cNvPr>
                  <p:cNvSpPr txBox="1"/>
                  <p:nvPr/>
                </p:nvSpPr>
                <p:spPr>
                  <a:xfrm>
                    <a:off x="6493671" y="665779"/>
                    <a:ext cx="818008" cy="281534"/>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整備済区間</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（事業中含む）</a:t>
                    </a:r>
                  </a:p>
                </p:txBody>
              </p:sp>
              <p:sp>
                <p:nvSpPr>
                  <p:cNvPr id="75861" name="テキスト ボックス 54">
                    <a:extLst>
                      <a:ext uri="{FF2B5EF4-FFF2-40B4-BE49-F238E27FC236}">
                        <a16:creationId xmlns:a16="http://schemas.microsoft.com/office/drawing/2014/main" id="{3727095E-1455-7121-DC7B-725D0AAE57CF}"/>
                      </a:ext>
                    </a:extLst>
                  </p:cNvPr>
                  <p:cNvSpPr txBox="1"/>
                  <p:nvPr/>
                </p:nvSpPr>
                <p:spPr>
                  <a:xfrm>
                    <a:off x="6504785" y="905709"/>
                    <a:ext cx="745279" cy="289406"/>
                  </a:xfrm>
                  <a:prstGeom prst="rect">
                    <a:avLst/>
                  </a:prstGeom>
                  <a:grp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ＭＳ Ｐゴシック" panose="020B0600070205080204" pitchFamily="50" charset="-128"/>
                        <a:ea typeface="ＭＳ Ｐゴシック" panose="020B0600070205080204" pitchFamily="50" charset="-128"/>
                      </a:rPr>
                      <a:t>未整備区間</a:t>
                    </a:r>
                  </a:p>
                </p:txBody>
              </p:sp>
              <p:cxnSp>
                <p:nvCxnSpPr>
                  <p:cNvPr id="75862" name="直線コネクタ 75861">
                    <a:extLst>
                      <a:ext uri="{FF2B5EF4-FFF2-40B4-BE49-F238E27FC236}">
                        <a16:creationId xmlns:a16="http://schemas.microsoft.com/office/drawing/2014/main" id="{2FC611A8-22ED-E4A4-CF8B-795CEF73591D}"/>
                      </a:ext>
                    </a:extLst>
                  </p:cNvPr>
                  <p:cNvCxnSpPr/>
                  <p:nvPr/>
                </p:nvCxnSpPr>
                <p:spPr>
                  <a:xfrm>
                    <a:off x="6251893" y="800159"/>
                    <a:ext cx="180000" cy="0"/>
                  </a:xfrm>
                  <a:prstGeom prst="line">
                    <a:avLst/>
                  </a:prstGeom>
                  <a:grpFill/>
                  <a:ln w="2222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863" name="直線コネクタ 75862">
                    <a:extLst>
                      <a:ext uri="{FF2B5EF4-FFF2-40B4-BE49-F238E27FC236}">
                        <a16:creationId xmlns:a16="http://schemas.microsoft.com/office/drawing/2014/main" id="{2680D2A1-62F6-76AF-EAD3-D7B417282B0E}"/>
                      </a:ext>
                    </a:extLst>
                  </p:cNvPr>
                  <p:cNvCxnSpPr/>
                  <p:nvPr/>
                </p:nvCxnSpPr>
                <p:spPr>
                  <a:xfrm>
                    <a:off x="6251893" y="1048652"/>
                    <a:ext cx="180000" cy="0"/>
                  </a:xfrm>
                  <a:prstGeom prst="line">
                    <a:avLst/>
                  </a:prstGeom>
                  <a:grpFill/>
                  <a:ln w="22225"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75859" name="角丸四角形 96">
                  <a:extLst>
                    <a:ext uri="{FF2B5EF4-FFF2-40B4-BE49-F238E27FC236}">
                      <a16:creationId xmlns:a16="http://schemas.microsoft.com/office/drawing/2014/main" id="{67801600-CC45-C6B2-0184-4AD3037501F8}"/>
                    </a:ext>
                  </a:extLst>
                </p:cNvPr>
                <p:cNvSpPr/>
                <p:nvPr/>
              </p:nvSpPr>
              <p:spPr>
                <a:xfrm>
                  <a:off x="6299350" y="550098"/>
                  <a:ext cx="948062" cy="502004"/>
                </a:xfrm>
                <a:prstGeom prst="roundRect">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75857" name="Line 26">
                <a:extLst>
                  <a:ext uri="{FF2B5EF4-FFF2-40B4-BE49-F238E27FC236}">
                    <a16:creationId xmlns:a16="http://schemas.microsoft.com/office/drawing/2014/main" id="{2DEA6489-DA8F-4463-D389-726060AF49BA}"/>
                  </a:ext>
                </a:extLst>
              </p:cNvPr>
              <p:cNvSpPr>
                <a:spLocks noChangeShapeType="1"/>
              </p:cNvSpPr>
              <p:nvPr/>
            </p:nvSpPr>
            <p:spPr bwMode="auto">
              <a:xfrm flipV="1">
                <a:off x="8066042" y="4102510"/>
                <a:ext cx="3749" cy="34641"/>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ＭＳ Ｐゴシック" panose="020B0600070205080204" pitchFamily="50" charset="-128"/>
                </a:endParaRPr>
              </a:p>
            </p:txBody>
          </p:sp>
        </p:grpSp>
        <p:grpSp>
          <p:nvGrpSpPr>
            <p:cNvPr id="75840" name="グループ化 75839">
              <a:extLst>
                <a:ext uri="{FF2B5EF4-FFF2-40B4-BE49-F238E27FC236}">
                  <a16:creationId xmlns:a16="http://schemas.microsoft.com/office/drawing/2014/main" id="{CE065BCF-6E7F-8F87-8FD2-E07709D529D4}"/>
                </a:ext>
              </a:extLst>
            </p:cNvPr>
            <p:cNvGrpSpPr/>
            <p:nvPr/>
          </p:nvGrpSpPr>
          <p:grpSpPr>
            <a:xfrm>
              <a:off x="6292688" y="3617858"/>
              <a:ext cx="1187099" cy="208343"/>
              <a:chOff x="8041292" y="4509598"/>
              <a:chExt cx="1187099" cy="208343"/>
            </a:xfrm>
          </p:grpSpPr>
          <p:grpSp>
            <p:nvGrpSpPr>
              <p:cNvPr id="75850" name="グループ化 75849">
                <a:extLst>
                  <a:ext uri="{FF2B5EF4-FFF2-40B4-BE49-F238E27FC236}">
                    <a16:creationId xmlns:a16="http://schemas.microsoft.com/office/drawing/2014/main" id="{C65C94CE-996D-4187-5F5D-52BFC4724AFC}"/>
                  </a:ext>
                </a:extLst>
              </p:cNvPr>
              <p:cNvGrpSpPr/>
              <p:nvPr/>
            </p:nvGrpSpPr>
            <p:grpSpPr>
              <a:xfrm>
                <a:off x="8041292" y="4509598"/>
                <a:ext cx="1187099" cy="208343"/>
                <a:chOff x="4797315" y="4183772"/>
                <a:chExt cx="989365" cy="161218"/>
              </a:xfrm>
            </p:grpSpPr>
            <p:sp>
              <p:nvSpPr>
                <p:cNvPr id="75852" name="正方形/長方形 75851">
                  <a:extLst>
                    <a:ext uri="{FF2B5EF4-FFF2-40B4-BE49-F238E27FC236}">
                      <a16:creationId xmlns:a16="http://schemas.microsoft.com/office/drawing/2014/main" id="{E45417F9-F0BC-B6DB-E686-625F309A34F6}"/>
                    </a:ext>
                  </a:extLst>
                </p:cNvPr>
                <p:cNvSpPr/>
                <p:nvPr/>
              </p:nvSpPr>
              <p:spPr bwMode="gray">
                <a:xfrm>
                  <a:off x="4797315" y="4183772"/>
                  <a:ext cx="895596" cy="12903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a typeface="ＭＳ Ｐゴシック" panose="020B0600070205080204" pitchFamily="50" charset="-128"/>
                  </a:endParaRPr>
                </a:p>
              </p:txBody>
            </p:sp>
            <p:sp>
              <p:nvSpPr>
                <p:cNvPr id="75853" name="タイトル 1">
                  <a:extLst>
                    <a:ext uri="{FF2B5EF4-FFF2-40B4-BE49-F238E27FC236}">
                      <a16:creationId xmlns:a16="http://schemas.microsoft.com/office/drawing/2014/main" id="{564316B7-1675-C90E-68A6-6623D3A4AC97}"/>
                    </a:ext>
                  </a:extLst>
                </p:cNvPr>
                <p:cNvSpPr txBox="1">
                  <a:spLocks/>
                </p:cNvSpPr>
                <p:nvPr/>
              </p:nvSpPr>
              <p:spPr bwMode="gray">
                <a:xfrm>
                  <a:off x="5053744" y="4205711"/>
                  <a:ext cx="732936" cy="139279"/>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800" dirty="0">
                      <a:latin typeface="ＭＳ Ｐゴシック" panose="020B0600070205080204" pitchFamily="50" charset="-128"/>
                      <a:ea typeface="ＭＳ Ｐゴシック" panose="020B0600070205080204" pitchFamily="50" charset="-128"/>
                    </a:rPr>
                    <a:t>Ｒ６事業実施箇所</a:t>
                  </a:r>
                </a:p>
              </p:txBody>
            </p:sp>
          </p:grpSp>
          <p:sp>
            <p:nvSpPr>
              <p:cNvPr id="75851" name="円/楕円 58">
                <a:extLst>
                  <a:ext uri="{FF2B5EF4-FFF2-40B4-BE49-F238E27FC236}">
                    <a16:creationId xmlns:a16="http://schemas.microsoft.com/office/drawing/2014/main" id="{AB053879-F296-B0CB-F025-8C17177DBAEA}"/>
                  </a:ext>
                </a:extLst>
              </p:cNvPr>
              <p:cNvSpPr/>
              <p:nvPr/>
            </p:nvSpPr>
            <p:spPr>
              <a:xfrm>
                <a:off x="8090484" y="4556459"/>
                <a:ext cx="174466"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
          <p:nvSpPr>
            <p:cNvPr id="75841" name="円/楕円 58">
              <a:extLst>
                <a:ext uri="{FF2B5EF4-FFF2-40B4-BE49-F238E27FC236}">
                  <a16:creationId xmlns:a16="http://schemas.microsoft.com/office/drawing/2014/main" id="{ABC805EF-0BAF-EFCF-34D2-75540349E2A9}"/>
                </a:ext>
              </a:extLst>
            </p:cNvPr>
            <p:cNvSpPr/>
            <p:nvPr/>
          </p:nvSpPr>
          <p:spPr>
            <a:xfrm rot="6562831">
              <a:off x="7674270" y="4275139"/>
              <a:ext cx="624498" cy="136014"/>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2" name="円/楕円 58">
              <a:extLst>
                <a:ext uri="{FF2B5EF4-FFF2-40B4-BE49-F238E27FC236}">
                  <a16:creationId xmlns:a16="http://schemas.microsoft.com/office/drawing/2014/main" id="{7C0BFD22-AFC9-72AB-18A5-EEAF4D7BDBFE}"/>
                </a:ext>
              </a:extLst>
            </p:cNvPr>
            <p:cNvSpPr/>
            <p:nvPr/>
          </p:nvSpPr>
          <p:spPr>
            <a:xfrm rot="5400000">
              <a:off x="8322357" y="4393816"/>
              <a:ext cx="453246" cy="91732"/>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3" name="円/楕円 58">
              <a:extLst>
                <a:ext uri="{FF2B5EF4-FFF2-40B4-BE49-F238E27FC236}">
                  <a16:creationId xmlns:a16="http://schemas.microsoft.com/office/drawing/2014/main" id="{A5A2BA42-6189-78BE-16E4-7BF24C680BD6}"/>
                </a:ext>
              </a:extLst>
            </p:cNvPr>
            <p:cNvSpPr/>
            <p:nvPr/>
          </p:nvSpPr>
          <p:spPr>
            <a:xfrm rot="5400000">
              <a:off x="8567623" y="3484834"/>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4" name="円/楕円 58">
              <a:extLst>
                <a:ext uri="{FF2B5EF4-FFF2-40B4-BE49-F238E27FC236}">
                  <a16:creationId xmlns:a16="http://schemas.microsoft.com/office/drawing/2014/main" id="{1443ADD7-C4C0-5A63-98AC-44799E3C0E28}"/>
                </a:ext>
              </a:extLst>
            </p:cNvPr>
            <p:cNvSpPr/>
            <p:nvPr/>
          </p:nvSpPr>
          <p:spPr>
            <a:xfrm rot="21145084">
              <a:off x="8294455" y="3560215"/>
              <a:ext cx="217126" cy="8554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5" name="円/楕円 58">
              <a:extLst>
                <a:ext uri="{FF2B5EF4-FFF2-40B4-BE49-F238E27FC236}">
                  <a16:creationId xmlns:a16="http://schemas.microsoft.com/office/drawing/2014/main" id="{3BFFDC1B-3242-ABB3-6EF7-FB7691F09FA2}"/>
                </a:ext>
              </a:extLst>
            </p:cNvPr>
            <p:cNvSpPr/>
            <p:nvPr/>
          </p:nvSpPr>
          <p:spPr>
            <a:xfrm rot="3622451">
              <a:off x="7878061" y="3906656"/>
              <a:ext cx="140190" cy="6396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6" name="円/楕円 58">
              <a:extLst>
                <a:ext uri="{FF2B5EF4-FFF2-40B4-BE49-F238E27FC236}">
                  <a16:creationId xmlns:a16="http://schemas.microsoft.com/office/drawing/2014/main" id="{FBAD922F-C8B2-F02B-8798-433E46FEF90C}"/>
                </a:ext>
              </a:extLst>
            </p:cNvPr>
            <p:cNvSpPr/>
            <p:nvPr/>
          </p:nvSpPr>
          <p:spPr>
            <a:xfrm rot="6892221">
              <a:off x="7923105" y="3264309"/>
              <a:ext cx="381104" cy="124496"/>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7" name="円/楕円 58">
              <a:extLst>
                <a:ext uri="{FF2B5EF4-FFF2-40B4-BE49-F238E27FC236}">
                  <a16:creationId xmlns:a16="http://schemas.microsoft.com/office/drawing/2014/main" id="{ADC41A8B-FB2A-DDF8-E039-EB6BF80D4D26}"/>
                </a:ext>
              </a:extLst>
            </p:cNvPr>
            <p:cNvSpPr/>
            <p:nvPr/>
          </p:nvSpPr>
          <p:spPr>
            <a:xfrm rot="4185067">
              <a:off x="7689714" y="3349453"/>
              <a:ext cx="357222" cy="119229"/>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8" name="円/楕円 58">
              <a:extLst>
                <a:ext uri="{FF2B5EF4-FFF2-40B4-BE49-F238E27FC236}">
                  <a16:creationId xmlns:a16="http://schemas.microsoft.com/office/drawing/2014/main" id="{5F04B1C3-5EAD-6179-88D8-7320AFBDDF48}"/>
                </a:ext>
              </a:extLst>
            </p:cNvPr>
            <p:cNvSpPr/>
            <p:nvPr/>
          </p:nvSpPr>
          <p:spPr>
            <a:xfrm rot="5822408">
              <a:off x="7496145" y="3376917"/>
              <a:ext cx="287849" cy="81647"/>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sp>
          <p:nvSpPr>
            <p:cNvPr id="75849" name="円/楕円 58">
              <a:extLst>
                <a:ext uri="{FF2B5EF4-FFF2-40B4-BE49-F238E27FC236}">
                  <a16:creationId xmlns:a16="http://schemas.microsoft.com/office/drawing/2014/main" id="{4AA91B21-7E77-A909-BB6E-D7129DD0CCD1}"/>
                </a:ext>
              </a:extLst>
            </p:cNvPr>
            <p:cNvSpPr/>
            <p:nvPr/>
          </p:nvSpPr>
          <p:spPr>
            <a:xfrm rot="20272186">
              <a:off x="7569457" y="3738355"/>
              <a:ext cx="134699" cy="54801"/>
            </a:xfrm>
            <a:prstGeom prst="ellipse">
              <a:avLst/>
            </a:prstGeom>
            <a:noFill/>
            <a:ln w="12700">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39661970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79877" name="正方形/長方形 4"/>
          <p:cNvSpPr>
            <a:spLocks noChangeArrowheads="1"/>
          </p:cNvSpPr>
          <p:nvPr/>
        </p:nvSpPr>
        <p:spPr bwMode="auto">
          <a:xfrm>
            <a:off x="42334" y="914400"/>
            <a:ext cx="12096751" cy="5791199"/>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ts val="1600"/>
              </a:lnSpc>
              <a:spcBef>
                <a:spcPts val="400"/>
              </a:spcBef>
              <a:spcAft>
                <a:spcPts val="667"/>
              </a:spcAft>
            </a:pPr>
            <a:endParaRPr lang="en-US" altLang="ja-JP" sz="2667" dirty="0">
              <a:latin typeface="Meiryo UI" panose="020B0604030504040204" pitchFamily="50" charset="-128"/>
              <a:ea typeface="Meiryo UI" panose="020B0604030504040204" pitchFamily="50" charset="-128"/>
            </a:endParaRPr>
          </a:p>
          <a:p>
            <a:pPr>
              <a:lnSpc>
                <a:spcPct val="110000"/>
              </a:lnSpc>
              <a:spcBef>
                <a:spcPts val="400"/>
              </a:spcBef>
              <a:spcAft>
                <a:spcPts val="400"/>
              </a:spcAft>
            </a:pPr>
            <a:r>
              <a:rPr lang="ja-JP" altLang="en-US" sz="2667" b="1">
                <a:latin typeface="Meiryo UI" panose="020B0604030504040204" pitchFamily="50" charset="-128"/>
                <a:ea typeface="Meiryo UI" panose="020B0604030504040204" pitchFamily="50" charset="-128"/>
              </a:rPr>
              <a:t> </a:t>
            </a:r>
            <a:endParaRPr lang="en-US" altLang="ja-JP" sz="2667" b="1" dirty="0">
              <a:latin typeface="Meiryo UI" panose="020B0604030504040204" pitchFamily="50" charset="-128"/>
              <a:ea typeface="Meiryo UI" panose="020B0604030504040204" pitchFamily="50" charset="-128"/>
            </a:endParaRPr>
          </a:p>
        </p:txBody>
      </p:sp>
      <p:sp>
        <p:nvSpPr>
          <p:cNvPr id="19" name="Rectangle 5"/>
          <p:cNvSpPr>
            <a:spLocks noChangeArrowheads="1"/>
          </p:cNvSpPr>
          <p:nvPr/>
        </p:nvSpPr>
        <p:spPr bwMode="auto">
          <a:xfrm>
            <a:off x="204785" y="1335794"/>
            <a:ext cx="8360808" cy="522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2133" b="1" dirty="0">
                <a:latin typeface="Meiryo UI" panose="020B0604030504040204" pitchFamily="50" charset="-128"/>
                <a:ea typeface="Meiryo UI" panose="020B0604030504040204" pitchFamily="50" charset="-128"/>
              </a:rPr>
              <a:t>〇　南海トラフ巨大地震など切迫する大規模地震に対する耐震対策</a:t>
            </a: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堤防等の耐震対策</a:t>
            </a:r>
            <a:endParaRPr lang="en-US" altLang="ja-JP" sz="1870" dirty="0">
              <a:latin typeface="Meiryo UI" panose="020B0604030504040204" pitchFamily="50" charset="-128"/>
              <a:ea typeface="Meiryo UI" panose="020B0604030504040204" pitchFamily="50" charset="-128"/>
            </a:endParaRPr>
          </a:p>
          <a:p>
            <a:pPr marL="263525" lvl="1" indent="0">
              <a:lnSpc>
                <a:spcPts val="2800"/>
              </a:lnSpc>
            </a:pPr>
            <a:r>
              <a:rPr lang="ja-JP" altLang="en-US" sz="1870" dirty="0">
                <a:latin typeface="Meiryo UI" panose="020B0604030504040204" pitchFamily="50" charset="-128"/>
                <a:ea typeface="Meiryo UI" panose="020B0604030504040204" pitchFamily="50" charset="-128"/>
              </a:rPr>
              <a:t>　　・　津波浸水被害の軽減を図るため、海岸堤防・河川護岸の対策を実施</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　　　（令和５年度末までの実績：約</a:t>
            </a:r>
            <a:r>
              <a:rPr lang="en-US" altLang="ja-JP" sz="1870" dirty="0">
                <a:latin typeface="Meiryo UI" panose="020B0604030504040204" pitchFamily="50" charset="-128"/>
                <a:ea typeface="Meiryo UI" panose="020B0604030504040204" pitchFamily="50" charset="-128"/>
              </a:rPr>
              <a:t>11.7km</a:t>
            </a:r>
            <a:r>
              <a:rPr lang="ja-JP" altLang="en-US" sz="1870" dirty="0">
                <a:latin typeface="Meiryo UI" panose="020B0604030504040204" pitchFamily="50" charset="-128"/>
                <a:ea typeface="Meiryo UI" panose="020B0604030504040204" pitchFamily="50" charset="-128"/>
              </a:rPr>
              <a:t>を対策済）</a:t>
            </a:r>
            <a:endParaRPr lang="en-US" altLang="ja-JP" sz="1870" dirty="0">
              <a:latin typeface="Meiryo UI" panose="020B0604030504040204" pitchFamily="50" charset="-128"/>
              <a:ea typeface="Meiryo UI" panose="020B0604030504040204" pitchFamily="50" charset="-128"/>
            </a:endParaRPr>
          </a:p>
          <a:p>
            <a:pPr marL="263525" lvl="1" indent="0">
              <a:lnSpc>
                <a:spcPts val="2800"/>
              </a:lnSpc>
            </a:pPr>
            <a:endParaRPr lang="en-US" altLang="ja-JP" sz="1870"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橋梁の耐震対策</a:t>
            </a:r>
            <a:endParaRPr lang="en-US" altLang="ja-JP" sz="1870" dirty="0">
              <a:latin typeface="Meiryo UI" panose="020B0604030504040204" pitchFamily="50" charset="-128"/>
              <a:ea typeface="Meiryo UI" panose="020B0604030504040204" pitchFamily="50" charset="-128"/>
            </a:endParaRPr>
          </a:p>
          <a:p>
            <a:pPr marL="263525" lvl="1" indent="0"/>
            <a:r>
              <a:rPr lang="ja-JP" altLang="en-US" sz="1870" dirty="0">
                <a:latin typeface="Meiryo UI" panose="020B0604030504040204" pitchFamily="50" charset="-128"/>
                <a:ea typeface="Meiryo UI" panose="020B0604030504040204" pitchFamily="50" charset="-128"/>
              </a:rPr>
              <a:t> 　・　災害時の緊急交通路及び避難路に架かる既存橋梁等の対策を実施</a:t>
            </a:r>
            <a:br>
              <a:rPr lang="en-US" altLang="ja-JP" sz="1870" dirty="0">
                <a:latin typeface="Meiryo UI" panose="020B0604030504040204" pitchFamily="50" charset="-128"/>
                <a:ea typeface="Meiryo UI" panose="020B0604030504040204" pitchFamily="50" charset="-128"/>
              </a:rPr>
            </a:br>
            <a:r>
              <a:rPr lang="en-US" altLang="ja-JP" sz="1870" dirty="0">
                <a:latin typeface="Meiryo UI" panose="020B0604030504040204" pitchFamily="50" charset="-128"/>
                <a:ea typeface="Meiryo UI" panose="020B0604030504040204" pitchFamily="50" charset="-128"/>
              </a:rPr>
              <a:t>     </a:t>
            </a:r>
            <a:r>
              <a:rPr lang="ja-JP" altLang="en-US" sz="1870" dirty="0">
                <a:latin typeface="Meiryo UI" panose="020B0604030504040204" pitchFamily="50" charset="-128"/>
                <a:ea typeface="Meiryo UI" panose="020B0604030504040204" pitchFamily="50" charset="-128"/>
              </a:rPr>
              <a:t>（令和５年度末までの実績：地震対策に着手（全１橋）　　　　　　　　　　　　　　　　　　　　　</a:t>
            </a:r>
            <a:endParaRPr lang="en-US" altLang="ja-JP" sz="1870" dirty="0">
              <a:latin typeface="Meiryo UI" panose="020B0604030504040204" pitchFamily="50" charset="-128"/>
              <a:ea typeface="Meiryo UI" panose="020B0604030504040204" pitchFamily="50" charset="-128"/>
            </a:endParaRPr>
          </a:p>
          <a:p>
            <a:pPr marL="84137" lvl="1" indent="0"/>
            <a:r>
              <a:rPr lang="ja-JP" altLang="en-US" sz="1870" dirty="0">
                <a:latin typeface="Meiryo UI" panose="020B0604030504040204" pitchFamily="50" charset="-128"/>
                <a:ea typeface="Meiryo UI" panose="020B0604030504040204" pitchFamily="50" charset="-128"/>
              </a:rPr>
              <a:t>　　　　　　　　　　　　　　　　　　　　　　津波対策工事完了（全５橋））</a:t>
            </a:r>
            <a:endParaRPr lang="en-US" altLang="ja-JP" sz="1870" dirty="0">
              <a:latin typeface="Meiryo UI" panose="020B0604030504040204" pitchFamily="50" charset="-128"/>
              <a:ea typeface="Meiryo UI" panose="020B0604030504040204" pitchFamily="50" charset="-128"/>
            </a:endParaRPr>
          </a:p>
          <a:p>
            <a:pPr marL="263525" lvl="1" indent="0"/>
            <a:endParaRPr lang="en-US" altLang="ja-JP" sz="1870"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r>
              <a:rPr lang="ja-JP" altLang="en-US" sz="1870" dirty="0">
                <a:latin typeface="Meiryo UI" panose="020B0604030504040204" pitchFamily="50" charset="-128"/>
                <a:ea typeface="Meiryo UI" panose="020B0604030504040204" pitchFamily="50" charset="-128"/>
              </a:rPr>
              <a:t>鉄道における耐震対策</a:t>
            </a:r>
            <a:endParaRPr lang="en-US" altLang="ja-JP" sz="1870" dirty="0">
              <a:latin typeface="Meiryo UI" panose="020B0604030504040204" pitchFamily="50" charset="-128"/>
              <a:ea typeface="Meiryo UI" panose="020B0604030504040204" pitchFamily="50" charset="-128"/>
            </a:endParaRPr>
          </a:p>
          <a:p>
            <a:pPr marL="263525" lvl="1" indent="0"/>
            <a:r>
              <a:rPr lang="ja-JP" altLang="en-US" sz="1870" dirty="0">
                <a:latin typeface="Meiryo UI" panose="020B0604030504040204" pitchFamily="50" charset="-128"/>
                <a:ea typeface="Meiryo UI" panose="020B0604030504040204" pitchFamily="50" charset="-128"/>
              </a:rPr>
              <a:t>   ・　民間鉄道事業者が行う高架橋及び駅の耐震補強に対して補助を実施</a:t>
            </a:r>
            <a:br>
              <a:rPr lang="en-US" altLang="ja-JP" sz="1870" dirty="0">
                <a:latin typeface="Meiryo UI" panose="020B0604030504040204" pitchFamily="50" charset="-128"/>
                <a:ea typeface="Meiryo UI" panose="020B0604030504040204" pitchFamily="50" charset="-128"/>
              </a:rPr>
            </a:br>
            <a:r>
              <a:rPr lang="ja-JP" altLang="en-US" sz="1870" dirty="0">
                <a:latin typeface="Meiryo UI" panose="020B0604030504040204" pitchFamily="50" charset="-128"/>
                <a:ea typeface="Meiryo UI" panose="020B0604030504040204" pitchFamily="50" charset="-128"/>
              </a:rPr>
              <a:t>　　 （令和５年度末までの実績：約</a:t>
            </a:r>
            <a:r>
              <a:rPr lang="en-US" altLang="ja-JP" sz="1870" dirty="0">
                <a:latin typeface="Meiryo UI" panose="020B0604030504040204" pitchFamily="50" charset="-128"/>
                <a:ea typeface="Meiryo UI" panose="020B0604030504040204" pitchFamily="50" charset="-128"/>
              </a:rPr>
              <a:t>99.3 </a:t>
            </a:r>
            <a:r>
              <a:rPr lang="ja-JP" altLang="en-US" sz="1870" dirty="0">
                <a:latin typeface="Meiryo UI" panose="020B0604030504040204" pitchFamily="50" charset="-128"/>
                <a:ea typeface="Meiryo UI" panose="020B0604030504040204" pitchFamily="50" charset="-128"/>
              </a:rPr>
              <a:t>％が耐震対応済 ）</a:t>
            </a:r>
            <a:endParaRPr lang="en-US" altLang="ja-JP" sz="1870" dirty="0">
              <a:latin typeface="Meiryo UI" panose="020B0604030504040204" pitchFamily="50" charset="-128"/>
              <a:ea typeface="Meiryo UI" panose="020B0604030504040204" pitchFamily="50" charset="-128"/>
            </a:endParaRPr>
          </a:p>
          <a:p>
            <a:pPr marL="623888" lvl="1">
              <a:spcAft>
                <a:spcPts val="400"/>
              </a:spcAft>
              <a:buFont typeface="Wingdings" panose="05000000000000000000" pitchFamily="2" charset="2"/>
              <a:buChar char="Ø"/>
              <a:defRPr/>
            </a:pPr>
            <a:endParaRPr lang="en-US" altLang="ja-JP" sz="1870" dirty="0">
              <a:latin typeface="Meiryo UI" panose="020B0604030504040204" pitchFamily="50" charset="-128"/>
              <a:ea typeface="Meiryo UI" panose="020B0604030504040204" pitchFamily="50" charset="-128"/>
            </a:endParaRPr>
          </a:p>
          <a:p>
            <a:pPr marL="263525" lvl="1" indent="0">
              <a:lnSpc>
                <a:spcPts val="2800"/>
              </a:lnSpc>
            </a:pPr>
            <a:r>
              <a:rPr lang="ja-JP" altLang="en-US" sz="1867" dirty="0">
                <a:latin typeface="Meiryo UI" panose="020B0604030504040204" pitchFamily="50" charset="-128"/>
                <a:ea typeface="Meiryo UI" panose="020B0604030504040204" pitchFamily="50" charset="-128"/>
              </a:rPr>
              <a:t>　　</a:t>
            </a:r>
            <a:endParaRPr lang="en-US" altLang="ja-JP" sz="1867" dirty="0">
              <a:latin typeface="Meiryo UI" panose="020B0604030504040204" pitchFamily="50" charset="-128"/>
              <a:ea typeface="Meiryo UI" panose="020B0604030504040204" pitchFamily="50" charset="-128"/>
            </a:endParaRPr>
          </a:p>
          <a:p>
            <a:pPr marL="263525" lvl="1" indent="0">
              <a:lnSpc>
                <a:spcPts val="2800"/>
              </a:lnSpc>
            </a:pPr>
            <a:r>
              <a:rPr lang="ja-JP" altLang="en-US" sz="1867" dirty="0">
                <a:latin typeface="Meiryo UI" panose="020B0604030504040204" pitchFamily="50" charset="-128"/>
                <a:ea typeface="Meiryo UI" panose="020B0604030504040204" pitchFamily="50" charset="-128"/>
              </a:rPr>
              <a:t>　</a:t>
            </a:r>
          </a:p>
        </p:txBody>
      </p:sp>
      <p:sp>
        <p:nvSpPr>
          <p:cNvPr id="50" name="Rectangle 28"/>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algn="ctr">
              <a:lnSpc>
                <a:spcPct val="135000"/>
              </a:lnSpc>
              <a:defRPr/>
            </a:pPr>
            <a:r>
              <a:rPr lang="ja-JP" altLang="en-US" sz="1867"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sp>
        <p:nvSpPr>
          <p:cNvPr id="53" name="Rectangle 5"/>
          <p:cNvSpPr>
            <a:spLocks noChangeArrowheads="1"/>
          </p:cNvSpPr>
          <p:nvPr/>
        </p:nvSpPr>
        <p:spPr bwMode="auto">
          <a:xfrm>
            <a:off x="5377609" y="5486737"/>
            <a:ext cx="2742076" cy="40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Aft>
                <a:spcPts val="400"/>
              </a:spcAft>
            </a:pPr>
            <a:r>
              <a:rPr lang="ja-JP" altLang="en-US" sz="1867"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※JR</a:t>
            </a:r>
            <a:r>
              <a:rPr lang="ja-JP" altLang="en-US" sz="1400" dirty="0">
                <a:latin typeface="Meiryo UI" panose="020B0604030504040204" pitchFamily="50" charset="-128"/>
                <a:ea typeface="Meiryo UI" panose="020B0604030504040204" pitchFamily="50" charset="-128"/>
              </a:rPr>
              <a:t>及び</a:t>
            </a:r>
            <a:r>
              <a:rPr lang="en-US" altLang="ja-JP" sz="1400" dirty="0">
                <a:latin typeface="Meiryo UI" panose="020B0604030504040204" pitchFamily="50" charset="-128"/>
                <a:ea typeface="Meiryo UI" panose="020B0604030504040204" pitchFamily="50" charset="-128"/>
              </a:rPr>
              <a:t>Osaka Metro</a:t>
            </a:r>
            <a:r>
              <a:rPr lang="ja-JP" altLang="en-US" sz="1400" dirty="0">
                <a:latin typeface="Meiryo UI" panose="020B0604030504040204" pitchFamily="50" charset="-128"/>
                <a:ea typeface="Meiryo UI" panose="020B0604030504040204" pitchFamily="50" charset="-128"/>
              </a:rPr>
              <a:t>を除く</a:t>
            </a:r>
            <a:endParaRPr lang="en-US" altLang="ja-JP" sz="1400" dirty="0">
              <a:latin typeface="Meiryo UI" panose="020B0604030504040204" pitchFamily="50" charset="-128"/>
              <a:ea typeface="Meiryo UI" panose="020B0604030504040204" pitchFamily="50" charset="-128"/>
            </a:endParaRPr>
          </a:p>
        </p:txBody>
      </p:sp>
      <p:grpSp>
        <p:nvGrpSpPr>
          <p:cNvPr id="80082" name="グループ化 80081">
            <a:extLst>
              <a:ext uri="{FF2B5EF4-FFF2-40B4-BE49-F238E27FC236}">
                <a16:creationId xmlns:a16="http://schemas.microsoft.com/office/drawing/2014/main" id="{717A5E9A-F742-CA8F-6AC8-06A7FACBFF90}"/>
              </a:ext>
            </a:extLst>
          </p:cNvPr>
          <p:cNvGrpSpPr/>
          <p:nvPr/>
        </p:nvGrpSpPr>
        <p:grpSpPr>
          <a:xfrm>
            <a:off x="8100691" y="1426598"/>
            <a:ext cx="3957893" cy="3520530"/>
            <a:chOff x="1478744" y="1155886"/>
            <a:chExt cx="2620320" cy="2330764"/>
          </a:xfrm>
        </p:grpSpPr>
        <p:grpSp>
          <p:nvGrpSpPr>
            <p:cNvPr id="79990" name="グループ化 79989">
              <a:extLst>
                <a:ext uri="{FF2B5EF4-FFF2-40B4-BE49-F238E27FC236}">
                  <a16:creationId xmlns:a16="http://schemas.microsoft.com/office/drawing/2014/main" id="{705B1D7A-188E-7C41-1A59-983AF263E380}"/>
                </a:ext>
              </a:extLst>
            </p:cNvPr>
            <p:cNvGrpSpPr/>
            <p:nvPr/>
          </p:nvGrpSpPr>
          <p:grpSpPr>
            <a:xfrm>
              <a:off x="1558117" y="1155886"/>
              <a:ext cx="2540947" cy="2330764"/>
              <a:chOff x="6470764" y="569072"/>
              <a:chExt cx="2540947" cy="2330764"/>
            </a:xfrm>
          </p:grpSpPr>
          <p:grpSp>
            <p:nvGrpSpPr>
              <p:cNvPr id="79991" name="グループ化 79990">
                <a:extLst>
                  <a:ext uri="{FF2B5EF4-FFF2-40B4-BE49-F238E27FC236}">
                    <a16:creationId xmlns:a16="http://schemas.microsoft.com/office/drawing/2014/main" id="{1B556FCB-22CF-C383-2AF1-8A5BFBEC21F4}"/>
                  </a:ext>
                </a:extLst>
              </p:cNvPr>
              <p:cNvGrpSpPr/>
              <p:nvPr/>
            </p:nvGrpSpPr>
            <p:grpSpPr>
              <a:xfrm>
                <a:off x="6470764" y="569072"/>
                <a:ext cx="2197019" cy="2330764"/>
                <a:chOff x="931719" y="5501146"/>
                <a:chExt cx="6591300" cy="7150100"/>
              </a:xfrm>
            </p:grpSpPr>
            <p:pic>
              <p:nvPicPr>
                <p:cNvPr id="80001" name="Picture 156">
                  <a:extLst>
                    <a:ext uri="{FF2B5EF4-FFF2-40B4-BE49-F238E27FC236}">
                      <a16:creationId xmlns:a16="http://schemas.microsoft.com/office/drawing/2014/main" id="{E3366230-12AB-4AA5-4A3B-7221189BD3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0769" y="5501146"/>
                  <a:ext cx="6572250" cy="7150100"/>
                </a:xfrm>
                <a:prstGeom prst="rect">
                  <a:avLst/>
                </a:prstGeom>
                <a:noFill/>
                <a:extLst>
                  <a:ext uri="{909E8E84-426E-40DD-AFC4-6F175D3DCCD1}">
                    <a14:hiddenFill xmlns:a14="http://schemas.microsoft.com/office/drawing/2010/main">
                      <a:solidFill>
                        <a:srgbClr val="FFFFFF"/>
                      </a:solidFill>
                    </a14:hiddenFill>
                  </a:ext>
                </a:extLst>
              </p:spPr>
            </p:pic>
            <p:sp>
              <p:nvSpPr>
                <p:cNvPr id="80002" name="Freeform 155">
                  <a:extLst>
                    <a:ext uri="{FF2B5EF4-FFF2-40B4-BE49-F238E27FC236}">
                      <a16:creationId xmlns:a16="http://schemas.microsoft.com/office/drawing/2014/main" id="{FCEF60F9-A00C-78FF-0FB3-422FBD762987}"/>
                    </a:ext>
                  </a:extLst>
                </p:cNvPr>
                <p:cNvSpPr>
                  <a:spLocks/>
                </p:cNvSpPr>
                <p:nvPr/>
              </p:nvSpPr>
              <p:spPr bwMode="auto">
                <a:xfrm>
                  <a:off x="1867571" y="6577712"/>
                  <a:ext cx="374648" cy="323934"/>
                </a:xfrm>
                <a:custGeom>
                  <a:avLst/>
                  <a:gdLst>
                    <a:gd name="T0" fmla="*/ 147 w 147"/>
                    <a:gd name="T1" fmla="*/ 174 h 174"/>
                    <a:gd name="T2" fmla="*/ 74 w 147"/>
                    <a:gd name="T3" fmla="*/ 0 h 174"/>
                    <a:gd name="T4" fmla="*/ 0 w 147"/>
                    <a:gd name="T5" fmla="*/ 174 h 174"/>
                    <a:gd name="T6" fmla="*/ 147 w 147"/>
                    <a:gd name="T7" fmla="*/ 174 h 174"/>
                  </a:gdLst>
                  <a:ahLst/>
                  <a:cxnLst>
                    <a:cxn ang="0">
                      <a:pos x="T0" y="T1"/>
                    </a:cxn>
                    <a:cxn ang="0">
                      <a:pos x="T2" y="T3"/>
                    </a:cxn>
                    <a:cxn ang="0">
                      <a:pos x="T4" y="T5"/>
                    </a:cxn>
                    <a:cxn ang="0">
                      <a:pos x="T6" y="T7"/>
                    </a:cxn>
                  </a:cxnLst>
                  <a:rect l="0" t="0" r="r" b="b"/>
                  <a:pathLst>
                    <a:path w="147" h="174">
                      <a:moveTo>
                        <a:pt x="147" y="174"/>
                      </a:moveTo>
                      <a:lnTo>
                        <a:pt x="74" y="0"/>
                      </a:lnTo>
                      <a:lnTo>
                        <a:pt x="0" y="174"/>
                      </a:lnTo>
                      <a:lnTo>
                        <a:pt x="147" y="174"/>
                      </a:lnTo>
                      <a:close/>
                    </a:path>
                  </a:pathLst>
                </a:custGeom>
                <a:solidFill>
                  <a:srgbClr val="000000"/>
                </a:solidFill>
                <a:ln w="26988">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03" name="Text Box 138">
                  <a:extLst>
                    <a:ext uri="{FF2B5EF4-FFF2-40B4-BE49-F238E27FC236}">
                      <a16:creationId xmlns:a16="http://schemas.microsoft.com/office/drawing/2014/main" id="{66D8C19B-3E04-267A-03D8-258DEBE5A247}"/>
                    </a:ext>
                  </a:extLst>
                </p:cNvPr>
                <p:cNvSpPr txBox="1">
                  <a:spLocks noChangeArrowheads="1"/>
                </p:cNvSpPr>
                <p:nvPr/>
              </p:nvSpPr>
              <p:spPr bwMode="auto">
                <a:xfrm>
                  <a:off x="1735792" y="5893331"/>
                  <a:ext cx="398463" cy="54927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0" i="0" u="none" strike="noStrike" cap="none" normalizeH="0" baseline="0" dirty="0">
                      <a:ln>
                        <a:noFill/>
                      </a:ln>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N</a:t>
                  </a:r>
                  <a:endParaRPr kumimoji="0" lang="en-US" altLang="ja-JP" sz="1000" b="0" i="0" u="none" strike="noStrike" cap="none" normalizeH="0" baseline="0" dirty="0">
                    <a:ln>
                      <a:noFill/>
                    </a:ln>
                    <a:solidFill>
                      <a:schemeClr val="tx1"/>
                    </a:solidFill>
                    <a:effectLst/>
                    <a:latin typeface="Arial" panose="020B0604020202020204" pitchFamily="34" charset="0"/>
                  </a:endParaRPr>
                </a:p>
              </p:txBody>
            </p:sp>
            <p:sp>
              <p:nvSpPr>
                <p:cNvPr id="80004" name="Freeform 130">
                  <a:extLst>
                    <a:ext uri="{FF2B5EF4-FFF2-40B4-BE49-F238E27FC236}">
                      <a16:creationId xmlns:a16="http://schemas.microsoft.com/office/drawing/2014/main" id="{1DA896D2-CFDF-5FE6-99A7-83ABE27DE3A4}"/>
                    </a:ext>
                  </a:extLst>
                </p:cNvPr>
                <p:cNvSpPr>
                  <a:spLocks/>
                </p:cNvSpPr>
                <p:nvPr/>
              </p:nvSpPr>
              <p:spPr bwMode="auto">
                <a:xfrm>
                  <a:off x="2163619" y="5848808"/>
                  <a:ext cx="4051300" cy="2997200"/>
                </a:xfrm>
                <a:custGeom>
                  <a:avLst/>
                  <a:gdLst>
                    <a:gd name="T0" fmla="*/ 136 w 2552"/>
                    <a:gd name="T1" fmla="*/ 1656 h 1888"/>
                    <a:gd name="T2" fmla="*/ 171 w 2552"/>
                    <a:gd name="T3" fmla="*/ 1653 h 1888"/>
                    <a:gd name="T4" fmla="*/ 420 w 2552"/>
                    <a:gd name="T5" fmla="*/ 1520 h 1888"/>
                    <a:gd name="T6" fmla="*/ 562 w 2552"/>
                    <a:gd name="T7" fmla="*/ 1419 h 1888"/>
                    <a:gd name="T8" fmla="*/ 882 w 2552"/>
                    <a:gd name="T9" fmla="*/ 1197 h 1888"/>
                    <a:gd name="T10" fmla="*/ 932 w 2552"/>
                    <a:gd name="T11" fmla="*/ 1164 h 1888"/>
                    <a:gd name="T12" fmla="*/ 1185 w 2552"/>
                    <a:gd name="T13" fmla="*/ 1027 h 1888"/>
                    <a:gd name="T14" fmla="*/ 1392 w 2552"/>
                    <a:gd name="T15" fmla="*/ 816 h 1888"/>
                    <a:gd name="T16" fmla="*/ 1476 w 2552"/>
                    <a:gd name="T17" fmla="*/ 780 h 1888"/>
                    <a:gd name="T18" fmla="*/ 1692 w 2552"/>
                    <a:gd name="T19" fmla="*/ 776 h 1888"/>
                    <a:gd name="T20" fmla="*/ 1735 w 2552"/>
                    <a:gd name="T21" fmla="*/ 691 h 1888"/>
                    <a:gd name="T22" fmla="*/ 1776 w 2552"/>
                    <a:gd name="T23" fmla="*/ 596 h 1888"/>
                    <a:gd name="T24" fmla="*/ 1840 w 2552"/>
                    <a:gd name="T25" fmla="*/ 500 h 1888"/>
                    <a:gd name="T26" fmla="*/ 1972 w 2552"/>
                    <a:gd name="T27" fmla="*/ 444 h 1888"/>
                    <a:gd name="T28" fmla="*/ 2092 w 2552"/>
                    <a:gd name="T29" fmla="*/ 440 h 1888"/>
                    <a:gd name="T30" fmla="*/ 2200 w 2552"/>
                    <a:gd name="T31" fmla="*/ 444 h 1888"/>
                    <a:gd name="T32" fmla="*/ 2372 w 2552"/>
                    <a:gd name="T33" fmla="*/ 380 h 1888"/>
                    <a:gd name="T34" fmla="*/ 2428 w 2552"/>
                    <a:gd name="T35" fmla="*/ 192 h 1888"/>
                    <a:gd name="T36" fmla="*/ 2452 w 2552"/>
                    <a:gd name="T37" fmla="*/ 96 h 1888"/>
                    <a:gd name="T38" fmla="*/ 2552 w 2552"/>
                    <a:gd name="T39" fmla="*/ 52 h 1888"/>
                    <a:gd name="T40" fmla="*/ 2524 w 2552"/>
                    <a:gd name="T41" fmla="*/ 212 h 1888"/>
                    <a:gd name="T42" fmla="*/ 2540 w 2552"/>
                    <a:gd name="T43" fmla="*/ 280 h 1888"/>
                    <a:gd name="T44" fmla="*/ 2512 w 2552"/>
                    <a:gd name="T45" fmla="*/ 373 h 1888"/>
                    <a:gd name="T46" fmla="*/ 2460 w 2552"/>
                    <a:gd name="T47" fmla="*/ 424 h 1888"/>
                    <a:gd name="T48" fmla="*/ 2386 w 2552"/>
                    <a:gd name="T49" fmla="*/ 456 h 1888"/>
                    <a:gd name="T50" fmla="*/ 2329 w 2552"/>
                    <a:gd name="T51" fmla="*/ 496 h 1888"/>
                    <a:gd name="T52" fmla="*/ 2257 w 2552"/>
                    <a:gd name="T53" fmla="*/ 525 h 1888"/>
                    <a:gd name="T54" fmla="*/ 2089 w 2552"/>
                    <a:gd name="T55" fmla="*/ 510 h 1888"/>
                    <a:gd name="T56" fmla="*/ 2026 w 2552"/>
                    <a:gd name="T57" fmla="*/ 505 h 1888"/>
                    <a:gd name="T58" fmla="*/ 1968 w 2552"/>
                    <a:gd name="T59" fmla="*/ 528 h 1888"/>
                    <a:gd name="T60" fmla="*/ 1909 w 2552"/>
                    <a:gd name="T61" fmla="*/ 558 h 1888"/>
                    <a:gd name="T62" fmla="*/ 1864 w 2552"/>
                    <a:gd name="T63" fmla="*/ 582 h 1888"/>
                    <a:gd name="T64" fmla="*/ 1849 w 2552"/>
                    <a:gd name="T65" fmla="*/ 687 h 1888"/>
                    <a:gd name="T66" fmla="*/ 1816 w 2552"/>
                    <a:gd name="T67" fmla="*/ 760 h 1888"/>
                    <a:gd name="T68" fmla="*/ 1736 w 2552"/>
                    <a:gd name="T69" fmla="*/ 852 h 1888"/>
                    <a:gd name="T70" fmla="*/ 1684 w 2552"/>
                    <a:gd name="T71" fmla="*/ 865 h 1888"/>
                    <a:gd name="T72" fmla="*/ 1608 w 2552"/>
                    <a:gd name="T73" fmla="*/ 868 h 1888"/>
                    <a:gd name="T74" fmla="*/ 1528 w 2552"/>
                    <a:gd name="T75" fmla="*/ 892 h 1888"/>
                    <a:gd name="T76" fmla="*/ 1392 w 2552"/>
                    <a:gd name="T77" fmla="*/ 936 h 1888"/>
                    <a:gd name="T78" fmla="*/ 1344 w 2552"/>
                    <a:gd name="T79" fmla="*/ 1008 h 1888"/>
                    <a:gd name="T80" fmla="*/ 1276 w 2552"/>
                    <a:gd name="T81" fmla="*/ 1064 h 1888"/>
                    <a:gd name="T82" fmla="*/ 1204 w 2552"/>
                    <a:gd name="T83" fmla="*/ 1117 h 1888"/>
                    <a:gd name="T84" fmla="*/ 1153 w 2552"/>
                    <a:gd name="T85" fmla="*/ 1164 h 1888"/>
                    <a:gd name="T86" fmla="*/ 1098 w 2552"/>
                    <a:gd name="T87" fmla="*/ 1195 h 1888"/>
                    <a:gd name="T88" fmla="*/ 1032 w 2552"/>
                    <a:gd name="T89" fmla="*/ 1248 h 1888"/>
                    <a:gd name="T90" fmla="*/ 882 w 2552"/>
                    <a:gd name="T91" fmla="*/ 1405 h 1888"/>
                    <a:gd name="T92" fmla="*/ 657 w 2552"/>
                    <a:gd name="T93" fmla="*/ 1560 h 1888"/>
                    <a:gd name="T94" fmla="*/ 571 w 2552"/>
                    <a:gd name="T95" fmla="*/ 1618 h 1888"/>
                    <a:gd name="T96" fmla="*/ 510 w 2552"/>
                    <a:gd name="T97" fmla="*/ 1653 h 1888"/>
                    <a:gd name="T98" fmla="*/ 180 w 2552"/>
                    <a:gd name="T99" fmla="*/ 1804 h 1888"/>
                    <a:gd name="T100" fmla="*/ 108 w 2552"/>
                    <a:gd name="T101" fmla="*/ 1672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2" h="1888">
                      <a:moveTo>
                        <a:pt x="108" y="1672"/>
                      </a:moveTo>
                      <a:lnTo>
                        <a:pt x="136" y="1656"/>
                      </a:lnTo>
                      <a:lnTo>
                        <a:pt x="153" y="1653"/>
                      </a:lnTo>
                      <a:lnTo>
                        <a:pt x="171" y="1653"/>
                      </a:lnTo>
                      <a:lnTo>
                        <a:pt x="199" y="1639"/>
                      </a:lnTo>
                      <a:lnTo>
                        <a:pt x="420" y="1520"/>
                      </a:lnTo>
                      <a:lnTo>
                        <a:pt x="444" y="1497"/>
                      </a:lnTo>
                      <a:lnTo>
                        <a:pt x="562" y="1419"/>
                      </a:lnTo>
                      <a:lnTo>
                        <a:pt x="680" y="1332"/>
                      </a:lnTo>
                      <a:lnTo>
                        <a:pt x="882" y="1197"/>
                      </a:lnTo>
                      <a:lnTo>
                        <a:pt x="892" y="1196"/>
                      </a:lnTo>
                      <a:lnTo>
                        <a:pt x="932" y="1164"/>
                      </a:lnTo>
                      <a:lnTo>
                        <a:pt x="972" y="1164"/>
                      </a:lnTo>
                      <a:lnTo>
                        <a:pt x="1185" y="1027"/>
                      </a:lnTo>
                      <a:lnTo>
                        <a:pt x="1364" y="836"/>
                      </a:lnTo>
                      <a:lnTo>
                        <a:pt x="1392" y="816"/>
                      </a:lnTo>
                      <a:lnTo>
                        <a:pt x="1420" y="812"/>
                      </a:lnTo>
                      <a:lnTo>
                        <a:pt x="1476" y="780"/>
                      </a:lnTo>
                      <a:lnTo>
                        <a:pt x="1664" y="788"/>
                      </a:lnTo>
                      <a:lnTo>
                        <a:pt x="1692" y="776"/>
                      </a:lnTo>
                      <a:lnTo>
                        <a:pt x="1708" y="732"/>
                      </a:lnTo>
                      <a:lnTo>
                        <a:pt x="1735" y="691"/>
                      </a:lnTo>
                      <a:lnTo>
                        <a:pt x="1740" y="679"/>
                      </a:lnTo>
                      <a:lnTo>
                        <a:pt x="1776" y="596"/>
                      </a:lnTo>
                      <a:lnTo>
                        <a:pt x="1808" y="528"/>
                      </a:lnTo>
                      <a:lnTo>
                        <a:pt x="1840" y="500"/>
                      </a:lnTo>
                      <a:lnTo>
                        <a:pt x="1908" y="456"/>
                      </a:lnTo>
                      <a:lnTo>
                        <a:pt x="1972" y="444"/>
                      </a:lnTo>
                      <a:lnTo>
                        <a:pt x="2032" y="436"/>
                      </a:lnTo>
                      <a:lnTo>
                        <a:pt x="2092" y="440"/>
                      </a:lnTo>
                      <a:lnTo>
                        <a:pt x="2140" y="444"/>
                      </a:lnTo>
                      <a:lnTo>
                        <a:pt x="2200" y="444"/>
                      </a:lnTo>
                      <a:lnTo>
                        <a:pt x="2284" y="412"/>
                      </a:lnTo>
                      <a:lnTo>
                        <a:pt x="2372" y="380"/>
                      </a:lnTo>
                      <a:lnTo>
                        <a:pt x="2422" y="318"/>
                      </a:lnTo>
                      <a:lnTo>
                        <a:pt x="2428" y="192"/>
                      </a:lnTo>
                      <a:lnTo>
                        <a:pt x="2440" y="148"/>
                      </a:lnTo>
                      <a:lnTo>
                        <a:pt x="2452" y="96"/>
                      </a:lnTo>
                      <a:lnTo>
                        <a:pt x="2516" y="0"/>
                      </a:lnTo>
                      <a:lnTo>
                        <a:pt x="2552" y="52"/>
                      </a:lnTo>
                      <a:lnTo>
                        <a:pt x="2508" y="156"/>
                      </a:lnTo>
                      <a:lnTo>
                        <a:pt x="2524" y="212"/>
                      </a:lnTo>
                      <a:lnTo>
                        <a:pt x="2536" y="236"/>
                      </a:lnTo>
                      <a:lnTo>
                        <a:pt x="2540" y="280"/>
                      </a:lnTo>
                      <a:lnTo>
                        <a:pt x="2536" y="320"/>
                      </a:lnTo>
                      <a:lnTo>
                        <a:pt x="2512" y="373"/>
                      </a:lnTo>
                      <a:lnTo>
                        <a:pt x="2487" y="409"/>
                      </a:lnTo>
                      <a:lnTo>
                        <a:pt x="2460" y="424"/>
                      </a:lnTo>
                      <a:lnTo>
                        <a:pt x="2420" y="444"/>
                      </a:lnTo>
                      <a:lnTo>
                        <a:pt x="2386" y="456"/>
                      </a:lnTo>
                      <a:lnTo>
                        <a:pt x="2361" y="468"/>
                      </a:lnTo>
                      <a:lnTo>
                        <a:pt x="2329" y="496"/>
                      </a:lnTo>
                      <a:lnTo>
                        <a:pt x="2293" y="516"/>
                      </a:lnTo>
                      <a:lnTo>
                        <a:pt x="2257" y="525"/>
                      </a:lnTo>
                      <a:lnTo>
                        <a:pt x="2112" y="532"/>
                      </a:lnTo>
                      <a:lnTo>
                        <a:pt x="2089" y="510"/>
                      </a:lnTo>
                      <a:lnTo>
                        <a:pt x="2061" y="502"/>
                      </a:lnTo>
                      <a:lnTo>
                        <a:pt x="2026" y="505"/>
                      </a:lnTo>
                      <a:lnTo>
                        <a:pt x="1993" y="517"/>
                      </a:lnTo>
                      <a:lnTo>
                        <a:pt x="1968" y="528"/>
                      </a:lnTo>
                      <a:lnTo>
                        <a:pt x="1936" y="543"/>
                      </a:lnTo>
                      <a:lnTo>
                        <a:pt x="1909" y="558"/>
                      </a:lnTo>
                      <a:lnTo>
                        <a:pt x="1888" y="573"/>
                      </a:lnTo>
                      <a:lnTo>
                        <a:pt x="1864" y="582"/>
                      </a:lnTo>
                      <a:lnTo>
                        <a:pt x="1861" y="616"/>
                      </a:lnTo>
                      <a:lnTo>
                        <a:pt x="1849" y="687"/>
                      </a:lnTo>
                      <a:lnTo>
                        <a:pt x="1837" y="708"/>
                      </a:lnTo>
                      <a:lnTo>
                        <a:pt x="1816" y="760"/>
                      </a:lnTo>
                      <a:lnTo>
                        <a:pt x="1806" y="793"/>
                      </a:lnTo>
                      <a:lnTo>
                        <a:pt x="1736" y="852"/>
                      </a:lnTo>
                      <a:lnTo>
                        <a:pt x="1714" y="859"/>
                      </a:lnTo>
                      <a:lnTo>
                        <a:pt x="1684" y="865"/>
                      </a:lnTo>
                      <a:lnTo>
                        <a:pt x="1644" y="864"/>
                      </a:lnTo>
                      <a:lnTo>
                        <a:pt x="1608" y="868"/>
                      </a:lnTo>
                      <a:lnTo>
                        <a:pt x="1572" y="872"/>
                      </a:lnTo>
                      <a:lnTo>
                        <a:pt x="1528" y="892"/>
                      </a:lnTo>
                      <a:lnTo>
                        <a:pt x="1480" y="900"/>
                      </a:lnTo>
                      <a:lnTo>
                        <a:pt x="1392" y="936"/>
                      </a:lnTo>
                      <a:lnTo>
                        <a:pt x="1362" y="979"/>
                      </a:lnTo>
                      <a:lnTo>
                        <a:pt x="1344" y="1008"/>
                      </a:lnTo>
                      <a:lnTo>
                        <a:pt x="1309" y="1038"/>
                      </a:lnTo>
                      <a:lnTo>
                        <a:pt x="1276" y="1064"/>
                      </a:lnTo>
                      <a:lnTo>
                        <a:pt x="1244" y="1088"/>
                      </a:lnTo>
                      <a:lnTo>
                        <a:pt x="1204" y="1117"/>
                      </a:lnTo>
                      <a:lnTo>
                        <a:pt x="1182" y="1131"/>
                      </a:lnTo>
                      <a:lnTo>
                        <a:pt x="1153" y="1164"/>
                      </a:lnTo>
                      <a:lnTo>
                        <a:pt x="1124" y="1184"/>
                      </a:lnTo>
                      <a:lnTo>
                        <a:pt x="1098" y="1195"/>
                      </a:lnTo>
                      <a:lnTo>
                        <a:pt x="1053" y="1222"/>
                      </a:lnTo>
                      <a:cubicBezTo>
                        <a:pt x="1035" y="1248"/>
                        <a:pt x="1039" y="1235"/>
                        <a:pt x="1032" y="1248"/>
                      </a:cubicBezTo>
                      <a:lnTo>
                        <a:pt x="1014" y="1287"/>
                      </a:lnTo>
                      <a:lnTo>
                        <a:pt x="882" y="1405"/>
                      </a:lnTo>
                      <a:lnTo>
                        <a:pt x="810" y="1458"/>
                      </a:lnTo>
                      <a:lnTo>
                        <a:pt x="657" y="1560"/>
                      </a:lnTo>
                      <a:lnTo>
                        <a:pt x="631" y="1579"/>
                      </a:lnTo>
                      <a:lnTo>
                        <a:pt x="571" y="1618"/>
                      </a:lnTo>
                      <a:lnTo>
                        <a:pt x="537" y="1630"/>
                      </a:lnTo>
                      <a:lnTo>
                        <a:pt x="510" y="1653"/>
                      </a:lnTo>
                      <a:lnTo>
                        <a:pt x="388" y="1716"/>
                      </a:lnTo>
                      <a:lnTo>
                        <a:pt x="180" y="1804"/>
                      </a:lnTo>
                      <a:lnTo>
                        <a:pt x="0" y="1888"/>
                      </a:lnTo>
                      <a:lnTo>
                        <a:pt x="108" y="1672"/>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80005" name="Freeform 129">
                  <a:extLst>
                    <a:ext uri="{FF2B5EF4-FFF2-40B4-BE49-F238E27FC236}">
                      <a16:creationId xmlns:a16="http://schemas.microsoft.com/office/drawing/2014/main" id="{65223539-DDB7-21D8-2995-4CD970763501}"/>
                    </a:ext>
                  </a:extLst>
                </p:cNvPr>
                <p:cNvSpPr>
                  <a:spLocks/>
                </p:cNvSpPr>
                <p:nvPr/>
              </p:nvSpPr>
              <p:spPr bwMode="auto">
                <a:xfrm>
                  <a:off x="3330432" y="10998658"/>
                  <a:ext cx="3749675" cy="747713"/>
                </a:xfrm>
                <a:custGeom>
                  <a:avLst/>
                  <a:gdLst>
                    <a:gd name="T0" fmla="*/ 232 w 2362"/>
                    <a:gd name="T1" fmla="*/ 78 h 471"/>
                    <a:gd name="T2" fmla="*/ 409 w 2362"/>
                    <a:gd name="T3" fmla="*/ 138 h 471"/>
                    <a:gd name="T4" fmla="*/ 529 w 2362"/>
                    <a:gd name="T5" fmla="*/ 177 h 471"/>
                    <a:gd name="T6" fmla="*/ 643 w 2362"/>
                    <a:gd name="T7" fmla="*/ 213 h 471"/>
                    <a:gd name="T8" fmla="*/ 733 w 2362"/>
                    <a:gd name="T9" fmla="*/ 243 h 471"/>
                    <a:gd name="T10" fmla="*/ 892 w 2362"/>
                    <a:gd name="T11" fmla="*/ 258 h 471"/>
                    <a:gd name="T12" fmla="*/ 931 w 2362"/>
                    <a:gd name="T13" fmla="*/ 324 h 471"/>
                    <a:gd name="T14" fmla="*/ 982 w 2362"/>
                    <a:gd name="T15" fmla="*/ 399 h 471"/>
                    <a:gd name="T16" fmla="*/ 1048 w 2362"/>
                    <a:gd name="T17" fmla="*/ 417 h 471"/>
                    <a:gd name="T18" fmla="*/ 1261 w 2362"/>
                    <a:gd name="T19" fmla="*/ 303 h 471"/>
                    <a:gd name="T20" fmla="*/ 1414 w 2362"/>
                    <a:gd name="T21" fmla="*/ 201 h 471"/>
                    <a:gd name="T22" fmla="*/ 1489 w 2362"/>
                    <a:gd name="T23" fmla="*/ 162 h 471"/>
                    <a:gd name="T24" fmla="*/ 1563 w 2362"/>
                    <a:gd name="T25" fmla="*/ 132 h 471"/>
                    <a:gd name="T26" fmla="*/ 1690 w 2362"/>
                    <a:gd name="T27" fmla="*/ 111 h 471"/>
                    <a:gd name="T28" fmla="*/ 1903 w 2362"/>
                    <a:gd name="T29" fmla="*/ 102 h 471"/>
                    <a:gd name="T30" fmla="*/ 2068 w 2362"/>
                    <a:gd name="T31" fmla="*/ 132 h 471"/>
                    <a:gd name="T32" fmla="*/ 2209 w 2362"/>
                    <a:gd name="T33" fmla="*/ 165 h 471"/>
                    <a:gd name="T34" fmla="*/ 2362 w 2362"/>
                    <a:gd name="T35" fmla="*/ 216 h 471"/>
                    <a:gd name="T36" fmla="*/ 2254 w 2362"/>
                    <a:gd name="T37" fmla="*/ 195 h 471"/>
                    <a:gd name="T38" fmla="*/ 2101 w 2362"/>
                    <a:gd name="T39" fmla="*/ 165 h 471"/>
                    <a:gd name="T40" fmla="*/ 2008 w 2362"/>
                    <a:gd name="T41" fmla="*/ 147 h 471"/>
                    <a:gd name="T42" fmla="*/ 1915 w 2362"/>
                    <a:gd name="T43" fmla="*/ 132 h 471"/>
                    <a:gd name="T44" fmla="*/ 1848 w 2362"/>
                    <a:gd name="T45" fmla="*/ 137 h 471"/>
                    <a:gd name="T46" fmla="*/ 1771 w 2362"/>
                    <a:gd name="T47" fmla="*/ 135 h 471"/>
                    <a:gd name="T48" fmla="*/ 1627 w 2362"/>
                    <a:gd name="T49" fmla="*/ 162 h 471"/>
                    <a:gd name="T50" fmla="*/ 1516 w 2362"/>
                    <a:gd name="T51" fmla="*/ 189 h 471"/>
                    <a:gd name="T52" fmla="*/ 1381 w 2362"/>
                    <a:gd name="T53" fmla="*/ 273 h 471"/>
                    <a:gd name="T54" fmla="*/ 1245 w 2362"/>
                    <a:gd name="T55" fmla="*/ 375 h 471"/>
                    <a:gd name="T56" fmla="*/ 1093 w 2362"/>
                    <a:gd name="T57" fmla="*/ 459 h 471"/>
                    <a:gd name="T58" fmla="*/ 1015 w 2362"/>
                    <a:gd name="T59" fmla="*/ 471 h 471"/>
                    <a:gd name="T60" fmla="*/ 919 w 2362"/>
                    <a:gd name="T61" fmla="*/ 399 h 471"/>
                    <a:gd name="T62" fmla="*/ 856 w 2362"/>
                    <a:gd name="T63" fmla="*/ 306 h 471"/>
                    <a:gd name="T64" fmla="*/ 703 w 2362"/>
                    <a:gd name="T65" fmla="*/ 300 h 471"/>
                    <a:gd name="T66" fmla="*/ 535 w 2362"/>
                    <a:gd name="T67" fmla="*/ 237 h 471"/>
                    <a:gd name="T68" fmla="*/ 424 w 2362"/>
                    <a:gd name="T69" fmla="*/ 201 h 471"/>
                    <a:gd name="T70" fmla="*/ 352 w 2362"/>
                    <a:gd name="T71" fmla="*/ 188 h 471"/>
                    <a:gd name="T72" fmla="*/ 250 w 2362"/>
                    <a:gd name="T73" fmla="*/ 171 h 471"/>
                    <a:gd name="T74" fmla="*/ 171 w 2362"/>
                    <a:gd name="T75" fmla="*/ 167 h 471"/>
                    <a:gd name="T76" fmla="*/ 115 w 2362"/>
                    <a:gd name="T77" fmla="*/ 156 h 471"/>
                    <a:gd name="T78" fmla="*/ 58 w 2362"/>
                    <a:gd name="T79" fmla="*/ 143 h 471"/>
                    <a:gd name="T80" fmla="*/ 1 w 2362"/>
                    <a:gd name="T8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471">
                      <a:moveTo>
                        <a:pt x="1" y="0"/>
                      </a:moveTo>
                      <a:lnTo>
                        <a:pt x="232" y="78"/>
                      </a:lnTo>
                      <a:lnTo>
                        <a:pt x="328" y="111"/>
                      </a:lnTo>
                      <a:lnTo>
                        <a:pt x="409" y="138"/>
                      </a:lnTo>
                      <a:lnTo>
                        <a:pt x="484" y="165"/>
                      </a:lnTo>
                      <a:lnTo>
                        <a:pt x="529" y="177"/>
                      </a:lnTo>
                      <a:lnTo>
                        <a:pt x="577" y="195"/>
                      </a:lnTo>
                      <a:lnTo>
                        <a:pt x="643" y="213"/>
                      </a:lnTo>
                      <a:lnTo>
                        <a:pt x="679" y="228"/>
                      </a:lnTo>
                      <a:lnTo>
                        <a:pt x="733" y="243"/>
                      </a:lnTo>
                      <a:lnTo>
                        <a:pt x="874" y="249"/>
                      </a:lnTo>
                      <a:lnTo>
                        <a:pt x="892" y="258"/>
                      </a:lnTo>
                      <a:lnTo>
                        <a:pt x="910" y="285"/>
                      </a:lnTo>
                      <a:lnTo>
                        <a:pt x="931" y="324"/>
                      </a:lnTo>
                      <a:lnTo>
                        <a:pt x="946" y="372"/>
                      </a:lnTo>
                      <a:lnTo>
                        <a:pt x="982" y="399"/>
                      </a:lnTo>
                      <a:lnTo>
                        <a:pt x="1009" y="420"/>
                      </a:lnTo>
                      <a:lnTo>
                        <a:pt x="1048" y="417"/>
                      </a:lnTo>
                      <a:lnTo>
                        <a:pt x="1171" y="360"/>
                      </a:lnTo>
                      <a:lnTo>
                        <a:pt x="1261" y="303"/>
                      </a:lnTo>
                      <a:lnTo>
                        <a:pt x="1321" y="264"/>
                      </a:lnTo>
                      <a:lnTo>
                        <a:pt x="1414" y="201"/>
                      </a:lnTo>
                      <a:lnTo>
                        <a:pt x="1450" y="177"/>
                      </a:lnTo>
                      <a:lnTo>
                        <a:pt x="1489" y="162"/>
                      </a:lnTo>
                      <a:lnTo>
                        <a:pt x="1552" y="138"/>
                      </a:lnTo>
                      <a:lnTo>
                        <a:pt x="1563" y="132"/>
                      </a:lnTo>
                      <a:lnTo>
                        <a:pt x="1587" y="128"/>
                      </a:lnTo>
                      <a:lnTo>
                        <a:pt x="1690" y="111"/>
                      </a:lnTo>
                      <a:lnTo>
                        <a:pt x="1741" y="99"/>
                      </a:lnTo>
                      <a:lnTo>
                        <a:pt x="1903" y="102"/>
                      </a:lnTo>
                      <a:lnTo>
                        <a:pt x="1939" y="102"/>
                      </a:lnTo>
                      <a:lnTo>
                        <a:pt x="2068" y="132"/>
                      </a:lnTo>
                      <a:lnTo>
                        <a:pt x="2125" y="147"/>
                      </a:lnTo>
                      <a:lnTo>
                        <a:pt x="2209" y="165"/>
                      </a:lnTo>
                      <a:lnTo>
                        <a:pt x="2314" y="198"/>
                      </a:lnTo>
                      <a:lnTo>
                        <a:pt x="2362" y="216"/>
                      </a:lnTo>
                      <a:lnTo>
                        <a:pt x="2308" y="216"/>
                      </a:lnTo>
                      <a:lnTo>
                        <a:pt x="2254" y="195"/>
                      </a:lnTo>
                      <a:lnTo>
                        <a:pt x="2173" y="177"/>
                      </a:lnTo>
                      <a:lnTo>
                        <a:pt x="2101" y="165"/>
                      </a:lnTo>
                      <a:lnTo>
                        <a:pt x="2044" y="156"/>
                      </a:lnTo>
                      <a:lnTo>
                        <a:pt x="2008" y="147"/>
                      </a:lnTo>
                      <a:lnTo>
                        <a:pt x="1969" y="138"/>
                      </a:lnTo>
                      <a:lnTo>
                        <a:pt x="1915" y="132"/>
                      </a:lnTo>
                      <a:lnTo>
                        <a:pt x="1870" y="135"/>
                      </a:lnTo>
                      <a:lnTo>
                        <a:pt x="1848" y="137"/>
                      </a:lnTo>
                      <a:lnTo>
                        <a:pt x="1831" y="138"/>
                      </a:lnTo>
                      <a:lnTo>
                        <a:pt x="1771" y="135"/>
                      </a:lnTo>
                      <a:lnTo>
                        <a:pt x="1693" y="150"/>
                      </a:lnTo>
                      <a:lnTo>
                        <a:pt x="1627" y="162"/>
                      </a:lnTo>
                      <a:lnTo>
                        <a:pt x="1558" y="174"/>
                      </a:lnTo>
                      <a:lnTo>
                        <a:pt x="1516" y="189"/>
                      </a:lnTo>
                      <a:lnTo>
                        <a:pt x="1453" y="219"/>
                      </a:lnTo>
                      <a:lnTo>
                        <a:pt x="1381" y="273"/>
                      </a:lnTo>
                      <a:lnTo>
                        <a:pt x="1312" y="324"/>
                      </a:lnTo>
                      <a:lnTo>
                        <a:pt x="1245" y="375"/>
                      </a:lnTo>
                      <a:lnTo>
                        <a:pt x="1150" y="431"/>
                      </a:lnTo>
                      <a:lnTo>
                        <a:pt x="1093" y="459"/>
                      </a:lnTo>
                      <a:lnTo>
                        <a:pt x="1063" y="468"/>
                      </a:lnTo>
                      <a:lnTo>
                        <a:pt x="1015" y="471"/>
                      </a:lnTo>
                      <a:lnTo>
                        <a:pt x="964" y="450"/>
                      </a:lnTo>
                      <a:lnTo>
                        <a:pt x="919" y="399"/>
                      </a:lnTo>
                      <a:lnTo>
                        <a:pt x="880" y="345"/>
                      </a:lnTo>
                      <a:lnTo>
                        <a:pt x="856" y="306"/>
                      </a:lnTo>
                      <a:lnTo>
                        <a:pt x="763" y="306"/>
                      </a:lnTo>
                      <a:lnTo>
                        <a:pt x="703" y="300"/>
                      </a:lnTo>
                      <a:lnTo>
                        <a:pt x="595" y="261"/>
                      </a:lnTo>
                      <a:lnTo>
                        <a:pt x="535" y="237"/>
                      </a:lnTo>
                      <a:lnTo>
                        <a:pt x="483" y="218"/>
                      </a:lnTo>
                      <a:lnTo>
                        <a:pt x="424" y="201"/>
                      </a:lnTo>
                      <a:lnTo>
                        <a:pt x="388" y="194"/>
                      </a:lnTo>
                      <a:lnTo>
                        <a:pt x="352" y="188"/>
                      </a:lnTo>
                      <a:lnTo>
                        <a:pt x="318" y="182"/>
                      </a:lnTo>
                      <a:lnTo>
                        <a:pt x="250" y="171"/>
                      </a:lnTo>
                      <a:lnTo>
                        <a:pt x="219" y="170"/>
                      </a:lnTo>
                      <a:cubicBezTo>
                        <a:pt x="203" y="170"/>
                        <a:pt x="185" y="168"/>
                        <a:pt x="171" y="167"/>
                      </a:cubicBezTo>
                      <a:lnTo>
                        <a:pt x="136" y="162"/>
                      </a:lnTo>
                      <a:lnTo>
                        <a:pt x="115" y="156"/>
                      </a:lnTo>
                      <a:lnTo>
                        <a:pt x="82" y="149"/>
                      </a:lnTo>
                      <a:lnTo>
                        <a:pt x="58" y="143"/>
                      </a:lnTo>
                      <a:lnTo>
                        <a:pt x="0" y="140"/>
                      </a:lnTo>
                      <a:lnTo>
                        <a:pt x="1" y="0"/>
                      </a:lnTo>
                      <a:close/>
                    </a:path>
                  </a:pathLst>
                </a:custGeom>
                <a:solidFill>
                  <a:srgbClr val="00FFFF"/>
                </a:solidFill>
                <a:ln w="9525">
                  <a:no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80006" name="Freeform 128">
                  <a:extLst>
                    <a:ext uri="{FF2B5EF4-FFF2-40B4-BE49-F238E27FC236}">
                      <a16:creationId xmlns:a16="http://schemas.microsoft.com/office/drawing/2014/main" id="{3DE08243-AFCD-2E4F-AF0B-D3C0EA6973E3}"/>
                    </a:ext>
                  </a:extLst>
                </p:cNvPr>
                <p:cNvSpPr>
                  <a:spLocks/>
                </p:cNvSpPr>
                <p:nvPr/>
              </p:nvSpPr>
              <p:spPr bwMode="auto">
                <a:xfrm>
                  <a:off x="5376719" y="5588458"/>
                  <a:ext cx="419100" cy="374650"/>
                </a:xfrm>
                <a:custGeom>
                  <a:avLst/>
                  <a:gdLst>
                    <a:gd name="T0" fmla="*/ 0 w 264"/>
                    <a:gd name="T1" fmla="*/ 236 h 236"/>
                    <a:gd name="T2" fmla="*/ 48 w 264"/>
                    <a:gd name="T3" fmla="*/ 160 h 236"/>
                    <a:gd name="T4" fmla="*/ 80 w 264"/>
                    <a:gd name="T5" fmla="*/ 124 h 236"/>
                    <a:gd name="T6" fmla="*/ 176 w 264"/>
                    <a:gd name="T7" fmla="*/ 88 h 236"/>
                    <a:gd name="T8" fmla="*/ 192 w 264"/>
                    <a:gd name="T9" fmla="*/ 56 h 236"/>
                    <a:gd name="T10" fmla="*/ 212 w 264"/>
                    <a:gd name="T11" fmla="*/ 20 h 236"/>
                    <a:gd name="T12" fmla="*/ 264 w 264"/>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264" h="236">
                      <a:moveTo>
                        <a:pt x="0" y="236"/>
                      </a:moveTo>
                      <a:lnTo>
                        <a:pt x="48" y="160"/>
                      </a:lnTo>
                      <a:lnTo>
                        <a:pt x="80" y="124"/>
                      </a:lnTo>
                      <a:lnTo>
                        <a:pt x="176" y="88"/>
                      </a:lnTo>
                      <a:lnTo>
                        <a:pt x="192" y="56"/>
                      </a:lnTo>
                      <a:lnTo>
                        <a:pt x="212" y="20"/>
                      </a:lnTo>
                      <a:lnTo>
                        <a:pt x="264" y="0"/>
                      </a:lnTo>
                    </a:path>
                  </a:pathLst>
                </a:custGeom>
                <a:noFill/>
                <a:ln w="38100">
                  <a:solidFill>
                    <a:srgbClr val="99CC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07" name="Freeform 127">
                  <a:extLst>
                    <a:ext uri="{FF2B5EF4-FFF2-40B4-BE49-F238E27FC236}">
                      <a16:creationId xmlns:a16="http://schemas.microsoft.com/office/drawing/2014/main" id="{75A2C702-74C3-79A4-9CDE-935F5278A968}"/>
                    </a:ext>
                  </a:extLst>
                </p:cNvPr>
                <p:cNvSpPr>
                  <a:spLocks/>
                </p:cNvSpPr>
                <p:nvPr/>
              </p:nvSpPr>
              <p:spPr bwMode="auto">
                <a:xfrm>
                  <a:off x="7180119" y="10712908"/>
                  <a:ext cx="69850" cy="209550"/>
                </a:xfrm>
                <a:custGeom>
                  <a:avLst/>
                  <a:gdLst>
                    <a:gd name="T0" fmla="*/ 0 w 44"/>
                    <a:gd name="T1" fmla="*/ 0 h 132"/>
                    <a:gd name="T2" fmla="*/ 24 w 44"/>
                    <a:gd name="T3" fmla="*/ 56 h 132"/>
                    <a:gd name="T4" fmla="*/ 36 w 44"/>
                    <a:gd name="T5" fmla="*/ 88 h 132"/>
                    <a:gd name="T6" fmla="*/ 44 w 44"/>
                    <a:gd name="T7" fmla="*/ 132 h 132"/>
                  </a:gdLst>
                  <a:ahLst/>
                  <a:cxnLst>
                    <a:cxn ang="0">
                      <a:pos x="T0" y="T1"/>
                    </a:cxn>
                    <a:cxn ang="0">
                      <a:pos x="T2" y="T3"/>
                    </a:cxn>
                    <a:cxn ang="0">
                      <a:pos x="T4" y="T5"/>
                    </a:cxn>
                    <a:cxn ang="0">
                      <a:pos x="T6" y="T7"/>
                    </a:cxn>
                  </a:cxnLst>
                  <a:rect l="0" t="0" r="r" b="b"/>
                  <a:pathLst>
                    <a:path w="44" h="132">
                      <a:moveTo>
                        <a:pt x="0" y="0"/>
                      </a:moveTo>
                      <a:lnTo>
                        <a:pt x="24" y="56"/>
                      </a:lnTo>
                      <a:lnTo>
                        <a:pt x="36" y="88"/>
                      </a:lnTo>
                      <a:lnTo>
                        <a:pt x="44" y="132"/>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08" name="Line 126">
                  <a:extLst>
                    <a:ext uri="{FF2B5EF4-FFF2-40B4-BE49-F238E27FC236}">
                      <a16:creationId xmlns:a16="http://schemas.microsoft.com/office/drawing/2014/main" id="{27DE9666-C44E-FBD1-8B0E-0F282F2C9FC5}"/>
                    </a:ext>
                  </a:extLst>
                </p:cNvPr>
                <p:cNvSpPr>
                  <a:spLocks noChangeShapeType="1"/>
                </p:cNvSpPr>
                <p:nvPr/>
              </p:nvSpPr>
              <p:spPr bwMode="auto">
                <a:xfrm>
                  <a:off x="6113319" y="9354008"/>
                  <a:ext cx="406400" cy="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09" name="Freeform 125">
                  <a:extLst>
                    <a:ext uri="{FF2B5EF4-FFF2-40B4-BE49-F238E27FC236}">
                      <a16:creationId xmlns:a16="http://schemas.microsoft.com/office/drawing/2014/main" id="{FF1F8B63-ECB1-3432-1DF5-C3FA29D68F15}"/>
                    </a:ext>
                  </a:extLst>
                </p:cNvPr>
                <p:cNvSpPr>
                  <a:spLocks/>
                </p:cNvSpPr>
                <p:nvPr/>
              </p:nvSpPr>
              <p:spPr bwMode="auto">
                <a:xfrm>
                  <a:off x="4352782" y="10858958"/>
                  <a:ext cx="679450" cy="74613"/>
                </a:xfrm>
                <a:custGeom>
                  <a:avLst/>
                  <a:gdLst>
                    <a:gd name="T0" fmla="*/ 0 w 416"/>
                    <a:gd name="T1" fmla="*/ 0 h 44"/>
                    <a:gd name="T2" fmla="*/ 140 w 416"/>
                    <a:gd name="T3" fmla="*/ 8 h 44"/>
                    <a:gd name="T4" fmla="*/ 184 w 416"/>
                    <a:gd name="T5" fmla="*/ 44 h 44"/>
                    <a:gd name="T6" fmla="*/ 240 w 416"/>
                    <a:gd name="T7" fmla="*/ 40 h 44"/>
                    <a:gd name="T8" fmla="*/ 292 w 416"/>
                    <a:gd name="T9" fmla="*/ 12 h 44"/>
                    <a:gd name="T10" fmla="*/ 360 w 416"/>
                    <a:gd name="T11" fmla="*/ 36 h 44"/>
                    <a:gd name="T12" fmla="*/ 416 w 416"/>
                    <a:gd name="T13" fmla="*/ 24 h 44"/>
                  </a:gdLst>
                  <a:ahLst/>
                  <a:cxnLst>
                    <a:cxn ang="0">
                      <a:pos x="T0" y="T1"/>
                    </a:cxn>
                    <a:cxn ang="0">
                      <a:pos x="T2" y="T3"/>
                    </a:cxn>
                    <a:cxn ang="0">
                      <a:pos x="T4" y="T5"/>
                    </a:cxn>
                    <a:cxn ang="0">
                      <a:pos x="T6" y="T7"/>
                    </a:cxn>
                    <a:cxn ang="0">
                      <a:pos x="T8" y="T9"/>
                    </a:cxn>
                    <a:cxn ang="0">
                      <a:pos x="T10" y="T11"/>
                    </a:cxn>
                    <a:cxn ang="0">
                      <a:pos x="T12" y="T13"/>
                    </a:cxn>
                  </a:cxnLst>
                  <a:rect l="0" t="0" r="r" b="b"/>
                  <a:pathLst>
                    <a:path w="416" h="44">
                      <a:moveTo>
                        <a:pt x="0" y="0"/>
                      </a:moveTo>
                      <a:lnTo>
                        <a:pt x="140" y="8"/>
                      </a:lnTo>
                      <a:lnTo>
                        <a:pt x="184" y="44"/>
                      </a:lnTo>
                      <a:lnTo>
                        <a:pt x="240" y="40"/>
                      </a:lnTo>
                      <a:lnTo>
                        <a:pt x="292" y="12"/>
                      </a:lnTo>
                      <a:lnTo>
                        <a:pt x="360" y="36"/>
                      </a:lnTo>
                      <a:lnTo>
                        <a:pt x="416" y="24"/>
                      </a:lnTo>
                    </a:path>
                  </a:pathLst>
                </a:custGeom>
                <a:noFill/>
                <a:ln w="3175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0" name="Line 124">
                  <a:extLst>
                    <a:ext uri="{FF2B5EF4-FFF2-40B4-BE49-F238E27FC236}">
                      <a16:creationId xmlns:a16="http://schemas.microsoft.com/office/drawing/2014/main" id="{5C3E5B95-70CB-883A-CF50-C7FD4C285B0F}"/>
                    </a:ext>
                  </a:extLst>
                </p:cNvPr>
                <p:cNvSpPr>
                  <a:spLocks noChangeShapeType="1"/>
                </p:cNvSpPr>
                <p:nvPr/>
              </p:nvSpPr>
              <p:spPr bwMode="auto">
                <a:xfrm flipH="1">
                  <a:off x="4360719" y="10878008"/>
                  <a:ext cx="6350" cy="476250"/>
                </a:xfrm>
                <a:prstGeom prst="line">
                  <a:avLst/>
                </a:prstGeom>
                <a:noFill/>
                <a:ln w="31750">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1" name="Oval 123">
                  <a:extLst>
                    <a:ext uri="{FF2B5EF4-FFF2-40B4-BE49-F238E27FC236}">
                      <a16:creationId xmlns:a16="http://schemas.microsoft.com/office/drawing/2014/main" id="{EC999C59-80D9-D8D7-FD56-7F42FD266097}"/>
                    </a:ext>
                  </a:extLst>
                </p:cNvPr>
                <p:cNvSpPr>
                  <a:spLocks noChangeArrowheads="1"/>
                </p:cNvSpPr>
                <p:nvPr/>
              </p:nvSpPr>
              <p:spPr bwMode="auto">
                <a:xfrm>
                  <a:off x="1779461" y="6500789"/>
                  <a:ext cx="544511" cy="549159"/>
                </a:xfrm>
                <a:prstGeom prst="ellipse">
                  <a:avLst/>
                </a:prstGeom>
                <a:noFill/>
                <a:ln w="1905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2" name="Freeform 122">
                  <a:extLst>
                    <a:ext uri="{FF2B5EF4-FFF2-40B4-BE49-F238E27FC236}">
                      <a16:creationId xmlns:a16="http://schemas.microsoft.com/office/drawing/2014/main" id="{26809FFA-6855-2E8A-8921-59CC575EB276}"/>
                    </a:ext>
                  </a:extLst>
                </p:cNvPr>
                <p:cNvSpPr>
                  <a:spLocks/>
                </p:cNvSpPr>
                <p:nvPr/>
              </p:nvSpPr>
              <p:spPr bwMode="auto">
                <a:xfrm>
                  <a:off x="974582" y="7774446"/>
                  <a:ext cx="2481262" cy="2643187"/>
                </a:xfrm>
                <a:custGeom>
                  <a:avLst/>
                  <a:gdLst>
                    <a:gd name="T0" fmla="*/ 519 w 1563"/>
                    <a:gd name="T1" fmla="*/ 21 h 1665"/>
                    <a:gd name="T2" fmla="*/ 780 w 1563"/>
                    <a:gd name="T3" fmla="*/ 405 h 1665"/>
                    <a:gd name="T4" fmla="*/ 855 w 1563"/>
                    <a:gd name="T5" fmla="*/ 468 h 1665"/>
                    <a:gd name="T6" fmla="*/ 720 w 1563"/>
                    <a:gd name="T7" fmla="*/ 807 h 1665"/>
                    <a:gd name="T8" fmla="*/ 1074 w 1563"/>
                    <a:gd name="T9" fmla="*/ 684 h 1665"/>
                    <a:gd name="T10" fmla="*/ 879 w 1563"/>
                    <a:gd name="T11" fmla="*/ 789 h 1665"/>
                    <a:gd name="T12" fmla="*/ 843 w 1563"/>
                    <a:gd name="T13" fmla="*/ 873 h 1665"/>
                    <a:gd name="T14" fmla="*/ 621 w 1563"/>
                    <a:gd name="T15" fmla="*/ 780 h 1665"/>
                    <a:gd name="T16" fmla="*/ 333 w 1563"/>
                    <a:gd name="T17" fmla="*/ 1200 h 1665"/>
                    <a:gd name="T18" fmla="*/ 783 w 1563"/>
                    <a:gd name="T19" fmla="*/ 942 h 1665"/>
                    <a:gd name="T20" fmla="*/ 855 w 1563"/>
                    <a:gd name="T21" fmla="*/ 960 h 1665"/>
                    <a:gd name="T22" fmla="*/ 960 w 1563"/>
                    <a:gd name="T23" fmla="*/ 945 h 1665"/>
                    <a:gd name="T24" fmla="*/ 861 w 1563"/>
                    <a:gd name="T25" fmla="*/ 993 h 1665"/>
                    <a:gd name="T26" fmla="*/ 813 w 1563"/>
                    <a:gd name="T27" fmla="*/ 1233 h 1665"/>
                    <a:gd name="T28" fmla="*/ 909 w 1563"/>
                    <a:gd name="T29" fmla="*/ 1068 h 1665"/>
                    <a:gd name="T30" fmla="*/ 969 w 1563"/>
                    <a:gd name="T31" fmla="*/ 1137 h 1665"/>
                    <a:gd name="T32" fmla="*/ 1089 w 1563"/>
                    <a:gd name="T33" fmla="*/ 1059 h 1665"/>
                    <a:gd name="T34" fmla="*/ 1083 w 1563"/>
                    <a:gd name="T35" fmla="*/ 1170 h 1665"/>
                    <a:gd name="T36" fmla="*/ 1077 w 1563"/>
                    <a:gd name="T37" fmla="*/ 1233 h 1665"/>
                    <a:gd name="T38" fmla="*/ 1191 w 1563"/>
                    <a:gd name="T39" fmla="*/ 1233 h 1665"/>
                    <a:gd name="T40" fmla="*/ 1272 w 1563"/>
                    <a:gd name="T41" fmla="*/ 1191 h 1665"/>
                    <a:gd name="T42" fmla="*/ 1218 w 1563"/>
                    <a:gd name="T43" fmla="*/ 1230 h 1665"/>
                    <a:gd name="T44" fmla="*/ 1287 w 1563"/>
                    <a:gd name="T45" fmla="*/ 1263 h 1665"/>
                    <a:gd name="T46" fmla="*/ 1407 w 1563"/>
                    <a:gd name="T47" fmla="*/ 1236 h 1665"/>
                    <a:gd name="T48" fmla="*/ 1359 w 1563"/>
                    <a:gd name="T49" fmla="*/ 1269 h 1665"/>
                    <a:gd name="T50" fmla="*/ 1419 w 1563"/>
                    <a:gd name="T51" fmla="*/ 1320 h 1665"/>
                    <a:gd name="T52" fmla="*/ 1509 w 1563"/>
                    <a:gd name="T53" fmla="*/ 1275 h 1665"/>
                    <a:gd name="T54" fmla="*/ 1560 w 1563"/>
                    <a:gd name="T55" fmla="*/ 1611 h 1665"/>
                    <a:gd name="T56" fmla="*/ 1482 w 1563"/>
                    <a:gd name="T57" fmla="*/ 1650 h 1665"/>
                    <a:gd name="T58" fmla="*/ 1359 w 1563"/>
                    <a:gd name="T59" fmla="*/ 1611 h 1665"/>
                    <a:gd name="T60" fmla="*/ 1206 w 1563"/>
                    <a:gd name="T61" fmla="*/ 1341 h 1665"/>
                    <a:gd name="T62" fmla="*/ 570 w 1563"/>
                    <a:gd name="T63" fmla="*/ 1641 h 1665"/>
                    <a:gd name="T64" fmla="*/ 798 w 1563"/>
                    <a:gd name="T65" fmla="*/ 1503 h 1665"/>
                    <a:gd name="T66" fmla="*/ 744 w 1563"/>
                    <a:gd name="T67" fmla="*/ 1665 h 1665"/>
                    <a:gd name="T68" fmla="*/ 0 w 1563"/>
                    <a:gd name="T69" fmla="*/ 0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3" h="1665">
                      <a:moveTo>
                        <a:pt x="0" y="0"/>
                      </a:moveTo>
                      <a:lnTo>
                        <a:pt x="519" y="21"/>
                      </a:lnTo>
                      <a:lnTo>
                        <a:pt x="606" y="246"/>
                      </a:lnTo>
                      <a:lnTo>
                        <a:pt x="780" y="405"/>
                      </a:lnTo>
                      <a:lnTo>
                        <a:pt x="831" y="426"/>
                      </a:lnTo>
                      <a:lnTo>
                        <a:pt x="855" y="468"/>
                      </a:lnTo>
                      <a:lnTo>
                        <a:pt x="753" y="666"/>
                      </a:lnTo>
                      <a:lnTo>
                        <a:pt x="720" y="807"/>
                      </a:lnTo>
                      <a:lnTo>
                        <a:pt x="1080" y="642"/>
                      </a:lnTo>
                      <a:lnTo>
                        <a:pt x="1074" y="684"/>
                      </a:lnTo>
                      <a:lnTo>
                        <a:pt x="906" y="762"/>
                      </a:lnTo>
                      <a:lnTo>
                        <a:pt x="879" y="789"/>
                      </a:lnTo>
                      <a:lnTo>
                        <a:pt x="855" y="822"/>
                      </a:lnTo>
                      <a:lnTo>
                        <a:pt x="843" y="873"/>
                      </a:lnTo>
                      <a:lnTo>
                        <a:pt x="759" y="900"/>
                      </a:lnTo>
                      <a:lnTo>
                        <a:pt x="621" y="780"/>
                      </a:lnTo>
                      <a:lnTo>
                        <a:pt x="318" y="936"/>
                      </a:lnTo>
                      <a:lnTo>
                        <a:pt x="333" y="1200"/>
                      </a:lnTo>
                      <a:lnTo>
                        <a:pt x="765" y="1197"/>
                      </a:lnTo>
                      <a:lnTo>
                        <a:pt x="783" y="942"/>
                      </a:lnTo>
                      <a:lnTo>
                        <a:pt x="855" y="921"/>
                      </a:lnTo>
                      <a:lnTo>
                        <a:pt x="855" y="960"/>
                      </a:lnTo>
                      <a:lnTo>
                        <a:pt x="981" y="894"/>
                      </a:lnTo>
                      <a:lnTo>
                        <a:pt x="960" y="945"/>
                      </a:lnTo>
                      <a:lnTo>
                        <a:pt x="882" y="975"/>
                      </a:lnTo>
                      <a:lnTo>
                        <a:pt x="861" y="993"/>
                      </a:lnTo>
                      <a:lnTo>
                        <a:pt x="840" y="1029"/>
                      </a:lnTo>
                      <a:lnTo>
                        <a:pt x="813" y="1233"/>
                      </a:lnTo>
                      <a:lnTo>
                        <a:pt x="894" y="1185"/>
                      </a:lnTo>
                      <a:lnTo>
                        <a:pt x="909" y="1068"/>
                      </a:lnTo>
                      <a:lnTo>
                        <a:pt x="912" y="1167"/>
                      </a:lnTo>
                      <a:lnTo>
                        <a:pt x="969" y="1137"/>
                      </a:lnTo>
                      <a:lnTo>
                        <a:pt x="990" y="1077"/>
                      </a:lnTo>
                      <a:lnTo>
                        <a:pt x="1089" y="1059"/>
                      </a:lnTo>
                      <a:lnTo>
                        <a:pt x="1083" y="1092"/>
                      </a:lnTo>
                      <a:lnTo>
                        <a:pt x="1083" y="1170"/>
                      </a:lnTo>
                      <a:lnTo>
                        <a:pt x="1047" y="1191"/>
                      </a:lnTo>
                      <a:lnTo>
                        <a:pt x="1077" y="1233"/>
                      </a:lnTo>
                      <a:lnTo>
                        <a:pt x="1128" y="1212"/>
                      </a:lnTo>
                      <a:lnTo>
                        <a:pt x="1191" y="1233"/>
                      </a:lnTo>
                      <a:lnTo>
                        <a:pt x="1272" y="1167"/>
                      </a:lnTo>
                      <a:lnTo>
                        <a:pt x="1272" y="1191"/>
                      </a:lnTo>
                      <a:lnTo>
                        <a:pt x="1296" y="1206"/>
                      </a:lnTo>
                      <a:lnTo>
                        <a:pt x="1218" y="1230"/>
                      </a:lnTo>
                      <a:lnTo>
                        <a:pt x="1257" y="1263"/>
                      </a:lnTo>
                      <a:lnTo>
                        <a:pt x="1287" y="1263"/>
                      </a:lnTo>
                      <a:lnTo>
                        <a:pt x="1317" y="1290"/>
                      </a:lnTo>
                      <a:lnTo>
                        <a:pt x="1407" y="1236"/>
                      </a:lnTo>
                      <a:lnTo>
                        <a:pt x="1407" y="1254"/>
                      </a:lnTo>
                      <a:lnTo>
                        <a:pt x="1359" y="1269"/>
                      </a:lnTo>
                      <a:lnTo>
                        <a:pt x="1344" y="1311"/>
                      </a:lnTo>
                      <a:lnTo>
                        <a:pt x="1419" y="1320"/>
                      </a:lnTo>
                      <a:lnTo>
                        <a:pt x="1452" y="1275"/>
                      </a:lnTo>
                      <a:lnTo>
                        <a:pt x="1509" y="1275"/>
                      </a:lnTo>
                      <a:lnTo>
                        <a:pt x="1563" y="1548"/>
                      </a:lnTo>
                      <a:lnTo>
                        <a:pt x="1560" y="1611"/>
                      </a:lnTo>
                      <a:lnTo>
                        <a:pt x="1482" y="1590"/>
                      </a:lnTo>
                      <a:lnTo>
                        <a:pt x="1482" y="1650"/>
                      </a:lnTo>
                      <a:lnTo>
                        <a:pt x="1353" y="1644"/>
                      </a:lnTo>
                      <a:lnTo>
                        <a:pt x="1359" y="1611"/>
                      </a:lnTo>
                      <a:lnTo>
                        <a:pt x="1284" y="1365"/>
                      </a:lnTo>
                      <a:lnTo>
                        <a:pt x="1206" y="1341"/>
                      </a:lnTo>
                      <a:lnTo>
                        <a:pt x="564" y="1500"/>
                      </a:lnTo>
                      <a:lnTo>
                        <a:pt x="570" y="1641"/>
                      </a:lnTo>
                      <a:lnTo>
                        <a:pt x="684" y="1641"/>
                      </a:lnTo>
                      <a:lnTo>
                        <a:pt x="798" y="1503"/>
                      </a:lnTo>
                      <a:lnTo>
                        <a:pt x="846" y="1560"/>
                      </a:lnTo>
                      <a:lnTo>
                        <a:pt x="744" y="1665"/>
                      </a:lnTo>
                      <a:lnTo>
                        <a:pt x="0" y="165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13" name="Freeform 121">
                  <a:extLst>
                    <a:ext uri="{FF2B5EF4-FFF2-40B4-BE49-F238E27FC236}">
                      <a16:creationId xmlns:a16="http://schemas.microsoft.com/office/drawing/2014/main" id="{25875539-3F19-BFAA-6F3C-8A573ED309D3}"/>
                    </a:ext>
                  </a:extLst>
                </p:cNvPr>
                <p:cNvSpPr>
                  <a:spLocks/>
                </p:cNvSpPr>
                <p:nvPr/>
              </p:nvSpPr>
              <p:spPr bwMode="auto">
                <a:xfrm>
                  <a:off x="979344" y="10414458"/>
                  <a:ext cx="2933700" cy="2219325"/>
                </a:xfrm>
                <a:custGeom>
                  <a:avLst/>
                  <a:gdLst>
                    <a:gd name="T0" fmla="*/ 0 w 1848"/>
                    <a:gd name="T1" fmla="*/ 0 h 1398"/>
                    <a:gd name="T2" fmla="*/ 0 w 1848"/>
                    <a:gd name="T3" fmla="*/ 1398 h 1398"/>
                    <a:gd name="T4" fmla="*/ 894 w 1848"/>
                    <a:gd name="T5" fmla="*/ 1398 h 1398"/>
                    <a:gd name="T6" fmla="*/ 702 w 1848"/>
                    <a:gd name="T7" fmla="*/ 813 h 1398"/>
                    <a:gd name="T8" fmla="*/ 921 w 1848"/>
                    <a:gd name="T9" fmla="*/ 849 h 1398"/>
                    <a:gd name="T10" fmla="*/ 1056 w 1848"/>
                    <a:gd name="T11" fmla="*/ 1305 h 1398"/>
                    <a:gd name="T12" fmla="*/ 1254 w 1848"/>
                    <a:gd name="T13" fmla="*/ 1272 h 1398"/>
                    <a:gd name="T14" fmla="*/ 1608 w 1848"/>
                    <a:gd name="T15" fmla="*/ 1329 h 1398"/>
                    <a:gd name="T16" fmla="*/ 1635 w 1848"/>
                    <a:gd name="T17" fmla="*/ 969 h 1398"/>
                    <a:gd name="T18" fmla="*/ 1848 w 1848"/>
                    <a:gd name="T19" fmla="*/ 873 h 1398"/>
                    <a:gd name="T20" fmla="*/ 1524 w 1848"/>
                    <a:gd name="T21" fmla="*/ 678 h 1398"/>
                    <a:gd name="T22" fmla="*/ 1476 w 1848"/>
                    <a:gd name="T23" fmla="*/ 510 h 1398"/>
                    <a:gd name="T24" fmla="*/ 1479 w 1848"/>
                    <a:gd name="T25" fmla="*/ 375 h 1398"/>
                    <a:gd name="T26" fmla="*/ 972 w 1848"/>
                    <a:gd name="T27" fmla="*/ 408 h 1398"/>
                    <a:gd name="T28" fmla="*/ 948 w 1848"/>
                    <a:gd name="T29" fmla="*/ 387 h 1398"/>
                    <a:gd name="T30" fmla="*/ 699 w 1848"/>
                    <a:gd name="T31" fmla="*/ 408 h 1398"/>
                    <a:gd name="T32" fmla="*/ 606 w 1848"/>
                    <a:gd name="T33" fmla="*/ 222 h 1398"/>
                    <a:gd name="T34" fmla="*/ 690 w 1848"/>
                    <a:gd name="T35" fmla="*/ 216 h 1398"/>
                    <a:gd name="T36" fmla="*/ 705 w 1848"/>
                    <a:gd name="T37" fmla="*/ 237 h 1398"/>
                    <a:gd name="T38" fmla="*/ 939 w 1848"/>
                    <a:gd name="T39" fmla="*/ 219 h 1398"/>
                    <a:gd name="T40" fmla="*/ 999 w 1848"/>
                    <a:gd name="T41" fmla="*/ 360 h 1398"/>
                    <a:gd name="T42" fmla="*/ 1038 w 1848"/>
                    <a:gd name="T43" fmla="*/ 360 h 1398"/>
                    <a:gd name="T44" fmla="*/ 1041 w 1848"/>
                    <a:gd name="T45" fmla="*/ 225 h 1398"/>
                    <a:gd name="T46" fmla="*/ 1107 w 1848"/>
                    <a:gd name="T47" fmla="*/ 231 h 1398"/>
                    <a:gd name="T48" fmla="*/ 1116 w 1848"/>
                    <a:gd name="T49" fmla="*/ 324 h 1398"/>
                    <a:gd name="T50" fmla="*/ 1143 w 1848"/>
                    <a:gd name="T51" fmla="*/ 324 h 1398"/>
                    <a:gd name="T52" fmla="*/ 1167 w 1848"/>
                    <a:gd name="T53" fmla="*/ 324 h 1398"/>
                    <a:gd name="T54" fmla="*/ 1206 w 1848"/>
                    <a:gd name="T55" fmla="*/ 321 h 1398"/>
                    <a:gd name="T56" fmla="*/ 1206 w 1848"/>
                    <a:gd name="T57" fmla="*/ 300 h 1398"/>
                    <a:gd name="T58" fmla="*/ 1161 w 1848"/>
                    <a:gd name="T59" fmla="*/ 252 h 1398"/>
                    <a:gd name="T60" fmla="*/ 1188 w 1848"/>
                    <a:gd name="T61" fmla="*/ 234 h 1398"/>
                    <a:gd name="T62" fmla="*/ 1170 w 1848"/>
                    <a:gd name="T63" fmla="*/ 150 h 1398"/>
                    <a:gd name="T64" fmla="*/ 1185 w 1848"/>
                    <a:gd name="T65" fmla="*/ 135 h 1398"/>
                    <a:gd name="T66" fmla="*/ 1179 w 1848"/>
                    <a:gd name="T67" fmla="*/ 111 h 1398"/>
                    <a:gd name="T68" fmla="*/ 1008 w 1848"/>
                    <a:gd name="T69" fmla="*/ 153 h 1398"/>
                    <a:gd name="T70" fmla="*/ 984 w 1848"/>
                    <a:gd name="T71" fmla="*/ 105 h 1398"/>
                    <a:gd name="T72" fmla="*/ 795 w 1848"/>
                    <a:gd name="T73" fmla="*/ 126 h 1398"/>
                    <a:gd name="T74" fmla="*/ 735 w 1848"/>
                    <a:gd name="T75" fmla="*/ 3 h 1398"/>
                    <a:gd name="T76" fmla="*/ 0 w 1848"/>
                    <a:gd name="T77" fmla="*/ 0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48" h="1398">
                      <a:moveTo>
                        <a:pt x="0" y="0"/>
                      </a:moveTo>
                      <a:lnTo>
                        <a:pt x="0" y="1398"/>
                      </a:lnTo>
                      <a:lnTo>
                        <a:pt x="894" y="1398"/>
                      </a:lnTo>
                      <a:lnTo>
                        <a:pt x="702" y="813"/>
                      </a:lnTo>
                      <a:lnTo>
                        <a:pt x="921" y="849"/>
                      </a:lnTo>
                      <a:lnTo>
                        <a:pt x="1056" y="1305"/>
                      </a:lnTo>
                      <a:lnTo>
                        <a:pt x="1254" y="1272"/>
                      </a:lnTo>
                      <a:lnTo>
                        <a:pt x="1608" y="1329"/>
                      </a:lnTo>
                      <a:lnTo>
                        <a:pt x="1635" y="969"/>
                      </a:lnTo>
                      <a:lnTo>
                        <a:pt x="1848" y="873"/>
                      </a:lnTo>
                      <a:lnTo>
                        <a:pt x="1524" y="678"/>
                      </a:lnTo>
                      <a:lnTo>
                        <a:pt x="1476" y="510"/>
                      </a:lnTo>
                      <a:lnTo>
                        <a:pt x="1479" y="375"/>
                      </a:lnTo>
                      <a:lnTo>
                        <a:pt x="972" y="408"/>
                      </a:lnTo>
                      <a:lnTo>
                        <a:pt x="948" y="387"/>
                      </a:lnTo>
                      <a:lnTo>
                        <a:pt x="699" y="408"/>
                      </a:lnTo>
                      <a:lnTo>
                        <a:pt x="606" y="222"/>
                      </a:lnTo>
                      <a:lnTo>
                        <a:pt x="690" y="216"/>
                      </a:lnTo>
                      <a:lnTo>
                        <a:pt x="705" y="237"/>
                      </a:lnTo>
                      <a:lnTo>
                        <a:pt x="939" y="219"/>
                      </a:lnTo>
                      <a:lnTo>
                        <a:pt x="999" y="360"/>
                      </a:lnTo>
                      <a:lnTo>
                        <a:pt x="1038" y="360"/>
                      </a:lnTo>
                      <a:lnTo>
                        <a:pt x="1041" y="225"/>
                      </a:lnTo>
                      <a:lnTo>
                        <a:pt x="1107" y="231"/>
                      </a:lnTo>
                      <a:lnTo>
                        <a:pt x="1116" y="324"/>
                      </a:lnTo>
                      <a:lnTo>
                        <a:pt x="1143" y="324"/>
                      </a:lnTo>
                      <a:lnTo>
                        <a:pt x="1167" y="324"/>
                      </a:lnTo>
                      <a:lnTo>
                        <a:pt x="1206" y="321"/>
                      </a:lnTo>
                      <a:lnTo>
                        <a:pt x="1206" y="300"/>
                      </a:lnTo>
                      <a:lnTo>
                        <a:pt x="1161" y="252"/>
                      </a:lnTo>
                      <a:lnTo>
                        <a:pt x="1188" y="234"/>
                      </a:lnTo>
                      <a:lnTo>
                        <a:pt x="1170" y="150"/>
                      </a:lnTo>
                      <a:lnTo>
                        <a:pt x="1185" y="135"/>
                      </a:lnTo>
                      <a:lnTo>
                        <a:pt x="1179" y="111"/>
                      </a:lnTo>
                      <a:lnTo>
                        <a:pt x="1008" y="153"/>
                      </a:lnTo>
                      <a:lnTo>
                        <a:pt x="984" y="105"/>
                      </a:lnTo>
                      <a:lnTo>
                        <a:pt x="795" y="126"/>
                      </a:lnTo>
                      <a:lnTo>
                        <a:pt x="735"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14" name="Freeform 120">
                  <a:extLst>
                    <a:ext uri="{FF2B5EF4-FFF2-40B4-BE49-F238E27FC236}">
                      <a16:creationId xmlns:a16="http://schemas.microsoft.com/office/drawing/2014/main" id="{9DB0BCDD-035B-1166-2AA4-05BE7E04E5B0}"/>
                    </a:ext>
                  </a:extLst>
                </p:cNvPr>
                <p:cNvSpPr>
                  <a:spLocks/>
                </p:cNvSpPr>
                <p:nvPr/>
              </p:nvSpPr>
              <p:spPr bwMode="auto">
                <a:xfrm>
                  <a:off x="2898632" y="10379533"/>
                  <a:ext cx="428625" cy="466725"/>
                </a:xfrm>
                <a:custGeom>
                  <a:avLst/>
                  <a:gdLst>
                    <a:gd name="T0" fmla="*/ 264 w 270"/>
                    <a:gd name="T1" fmla="*/ 12 h 294"/>
                    <a:gd name="T2" fmla="*/ 261 w 270"/>
                    <a:gd name="T3" fmla="*/ 114 h 294"/>
                    <a:gd name="T4" fmla="*/ 270 w 270"/>
                    <a:gd name="T5" fmla="*/ 201 h 294"/>
                    <a:gd name="T6" fmla="*/ 270 w 270"/>
                    <a:gd name="T7" fmla="*/ 246 h 294"/>
                    <a:gd name="T8" fmla="*/ 267 w 270"/>
                    <a:gd name="T9" fmla="*/ 288 h 294"/>
                    <a:gd name="T10" fmla="*/ 249 w 270"/>
                    <a:gd name="T11" fmla="*/ 294 h 294"/>
                    <a:gd name="T12" fmla="*/ 189 w 270"/>
                    <a:gd name="T13" fmla="*/ 234 h 294"/>
                    <a:gd name="T14" fmla="*/ 156 w 270"/>
                    <a:gd name="T15" fmla="*/ 66 h 294"/>
                    <a:gd name="T16" fmla="*/ 72 w 270"/>
                    <a:gd name="T17" fmla="*/ 129 h 294"/>
                    <a:gd name="T18" fmla="*/ 15 w 270"/>
                    <a:gd name="T19" fmla="*/ 144 h 294"/>
                    <a:gd name="T20" fmla="*/ 0 w 270"/>
                    <a:gd name="T21" fmla="*/ 123 h 294"/>
                    <a:gd name="T22" fmla="*/ 132 w 270"/>
                    <a:gd name="T23" fmla="*/ 45 h 294"/>
                    <a:gd name="T24" fmla="*/ 141 w 270"/>
                    <a:gd name="T25" fmla="*/ 0 h 294"/>
                    <a:gd name="T26" fmla="*/ 264 w 270"/>
                    <a:gd name="T27" fmla="*/ 1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294">
                      <a:moveTo>
                        <a:pt x="264" y="12"/>
                      </a:moveTo>
                      <a:lnTo>
                        <a:pt x="261" y="114"/>
                      </a:lnTo>
                      <a:lnTo>
                        <a:pt x="270" y="201"/>
                      </a:lnTo>
                      <a:lnTo>
                        <a:pt x="270" y="246"/>
                      </a:lnTo>
                      <a:lnTo>
                        <a:pt x="267" y="288"/>
                      </a:lnTo>
                      <a:lnTo>
                        <a:pt x="249" y="294"/>
                      </a:lnTo>
                      <a:lnTo>
                        <a:pt x="189" y="234"/>
                      </a:lnTo>
                      <a:lnTo>
                        <a:pt x="156" y="66"/>
                      </a:lnTo>
                      <a:lnTo>
                        <a:pt x="72" y="129"/>
                      </a:lnTo>
                      <a:lnTo>
                        <a:pt x="15" y="144"/>
                      </a:lnTo>
                      <a:lnTo>
                        <a:pt x="0" y="123"/>
                      </a:lnTo>
                      <a:lnTo>
                        <a:pt x="132" y="45"/>
                      </a:lnTo>
                      <a:lnTo>
                        <a:pt x="141" y="0"/>
                      </a:lnTo>
                      <a:lnTo>
                        <a:pt x="26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15" name="Freeform 119">
                  <a:extLst>
                    <a:ext uri="{FF2B5EF4-FFF2-40B4-BE49-F238E27FC236}">
                      <a16:creationId xmlns:a16="http://schemas.microsoft.com/office/drawing/2014/main" id="{EEC0873D-EEF1-A242-0635-780D1B34FE7D}"/>
                    </a:ext>
                  </a:extLst>
                </p:cNvPr>
                <p:cNvSpPr>
                  <a:spLocks/>
                </p:cNvSpPr>
                <p:nvPr/>
              </p:nvSpPr>
              <p:spPr bwMode="auto">
                <a:xfrm>
                  <a:off x="1889699" y="9862330"/>
                  <a:ext cx="1448669" cy="1187126"/>
                </a:xfrm>
                <a:custGeom>
                  <a:avLst/>
                  <a:gdLst>
                    <a:gd name="T0" fmla="*/ 920 w 920"/>
                    <a:gd name="T1" fmla="*/ 600 h 796"/>
                    <a:gd name="T2" fmla="*/ 920 w 920"/>
                    <a:gd name="T3" fmla="*/ 656 h 796"/>
                    <a:gd name="T4" fmla="*/ 896 w 920"/>
                    <a:gd name="T5" fmla="*/ 664 h 796"/>
                    <a:gd name="T6" fmla="*/ 824 w 920"/>
                    <a:gd name="T7" fmla="*/ 568 h 796"/>
                    <a:gd name="T8" fmla="*/ 796 w 920"/>
                    <a:gd name="T9" fmla="*/ 408 h 796"/>
                    <a:gd name="T10" fmla="*/ 720 w 920"/>
                    <a:gd name="T11" fmla="*/ 476 h 796"/>
                    <a:gd name="T12" fmla="*/ 648 w 920"/>
                    <a:gd name="T13" fmla="*/ 496 h 796"/>
                    <a:gd name="T14" fmla="*/ 640 w 920"/>
                    <a:gd name="T15" fmla="*/ 460 h 796"/>
                    <a:gd name="T16" fmla="*/ 768 w 920"/>
                    <a:gd name="T17" fmla="*/ 372 h 796"/>
                    <a:gd name="T18" fmla="*/ 780 w 920"/>
                    <a:gd name="T19" fmla="*/ 296 h 796"/>
                    <a:gd name="T20" fmla="*/ 708 w 920"/>
                    <a:gd name="T21" fmla="*/ 28 h 796"/>
                    <a:gd name="T22" fmla="*/ 636 w 920"/>
                    <a:gd name="T23" fmla="*/ 0 h 796"/>
                    <a:gd name="T24" fmla="*/ 0 w 920"/>
                    <a:gd name="T25" fmla="*/ 176 h 796"/>
                    <a:gd name="T26" fmla="*/ 8 w 920"/>
                    <a:gd name="T27" fmla="*/ 316 h 796"/>
                    <a:gd name="T28" fmla="*/ 108 w 920"/>
                    <a:gd name="T29" fmla="*/ 320 h 796"/>
                    <a:gd name="T30" fmla="*/ 228 w 920"/>
                    <a:gd name="T31" fmla="*/ 164 h 796"/>
                    <a:gd name="T32" fmla="*/ 284 w 920"/>
                    <a:gd name="T33" fmla="*/ 236 h 796"/>
                    <a:gd name="T34" fmla="*/ 180 w 920"/>
                    <a:gd name="T35" fmla="*/ 356 h 796"/>
                    <a:gd name="T36" fmla="*/ 236 w 920"/>
                    <a:gd name="T37" fmla="*/ 480 h 796"/>
                    <a:gd name="T38" fmla="*/ 428 w 920"/>
                    <a:gd name="T39" fmla="*/ 456 h 796"/>
                    <a:gd name="T40" fmla="*/ 452 w 920"/>
                    <a:gd name="T41" fmla="*/ 516 h 796"/>
                    <a:gd name="T42" fmla="*/ 620 w 920"/>
                    <a:gd name="T43" fmla="*/ 468 h 796"/>
                    <a:gd name="T44" fmla="*/ 632 w 920"/>
                    <a:gd name="T45" fmla="*/ 500 h 796"/>
                    <a:gd name="T46" fmla="*/ 612 w 920"/>
                    <a:gd name="T47" fmla="*/ 516 h 796"/>
                    <a:gd name="T48" fmla="*/ 632 w 920"/>
                    <a:gd name="T49" fmla="*/ 612 h 796"/>
                    <a:gd name="T50" fmla="*/ 608 w 920"/>
                    <a:gd name="T51" fmla="*/ 636 h 796"/>
                    <a:gd name="T52" fmla="*/ 648 w 920"/>
                    <a:gd name="T53" fmla="*/ 684 h 796"/>
                    <a:gd name="T54" fmla="*/ 648 w 920"/>
                    <a:gd name="T55" fmla="*/ 708 h 796"/>
                    <a:gd name="T56" fmla="*/ 588 w 920"/>
                    <a:gd name="T57" fmla="*/ 720 h 796"/>
                    <a:gd name="T58" fmla="*/ 544 w 920"/>
                    <a:gd name="T59" fmla="*/ 716 h 796"/>
                    <a:gd name="T60" fmla="*/ 532 w 920"/>
                    <a:gd name="T61" fmla="*/ 612 h 796"/>
                    <a:gd name="T62" fmla="*/ 480 w 920"/>
                    <a:gd name="T63" fmla="*/ 608 h 796"/>
                    <a:gd name="T64" fmla="*/ 480 w 920"/>
                    <a:gd name="T65" fmla="*/ 756 h 796"/>
                    <a:gd name="T66" fmla="*/ 428 w 920"/>
                    <a:gd name="T67" fmla="*/ 756 h 796"/>
                    <a:gd name="T68" fmla="*/ 364 w 920"/>
                    <a:gd name="T69" fmla="*/ 600 h 796"/>
                    <a:gd name="T70" fmla="*/ 140 w 920"/>
                    <a:gd name="T71" fmla="*/ 620 h 796"/>
                    <a:gd name="T72" fmla="*/ 112 w 920"/>
                    <a:gd name="T73" fmla="*/ 596 h 796"/>
                    <a:gd name="T74" fmla="*/ 48 w 920"/>
                    <a:gd name="T75" fmla="*/ 604 h 796"/>
                    <a:gd name="T76" fmla="*/ 140 w 920"/>
                    <a:gd name="T77" fmla="*/ 796 h 796"/>
                    <a:gd name="T78" fmla="*/ 388 w 920"/>
                    <a:gd name="T79" fmla="*/ 772 h 796"/>
                    <a:gd name="T80" fmla="*/ 408 w 920"/>
                    <a:gd name="T81" fmla="*/ 796 h 796"/>
                    <a:gd name="T82" fmla="*/ 920 w 920"/>
                    <a:gd name="T83" fmla="*/ 764 h 796"/>
                    <a:gd name="connsiteX0" fmla="*/ 10000 w 10000"/>
                    <a:gd name="connsiteY0" fmla="*/ 7538 h 10000"/>
                    <a:gd name="connsiteX1" fmla="*/ 10000 w 10000"/>
                    <a:gd name="connsiteY1" fmla="*/ 8241 h 10000"/>
                    <a:gd name="connsiteX2" fmla="*/ 9739 w 10000"/>
                    <a:gd name="connsiteY2" fmla="*/ 8342 h 10000"/>
                    <a:gd name="connsiteX3" fmla="*/ 8957 w 10000"/>
                    <a:gd name="connsiteY3" fmla="*/ 7136 h 10000"/>
                    <a:gd name="connsiteX4" fmla="*/ 8652 w 10000"/>
                    <a:gd name="connsiteY4" fmla="*/ 5126 h 10000"/>
                    <a:gd name="connsiteX5" fmla="*/ 7826 w 10000"/>
                    <a:gd name="connsiteY5" fmla="*/ 5980 h 10000"/>
                    <a:gd name="connsiteX6" fmla="*/ 7043 w 10000"/>
                    <a:gd name="connsiteY6" fmla="*/ 6231 h 10000"/>
                    <a:gd name="connsiteX7" fmla="*/ 6957 w 10000"/>
                    <a:gd name="connsiteY7" fmla="*/ 5779 h 10000"/>
                    <a:gd name="connsiteX8" fmla="*/ 8348 w 10000"/>
                    <a:gd name="connsiteY8" fmla="*/ 4673 h 10000"/>
                    <a:gd name="connsiteX9" fmla="*/ 8478 w 10000"/>
                    <a:gd name="connsiteY9" fmla="*/ 3719 h 10000"/>
                    <a:gd name="connsiteX10" fmla="*/ 7696 w 10000"/>
                    <a:gd name="connsiteY10" fmla="*/ 352 h 10000"/>
                    <a:gd name="connsiteX11" fmla="*/ 6913 w 10000"/>
                    <a:gd name="connsiteY11" fmla="*/ 0 h 10000"/>
                    <a:gd name="connsiteX12" fmla="*/ 5194 w 10000"/>
                    <a:gd name="connsiteY12" fmla="*/ 303 h 10000"/>
                    <a:gd name="connsiteX13" fmla="*/ 0 w 10000"/>
                    <a:gd name="connsiteY13" fmla="*/ 2211 h 10000"/>
                    <a:gd name="connsiteX14" fmla="*/ 87 w 10000"/>
                    <a:gd name="connsiteY14" fmla="*/ 3970 h 10000"/>
                    <a:gd name="connsiteX15" fmla="*/ 1174 w 10000"/>
                    <a:gd name="connsiteY15" fmla="*/ 4020 h 10000"/>
                    <a:gd name="connsiteX16" fmla="*/ 2478 w 10000"/>
                    <a:gd name="connsiteY16" fmla="*/ 2060 h 10000"/>
                    <a:gd name="connsiteX17" fmla="*/ 3087 w 10000"/>
                    <a:gd name="connsiteY17" fmla="*/ 2965 h 10000"/>
                    <a:gd name="connsiteX18" fmla="*/ 1957 w 10000"/>
                    <a:gd name="connsiteY18" fmla="*/ 4472 h 10000"/>
                    <a:gd name="connsiteX19" fmla="*/ 2565 w 10000"/>
                    <a:gd name="connsiteY19" fmla="*/ 6030 h 10000"/>
                    <a:gd name="connsiteX20" fmla="*/ 4652 w 10000"/>
                    <a:gd name="connsiteY20" fmla="*/ 5729 h 10000"/>
                    <a:gd name="connsiteX21" fmla="*/ 4913 w 10000"/>
                    <a:gd name="connsiteY21" fmla="*/ 6482 h 10000"/>
                    <a:gd name="connsiteX22" fmla="*/ 6739 w 10000"/>
                    <a:gd name="connsiteY22" fmla="*/ 5879 h 10000"/>
                    <a:gd name="connsiteX23" fmla="*/ 6870 w 10000"/>
                    <a:gd name="connsiteY23" fmla="*/ 6281 h 10000"/>
                    <a:gd name="connsiteX24" fmla="*/ 6652 w 10000"/>
                    <a:gd name="connsiteY24" fmla="*/ 6482 h 10000"/>
                    <a:gd name="connsiteX25" fmla="*/ 6870 w 10000"/>
                    <a:gd name="connsiteY25" fmla="*/ 7688 h 10000"/>
                    <a:gd name="connsiteX26" fmla="*/ 6609 w 10000"/>
                    <a:gd name="connsiteY26" fmla="*/ 7990 h 10000"/>
                    <a:gd name="connsiteX27" fmla="*/ 7043 w 10000"/>
                    <a:gd name="connsiteY27" fmla="*/ 8593 h 10000"/>
                    <a:gd name="connsiteX28" fmla="*/ 7043 w 10000"/>
                    <a:gd name="connsiteY28" fmla="*/ 8894 h 10000"/>
                    <a:gd name="connsiteX29" fmla="*/ 6391 w 10000"/>
                    <a:gd name="connsiteY29" fmla="*/ 9045 h 10000"/>
                    <a:gd name="connsiteX30" fmla="*/ 5913 w 10000"/>
                    <a:gd name="connsiteY30" fmla="*/ 8995 h 10000"/>
                    <a:gd name="connsiteX31" fmla="*/ 5783 w 10000"/>
                    <a:gd name="connsiteY31" fmla="*/ 7688 h 10000"/>
                    <a:gd name="connsiteX32" fmla="*/ 5217 w 10000"/>
                    <a:gd name="connsiteY32" fmla="*/ 7638 h 10000"/>
                    <a:gd name="connsiteX33" fmla="*/ 5217 w 10000"/>
                    <a:gd name="connsiteY33" fmla="*/ 9497 h 10000"/>
                    <a:gd name="connsiteX34" fmla="*/ 4652 w 10000"/>
                    <a:gd name="connsiteY34" fmla="*/ 9497 h 10000"/>
                    <a:gd name="connsiteX35" fmla="*/ 3957 w 10000"/>
                    <a:gd name="connsiteY35" fmla="*/ 7538 h 10000"/>
                    <a:gd name="connsiteX36" fmla="*/ 1522 w 10000"/>
                    <a:gd name="connsiteY36" fmla="*/ 7789 h 10000"/>
                    <a:gd name="connsiteX37" fmla="*/ 1217 w 10000"/>
                    <a:gd name="connsiteY37" fmla="*/ 7487 h 10000"/>
                    <a:gd name="connsiteX38" fmla="*/ 522 w 10000"/>
                    <a:gd name="connsiteY38" fmla="*/ 7588 h 10000"/>
                    <a:gd name="connsiteX39" fmla="*/ 1522 w 10000"/>
                    <a:gd name="connsiteY39" fmla="*/ 10000 h 10000"/>
                    <a:gd name="connsiteX40" fmla="*/ 4217 w 10000"/>
                    <a:gd name="connsiteY40" fmla="*/ 9698 h 10000"/>
                    <a:gd name="connsiteX41" fmla="*/ 4435 w 10000"/>
                    <a:gd name="connsiteY41" fmla="*/ 10000 h 10000"/>
                    <a:gd name="connsiteX42" fmla="*/ 10000 w 10000"/>
                    <a:gd name="connsiteY42" fmla="*/ 9598 h 10000"/>
                    <a:gd name="connsiteX0" fmla="*/ 10000 w 10000"/>
                    <a:gd name="connsiteY0" fmla="*/ 7999 h 10461"/>
                    <a:gd name="connsiteX1" fmla="*/ 10000 w 10000"/>
                    <a:gd name="connsiteY1" fmla="*/ 8702 h 10461"/>
                    <a:gd name="connsiteX2" fmla="*/ 9739 w 10000"/>
                    <a:gd name="connsiteY2" fmla="*/ 8803 h 10461"/>
                    <a:gd name="connsiteX3" fmla="*/ 8957 w 10000"/>
                    <a:gd name="connsiteY3" fmla="*/ 7597 h 10461"/>
                    <a:gd name="connsiteX4" fmla="*/ 8652 w 10000"/>
                    <a:gd name="connsiteY4" fmla="*/ 5587 h 10461"/>
                    <a:gd name="connsiteX5" fmla="*/ 7826 w 10000"/>
                    <a:gd name="connsiteY5" fmla="*/ 6441 h 10461"/>
                    <a:gd name="connsiteX6" fmla="*/ 7043 w 10000"/>
                    <a:gd name="connsiteY6" fmla="*/ 6692 h 10461"/>
                    <a:gd name="connsiteX7" fmla="*/ 6957 w 10000"/>
                    <a:gd name="connsiteY7" fmla="*/ 6240 h 10461"/>
                    <a:gd name="connsiteX8" fmla="*/ 8348 w 10000"/>
                    <a:gd name="connsiteY8" fmla="*/ 5134 h 10461"/>
                    <a:gd name="connsiteX9" fmla="*/ 8478 w 10000"/>
                    <a:gd name="connsiteY9" fmla="*/ 4180 h 10461"/>
                    <a:gd name="connsiteX10" fmla="*/ 7696 w 10000"/>
                    <a:gd name="connsiteY10" fmla="*/ 813 h 10461"/>
                    <a:gd name="connsiteX11" fmla="*/ 6913 w 10000"/>
                    <a:gd name="connsiteY11" fmla="*/ 461 h 10461"/>
                    <a:gd name="connsiteX12" fmla="*/ 5194 w 10000"/>
                    <a:gd name="connsiteY12" fmla="*/ 764 h 10461"/>
                    <a:gd name="connsiteX13" fmla="*/ 3472 w 10000"/>
                    <a:gd name="connsiteY13" fmla="*/ 46 h 10461"/>
                    <a:gd name="connsiteX14" fmla="*/ 0 w 10000"/>
                    <a:gd name="connsiteY14" fmla="*/ 2672 h 10461"/>
                    <a:gd name="connsiteX15" fmla="*/ 87 w 10000"/>
                    <a:gd name="connsiteY15" fmla="*/ 4431 h 10461"/>
                    <a:gd name="connsiteX16" fmla="*/ 1174 w 10000"/>
                    <a:gd name="connsiteY16" fmla="*/ 4481 h 10461"/>
                    <a:gd name="connsiteX17" fmla="*/ 2478 w 10000"/>
                    <a:gd name="connsiteY17" fmla="*/ 2521 h 10461"/>
                    <a:gd name="connsiteX18" fmla="*/ 3087 w 10000"/>
                    <a:gd name="connsiteY18" fmla="*/ 3426 h 10461"/>
                    <a:gd name="connsiteX19" fmla="*/ 1957 w 10000"/>
                    <a:gd name="connsiteY19" fmla="*/ 4933 h 10461"/>
                    <a:gd name="connsiteX20" fmla="*/ 2565 w 10000"/>
                    <a:gd name="connsiteY20" fmla="*/ 6491 h 10461"/>
                    <a:gd name="connsiteX21" fmla="*/ 4652 w 10000"/>
                    <a:gd name="connsiteY21" fmla="*/ 6190 h 10461"/>
                    <a:gd name="connsiteX22" fmla="*/ 4913 w 10000"/>
                    <a:gd name="connsiteY22" fmla="*/ 6943 h 10461"/>
                    <a:gd name="connsiteX23" fmla="*/ 6739 w 10000"/>
                    <a:gd name="connsiteY23" fmla="*/ 6340 h 10461"/>
                    <a:gd name="connsiteX24" fmla="*/ 6870 w 10000"/>
                    <a:gd name="connsiteY24" fmla="*/ 6742 h 10461"/>
                    <a:gd name="connsiteX25" fmla="*/ 6652 w 10000"/>
                    <a:gd name="connsiteY25" fmla="*/ 6943 h 10461"/>
                    <a:gd name="connsiteX26" fmla="*/ 6870 w 10000"/>
                    <a:gd name="connsiteY26" fmla="*/ 8149 h 10461"/>
                    <a:gd name="connsiteX27" fmla="*/ 6609 w 10000"/>
                    <a:gd name="connsiteY27" fmla="*/ 8451 h 10461"/>
                    <a:gd name="connsiteX28" fmla="*/ 7043 w 10000"/>
                    <a:gd name="connsiteY28" fmla="*/ 9054 h 10461"/>
                    <a:gd name="connsiteX29" fmla="*/ 7043 w 10000"/>
                    <a:gd name="connsiteY29" fmla="*/ 9355 h 10461"/>
                    <a:gd name="connsiteX30" fmla="*/ 6391 w 10000"/>
                    <a:gd name="connsiteY30" fmla="*/ 9506 h 10461"/>
                    <a:gd name="connsiteX31" fmla="*/ 5913 w 10000"/>
                    <a:gd name="connsiteY31" fmla="*/ 9456 h 10461"/>
                    <a:gd name="connsiteX32" fmla="*/ 5783 w 10000"/>
                    <a:gd name="connsiteY32" fmla="*/ 8149 h 10461"/>
                    <a:gd name="connsiteX33" fmla="*/ 5217 w 10000"/>
                    <a:gd name="connsiteY33" fmla="*/ 8099 h 10461"/>
                    <a:gd name="connsiteX34" fmla="*/ 5217 w 10000"/>
                    <a:gd name="connsiteY34" fmla="*/ 9958 h 10461"/>
                    <a:gd name="connsiteX35" fmla="*/ 4652 w 10000"/>
                    <a:gd name="connsiteY35" fmla="*/ 9958 h 10461"/>
                    <a:gd name="connsiteX36" fmla="*/ 3957 w 10000"/>
                    <a:gd name="connsiteY36" fmla="*/ 7999 h 10461"/>
                    <a:gd name="connsiteX37" fmla="*/ 1522 w 10000"/>
                    <a:gd name="connsiteY37" fmla="*/ 8250 h 10461"/>
                    <a:gd name="connsiteX38" fmla="*/ 1217 w 10000"/>
                    <a:gd name="connsiteY38" fmla="*/ 7948 h 10461"/>
                    <a:gd name="connsiteX39" fmla="*/ 522 w 10000"/>
                    <a:gd name="connsiteY39" fmla="*/ 8049 h 10461"/>
                    <a:gd name="connsiteX40" fmla="*/ 1522 w 10000"/>
                    <a:gd name="connsiteY40" fmla="*/ 10461 h 10461"/>
                    <a:gd name="connsiteX41" fmla="*/ 4217 w 10000"/>
                    <a:gd name="connsiteY41" fmla="*/ 10159 h 10461"/>
                    <a:gd name="connsiteX42" fmla="*/ 4435 w 10000"/>
                    <a:gd name="connsiteY42" fmla="*/ 10461 h 10461"/>
                    <a:gd name="connsiteX43" fmla="*/ 10000 w 10000"/>
                    <a:gd name="connsiteY43" fmla="*/ 10059 h 10461"/>
                    <a:gd name="connsiteX0" fmla="*/ 9919 w 9919"/>
                    <a:gd name="connsiteY0" fmla="*/ 7999 h 10461"/>
                    <a:gd name="connsiteX1" fmla="*/ 9919 w 9919"/>
                    <a:gd name="connsiteY1" fmla="*/ 8702 h 10461"/>
                    <a:gd name="connsiteX2" fmla="*/ 9658 w 9919"/>
                    <a:gd name="connsiteY2" fmla="*/ 8803 h 10461"/>
                    <a:gd name="connsiteX3" fmla="*/ 8876 w 9919"/>
                    <a:gd name="connsiteY3" fmla="*/ 7597 h 10461"/>
                    <a:gd name="connsiteX4" fmla="*/ 8571 w 9919"/>
                    <a:gd name="connsiteY4" fmla="*/ 5587 h 10461"/>
                    <a:gd name="connsiteX5" fmla="*/ 7745 w 9919"/>
                    <a:gd name="connsiteY5" fmla="*/ 6441 h 10461"/>
                    <a:gd name="connsiteX6" fmla="*/ 6962 w 9919"/>
                    <a:gd name="connsiteY6" fmla="*/ 6692 h 10461"/>
                    <a:gd name="connsiteX7" fmla="*/ 6876 w 9919"/>
                    <a:gd name="connsiteY7" fmla="*/ 6240 h 10461"/>
                    <a:gd name="connsiteX8" fmla="*/ 8267 w 9919"/>
                    <a:gd name="connsiteY8" fmla="*/ 5134 h 10461"/>
                    <a:gd name="connsiteX9" fmla="*/ 8397 w 9919"/>
                    <a:gd name="connsiteY9" fmla="*/ 4180 h 10461"/>
                    <a:gd name="connsiteX10" fmla="*/ 7615 w 9919"/>
                    <a:gd name="connsiteY10" fmla="*/ 813 h 10461"/>
                    <a:gd name="connsiteX11" fmla="*/ 6832 w 9919"/>
                    <a:gd name="connsiteY11" fmla="*/ 461 h 10461"/>
                    <a:gd name="connsiteX12" fmla="*/ 5113 w 9919"/>
                    <a:gd name="connsiteY12" fmla="*/ 764 h 10461"/>
                    <a:gd name="connsiteX13" fmla="*/ 3391 w 9919"/>
                    <a:gd name="connsiteY13" fmla="*/ 46 h 10461"/>
                    <a:gd name="connsiteX14" fmla="*/ 36 w 9919"/>
                    <a:gd name="connsiteY14" fmla="*/ 2416 h 10461"/>
                    <a:gd name="connsiteX15" fmla="*/ 6 w 9919"/>
                    <a:gd name="connsiteY15" fmla="*/ 4431 h 10461"/>
                    <a:gd name="connsiteX16" fmla="*/ 1093 w 9919"/>
                    <a:gd name="connsiteY16" fmla="*/ 4481 h 10461"/>
                    <a:gd name="connsiteX17" fmla="*/ 2397 w 9919"/>
                    <a:gd name="connsiteY17" fmla="*/ 2521 h 10461"/>
                    <a:gd name="connsiteX18" fmla="*/ 3006 w 9919"/>
                    <a:gd name="connsiteY18" fmla="*/ 3426 h 10461"/>
                    <a:gd name="connsiteX19" fmla="*/ 1876 w 9919"/>
                    <a:gd name="connsiteY19" fmla="*/ 4933 h 10461"/>
                    <a:gd name="connsiteX20" fmla="*/ 2484 w 9919"/>
                    <a:gd name="connsiteY20" fmla="*/ 6491 h 10461"/>
                    <a:gd name="connsiteX21" fmla="*/ 4571 w 9919"/>
                    <a:gd name="connsiteY21" fmla="*/ 6190 h 10461"/>
                    <a:gd name="connsiteX22" fmla="*/ 4832 w 9919"/>
                    <a:gd name="connsiteY22" fmla="*/ 6943 h 10461"/>
                    <a:gd name="connsiteX23" fmla="*/ 6658 w 9919"/>
                    <a:gd name="connsiteY23" fmla="*/ 6340 h 10461"/>
                    <a:gd name="connsiteX24" fmla="*/ 6789 w 9919"/>
                    <a:gd name="connsiteY24" fmla="*/ 6742 h 10461"/>
                    <a:gd name="connsiteX25" fmla="*/ 6571 w 9919"/>
                    <a:gd name="connsiteY25" fmla="*/ 6943 h 10461"/>
                    <a:gd name="connsiteX26" fmla="*/ 6789 w 9919"/>
                    <a:gd name="connsiteY26" fmla="*/ 8149 h 10461"/>
                    <a:gd name="connsiteX27" fmla="*/ 6528 w 9919"/>
                    <a:gd name="connsiteY27" fmla="*/ 8451 h 10461"/>
                    <a:gd name="connsiteX28" fmla="*/ 6962 w 9919"/>
                    <a:gd name="connsiteY28" fmla="*/ 9054 h 10461"/>
                    <a:gd name="connsiteX29" fmla="*/ 6962 w 9919"/>
                    <a:gd name="connsiteY29" fmla="*/ 9355 h 10461"/>
                    <a:gd name="connsiteX30" fmla="*/ 6310 w 9919"/>
                    <a:gd name="connsiteY30" fmla="*/ 9506 h 10461"/>
                    <a:gd name="connsiteX31" fmla="*/ 5832 w 9919"/>
                    <a:gd name="connsiteY31" fmla="*/ 9456 h 10461"/>
                    <a:gd name="connsiteX32" fmla="*/ 5702 w 9919"/>
                    <a:gd name="connsiteY32" fmla="*/ 8149 h 10461"/>
                    <a:gd name="connsiteX33" fmla="*/ 5136 w 9919"/>
                    <a:gd name="connsiteY33" fmla="*/ 8099 h 10461"/>
                    <a:gd name="connsiteX34" fmla="*/ 5136 w 9919"/>
                    <a:gd name="connsiteY34" fmla="*/ 9958 h 10461"/>
                    <a:gd name="connsiteX35" fmla="*/ 4571 w 9919"/>
                    <a:gd name="connsiteY35" fmla="*/ 9958 h 10461"/>
                    <a:gd name="connsiteX36" fmla="*/ 3876 w 9919"/>
                    <a:gd name="connsiteY36" fmla="*/ 7999 h 10461"/>
                    <a:gd name="connsiteX37" fmla="*/ 1441 w 9919"/>
                    <a:gd name="connsiteY37" fmla="*/ 8250 h 10461"/>
                    <a:gd name="connsiteX38" fmla="*/ 1136 w 9919"/>
                    <a:gd name="connsiteY38" fmla="*/ 7948 h 10461"/>
                    <a:gd name="connsiteX39" fmla="*/ 441 w 9919"/>
                    <a:gd name="connsiteY39" fmla="*/ 8049 h 10461"/>
                    <a:gd name="connsiteX40" fmla="*/ 1441 w 9919"/>
                    <a:gd name="connsiteY40" fmla="*/ 10461 h 10461"/>
                    <a:gd name="connsiteX41" fmla="*/ 4136 w 9919"/>
                    <a:gd name="connsiteY41" fmla="*/ 10159 h 10461"/>
                    <a:gd name="connsiteX42" fmla="*/ 4354 w 9919"/>
                    <a:gd name="connsiteY42" fmla="*/ 10461 h 10461"/>
                    <a:gd name="connsiteX43" fmla="*/ 9919 w 9919"/>
                    <a:gd name="connsiteY43" fmla="*/ 10059 h 10461"/>
                    <a:gd name="connsiteX0" fmla="*/ 10000 w 10000"/>
                    <a:gd name="connsiteY0" fmla="*/ 7602 h 9956"/>
                    <a:gd name="connsiteX1" fmla="*/ 10000 w 10000"/>
                    <a:gd name="connsiteY1" fmla="*/ 8275 h 9956"/>
                    <a:gd name="connsiteX2" fmla="*/ 9737 w 10000"/>
                    <a:gd name="connsiteY2" fmla="*/ 8371 h 9956"/>
                    <a:gd name="connsiteX3" fmla="*/ 8948 w 10000"/>
                    <a:gd name="connsiteY3" fmla="*/ 7218 h 9956"/>
                    <a:gd name="connsiteX4" fmla="*/ 8641 w 10000"/>
                    <a:gd name="connsiteY4" fmla="*/ 5297 h 9956"/>
                    <a:gd name="connsiteX5" fmla="*/ 7808 w 10000"/>
                    <a:gd name="connsiteY5" fmla="*/ 6113 h 9956"/>
                    <a:gd name="connsiteX6" fmla="*/ 7019 w 10000"/>
                    <a:gd name="connsiteY6" fmla="*/ 6353 h 9956"/>
                    <a:gd name="connsiteX7" fmla="*/ 6932 w 10000"/>
                    <a:gd name="connsiteY7" fmla="*/ 5921 h 9956"/>
                    <a:gd name="connsiteX8" fmla="*/ 8335 w 10000"/>
                    <a:gd name="connsiteY8" fmla="*/ 4864 h 9956"/>
                    <a:gd name="connsiteX9" fmla="*/ 8466 w 10000"/>
                    <a:gd name="connsiteY9" fmla="*/ 3952 h 9956"/>
                    <a:gd name="connsiteX10" fmla="*/ 7677 w 10000"/>
                    <a:gd name="connsiteY10" fmla="*/ 733 h 9956"/>
                    <a:gd name="connsiteX11" fmla="*/ 6888 w 10000"/>
                    <a:gd name="connsiteY11" fmla="*/ 397 h 9956"/>
                    <a:gd name="connsiteX12" fmla="*/ 5155 w 10000"/>
                    <a:gd name="connsiteY12" fmla="*/ 686 h 9956"/>
                    <a:gd name="connsiteX13" fmla="*/ 3419 w 10000"/>
                    <a:gd name="connsiteY13" fmla="*/ 0 h 9956"/>
                    <a:gd name="connsiteX14" fmla="*/ 36 w 10000"/>
                    <a:gd name="connsiteY14" fmla="*/ 2266 h 9956"/>
                    <a:gd name="connsiteX15" fmla="*/ 6 w 10000"/>
                    <a:gd name="connsiteY15" fmla="*/ 4192 h 9956"/>
                    <a:gd name="connsiteX16" fmla="*/ 1102 w 10000"/>
                    <a:gd name="connsiteY16" fmla="*/ 4240 h 9956"/>
                    <a:gd name="connsiteX17" fmla="*/ 2417 w 10000"/>
                    <a:gd name="connsiteY17" fmla="*/ 2366 h 9956"/>
                    <a:gd name="connsiteX18" fmla="*/ 3031 w 10000"/>
                    <a:gd name="connsiteY18" fmla="*/ 3231 h 9956"/>
                    <a:gd name="connsiteX19" fmla="*/ 1891 w 10000"/>
                    <a:gd name="connsiteY19" fmla="*/ 4672 h 9956"/>
                    <a:gd name="connsiteX20" fmla="*/ 2504 w 10000"/>
                    <a:gd name="connsiteY20" fmla="*/ 6161 h 9956"/>
                    <a:gd name="connsiteX21" fmla="*/ 4608 w 10000"/>
                    <a:gd name="connsiteY21" fmla="*/ 5873 h 9956"/>
                    <a:gd name="connsiteX22" fmla="*/ 4871 w 10000"/>
                    <a:gd name="connsiteY22" fmla="*/ 6593 h 9956"/>
                    <a:gd name="connsiteX23" fmla="*/ 6712 w 10000"/>
                    <a:gd name="connsiteY23" fmla="*/ 6017 h 9956"/>
                    <a:gd name="connsiteX24" fmla="*/ 6844 w 10000"/>
                    <a:gd name="connsiteY24" fmla="*/ 6401 h 9956"/>
                    <a:gd name="connsiteX25" fmla="*/ 6625 w 10000"/>
                    <a:gd name="connsiteY25" fmla="*/ 6593 h 9956"/>
                    <a:gd name="connsiteX26" fmla="*/ 6844 w 10000"/>
                    <a:gd name="connsiteY26" fmla="*/ 7746 h 9956"/>
                    <a:gd name="connsiteX27" fmla="*/ 6581 w 10000"/>
                    <a:gd name="connsiteY27" fmla="*/ 8035 h 9956"/>
                    <a:gd name="connsiteX28" fmla="*/ 7019 w 10000"/>
                    <a:gd name="connsiteY28" fmla="*/ 8611 h 9956"/>
                    <a:gd name="connsiteX29" fmla="*/ 7019 w 10000"/>
                    <a:gd name="connsiteY29" fmla="*/ 8899 h 9956"/>
                    <a:gd name="connsiteX30" fmla="*/ 6362 w 10000"/>
                    <a:gd name="connsiteY30" fmla="*/ 9043 h 9956"/>
                    <a:gd name="connsiteX31" fmla="*/ 5880 w 10000"/>
                    <a:gd name="connsiteY31" fmla="*/ 8995 h 9956"/>
                    <a:gd name="connsiteX32" fmla="*/ 5749 w 10000"/>
                    <a:gd name="connsiteY32" fmla="*/ 7746 h 9956"/>
                    <a:gd name="connsiteX33" fmla="*/ 5178 w 10000"/>
                    <a:gd name="connsiteY33" fmla="*/ 7698 h 9956"/>
                    <a:gd name="connsiteX34" fmla="*/ 5178 w 10000"/>
                    <a:gd name="connsiteY34" fmla="*/ 9475 h 9956"/>
                    <a:gd name="connsiteX35" fmla="*/ 4608 w 10000"/>
                    <a:gd name="connsiteY35" fmla="*/ 9475 h 9956"/>
                    <a:gd name="connsiteX36" fmla="*/ 3908 w 10000"/>
                    <a:gd name="connsiteY36" fmla="*/ 7602 h 9956"/>
                    <a:gd name="connsiteX37" fmla="*/ 1453 w 10000"/>
                    <a:gd name="connsiteY37" fmla="*/ 7842 h 9956"/>
                    <a:gd name="connsiteX38" fmla="*/ 1145 w 10000"/>
                    <a:gd name="connsiteY38" fmla="*/ 7554 h 9956"/>
                    <a:gd name="connsiteX39" fmla="*/ 445 w 10000"/>
                    <a:gd name="connsiteY39" fmla="*/ 7650 h 9956"/>
                    <a:gd name="connsiteX40" fmla="*/ 1453 w 10000"/>
                    <a:gd name="connsiteY40" fmla="*/ 9956 h 9956"/>
                    <a:gd name="connsiteX41" fmla="*/ 4170 w 10000"/>
                    <a:gd name="connsiteY41" fmla="*/ 9667 h 9956"/>
                    <a:gd name="connsiteX42" fmla="*/ 4390 w 10000"/>
                    <a:gd name="connsiteY42" fmla="*/ 9956 h 9956"/>
                    <a:gd name="connsiteX43" fmla="*/ 10000 w 10000"/>
                    <a:gd name="connsiteY43" fmla="*/ 9572 h 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9956">
                      <a:moveTo>
                        <a:pt x="10000" y="7602"/>
                      </a:moveTo>
                      <a:lnTo>
                        <a:pt x="10000" y="8275"/>
                      </a:lnTo>
                      <a:lnTo>
                        <a:pt x="9737" y="8371"/>
                      </a:lnTo>
                      <a:cubicBezTo>
                        <a:pt x="8937" y="7254"/>
                        <a:pt x="8948" y="7734"/>
                        <a:pt x="8948" y="7218"/>
                      </a:cubicBezTo>
                      <a:cubicBezTo>
                        <a:pt x="8846" y="6578"/>
                        <a:pt x="8744" y="5937"/>
                        <a:pt x="8641" y="5297"/>
                      </a:cubicBezTo>
                      <a:lnTo>
                        <a:pt x="7808" y="6113"/>
                      </a:lnTo>
                      <a:lnTo>
                        <a:pt x="7019" y="6353"/>
                      </a:lnTo>
                      <a:lnTo>
                        <a:pt x="6932" y="5921"/>
                      </a:lnTo>
                      <a:lnTo>
                        <a:pt x="8335" y="4864"/>
                      </a:lnTo>
                      <a:cubicBezTo>
                        <a:pt x="8378" y="4560"/>
                        <a:pt x="8422" y="4256"/>
                        <a:pt x="8466" y="3952"/>
                      </a:cubicBezTo>
                      <a:lnTo>
                        <a:pt x="7677" y="733"/>
                      </a:lnTo>
                      <a:lnTo>
                        <a:pt x="6888" y="397"/>
                      </a:lnTo>
                      <a:cubicBezTo>
                        <a:pt x="6245" y="574"/>
                        <a:pt x="5798" y="509"/>
                        <a:pt x="5155" y="686"/>
                      </a:cubicBezTo>
                      <a:lnTo>
                        <a:pt x="3419" y="0"/>
                      </a:lnTo>
                      <a:lnTo>
                        <a:pt x="36" y="2266"/>
                      </a:lnTo>
                      <a:cubicBezTo>
                        <a:pt x="66" y="2826"/>
                        <a:pt x="-23" y="3632"/>
                        <a:pt x="6" y="4192"/>
                      </a:cubicBezTo>
                      <a:lnTo>
                        <a:pt x="1102" y="4240"/>
                      </a:lnTo>
                      <a:lnTo>
                        <a:pt x="2417" y="2366"/>
                      </a:lnTo>
                      <a:lnTo>
                        <a:pt x="3031" y="3231"/>
                      </a:lnTo>
                      <a:lnTo>
                        <a:pt x="1891" y="4672"/>
                      </a:lnTo>
                      <a:lnTo>
                        <a:pt x="2504" y="6161"/>
                      </a:lnTo>
                      <a:lnTo>
                        <a:pt x="4608" y="5873"/>
                      </a:lnTo>
                      <a:cubicBezTo>
                        <a:pt x="4696" y="6113"/>
                        <a:pt x="4783" y="6353"/>
                        <a:pt x="4871" y="6593"/>
                      </a:cubicBezTo>
                      <a:lnTo>
                        <a:pt x="6712" y="6017"/>
                      </a:lnTo>
                      <a:cubicBezTo>
                        <a:pt x="6757" y="6145"/>
                        <a:pt x="6800" y="6273"/>
                        <a:pt x="6844" y="6401"/>
                      </a:cubicBezTo>
                      <a:lnTo>
                        <a:pt x="6625" y="6593"/>
                      </a:lnTo>
                      <a:lnTo>
                        <a:pt x="6844" y="7746"/>
                      </a:lnTo>
                      <a:lnTo>
                        <a:pt x="6581" y="8035"/>
                      </a:lnTo>
                      <a:lnTo>
                        <a:pt x="7019" y="8611"/>
                      </a:lnTo>
                      <a:lnTo>
                        <a:pt x="7019" y="8899"/>
                      </a:lnTo>
                      <a:lnTo>
                        <a:pt x="6362" y="9043"/>
                      </a:lnTo>
                      <a:lnTo>
                        <a:pt x="5880" y="8995"/>
                      </a:lnTo>
                      <a:cubicBezTo>
                        <a:pt x="5836" y="8579"/>
                        <a:pt x="5792" y="8163"/>
                        <a:pt x="5749" y="7746"/>
                      </a:cubicBezTo>
                      <a:lnTo>
                        <a:pt x="5178" y="7698"/>
                      </a:lnTo>
                      <a:lnTo>
                        <a:pt x="5178" y="9475"/>
                      </a:lnTo>
                      <a:lnTo>
                        <a:pt x="4608" y="9475"/>
                      </a:lnTo>
                      <a:lnTo>
                        <a:pt x="3908" y="7602"/>
                      </a:lnTo>
                      <a:lnTo>
                        <a:pt x="1453" y="7842"/>
                      </a:lnTo>
                      <a:lnTo>
                        <a:pt x="1145" y="7554"/>
                      </a:lnTo>
                      <a:lnTo>
                        <a:pt x="445" y="7650"/>
                      </a:lnTo>
                      <a:lnTo>
                        <a:pt x="1453" y="9956"/>
                      </a:lnTo>
                      <a:lnTo>
                        <a:pt x="4170" y="9667"/>
                      </a:lnTo>
                      <a:lnTo>
                        <a:pt x="4390" y="9956"/>
                      </a:lnTo>
                      <a:lnTo>
                        <a:pt x="10000" y="9572"/>
                      </a:lnTo>
                    </a:path>
                  </a:pathLst>
                </a:custGeom>
                <a:solidFill>
                  <a:schemeClr val="bg1"/>
                </a:solid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80016" name="Freeform 118">
                  <a:extLst>
                    <a:ext uri="{FF2B5EF4-FFF2-40B4-BE49-F238E27FC236}">
                      <a16:creationId xmlns:a16="http://schemas.microsoft.com/office/drawing/2014/main" id="{1C897E9F-0C15-291A-B6F6-DA573E4030F4}"/>
                    </a:ext>
                  </a:extLst>
                </p:cNvPr>
                <p:cNvSpPr>
                  <a:spLocks/>
                </p:cNvSpPr>
                <p:nvPr/>
              </p:nvSpPr>
              <p:spPr bwMode="auto">
                <a:xfrm>
                  <a:off x="3333607" y="10227133"/>
                  <a:ext cx="139700" cy="166688"/>
                </a:xfrm>
                <a:custGeom>
                  <a:avLst/>
                  <a:gdLst>
                    <a:gd name="T0" fmla="*/ 88 w 88"/>
                    <a:gd name="T1" fmla="*/ 0 h 116"/>
                    <a:gd name="T2" fmla="*/ 80 w 88"/>
                    <a:gd name="T3" fmla="*/ 76 h 116"/>
                    <a:gd name="T4" fmla="*/ 0 w 88"/>
                    <a:gd name="T5" fmla="*/ 56 h 116"/>
                    <a:gd name="T6" fmla="*/ 4 w 88"/>
                    <a:gd name="T7" fmla="*/ 116 h 116"/>
                  </a:gdLst>
                  <a:ahLst/>
                  <a:cxnLst>
                    <a:cxn ang="0">
                      <a:pos x="T0" y="T1"/>
                    </a:cxn>
                    <a:cxn ang="0">
                      <a:pos x="T2" y="T3"/>
                    </a:cxn>
                    <a:cxn ang="0">
                      <a:pos x="T4" y="T5"/>
                    </a:cxn>
                    <a:cxn ang="0">
                      <a:pos x="T6" y="T7"/>
                    </a:cxn>
                  </a:cxnLst>
                  <a:rect l="0" t="0" r="r" b="b"/>
                  <a:pathLst>
                    <a:path w="88" h="116">
                      <a:moveTo>
                        <a:pt x="88" y="0"/>
                      </a:moveTo>
                      <a:lnTo>
                        <a:pt x="80" y="76"/>
                      </a:lnTo>
                      <a:lnTo>
                        <a:pt x="0" y="56"/>
                      </a:lnTo>
                      <a:lnTo>
                        <a:pt x="4" y="116"/>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7" name="Freeform 117">
                  <a:extLst>
                    <a:ext uri="{FF2B5EF4-FFF2-40B4-BE49-F238E27FC236}">
                      <a16:creationId xmlns:a16="http://schemas.microsoft.com/office/drawing/2014/main" id="{9795F85F-43FD-99D4-D388-AE9D53EB82BA}"/>
                    </a:ext>
                  </a:extLst>
                </p:cNvPr>
                <p:cNvSpPr>
                  <a:spLocks/>
                </p:cNvSpPr>
                <p:nvPr/>
              </p:nvSpPr>
              <p:spPr bwMode="auto">
                <a:xfrm>
                  <a:off x="1496869" y="8868233"/>
                  <a:ext cx="1193800" cy="847725"/>
                </a:xfrm>
                <a:custGeom>
                  <a:avLst/>
                  <a:gdLst>
                    <a:gd name="T0" fmla="*/ 748 w 752"/>
                    <a:gd name="T1" fmla="*/ 0 h 592"/>
                    <a:gd name="T2" fmla="*/ 580 w 752"/>
                    <a:gd name="T3" fmla="*/ 88 h 592"/>
                    <a:gd name="T4" fmla="*/ 564 w 752"/>
                    <a:gd name="T5" fmla="*/ 108 h 592"/>
                    <a:gd name="T6" fmla="*/ 540 w 752"/>
                    <a:gd name="T7" fmla="*/ 136 h 592"/>
                    <a:gd name="T8" fmla="*/ 528 w 752"/>
                    <a:gd name="T9" fmla="*/ 160 h 592"/>
                    <a:gd name="T10" fmla="*/ 520 w 752"/>
                    <a:gd name="T11" fmla="*/ 212 h 592"/>
                    <a:gd name="T12" fmla="*/ 428 w 752"/>
                    <a:gd name="T13" fmla="*/ 244 h 592"/>
                    <a:gd name="T14" fmla="*/ 292 w 752"/>
                    <a:gd name="T15" fmla="*/ 108 h 592"/>
                    <a:gd name="T16" fmla="*/ 0 w 752"/>
                    <a:gd name="T17" fmla="*/ 276 h 592"/>
                    <a:gd name="T18" fmla="*/ 12 w 752"/>
                    <a:gd name="T19" fmla="*/ 556 h 592"/>
                    <a:gd name="T20" fmla="*/ 428 w 752"/>
                    <a:gd name="T21" fmla="*/ 556 h 592"/>
                    <a:gd name="T22" fmla="*/ 444 w 752"/>
                    <a:gd name="T23" fmla="*/ 272 h 592"/>
                    <a:gd name="T24" fmla="*/ 532 w 752"/>
                    <a:gd name="T25" fmla="*/ 244 h 592"/>
                    <a:gd name="T26" fmla="*/ 532 w 752"/>
                    <a:gd name="T27" fmla="*/ 292 h 592"/>
                    <a:gd name="T28" fmla="*/ 652 w 752"/>
                    <a:gd name="T29" fmla="*/ 220 h 592"/>
                    <a:gd name="T30" fmla="*/ 684 w 752"/>
                    <a:gd name="T31" fmla="*/ 160 h 592"/>
                    <a:gd name="T32" fmla="*/ 640 w 752"/>
                    <a:gd name="T33" fmla="*/ 288 h 592"/>
                    <a:gd name="T34" fmla="*/ 580 w 752"/>
                    <a:gd name="T35" fmla="*/ 312 h 592"/>
                    <a:gd name="T36" fmla="*/ 548 w 752"/>
                    <a:gd name="T37" fmla="*/ 328 h 592"/>
                    <a:gd name="T38" fmla="*/ 524 w 752"/>
                    <a:gd name="T39" fmla="*/ 368 h 592"/>
                    <a:gd name="T40" fmla="*/ 516 w 752"/>
                    <a:gd name="T41" fmla="*/ 396 h 592"/>
                    <a:gd name="T42" fmla="*/ 492 w 752"/>
                    <a:gd name="T43" fmla="*/ 592 h 592"/>
                    <a:gd name="T44" fmla="*/ 556 w 752"/>
                    <a:gd name="T45" fmla="*/ 548 h 592"/>
                    <a:gd name="T46" fmla="*/ 580 w 752"/>
                    <a:gd name="T47" fmla="*/ 376 h 592"/>
                    <a:gd name="T48" fmla="*/ 588 w 752"/>
                    <a:gd name="T49" fmla="*/ 516 h 592"/>
                    <a:gd name="T50" fmla="*/ 628 w 752"/>
                    <a:gd name="T51" fmla="*/ 496 h 592"/>
                    <a:gd name="T52" fmla="*/ 656 w 752"/>
                    <a:gd name="T53" fmla="*/ 428 h 592"/>
                    <a:gd name="T54" fmla="*/ 752 w 752"/>
                    <a:gd name="T55" fmla="*/ 40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2" h="592">
                      <a:moveTo>
                        <a:pt x="748" y="0"/>
                      </a:moveTo>
                      <a:lnTo>
                        <a:pt x="580" y="88"/>
                      </a:lnTo>
                      <a:lnTo>
                        <a:pt x="564" y="108"/>
                      </a:lnTo>
                      <a:lnTo>
                        <a:pt x="540" y="136"/>
                      </a:lnTo>
                      <a:lnTo>
                        <a:pt x="528" y="160"/>
                      </a:lnTo>
                      <a:lnTo>
                        <a:pt x="520" y="212"/>
                      </a:lnTo>
                      <a:lnTo>
                        <a:pt x="428" y="244"/>
                      </a:lnTo>
                      <a:lnTo>
                        <a:pt x="292" y="108"/>
                      </a:lnTo>
                      <a:lnTo>
                        <a:pt x="0" y="276"/>
                      </a:lnTo>
                      <a:lnTo>
                        <a:pt x="12" y="556"/>
                      </a:lnTo>
                      <a:lnTo>
                        <a:pt x="428" y="556"/>
                      </a:lnTo>
                      <a:lnTo>
                        <a:pt x="444" y="272"/>
                      </a:lnTo>
                      <a:lnTo>
                        <a:pt x="532" y="244"/>
                      </a:lnTo>
                      <a:lnTo>
                        <a:pt x="532" y="292"/>
                      </a:lnTo>
                      <a:lnTo>
                        <a:pt x="652" y="220"/>
                      </a:lnTo>
                      <a:lnTo>
                        <a:pt x="684" y="160"/>
                      </a:lnTo>
                      <a:lnTo>
                        <a:pt x="640" y="288"/>
                      </a:lnTo>
                      <a:lnTo>
                        <a:pt x="580" y="312"/>
                      </a:lnTo>
                      <a:lnTo>
                        <a:pt x="548" y="328"/>
                      </a:lnTo>
                      <a:lnTo>
                        <a:pt x="524" y="368"/>
                      </a:lnTo>
                      <a:lnTo>
                        <a:pt x="516" y="396"/>
                      </a:lnTo>
                      <a:lnTo>
                        <a:pt x="492" y="592"/>
                      </a:lnTo>
                      <a:lnTo>
                        <a:pt x="556" y="548"/>
                      </a:lnTo>
                      <a:lnTo>
                        <a:pt x="580" y="376"/>
                      </a:lnTo>
                      <a:lnTo>
                        <a:pt x="588" y="516"/>
                      </a:lnTo>
                      <a:lnTo>
                        <a:pt x="628" y="496"/>
                      </a:lnTo>
                      <a:lnTo>
                        <a:pt x="656" y="428"/>
                      </a:lnTo>
                      <a:lnTo>
                        <a:pt x="752" y="40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8" name="Freeform 116">
                  <a:extLst>
                    <a:ext uri="{FF2B5EF4-FFF2-40B4-BE49-F238E27FC236}">
                      <a16:creationId xmlns:a16="http://schemas.microsoft.com/office/drawing/2014/main" id="{D4AC660B-7D63-AD51-9809-32ED98EB7EFF}"/>
                    </a:ext>
                  </a:extLst>
                </p:cNvPr>
                <p:cNvSpPr>
                  <a:spLocks/>
                </p:cNvSpPr>
                <p:nvPr/>
              </p:nvSpPr>
              <p:spPr bwMode="auto">
                <a:xfrm>
                  <a:off x="2131869" y="8782508"/>
                  <a:ext cx="552450" cy="263525"/>
                </a:xfrm>
                <a:custGeom>
                  <a:avLst/>
                  <a:gdLst>
                    <a:gd name="T0" fmla="*/ 32 w 348"/>
                    <a:gd name="T1" fmla="*/ 36 h 184"/>
                    <a:gd name="T2" fmla="*/ 0 w 348"/>
                    <a:gd name="T3" fmla="*/ 184 h 184"/>
                    <a:gd name="T4" fmla="*/ 348 w 348"/>
                    <a:gd name="T5" fmla="*/ 0 h 184"/>
                  </a:gdLst>
                  <a:ahLst/>
                  <a:cxnLst>
                    <a:cxn ang="0">
                      <a:pos x="T0" y="T1"/>
                    </a:cxn>
                    <a:cxn ang="0">
                      <a:pos x="T2" y="T3"/>
                    </a:cxn>
                    <a:cxn ang="0">
                      <a:pos x="T4" y="T5"/>
                    </a:cxn>
                  </a:cxnLst>
                  <a:rect l="0" t="0" r="r" b="b"/>
                  <a:pathLst>
                    <a:path w="348" h="184">
                      <a:moveTo>
                        <a:pt x="32" y="36"/>
                      </a:moveTo>
                      <a:lnTo>
                        <a:pt x="0" y="184"/>
                      </a:lnTo>
                      <a:lnTo>
                        <a:pt x="348" y="0"/>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19" name="Line 115">
                  <a:extLst>
                    <a:ext uri="{FF2B5EF4-FFF2-40B4-BE49-F238E27FC236}">
                      <a16:creationId xmlns:a16="http://schemas.microsoft.com/office/drawing/2014/main" id="{7FAB5E8C-3686-6C9A-541E-89228B2D0CB7}"/>
                    </a:ext>
                  </a:extLst>
                </p:cNvPr>
                <p:cNvSpPr>
                  <a:spLocks noChangeShapeType="1"/>
                </p:cNvSpPr>
                <p:nvPr/>
              </p:nvSpPr>
              <p:spPr bwMode="auto">
                <a:xfrm>
                  <a:off x="2296969" y="8444371"/>
                  <a:ext cx="38100" cy="571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20" name="Freeform 114">
                  <a:extLst>
                    <a:ext uri="{FF2B5EF4-FFF2-40B4-BE49-F238E27FC236}">
                      <a16:creationId xmlns:a16="http://schemas.microsoft.com/office/drawing/2014/main" id="{8E4A42CC-1DF5-E20B-1D6D-B3E44D2D4580}"/>
                    </a:ext>
                  </a:extLst>
                </p:cNvPr>
                <p:cNvSpPr>
                  <a:spLocks/>
                </p:cNvSpPr>
                <p:nvPr/>
              </p:nvSpPr>
              <p:spPr bwMode="auto">
                <a:xfrm>
                  <a:off x="2652569" y="9504821"/>
                  <a:ext cx="704850" cy="354012"/>
                </a:xfrm>
                <a:custGeom>
                  <a:avLst/>
                  <a:gdLst>
                    <a:gd name="T0" fmla="*/ 32 w 444"/>
                    <a:gd name="T1" fmla="*/ 0 h 248"/>
                    <a:gd name="T2" fmla="*/ 36 w 444"/>
                    <a:gd name="T3" fmla="*/ 56 h 248"/>
                    <a:gd name="T4" fmla="*/ 32 w 444"/>
                    <a:gd name="T5" fmla="*/ 92 h 248"/>
                    <a:gd name="T6" fmla="*/ 0 w 444"/>
                    <a:gd name="T7" fmla="*/ 116 h 248"/>
                    <a:gd name="T8" fmla="*/ 20 w 444"/>
                    <a:gd name="T9" fmla="*/ 152 h 248"/>
                    <a:gd name="T10" fmla="*/ 68 w 444"/>
                    <a:gd name="T11" fmla="*/ 128 h 248"/>
                    <a:gd name="T12" fmla="*/ 132 w 444"/>
                    <a:gd name="T13" fmla="*/ 148 h 248"/>
                    <a:gd name="T14" fmla="*/ 224 w 444"/>
                    <a:gd name="T15" fmla="*/ 72 h 248"/>
                    <a:gd name="T16" fmla="*/ 220 w 444"/>
                    <a:gd name="T17" fmla="*/ 108 h 248"/>
                    <a:gd name="T18" fmla="*/ 256 w 444"/>
                    <a:gd name="T19" fmla="*/ 132 h 248"/>
                    <a:gd name="T20" fmla="*/ 232 w 444"/>
                    <a:gd name="T21" fmla="*/ 140 h 248"/>
                    <a:gd name="T22" fmla="*/ 176 w 444"/>
                    <a:gd name="T23" fmla="*/ 156 h 248"/>
                    <a:gd name="T24" fmla="*/ 196 w 444"/>
                    <a:gd name="T25" fmla="*/ 184 h 248"/>
                    <a:gd name="T26" fmla="*/ 232 w 444"/>
                    <a:gd name="T27" fmla="*/ 180 h 248"/>
                    <a:gd name="T28" fmla="*/ 260 w 444"/>
                    <a:gd name="T29" fmla="*/ 220 h 248"/>
                    <a:gd name="T30" fmla="*/ 352 w 444"/>
                    <a:gd name="T31" fmla="*/ 148 h 248"/>
                    <a:gd name="T32" fmla="*/ 356 w 444"/>
                    <a:gd name="T33" fmla="*/ 180 h 248"/>
                    <a:gd name="T34" fmla="*/ 308 w 444"/>
                    <a:gd name="T35" fmla="*/ 208 h 248"/>
                    <a:gd name="T36" fmla="*/ 296 w 444"/>
                    <a:gd name="T37" fmla="*/ 240 h 248"/>
                    <a:gd name="T38" fmla="*/ 360 w 444"/>
                    <a:gd name="T39" fmla="*/ 248 h 248"/>
                    <a:gd name="T40" fmla="*/ 388 w 444"/>
                    <a:gd name="T41" fmla="*/ 204 h 248"/>
                    <a:gd name="T42" fmla="*/ 444 w 444"/>
                    <a:gd name="T43" fmla="*/ 1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248">
                      <a:moveTo>
                        <a:pt x="32" y="0"/>
                      </a:moveTo>
                      <a:lnTo>
                        <a:pt x="36" y="56"/>
                      </a:lnTo>
                      <a:lnTo>
                        <a:pt x="32" y="92"/>
                      </a:lnTo>
                      <a:lnTo>
                        <a:pt x="0" y="116"/>
                      </a:lnTo>
                      <a:lnTo>
                        <a:pt x="20" y="152"/>
                      </a:lnTo>
                      <a:lnTo>
                        <a:pt x="68" y="128"/>
                      </a:lnTo>
                      <a:lnTo>
                        <a:pt x="132" y="148"/>
                      </a:lnTo>
                      <a:lnTo>
                        <a:pt x="224" y="72"/>
                      </a:lnTo>
                      <a:lnTo>
                        <a:pt x="220" y="108"/>
                      </a:lnTo>
                      <a:lnTo>
                        <a:pt x="256" y="132"/>
                      </a:lnTo>
                      <a:lnTo>
                        <a:pt x="232" y="140"/>
                      </a:lnTo>
                      <a:lnTo>
                        <a:pt x="176" y="156"/>
                      </a:lnTo>
                      <a:lnTo>
                        <a:pt x="196" y="184"/>
                      </a:lnTo>
                      <a:lnTo>
                        <a:pt x="232" y="180"/>
                      </a:lnTo>
                      <a:lnTo>
                        <a:pt x="260" y="220"/>
                      </a:lnTo>
                      <a:lnTo>
                        <a:pt x="352" y="148"/>
                      </a:lnTo>
                      <a:lnTo>
                        <a:pt x="356" y="180"/>
                      </a:lnTo>
                      <a:lnTo>
                        <a:pt x="308" y="208"/>
                      </a:lnTo>
                      <a:lnTo>
                        <a:pt x="296" y="240"/>
                      </a:lnTo>
                      <a:lnTo>
                        <a:pt x="360" y="248"/>
                      </a:lnTo>
                      <a:lnTo>
                        <a:pt x="388" y="204"/>
                      </a:lnTo>
                      <a:lnTo>
                        <a:pt x="444" y="192"/>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21" name="Rectangle 113">
                  <a:extLst>
                    <a:ext uri="{FF2B5EF4-FFF2-40B4-BE49-F238E27FC236}">
                      <a16:creationId xmlns:a16="http://schemas.microsoft.com/office/drawing/2014/main" id="{07008366-0808-BEF9-4B3B-CC3C6BB820B7}"/>
                    </a:ext>
                  </a:extLst>
                </p:cNvPr>
                <p:cNvSpPr>
                  <a:spLocks noChangeArrowheads="1"/>
                </p:cNvSpPr>
                <p:nvPr/>
              </p:nvSpPr>
              <p:spPr bwMode="auto">
                <a:xfrm>
                  <a:off x="3189144" y="10246183"/>
                  <a:ext cx="114300" cy="276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22" name="Freeform 112">
                  <a:extLst>
                    <a:ext uri="{FF2B5EF4-FFF2-40B4-BE49-F238E27FC236}">
                      <a16:creationId xmlns:a16="http://schemas.microsoft.com/office/drawing/2014/main" id="{E1D1320B-6E72-A637-40F0-6B9BA4F26A74}"/>
                    </a:ext>
                  </a:extLst>
                </p:cNvPr>
                <p:cNvSpPr>
                  <a:spLocks/>
                </p:cNvSpPr>
                <p:nvPr/>
              </p:nvSpPr>
              <p:spPr bwMode="auto">
                <a:xfrm>
                  <a:off x="3312969" y="8215771"/>
                  <a:ext cx="4006850" cy="3494087"/>
                </a:xfrm>
                <a:custGeom>
                  <a:avLst/>
                  <a:gdLst>
                    <a:gd name="T0" fmla="*/ 100 w 2524"/>
                    <a:gd name="T1" fmla="*/ 2028 h 2440"/>
                    <a:gd name="T2" fmla="*/ 888 w 2524"/>
                    <a:gd name="T3" fmla="*/ 2256 h 2440"/>
                    <a:gd name="T4" fmla="*/ 1040 w 2524"/>
                    <a:gd name="T5" fmla="*/ 2440 h 2440"/>
                    <a:gd name="T6" fmla="*/ 1236 w 2524"/>
                    <a:gd name="T7" fmla="*/ 2340 h 2440"/>
                    <a:gd name="T8" fmla="*/ 1516 w 2524"/>
                    <a:gd name="T9" fmla="*/ 2188 h 2440"/>
                    <a:gd name="T10" fmla="*/ 1588 w 2524"/>
                    <a:gd name="T11" fmla="*/ 2112 h 2440"/>
                    <a:gd name="T12" fmla="*/ 1780 w 2524"/>
                    <a:gd name="T13" fmla="*/ 2124 h 2440"/>
                    <a:gd name="T14" fmla="*/ 1872 w 2524"/>
                    <a:gd name="T15" fmla="*/ 2160 h 2440"/>
                    <a:gd name="T16" fmla="*/ 1956 w 2524"/>
                    <a:gd name="T17" fmla="*/ 2168 h 2440"/>
                    <a:gd name="T18" fmla="*/ 2120 w 2524"/>
                    <a:gd name="T19" fmla="*/ 2160 h 2440"/>
                    <a:gd name="T20" fmla="*/ 2144 w 2524"/>
                    <a:gd name="T21" fmla="*/ 2116 h 2440"/>
                    <a:gd name="T22" fmla="*/ 2208 w 2524"/>
                    <a:gd name="T23" fmla="*/ 2176 h 2440"/>
                    <a:gd name="T24" fmla="*/ 2232 w 2524"/>
                    <a:gd name="T25" fmla="*/ 2244 h 2440"/>
                    <a:gd name="T26" fmla="*/ 2268 w 2524"/>
                    <a:gd name="T27" fmla="*/ 2216 h 2440"/>
                    <a:gd name="T28" fmla="*/ 2304 w 2524"/>
                    <a:gd name="T29" fmla="*/ 2168 h 2440"/>
                    <a:gd name="T30" fmla="*/ 2368 w 2524"/>
                    <a:gd name="T31" fmla="*/ 2168 h 2440"/>
                    <a:gd name="T32" fmla="*/ 2400 w 2524"/>
                    <a:gd name="T33" fmla="*/ 1980 h 2440"/>
                    <a:gd name="T34" fmla="*/ 2464 w 2524"/>
                    <a:gd name="T35" fmla="*/ 1940 h 2440"/>
                    <a:gd name="T36" fmla="*/ 2524 w 2524"/>
                    <a:gd name="T37" fmla="*/ 1848 h 2440"/>
                    <a:gd name="T38" fmla="*/ 2464 w 2524"/>
                    <a:gd name="T39" fmla="*/ 1772 h 2440"/>
                    <a:gd name="T40" fmla="*/ 2380 w 2524"/>
                    <a:gd name="T41" fmla="*/ 1724 h 2440"/>
                    <a:gd name="T42" fmla="*/ 2348 w 2524"/>
                    <a:gd name="T43" fmla="*/ 1664 h 2440"/>
                    <a:gd name="T44" fmla="*/ 2280 w 2524"/>
                    <a:gd name="T45" fmla="*/ 1616 h 2440"/>
                    <a:gd name="T46" fmla="*/ 2248 w 2524"/>
                    <a:gd name="T47" fmla="*/ 1696 h 2440"/>
                    <a:gd name="T48" fmla="*/ 2180 w 2524"/>
                    <a:gd name="T49" fmla="*/ 1656 h 2440"/>
                    <a:gd name="T50" fmla="*/ 2080 w 2524"/>
                    <a:gd name="T51" fmla="*/ 1576 h 2440"/>
                    <a:gd name="T52" fmla="*/ 2084 w 2524"/>
                    <a:gd name="T53" fmla="*/ 1488 h 2440"/>
                    <a:gd name="T54" fmla="*/ 2308 w 2524"/>
                    <a:gd name="T55" fmla="*/ 1380 h 2440"/>
                    <a:gd name="T56" fmla="*/ 2176 w 2524"/>
                    <a:gd name="T57" fmla="*/ 1200 h 2440"/>
                    <a:gd name="T58" fmla="*/ 2116 w 2524"/>
                    <a:gd name="T59" fmla="*/ 1104 h 2440"/>
                    <a:gd name="T60" fmla="*/ 2016 w 2524"/>
                    <a:gd name="T61" fmla="*/ 1040 h 2440"/>
                    <a:gd name="T62" fmla="*/ 2024 w 2524"/>
                    <a:gd name="T63" fmla="*/ 800 h 2440"/>
                    <a:gd name="T64" fmla="*/ 1968 w 2524"/>
                    <a:gd name="T65" fmla="*/ 696 h 2440"/>
                    <a:gd name="T66" fmla="*/ 2040 w 2524"/>
                    <a:gd name="T67" fmla="*/ 652 h 2440"/>
                    <a:gd name="T68" fmla="*/ 1984 w 2524"/>
                    <a:gd name="T69" fmla="*/ 576 h 2440"/>
                    <a:gd name="T70" fmla="*/ 1924 w 2524"/>
                    <a:gd name="T71" fmla="*/ 548 h 2440"/>
                    <a:gd name="T72" fmla="*/ 1912 w 2524"/>
                    <a:gd name="T73" fmla="*/ 428 h 2440"/>
                    <a:gd name="T74" fmla="*/ 2012 w 2524"/>
                    <a:gd name="T75" fmla="*/ 132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4" h="2440">
                      <a:moveTo>
                        <a:pt x="0" y="2040"/>
                      </a:moveTo>
                      <a:lnTo>
                        <a:pt x="100" y="2028"/>
                      </a:lnTo>
                      <a:lnTo>
                        <a:pt x="740" y="2240"/>
                      </a:lnTo>
                      <a:lnTo>
                        <a:pt x="888" y="2256"/>
                      </a:lnTo>
                      <a:lnTo>
                        <a:pt x="996" y="2436"/>
                      </a:lnTo>
                      <a:lnTo>
                        <a:pt x="1040" y="2440"/>
                      </a:lnTo>
                      <a:lnTo>
                        <a:pt x="1140" y="2392"/>
                      </a:lnTo>
                      <a:lnTo>
                        <a:pt x="1236" y="2340"/>
                      </a:lnTo>
                      <a:lnTo>
                        <a:pt x="1452" y="2176"/>
                      </a:lnTo>
                      <a:lnTo>
                        <a:pt x="1516" y="2188"/>
                      </a:lnTo>
                      <a:lnTo>
                        <a:pt x="1548" y="2180"/>
                      </a:lnTo>
                      <a:lnTo>
                        <a:pt x="1588" y="2112"/>
                      </a:lnTo>
                      <a:lnTo>
                        <a:pt x="1772" y="2068"/>
                      </a:lnTo>
                      <a:lnTo>
                        <a:pt x="1780" y="2124"/>
                      </a:lnTo>
                      <a:lnTo>
                        <a:pt x="1804" y="2160"/>
                      </a:lnTo>
                      <a:lnTo>
                        <a:pt x="1872" y="2160"/>
                      </a:lnTo>
                      <a:lnTo>
                        <a:pt x="1900" y="2152"/>
                      </a:lnTo>
                      <a:lnTo>
                        <a:pt x="1956" y="2168"/>
                      </a:lnTo>
                      <a:lnTo>
                        <a:pt x="2096" y="2156"/>
                      </a:lnTo>
                      <a:lnTo>
                        <a:pt x="2120" y="2160"/>
                      </a:lnTo>
                      <a:lnTo>
                        <a:pt x="2144" y="2152"/>
                      </a:lnTo>
                      <a:lnTo>
                        <a:pt x="2144" y="2116"/>
                      </a:lnTo>
                      <a:lnTo>
                        <a:pt x="2196" y="2136"/>
                      </a:lnTo>
                      <a:lnTo>
                        <a:pt x="2208" y="2176"/>
                      </a:lnTo>
                      <a:lnTo>
                        <a:pt x="2208" y="2204"/>
                      </a:lnTo>
                      <a:lnTo>
                        <a:pt x="2232" y="2244"/>
                      </a:lnTo>
                      <a:lnTo>
                        <a:pt x="2260" y="2332"/>
                      </a:lnTo>
                      <a:lnTo>
                        <a:pt x="2268" y="2216"/>
                      </a:lnTo>
                      <a:lnTo>
                        <a:pt x="2272" y="2192"/>
                      </a:lnTo>
                      <a:lnTo>
                        <a:pt x="2304" y="2168"/>
                      </a:lnTo>
                      <a:lnTo>
                        <a:pt x="2336" y="2168"/>
                      </a:lnTo>
                      <a:lnTo>
                        <a:pt x="2368" y="2168"/>
                      </a:lnTo>
                      <a:lnTo>
                        <a:pt x="2416" y="2128"/>
                      </a:lnTo>
                      <a:lnTo>
                        <a:pt x="2400" y="1980"/>
                      </a:lnTo>
                      <a:lnTo>
                        <a:pt x="2428" y="1940"/>
                      </a:lnTo>
                      <a:lnTo>
                        <a:pt x="2464" y="1940"/>
                      </a:lnTo>
                      <a:lnTo>
                        <a:pt x="2480" y="1896"/>
                      </a:lnTo>
                      <a:lnTo>
                        <a:pt x="2524" y="1848"/>
                      </a:lnTo>
                      <a:lnTo>
                        <a:pt x="2516" y="1776"/>
                      </a:lnTo>
                      <a:lnTo>
                        <a:pt x="2464" y="1772"/>
                      </a:lnTo>
                      <a:lnTo>
                        <a:pt x="2400" y="1692"/>
                      </a:lnTo>
                      <a:lnTo>
                        <a:pt x="2380" y="1724"/>
                      </a:lnTo>
                      <a:lnTo>
                        <a:pt x="2344" y="1716"/>
                      </a:lnTo>
                      <a:lnTo>
                        <a:pt x="2348" y="1664"/>
                      </a:lnTo>
                      <a:lnTo>
                        <a:pt x="2304" y="1644"/>
                      </a:lnTo>
                      <a:lnTo>
                        <a:pt x="2280" y="1616"/>
                      </a:lnTo>
                      <a:lnTo>
                        <a:pt x="2280" y="1684"/>
                      </a:lnTo>
                      <a:lnTo>
                        <a:pt x="2248" y="1696"/>
                      </a:lnTo>
                      <a:lnTo>
                        <a:pt x="2208" y="1684"/>
                      </a:lnTo>
                      <a:lnTo>
                        <a:pt x="2180" y="1656"/>
                      </a:lnTo>
                      <a:lnTo>
                        <a:pt x="2104" y="1636"/>
                      </a:lnTo>
                      <a:lnTo>
                        <a:pt x="2080" y="1576"/>
                      </a:lnTo>
                      <a:lnTo>
                        <a:pt x="2060" y="1532"/>
                      </a:lnTo>
                      <a:lnTo>
                        <a:pt x="2084" y="1488"/>
                      </a:lnTo>
                      <a:lnTo>
                        <a:pt x="2276" y="1568"/>
                      </a:lnTo>
                      <a:lnTo>
                        <a:pt x="2308" y="1380"/>
                      </a:lnTo>
                      <a:lnTo>
                        <a:pt x="2260" y="1220"/>
                      </a:lnTo>
                      <a:lnTo>
                        <a:pt x="2176" y="1200"/>
                      </a:lnTo>
                      <a:lnTo>
                        <a:pt x="2152" y="1116"/>
                      </a:lnTo>
                      <a:lnTo>
                        <a:pt x="2116" y="1104"/>
                      </a:lnTo>
                      <a:lnTo>
                        <a:pt x="2092" y="1052"/>
                      </a:lnTo>
                      <a:cubicBezTo>
                        <a:pt x="2013" y="1048"/>
                        <a:pt x="2016" y="1073"/>
                        <a:pt x="2016" y="1040"/>
                      </a:cubicBezTo>
                      <a:lnTo>
                        <a:pt x="1996" y="864"/>
                      </a:lnTo>
                      <a:lnTo>
                        <a:pt x="2024" y="800"/>
                      </a:lnTo>
                      <a:lnTo>
                        <a:pt x="1948" y="720"/>
                      </a:lnTo>
                      <a:lnTo>
                        <a:pt x="1968" y="696"/>
                      </a:lnTo>
                      <a:lnTo>
                        <a:pt x="2020" y="684"/>
                      </a:lnTo>
                      <a:lnTo>
                        <a:pt x="2040" y="652"/>
                      </a:lnTo>
                      <a:lnTo>
                        <a:pt x="1988" y="616"/>
                      </a:lnTo>
                      <a:lnTo>
                        <a:pt x="1984" y="576"/>
                      </a:lnTo>
                      <a:lnTo>
                        <a:pt x="1972" y="548"/>
                      </a:lnTo>
                      <a:lnTo>
                        <a:pt x="1924" y="548"/>
                      </a:lnTo>
                      <a:lnTo>
                        <a:pt x="1904" y="488"/>
                      </a:lnTo>
                      <a:lnTo>
                        <a:pt x="1912" y="428"/>
                      </a:lnTo>
                      <a:lnTo>
                        <a:pt x="1984" y="408"/>
                      </a:lnTo>
                      <a:lnTo>
                        <a:pt x="2012" y="132"/>
                      </a:lnTo>
                      <a:lnTo>
                        <a:pt x="1992" y="0"/>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23" name="Freeform 111">
                  <a:extLst>
                    <a:ext uri="{FF2B5EF4-FFF2-40B4-BE49-F238E27FC236}">
                      <a16:creationId xmlns:a16="http://schemas.microsoft.com/office/drawing/2014/main" id="{948CCB67-A4B5-AB96-5D88-880EE4EA1237}"/>
                    </a:ext>
                  </a:extLst>
                </p:cNvPr>
                <p:cNvSpPr>
                  <a:spLocks/>
                </p:cNvSpPr>
                <p:nvPr/>
              </p:nvSpPr>
              <p:spPr bwMode="auto">
                <a:xfrm>
                  <a:off x="3322494" y="10684333"/>
                  <a:ext cx="509588" cy="366713"/>
                </a:xfrm>
                <a:custGeom>
                  <a:avLst/>
                  <a:gdLst>
                    <a:gd name="T0" fmla="*/ 0 w 321"/>
                    <a:gd name="T1" fmla="*/ 0 h 231"/>
                    <a:gd name="T2" fmla="*/ 228 w 321"/>
                    <a:gd name="T3" fmla="*/ 42 h 231"/>
                    <a:gd name="T4" fmla="*/ 237 w 321"/>
                    <a:gd name="T5" fmla="*/ 87 h 231"/>
                    <a:gd name="T6" fmla="*/ 276 w 321"/>
                    <a:gd name="T7" fmla="*/ 87 h 231"/>
                    <a:gd name="T8" fmla="*/ 321 w 321"/>
                    <a:gd name="T9" fmla="*/ 168 h 231"/>
                    <a:gd name="T10" fmla="*/ 258 w 321"/>
                    <a:gd name="T11" fmla="*/ 231 h 231"/>
                    <a:gd name="T12" fmla="*/ 165 w 321"/>
                    <a:gd name="T13" fmla="*/ 183 h 231"/>
                    <a:gd name="T14" fmla="*/ 3 w 321"/>
                    <a:gd name="T15" fmla="*/ 51 h 231"/>
                    <a:gd name="T16" fmla="*/ 0 w 321"/>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 h="231">
                      <a:moveTo>
                        <a:pt x="0" y="0"/>
                      </a:moveTo>
                      <a:lnTo>
                        <a:pt x="228" y="42"/>
                      </a:lnTo>
                      <a:lnTo>
                        <a:pt x="237" y="87"/>
                      </a:lnTo>
                      <a:lnTo>
                        <a:pt x="276" y="87"/>
                      </a:lnTo>
                      <a:lnTo>
                        <a:pt x="321" y="168"/>
                      </a:lnTo>
                      <a:lnTo>
                        <a:pt x="258" y="231"/>
                      </a:lnTo>
                      <a:lnTo>
                        <a:pt x="165" y="183"/>
                      </a:lnTo>
                      <a:lnTo>
                        <a:pt x="3" y="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24" name="Freeform 110">
                  <a:extLst>
                    <a:ext uri="{FF2B5EF4-FFF2-40B4-BE49-F238E27FC236}">
                      <a16:creationId xmlns:a16="http://schemas.microsoft.com/office/drawing/2014/main" id="{17090F7B-3F63-CAD5-68E5-51413F216C60}"/>
                    </a:ext>
                  </a:extLst>
                </p:cNvPr>
                <p:cNvSpPr>
                  <a:spLocks/>
                </p:cNvSpPr>
                <p:nvPr/>
              </p:nvSpPr>
              <p:spPr bwMode="auto">
                <a:xfrm>
                  <a:off x="2679557" y="8774571"/>
                  <a:ext cx="276225" cy="457200"/>
                </a:xfrm>
                <a:custGeom>
                  <a:avLst/>
                  <a:gdLst>
                    <a:gd name="T0" fmla="*/ 84 w 174"/>
                    <a:gd name="T1" fmla="*/ 6 h 288"/>
                    <a:gd name="T2" fmla="*/ 174 w 174"/>
                    <a:gd name="T3" fmla="*/ 240 h 288"/>
                    <a:gd name="T4" fmla="*/ 162 w 174"/>
                    <a:gd name="T5" fmla="*/ 288 h 288"/>
                    <a:gd name="T6" fmla="*/ 0 w 174"/>
                    <a:gd name="T7" fmla="*/ 261 h 288"/>
                    <a:gd name="T8" fmla="*/ 0 w 174"/>
                    <a:gd name="T9" fmla="*/ 15 h 288"/>
                    <a:gd name="T10" fmla="*/ 39 w 174"/>
                    <a:gd name="T11" fmla="*/ 0 h 288"/>
                    <a:gd name="T12" fmla="*/ 84 w 174"/>
                    <a:gd name="T13" fmla="*/ 6 h 288"/>
                  </a:gdLst>
                  <a:ahLst/>
                  <a:cxnLst>
                    <a:cxn ang="0">
                      <a:pos x="T0" y="T1"/>
                    </a:cxn>
                    <a:cxn ang="0">
                      <a:pos x="T2" y="T3"/>
                    </a:cxn>
                    <a:cxn ang="0">
                      <a:pos x="T4" y="T5"/>
                    </a:cxn>
                    <a:cxn ang="0">
                      <a:pos x="T6" y="T7"/>
                    </a:cxn>
                    <a:cxn ang="0">
                      <a:pos x="T8" y="T9"/>
                    </a:cxn>
                    <a:cxn ang="0">
                      <a:pos x="T10" y="T11"/>
                    </a:cxn>
                    <a:cxn ang="0">
                      <a:pos x="T12" y="T13"/>
                    </a:cxn>
                  </a:cxnLst>
                  <a:rect l="0" t="0" r="r" b="b"/>
                  <a:pathLst>
                    <a:path w="174" h="288">
                      <a:moveTo>
                        <a:pt x="84" y="6"/>
                      </a:moveTo>
                      <a:lnTo>
                        <a:pt x="174" y="240"/>
                      </a:lnTo>
                      <a:lnTo>
                        <a:pt x="162" y="288"/>
                      </a:lnTo>
                      <a:lnTo>
                        <a:pt x="0" y="261"/>
                      </a:lnTo>
                      <a:lnTo>
                        <a:pt x="0" y="15"/>
                      </a:lnTo>
                      <a:lnTo>
                        <a:pt x="39" y="0"/>
                      </a:lnTo>
                      <a:lnTo>
                        <a:pt x="8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25" name="Freeform 109">
                  <a:extLst>
                    <a:ext uri="{FF2B5EF4-FFF2-40B4-BE49-F238E27FC236}">
                      <a16:creationId xmlns:a16="http://schemas.microsoft.com/office/drawing/2014/main" id="{F8841A06-019D-B636-28C3-9A230EBFEBEA}"/>
                    </a:ext>
                  </a:extLst>
                </p:cNvPr>
                <p:cNvSpPr>
                  <a:spLocks/>
                </p:cNvSpPr>
                <p:nvPr/>
              </p:nvSpPr>
              <p:spPr bwMode="auto">
                <a:xfrm>
                  <a:off x="3328844" y="10541458"/>
                  <a:ext cx="3175" cy="234950"/>
                </a:xfrm>
                <a:custGeom>
                  <a:avLst/>
                  <a:gdLst>
                    <a:gd name="T0" fmla="*/ 0 w 2"/>
                    <a:gd name="T1" fmla="*/ 0 h 148"/>
                    <a:gd name="T2" fmla="*/ 2 w 2"/>
                    <a:gd name="T3" fmla="*/ 148 h 148"/>
                  </a:gdLst>
                  <a:ahLst/>
                  <a:cxnLst>
                    <a:cxn ang="0">
                      <a:pos x="T0" y="T1"/>
                    </a:cxn>
                    <a:cxn ang="0">
                      <a:pos x="T2" y="T3"/>
                    </a:cxn>
                  </a:cxnLst>
                  <a:rect l="0" t="0" r="r" b="b"/>
                  <a:pathLst>
                    <a:path w="2" h="148">
                      <a:moveTo>
                        <a:pt x="0" y="0"/>
                      </a:moveTo>
                      <a:lnTo>
                        <a:pt x="2" y="14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26" name="Freeform 108">
                  <a:extLst>
                    <a:ext uri="{FF2B5EF4-FFF2-40B4-BE49-F238E27FC236}">
                      <a16:creationId xmlns:a16="http://schemas.microsoft.com/office/drawing/2014/main" id="{D81D5B38-5DB0-825A-7E02-6B3A327BEAF0}"/>
                    </a:ext>
                  </a:extLst>
                </p:cNvPr>
                <p:cNvSpPr>
                  <a:spLocks/>
                </p:cNvSpPr>
                <p:nvPr/>
              </p:nvSpPr>
              <p:spPr bwMode="auto">
                <a:xfrm>
                  <a:off x="3271694" y="9808033"/>
                  <a:ext cx="188913" cy="428625"/>
                </a:xfrm>
                <a:custGeom>
                  <a:avLst/>
                  <a:gdLst>
                    <a:gd name="T0" fmla="*/ 175 w 297"/>
                    <a:gd name="T1" fmla="*/ 0 h 675"/>
                    <a:gd name="T2" fmla="*/ 187 w 297"/>
                    <a:gd name="T3" fmla="*/ 148 h 675"/>
                    <a:gd name="T4" fmla="*/ 0 w 297"/>
                    <a:gd name="T5" fmla="*/ 185 h 675"/>
                    <a:gd name="T6" fmla="*/ 82 w 297"/>
                    <a:gd name="T7" fmla="*/ 583 h 675"/>
                    <a:gd name="T8" fmla="*/ 277 w 297"/>
                    <a:gd name="T9" fmla="*/ 590 h 675"/>
                    <a:gd name="T10" fmla="*/ 297 w 297"/>
                    <a:gd name="T11" fmla="*/ 675 h 675"/>
                  </a:gdLst>
                  <a:ahLst/>
                  <a:cxnLst>
                    <a:cxn ang="0">
                      <a:pos x="T0" y="T1"/>
                    </a:cxn>
                    <a:cxn ang="0">
                      <a:pos x="T2" y="T3"/>
                    </a:cxn>
                    <a:cxn ang="0">
                      <a:pos x="T4" y="T5"/>
                    </a:cxn>
                    <a:cxn ang="0">
                      <a:pos x="T6" y="T7"/>
                    </a:cxn>
                    <a:cxn ang="0">
                      <a:pos x="T8" y="T9"/>
                    </a:cxn>
                    <a:cxn ang="0">
                      <a:pos x="T10" y="T11"/>
                    </a:cxn>
                  </a:cxnLst>
                  <a:rect l="0" t="0" r="r" b="b"/>
                  <a:pathLst>
                    <a:path w="297" h="675">
                      <a:moveTo>
                        <a:pt x="175" y="0"/>
                      </a:moveTo>
                      <a:lnTo>
                        <a:pt x="187" y="148"/>
                      </a:lnTo>
                      <a:lnTo>
                        <a:pt x="0" y="185"/>
                      </a:lnTo>
                      <a:lnTo>
                        <a:pt x="82" y="583"/>
                      </a:lnTo>
                      <a:lnTo>
                        <a:pt x="277" y="590"/>
                      </a:lnTo>
                      <a:lnTo>
                        <a:pt x="297" y="675"/>
                      </a:lnTo>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27" name="Rectangle 107">
                  <a:extLst>
                    <a:ext uri="{FF2B5EF4-FFF2-40B4-BE49-F238E27FC236}">
                      <a16:creationId xmlns:a16="http://schemas.microsoft.com/office/drawing/2014/main" id="{DB1FE094-2AAA-D7F4-7A55-2515FC0F6C1F}"/>
                    </a:ext>
                  </a:extLst>
                </p:cNvPr>
                <p:cNvSpPr>
                  <a:spLocks noChangeArrowheads="1"/>
                </p:cNvSpPr>
                <p:nvPr/>
              </p:nvSpPr>
              <p:spPr bwMode="auto">
                <a:xfrm>
                  <a:off x="931719" y="10312858"/>
                  <a:ext cx="723900" cy="176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28" name="Freeform 106">
                  <a:extLst>
                    <a:ext uri="{FF2B5EF4-FFF2-40B4-BE49-F238E27FC236}">
                      <a16:creationId xmlns:a16="http://schemas.microsoft.com/office/drawing/2014/main" id="{908E391C-C760-2761-99F6-1FCA8A7E0DDA}"/>
                    </a:ext>
                  </a:extLst>
                </p:cNvPr>
                <p:cNvSpPr>
                  <a:spLocks/>
                </p:cNvSpPr>
                <p:nvPr/>
              </p:nvSpPr>
              <p:spPr bwMode="auto">
                <a:xfrm>
                  <a:off x="2674794" y="8668208"/>
                  <a:ext cx="244475" cy="212725"/>
                </a:xfrm>
                <a:custGeom>
                  <a:avLst/>
                  <a:gdLst>
                    <a:gd name="T0" fmla="*/ 8 w 386"/>
                    <a:gd name="T1" fmla="*/ 200 h 335"/>
                    <a:gd name="T2" fmla="*/ 0 w 386"/>
                    <a:gd name="T3" fmla="*/ 335 h 335"/>
                    <a:gd name="T4" fmla="*/ 255 w 386"/>
                    <a:gd name="T5" fmla="*/ 155 h 335"/>
                    <a:gd name="T6" fmla="*/ 386 w 386"/>
                    <a:gd name="T7" fmla="*/ 0 h 335"/>
                    <a:gd name="T8" fmla="*/ 8 w 386"/>
                    <a:gd name="T9" fmla="*/ 200 h 335"/>
                  </a:gdLst>
                  <a:ahLst/>
                  <a:cxnLst>
                    <a:cxn ang="0">
                      <a:pos x="T0" y="T1"/>
                    </a:cxn>
                    <a:cxn ang="0">
                      <a:pos x="T2" y="T3"/>
                    </a:cxn>
                    <a:cxn ang="0">
                      <a:pos x="T4" y="T5"/>
                    </a:cxn>
                    <a:cxn ang="0">
                      <a:pos x="T6" y="T7"/>
                    </a:cxn>
                    <a:cxn ang="0">
                      <a:pos x="T8" y="T9"/>
                    </a:cxn>
                  </a:cxnLst>
                  <a:rect l="0" t="0" r="r" b="b"/>
                  <a:pathLst>
                    <a:path w="386" h="335">
                      <a:moveTo>
                        <a:pt x="8" y="200"/>
                      </a:moveTo>
                      <a:lnTo>
                        <a:pt x="0" y="335"/>
                      </a:lnTo>
                      <a:lnTo>
                        <a:pt x="255" y="155"/>
                      </a:lnTo>
                      <a:lnTo>
                        <a:pt x="386" y="0"/>
                      </a:lnTo>
                      <a:lnTo>
                        <a:pt x="8" y="20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29" name="Freeform 105">
                  <a:extLst>
                    <a:ext uri="{FF2B5EF4-FFF2-40B4-BE49-F238E27FC236}">
                      <a16:creationId xmlns:a16="http://schemas.microsoft.com/office/drawing/2014/main" id="{73C96551-7E93-1846-B0B9-029451DE1C94}"/>
                    </a:ext>
                  </a:extLst>
                </p:cNvPr>
                <p:cNvSpPr>
                  <a:spLocks/>
                </p:cNvSpPr>
                <p:nvPr/>
              </p:nvSpPr>
              <p:spPr bwMode="auto">
                <a:xfrm>
                  <a:off x="6764194" y="7312483"/>
                  <a:ext cx="444500" cy="508000"/>
                </a:xfrm>
                <a:custGeom>
                  <a:avLst/>
                  <a:gdLst>
                    <a:gd name="T0" fmla="*/ 144 w 280"/>
                    <a:gd name="T1" fmla="*/ 0 h 320"/>
                    <a:gd name="T2" fmla="*/ 280 w 280"/>
                    <a:gd name="T3" fmla="*/ 12 h 320"/>
                    <a:gd name="T4" fmla="*/ 112 w 280"/>
                    <a:gd name="T5" fmla="*/ 320 h 320"/>
                    <a:gd name="T6" fmla="*/ 0 w 280"/>
                    <a:gd name="T7" fmla="*/ 320 h 320"/>
                    <a:gd name="T8" fmla="*/ 144 w 280"/>
                    <a:gd name="T9" fmla="*/ 0 h 320"/>
                  </a:gdLst>
                  <a:ahLst/>
                  <a:cxnLst>
                    <a:cxn ang="0">
                      <a:pos x="T0" y="T1"/>
                    </a:cxn>
                    <a:cxn ang="0">
                      <a:pos x="T2" y="T3"/>
                    </a:cxn>
                    <a:cxn ang="0">
                      <a:pos x="T4" y="T5"/>
                    </a:cxn>
                    <a:cxn ang="0">
                      <a:pos x="T6" y="T7"/>
                    </a:cxn>
                    <a:cxn ang="0">
                      <a:pos x="T8" y="T9"/>
                    </a:cxn>
                  </a:cxnLst>
                  <a:rect l="0" t="0" r="r" b="b"/>
                  <a:pathLst>
                    <a:path w="280" h="320">
                      <a:moveTo>
                        <a:pt x="144" y="0"/>
                      </a:moveTo>
                      <a:lnTo>
                        <a:pt x="280" y="12"/>
                      </a:lnTo>
                      <a:lnTo>
                        <a:pt x="112" y="320"/>
                      </a:lnTo>
                      <a:lnTo>
                        <a:pt x="0" y="320"/>
                      </a:lnTo>
                      <a:lnTo>
                        <a:pt x="1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030" name="Freeform 102">
                  <a:extLst>
                    <a:ext uri="{FF2B5EF4-FFF2-40B4-BE49-F238E27FC236}">
                      <a16:creationId xmlns:a16="http://schemas.microsoft.com/office/drawing/2014/main" id="{0265DE30-D08A-49D4-E903-745F68C49C3B}"/>
                    </a:ext>
                  </a:extLst>
                </p:cNvPr>
                <p:cNvSpPr>
                  <a:spLocks/>
                </p:cNvSpPr>
                <p:nvPr/>
              </p:nvSpPr>
              <p:spPr bwMode="auto">
                <a:xfrm>
                  <a:off x="973310" y="9776918"/>
                  <a:ext cx="893499" cy="627978"/>
                </a:xfrm>
                <a:custGeom>
                  <a:avLst/>
                  <a:gdLst>
                    <a:gd name="T0" fmla="*/ 114 w 588"/>
                    <a:gd name="T1" fmla="*/ 0 h 480"/>
                    <a:gd name="T2" fmla="*/ 474 w 588"/>
                    <a:gd name="T3" fmla="*/ 18 h 480"/>
                    <a:gd name="T4" fmla="*/ 588 w 588"/>
                    <a:gd name="T5" fmla="*/ 84 h 480"/>
                    <a:gd name="T6" fmla="*/ 456 w 588"/>
                    <a:gd name="T7" fmla="*/ 414 h 480"/>
                    <a:gd name="T8" fmla="*/ 114 w 588"/>
                    <a:gd name="T9" fmla="*/ 480 h 480"/>
                    <a:gd name="T10" fmla="*/ 0 w 588"/>
                    <a:gd name="T11" fmla="*/ 300 h 480"/>
                    <a:gd name="T12" fmla="*/ 114 w 588"/>
                    <a:gd name="T13" fmla="*/ 0 h 480"/>
                    <a:gd name="connsiteX0" fmla="*/ 1327 w 9388"/>
                    <a:gd name="connsiteY0" fmla="*/ 0 h 10000"/>
                    <a:gd name="connsiteX1" fmla="*/ 7449 w 9388"/>
                    <a:gd name="connsiteY1" fmla="*/ 375 h 10000"/>
                    <a:gd name="connsiteX2" fmla="*/ 9388 w 9388"/>
                    <a:gd name="connsiteY2" fmla="*/ 1750 h 10000"/>
                    <a:gd name="connsiteX3" fmla="*/ 7143 w 9388"/>
                    <a:gd name="connsiteY3" fmla="*/ 8625 h 10000"/>
                    <a:gd name="connsiteX4" fmla="*/ 1327 w 9388"/>
                    <a:gd name="connsiteY4" fmla="*/ 10000 h 10000"/>
                    <a:gd name="connsiteX5" fmla="*/ 0 w 9388"/>
                    <a:gd name="connsiteY5" fmla="*/ 3029 h 10000"/>
                    <a:gd name="connsiteX6" fmla="*/ 1327 w 9388"/>
                    <a:gd name="connsiteY6" fmla="*/ 0 h 10000"/>
                    <a:gd name="connsiteX0" fmla="*/ 1414 w 10000"/>
                    <a:gd name="connsiteY0" fmla="*/ 0 h 8625"/>
                    <a:gd name="connsiteX1" fmla="*/ 7935 w 10000"/>
                    <a:gd name="connsiteY1" fmla="*/ 375 h 8625"/>
                    <a:gd name="connsiteX2" fmla="*/ 10000 w 10000"/>
                    <a:gd name="connsiteY2" fmla="*/ 1750 h 8625"/>
                    <a:gd name="connsiteX3" fmla="*/ 7609 w 10000"/>
                    <a:gd name="connsiteY3" fmla="*/ 8625 h 8625"/>
                    <a:gd name="connsiteX4" fmla="*/ 1936 w 10000"/>
                    <a:gd name="connsiteY4" fmla="*/ 7853 h 8625"/>
                    <a:gd name="connsiteX5" fmla="*/ 0 w 10000"/>
                    <a:gd name="connsiteY5" fmla="*/ 3029 h 8625"/>
                    <a:gd name="connsiteX6" fmla="*/ 1414 w 10000"/>
                    <a:gd name="connsiteY6" fmla="*/ 0 h 8625"/>
                    <a:gd name="connsiteX0" fmla="*/ 1414 w 10000"/>
                    <a:gd name="connsiteY0" fmla="*/ 0 h 9555"/>
                    <a:gd name="connsiteX1" fmla="*/ 7935 w 10000"/>
                    <a:gd name="connsiteY1" fmla="*/ 435 h 9555"/>
                    <a:gd name="connsiteX2" fmla="*/ 10000 w 10000"/>
                    <a:gd name="connsiteY2" fmla="*/ 2029 h 9555"/>
                    <a:gd name="connsiteX3" fmla="*/ 7674 w 10000"/>
                    <a:gd name="connsiteY3" fmla="*/ 9555 h 9555"/>
                    <a:gd name="connsiteX4" fmla="*/ 1936 w 10000"/>
                    <a:gd name="connsiteY4" fmla="*/ 9105 h 9555"/>
                    <a:gd name="connsiteX5" fmla="*/ 0 w 10000"/>
                    <a:gd name="connsiteY5" fmla="*/ 3512 h 9555"/>
                    <a:gd name="connsiteX6" fmla="*/ 1414 w 10000"/>
                    <a:gd name="connsiteY6" fmla="*/ 0 h 9555"/>
                    <a:gd name="connsiteX0" fmla="*/ 1414 w 10000"/>
                    <a:gd name="connsiteY0" fmla="*/ 0 h 10000"/>
                    <a:gd name="connsiteX1" fmla="*/ 7544 w 10000"/>
                    <a:gd name="connsiteY1" fmla="*/ 548 h 10000"/>
                    <a:gd name="connsiteX2" fmla="*/ 10000 w 10000"/>
                    <a:gd name="connsiteY2" fmla="*/ 2123 h 10000"/>
                    <a:gd name="connsiteX3" fmla="*/ 7674 w 10000"/>
                    <a:gd name="connsiteY3" fmla="*/ 10000 h 10000"/>
                    <a:gd name="connsiteX4" fmla="*/ 1936 w 10000"/>
                    <a:gd name="connsiteY4" fmla="*/ 9529 h 10000"/>
                    <a:gd name="connsiteX5" fmla="*/ 0 w 10000"/>
                    <a:gd name="connsiteY5" fmla="*/ 3676 h 10000"/>
                    <a:gd name="connsiteX6" fmla="*/ 1414 w 10000"/>
                    <a:gd name="connsiteY6" fmla="*/ 0 h 10000"/>
                    <a:gd name="connsiteX0" fmla="*/ 1414 w 10196"/>
                    <a:gd name="connsiteY0" fmla="*/ 0 h 10000"/>
                    <a:gd name="connsiteX1" fmla="*/ 7544 w 10196"/>
                    <a:gd name="connsiteY1" fmla="*/ 548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 name="connsiteX0" fmla="*/ 1414 w 10196"/>
                    <a:gd name="connsiteY0" fmla="*/ 0 h 10000"/>
                    <a:gd name="connsiteX1" fmla="*/ 8261 w 10196"/>
                    <a:gd name="connsiteY1" fmla="*/ 734 h 10000"/>
                    <a:gd name="connsiteX2" fmla="*/ 10196 w 10196"/>
                    <a:gd name="connsiteY2" fmla="*/ 2961 h 10000"/>
                    <a:gd name="connsiteX3" fmla="*/ 7674 w 10196"/>
                    <a:gd name="connsiteY3" fmla="*/ 10000 h 10000"/>
                    <a:gd name="connsiteX4" fmla="*/ 1936 w 10196"/>
                    <a:gd name="connsiteY4" fmla="*/ 9529 h 10000"/>
                    <a:gd name="connsiteX5" fmla="*/ 0 w 10196"/>
                    <a:gd name="connsiteY5" fmla="*/ 3676 h 10000"/>
                    <a:gd name="connsiteX6" fmla="*/ 1414 w 10196"/>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6" h="10000">
                      <a:moveTo>
                        <a:pt x="1414" y="0"/>
                      </a:moveTo>
                      <a:lnTo>
                        <a:pt x="8261" y="734"/>
                      </a:lnTo>
                      <a:lnTo>
                        <a:pt x="10196" y="2961"/>
                      </a:lnTo>
                      <a:lnTo>
                        <a:pt x="7674" y="10000"/>
                      </a:lnTo>
                      <a:lnTo>
                        <a:pt x="1936" y="9529"/>
                      </a:lnTo>
                      <a:lnTo>
                        <a:pt x="0" y="3676"/>
                      </a:lnTo>
                      <a:lnTo>
                        <a:pt x="1414" y="0"/>
                      </a:lnTo>
                      <a:close/>
                    </a:path>
                  </a:pathLst>
                </a:custGeom>
                <a:noFill/>
                <a:ln w="12700">
                  <a:solidFill>
                    <a:srgbClr val="000000"/>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31" name="Freeform 101">
                  <a:extLst>
                    <a:ext uri="{FF2B5EF4-FFF2-40B4-BE49-F238E27FC236}">
                      <a16:creationId xmlns:a16="http://schemas.microsoft.com/office/drawing/2014/main" id="{B1409388-3AE1-28F9-E55F-CBA5F310883D}"/>
                    </a:ext>
                  </a:extLst>
                </p:cNvPr>
                <p:cNvSpPr>
                  <a:spLocks/>
                </p:cNvSpPr>
                <p:nvPr/>
              </p:nvSpPr>
              <p:spPr bwMode="auto">
                <a:xfrm>
                  <a:off x="2466832" y="7725233"/>
                  <a:ext cx="304800" cy="61913"/>
                </a:xfrm>
                <a:custGeom>
                  <a:avLst/>
                  <a:gdLst>
                    <a:gd name="T0" fmla="*/ 0 w 480"/>
                    <a:gd name="T1" fmla="*/ 98 h 98"/>
                    <a:gd name="T2" fmla="*/ 283 w 480"/>
                    <a:gd name="T3" fmla="*/ 50 h 98"/>
                    <a:gd name="T4" fmla="*/ 480 w 480"/>
                    <a:gd name="T5" fmla="*/ 0 h 98"/>
                  </a:gdLst>
                  <a:ahLst/>
                  <a:cxnLst>
                    <a:cxn ang="0">
                      <a:pos x="T0" y="T1"/>
                    </a:cxn>
                    <a:cxn ang="0">
                      <a:pos x="T2" y="T3"/>
                    </a:cxn>
                    <a:cxn ang="0">
                      <a:pos x="T4" y="T5"/>
                    </a:cxn>
                  </a:cxnLst>
                  <a:rect l="0" t="0" r="r" b="b"/>
                  <a:pathLst>
                    <a:path w="480" h="98">
                      <a:moveTo>
                        <a:pt x="0" y="98"/>
                      </a:moveTo>
                      <a:lnTo>
                        <a:pt x="283" y="50"/>
                      </a:lnTo>
                      <a:lnTo>
                        <a:pt x="48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32" name="Freeform 100">
                  <a:extLst>
                    <a:ext uri="{FF2B5EF4-FFF2-40B4-BE49-F238E27FC236}">
                      <a16:creationId xmlns:a16="http://schemas.microsoft.com/office/drawing/2014/main" id="{012E7A3F-4219-B556-A5DD-91E03B679546}"/>
                    </a:ext>
                  </a:extLst>
                </p:cNvPr>
                <p:cNvSpPr>
                  <a:spLocks/>
                </p:cNvSpPr>
                <p:nvPr/>
              </p:nvSpPr>
              <p:spPr bwMode="auto">
                <a:xfrm>
                  <a:off x="2192194" y="8099883"/>
                  <a:ext cx="369888" cy="361950"/>
                </a:xfrm>
                <a:custGeom>
                  <a:avLst/>
                  <a:gdLst>
                    <a:gd name="T0" fmla="*/ 517 w 583"/>
                    <a:gd name="T1" fmla="*/ 0 h 569"/>
                    <a:gd name="T2" fmla="*/ 0 w 583"/>
                    <a:gd name="T3" fmla="*/ 509 h 569"/>
                    <a:gd name="T4" fmla="*/ 172 w 583"/>
                    <a:gd name="T5" fmla="*/ 569 h 569"/>
                    <a:gd name="T6" fmla="*/ 547 w 583"/>
                    <a:gd name="T7" fmla="*/ 180 h 569"/>
                    <a:gd name="T8" fmla="*/ 583 w 583"/>
                    <a:gd name="T9" fmla="*/ 78 h 569"/>
                    <a:gd name="T10" fmla="*/ 583 w 583"/>
                    <a:gd name="T11" fmla="*/ 18 h 569"/>
                    <a:gd name="T12" fmla="*/ 517 w 583"/>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583" h="569">
                      <a:moveTo>
                        <a:pt x="517" y="0"/>
                      </a:moveTo>
                      <a:lnTo>
                        <a:pt x="0" y="509"/>
                      </a:lnTo>
                      <a:lnTo>
                        <a:pt x="172" y="569"/>
                      </a:lnTo>
                      <a:lnTo>
                        <a:pt x="547" y="180"/>
                      </a:lnTo>
                      <a:lnTo>
                        <a:pt x="583" y="78"/>
                      </a:lnTo>
                      <a:lnTo>
                        <a:pt x="583" y="18"/>
                      </a:lnTo>
                      <a:lnTo>
                        <a:pt x="517" y="0"/>
                      </a:lnTo>
                      <a:close/>
                    </a:path>
                  </a:pathLst>
                </a:custGeom>
                <a:solidFill>
                  <a:srgbClr val="00FFFF"/>
                </a:solidFill>
                <a:ln w="9525">
                  <a:solidFill>
                    <a:srgbClr val="00FFFF"/>
                  </a:solidFill>
                  <a:round/>
                  <a:headEnd/>
                  <a:tailEnd/>
                </a:ln>
              </p:spPr>
              <p:txBody>
                <a:bodyPr vert="horz" wrap="square" lIns="91440" tIns="45720" rIns="91440" bIns="45720" numCol="1" anchor="ctr" anchorCtr="0" compatLnSpc="1">
                  <a:prstTxWarp prst="textNoShape">
                    <a:avLst/>
                  </a:prstTxWarp>
                </a:bodyPr>
                <a:lstStyle/>
                <a:p>
                  <a:endParaRPr lang="ja-JP" altLang="en-US"/>
                </a:p>
              </p:txBody>
            </p:sp>
            <p:sp>
              <p:nvSpPr>
                <p:cNvPr id="80033" name="Freeform 99">
                  <a:extLst>
                    <a:ext uri="{FF2B5EF4-FFF2-40B4-BE49-F238E27FC236}">
                      <a16:creationId xmlns:a16="http://schemas.microsoft.com/office/drawing/2014/main" id="{77C24C54-84BB-E85C-CCF5-8DAC9D723EE2}"/>
                    </a:ext>
                  </a:extLst>
                </p:cNvPr>
                <p:cNvSpPr>
                  <a:spLocks/>
                </p:cNvSpPr>
                <p:nvPr/>
              </p:nvSpPr>
              <p:spPr bwMode="auto">
                <a:xfrm>
                  <a:off x="5371957" y="8120521"/>
                  <a:ext cx="923925" cy="47625"/>
                </a:xfrm>
                <a:custGeom>
                  <a:avLst/>
                  <a:gdLst>
                    <a:gd name="T0" fmla="*/ 0 w 1455"/>
                    <a:gd name="T1" fmla="*/ 0 h 75"/>
                    <a:gd name="T2" fmla="*/ 665 w 1455"/>
                    <a:gd name="T3" fmla="*/ 43 h 75"/>
                    <a:gd name="T4" fmla="*/ 1455 w 1455"/>
                    <a:gd name="T5" fmla="*/ 75 h 75"/>
                  </a:gdLst>
                  <a:ahLst/>
                  <a:cxnLst>
                    <a:cxn ang="0">
                      <a:pos x="T0" y="T1"/>
                    </a:cxn>
                    <a:cxn ang="0">
                      <a:pos x="T2" y="T3"/>
                    </a:cxn>
                    <a:cxn ang="0">
                      <a:pos x="T4" y="T5"/>
                    </a:cxn>
                  </a:cxnLst>
                  <a:rect l="0" t="0" r="r" b="b"/>
                  <a:pathLst>
                    <a:path w="1455" h="75">
                      <a:moveTo>
                        <a:pt x="0" y="0"/>
                      </a:moveTo>
                      <a:lnTo>
                        <a:pt x="665" y="43"/>
                      </a:lnTo>
                      <a:lnTo>
                        <a:pt x="1455" y="75"/>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34" name="Freeform 98">
                  <a:extLst>
                    <a:ext uri="{FF2B5EF4-FFF2-40B4-BE49-F238E27FC236}">
                      <a16:creationId xmlns:a16="http://schemas.microsoft.com/office/drawing/2014/main" id="{2F3BBDBB-5C4E-5CDB-9FCF-8C6B8014245D}"/>
                    </a:ext>
                  </a:extLst>
                </p:cNvPr>
                <p:cNvSpPr>
                  <a:spLocks/>
                </p:cNvSpPr>
                <p:nvPr/>
              </p:nvSpPr>
              <p:spPr bwMode="auto">
                <a:xfrm>
                  <a:off x="6586394" y="7431546"/>
                  <a:ext cx="84138" cy="417512"/>
                </a:xfrm>
                <a:custGeom>
                  <a:avLst/>
                  <a:gdLst>
                    <a:gd name="T0" fmla="*/ 0 w 131"/>
                    <a:gd name="T1" fmla="*/ 656 h 656"/>
                    <a:gd name="T2" fmla="*/ 131 w 131"/>
                    <a:gd name="T3" fmla="*/ 187 h 656"/>
                    <a:gd name="T4" fmla="*/ 131 w 131"/>
                    <a:gd name="T5" fmla="*/ 0 h 656"/>
                  </a:gdLst>
                  <a:ahLst/>
                  <a:cxnLst>
                    <a:cxn ang="0">
                      <a:pos x="T0" y="T1"/>
                    </a:cxn>
                    <a:cxn ang="0">
                      <a:pos x="T2" y="T3"/>
                    </a:cxn>
                    <a:cxn ang="0">
                      <a:pos x="T4" y="T5"/>
                    </a:cxn>
                  </a:cxnLst>
                  <a:rect l="0" t="0" r="r" b="b"/>
                  <a:pathLst>
                    <a:path w="131" h="656">
                      <a:moveTo>
                        <a:pt x="0" y="656"/>
                      </a:moveTo>
                      <a:lnTo>
                        <a:pt x="131" y="187"/>
                      </a:lnTo>
                      <a:lnTo>
                        <a:pt x="131"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35" name="Freeform 96">
                  <a:extLst>
                    <a:ext uri="{FF2B5EF4-FFF2-40B4-BE49-F238E27FC236}">
                      <a16:creationId xmlns:a16="http://schemas.microsoft.com/office/drawing/2014/main" id="{1BFE60E5-FB67-549E-31C1-CC2406C5CDAC}"/>
                    </a:ext>
                  </a:extLst>
                </p:cNvPr>
                <p:cNvSpPr>
                  <a:spLocks/>
                </p:cNvSpPr>
                <p:nvPr/>
              </p:nvSpPr>
              <p:spPr bwMode="auto">
                <a:xfrm>
                  <a:off x="6116494" y="7901446"/>
                  <a:ext cx="85725" cy="2014537"/>
                </a:xfrm>
                <a:custGeom>
                  <a:avLst/>
                  <a:gdLst>
                    <a:gd name="T0" fmla="*/ 90 w 136"/>
                    <a:gd name="T1" fmla="*/ 0 h 3172"/>
                    <a:gd name="T2" fmla="*/ 135 w 136"/>
                    <a:gd name="T3" fmla="*/ 390 h 3172"/>
                    <a:gd name="T4" fmla="*/ 98 w 136"/>
                    <a:gd name="T5" fmla="*/ 1537 h 3172"/>
                    <a:gd name="T6" fmla="*/ 0 w 136"/>
                    <a:gd name="T7" fmla="*/ 2190 h 3172"/>
                    <a:gd name="T8" fmla="*/ 98 w 136"/>
                    <a:gd name="T9" fmla="*/ 2670 h 3172"/>
                    <a:gd name="T10" fmla="*/ 128 w 136"/>
                    <a:gd name="T11" fmla="*/ 3172 h 3172"/>
                  </a:gdLst>
                  <a:ahLst/>
                  <a:cxnLst>
                    <a:cxn ang="0">
                      <a:pos x="T0" y="T1"/>
                    </a:cxn>
                    <a:cxn ang="0">
                      <a:pos x="T2" y="T3"/>
                    </a:cxn>
                    <a:cxn ang="0">
                      <a:pos x="T4" y="T5"/>
                    </a:cxn>
                    <a:cxn ang="0">
                      <a:pos x="T6" y="T7"/>
                    </a:cxn>
                    <a:cxn ang="0">
                      <a:pos x="T8" y="T9"/>
                    </a:cxn>
                    <a:cxn ang="0">
                      <a:pos x="T10" y="T11"/>
                    </a:cxn>
                  </a:cxnLst>
                  <a:rect l="0" t="0" r="r" b="b"/>
                  <a:pathLst>
                    <a:path w="136" h="3172">
                      <a:moveTo>
                        <a:pt x="90" y="0"/>
                      </a:moveTo>
                      <a:lnTo>
                        <a:pt x="135" y="390"/>
                      </a:lnTo>
                      <a:cubicBezTo>
                        <a:pt x="136" y="646"/>
                        <a:pt x="120" y="1237"/>
                        <a:pt x="98" y="1537"/>
                      </a:cubicBezTo>
                      <a:cubicBezTo>
                        <a:pt x="76" y="1837"/>
                        <a:pt x="0" y="2001"/>
                        <a:pt x="0" y="2190"/>
                      </a:cubicBezTo>
                      <a:cubicBezTo>
                        <a:pt x="0" y="2379"/>
                        <a:pt x="77" y="2506"/>
                        <a:pt x="98" y="2670"/>
                      </a:cubicBezTo>
                      <a:cubicBezTo>
                        <a:pt x="119" y="2834"/>
                        <a:pt x="122" y="3068"/>
                        <a:pt x="128" y="3172"/>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36" name="Freeform 95">
                  <a:extLst>
                    <a:ext uri="{FF2B5EF4-FFF2-40B4-BE49-F238E27FC236}">
                      <a16:creationId xmlns:a16="http://schemas.microsoft.com/office/drawing/2014/main" id="{B22F4449-F945-6F3C-6FC1-F01DA060D056}"/>
                    </a:ext>
                  </a:extLst>
                </p:cNvPr>
                <p:cNvSpPr>
                  <a:spLocks/>
                </p:cNvSpPr>
                <p:nvPr/>
              </p:nvSpPr>
              <p:spPr bwMode="auto">
                <a:xfrm>
                  <a:off x="5792644" y="8149096"/>
                  <a:ext cx="817563" cy="2214562"/>
                </a:xfrm>
                <a:custGeom>
                  <a:avLst/>
                  <a:gdLst>
                    <a:gd name="T0" fmla="*/ 111 w 1288"/>
                    <a:gd name="T1" fmla="*/ 0 h 3487"/>
                    <a:gd name="T2" fmla="*/ 66 w 1288"/>
                    <a:gd name="T3" fmla="*/ 157 h 3487"/>
                    <a:gd name="T4" fmla="*/ 66 w 1288"/>
                    <a:gd name="T5" fmla="*/ 502 h 3487"/>
                    <a:gd name="T6" fmla="*/ 13 w 1288"/>
                    <a:gd name="T7" fmla="*/ 592 h 3487"/>
                    <a:gd name="T8" fmla="*/ 6 w 1288"/>
                    <a:gd name="T9" fmla="*/ 682 h 3487"/>
                    <a:gd name="T10" fmla="*/ 51 w 1288"/>
                    <a:gd name="T11" fmla="*/ 870 h 3487"/>
                    <a:gd name="T12" fmla="*/ 156 w 1288"/>
                    <a:gd name="T13" fmla="*/ 1717 h 3487"/>
                    <a:gd name="T14" fmla="*/ 96 w 1288"/>
                    <a:gd name="T15" fmla="*/ 2115 h 3487"/>
                    <a:gd name="T16" fmla="*/ 126 w 1288"/>
                    <a:gd name="T17" fmla="*/ 2527 h 3487"/>
                    <a:gd name="T18" fmla="*/ 403 w 1288"/>
                    <a:gd name="T19" fmla="*/ 2580 h 3487"/>
                    <a:gd name="T20" fmla="*/ 448 w 1288"/>
                    <a:gd name="T21" fmla="*/ 2685 h 3487"/>
                    <a:gd name="T22" fmla="*/ 493 w 1288"/>
                    <a:gd name="T23" fmla="*/ 2752 h 3487"/>
                    <a:gd name="T24" fmla="*/ 651 w 1288"/>
                    <a:gd name="T25" fmla="*/ 2812 h 3487"/>
                    <a:gd name="T26" fmla="*/ 906 w 1288"/>
                    <a:gd name="T27" fmla="*/ 2985 h 3487"/>
                    <a:gd name="T28" fmla="*/ 913 w 1288"/>
                    <a:gd name="T29" fmla="*/ 3165 h 3487"/>
                    <a:gd name="T30" fmla="*/ 1288 w 1288"/>
                    <a:gd name="T31" fmla="*/ 3487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8" h="3487">
                      <a:moveTo>
                        <a:pt x="111" y="0"/>
                      </a:moveTo>
                      <a:cubicBezTo>
                        <a:pt x="104" y="26"/>
                        <a:pt x="73" y="73"/>
                        <a:pt x="66" y="157"/>
                      </a:cubicBezTo>
                      <a:cubicBezTo>
                        <a:pt x="59" y="241"/>
                        <a:pt x="75" y="430"/>
                        <a:pt x="66" y="502"/>
                      </a:cubicBezTo>
                      <a:cubicBezTo>
                        <a:pt x="57" y="574"/>
                        <a:pt x="23" y="562"/>
                        <a:pt x="13" y="592"/>
                      </a:cubicBezTo>
                      <a:cubicBezTo>
                        <a:pt x="3" y="622"/>
                        <a:pt x="0" y="636"/>
                        <a:pt x="6" y="682"/>
                      </a:cubicBezTo>
                      <a:cubicBezTo>
                        <a:pt x="12" y="728"/>
                        <a:pt x="26" y="697"/>
                        <a:pt x="51" y="870"/>
                      </a:cubicBezTo>
                      <a:cubicBezTo>
                        <a:pt x="76" y="1043"/>
                        <a:pt x="149" y="1509"/>
                        <a:pt x="156" y="1717"/>
                      </a:cubicBezTo>
                      <a:cubicBezTo>
                        <a:pt x="163" y="1925"/>
                        <a:pt x="101" y="1980"/>
                        <a:pt x="96" y="2115"/>
                      </a:cubicBezTo>
                      <a:cubicBezTo>
                        <a:pt x="91" y="2250"/>
                        <a:pt x="75" y="2450"/>
                        <a:pt x="126" y="2527"/>
                      </a:cubicBezTo>
                      <a:lnTo>
                        <a:pt x="403" y="2580"/>
                      </a:lnTo>
                      <a:cubicBezTo>
                        <a:pt x="457" y="2606"/>
                        <a:pt x="433" y="2656"/>
                        <a:pt x="448" y="2685"/>
                      </a:cubicBezTo>
                      <a:cubicBezTo>
                        <a:pt x="463" y="2714"/>
                        <a:pt x="459" y="2731"/>
                        <a:pt x="493" y="2752"/>
                      </a:cubicBezTo>
                      <a:cubicBezTo>
                        <a:pt x="527" y="2773"/>
                        <a:pt x="582" y="2773"/>
                        <a:pt x="651" y="2812"/>
                      </a:cubicBezTo>
                      <a:cubicBezTo>
                        <a:pt x="720" y="2851"/>
                        <a:pt x="862" y="2926"/>
                        <a:pt x="906" y="2985"/>
                      </a:cubicBezTo>
                      <a:lnTo>
                        <a:pt x="913" y="3165"/>
                      </a:lnTo>
                      <a:cubicBezTo>
                        <a:pt x="977" y="3249"/>
                        <a:pt x="1210" y="3420"/>
                        <a:pt x="1288" y="348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37" name="Freeform 94">
                  <a:extLst>
                    <a:ext uri="{FF2B5EF4-FFF2-40B4-BE49-F238E27FC236}">
                      <a16:creationId xmlns:a16="http://schemas.microsoft.com/office/drawing/2014/main" id="{33A97FFC-3C37-B503-C9E1-7913264270B5}"/>
                    </a:ext>
                  </a:extLst>
                </p:cNvPr>
                <p:cNvSpPr>
                  <a:spLocks/>
                </p:cNvSpPr>
                <p:nvPr/>
              </p:nvSpPr>
              <p:spPr bwMode="auto">
                <a:xfrm>
                  <a:off x="5754544" y="9744533"/>
                  <a:ext cx="250825" cy="1095375"/>
                </a:xfrm>
                <a:custGeom>
                  <a:avLst/>
                  <a:gdLst>
                    <a:gd name="T0" fmla="*/ 396 w 396"/>
                    <a:gd name="T1" fmla="*/ 1725 h 1725"/>
                    <a:gd name="T2" fmla="*/ 381 w 396"/>
                    <a:gd name="T3" fmla="*/ 1448 h 1725"/>
                    <a:gd name="T4" fmla="*/ 276 w 396"/>
                    <a:gd name="T5" fmla="*/ 1335 h 1725"/>
                    <a:gd name="T6" fmla="*/ 201 w 396"/>
                    <a:gd name="T7" fmla="*/ 1208 h 1725"/>
                    <a:gd name="T8" fmla="*/ 171 w 396"/>
                    <a:gd name="T9" fmla="*/ 1103 h 1725"/>
                    <a:gd name="T10" fmla="*/ 28 w 396"/>
                    <a:gd name="T11" fmla="*/ 983 h 1725"/>
                    <a:gd name="T12" fmla="*/ 6 w 396"/>
                    <a:gd name="T13" fmla="*/ 848 h 1725"/>
                    <a:gd name="T14" fmla="*/ 66 w 396"/>
                    <a:gd name="T15" fmla="*/ 653 h 1725"/>
                    <a:gd name="T16" fmla="*/ 66 w 396"/>
                    <a:gd name="T17" fmla="*/ 83 h 1725"/>
                    <a:gd name="T18" fmla="*/ 163 w 396"/>
                    <a:gd name="T19"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1725">
                      <a:moveTo>
                        <a:pt x="396" y="1725"/>
                      </a:moveTo>
                      <a:lnTo>
                        <a:pt x="381" y="1448"/>
                      </a:lnTo>
                      <a:cubicBezTo>
                        <a:pt x="361" y="1383"/>
                        <a:pt x="306" y="1375"/>
                        <a:pt x="276" y="1335"/>
                      </a:cubicBezTo>
                      <a:cubicBezTo>
                        <a:pt x="246" y="1295"/>
                        <a:pt x="219" y="1247"/>
                        <a:pt x="201" y="1208"/>
                      </a:cubicBezTo>
                      <a:cubicBezTo>
                        <a:pt x="183" y="1169"/>
                        <a:pt x="200" y="1141"/>
                        <a:pt x="171" y="1103"/>
                      </a:cubicBezTo>
                      <a:cubicBezTo>
                        <a:pt x="142" y="1065"/>
                        <a:pt x="55" y="1025"/>
                        <a:pt x="28" y="983"/>
                      </a:cubicBezTo>
                      <a:cubicBezTo>
                        <a:pt x="1" y="941"/>
                        <a:pt x="0" y="903"/>
                        <a:pt x="6" y="848"/>
                      </a:cubicBezTo>
                      <a:cubicBezTo>
                        <a:pt x="12" y="793"/>
                        <a:pt x="56" y="780"/>
                        <a:pt x="66" y="653"/>
                      </a:cubicBezTo>
                      <a:lnTo>
                        <a:pt x="66" y="83"/>
                      </a:lnTo>
                      <a:lnTo>
                        <a:pt x="163"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38" name="Freeform 93">
                  <a:extLst>
                    <a:ext uri="{FF2B5EF4-FFF2-40B4-BE49-F238E27FC236}">
                      <a16:creationId xmlns:a16="http://schemas.microsoft.com/office/drawing/2014/main" id="{E192EF3E-1F97-DAEA-B153-15049C7E4877}"/>
                    </a:ext>
                  </a:extLst>
                </p:cNvPr>
                <p:cNvSpPr>
                  <a:spLocks/>
                </p:cNvSpPr>
                <p:nvPr/>
              </p:nvSpPr>
              <p:spPr bwMode="auto">
                <a:xfrm>
                  <a:off x="5791057" y="10195383"/>
                  <a:ext cx="57150" cy="223838"/>
                </a:xfrm>
                <a:custGeom>
                  <a:avLst/>
                  <a:gdLst>
                    <a:gd name="T0" fmla="*/ 90 w 90"/>
                    <a:gd name="T1" fmla="*/ 352 h 352"/>
                    <a:gd name="T2" fmla="*/ 23 w 90"/>
                    <a:gd name="T3" fmla="*/ 150 h 352"/>
                    <a:gd name="T4" fmla="*/ 0 w 90"/>
                    <a:gd name="T5" fmla="*/ 0 h 352"/>
                  </a:gdLst>
                  <a:ahLst/>
                  <a:cxnLst>
                    <a:cxn ang="0">
                      <a:pos x="T0" y="T1"/>
                    </a:cxn>
                    <a:cxn ang="0">
                      <a:pos x="T2" y="T3"/>
                    </a:cxn>
                    <a:cxn ang="0">
                      <a:pos x="T4" y="T5"/>
                    </a:cxn>
                  </a:cxnLst>
                  <a:rect l="0" t="0" r="r" b="b"/>
                  <a:pathLst>
                    <a:path w="90" h="352">
                      <a:moveTo>
                        <a:pt x="90" y="352"/>
                      </a:moveTo>
                      <a:cubicBezTo>
                        <a:pt x="79" y="318"/>
                        <a:pt x="38" y="209"/>
                        <a:pt x="23" y="150"/>
                      </a:cubicBezTo>
                      <a:cubicBezTo>
                        <a:pt x="8" y="91"/>
                        <a:pt x="5" y="31"/>
                        <a:pt x="0"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39" name="Freeform 92">
                  <a:extLst>
                    <a:ext uri="{FF2B5EF4-FFF2-40B4-BE49-F238E27FC236}">
                      <a16:creationId xmlns:a16="http://schemas.microsoft.com/office/drawing/2014/main" id="{33B39049-0256-BE1B-37BB-FC68328E15BF}"/>
                    </a:ext>
                  </a:extLst>
                </p:cNvPr>
                <p:cNvSpPr>
                  <a:spLocks/>
                </p:cNvSpPr>
                <p:nvPr/>
              </p:nvSpPr>
              <p:spPr bwMode="auto">
                <a:xfrm>
                  <a:off x="5681519" y="9782633"/>
                  <a:ext cx="119063" cy="1062038"/>
                </a:xfrm>
                <a:custGeom>
                  <a:avLst/>
                  <a:gdLst>
                    <a:gd name="T0" fmla="*/ 1 w 188"/>
                    <a:gd name="T1" fmla="*/ 1673 h 1673"/>
                    <a:gd name="T2" fmla="*/ 31 w 188"/>
                    <a:gd name="T3" fmla="*/ 300 h 1673"/>
                    <a:gd name="T4" fmla="*/ 188 w 188"/>
                    <a:gd name="T5" fmla="*/ 0 h 1673"/>
                  </a:gdLst>
                  <a:ahLst/>
                  <a:cxnLst>
                    <a:cxn ang="0">
                      <a:pos x="T0" y="T1"/>
                    </a:cxn>
                    <a:cxn ang="0">
                      <a:pos x="T2" y="T3"/>
                    </a:cxn>
                    <a:cxn ang="0">
                      <a:pos x="T4" y="T5"/>
                    </a:cxn>
                  </a:cxnLst>
                  <a:rect l="0" t="0" r="r" b="b"/>
                  <a:pathLst>
                    <a:path w="188" h="1673">
                      <a:moveTo>
                        <a:pt x="1" y="1673"/>
                      </a:moveTo>
                      <a:cubicBezTo>
                        <a:pt x="6" y="1444"/>
                        <a:pt x="0" y="579"/>
                        <a:pt x="31" y="300"/>
                      </a:cubicBezTo>
                      <a:cubicBezTo>
                        <a:pt x="62" y="21"/>
                        <a:pt x="155" y="62"/>
                        <a:pt x="188"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0" name="Freeform 91">
                  <a:extLst>
                    <a:ext uri="{FF2B5EF4-FFF2-40B4-BE49-F238E27FC236}">
                      <a16:creationId xmlns:a16="http://schemas.microsoft.com/office/drawing/2014/main" id="{929A7F59-D544-D2FE-0C77-8D1545836E35}"/>
                    </a:ext>
                  </a:extLst>
                </p:cNvPr>
                <p:cNvSpPr>
                  <a:spLocks/>
                </p:cNvSpPr>
                <p:nvPr/>
              </p:nvSpPr>
              <p:spPr bwMode="auto">
                <a:xfrm>
                  <a:off x="4171807" y="8018921"/>
                  <a:ext cx="919162" cy="368300"/>
                </a:xfrm>
                <a:custGeom>
                  <a:avLst/>
                  <a:gdLst>
                    <a:gd name="T0" fmla="*/ 1448 w 1448"/>
                    <a:gd name="T1" fmla="*/ 166 h 579"/>
                    <a:gd name="T2" fmla="*/ 1283 w 1448"/>
                    <a:gd name="T3" fmla="*/ 121 h 579"/>
                    <a:gd name="T4" fmla="*/ 1080 w 1448"/>
                    <a:gd name="T5" fmla="*/ 31 h 579"/>
                    <a:gd name="T6" fmla="*/ 675 w 1448"/>
                    <a:gd name="T7" fmla="*/ 24 h 579"/>
                    <a:gd name="T8" fmla="*/ 270 w 1448"/>
                    <a:gd name="T9" fmla="*/ 174 h 579"/>
                    <a:gd name="T10" fmla="*/ 0 w 1448"/>
                    <a:gd name="T11" fmla="*/ 474 h 579"/>
                    <a:gd name="T12" fmla="*/ 15 w 1448"/>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1448" h="579">
                      <a:moveTo>
                        <a:pt x="1448" y="166"/>
                      </a:moveTo>
                      <a:cubicBezTo>
                        <a:pt x="1421" y="159"/>
                        <a:pt x="1344" y="143"/>
                        <a:pt x="1283" y="121"/>
                      </a:cubicBezTo>
                      <a:cubicBezTo>
                        <a:pt x="1222" y="99"/>
                        <a:pt x="1181" y="47"/>
                        <a:pt x="1080" y="31"/>
                      </a:cubicBezTo>
                      <a:cubicBezTo>
                        <a:pt x="979" y="15"/>
                        <a:pt x="810" y="0"/>
                        <a:pt x="675" y="24"/>
                      </a:cubicBezTo>
                      <a:cubicBezTo>
                        <a:pt x="540" y="48"/>
                        <a:pt x="383" y="99"/>
                        <a:pt x="270" y="174"/>
                      </a:cubicBezTo>
                      <a:cubicBezTo>
                        <a:pt x="157" y="249"/>
                        <a:pt x="42" y="407"/>
                        <a:pt x="0" y="474"/>
                      </a:cubicBezTo>
                      <a:lnTo>
                        <a:pt x="15" y="579"/>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1" name="Freeform 90">
                  <a:extLst>
                    <a:ext uri="{FF2B5EF4-FFF2-40B4-BE49-F238E27FC236}">
                      <a16:creationId xmlns:a16="http://schemas.microsoft.com/office/drawing/2014/main" id="{3D87024C-6173-7DF1-75F0-F9327A134E55}"/>
                    </a:ext>
                  </a:extLst>
                </p:cNvPr>
                <p:cNvSpPr>
                  <a:spLocks/>
                </p:cNvSpPr>
                <p:nvPr/>
              </p:nvSpPr>
              <p:spPr bwMode="auto">
                <a:xfrm>
                  <a:off x="3676507" y="8996821"/>
                  <a:ext cx="471487" cy="419100"/>
                </a:xfrm>
                <a:custGeom>
                  <a:avLst/>
                  <a:gdLst>
                    <a:gd name="T0" fmla="*/ 743 w 743"/>
                    <a:gd name="T1" fmla="*/ 0 h 660"/>
                    <a:gd name="T2" fmla="*/ 435 w 743"/>
                    <a:gd name="T3" fmla="*/ 67 h 660"/>
                    <a:gd name="T4" fmla="*/ 180 w 743"/>
                    <a:gd name="T5" fmla="*/ 367 h 660"/>
                    <a:gd name="T6" fmla="*/ 0 w 743"/>
                    <a:gd name="T7" fmla="*/ 660 h 660"/>
                  </a:gdLst>
                  <a:ahLst/>
                  <a:cxnLst>
                    <a:cxn ang="0">
                      <a:pos x="T0" y="T1"/>
                    </a:cxn>
                    <a:cxn ang="0">
                      <a:pos x="T2" y="T3"/>
                    </a:cxn>
                    <a:cxn ang="0">
                      <a:pos x="T4" y="T5"/>
                    </a:cxn>
                    <a:cxn ang="0">
                      <a:pos x="T6" y="T7"/>
                    </a:cxn>
                  </a:cxnLst>
                  <a:rect l="0" t="0" r="r" b="b"/>
                  <a:pathLst>
                    <a:path w="743" h="660">
                      <a:moveTo>
                        <a:pt x="743" y="0"/>
                      </a:moveTo>
                      <a:lnTo>
                        <a:pt x="435" y="67"/>
                      </a:lnTo>
                      <a:cubicBezTo>
                        <a:pt x="341" y="128"/>
                        <a:pt x="253" y="268"/>
                        <a:pt x="180" y="367"/>
                      </a:cubicBezTo>
                      <a:cubicBezTo>
                        <a:pt x="107" y="466"/>
                        <a:pt x="37" y="599"/>
                        <a:pt x="0" y="66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2" name="Freeform 89">
                  <a:extLst>
                    <a:ext uri="{FF2B5EF4-FFF2-40B4-BE49-F238E27FC236}">
                      <a16:creationId xmlns:a16="http://schemas.microsoft.com/office/drawing/2014/main" id="{C58FE13B-BF24-1EB7-9301-68D94D446D95}"/>
                    </a:ext>
                  </a:extLst>
                </p:cNvPr>
                <p:cNvSpPr>
                  <a:spLocks/>
                </p:cNvSpPr>
                <p:nvPr/>
              </p:nvSpPr>
              <p:spPr bwMode="auto">
                <a:xfrm>
                  <a:off x="3352657" y="9396871"/>
                  <a:ext cx="352425" cy="411162"/>
                </a:xfrm>
                <a:custGeom>
                  <a:avLst/>
                  <a:gdLst>
                    <a:gd name="T0" fmla="*/ 0 w 555"/>
                    <a:gd name="T1" fmla="*/ 558 h 648"/>
                    <a:gd name="T2" fmla="*/ 105 w 555"/>
                    <a:gd name="T3" fmla="*/ 468 h 648"/>
                    <a:gd name="T4" fmla="*/ 240 w 555"/>
                    <a:gd name="T5" fmla="*/ 378 h 648"/>
                    <a:gd name="T6" fmla="*/ 405 w 555"/>
                    <a:gd name="T7" fmla="*/ 93 h 648"/>
                    <a:gd name="T8" fmla="*/ 503 w 555"/>
                    <a:gd name="T9" fmla="*/ 0 h 648"/>
                    <a:gd name="T10" fmla="*/ 533 w 555"/>
                    <a:gd name="T11" fmla="*/ 33 h 648"/>
                    <a:gd name="T12" fmla="*/ 555 w 555"/>
                    <a:gd name="T13" fmla="*/ 160 h 648"/>
                    <a:gd name="T14" fmla="*/ 405 w 555"/>
                    <a:gd name="T15" fmla="*/ 460 h 648"/>
                    <a:gd name="T16" fmla="*/ 38 w 555"/>
                    <a:gd name="T17" fmla="*/ 648 h 648"/>
                    <a:gd name="T18" fmla="*/ 0 w 555"/>
                    <a:gd name="T19" fmla="*/ 558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648">
                      <a:moveTo>
                        <a:pt x="0" y="558"/>
                      </a:moveTo>
                      <a:cubicBezTo>
                        <a:pt x="11" y="528"/>
                        <a:pt x="65" y="498"/>
                        <a:pt x="105" y="468"/>
                      </a:cubicBezTo>
                      <a:cubicBezTo>
                        <a:pt x="145" y="438"/>
                        <a:pt x="190" y="440"/>
                        <a:pt x="240" y="378"/>
                      </a:cubicBezTo>
                      <a:cubicBezTo>
                        <a:pt x="290" y="316"/>
                        <a:pt x="361" y="156"/>
                        <a:pt x="405" y="93"/>
                      </a:cubicBezTo>
                      <a:cubicBezTo>
                        <a:pt x="449" y="30"/>
                        <a:pt x="482" y="10"/>
                        <a:pt x="503" y="0"/>
                      </a:cubicBezTo>
                      <a:lnTo>
                        <a:pt x="533" y="33"/>
                      </a:lnTo>
                      <a:lnTo>
                        <a:pt x="555" y="160"/>
                      </a:lnTo>
                      <a:lnTo>
                        <a:pt x="405" y="460"/>
                      </a:lnTo>
                      <a:lnTo>
                        <a:pt x="38" y="648"/>
                      </a:lnTo>
                      <a:lnTo>
                        <a:pt x="0" y="55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43" name="Freeform 88">
                  <a:extLst>
                    <a:ext uri="{FF2B5EF4-FFF2-40B4-BE49-F238E27FC236}">
                      <a16:creationId xmlns:a16="http://schemas.microsoft.com/office/drawing/2014/main" id="{51320581-643F-B079-93AD-B852F208AA06}"/>
                    </a:ext>
                  </a:extLst>
                </p:cNvPr>
                <p:cNvSpPr>
                  <a:spLocks/>
                </p:cNvSpPr>
                <p:nvPr/>
              </p:nvSpPr>
              <p:spPr bwMode="auto">
                <a:xfrm>
                  <a:off x="1962007" y="7129921"/>
                  <a:ext cx="1090612" cy="1017587"/>
                </a:xfrm>
                <a:custGeom>
                  <a:avLst/>
                  <a:gdLst>
                    <a:gd name="T0" fmla="*/ 1718 w 1718"/>
                    <a:gd name="T1" fmla="*/ 0 h 1604"/>
                    <a:gd name="T2" fmla="*/ 1680 w 1718"/>
                    <a:gd name="T3" fmla="*/ 263 h 1604"/>
                    <a:gd name="T4" fmla="*/ 1620 w 1718"/>
                    <a:gd name="T5" fmla="*/ 333 h 1604"/>
                    <a:gd name="T6" fmla="*/ 1530 w 1718"/>
                    <a:gd name="T7" fmla="*/ 383 h 1604"/>
                    <a:gd name="T8" fmla="*/ 1410 w 1718"/>
                    <a:gd name="T9" fmla="*/ 463 h 1604"/>
                    <a:gd name="T10" fmla="*/ 1060 w 1718"/>
                    <a:gd name="T11" fmla="*/ 603 h 1604"/>
                    <a:gd name="T12" fmla="*/ 1020 w 1718"/>
                    <a:gd name="T13" fmla="*/ 693 h 1604"/>
                    <a:gd name="T14" fmla="*/ 770 w 1718"/>
                    <a:gd name="T15" fmla="*/ 1063 h 1604"/>
                    <a:gd name="T16" fmla="*/ 710 w 1718"/>
                    <a:gd name="T17" fmla="*/ 1144 h 1604"/>
                    <a:gd name="T18" fmla="*/ 610 w 1718"/>
                    <a:gd name="T19" fmla="*/ 1194 h 1604"/>
                    <a:gd name="T20" fmla="*/ 270 w 1718"/>
                    <a:gd name="T21" fmla="*/ 1304 h 1604"/>
                    <a:gd name="T22" fmla="*/ 140 w 1718"/>
                    <a:gd name="T23" fmla="*/ 1394 h 1604"/>
                    <a:gd name="T24" fmla="*/ 0 w 1718"/>
                    <a:gd name="T25" fmla="*/ 1604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8" h="1604">
                      <a:moveTo>
                        <a:pt x="1718" y="0"/>
                      </a:moveTo>
                      <a:lnTo>
                        <a:pt x="1680" y="263"/>
                      </a:lnTo>
                      <a:lnTo>
                        <a:pt x="1620" y="333"/>
                      </a:lnTo>
                      <a:lnTo>
                        <a:pt x="1530" y="383"/>
                      </a:lnTo>
                      <a:lnTo>
                        <a:pt x="1410" y="463"/>
                      </a:lnTo>
                      <a:lnTo>
                        <a:pt x="1060" y="603"/>
                      </a:lnTo>
                      <a:lnTo>
                        <a:pt x="1020" y="693"/>
                      </a:lnTo>
                      <a:lnTo>
                        <a:pt x="770" y="1063"/>
                      </a:lnTo>
                      <a:lnTo>
                        <a:pt x="710" y="1144"/>
                      </a:lnTo>
                      <a:lnTo>
                        <a:pt x="610" y="1194"/>
                      </a:lnTo>
                      <a:lnTo>
                        <a:pt x="270" y="1304"/>
                      </a:lnTo>
                      <a:lnTo>
                        <a:pt x="140" y="1394"/>
                      </a:lnTo>
                      <a:lnTo>
                        <a:pt x="0" y="1604"/>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44" name="Freeform 87">
                  <a:extLst>
                    <a:ext uri="{FF2B5EF4-FFF2-40B4-BE49-F238E27FC236}">
                      <a16:creationId xmlns:a16="http://schemas.microsoft.com/office/drawing/2014/main" id="{03B102FD-4741-AF30-8D4D-A7B02B3BB689}"/>
                    </a:ext>
                  </a:extLst>
                </p:cNvPr>
                <p:cNvSpPr>
                  <a:spLocks/>
                </p:cNvSpPr>
                <p:nvPr/>
              </p:nvSpPr>
              <p:spPr bwMode="auto">
                <a:xfrm>
                  <a:off x="2544619" y="5817058"/>
                  <a:ext cx="3467100" cy="2286000"/>
                </a:xfrm>
                <a:custGeom>
                  <a:avLst/>
                  <a:gdLst>
                    <a:gd name="T0" fmla="*/ 2184 w 2184"/>
                    <a:gd name="T1" fmla="*/ 0 h 1440"/>
                    <a:gd name="T2" fmla="*/ 2020 w 2184"/>
                    <a:gd name="T3" fmla="*/ 16 h 1440"/>
                    <a:gd name="T4" fmla="*/ 1876 w 2184"/>
                    <a:gd name="T5" fmla="*/ 48 h 1440"/>
                    <a:gd name="T6" fmla="*/ 1796 w 2184"/>
                    <a:gd name="T7" fmla="*/ 96 h 1440"/>
                    <a:gd name="T8" fmla="*/ 1808 w 2184"/>
                    <a:gd name="T9" fmla="*/ 132 h 1440"/>
                    <a:gd name="T10" fmla="*/ 1796 w 2184"/>
                    <a:gd name="T11" fmla="*/ 180 h 1440"/>
                    <a:gd name="T12" fmla="*/ 1752 w 2184"/>
                    <a:gd name="T13" fmla="*/ 216 h 1440"/>
                    <a:gd name="T14" fmla="*/ 1544 w 2184"/>
                    <a:gd name="T15" fmla="*/ 220 h 1440"/>
                    <a:gd name="T16" fmla="*/ 1404 w 2184"/>
                    <a:gd name="T17" fmla="*/ 336 h 1440"/>
                    <a:gd name="T18" fmla="*/ 1376 w 2184"/>
                    <a:gd name="T19" fmla="*/ 340 h 1440"/>
                    <a:gd name="T20" fmla="*/ 1340 w 2184"/>
                    <a:gd name="T21" fmla="*/ 324 h 1440"/>
                    <a:gd name="T22" fmla="*/ 1128 w 2184"/>
                    <a:gd name="T23" fmla="*/ 176 h 1440"/>
                    <a:gd name="T24" fmla="*/ 1080 w 2184"/>
                    <a:gd name="T25" fmla="*/ 180 h 1440"/>
                    <a:gd name="T26" fmla="*/ 976 w 2184"/>
                    <a:gd name="T27" fmla="*/ 252 h 1440"/>
                    <a:gd name="T28" fmla="*/ 976 w 2184"/>
                    <a:gd name="T29" fmla="*/ 280 h 1440"/>
                    <a:gd name="T30" fmla="*/ 972 w 2184"/>
                    <a:gd name="T31" fmla="*/ 344 h 1440"/>
                    <a:gd name="T32" fmla="*/ 916 w 2184"/>
                    <a:gd name="T33" fmla="*/ 504 h 1440"/>
                    <a:gd name="T34" fmla="*/ 884 w 2184"/>
                    <a:gd name="T35" fmla="*/ 520 h 1440"/>
                    <a:gd name="T36" fmla="*/ 820 w 2184"/>
                    <a:gd name="T37" fmla="*/ 516 h 1440"/>
                    <a:gd name="T38" fmla="*/ 764 w 2184"/>
                    <a:gd name="T39" fmla="*/ 600 h 1440"/>
                    <a:gd name="T40" fmla="*/ 716 w 2184"/>
                    <a:gd name="T41" fmla="*/ 624 h 1440"/>
                    <a:gd name="T42" fmla="*/ 692 w 2184"/>
                    <a:gd name="T43" fmla="*/ 624 h 1440"/>
                    <a:gd name="T44" fmla="*/ 664 w 2184"/>
                    <a:gd name="T45" fmla="*/ 624 h 1440"/>
                    <a:gd name="T46" fmla="*/ 588 w 2184"/>
                    <a:gd name="T47" fmla="*/ 620 h 1440"/>
                    <a:gd name="T48" fmla="*/ 424 w 2184"/>
                    <a:gd name="T49" fmla="*/ 584 h 1440"/>
                    <a:gd name="T50" fmla="*/ 400 w 2184"/>
                    <a:gd name="T51" fmla="*/ 576 h 1440"/>
                    <a:gd name="T52" fmla="*/ 308 w 2184"/>
                    <a:gd name="T53" fmla="*/ 640 h 1440"/>
                    <a:gd name="T54" fmla="*/ 292 w 2184"/>
                    <a:gd name="T55" fmla="*/ 676 h 1440"/>
                    <a:gd name="T56" fmla="*/ 296 w 2184"/>
                    <a:gd name="T57" fmla="*/ 704 h 1440"/>
                    <a:gd name="T58" fmla="*/ 296 w 2184"/>
                    <a:gd name="T59" fmla="*/ 780 h 1440"/>
                    <a:gd name="T60" fmla="*/ 308 w 2184"/>
                    <a:gd name="T61" fmla="*/ 808 h 1440"/>
                    <a:gd name="T62" fmla="*/ 348 w 2184"/>
                    <a:gd name="T63" fmla="*/ 848 h 1440"/>
                    <a:gd name="T64" fmla="*/ 392 w 2184"/>
                    <a:gd name="T65" fmla="*/ 912 h 1440"/>
                    <a:gd name="T66" fmla="*/ 408 w 2184"/>
                    <a:gd name="T67" fmla="*/ 964 h 1440"/>
                    <a:gd name="T68" fmla="*/ 400 w 2184"/>
                    <a:gd name="T69" fmla="*/ 1016 h 1440"/>
                    <a:gd name="T70" fmla="*/ 368 w 2184"/>
                    <a:gd name="T71" fmla="*/ 1072 h 1440"/>
                    <a:gd name="T72" fmla="*/ 352 w 2184"/>
                    <a:gd name="T73" fmla="*/ 1100 h 1440"/>
                    <a:gd name="T74" fmla="*/ 296 w 2184"/>
                    <a:gd name="T75" fmla="*/ 1132 h 1440"/>
                    <a:gd name="T76" fmla="*/ 252 w 2184"/>
                    <a:gd name="T77" fmla="*/ 1132 h 1440"/>
                    <a:gd name="T78" fmla="*/ 228 w 2184"/>
                    <a:gd name="T79" fmla="*/ 1136 h 1440"/>
                    <a:gd name="T80" fmla="*/ 164 w 2184"/>
                    <a:gd name="T81" fmla="*/ 1184 h 1440"/>
                    <a:gd name="T82" fmla="*/ 140 w 2184"/>
                    <a:gd name="T83" fmla="*/ 1208 h 1440"/>
                    <a:gd name="T84" fmla="*/ 96 w 2184"/>
                    <a:gd name="T85" fmla="*/ 1276 h 1440"/>
                    <a:gd name="T86" fmla="*/ 36 w 2184"/>
                    <a:gd name="T87" fmla="*/ 1352 h 1440"/>
                    <a:gd name="T88" fmla="*/ 16 w 2184"/>
                    <a:gd name="T89" fmla="*/ 1372 h 1440"/>
                    <a:gd name="T90" fmla="*/ 0 w 2184"/>
                    <a:gd name="T91" fmla="*/ 144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4" h="1440">
                      <a:moveTo>
                        <a:pt x="2184" y="0"/>
                      </a:moveTo>
                      <a:lnTo>
                        <a:pt x="2020" y="16"/>
                      </a:lnTo>
                      <a:lnTo>
                        <a:pt x="1876" y="48"/>
                      </a:lnTo>
                      <a:lnTo>
                        <a:pt x="1796" y="96"/>
                      </a:lnTo>
                      <a:lnTo>
                        <a:pt x="1808" y="132"/>
                      </a:lnTo>
                      <a:lnTo>
                        <a:pt x="1796" y="180"/>
                      </a:lnTo>
                      <a:lnTo>
                        <a:pt x="1752" y="216"/>
                      </a:lnTo>
                      <a:lnTo>
                        <a:pt x="1544" y="220"/>
                      </a:lnTo>
                      <a:lnTo>
                        <a:pt x="1404" y="336"/>
                      </a:lnTo>
                      <a:lnTo>
                        <a:pt x="1376" y="340"/>
                      </a:lnTo>
                      <a:lnTo>
                        <a:pt x="1340" y="324"/>
                      </a:lnTo>
                      <a:lnTo>
                        <a:pt x="1128" y="176"/>
                      </a:lnTo>
                      <a:lnTo>
                        <a:pt x="1080" y="180"/>
                      </a:lnTo>
                      <a:lnTo>
                        <a:pt x="976" y="252"/>
                      </a:lnTo>
                      <a:lnTo>
                        <a:pt x="976" y="280"/>
                      </a:lnTo>
                      <a:lnTo>
                        <a:pt x="972" y="344"/>
                      </a:lnTo>
                      <a:lnTo>
                        <a:pt x="916" y="504"/>
                      </a:lnTo>
                      <a:lnTo>
                        <a:pt x="884" y="520"/>
                      </a:lnTo>
                      <a:lnTo>
                        <a:pt x="820" y="516"/>
                      </a:lnTo>
                      <a:lnTo>
                        <a:pt x="764" y="600"/>
                      </a:lnTo>
                      <a:lnTo>
                        <a:pt x="716" y="624"/>
                      </a:lnTo>
                      <a:lnTo>
                        <a:pt x="692" y="624"/>
                      </a:lnTo>
                      <a:lnTo>
                        <a:pt x="664" y="624"/>
                      </a:lnTo>
                      <a:lnTo>
                        <a:pt x="588" y="620"/>
                      </a:lnTo>
                      <a:lnTo>
                        <a:pt x="424" y="584"/>
                      </a:lnTo>
                      <a:lnTo>
                        <a:pt x="400" y="576"/>
                      </a:lnTo>
                      <a:lnTo>
                        <a:pt x="308" y="640"/>
                      </a:lnTo>
                      <a:lnTo>
                        <a:pt x="292" y="676"/>
                      </a:lnTo>
                      <a:lnTo>
                        <a:pt x="296" y="704"/>
                      </a:lnTo>
                      <a:cubicBezTo>
                        <a:pt x="293" y="743"/>
                        <a:pt x="295" y="757"/>
                        <a:pt x="296" y="780"/>
                      </a:cubicBezTo>
                      <a:lnTo>
                        <a:pt x="308" y="808"/>
                      </a:lnTo>
                      <a:lnTo>
                        <a:pt x="348" y="848"/>
                      </a:lnTo>
                      <a:lnTo>
                        <a:pt x="392" y="912"/>
                      </a:lnTo>
                      <a:lnTo>
                        <a:pt x="408" y="964"/>
                      </a:lnTo>
                      <a:lnTo>
                        <a:pt x="400" y="1016"/>
                      </a:lnTo>
                      <a:lnTo>
                        <a:pt x="368" y="1072"/>
                      </a:lnTo>
                      <a:lnTo>
                        <a:pt x="352" y="1100"/>
                      </a:lnTo>
                      <a:lnTo>
                        <a:pt x="296" y="1132"/>
                      </a:lnTo>
                      <a:lnTo>
                        <a:pt x="252" y="1132"/>
                      </a:lnTo>
                      <a:lnTo>
                        <a:pt x="228" y="1136"/>
                      </a:lnTo>
                      <a:lnTo>
                        <a:pt x="164" y="1184"/>
                      </a:lnTo>
                      <a:lnTo>
                        <a:pt x="140" y="1208"/>
                      </a:lnTo>
                      <a:lnTo>
                        <a:pt x="96" y="1276"/>
                      </a:lnTo>
                      <a:lnTo>
                        <a:pt x="36" y="1352"/>
                      </a:lnTo>
                      <a:lnTo>
                        <a:pt x="16" y="1372"/>
                      </a:lnTo>
                      <a:lnTo>
                        <a:pt x="0" y="1440"/>
                      </a:lnTo>
                    </a:path>
                  </a:pathLst>
                </a:custGeom>
                <a:noFill/>
                <a:ln w="53975">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45" name="Freeform 86">
                  <a:extLst>
                    <a:ext uri="{FF2B5EF4-FFF2-40B4-BE49-F238E27FC236}">
                      <a16:creationId xmlns:a16="http://schemas.microsoft.com/office/drawing/2014/main" id="{54A1AB7A-C927-E63E-C515-4AF149301F94}"/>
                    </a:ext>
                  </a:extLst>
                </p:cNvPr>
                <p:cNvSpPr>
                  <a:spLocks/>
                </p:cNvSpPr>
                <p:nvPr/>
              </p:nvSpPr>
              <p:spPr bwMode="auto">
                <a:xfrm>
                  <a:off x="5389419" y="5582108"/>
                  <a:ext cx="414338" cy="390525"/>
                </a:xfrm>
                <a:custGeom>
                  <a:avLst/>
                  <a:gdLst>
                    <a:gd name="T0" fmla="*/ 0 w 653"/>
                    <a:gd name="T1" fmla="*/ 615 h 615"/>
                    <a:gd name="T2" fmla="*/ 135 w 653"/>
                    <a:gd name="T3" fmla="*/ 353 h 615"/>
                    <a:gd name="T4" fmla="*/ 405 w 653"/>
                    <a:gd name="T5" fmla="*/ 233 h 615"/>
                    <a:gd name="T6" fmla="*/ 518 w 653"/>
                    <a:gd name="T7" fmla="*/ 53 h 615"/>
                    <a:gd name="T8" fmla="*/ 653 w 653"/>
                    <a:gd name="T9" fmla="*/ 0 h 615"/>
                  </a:gdLst>
                  <a:ahLst/>
                  <a:cxnLst>
                    <a:cxn ang="0">
                      <a:pos x="T0" y="T1"/>
                    </a:cxn>
                    <a:cxn ang="0">
                      <a:pos x="T2" y="T3"/>
                    </a:cxn>
                    <a:cxn ang="0">
                      <a:pos x="T4" y="T5"/>
                    </a:cxn>
                    <a:cxn ang="0">
                      <a:pos x="T6" y="T7"/>
                    </a:cxn>
                    <a:cxn ang="0">
                      <a:pos x="T8" y="T9"/>
                    </a:cxn>
                  </a:cxnLst>
                  <a:rect l="0" t="0" r="r" b="b"/>
                  <a:pathLst>
                    <a:path w="653" h="615">
                      <a:moveTo>
                        <a:pt x="0" y="615"/>
                      </a:moveTo>
                      <a:cubicBezTo>
                        <a:pt x="21" y="571"/>
                        <a:pt x="67" y="417"/>
                        <a:pt x="135" y="353"/>
                      </a:cubicBezTo>
                      <a:cubicBezTo>
                        <a:pt x="203" y="289"/>
                        <a:pt x="341" y="283"/>
                        <a:pt x="405" y="233"/>
                      </a:cubicBezTo>
                      <a:cubicBezTo>
                        <a:pt x="469" y="183"/>
                        <a:pt x="477" y="92"/>
                        <a:pt x="518" y="53"/>
                      </a:cubicBezTo>
                      <a:lnTo>
                        <a:pt x="653" y="0"/>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6" name="Freeform 85">
                  <a:extLst>
                    <a:ext uri="{FF2B5EF4-FFF2-40B4-BE49-F238E27FC236}">
                      <a16:creationId xmlns:a16="http://schemas.microsoft.com/office/drawing/2014/main" id="{DFD23736-FC68-08D0-ACAD-39B247D62E7E}"/>
                    </a:ext>
                  </a:extLst>
                </p:cNvPr>
                <p:cNvSpPr>
                  <a:spLocks/>
                </p:cNvSpPr>
                <p:nvPr/>
              </p:nvSpPr>
              <p:spPr bwMode="auto">
                <a:xfrm>
                  <a:off x="2693844" y="7872871"/>
                  <a:ext cx="60325" cy="423862"/>
                </a:xfrm>
                <a:custGeom>
                  <a:avLst/>
                  <a:gdLst>
                    <a:gd name="T0" fmla="*/ 0 w 94"/>
                    <a:gd name="T1" fmla="*/ 0 h 667"/>
                    <a:gd name="T2" fmla="*/ 37 w 94"/>
                    <a:gd name="T3" fmla="*/ 510 h 667"/>
                    <a:gd name="T4" fmla="*/ 94 w 94"/>
                    <a:gd name="T5" fmla="*/ 667 h 667"/>
                  </a:gdLst>
                  <a:ahLst/>
                  <a:cxnLst>
                    <a:cxn ang="0">
                      <a:pos x="T0" y="T1"/>
                    </a:cxn>
                    <a:cxn ang="0">
                      <a:pos x="T2" y="T3"/>
                    </a:cxn>
                    <a:cxn ang="0">
                      <a:pos x="T4" y="T5"/>
                    </a:cxn>
                  </a:cxnLst>
                  <a:rect l="0" t="0" r="r" b="b"/>
                  <a:pathLst>
                    <a:path w="94" h="667">
                      <a:moveTo>
                        <a:pt x="0" y="0"/>
                      </a:moveTo>
                      <a:cubicBezTo>
                        <a:pt x="6" y="85"/>
                        <a:pt x="21" y="399"/>
                        <a:pt x="37" y="510"/>
                      </a:cubicBezTo>
                      <a:cubicBezTo>
                        <a:pt x="53" y="621"/>
                        <a:pt x="82" y="634"/>
                        <a:pt x="94" y="667"/>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7" name="Freeform 84">
                  <a:extLst>
                    <a:ext uri="{FF2B5EF4-FFF2-40B4-BE49-F238E27FC236}">
                      <a16:creationId xmlns:a16="http://schemas.microsoft.com/office/drawing/2014/main" id="{43D309F7-061C-4BC9-54F0-81D32DB86769}"/>
                    </a:ext>
                  </a:extLst>
                </p:cNvPr>
                <p:cNvSpPr>
                  <a:spLocks/>
                </p:cNvSpPr>
                <p:nvPr/>
              </p:nvSpPr>
              <p:spPr bwMode="auto">
                <a:xfrm>
                  <a:off x="2914507" y="8372933"/>
                  <a:ext cx="738187" cy="395288"/>
                </a:xfrm>
                <a:custGeom>
                  <a:avLst/>
                  <a:gdLst>
                    <a:gd name="T0" fmla="*/ 0 w 1163"/>
                    <a:gd name="T1" fmla="*/ 450 h 623"/>
                    <a:gd name="T2" fmla="*/ 563 w 1163"/>
                    <a:gd name="T3" fmla="*/ 135 h 623"/>
                    <a:gd name="T4" fmla="*/ 833 w 1163"/>
                    <a:gd name="T5" fmla="*/ 105 h 623"/>
                    <a:gd name="T6" fmla="*/ 1133 w 1163"/>
                    <a:gd name="T7" fmla="*/ 0 h 623"/>
                    <a:gd name="T8" fmla="*/ 1013 w 1163"/>
                    <a:gd name="T9" fmla="*/ 338 h 623"/>
                    <a:gd name="T10" fmla="*/ 743 w 1163"/>
                    <a:gd name="T11" fmla="*/ 623 h 623"/>
                  </a:gdLst>
                  <a:ahLst/>
                  <a:cxnLst>
                    <a:cxn ang="0">
                      <a:pos x="T0" y="T1"/>
                    </a:cxn>
                    <a:cxn ang="0">
                      <a:pos x="T2" y="T3"/>
                    </a:cxn>
                    <a:cxn ang="0">
                      <a:pos x="T4" y="T5"/>
                    </a:cxn>
                    <a:cxn ang="0">
                      <a:pos x="T6" y="T7"/>
                    </a:cxn>
                    <a:cxn ang="0">
                      <a:pos x="T8" y="T9"/>
                    </a:cxn>
                    <a:cxn ang="0">
                      <a:pos x="T10" y="T11"/>
                    </a:cxn>
                  </a:cxnLst>
                  <a:rect l="0" t="0" r="r" b="b"/>
                  <a:pathLst>
                    <a:path w="1163" h="623">
                      <a:moveTo>
                        <a:pt x="0" y="450"/>
                      </a:moveTo>
                      <a:cubicBezTo>
                        <a:pt x="94" y="397"/>
                        <a:pt x="424" y="193"/>
                        <a:pt x="563" y="135"/>
                      </a:cubicBezTo>
                      <a:cubicBezTo>
                        <a:pt x="702" y="77"/>
                        <a:pt x="738" y="127"/>
                        <a:pt x="833" y="105"/>
                      </a:cubicBezTo>
                      <a:lnTo>
                        <a:pt x="1133" y="0"/>
                      </a:lnTo>
                      <a:cubicBezTo>
                        <a:pt x="1163" y="39"/>
                        <a:pt x="1078" y="234"/>
                        <a:pt x="1013" y="338"/>
                      </a:cubicBezTo>
                      <a:cubicBezTo>
                        <a:pt x="948" y="442"/>
                        <a:pt x="799" y="564"/>
                        <a:pt x="743" y="623"/>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48" name="Freeform 83">
                  <a:extLst>
                    <a:ext uri="{FF2B5EF4-FFF2-40B4-BE49-F238E27FC236}">
                      <a16:creationId xmlns:a16="http://schemas.microsoft.com/office/drawing/2014/main" id="{9A129972-1176-7276-1371-137F01CA3EBB}"/>
                    </a:ext>
                  </a:extLst>
                </p:cNvPr>
                <p:cNvSpPr>
                  <a:spLocks/>
                </p:cNvSpPr>
                <p:nvPr/>
              </p:nvSpPr>
              <p:spPr bwMode="auto">
                <a:xfrm>
                  <a:off x="2371582" y="8639633"/>
                  <a:ext cx="547687" cy="361950"/>
                </a:xfrm>
                <a:custGeom>
                  <a:avLst/>
                  <a:gdLst>
                    <a:gd name="T0" fmla="*/ 488 w 863"/>
                    <a:gd name="T1" fmla="*/ 218 h 570"/>
                    <a:gd name="T2" fmla="*/ 855 w 863"/>
                    <a:gd name="T3" fmla="*/ 0 h 570"/>
                    <a:gd name="T4" fmla="*/ 863 w 863"/>
                    <a:gd name="T5" fmla="*/ 53 h 570"/>
                    <a:gd name="T6" fmla="*/ 825 w 863"/>
                    <a:gd name="T7" fmla="*/ 90 h 570"/>
                    <a:gd name="T8" fmla="*/ 743 w 863"/>
                    <a:gd name="T9" fmla="*/ 195 h 570"/>
                    <a:gd name="T10" fmla="*/ 458 w 863"/>
                    <a:gd name="T11" fmla="*/ 360 h 570"/>
                    <a:gd name="T12" fmla="*/ 53 w 863"/>
                    <a:gd name="T13" fmla="*/ 570 h 570"/>
                    <a:gd name="T14" fmla="*/ 0 w 863"/>
                    <a:gd name="T15" fmla="*/ 458 h 570"/>
                    <a:gd name="T16" fmla="*/ 488 w 863"/>
                    <a:gd name="T17" fmla="*/ 218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3" h="570">
                      <a:moveTo>
                        <a:pt x="488" y="218"/>
                      </a:moveTo>
                      <a:lnTo>
                        <a:pt x="855" y="0"/>
                      </a:lnTo>
                      <a:lnTo>
                        <a:pt x="863" y="53"/>
                      </a:lnTo>
                      <a:lnTo>
                        <a:pt x="825" y="90"/>
                      </a:lnTo>
                      <a:lnTo>
                        <a:pt x="743" y="195"/>
                      </a:lnTo>
                      <a:lnTo>
                        <a:pt x="458" y="360"/>
                      </a:lnTo>
                      <a:lnTo>
                        <a:pt x="53" y="570"/>
                      </a:lnTo>
                      <a:lnTo>
                        <a:pt x="0" y="458"/>
                      </a:lnTo>
                      <a:lnTo>
                        <a:pt x="488" y="218"/>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49" name="Freeform 81">
                  <a:extLst>
                    <a:ext uri="{FF2B5EF4-FFF2-40B4-BE49-F238E27FC236}">
                      <a16:creationId xmlns:a16="http://schemas.microsoft.com/office/drawing/2014/main" id="{839EB39B-A43A-50C2-6137-29D4645CD45C}"/>
                    </a:ext>
                  </a:extLst>
                </p:cNvPr>
                <p:cNvSpPr>
                  <a:spLocks/>
                </p:cNvSpPr>
                <p:nvPr/>
              </p:nvSpPr>
              <p:spPr bwMode="auto">
                <a:xfrm>
                  <a:off x="2687494" y="8720596"/>
                  <a:ext cx="782638" cy="779462"/>
                </a:xfrm>
                <a:custGeom>
                  <a:avLst/>
                  <a:gdLst>
                    <a:gd name="T0" fmla="*/ 0 w 1233"/>
                    <a:gd name="T1" fmla="*/ 1117 h 1228"/>
                    <a:gd name="T2" fmla="*/ 126 w 1233"/>
                    <a:gd name="T3" fmla="*/ 1012 h 1228"/>
                    <a:gd name="T4" fmla="*/ 207 w 1233"/>
                    <a:gd name="T5" fmla="*/ 1000 h 1228"/>
                    <a:gd name="T6" fmla="*/ 387 w 1233"/>
                    <a:gd name="T7" fmla="*/ 817 h 1228"/>
                    <a:gd name="T8" fmla="*/ 426 w 1233"/>
                    <a:gd name="T9" fmla="*/ 667 h 1228"/>
                    <a:gd name="T10" fmla="*/ 492 w 1233"/>
                    <a:gd name="T11" fmla="*/ 634 h 1228"/>
                    <a:gd name="T12" fmla="*/ 537 w 1233"/>
                    <a:gd name="T13" fmla="*/ 547 h 1228"/>
                    <a:gd name="T14" fmla="*/ 696 w 1233"/>
                    <a:gd name="T15" fmla="*/ 262 h 1228"/>
                    <a:gd name="T16" fmla="*/ 957 w 1233"/>
                    <a:gd name="T17" fmla="*/ 127 h 1228"/>
                    <a:gd name="T18" fmla="*/ 1160 w 1233"/>
                    <a:gd name="T19" fmla="*/ 0 h 1228"/>
                    <a:gd name="T20" fmla="*/ 1233 w 1233"/>
                    <a:gd name="T21" fmla="*/ 94 h 1228"/>
                    <a:gd name="T22" fmla="*/ 1077 w 1233"/>
                    <a:gd name="T23" fmla="*/ 178 h 1228"/>
                    <a:gd name="T24" fmla="*/ 864 w 1233"/>
                    <a:gd name="T25" fmla="*/ 358 h 1228"/>
                    <a:gd name="T26" fmla="*/ 858 w 1233"/>
                    <a:gd name="T27" fmla="*/ 403 h 1228"/>
                    <a:gd name="T28" fmla="*/ 873 w 1233"/>
                    <a:gd name="T29" fmla="*/ 433 h 1228"/>
                    <a:gd name="T30" fmla="*/ 930 w 1233"/>
                    <a:gd name="T31" fmla="*/ 421 h 1228"/>
                    <a:gd name="T32" fmla="*/ 1008 w 1233"/>
                    <a:gd name="T33" fmla="*/ 325 h 1228"/>
                    <a:gd name="T34" fmla="*/ 1044 w 1233"/>
                    <a:gd name="T35" fmla="*/ 391 h 1228"/>
                    <a:gd name="T36" fmla="*/ 855 w 1233"/>
                    <a:gd name="T37" fmla="*/ 658 h 1228"/>
                    <a:gd name="T38" fmla="*/ 771 w 1233"/>
                    <a:gd name="T39" fmla="*/ 691 h 1228"/>
                    <a:gd name="T40" fmla="*/ 768 w 1233"/>
                    <a:gd name="T41" fmla="*/ 790 h 1228"/>
                    <a:gd name="T42" fmla="*/ 606 w 1233"/>
                    <a:gd name="T43" fmla="*/ 922 h 1228"/>
                    <a:gd name="T44" fmla="*/ 543 w 1233"/>
                    <a:gd name="T45" fmla="*/ 922 h 1228"/>
                    <a:gd name="T46" fmla="*/ 492 w 1233"/>
                    <a:gd name="T47" fmla="*/ 1060 h 1228"/>
                    <a:gd name="T48" fmla="*/ 480 w 1233"/>
                    <a:gd name="T49" fmla="*/ 1141 h 1228"/>
                    <a:gd name="T50" fmla="*/ 414 w 1233"/>
                    <a:gd name="T51" fmla="*/ 1228 h 1228"/>
                    <a:gd name="T52" fmla="*/ 366 w 1233"/>
                    <a:gd name="T53" fmla="*/ 1225 h 1228"/>
                    <a:gd name="T54" fmla="*/ 240 w 1233"/>
                    <a:gd name="T55" fmla="*/ 1078 h 1228"/>
                    <a:gd name="T56" fmla="*/ 18 w 1233"/>
                    <a:gd name="T57" fmla="*/ 1225 h 1228"/>
                    <a:gd name="T58" fmla="*/ 0 w 1233"/>
                    <a:gd name="T59" fmla="*/ 1117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3" h="1228">
                      <a:moveTo>
                        <a:pt x="0" y="1117"/>
                      </a:moveTo>
                      <a:lnTo>
                        <a:pt x="126" y="1012"/>
                      </a:lnTo>
                      <a:lnTo>
                        <a:pt x="207" y="1000"/>
                      </a:lnTo>
                      <a:lnTo>
                        <a:pt x="387" y="817"/>
                      </a:lnTo>
                      <a:lnTo>
                        <a:pt x="426" y="667"/>
                      </a:lnTo>
                      <a:lnTo>
                        <a:pt x="492" y="634"/>
                      </a:lnTo>
                      <a:cubicBezTo>
                        <a:pt x="510" y="614"/>
                        <a:pt x="503" y="609"/>
                        <a:pt x="537" y="547"/>
                      </a:cubicBezTo>
                      <a:lnTo>
                        <a:pt x="696" y="262"/>
                      </a:lnTo>
                      <a:lnTo>
                        <a:pt x="957" y="127"/>
                      </a:lnTo>
                      <a:cubicBezTo>
                        <a:pt x="1034" y="83"/>
                        <a:pt x="1114" y="5"/>
                        <a:pt x="1160" y="0"/>
                      </a:cubicBezTo>
                      <a:lnTo>
                        <a:pt x="1233" y="94"/>
                      </a:lnTo>
                      <a:lnTo>
                        <a:pt x="1077" y="178"/>
                      </a:lnTo>
                      <a:lnTo>
                        <a:pt x="864" y="358"/>
                      </a:lnTo>
                      <a:lnTo>
                        <a:pt x="858" y="403"/>
                      </a:lnTo>
                      <a:lnTo>
                        <a:pt x="873" y="433"/>
                      </a:lnTo>
                      <a:lnTo>
                        <a:pt x="930" y="421"/>
                      </a:lnTo>
                      <a:lnTo>
                        <a:pt x="1008" y="325"/>
                      </a:lnTo>
                      <a:lnTo>
                        <a:pt x="1044" y="391"/>
                      </a:lnTo>
                      <a:lnTo>
                        <a:pt x="855" y="658"/>
                      </a:lnTo>
                      <a:lnTo>
                        <a:pt x="771" y="691"/>
                      </a:lnTo>
                      <a:lnTo>
                        <a:pt x="768" y="790"/>
                      </a:lnTo>
                      <a:lnTo>
                        <a:pt x="606" y="922"/>
                      </a:lnTo>
                      <a:lnTo>
                        <a:pt x="543" y="922"/>
                      </a:lnTo>
                      <a:lnTo>
                        <a:pt x="492" y="1060"/>
                      </a:lnTo>
                      <a:lnTo>
                        <a:pt x="480" y="1141"/>
                      </a:lnTo>
                      <a:lnTo>
                        <a:pt x="414" y="1228"/>
                      </a:lnTo>
                      <a:lnTo>
                        <a:pt x="366" y="1225"/>
                      </a:lnTo>
                      <a:lnTo>
                        <a:pt x="240" y="1078"/>
                      </a:lnTo>
                      <a:lnTo>
                        <a:pt x="18" y="1225"/>
                      </a:lnTo>
                      <a:lnTo>
                        <a:pt x="0" y="1117"/>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50" name="Freeform 80">
                  <a:extLst>
                    <a:ext uri="{FF2B5EF4-FFF2-40B4-BE49-F238E27FC236}">
                      <a16:creationId xmlns:a16="http://schemas.microsoft.com/office/drawing/2014/main" id="{56F57B8D-CF0C-85A1-EF48-BFA3376B96FB}"/>
                    </a:ext>
                  </a:extLst>
                </p:cNvPr>
                <p:cNvSpPr>
                  <a:spLocks/>
                </p:cNvSpPr>
                <p:nvPr/>
              </p:nvSpPr>
              <p:spPr bwMode="auto">
                <a:xfrm>
                  <a:off x="5176694" y="7044196"/>
                  <a:ext cx="1000125" cy="862012"/>
                </a:xfrm>
                <a:custGeom>
                  <a:avLst/>
                  <a:gdLst>
                    <a:gd name="T0" fmla="*/ 0 w 1575"/>
                    <a:gd name="T1" fmla="*/ 277 h 1357"/>
                    <a:gd name="T2" fmla="*/ 278 w 1575"/>
                    <a:gd name="T3" fmla="*/ 67 h 1357"/>
                    <a:gd name="T4" fmla="*/ 1140 w 1575"/>
                    <a:gd name="T5" fmla="*/ 0 h 1357"/>
                    <a:gd name="T6" fmla="*/ 1485 w 1575"/>
                    <a:gd name="T7" fmla="*/ 240 h 1357"/>
                    <a:gd name="T8" fmla="*/ 1575 w 1575"/>
                    <a:gd name="T9" fmla="*/ 1357 h 1357"/>
                  </a:gdLst>
                  <a:ahLst/>
                  <a:cxnLst>
                    <a:cxn ang="0">
                      <a:pos x="T0" y="T1"/>
                    </a:cxn>
                    <a:cxn ang="0">
                      <a:pos x="T2" y="T3"/>
                    </a:cxn>
                    <a:cxn ang="0">
                      <a:pos x="T4" y="T5"/>
                    </a:cxn>
                    <a:cxn ang="0">
                      <a:pos x="T6" y="T7"/>
                    </a:cxn>
                    <a:cxn ang="0">
                      <a:pos x="T8" y="T9"/>
                    </a:cxn>
                  </a:cxnLst>
                  <a:rect l="0" t="0" r="r" b="b"/>
                  <a:pathLst>
                    <a:path w="1575" h="1357">
                      <a:moveTo>
                        <a:pt x="0" y="277"/>
                      </a:moveTo>
                      <a:lnTo>
                        <a:pt x="278" y="67"/>
                      </a:lnTo>
                      <a:lnTo>
                        <a:pt x="1140" y="0"/>
                      </a:lnTo>
                      <a:lnTo>
                        <a:pt x="1485" y="240"/>
                      </a:lnTo>
                      <a:lnTo>
                        <a:pt x="1575" y="1357"/>
                      </a:ln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1" name="Freeform 79">
                  <a:extLst>
                    <a:ext uri="{FF2B5EF4-FFF2-40B4-BE49-F238E27FC236}">
                      <a16:creationId xmlns:a16="http://schemas.microsoft.com/office/drawing/2014/main" id="{BB59FC15-647C-B60F-2F13-A14F3C5499F1}"/>
                    </a:ext>
                  </a:extLst>
                </p:cNvPr>
                <p:cNvSpPr>
                  <a:spLocks/>
                </p:cNvSpPr>
                <p:nvPr/>
              </p:nvSpPr>
              <p:spPr bwMode="auto">
                <a:xfrm>
                  <a:off x="5024294" y="7072771"/>
                  <a:ext cx="317500" cy="1082675"/>
                </a:xfrm>
                <a:custGeom>
                  <a:avLst/>
                  <a:gdLst>
                    <a:gd name="T0" fmla="*/ 30 w 499"/>
                    <a:gd name="T1" fmla="*/ 0 h 1706"/>
                    <a:gd name="T2" fmla="*/ 255 w 499"/>
                    <a:gd name="T3" fmla="*/ 187 h 1706"/>
                    <a:gd name="T4" fmla="*/ 337 w 499"/>
                    <a:gd name="T5" fmla="*/ 390 h 1706"/>
                    <a:gd name="T6" fmla="*/ 337 w 499"/>
                    <a:gd name="T7" fmla="*/ 525 h 1706"/>
                    <a:gd name="T8" fmla="*/ 202 w 499"/>
                    <a:gd name="T9" fmla="*/ 795 h 1706"/>
                    <a:gd name="T10" fmla="*/ 315 w 499"/>
                    <a:gd name="T11" fmla="*/ 982 h 1706"/>
                    <a:gd name="T12" fmla="*/ 495 w 499"/>
                    <a:gd name="T13" fmla="*/ 1417 h 1706"/>
                    <a:gd name="T14" fmla="*/ 337 w 499"/>
                    <a:gd name="T15" fmla="*/ 1657 h 1706"/>
                    <a:gd name="T16" fmla="*/ 97 w 499"/>
                    <a:gd name="T17" fmla="*/ 1702 h 1706"/>
                    <a:gd name="T18" fmla="*/ 97 w 499"/>
                    <a:gd name="T19" fmla="*/ 1635 h 1706"/>
                    <a:gd name="T20" fmla="*/ 187 w 499"/>
                    <a:gd name="T21" fmla="*/ 1627 h 1706"/>
                    <a:gd name="T22" fmla="*/ 375 w 499"/>
                    <a:gd name="T23" fmla="*/ 1500 h 1706"/>
                    <a:gd name="T24" fmla="*/ 390 w 499"/>
                    <a:gd name="T25" fmla="*/ 1395 h 1706"/>
                    <a:gd name="T26" fmla="*/ 322 w 499"/>
                    <a:gd name="T27" fmla="*/ 1215 h 1706"/>
                    <a:gd name="T28" fmla="*/ 262 w 499"/>
                    <a:gd name="T29" fmla="*/ 1065 h 1706"/>
                    <a:gd name="T30" fmla="*/ 120 w 499"/>
                    <a:gd name="T31" fmla="*/ 930 h 1706"/>
                    <a:gd name="T32" fmla="*/ 105 w 499"/>
                    <a:gd name="T33" fmla="*/ 765 h 1706"/>
                    <a:gd name="T34" fmla="*/ 232 w 499"/>
                    <a:gd name="T35" fmla="*/ 495 h 1706"/>
                    <a:gd name="T36" fmla="*/ 202 w 499"/>
                    <a:gd name="T37" fmla="*/ 270 h 1706"/>
                    <a:gd name="T38" fmla="*/ 0 w 499"/>
                    <a:gd name="T39" fmla="*/ 82 h 1706"/>
                    <a:gd name="T40" fmla="*/ 30 w 499"/>
                    <a:gd name="T41" fmla="*/ 0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9" h="1706">
                      <a:moveTo>
                        <a:pt x="30" y="0"/>
                      </a:moveTo>
                      <a:cubicBezTo>
                        <a:pt x="72" y="17"/>
                        <a:pt x="204" y="122"/>
                        <a:pt x="255" y="187"/>
                      </a:cubicBezTo>
                      <a:cubicBezTo>
                        <a:pt x="306" y="252"/>
                        <a:pt x="323" y="334"/>
                        <a:pt x="337" y="390"/>
                      </a:cubicBezTo>
                      <a:cubicBezTo>
                        <a:pt x="351" y="446"/>
                        <a:pt x="360" y="458"/>
                        <a:pt x="337" y="525"/>
                      </a:cubicBezTo>
                      <a:cubicBezTo>
                        <a:pt x="314" y="592"/>
                        <a:pt x="206" y="719"/>
                        <a:pt x="202" y="795"/>
                      </a:cubicBezTo>
                      <a:cubicBezTo>
                        <a:pt x="198" y="871"/>
                        <a:pt x="266" y="878"/>
                        <a:pt x="315" y="982"/>
                      </a:cubicBezTo>
                      <a:cubicBezTo>
                        <a:pt x="364" y="1086"/>
                        <a:pt x="491" y="1305"/>
                        <a:pt x="495" y="1417"/>
                      </a:cubicBezTo>
                      <a:cubicBezTo>
                        <a:pt x="499" y="1529"/>
                        <a:pt x="403" y="1610"/>
                        <a:pt x="337" y="1657"/>
                      </a:cubicBezTo>
                      <a:cubicBezTo>
                        <a:pt x="271" y="1704"/>
                        <a:pt x="137" y="1706"/>
                        <a:pt x="97" y="1702"/>
                      </a:cubicBezTo>
                      <a:lnTo>
                        <a:pt x="97" y="1635"/>
                      </a:lnTo>
                      <a:cubicBezTo>
                        <a:pt x="112" y="1623"/>
                        <a:pt x="141" y="1649"/>
                        <a:pt x="187" y="1627"/>
                      </a:cubicBezTo>
                      <a:cubicBezTo>
                        <a:pt x="233" y="1605"/>
                        <a:pt x="341" y="1539"/>
                        <a:pt x="375" y="1500"/>
                      </a:cubicBezTo>
                      <a:lnTo>
                        <a:pt x="390" y="1395"/>
                      </a:lnTo>
                      <a:cubicBezTo>
                        <a:pt x="381" y="1348"/>
                        <a:pt x="343" y="1270"/>
                        <a:pt x="322" y="1215"/>
                      </a:cubicBezTo>
                      <a:cubicBezTo>
                        <a:pt x="301" y="1160"/>
                        <a:pt x="296" y="1112"/>
                        <a:pt x="262" y="1065"/>
                      </a:cubicBezTo>
                      <a:cubicBezTo>
                        <a:pt x="228" y="1018"/>
                        <a:pt x="146" y="980"/>
                        <a:pt x="120" y="930"/>
                      </a:cubicBezTo>
                      <a:cubicBezTo>
                        <a:pt x="94" y="880"/>
                        <a:pt x="86" y="837"/>
                        <a:pt x="105" y="765"/>
                      </a:cubicBezTo>
                      <a:cubicBezTo>
                        <a:pt x="124" y="693"/>
                        <a:pt x="216" y="577"/>
                        <a:pt x="232" y="495"/>
                      </a:cubicBezTo>
                      <a:cubicBezTo>
                        <a:pt x="248" y="413"/>
                        <a:pt x="241" y="339"/>
                        <a:pt x="202" y="270"/>
                      </a:cubicBezTo>
                      <a:cubicBezTo>
                        <a:pt x="163" y="201"/>
                        <a:pt x="29" y="127"/>
                        <a:pt x="0" y="82"/>
                      </a:cubicBezTo>
                      <a:lnTo>
                        <a:pt x="30" y="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52" name="Freeform 78">
                  <a:extLst>
                    <a:ext uri="{FF2B5EF4-FFF2-40B4-BE49-F238E27FC236}">
                      <a16:creationId xmlns:a16="http://schemas.microsoft.com/office/drawing/2014/main" id="{DEBF3455-13AB-D59F-44B0-4015A1610399}"/>
                    </a:ext>
                  </a:extLst>
                </p:cNvPr>
                <p:cNvSpPr>
                  <a:spLocks/>
                </p:cNvSpPr>
                <p:nvPr/>
              </p:nvSpPr>
              <p:spPr bwMode="auto">
                <a:xfrm>
                  <a:off x="5190982" y="7810958"/>
                  <a:ext cx="1790700" cy="319088"/>
                </a:xfrm>
                <a:custGeom>
                  <a:avLst/>
                  <a:gdLst>
                    <a:gd name="T0" fmla="*/ 0 w 2820"/>
                    <a:gd name="T1" fmla="*/ 503 h 503"/>
                    <a:gd name="T2" fmla="*/ 305 w 2820"/>
                    <a:gd name="T3" fmla="*/ 490 h 503"/>
                    <a:gd name="T4" fmla="*/ 365 w 2820"/>
                    <a:gd name="T5" fmla="*/ 400 h 503"/>
                    <a:gd name="T6" fmla="*/ 703 w 2820"/>
                    <a:gd name="T7" fmla="*/ 275 h 503"/>
                    <a:gd name="T8" fmla="*/ 1108 w 2820"/>
                    <a:gd name="T9" fmla="*/ 140 h 503"/>
                    <a:gd name="T10" fmla="*/ 1558 w 2820"/>
                    <a:gd name="T11" fmla="*/ 155 h 503"/>
                    <a:gd name="T12" fmla="*/ 2820 w 2820"/>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2820" h="503">
                      <a:moveTo>
                        <a:pt x="0" y="503"/>
                      </a:moveTo>
                      <a:lnTo>
                        <a:pt x="305" y="490"/>
                      </a:lnTo>
                      <a:lnTo>
                        <a:pt x="365" y="400"/>
                      </a:lnTo>
                      <a:lnTo>
                        <a:pt x="703" y="275"/>
                      </a:lnTo>
                      <a:lnTo>
                        <a:pt x="1108" y="140"/>
                      </a:lnTo>
                      <a:lnTo>
                        <a:pt x="1558" y="155"/>
                      </a:lnTo>
                      <a:lnTo>
                        <a:pt x="2820" y="0"/>
                      </a:lnTo>
                    </a:path>
                  </a:pathLst>
                </a:custGeom>
                <a:noFill/>
                <a:ln w="38100">
                  <a:solidFill>
                    <a:srgbClr val="00FF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53" name="Freeform 77">
                  <a:extLst>
                    <a:ext uri="{FF2B5EF4-FFF2-40B4-BE49-F238E27FC236}">
                      <a16:creationId xmlns:a16="http://schemas.microsoft.com/office/drawing/2014/main" id="{B0E3E5BB-E751-0242-1DB0-284CE8C97E9C}"/>
                    </a:ext>
                  </a:extLst>
                </p:cNvPr>
                <p:cNvSpPr>
                  <a:spLocks/>
                </p:cNvSpPr>
                <p:nvPr/>
              </p:nvSpPr>
              <p:spPr bwMode="auto">
                <a:xfrm>
                  <a:off x="4171807" y="8153858"/>
                  <a:ext cx="838200" cy="819150"/>
                </a:xfrm>
                <a:custGeom>
                  <a:avLst/>
                  <a:gdLst>
                    <a:gd name="T0" fmla="*/ 1215 w 1320"/>
                    <a:gd name="T1" fmla="*/ 0 h 1290"/>
                    <a:gd name="T2" fmla="*/ 1208 w 1320"/>
                    <a:gd name="T3" fmla="*/ 285 h 1290"/>
                    <a:gd name="T4" fmla="*/ 1290 w 1320"/>
                    <a:gd name="T5" fmla="*/ 533 h 1290"/>
                    <a:gd name="T6" fmla="*/ 1320 w 1320"/>
                    <a:gd name="T7" fmla="*/ 1155 h 1290"/>
                    <a:gd name="T8" fmla="*/ 405 w 1320"/>
                    <a:gd name="T9" fmla="*/ 1163 h 1290"/>
                    <a:gd name="T10" fmla="*/ 0 w 1320"/>
                    <a:gd name="T11" fmla="*/ 1290 h 1290"/>
                  </a:gdLst>
                  <a:ahLst/>
                  <a:cxnLst>
                    <a:cxn ang="0">
                      <a:pos x="T0" y="T1"/>
                    </a:cxn>
                    <a:cxn ang="0">
                      <a:pos x="T2" y="T3"/>
                    </a:cxn>
                    <a:cxn ang="0">
                      <a:pos x="T4" y="T5"/>
                    </a:cxn>
                    <a:cxn ang="0">
                      <a:pos x="T6" y="T7"/>
                    </a:cxn>
                    <a:cxn ang="0">
                      <a:pos x="T8" y="T9"/>
                    </a:cxn>
                    <a:cxn ang="0">
                      <a:pos x="T10" y="T11"/>
                    </a:cxn>
                  </a:cxnLst>
                  <a:rect l="0" t="0" r="r" b="b"/>
                  <a:pathLst>
                    <a:path w="1320" h="1290">
                      <a:moveTo>
                        <a:pt x="1215" y="0"/>
                      </a:moveTo>
                      <a:lnTo>
                        <a:pt x="1208" y="285"/>
                      </a:lnTo>
                      <a:lnTo>
                        <a:pt x="1290" y="533"/>
                      </a:lnTo>
                      <a:lnTo>
                        <a:pt x="1320" y="1155"/>
                      </a:lnTo>
                      <a:lnTo>
                        <a:pt x="405" y="1163"/>
                      </a:lnTo>
                      <a:cubicBezTo>
                        <a:pt x="185" y="1185"/>
                        <a:pt x="84" y="1264"/>
                        <a:pt x="0" y="1290"/>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4" name="Freeform 76">
                  <a:extLst>
                    <a:ext uri="{FF2B5EF4-FFF2-40B4-BE49-F238E27FC236}">
                      <a16:creationId xmlns:a16="http://schemas.microsoft.com/office/drawing/2014/main" id="{05D09031-0066-9E03-4C10-C2A890EAC2AF}"/>
                    </a:ext>
                  </a:extLst>
                </p:cNvPr>
                <p:cNvSpPr>
                  <a:spLocks/>
                </p:cNvSpPr>
                <p:nvPr/>
              </p:nvSpPr>
              <p:spPr bwMode="auto">
                <a:xfrm>
                  <a:off x="3457432" y="8099883"/>
                  <a:ext cx="1647825" cy="671513"/>
                </a:xfrm>
                <a:custGeom>
                  <a:avLst/>
                  <a:gdLst>
                    <a:gd name="T0" fmla="*/ 2595 w 2595"/>
                    <a:gd name="T1" fmla="*/ 61 h 1058"/>
                    <a:gd name="T2" fmla="*/ 2325 w 2595"/>
                    <a:gd name="T3" fmla="*/ 68 h 1058"/>
                    <a:gd name="T4" fmla="*/ 1973 w 2595"/>
                    <a:gd name="T5" fmla="*/ 1 h 1058"/>
                    <a:gd name="T6" fmla="*/ 1665 w 2595"/>
                    <a:gd name="T7" fmla="*/ 76 h 1058"/>
                    <a:gd name="T8" fmla="*/ 1358 w 2595"/>
                    <a:gd name="T9" fmla="*/ 331 h 1058"/>
                    <a:gd name="T10" fmla="*/ 1125 w 2595"/>
                    <a:gd name="T11" fmla="*/ 466 h 1058"/>
                    <a:gd name="T12" fmla="*/ 488 w 2595"/>
                    <a:gd name="T13" fmla="*/ 848 h 1058"/>
                    <a:gd name="T14" fmla="*/ 0 w 2595"/>
                    <a:gd name="T15" fmla="*/ 1058 h 10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5" h="1058">
                      <a:moveTo>
                        <a:pt x="2595" y="61"/>
                      </a:moveTo>
                      <a:cubicBezTo>
                        <a:pt x="2551" y="62"/>
                        <a:pt x="2429" y="78"/>
                        <a:pt x="2325" y="68"/>
                      </a:cubicBezTo>
                      <a:cubicBezTo>
                        <a:pt x="2221" y="58"/>
                        <a:pt x="2083" y="0"/>
                        <a:pt x="1973" y="1"/>
                      </a:cubicBezTo>
                      <a:cubicBezTo>
                        <a:pt x="1863" y="2"/>
                        <a:pt x="1767" y="21"/>
                        <a:pt x="1665" y="76"/>
                      </a:cubicBezTo>
                      <a:lnTo>
                        <a:pt x="1358" y="331"/>
                      </a:lnTo>
                      <a:lnTo>
                        <a:pt x="1125" y="466"/>
                      </a:lnTo>
                      <a:cubicBezTo>
                        <a:pt x="980" y="552"/>
                        <a:pt x="676" y="749"/>
                        <a:pt x="488" y="848"/>
                      </a:cubicBezTo>
                      <a:cubicBezTo>
                        <a:pt x="300" y="947"/>
                        <a:pt x="102" y="1014"/>
                        <a:pt x="0" y="105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5" name="Freeform 75">
                  <a:extLst>
                    <a:ext uri="{FF2B5EF4-FFF2-40B4-BE49-F238E27FC236}">
                      <a16:creationId xmlns:a16="http://schemas.microsoft.com/office/drawing/2014/main" id="{C4F3F4E2-9334-79F9-A433-AA821F2FBB4F}"/>
                    </a:ext>
                  </a:extLst>
                </p:cNvPr>
                <p:cNvSpPr>
                  <a:spLocks/>
                </p:cNvSpPr>
                <p:nvPr/>
              </p:nvSpPr>
              <p:spPr bwMode="auto">
                <a:xfrm>
                  <a:off x="3719369" y="10801808"/>
                  <a:ext cx="638175" cy="61913"/>
                </a:xfrm>
                <a:custGeom>
                  <a:avLst/>
                  <a:gdLst>
                    <a:gd name="T0" fmla="*/ 0 w 1005"/>
                    <a:gd name="T1" fmla="*/ 0 h 98"/>
                    <a:gd name="T2" fmla="*/ 1005 w 1005"/>
                    <a:gd name="T3" fmla="*/ 98 h 98"/>
                  </a:gdLst>
                  <a:ahLst/>
                  <a:cxnLst>
                    <a:cxn ang="0">
                      <a:pos x="T0" y="T1"/>
                    </a:cxn>
                    <a:cxn ang="0">
                      <a:pos x="T2" y="T3"/>
                    </a:cxn>
                  </a:cxnLst>
                  <a:rect l="0" t="0" r="r" b="b"/>
                  <a:pathLst>
                    <a:path w="1005" h="98">
                      <a:moveTo>
                        <a:pt x="0" y="0"/>
                      </a:moveTo>
                      <a:cubicBezTo>
                        <a:pt x="167" y="16"/>
                        <a:pt x="796" y="78"/>
                        <a:pt x="1005" y="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6" name="Freeform 74">
                  <a:extLst>
                    <a:ext uri="{FF2B5EF4-FFF2-40B4-BE49-F238E27FC236}">
                      <a16:creationId xmlns:a16="http://schemas.microsoft.com/office/drawing/2014/main" id="{96ADE695-43F7-4665-6918-6AA8C8E16520}"/>
                    </a:ext>
                  </a:extLst>
                </p:cNvPr>
                <p:cNvSpPr>
                  <a:spLocks/>
                </p:cNvSpPr>
                <p:nvPr/>
              </p:nvSpPr>
              <p:spPr bwMode="auto">
                <a:xfrm>
                  <a:off x="3714607" y="10511296"/>
                  <a:ext cx="19050" cy="309562"/>
                </a:xfrm>
                <a:custGeom>
                  <a:avLst/>
                  <a:gdLst>
                    <a:gd name="T0" fmla="*/ 0 w 30"/>
                    <a:gd name="T1" fmla="*/ 487 h 487"/>
                    <a:gd name="T2" fmla="*/ 30 w 30"/>
                    <a:gd name="T3" fmla="*/ 0 h 487"/>
                  </a:gdLst>
                  <a:ahLst/>
                  <a:cxnLst>
                    <a:cxn ang="0">
                      <a:pos x="T0" y="T1"/>
                    </a:cxn>
                    <a:cxn ang="0">
                      <a:pos x="T2" y="T3"/>
                    </a:cxn>
                  </a:cxnLst>
                  <a:rect l="0" t="0" r="r" b="b"/>
                  <a:pathLst>
                    <a:path w="30" h="487">
                      <a:moveTo>
                        <a:pt x="0" y="487"/>
                      </a:moveTo>
                      <a:cubicBezTo>
                        <a:pt x="6" y="406"/>
                        <a:pt x="24" y="101"/>
                        <a:pt x="30" y="0"/>
                      </a:cubicBezTo>
                    </a:path>
                  </a:pathLst>
                </a:custGeom>
                <a:noFill/>
                <a:ln w="508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7" name="Freeform 73">
                  <a:extLst>
                    <a:ext uri="{FF2B5EF4-FFF2-40B4-BE49-F238E27FC236}">
                      <a16:creationId xmlns:a16="http://schemas.microsoft.com/office/drawing/2014/main" id="{FF027321-FD86-648C-5FFB-B52E49CE32BE}"/>
                    </a:ext>
                  </a:extLst>
                </p:cNvPr>
                <p:cNvSpPr>
                  <a:spLocks/>
                </p:cNvSpPr>
                <p:nvPr/>
              </p:nvSpPr>
              <p:spPr bwMode="auto">
                <a:xfrm>
                  <a:off x="3322494" y="9785808"/>
                  <a:ext cx="877888" cy="769938"/>
                </a:xfrm>
                <a:custGeom>
                  <a:avLst/>
                  <a:gdLst>
                    <a:gd name="T0" fmla="*/ 0 w 1382"/>
                    <a:gd name="T1" fmla="*/ 960 h 1212"/>
                    <a:gd name="T2" fmla="*/ 495 w 1382"/>
                    <a:gd name="T3" fmla="*/ 1068 h 1212"/>
                    <a:gd name="T4" fmla="*/ 573 w 1382"/>
                    <a:gd name="T5" fmla="*/ 1050 h 1212"/>
                    <a:gd name="T6" fmla="*/ 687 w 1382"/>
                    <a:gd name="T7" fmla="*/ 996 h 1212"/>
                    <a:gd name="T8" fmla="*/ 765 w 1382"/>
                    <a:gd name="T9" fmla="*/ 975 h 1212"/>
                    <a:gd name="T10" fmla="*/ 879 w 1382"/>
                    <a:gd name="T11" fmla="*/ 918 h 1212"/>
                    <a:gd name="T12" fmla="*/ 1026 w 1382"/>
                    <a:gd name="T13" fmla="*/ 831 h 1212"/>
                    <a:gd name="T14" fmla="*/ 1119 w 1382"/>
                    <a:gd name="T15" fmla="*/ 684 h 1212"/>
                    <a:gd name="T16" fmla="*/ 1200 w 1382"/>
                    <a:gd name="T17" fmla="*/ 585 h 1212"/>
                    <a:gd name="T18" fmla="*/ 1257 w 1382"/>
                    <a:gd name="T19" fmla="*/ 504 h 1212"/>
                    <a:gd name="T20" fmla="*/ 1272 w 1382"/>
                    <a:gd name="T21" fmla="*/ 354 h 1212"/>
                    <a:gd name="T22" fmla="*/ 1296 w 1382"/>
                    <a:gd name="T23" fmla="*/ 159 h 1212"/>
                    <a:gd name="T24" fmla="*/ 1329 w 1382"/>
                    <a:gd name="T25" fmla="*/ 0 h 1212"/>
                    <a:gd name="T26" fmla="*/ 1377 w 1382"/>
                    <a:gd name="T27" fmla="*/ 3 h 1212"/>
                    <a:gd name="T28" fmla="*/ 1359 w 1382"/>
                    <a:gd name="T29" fmla="*/ 507 h 1212"/>
                    <a:gd name="T30" fmla="*/ 1344 w 1382"/>
                    <a:gd name="T31" fmla="*/ 681 h 1212"/>
                    <a:gd name="T32" fmla="*/ 1314 w 1382"/>
                    <a:gd name="T33" fmla="*/ 798 h 1212"/>
                    <a:gd name="T34" fmla="*/ 1080 w 1382"/>
                    <a:gd name="T35" fmla="*/ 972 h 1212"/>
                    <a:gd name="T36" fmla="*/ 651 w 1382"/>
                    <a:gd name="T37" fmla="*/ 1140 h 1212"/>
                    <a:gd name="T38" fmla="*/ 534 w 1382"/>
                    <a:gd name="T39" fmla="*/ 1158 h 1212"/>
                    <a:gd name="T40" fmla="*/ 315 w 1382"/>
                    <a:gd name="T41" fmla="*/ 1212 h 1212"/>
                    <a:gd name="T42" fmla="*/ 0 w 1382"/>
                    <a:gd name="T43" fmla="*/ 1185 h 1212"/>
                    <a:gd name="T44" fmla="*/ 0 w 1382"/>
                    <a:gd name="T45" fmla="*/ 960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2" h="1212">
                      <a:moveTo>
                        <a:pt x="0" y="960"/>
                      </a:moveTo>
                      <a:lnTo>
                        <a:pt x="495" y="1068"/>
                      </a:lnTo>
                      <a:lnTo>
                        <a:pt x="573" y="1050"/>
                      </a:lnTo>
                      <a:lnTo>
                        <a:pt x="687" y="996"/>
                      </a:lnTo>
                      <a:cubicBezTo>
                        <a:pt x="719" y="984"/>
                        <a:pt x="733" y="988"/>
                        <a:pt x="765" y="975"/>
                      </a:cubicBezTo>
                      <a:cubicBezTo>
                        <a:pt x="797" y="962"/>
                        <a:pt x="836" y="942"/>
                        <a:pt x="879" y="918"/>
                      </a:cubicBezTo>
                      <a:cubicBezTo>
                        <a:pt x="922" y="894"/>
                        <a:pt x="986" y="870"/>
                        <a:pt x="1026" y="831"/>
                      </a:cubicBezTo>
                      <a:lnTo>
                        <a:pt x="1119" y="684"/>
                      </a:lnTo>
                      <a:cubicBezTo>
                        <a:pt x="1148" y="643"/>
                        <a:pt x="1177" y="615"/>
                        <a:pt x="1200" y="585"/>
                      </a:cubicBezTo>
                      <a:cubicBezTo>
                        <a:pt x="1223" y="555"/>
                        <a:pt x="1245" y="542"/>
                        <a:pt x="1257" y="504"/>
                      </a:cubicBezTo>
                      <a:lnTo>
                        <a:pt x="1272" y="354"/>
                      </a:lnTo>
                      <a:cubicBezTo>
                        <a:pt x="1278" y="297"/>
                        <a:pt x="1287" y="218"/>
                        <a:pt x="1296" y="159"/>
                      </a:cubicBezTo>
                      <a:cubicBezTo>
                        <a:pt x="1305" y="100"/>
                        <a:pt x="1316" y="26"/>
                        <a:pt x="1329" y="0"/>
                      </a:cubicBezTo>
                      <a:lnTo>
                        <a:pt x="1377" y="3"/>
                      </a:lnTo>
                      <a:cubicBezTo>
                        <a:pt x="1382" y="87"/>
                        <a:pt x="1365" y="394"/>
                        <a:pt x="1359" y="507"/>
                      </a:cubicBezTo>
                      <a:lnTo>
                        <a:pt x="1344" y="681"/>
                      </a:lnTo>
                      <a:lnTo>
                        <a:pt x="1314" y="798"/>
                      </a:lnTo>
                      <a:cubicBezTo>
                        <a:pt x="1270" y="847"/>
                        <a:pt x="1191" y="915"/>
                        <a:pt x="1080" y="972"/>
                      </a:cubicBezTo>
                      <a:cubicBezTo>
                        <a:pt x="969" y="1029"/>
                        <a:pt x="742" y="1109"/>
                        <a:pt x="651" y="1140"/>
                      </a:cubicBezTo>
                      <a:lnTo>
                        <a:pt x="534" y="1158"/>
                      </a:lnTo>
                      <a:cubicBezTo>
                        <a:pt x="478" y="1170"/>
                        <a:pt x="404" y="1207"/>
                        <a:pt x="315" y="1212"/>
                      </a:cubicBezTo>
                      <a:lnTo>
                        <a:pt x="0" y="1185"/>
                      </a:lnTo>
                      <a:lnTo>
                        <a:pt x="0" y="960"/>
                      </a:lnTo>
                      <a:close/>
                    </a:path>
                  </a:pathLst>
                </a:custGeom>
                <a:solidFill>
                  <a:srgbClr val="00FFFF"/>
                </a:solidFill>
                <a:ln w="9525">
                  <a:solidFill>
                    <a:srgbClr val="00FFFF"/>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58" name="Freeform 70">
                  <a:extLst>
                    <a:ext uri="{FF2B5EF4-FFF2-40B4-BE49-F238E27FC236}">
                      <a16:creationId xmlns:a16="http://schemas.microsoft.com/office/drawing/2014/main" id="{B3633B7A-DA2A-ED9A-602E-E2221FE67BDE}"/>
                    </a:ext>
                  </a:extLst>
                </p:cNvPr>
                <p:cNvSpPr>
                  <a:spLocks/>
                </p:cNvSpPr>
                <p:nvPr/>
              </p:nvSpPr>
              <p:spPr bwMode="auto">
                <a:xfrm>
                  <a:off x="6343507" y="8193546"/>
                  <a:ext cx="138112" cy="80962"/>
                </a:xfrm>
                <a:custGeom>
                  <a:avLst/>
                  <a:gdLst>
                    <a:gd name="T0" fmla="*/ 0 w 218"/>
                    <a:gd name="T1" fmla="*/ 0 h 128"/>
                    <a:gd name="T2" fmla="*/ 218 w 218"/>
                    <a:gd name="T3" fmla="*/ 128 h 128"/>
                  </a:gdLst>
                  <a:ahLst/>
                  <a:cxnLst>
                    <a:cxn ang="0">
                      <a:pos x="T0" y="T1"/>
                    </a:cxn>
                    <a:cxn ang="0">
                      <a:pos x="T2" y="T3"/>
                    </a:cxn>
                  </a:cxnLst>
                  <a:rect l="0" t="0" r="r" b="b"/>
                  <a:pathLst>
                    <a:path w="218" h="128">
                      <a:moveTo>
                        <a:pt x="0" y="0"/>
                      </a:moveTo>
                      <a:cubicBezTo>
                        <a:pt x="36" y="21"/>
                        <a:pt x="173" y="101"/>
                        <a:pt x="218" y="128"/>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59" name="Freeform 69">
                  <a:extLst>
                    <a:ext uri="{FF2B5EF4-FFF2-40B4-BE49-F238E27FC236}">
                      <a16:creationId xmlns:a16="http://schemas.microsoft.com/office/drawing/2014/main" id="{1FF9B3DB-BC5A-D87A-92DA-9D7DCDAB9CBB}"/>
                    </a:ext>
                  </a:extLst>
                </p:cNvPr>
                <p:cNvSpPr>
                  <a:spLocks/>
                </p:cNvSpPr>
                <p:nvPr/>
              </p:nvSpPr>
              <p:spPr bwMode="auto">
                <a:xfrm>
                  <a:off x="4128944" y="9334958"/>
                  <a:ext cx="42863" cy="266700"/>
                </a:xfrm>
                <a:custGeom>
                  <a:avLst/>
                  <a:gdLst>
                    <a:gd name="T0" fmla="*/ 67 w 67"/>
                    <a:gd name="T1" fmla="*/ 420 h 420"/>
                    <a:gd name="T2" fmla="*/ 0 w 67"/>
                    <a:gd name="T3" fmla="*/ 233 h 420"/>
                    <a:gd name="T4" fmla="*/ 15 w 67"/>
                    <a:gd name="T5" fmla="*/ 0 h 420"/>
                  </a:gdLst>
                  <a:ahLst/>
                  <a:cxnLst>
                    <a:cxn ang="0">
                      <a:pos x="T0" y="T1"/>
                    </a:cxn>
                    <a:cxn ang="0">
                      <a:pos x="T2" y="T3"/>
                    </a:cxn>
                    <a:cxn ang="0">
                      <a:pos x="T4" y="T5"/>
                    </a:cxn>
                  </a:cxnLst>
                  <a:rect l="0" t="0" r="r" b="b"/>
                  <a:pathLst>
                    <a:path w="67" h="420">
                      <a:moveTo>
                        <a:pt x="67" y="420"/>
                      </a:moveTo>
                      <a:lnTo>
                        <a:pt x="0" y="233"/>
                      </a:lnTo>
                      <a:lnTo>
                        <a:pt x="15" y="0"/>
                      </a:ln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0" name="Freeform 68">
                  <a:extLst>
                    <a:ext uri="{FF2B5EF4-FFF2-40B4-BE49-F238E27FC236}">
                      <a16:creationId xmlns:a16="http://schemas.microsoft.com/office/drawing/2014/main" id="{D5BB244A-43CE-F8EF-C1C5-A7F236C44E37}"/>
                    </a:ext>
                  </a:extLst>
                </p:cNvPr>
                <p:cNvSpPr>
                  <a:spLocks/>
                </p:cNvSpPr>
                <p:nvPr/>
              </p:nvSpPr>
              <p:spPr bwMode="auto">
                <a:xfrm>
                  <a:off x="4128944" y="8391983"/>
                  <a:ext cx="77788" cy="1395413"/>
                </a:xfrm>
                <a:custGeom>
                  <a:avLst/>
                  <a:gdLst>
                    <a:gd name="T0" fmla="*/ 97 w 122"/>
                    <a:gd name="T1" fmla="*/ 0 h 2198"/>
                    <a:gd name="T2" fmla="*/ 82 w 122"/>
                    <a:gd name="T3" fmla="*/ 405 h 2198"/>
                    <a:gd name="T4" fmla="*/ 7 w 122"/>
                    <a:gd name="T5" fmla="*/ 690 h 2198"/>
                    <a:gd name="T6" fmla="*/ 37 w 122"/>
                    <a:gd name="T7" fmla="*/ 930 h 2198"/>
                    <a:gd name="T8" fmla="*/ 112 w 122"/>
                    <a:gd name="T9" fmla="*/ 1155 h 2198"/>
                    <a:gd name="T10" fmla="*/ 97 w 122"/>
                    <a:gd name="T11" fmla="*/ 1800 h 2198"/>
                    <a:gd name="T12" fmla="*/ 82 w 122"/>
                    <a:gd name="T13" fmla="*/ 2198 h 2198"/>
                  </a:gdLst>
                  <a:ahLst/>
                  <a:cxnLst>
                    <a:cxn ang="0">
                      <a:pos x="T0" y="T1"/>
                    </a:cxn>
                    <a:cxn ang="0">
                      <a:pos x="T2" y="T3"/>
                    </a:cxn>
                    <a:cxn ang="0">
                      <a:pos x="T4" y="T5"/>
                    </a:cxn>
                    <a:cxn ang="0">
                      <a:pos x="T6" y="T7"/>
                    </a:cxn>
                    <a:cxn ang="0">
                      <a:pos x="T8" y="T9"/>
                    </a:cxn>
                    <a:cxn ang="0">
                      <a:pos x="T10" y="T11"/>
                    </a:cxn>
                    <a:cxn ang="0">
                      <a:pos x="T12" y="T13"/>
                    </a:cxn>
                  </a:cxnLst>
                  <a:rect l="0" t="0" r="r" b="b"/>
                  <a:pathLst>
                    <a:path w="122" h="2198">
                      <a:moveTo>
                        <a:pt x="97" y="0"/>
                      </a:moveTo>
                      <a:cubicBezTo>
                        <a:pt x="95" y="67"/>
                        <a:pt x="97" y="290"/>
                        <a:pt x="82" y="405"/>
                      </a:cubicBezTo>
                      <a:cubicBezTo>
                        <a:pt x="67" y="520"/>
                        <a:pt x="14" y="603"/>
                        <a:pt x="7" y="690"/>
                      </a:cubicBezTo>
                      <a:cubicBezTo>
                        <a:pt x="0" y="777"/>
                        <a:pt x="20" y="853"/>
                        <a:pt x="37" y="930"/>
                      </a:cubicBezTo>
                      <a:cubicBezTo>
                        <a:pt x="54" y="1007"/>
                        <a:pt x="102" y="1010"/>
                        <a:pt x="112" y="1155"/>
                      </a:cubicBezTo>
                      <a:cubicBezTo>
                        <a:pt x="122" y="1300"/>
                        <a:pt x="102" y="1626"/>
                        <a:pt x="97" y="1800"/>
                      </a:cubicBezTo>
                      <a:cubicBezTo>
                        <a:pt x="92" y="1974"/>
                        <a:pt x="85" y="2115"/>
                        <a:pt x="82" y="2198"/>
                      </a:cubicBezTo>
                    </a:path>
                  </a:pathLst>
                </a:custGeom>
                <a:noFill/>
                <a:ln w="3810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1" name="Freeform 65">
                  <a:extLst>
                    <a:ext uri="{FF2B5EF4-FFF2-40B4-BE49-F238E27FC236}">
                      <a16:creationId xmlns:a16="http://schemas.microsoft.com/office/drawing/2014/main" id="{14499347-0C9B-0498-B02F-8D71B2D66350}"/>
                    </a:ext>
                  </a:extLst>
                </p:cNvPr>
                <p:cNvSpPr>
                  <a:spLocks/>
                </p:cNvSpPr>
                <p:nvPr/>
              </p:nvSpPr>
              <p:spPr bwMode="auto">
                <a:xfrm>
                  <a:off x="2747819" y="8182433"/>
                  <a:ext cx="104775" cy="71438"/>
                </a:xfrm>
                <a:custGeom>
                  <a:avLst/>
                  <a:gdLst>
                    <a:gd name="T0" fmla="*/ 0 w 165"/>
                    <a:gd name="T1" fmla="*/ 113 h 113"/>
                    <a:gd name="T2" fmla="*/ 165 w 165"/>
                    <a:gd name="T3" fmla="*/ 0 h 113"/>
                  </a:gdLst>
                  <a:ahLst/>
                  <a:cxnLst>
                    <a:cxn ang="0">
                      <a:pos x="T0" y="T1"/>
                    </a:cxn>
                    <a:cxn ang="0">
                      <a:pos x="T2" y="T3"/>
                    </a:cxn>
                  </a:cxnLst>
                  <a:rect l="0" t="0" r="r" b="b"/>
                  <a:pathLst>
                    <a:path w="165" h="113">
                      <a:moveTo>
                        <a:pt x="0" y="113"/>
                      </a:moveTo>
                      <a:cubicBezTo>
                        <a:pt x="27" y="94"/>
                        <a:pt x="131" y="24"/>
                        <a:pt x="165" y="0"/>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2" name="Freeform 63">
                  <a:extLst>
                    <a:ext uri="{FF2B5EF4-FFF2-40B4-BE49-F238E27FC236}">
                      <a16:creationId xmlns:a16="http://schemas.microsoft.com/office/drawing/2014/main" id="{330D402D-CE47-AEBE-571B-421BA494156A}"/>
                    </a:ext>
                  </a:extLst>
                </p:cNvPr>
                <p:cNvSpPr>
                  <a:spLocks/>
                </p:cNvSpPr>
                <p:nvPr/>
              </p:nvSpPr>
              <p:spPr bwMode="auto">
                <a:xfrm>
                  <a:off x="1952482" y="8139571"/>
                  <a:ext cx="247650" cy="266700"/>
                </a:xfrm>
                <a:custGeom>
                  <a:avLst/>
                  <a:gdLst>
                    <a:gd name="T0" fmla="*/ 0 w 390"/>
                    <a:gd name="T1" fmla="*/ 0 h 420"/>
                    <a:gd name="T2" fmla="*/ 390 w 390"/>
                    <a:gd name="T3" fmla="*/ 420 h 420"/>
                  </a:gdLst>
                  <a:ahLst/>
                  <a:cxnLst>
                    <a:cxn ang="0">
                      <a:pos x="T0" y="T1"/>
                    </a:cxn>
                    <a:cxn ang="0">
                      <a:pos x="T2" y="T3"/>
                    </a:cxn>
                  </a:cxnLst>
                  <a:rect l="0" t="0" r="r" b="b"/>
                  <a:pathLst>
                    <a:path w="390" h="420">
                      <a:moveTo>
                        <a:pt x="0" y="0"/>
                      </a:moveTo>
                      <a:cubicBezTo>
                        <a:pt x="65" y="71"/>
                        <a:pt x="309" y="332"/>
                        <a:pt x="390" y="420"/>
                      </a:cubicBez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3" name="Freeform 36">
                  <a:extLst>
                    <a:ext uri="{FF2B5EF4-FFF2-40B4-BE49-F238E27FC236}">
                      <a16:creationId xmlns:a16="http://schemas.microsoft.com/office/drawing/2014/main" id="{40C254D9-8DCF-0061-501B-C687486B5CA0}"/>
                    </a:ext>
                  </a:extLst>
                </p:cNvPr>
                <p:cNvSpPr>
                  <a:spLocks/>
                </p:cNvSpPr>
                <p:nvPr/>
              </p:nvSpPr>
              <p:spPr bwMode="auto">
                <a:xfrm>
                  <a:off x="3341544" y="10760533"/>
                  <a:ext cx="354013" cy="30163"/>
                </a:xfrm>
                <a:custGeom>
                  <a:avLst/>
                  <a:gdLst>
                    <a:gd name="T0" fmla="*/ 558 w 558"/>
                    <a:gd name="T1" fmla="*/ 48 h 48"/>
                    <a:gd name="T2" fmla="*/ 0 w 558"/>
                    <a:gd name="T3" fmla="*/ 0 h 48"/>
                  </a:gdLst>
                  <a:ahLst/>
                  <a:cxnLst>
                    <a:cxn ang="0">
                      <a:pos x="T0" y="T1"/>
                    </a:cxn>
                    <a:cxn ang="0">
                      <a:pos x="T2" y="T3"/>
                    </a:cxn>
                  </a:cxnLst>
                  <a:rect l="0" t="0" r="r" b="b"/>
                  <a:pathLst>
                    <a:path w="558" h="48">
                      <a:moveTo>
                        <a:pt x="558" y="48"/>
                      </a:moveTo>
                      <a:cubicBezTo>
                        <a:pt x="464" y="40"/>
                        <a:pt x="116" y="10"/>
                        <a:pt x="0" y="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4" name="Freeform 35">
                  <a:extLst>
                    <a:ext uri="{FF2B5EF4-FFF2-40B4-BE49-F238E27FC236}">
                      <a16:creationId xmlns:a16="http://schemas.microsoft.com/office/drawing/2014/main" id="{D4724E75-EECD-6FA3-B8D2-8CA4912F52C0}"/>
                    </a:ext>
                  </a:extLst>
                </p:cNvPr>
                <p:cNvSpPr>
                  <a:spLocks/>
                </p:cNvSpPr>
                <p:nvPr/>
              </p:nvSpPr>
              <p:spPr bwMode="auto">
                <a:xfrm>
                  <a:off x="3452669" y="9625471"/>
                  <a:ext cx="561975" cy="666750"/>
                </a:xfrm>
                <a:custGeom>
                  <a:avLst/>
                  <a:gdLst>
                    <a:gd name="T0" fmla="*/ 840 w 885"/>
                    <a:gd name="T1" fmla="*/ 1050 h 1050"/>
                    <a:gd name="T2" fmla="*/ 15 w 885"/>
                    <a:gd name="T3" fmla="*/ 967 h 1050"/>
                    <a:gd name="T4" fmla="*/ 0 w 885"/>
                    <a:gd name="T5" fmla="*/ 885 h 1050"/>
                    <a:gd name="T6" fmla="*/ 435 w 885"/>
                    <a:gd name="T7" fmla="*/ 930 h 1050"/>
                    <a:gd name="T8" fmla="*/ 315 w 885"/>
                    <a:gd name="T9" fmla="*/ 712 h 1050"/>
                    <a:gd name="T10" fmla="*/ 240 w 885"/>
                    <a:gd name="T11" fmla="*/ 720 h 1050"/>
                    <a:gd name="T12" fmla="*/ 165 w 885"/>
                    <a:gd name="T13" fmla="*/ 547 h 1050"/>
                    <a:gd name="T14" fmla="*/ 135 w 885"/>
                    <a:gd name="T15" fmla="*/ 382 h 1050"/>
                    <a:gd name="T16" fmla="*/ 187 w 885"/>
                    <a:gd name="T17" fmla="*/ 322 h 1050"/>
                    <a:gd name="T18" fmla="*/ 37 w 885"/>
                    <a:gd name="T19" fmla="*/ 217 h 1050"/>
                    <a:gd name="T20" fmla="*/ 247 w 885"/>
                    <a:gd name="T21" fmla="*/ 105 h 1050"/>
                    <a:gd name="T22" fmla="*/ 577 w 885"/>
                    <a:gd name="T23" fmla="*/ 0 h 1050"/>
                    <a:gd name="T24" fmla="*/ 592 w 885"/>
                    <a:gd name="T25" fmla="*/ 67 h 1050"/>
                    <a:gd name="T26" fmla="*/ 442 w 885"/>
                    <a:gd name="T27" fmla="*/ 135 h 1050"/>
                    <a:gd name="T28" fmla="*/ 367 w 885"/>
                    <a:gd name="T29" fmla="*/ 225 h 1050"/>
                    <a:gd name="T30" fmla="*/ 405 w 885"/>
                    <a:gd name="T31" fmla="*/ 322 h 1050"/>
                    <a:gd name="T32" fmla="*/ 547 w 885"/>
                    <a:gd name="T33" fmla="*/ 277 h 1050"/>
                    <a:gd name="T34" fmla="*/ 570 w 885"/>
                    <a:gd name="T35" fmla="*/ 352 h 1050"/>
                    <a:gd name="T36" fmla="*/ 450 w 885"/>
                    <a:gd name="T37" fmla="*/ 390 h 1050"/>
                    <a:gd name="T38" fmla="*/ 472 w 885"/>
                    <a:gd name="T39" fmla="*/ 457 h 1050"/>
                    <a:gd name="T40" fmla="*/ 555 w 885"/>
                    <a:gd name="T41" fmla="*/ 442 h 1050"/>
                    <a:gd name="T42" fmla="*/ 562 w 885"/>
                    <a:gd name="T43" fmla="*/ 525 h 1050"/>
                    <a:gd name="T44" fmla="*/ 472 w 885"/>
                    <a:gd name="T45" fmla="*/ 547 h 1050"/>
                    <a:gd name="T46" fmla="*/ 427 w 885"/>
                    <a:gd name="T47" fmla="*/ 757 h 1050"/>
                    <a:gd name="T48" fmla="*/ 517 w 885"/>
                    <a:gd name="T49" fmla="*/ 937 h 1050"/>
                    <a:gd name="T50" fmla="*/ 885 w 885"/>
                    <a:gd name="T51" fmla="*/ 967 h 1050"/>
                    <a:gd name="T52" fmla="*/ 840 w 885"/>
                    <a:gd name="T5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1050">
                      <a:moveTo>
                        <a:pt x="840" y="1050"/>
                      </a:moveTo>
                      <a:lnTo>
                        <a:pt x="15" y="967"/>
                      </a:lnTo>
                      <a:lnTo>
                        <a:pt x="0" y="885"/>
                      </a:lnTo>
                      <a:lnTo>
                        <a:pt x="435" y="930"/>
                      </a:lnTo>
                      <a:lnTo>
                        <a:pt x="315" y="712"/>
                      </a:lnTo>
                      <a:lnTo>
                        <a:pt x="240" y="720"/>
                      </a:lnTo>
                      <a:lnTo>
                        <a:pt x="165" y="547"/>
                      </a:lnTo>
                      <a:lnTo>
                        <a:pt x="135" y="382"/>
                      </a:lnTo>
                      <a:lnTo>
                        <a:pt x="187" y="322"/>
                      </a:lnTo>
                      <a:lnTo>
                        <a:pt x="37" y="217"/>
                      </a:lnTo>
                      <a:lnTo>
                        <a:pt x="247" y="105"/>
                      </a:lnTo>
                      <a:lnTo>
                        <a:pt x="577" y="0"/>
                      </a:lnTo>
                      <a:lnTo>
                        <a:pt x="592" y="67"/>
                      </a:lnTo>
                      <a:lnTo>
                        <a:pt x="442" y="135"/>
                      </a:lnTo>
                      <a:lnTo>
                        <a:pt x="367" y="225"/>
                      </a:lnTo>
                      <a:lnTo>
                        <a:pt x="405" y="322"/>
                      </a:lnTo>
                      <a:lnTo>
                        <a:pt x="547" y="277"/>
                      </a:lnTo>
                      <a:lnTo>
                        <a:pt x="570" y="352"/>
                      </a:lnTo>
                      <a:lnTo>
                        <a:pt x="450" y="390"/>
                      </a:lnTo>
                      <a:lnTo>
                        <a:pt x="472" y="457"/>
                      </a:lnTo>
                      <a:lnTo>
                        <a:pt x="555" y="442"/>
                      </a:lnTo>
                      <a:lnTo>
                        <a:pt x="562" y="525"/>
                      </a:lnTo>
                      <a:lnTo>
                        <a:pt x="472" y="547"/>
                      </a:lnTo>
                      <a:lnTo>
                        <a:pt x="427" y="757"/>
                      </a:lnTo>
                      <a:lnTo>
                        <a:pt x="517" y="937"/>
                      </a:lnTo>
                      <a:lnTo>
                        <a:pt x="885" y="967"/>
                      </a:lnTo>
                      <a:lnTo>
                        <a:pt x="840" y="1050"/>
                      </a:lnTo>
                      <a:close/>
                    </a:path>
                  </a:pathLst>
                </a:custGeom>
                <a:pattFill prst="zigZag">
                  <a:fgClr>
                    <a:srgbClr val="000000"/>
                  </a:fgClr>
                  <a:bgClr>
                    <a:srgbClr val="FFFFFF"/>
                  </a:bgClr>
                </a:patt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65" name="Freeform 34">
                  <a:extLst>
                    <a:ext uri="{FF2B5EF4-FFF2-40B4-BE49-F238E27FC236}">
                      <a16:creationId xmlns:a16="http://schemas.microsoft.com/office/drawing/2014/main" id="{225AC54A-1183-DADA-E328-1BB94053A313}"/>
                    </a:ext>
                  </a:extLst>
                </p:cNvPr>
                <p:cNvSpPr>
                  <a:spLocks/>
                </p:cNvSpPr>
                <p:nvPr/>
              </p:nvSpPr>
              <p:spPr bwMode="auto">
                <a:xfrm>
                  <a:off x="3566969" y="9858833"/>
                  <a:ext cx="104775" cy="195263"/>
                </a:xfrm>
                <a:custGeom>
                  <a:avLst/>
                  <a:gdLst>
                    <a:gd name="T0" fmla="*/ 0 w 165"/>
                    <a:gd name="T1" fmla="*/ 30 h 308"/>
                    <a:gd name="T2" fmla="*/ 30 w 165"/>
                    <a:gd name="T3" fmla="*/ 180 h 308"/>
                    <a:gd name="T4" fmla="*/ 90 w 165"/>
                    <a:gd name="T5" fmla="*/ 308 h 308"/>
                    <a:gd name="T6" fmla="*/ 142 w 165"/>
                    <a:gd name="T7" fmla="*/ 300 h 308"/>
                    <a:gd name="T8" fmla="*/ 165 w 165"/>
                    <a:gd name="T9" fmla="*/ 150 h 308"/>
                    <a:gd name="T10" fmla="*/ 37 w 165"/>
                    <a:gd name="T11" fmla="*/ 0 h 308"/>
                    <a:gd name="T12" fmla="*/ 0 w 165"/>
                    <a:gd name="T13" fmla="*/ 30 h 308"/>
                  </a:gdLst>
                  <a:ahLst/>
                  <a:cxnLst>
                    <a:cxn ang="0">
                      <a:pos x="T0" y="T1"/>
                    </a:cxn>
                    <a:cxn ang="0">
                      <a:pos x="T2" y="T3"/>
                    </a:cxn>
                    <a:cxn ang="0">
                      <a:pos x="T4" y="T5"/>
                    </a:cxn>
                    <a:cxn ang="0">
                      <a:pos x="T6" y="T7"/>
                    </a:cxn>
                    <a:cxn ang="0">
                      <a:pos x="T8" y="T9"/>
                    </a:cxn>
                    <a:cxn ang="0">
                      <a:pos x="T10" y="T11"/>
                    </a:cxn>
                    <a:cxn ang="0">
                      <a:pos x="T12" y="T13"/>
                    </a:cxn>
                  </a:cxnLst>
                  <a:rect l="0" t="0" r="r" b="b"/>
                  <a:pathLst>
                    <a:path w="165" h="308">
                      <a:moveTo>
                        <a:pt x="0" y="30"/>
                      </a:moveTo>
                      <a:lnTo>
                        <a:pt x="30" y="180"/>
                      </a:lnTo>
                      <a:lnTo>
                        <a:pt x="90" y="308"/>
                      </a:lnTo>
                      <a:lnTo>
                        <a:pt x="142" y="300"/>
                      </a:lnTo>
                      <a:lnTo>
                        <a:pt x="165" y="150"/>
                      </a:lnTo>
                      <a:lnTo>
                        <a:pt x="37" y="0"/>
                      </a:lnTo>
                      <a:lnTo>
                        <a:pt x="0" y="3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066" name="Freeform 33">
                  <a:extLst>
                    <a:ext uri="{FF2B5EF4-FFF2-40B4-BE49-F238E27FC236}">
                      <a16:creationId xmlns:a16="http://schemas.microsoft.com/office/drawing/2014/main" id="{9E1A3AA3-1D53-75E9-542F-6AD97309AFC8}"/>
                    </a:ext>
                  </a:extLst>
                </p:cNvPr>
                <p:cNvSpPr>
                  <a:spLocks/>
                </p:cNvSpPr>
                <p:nvPr/>
              </p:nvSpPr>
              <p:spPr bwMode="auto">
                <a:xfrm>
                  <a:off x="2973244" y="9477833"/>
                  <a:ext cx="395288" cy="247650"/>
                </a:xfrm>
                <a:custGeom>
                  <a:avLst/>
                  <a:gdLst>
                    <a:gd name="T0" fmla="*/ 0 w 623"/>
                    <a:gd name="T1" fmla="*/ 0 h 390"/>
                    <a:gd name="T2" fmla="*/ 623 w 623"/>
                    <a:gd name="T3" fmla="*/ 390 h 390"/>
                  </a:gdLst>
                  <a:ahLst/>
                  <a:cxnLst>
                    <a:cxn ang="0">
                      <a:pos x="T0" y="T1"/>
                    </a:cxn>
                    <a:cxn ang="0">
                      <a:pos x="T2" y="T3"/>
                    </a:cxn>
                  </a:cxnLst>
                  <a:rect l="0" t="0" r="r" b="b"/>
                  <a:pathLst>
                    <a:path w="623" h="390">
                      <a:moveTo>
                        <a:pt x="0" y="0"/>
                      </a:moveTo>
                      <a:cubicBezTo>
                        <a:pt x="104" y="65"/>
                        <a:pt x="493" y="309"/>
                        <a:pt x="623" y="390"/>
                      </a:cubicBez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7" name="Freeform 32">
                  <a:extLst>
                    <a:ext uri="{FF2B5EF4-FFF2-40B4-BE49-F238E27FC236}">
                      <a16:creationId xmlns:a16="http://schemas.microsoft.com/office/drawing/2014/main" id="{1CD17094-6C36-C8EF-F7FE-24C726EE7B9B}"/>
                    </a:ext>
                  </a:extLst>
                </p:cNvPr>
                <p:cNvSpPr>
                  <a:spLocks/>
                </p:cNvSpPr>
                <p:nvPr/>
              </p:nvSpPr>
              <p:spPr bwMode="auto">
                <a:xfrm>
                  <a:off x="3252644" y="9382583"/>
                  <a:ext cx="342900" cy="242888"/>
                </a:xfrm>
                <a:custGeom>
                  <a:avLst/>
                  <a:gdLst>
                    <a:gd name="T0" fmla="*/ 0 w 540"/>
                    <a:gd name="T1" fmla="*/ 383 h 383"/>
                    <a:gd name="T2" fmla="*/ 330 w 540"/>
                    <a:gd name="T3" fmla="*/ 0 h 383"/>
                    <a:gd name="T4" fmla="*/ 540 w 540"/>
                    <a:gd name="T5" fmla="*/ 128 h 383"/>
                  </a:gdLst>
                  <a:ahLst/>
                  <a:cxnLst>
                    <a:cxn ang="0">
                      <a:pos x="T0" y="T1"/>
                    </a:cxn>
                    <a:cxn ang="0">
                      <a:pos x="T2" y="T3"/>
                    </a:cxn>
                    <a:cxn ang="0">
                      <a:pos x="T4" y="T5"/>
                    </a:cxn>
                  </a:cxnLst>
                  <a:rect l="0" t="0" r="r" b="b"/>
                  <a:pathLst>
                    <a:path w="540" h="383">
                      <a:moveTo>
                        <a:pt x="0" y="383"/>
                      </a:moveTo>
                      <a:lnTo>
                        <a:pt x="330" y="0"/>
                      </a:lnTo>
                      <a:lnTo>
                        <a:pt x="540" y="128"/>
                      </a:lnTo>
                    </a:path>
                  </a:pathLst>
                </a:custGeom>
                <a:noFill/>
                <a:ln w="44450">
                  <a:pattFill prst="zigZag">
                    <a:fgClr>
                      <a:srgbClr val="000000"/>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8" name="Freeform 26">
                  <a:extLst>
                    <a:ext uri="{FF2B5EF4-FFF2-40B4-BE49-F238E27FC236}">
                      <a16:creationId xmlns:a16="http://schemas.microsoft.com/office/drawing/2014/main" id="{C88C538D-6850-359B-FDB5-72D38117FD2B}"/>
                    </a:ext>
                  </a:extLst>
                </p:cNvPr>
                <p:cNvSpPr>
                  <a:spLocks/>
                </p:cNvSpPr>
                <p:nvPr/>
              </p:nvSpPr>
              <p:spPr bwMode="auto">
                <a:xfrm>
                  <a:off x="2995469" y="9354008"/>
                  <a:ext cx="614363" cy="247650"/>
                </a:xfrm>
                <a:custGeom>
                  <a:avLst/>
                  <a:gdLst>
                    <a:gd name="T0" fmla="*/ 0 w 967"/>
                    <a:gd name="T1" fmla="*/ 165 h 390"/>
                    <a:gd name="T2" fmla="*/ 367 w 967"/>
                    <a:gd name="T3" fmla="*/ 390 h 390"/>
                    <a:gd name="T4" fmla="*/ 735 w 967"/>
                    <a:gd name="T5" fmla="*/ 0 h 390"/>
                    <a:gd name="T6" fmla="*/ 967 w 967"/>
                    <a:gd name="T7" fmla="*/ 143 h 390"/>
                  </a:gdLst>
                  <a:ahLst/>
                  <a:cxnLst>
                    <a:cxn ang="0">
                      <a:pos x="T0" y="T1"/>
                    </a:cxn>
                    <a:cxn ang="0">
                      <a:pos x="T2" y="T3"/>
                    </a:cxn>
                    <a:cxn ang="0">
                      <a:pos x="T4" y="T5"/>
                    </a:cxn>
                    <a:cxn ang="0">
                      <a:pos x="T6" y="T7"/>
                    </a:cxn>
                  </a:cxnLst>
                  <a:rect l="0" t="0" r="r" b="b"/>
                  <a:pathLst>
                    <a:path w="967" h="390">
                      <a:moveTo>
                        <a:pt x="0" y="165"/>
                      </a:moveTo>
                      <a:lnTo>
                        <a:pt x="367" y="390"/>
                      </a:lnTo>
                      <a:lnTo>
                        <a:pt x="735" y="0"/>
                      </a:lnTo>
                      <a:lnTo>
                        <a:pt x="967" y="1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69" name="Freeform 25">
                  <a:extLst>
                    <a:ext uri="{FF2B5EF4-FFF2-40B4-BE49-F238E27FC236}">
                      <a16:creationId xmlns:a16="http://schemas.microsoft.com/office/drawing/2014/main" id="{25CCA633-8F02-5BAC-6A66-5E4FAC37E183}"/>
                    </a:ext>
                  </a:extLst>
                </p:cNvPr>
                <p:cNvSpPr>
                  <a:spLocks/>
                </p:cNvSpPr>
                <p:nvPr/>
              </p:nvSpPr>
              <p:spPr bwMode="auto">
                <a:xfrm>
                  <a:off x="2962132" y="9501646"/>
                  <a:ext cx="414337" cy="257175"/>
                </a:xfrm>
                <a:custGeom>
                  <a:avLst/>
                  <a:gdLst>
                    <a:gd name="T0" fmla="*/ 0 w 653"/>
                    <a:gd name="T1" fmla="*/ 0 h 405"/>
                    <a:gd name="T2" fmla="*/ 653 w 653"/>
                    <a:gd name="T3" fmla="*/ 405 h 405"/>
                  </a:gdLst>
                  <a:ahLst/>
                  <a:cxnLst>
                    <a:cxn ang="0">
                      <a:pos x="T0" y="T1"/>
                    </a:cxn>
                    <a:cxn ang="0">
                      <a:pos x="T2" y="T3"/>
                    </a:cxn>
                  </a:cxnLst>
                  <a:rect l="0" t="0" r="r" b="b"/>
                  <a:pathLst>
                    <a:path w="653" h="405">
                      <a:moveTo>
                        <a:pt x="0" y="0"/>
                      </a:moveTo>
                      <a:cubicBezTo>
                        <a:pt x="109" y="67"/>
                        <a:pt x="517" y="321"/>
                        <a:pt x="653" y="40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0" name="Freeform 24">
                  <a:extLst>
                    <a:ext uri="{FF2B5EF4-FFF2-40B4-BE49-F238E27FC236}">
                      <a16:creationId xmlns:a16="http://schemas.microsoft.com/office/drawing/2014/main" id="{E2C3C99F-FC06-1845-6EB2-3B3F0414D638}"/>
                    </a:ext>
                  </a:extLst>
                </p:cNvPr>
                <p:cNvSpPr>
                  <a:spLocks/>
                </p:cNvSpPr>
                <p:nvPr/>
              </p:nvSpPr>
              <p:spPr bwMode="auto">
                <a:xfrm>
                  <a:off x="3276457" y="9420683"/>
                  <a:ext cx="323850" cy="285750"/>
                </a:xfrm>
                <a:custGeom>
                  <a:avLst/>
                  <a:gdLst>
                    <a:gd name="T0" fmla="*/ 173 w 510"/>
                    <a:gd name="T1" fmla="*/ 450 h 450"/>
                    <a:gd name="T2" fmla="*/ 0 w 510"/>
                    <a:gd name="T3" fmla="*/ 338 h 450"/>
                    <a:gd name="T4" fmla="*/ 300 w 510"/>
                    <a:gd name="T5" fmla="*/ 0 h 450"/>
                    <a:gd name="T6" fmla="*/ 510 w 510"/>
                    <a:gd name="T7" fmla="*/ 135 h 450"/>
                  </a:gdLst>
                  <a:ahLst/>
                  <a:cxnLst>
                    <a:cxn ang="0">
                      <a:pos x="T0" y="T1"/>
                    </a:cxn>
                    <a:cxn ang="0">
                      <a:pos x="T2" y="T3"/>
                    </a:cxn>
                    <a:cxn ang="0">
                      <a:pos x="T4" y="T5"/>
                    </a:cxn>
                    <a:cxn ang="0">
                      <a:pos x="T6" y="T7"/>
                    </a:cxn>
                  </a:cxnLst>
                  <a:rect l="0" t="0" r="r" b="b"/>
                  <a:pathLst>
                    <a:path w="510" h="450">
                      <a:moveTo>
                        <a:pt x="173" y="450"/>
                      </a:moveTo>
                      <a:lnTo>
                        <a:pt x="0" y="338"/>
                      </a:lnTo>
                      <a:lnTo>
                        <a:pt x="300" y="0"/>
                      </a:lnTo>
                      <a:lnTo>
                        <a:pt x="510" y="13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1" name="Freeform 23">
                  <a:extLst>
                    <a:ext uri="{FF2B5EF4-FFF2-40B4-BE49-F238E27FC236}">
                      <a16:creationId xmlns:a16="http://schemas.microsoft.com/office/drawing/2014/main" id="{A1B1A0B0-7F62-1AAD-DF1B-975CC5B7439C}"/>
                    </a:ext>
                  </a:extLst>
                </p:cNvPr>
                <p:cNvSpPr>
                  <a:spLocks/>
                </p:cNvSpPr>
                <p:nvPr/>
              </p:nvSpPr>
              <p:spPr bwMode="auto">
                <a:xfrm>
                  <a:off x="3328844" y="10735133"/>
                  <a:ext cx="357188" cy="33338"/>
                </a:xfrm>
                <a:custGeom>
                  <a:avLst/>
                  <a:gdLst>
                    <a:gd name="T0" fmla="*/ 0 w 562"/>
                    <a:gd name="T1" fmla="*/ 0 h 53"/>
                    <a:gd name="T2" fmla="*/ 562 w 562"/>
                    <a:gd name="T3" fmla="*/ 53 h 53"/>
                  </a:gdLst>
                  <a:ahLst/>
                  <a:cxnLst>
                    <a:cxn ang="0">
                      <a:pos x="T0" y="T1"/>
                    </a:cxn>
                    <a:cxn ang="0">
                      <a:pos x="T2" y="T3"/>
                    </a:cxn>
                  </a:cxnLst>
                  <a:rect l="0" t="0" r="r" b="b"/>
                  <a:pathLst>
                    <a:path w="562" h="53">
                      <a:moveTo>
                        <a:pt x="0" y="0"/>
                      </a:moveTo>
                      <a:cubicBezTo>
                        <a:pt x="94" y="9"/>
                        <a:pt x="445" y="42"/>
                        <a:pt x="562" y="5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2" name="Freeform 22">
                  <a:extLst>
                    <a:ext uri="{FF2B5EF4-FFF2-40B4-BE49-F238E27FC236}">
                      <a16:creationId xmlns:a16="http://schemas.microsoft.com/office/drawing/2014/main" id="{04E68EA6-A96C-9003-506F-968269E77786}"/>
                    </a:ext>
                  </a:extLst>
                </p:cNvPr>
                <p:cNvSpPr>
                  <a:spLocks/>
                </p:cNvSpPr>
                <p:nvPr/>
              </p:nvSpPr>
              <p:spPr bwMode="auto">
                <a:xfrm>
                  <a:off x="3338369" y="10787521"/>
                  <a:ext cx="352425" cy="33337"/>
                </a:xfrm>
                <a:custGeom>
                  <a:avLst/>
                  <a:gdLst>
                    <a:gd name="T0" fmla="*/ 0 w 555"/>
                    <a:gd name="T1" fmla="*/ 0 h 52"/>
                    <a:gd name="T2" fmla="*/ 555 w 555"/>
                    <a:gd name="T3" fmla="*/ 52 h 52"/>
                  </a:gdLst>
                  <a:ahLst/>
                  <a:cxnLst>
                    <a:cxn ang="0">
                      <a:pos x="T0" y="T1"/>
                    </a:cxn>
                    <a:cxn ang="0">
                      <a:pos x="T2" y="T3"/>
                    </a:cxn>
                  </a:cxnLst>
                  <a:rect l="0" t="0" r="r" b="b"/>
                  <a:pathLst>
                    <a:path w="555" h="52">
                      <a:moveTo>
                        <a:pt x="0" y="0"/>
                      </a:moveTo>
                      <a:lnTo>
                        <a:pt x="555" y="5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3" name="Freeform 17">
                  <a:extLst>
                    <a:ext uri="{FF2B5EF4-FFF2-40B4-BE49-F238E27FC236}">
                      <a16:creationId xmlns:a16="http://schemas.microsoft.com/office/drawing/2014/main" id="{17A890FA-DF0D-3B2A-3CBF-9307EC06C1F2}"/>
                    </a:ext>
                  </a:extLst>
                </p:cNvPr>
                <p:cNvSpPr>
                  <a:spLocks/>
                </p:cNvSpPr>
                <p:nvPr/>
              </p:nvSpPr>
              <p:spPr bwMode="auto">
                <a:xfrm>
                  <a:off x="4838557" y="10882771"/>
                  <a:ext cx="204787" cy="34925"/>
                </a:xfrm>
                <a:custGeom>
                  <a:avLst/>
                  <a:gdLst>
                    <a:gd name="T0" fmla="*/ 0 w 323"/>
                    <a:gd name="T1" fmla="*/ 0 h 54"/>
                    <a:gd name="T2" fmla="*/ 150 w 323"/>
                    <a:gd name="T3" fmla="*/ 52 h 54"/>
                    <a:gd name="T4" fmla="*/ 323 w 323"/>
                    <a:gd name="T5" fmla="*/ 15 h 54"/>
                  </a:gdLst>
                  <a:ahLst/>
                  <a:cxnLst>
                    <a:cxn ang="0">
                      <a:pos x="T0" y="T1"/>
                    </a:cxn>
                    <a:cxn ang="0">
                      <a:pos x="T2" y="T3"/>
                    </a:cxn>
                    <a:cxn ang="0">
                      <a:pos x="T4" y="T5"/>
                    </a:cxn>
                  </a:cxnLst>
                  <a:rect l="0" t="0" r="r" b="b"/>
                  <a:pathLst>
                    <a:path w="323" h="54">
                      <a:moveTo>
                        <a:pt x="0" y="0"/>
                      </a:moveTo>
                      <a:cubicBezTo>
                        <a:pt x="25" y="9"/>
                        <a:pt x="96" y="50"/>
                        <a:pt x="150" y="52"/>
                      </a:cubicBezTo>
                      <a:cubicBezTo>
                        <a:pt x="204" y="54"/>
                        <a:pt x="287" y="23"/>
                        <a:pt x="323" y="15"/>
                      </a:cubicBezTo>
                    </a:path>
                  </a:pathLst>
                </a:custGeom>
                <a:noFill/>
                <a:ln w="31750">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4" name="Freeform 16">
                  <a:extLst>
                    <a:ext uri="{FF2B5EF4-FFF2-40B4-BE49-F238E27FC236}">
                      <a16:creationId xmlns:a16="http://schemas.microsoft.com/office/drawing/2014/main" id="{BEE08F94-8805-3F23-E265-2AF0757E742D}"/>
                    </a:ext>
                  </a:extLst>
                </p:cNvPr>
                <p:cNvSpPr>
                  <a:spLocks/>
                </p:cNvSpPr>
                <p:nvPr/>
              </p:nvSpPr>
              <p:spPr bwMode="auto">
                <a:xfrm>
                  <a:off x="1954069" y="5585283"/>
                  <a:ext cx="5511800" cy="2630488"/>
                </a:xfrm>
                <a:custGeom>
                  <a:avLst/>
                  <a:gdLst>
                    <a:gd name="T0" fmla="*/ 7190 w 8680"/>
                    <a:gd name="T1" fmla="*/ 4105 h 4143"/>
                    <a:gd name="T2" fmla="*/ 6960 w 8680"/>
                    <a:gd name="T3" fmla="*/ 4015 h 4143"/>
                    <a:gd name="T4" fmla="*/ 7230 w 8680"/>
                    <a:gd name="T5" fmla="*/ 4025 h 4143"/>
                    <a:gd name="T6" fmla="*/ 7540 w 8680"/>
                    <a:gd name="T7" fmla="*/ 3935 h 4143"/>
                    <a:gd name="T8" fmla="*/ 7820 w 8680"/>
                    <a:gd name="T9" fmla="*/ 3880 h 4143"/>
                    <a:gd name="T10" fmla="*/ 8500 w 8680"/>
                    <a:gd name="T11" fmla="*/ 3050 h 4143"/>
                    <a:gd name="T12" fmla="*/ 8520 w 8680"/>
                    <a:gd name="T13" fmla="*/ 2860 h 4143"/>
                    <a:gd name="T14" fmla="*/ 8680 w 8680"/>
                    <a:gd name="T15" fmla="*/ 2510 h 4143"/>
                    <a:gd name="T16" fmla="*/ 8530 w 8680"/>
                    <a:gd name="T17" fmla="*/ 2473 h 4143"/>
                    <a:gd name="T18" fmla="*/ 8230 w 8680"/>
                    <a:gd name="T19" fmla="*/ 2490 h 4143"/>
                    <a:gd name="T20" fmla="*/ 8040 w 8680"/>
                    <a:gd name="T21" fmla="*/ 2653 h 4143"/>
                    <a:gd name="T22" fmla="*/ 8070 w 8680"/>
                    <a:gd name="T23" fmla="*/ 2300 h 4143"/>
                    <a:gd name="T24" fmla="*/ 7950 w 8680"/>
                    <a:gd name="T25" fmla="*/ 2093 h 4143"/>
                    <a:gd name="T26" fmla="*/ 7870 w 8680"/>
                    <a:gd name="T27" fmla="*/ 2348 h 4143"/>
                    <a:gd name="T28" fmla="*/ 7630 w 8680"/>
                    <a:gd name="T29" fmla="*/ 2573 h 4143"/>
                    <a:gd name="T30" fmla="*/ 7550 w 8680"/>
                    <a:gd name="T31" fmla="*/ 2853 h 4143"/>
                    <a:gd name="T32" fmla="*/ 7320 w 8680"/>
                    <a:gd name="T33" fmla="*/ 2763 h 4143"/>
                    <a:gd name="T34" fmla="*/ 7200 w 8680"/>
                    <a:gd name="T35" fmla="*/ 2438 h 4143"/>
                    <a:gd name="T36" fmla="*/ 7070 w 8680"/>
                    <a:gd name="T37" fmla="*/ 2193 h 4143"/>
                    <a:gd name="T38" fmla="*/ 6940 w 8680"/>
                    <a:gd name="T39" fmla="*/ 2013 h 4143"/>
                    <a:gd name="T40" fmla="*/ 6720 w 8680"/>
                    <a:gd name="T41" fmla="*/ 2058 h 4143"/>
                    <a:gd name="T42" fmla="*/ 6570 w 8680"/>
                    <a:gd name="T43" fmla="*/ 2023 h 4143"/>
                    <a:gd name="T44" fmla="*/ 6610 w 8680"/>
                    <a:gd name="T45" fmla="*/ 1470 h 4143"/>
                    <a:gd name="T46" fmla="*/ 6790 w 8680"/>
                    <a:gd name="T47" fmla="*/ 1453 h 4143"/>
                    <a:gd name="T48" fmla="*/ 6830 w 8680"/>
                    <a:gd name="T49" fmla="*/ 1255 h 4143"/>
                    <a:gd name="T50" fmla="*/ 6670 w 8680"/>
                    <a:gd name="T51" fmla="*/ 913 h 4143"/>
                    <a:gd name="T52" fmla="*/ 6750 w 8680"/>
                    <a:gd name="T53" fmla="*/ 533 h 4143"/>
                    <a:gd name="T54" fmla="*/ 6570 w 8680"/>
                    <a:gd name="T55" fmla="*/ 380 h 4143"/>
                    <a:gd name="T56" fmla="*/ 6350 w 8680"/>
                    <a:gd name="T57" fmla="*/ 308 h 4143"/>
                    <a:gd name="T58" fmla="*/ 6230 w 8680"/>
                    <a:gd name="T59" fmla="*/ 45 h 4143"/>
                    <a:gd name="T60" fmla="*/ 5930 w 8680"/>
                    <a:gd name="T61" fmla="*/ 35 h 4143"/>
                    <a:gd name="T62" fmla="*/ 5810 w 8680"/>
                    <a:gd name="T63" fmla="*/ 218 h 4143"/>
                    <a:gd name="T64" fmla="*/ 5560 w 8680"/>
                    <a:gd name="T65" fmla="*/ 353 h 4143"/>
                    <a:gd name="T66" fmla="*/ 5410 w 8680"/>
                    <a:gd name="T67" fmla="*/ 803 h 4143"/>
                    <a:gd name="T68" fmla="*/ 5160 w 8680"/>
                    <a:gd name="T69" fmla="*/ 913 h 4143"/>
                    <a:gd name="T70" fmla="*/ 4710 w 8680"/>
                    <a:gd name="T71" fmla="*/ 948 h 4143"/>
                    <a:gd name="T72" fmla="*/ 4330 w 8680"/>
                    <a:gd name="T73" fmla="*/ 1210 h 4143"/>
                    <a:gd name="T74" fmla="*/ 3650 w 8680"/>
                    <a:gd name="T75" fmla="*/ 820 h 4143"/>
                    <a:gd name="T76" fmla="*/ 3370 w 8680"/>
                    <a:gd name="T77" fmla="*/ 1010 h 4143"/>
                    <a:gd name="T78" fmla="*/ 3220 w 8680"/>
                    <a:gd name="T79" fmla="*/ 1643 h 4143"/>
                    <a:gd name="T80" fmla="*/ 2840 w 8680"/>
                    <a:gd name="T81" fmla="*/ 1878 h 4143"/>
                    <a:gd name="T82" fmla="*/ 2560 w 8680"/>
                    <a:gd name="T83" fmla="*/ 1950 h 4143"/>
                    <a:gd name="T84" fmla="*/ 1680 w 8680"/>
                    <a:gd name="T85" fmla="*/ 1985 h 4143"/>
                    <a:gd name="T86" fmla="*/ 1680 w 8680"/>
                    <a:gd name="T87" fmla="*/ 2425 h 4143"/>
                    <a:gd name="T88" fmla="*/ 1640 w 8680"/>
                    <a:gd name="T89" fmla="*/ 2645 h 4143"/>
                    <a:gd name="T90" fmla="*/ 1520 w 8680"/>
                    <a:gd name="T91" fmla="*/ 2825 h 4143"/>
                    <a:gd name="T92" fmla="*/ 1000 w 8680"/>
                    <a:gd name="T93" fmla="*/ 3140 h 4143"/>
                    <a:gd name="T94" fmla="*/ 840 w 8680"/>
                    <a:gd name="T95" fmla="*/ 3448 h 4143"/>
                    <a:gd name="T96" fmla="*/ 460 w 8680"/>
                    <a:gd name="T97" fmla="*/ 3683 h 4143"/>
                    <a:gd name="T98" fmla="*/ 170 w 8680"/>
                    <a:gd name="T99" fmla="*/ 383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80" h="4143">
                      <a:moveTo>
                        <a:pt x="7130" y="4143"/>
                      </a:moveTo>
                      <a:lnTo>
                        <a:pt x="7190" y="4105"/>
                      </a:lnTo>
                      <a:lnTo>
                        <a:pt x="6840" y="4080"/>
                      </a:lnTo>
                      <a:lnTo>
                        <a:pt x="6960" y="4015"/>
                      </a:lnTo>
                      <a:lnTo>
                        <a:pt x="7060" y="3998"/>
                      </a:lnTo>
                      <a:lnTo>
                        <a:pt x="7230" y="4025"/>
                      </a:lnTo>
                      <a:lnTo>
                        <a:pt x="7460" y="3943"/>
                      </a:lnTo>
                      <a:lnTo>
                        <a:pt x="7540" y="3935"/>
                      </a:lnTo>
                      <a:lnTo>
                        <a:pt x="7750" y="3935"/>
                      </a:lnTo>
                      <a:lnTo>
                        <a:pt x="7820" y="3880"/>
                      </a:lnTo>
                      <a:lnTo>
                        <a:pt x="7980" y="3375"/>
                      </a:lnTo>
                      <a:lnTo>
                        <a:pt x="8500" y="3050"/>
                      </a:lnTo>
                      <a:lnTo>
                        <a:pt x="8380" y="2843"/>
                      </a:lnTo>
                      <a:lnTo>
                        <a:pt x="8520" y="2860"/>
                      </a:lnTo>
                      <a:lnTo>
                        <a:pt x="8560" y="2788"/>
                      </a:lnTo>
                      <a:lnTo>
                        <a:pt x="8680" y="2510"/>
                      </a:lnTo>
                      <a:lnTo>
                        <a:pt x="8620" y="2463"/>
                      </a:lnTo>
                      <a:lnTo>
                        <a:pt x="8530" y="2473"/>
                      </a:lnTo>
                      <a:lnTo>
                        <a:pt x="8410" y="2535"/>
                      </a:lnTo>
                      <a:lnTo>
                        <a:pt x="8230" y="2490"/>
                      </a:lnTo>
                      <a:lnTo>
                        <a:pt x="8130" y="2653"/>
                      </a:lnTo>
                      <a:lnTo>
                        <a:pt x="8040" y="2653"/>
                      </a:lnTo>
                      <a:lnTo>
                        <a:pt x="8000" y="2580"/>
                      </a:lnTo>
                      <a:lnTo>
                        <a:pt x="8070" y="2300"/>
                      </a:lnTo>
                      <a:lnTo>
                        <a:pt x="8080" y="2193"/>
                      </a:lnTo>
                      <a:lnTo>
                        <a:pt x="7950" y="2093"/>
                      </a:lnTo>
                      <a:lnTo>
                        <a:pt x="7860" y="2175"/>
                      </a:lnTo>
                      <a:lnTo>
                        <a:pt x="7870" y="2348"/>
                      </a:lnTo>
                      <a:lnTo>
                        <a:pt x="7600" y="2393"/>
                      </a:lnTo>
                      <a:lnTo>
                        <a:pt x="7630" y="2573"/>
                      </a:lnTo>
                      <a:lnTo>
                        <a:pt x="7580" y="2690"/>
                      </a:lnTo>
                      <a:lnTo>
                        <a:pt x="7550" y="2853"/>
                      </a:lnTo>
                      <a:lnTo>
                        <a:pt x="7450" y="2860"/>
                      </a:lnTo>
                      <a:lnTo>
                        <a:pt x="7320" y="2763"/>
                      </a:lnTo>
                      <a:lnTo>
                        <a:pt x="7270" y="2580"/>
                      </a:lnTo>
                      <a:cubicBezTo>
                        <a:pt x="7208" y="2440"/>
                        <a:pt x="7248" y="2480"/>
                        <a:pt x="7200" y="2438"/>
                      </a:cubicBezTo>
                      <a:lnTo>
                        <a:pt x="7150" y="2293"/>
                      </a:lnTo>
                      <a:lnTo>
                        <a:pt x="7070" y="2193"/>
                      </a:lnTo>
                      <a:lnTo>
                        <a:pt x="7030" y="2048"/>
                      </a:lnTo>
                      <a:lnTo>
                        <a:pt x="6940" y="2013"/>
                      </a:lnTo>
                      <a:lnTo>
                        <a:pt x="6830" y="2013"/>
                      </a:lnTo>
                      <a:lnTo>
                        <a:pt x="6720" y="2058"/>
                      </a:lnTo>
                      <a:lnTo>
                        <a:pt x="6640" y="2068"/>
                      </a:lnTo>
                      <a:lnTo>
                        <a:pt x="6570" y="2023"/>
                      </a:lnTo>
                      <a:lnTo>
                        <a:pt x="6560" y="1543"/>
                      </a:lnTo>
                      <a:lnTo>
                        <a:pt x="6610" y="1470"/>
                      </a:lnTo>
                      <a:lnTo>
                        <a:pt x="6720" y="1453"/>
                      </a:lnTo>
                      <a:lnTo>
                        <a:pt x="6790" y="1453"/>
                      </a:lnTo>
                      <a:lnTo>
                        <a:pt x="6830" y="1345"/>
                      </a:lnTo>
                      <a:lnTo>
                        <a:pt x="6830" y="1255"/>
                      </a:lnTo>
                      <a:lnTo>
                        <a:pt x="6770" y="1093"/>
                      </a:lnTo>
                      <a:lnTo>
                        <a:pt x="6670" y="913"/>
                      </a:lnTo>
                      <a:lnTo>
                        <a:pt x="6630" y="820"/>
                      </a:lnTo>
                      <a:lnTo>
                        <a:pt x="6750" y="533"/>
                      </a:lnTo>
                      <a:lnTo>
                        <a:pt x="6650" y="415"/>
                      </a:lnTo>
                      <a:lnTo>
                        <a:pt x="6570" y="380"/>
                      </a:lnTo>
                      <a:lnTo>
                        <a:pt x="6440" y="353"/>
                      </a:lnTo>
                      <a:lnTo>
                        <a:pt x="6350" y="308"/>
                      </a:lnTo>
                      <a:lnTo>
                        <a:pt x="6240" y="208"/>
                      </a:lnTo>
                      <a:lnTo>
                        <a:pt x="6230" y="45"/>
                      </a:lnTo>
                      <a:lnTo>
                        <a:pt x="6080" y="0"/>
                      </a:lnTo>
                      <a:lnTo>
                        <a:pt x="5930" y="35"/>
                      </a:lnTo>
                      <a:lnTo>
                        <a:pt x="5870" y="145"/>
                      </a:lnTo>
                      <a:lnTo>
                        <a:pt x="5810" y="218"/>
                      </a:lnTo>
                      <a:lnTo>
                        <a:pt x="5650" y="298"/>
                      </a:lnTo>
                      <a:lnTo>
                        <a:pt x="5560" y="353"/>
                      </a:lnTo>
                      <a:lnTo>
                        <a:pt x="5400" y="588"/>
                      </a:lnTo>
                      <a:lnTo>
                        <a:pt x="5410" y="803"/>
                      </a:lnTo>
                      <a:lnTo>
                        <a:pt x="5320" y="903"/>
                      </a:lnTo>
                      <a:lnTo>
                        <a:pt x="5160" y="913"/>
                      </a:lnTo>
                      <a:lnTo>
                        <a:pt x="4800" y="913"/>
                      </a:lnTo>
                      <a:lnTo>
                        <a:pt x="4710" y="948"/>
                      </a:lnTo>
                      <a:lnTo>
                        <a:pt x="4400" y="1228"/>
                      </a:lnTo>
                      <a:lnTo>
                        <a:pt x="4330" y="1210"/>
                      </a:lnTo>
                      <a:lnTo>
                        <a:pt x="3710" y="775"/>
                      </a:lnTo>
                      <a:lnTo>
                        <a:pt x="3650" y="820"/>
                      </a:lnTo>
                      <a:lnTo>
                        <a:pt x="3590" y="840"/>
                      </a:lnTo>
                      <a:lnTo>
                        <a:pt x="3370" y="1010"/>
                      </a:lnTo>
                      <a:lnTo>
                        <a:pt x="3370" y="1200"/>
                      </a:lnTo>
                      <a:lnTo>
                        <a:pt x="3220" y="1643"/>
                      </a:lnTo>
                      <a:lnTo>
                        <a:pt x="2970" y="1653"/>
                      </a:lnTo>
                      <a:lnTo>
                        <a:pt x="2840" y="1878"/>
                      </a:lnTo>
                      <a:lnTo>
                        <a:pt x="2730" y="1905"/>
                      </a:lnTo>
                      <a:lnTo>
                        <a:pt x="2560" y="1950"/>
                      </a:lnTo>
                      <a:lnTo>
                        <a:pt x="1940" y="1805"/>
                      </a:lnTo>
                      <a:lnTo>
                        <a:pt x="1680" y="1985"/>
                      </a:lnTo>
                      <a:lnTo>
                        <a:pt x="1650" y="2165"/>
                      </a:lnTo>
                      <a:lnTo>
                        <a:pt x="1680" y="2425"/>
                      </a:lnTo>
                      <a:lnTo>
                        <a:pt x="1740" y="2565"/>
                      </a:lnTo>
                      <a:lnTo>
                        <a:pt x="1640" y="2645"/>
                      </a:lnTo>
                      <a:lnTo>
                        <a:pt x="1540" y="2765"/>
                      </a:lnTo>
                      <a:lnTo>
                        <a:pt x="1520" y="2825"/>
                      </a:lnTo>
                      <a:lnTo>
                        <a:pt x="1110" y="3023"/>
                      </a:lnTo>
                      <a:lnTo>
                        <a:pt x="1000" y="3140"/>
                      </a:lnTo>
                      <a:lnTo>
                        <a:pt x="920" y="3295"/>
                      </a:lnTo>
                      <a:lnTo>
                        <a:pt x="840" y="3448"/>
                      </a:lnTo>
                      <a:lnTo>
                        <a:pt x="660" y="3600"/>
                      </a:lnTo>
                      <a:lnTo>
                        <a:pt x="460" y="3683"/>
                      </a:lnTo>
                      <a:lnTo>
                        <a:pt x="310" y="3735"/>
                      </a:lnTo>
                      <a:lnTo>
                        <a:pt x="170" y="3835"/>
                      </a:lnTo>
                      <a:lnTo>
                        <a:pt x="0" y="4025"/>
                      </a:lnTo>
                    </a:path>
                  </a:pathLst>
                </a:custGeom>
                <a:noFill/>
                <a:ln w="19050">
                  <a:solidFill>
                    <a:srgbClr val="000000"/>
                  </a:solidFill>
                  <a:prstDash val="lgDashDot"/>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0075" name="直線コネクタ 2">
                  <a:extLst>
                    <a:ext uri="{FF2B5EF4-FFF2-40B4-BE49-F238E27FC236}">
                      <a16:creationId xmlns:a16="http://schemas.microsoft.com/office/drawing/2014/main" id="{85455F97-525A-9E21-1AB3-16A34AC6614B}"/>
                    </a:ext>
                  </a:extLst>
                </p:cNvPr>
                <p:cNvSpPr>
                  <a:spLocks/>
                </p:cNvSpPr>
                <p:nvPr/>
              </p:nvSpPr>
              <p:spPr bwMode="auto">
                <a:xfrm>
                  <a:off x="2301732" y="7926846"/>
                  <a:ext cx="211137" cy="182562"/>
                </a:xfrm>
                <a:custGeom>
                  <a:avLst/>
                  <a:gdLst>
                    <a:gd name="T0" fmla="*/ 0 w 332"/>
                    <a:gd name="T1" fmla="*/ 0 h 287"/>
                    <a:gd name="T2" fmla="*/ 267 w 332"/>
                    <a:gd name="T3" fmla="*/ 147 h 287"/>
                    <a:gd name="T4" fmla="*/ 332 w 332"/>
                    <a:gd name="T5" fmla="*/ 287 h 287"/>
                  </a:gdLst>
                  <a:ahLst/>
                  <a:cxnLst>
                    <a:cxn ang="0">
                      <a:pos x="T0" y="T1"/>
                    </a:cxn>
                    <a:cxn ang="0">
                      <a:pos x="T2" y="T3"/>
                    </a:cxn>
                    <a:cxn ang="0">
                      <a:pos x="T4" y="T5"/>
                    </a:cxn>
                  </a:cxnLst>
                  <a:rect l="0" t="0" r="r" b="b"/>
                  <a:pathLst>
                    <a:path w="332" h="287">
                      <a:moveTo>
                        <a:pt x="0" y="0"/>
                      </a:moveTo>
                      <a:lnTo>
                        <a:pt x="267" y="147"/>
                      </a:lnTo>
                      <a:lnTo>
                        <a:pt x="332" y="287"/>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6" name="直線コネクタ 346">
                  <a:extLst>
                    <a:ext uri="{FF2B5EF4-FFF2-40B4-BE49-F238E27FC236}">
                      <a16:creationId xmlns:a16="http://schemas.microsoft.com/office/drawing/2014/main" id="{615DD547-E1C7-A7F1-1EFA-D4657FCE0990}"/>
                    </a:ext>
                  </a:extLst>
                </p:cNvPr>
                <p:cNvSpPr>
                  <a:spLocks noChangeShapeType="1"/>
                </p:cNvSpPr>
                <p:nvPr/>
              </p:nvSpPr>
              <p:spPr bwMode="auto">
                <a:xfrm>
                  <a:off x="2503344" y="8693608"/>
                  <a:ext cx="58738" cy="139700"/>
                </a:xfrm>
                <a:prstGeom prst="line">
                  <a:avLst/>
                </a:prstGeom>
                <a:noFill/>
                <a:ln w="28575">
                  <a:solidFill>
                    <a:srgbClr val="00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7" name="直線コネクタ 343">
                  <a:extLst>
                    <a:ext uri="{FF2B5EF4-FFF2-40B4-BE49-F238E27FC236}">
                      <a16:creationId xmlns:a16="http://schemas.microsoft.com/office/drawing/2014/main" id="{F1615012-9EC2-A3CC-0F5D-8428020BC6B9}"/>
                    </a:ext>
                  </a:extLst>
                </p:cNvPr>
                <p:cNvSpPr>
                  <a:spLocks/>
                </p:cNvSpPr>
                <p:nvPr/>
              </p:nvSpPr>
              <p:spPr bwMode="auto">
                <a:xfrm>
                  <a:off x="2554144" y="8155446"/>
                  <a:ext cx="104775" cy="185737"/>
                </a:xfrm>
                <a:custGeom>
                  <a:avLst/>
                  <a:gdLst>
                    <a:gd name="T0" fmla="*/ 0 w 167"/>
                    <a:gd name="T1" fmla="*/ 0 h 292"/>
                    <a:gd name="T2" fmla="*/ 73 w 167"/>
                    <a:gd name="T3" fmla="*/ 77 h 292"/>
                    <a:gd name="T4" fmla="*/ 139 w 167"/>
                    <a:gd name="T5" fmla="*/ 190 h 292"/>
                    <a:gd name="T6" fmla="*/ 167 w 167"/>
                    <a:gd name="T7" fmla="*/ 292 h 292"/>
                  </a:gdLst>
                  <a:ahLst/>
                  <a:cxnLst>
                    <a:cxn ang="0">
                      <a:pos x="T0" y="T1"/>
                    </a:cxn>
                    <a:cxn ang="0">
                      <a:pos x="T2" y="T3"/>
                    </a:cxn>
                    <a:cxn ang="0">
                      <a:pos x="T4" y="T5"/>
                    </a:cxn>
                    <a:cxn ang="0">
                      <a:pos x="T6" y="T7"/>
                    </a:cxn>
                  </a:cxnLst>
                  <a:rect l="0" t="0" r="r" b="b"/>
                  <a:pathLst>
                    <a:path w="167" h="292">
                      <a:moveTo>
                        <a:pt x="0" y="0"/>
                      </a:moveTo>
                      <a:lnTo>
                        <a:pt x="73" y="77"/>
                      </a:lnTo>
                      <a:lnTo>
                        <a:pt x="139" y="190"/>
                      </a:lnTo>
                      <a:lnTo>
                        <a:pt x="167" y="292"/>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078" name="Freeform 4">
                  <a:extLst>
                    <a:ext uri="{FF2B5EF4-FFF2-40B4-BE49-F238E27FC236}">
                      <a16:creationId xmlns:a16="http://schemas.microsoft.com/office/drawing/2014/main" id="{E46ADFEC-F119-117C-13CF-D81997F4CBC0}"/>
                    </a:ext>
                  </a:extLst>
                </p:cNvPr>
                <p:cNvSpPr>
                  <a:spLocks/>
                </p:cNvSpPr>
                <p:nvPr/>
              </p:nvSpPr>
              <p:spPr bwMode="auto">
                <a:xfrm>
                  <a:off x="4022582" y="9165096"/>
                  <a:ext cx="152400" cy="501650"/>
                </a:xfrm>
                <a:custGeom>
                  <a:avLst/>
                  <a:gdLst>
                    <a:gd name="T0" fmla="*/ 240 w 240"/>
                    <a:gd name="T1" fmla="*/ 0 h 790"/>
                    <a:gd name="T2" fmla="*/ 150 w 240"/>
                    <a:gd name="T3" fmla="*/ 0 h 790"/>
                    <a:gd name="T4" fmla="*/ 150 w 240"/>
                    <a:gd name="T5" fmla="*/ 190 h 790"/>
                    <a:gd name="T6" fmla="*/ 50 w 240"/>
                    <a:gd name="T7" fmla="*/ 150 h 790"/>
                    <a:gd name="T8" fmla="*/ 0 w 240"/>
                    <a:gd name="T9" fmla="*/ 390 h 790"/>
                    <a:gd name="T10" fmla="*/ 75 w 240"/>
                    <a:gd name="T11" fmla="*/ 668 h 790"/>
                    <a:gd name="T12" fmla="*/ 140 w 240"/>
                    <a:gd name="T13" fmla="*/ 778 h 790"/>
                    <a:gd name="T14" fmla="*/ 220 w 240"/>
                    <a:gd name="T15" fmla="*/ 790 h 7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790">
                      <a:moveTo>
                        <a:pt x="240" y="0"/>
                      </a:moveTo>
                      <a:lnTo>
                        <a:pt x="150" y="0"/>
                      </a:lnTo>
                      <a:lnTo>
                        <a:pt x="150" y="190"/>
                      </a:lnTo>
                      <a:lnTo>
                        <a:pt x="50" y="150"/>
                      </a:lnTo>
                      <a:lnTo>
                        <a:pt x="0" y="390"/>
                      </a:lnTo>
                      <a:lnTo>
                        <a:pt x="75" y="668"/>
                      </a:lnTo>
                      <a:lnTo>
                        <a:pt x="140" y="778"/>
                      </a:lnTo>
                      <a:lnTo>
                        <a:pt x="220" y="790"/>
                      </a:lnTo>
                    </a:path>
                  </a:pathLst>
                </a:custGeom>
                <a:noFill/>
                <a:ln w="28575">
                  <a:solidFill>
                    <a:srgbClr val="00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9993" name="グループ化 5">
                <a:extLst>
                  <a:ext uri="{FF2B5EF4-FFF2-40B4-BE49-F238E27FC236}">
                    <a16:creationId xmlns:a16="http://schemas.microsoft.com/office/drawing/2014/main" id="{FBFD0EB0-F422-0667-8A87-10326CE9663B}"/>
                  </a:ext>
                </a:extLst>
              </p:cNvPr>
              <p:cNvGrpSpPr>
                <a:grpSpLocks/>
              </p:cNvGrpSpPr>
              <p:nvPr/>
            </p:nvGrpSpPr>
            <p:grpSpPr bwMode="auto">
              <a:xfrm>
                <a:off x="8041291" y="2112731"/>
                <a:ext cx="970420" cy="463808"/>
                <a:chOff x="9900266" y="3732364"/>
                <a:chExt cx="1013707" cy="506653"/>
              </a:xfrm>
            </p:grpSpPr>
            <p:grpSp>
              <p:nvGrpSpPr>
                <p:cNvPr id="79997" name="グループ化 38">
                  <a:extLst>
                    <a:ext uri="{FF2B5EF4-FFF2-40B4-BE49-F238E27FC236}">
                      <a16:creationId xmlns:a16="http://schemas.microsoft.com/office/drawing/2014/main" id="{BE3F391F-EB52-BF8D-87C7-2AB7D68F6404}"/>
                    </a:ext>
                  </a:extLst>
                </p:cNvPr>
                <p:cNvGrpSpPr>
                  <a:grpSpLocks/>
                </p:cNvGrpSpPr>
                <p:nvPr/>
              </p:nvGrpSpPr>
              <p:grpSpPr bwMode="auto">
                <a:xfrm>
                  <a:off x="9900266" y="3732364"/>
                  <a:ext cx="1013707" cy="506653"/>
                  <a:chOff x="8280582" y="2733168"/>
                  <a:chExt cx="1106464" cy="506653"/>
                </a:xfrm>
              </p:grpSpPr>
              <p:sp>
                <p:nvSpPr>
                  <p:cNvPr id="79999" name="テキスト ボックス 79998">
                    <a:extLst>
                      <a:ext uri="{FF2B5EF4-FFF2-40B4-BE49-F238E27FC236}">
                        <a16:creationId xmlns:a16="http://schemas.microsoft.com/office/drawing/2014/main" id="{5B3B461A-3EA5-45E0-E9C9-22FE754291FB}"/>
                      </a:ext>
                    </a:extLst>
                  </p:cNvPr>
                  <p:cNvSpPr txBox="1"/>
                  <p:nvPr/>
                </p:nvSpPr>
                <p:spPr>
                  <a:xfrm>
                    <a:off x="8280582" y="2733168"/>
                    <a:ext cx="1106464" cy="506653"/>
                  </a:xfrm>
                  <a:prstGeom prst="rect">
                    <a:avLst/>
                  </a:prstGeom>
                  <a:solidFill>
                    <a:schemeClr val="bg1"/>
                  </a:solidFill>
                  <a:ln w="3175">
                    <a:solidFill>
                      <a:schemeClr val="tx1"/>
                    </a:solidFill>
                  </a:ln>
                </p:spPr>
                <p:txBody>
                  <a:bodyPr wrap="square" lIns="36000" tIns="36000" rIns="36000" bIns="36000">
                    <a:noAutofit/>
                  </a:bodyPr>
                  <a:lstStyle/>
                  <a:p>
                    <a:pPr algn="ctr">
                      <a:spcAft>
                        <a:spcPts val="600"/>
                      </a:spcAft>
                      <a:defRPr/>
                    </a:pPr>
                    <a:r>
                      <a:rPr lang="ja-JP" altLang="en-US" sz="1100" dirty="0">
                        <a:latin typeface="+mj-ea"/>
                      </a:rPr>
                      <a:t>Ｒ６工事実施箇所</a:t>
                    </a:r>
                    <a:endParaRPr lang="en-US" altLang="ja-JP" sz="1100" dirty="0">
                      <a:latin typeface="+mj-ea"/>
                    </a:endParaRPr>
                  </a:p>
                  <a:p>
                    <a:pPr algn="ctr">
                      <a:defRPr/>
                    </a:pPr>
                    <a:r>
                      <a:rPr lang="ja-JP" altLang="en-US" sz="1100" dirty="0">
                        <a:latin typeface="+mj-ea"/>
                        <a:ea typeface="+mj-ea"/>
                      </a:rPr>
                      <a:t>　　　堤防・護岸</a:t>
                    </a:r>
                    <a:endParaRPr lang="en-US" altLang="ja-JP" sz="1100" dirty="0">
                      <a:latin typeface="+mj-ea"/>
                      <a:ea typeface="+mj-ea"/>
                    </a:endParaRPr>
                  </a:p>
                  <a:p>
                    <a:pPr algn="ctr">
                      <a:defRPr/>
                    </a:pPr>
                    <a:r>
                      <a:rPr lang="ja-JP" altLang="en-US" sz="1100" dirty="0">
                        <a:latin typeface="+mj-ea"/>
                        <a:ea typeface="+mj-ea"/>
                      </a:rPr>
                      <a:t>橋　梁</a:t>
                    </a:r>
                    <a:endParaRPr lang="en-US" altLang="ja-JP" sz="1100" dirty="0">
                      <a:latin typeface="+mj-ea"/>
                      <a:ea typeface="+mj-ea"/>
                    </a:endParaRPr>
                  </a:p>
                </p:txBody>
              </p:sp>
              <p:sp>
                <p:nvSpPr>
                  <p:cNvPr id="80000" name="円/楕円 116">
                    <a:extLst>
                      <a:ext uri="{FF2B5EF4-FFF2-40B4-BE49-F238E27FC236}">
                        <a16:creationId xmlns:a16="http://schemas.microsoft.com/office/drawing/2014/main" id="{6FD634E0-5E47-DA07-FA53-DF9F7982B5D8}"/>
                      </a:ext>
                    </a:extLst>
                  </p:cNvPr>
                  <p:cNvSpPr/>
                  <p:nvPr/>
                </p:nvSpPr>
                <p:spPr>
                  <a:xfrm>
                    <a:off x="8386808" y="2946322"/>
                    <a:ext cx="198707" cy="1041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79998" name="正方形/長方形 79997">
                  <a:extLst>
                    <a:ext uri="{FF2B5EF4-FFF2-40B4-BE49-F238E27FC236}">
                      <a16:creationId xmlns:a16="http://schemas.microsoft.com/office/drawing/2014/main" id="{E644A07D-C600-DF6D-E04C-DEB6366B2E1A}"/>
                    </a:ext>
                  </a:extLst>
                </p:cNvPr>
                <p:cNvSpPr/>
                <p:nvPr/>
              </p:nvSpPr>
              <p:spPr>
                <a:xfrm>
                  <a:off x="10053234" y="4102293"/>
                  <a:ext cx="67092" cy="67308"/>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79994" name="正方形/長方形 79993">
                <a:extLst>
                  <a:ext uri="{FF2B5EF4-FFF2-40B4-BE49-F238E27FC236}">
                    <a16:creationId xmlns:a16="http://schemas.microsoft.com/office/drawing/2014/main" id="{6382FD77-3CCE-B93B-4797-CA4D2462DEAB}"/>
                  </a:ext>
                </a:extLst>
              </p:cNvPr>
              <p:cNvSpPr/>
              <p:nvPr/>
            </p:nvSpPr>
            <p:spPr bwMode="auto">
              <a:xfrm>
                <a:off x="7370459" y="2160581"/>
                <a:ext cx="64227" cy="61616"/>
              </a:xfrm>
              <a:prstGeom prst="rect">
                <a:avLst/>
              </a:prstGeom>
              <a:solidFill>
                <a:srgbClr val="FF0000"/>
              </a:solid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79995" name="円/楕円 116">
                <a:extLst>
                  <a:ext uri="{FF2B5EF4-FFF2-40B4-BE49-F238E27FC236}">
                    <a16:creationId xmlns:a16="http://schemas.microsoft.com/office/drawing/2014/main" id="{6655C08A-3687-DC05-257D-24F53A3710E4}"/>
                  </a:ext>
                </a:extLst>
              </p:cNvPr>
              <p:cNvSpPr/>
              <p:nvPr/>
            </p:nvSpPr>
            <p:spPr bwMode="auto">
              <a:xfrm rot="3348890">
                <a:off x="6931948" y="1772940"/>
                <a:ext cx="97442" cy="1056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sp>
            <p:nvSpPr>
              <p:cNvPr id="79996" name="円/楕円 116">
                <a:extLst>
                  <a:ext uri="{FF2B5EF4-FFF2-40B4-BE49-F238E27FC236}">
                    <a16:creationId xmlns:a16="http://schemas.microsoft.com/office/drawing/2014/main" id="{308E3CED-A86B-19E6-F3F4-E677629ED685}"/>
                  </a:ext>
                </a:extLst>
              </p:cNvPr>
              <p:cNvSpPr/>
              <p:nvPr/>
            </p:nvSpPr>
            <p:spPr bwMode="auto">
              <a:xfrm>
                <a:off x="7771592" y="1466394"/>
                <a:ext cx="98053" cy="1257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endParaRPr lang="ja-JP" altLang="en-US" dirty="0">
                  <a:latin typeface="ＭＳ Ｐゴシック" panose="020B0600070205080204" pitchFamily="50" charset="-128"/>
                </a:endParaRPr>
              </a:p>
            </p:txBody>
          </p:sp>
        </p:grpSp>
        <p:sp>
          <p:nvSpPr>
            <p:cNvPr id="80079" name="テキスト ボックス 80078">
              <a:extLst>
                <a:ext uri="{FF2B5EF4-FFF2-40B4-BE49-F238E27FC236}">
                  <a16:creationId xmlns:a16="http://schemas.microsoft.com/office/drawing/2014/main" id="{0C20C4D1-C162-B56D-FB61-7D9563877C9C}"/>
                </a:ext>
              </a:extLst>
            </p:cNvPr>
            <p:cNvSpPr txBox="1"/>
            <p:nvPr/>
          </p:nvSpPr>
          <p:spPr bwMode="auto">
            <a:xfrm>
              <a:off x="1829922" y="2698568"/>
              <a:ext cx="574024" cy="101881"/>
            </a:xfrm>
            <a:prstGeom prst="rect">
              <a:avLst/>
            </a:prstGeom>
            <a:solidFill>
              <a:schemeClr val="bg1"/>
            </a:solidFill>
            <a:ln w="3175">
              <a:noFill/>
            </a:ln>
          </p:spPr>
          <p:txBody>
            <a:bodyPr wrap="square" lIns="0" tIns="0" rIns="0" bIns="0">
              <a:spAutoFit/>
            </a:bodyPr>
            <a:lstStyle/>
            <a:p>
              <a:pPr algn="ctr">
                <a:defRPr/>
              </a:pPr>
              <a:r>
                <a:rPr lang="ja-JP" altLang="en-US" sz="1000" dirty="0">
                  <a:latin typeface="+mj-ea"/>
                </a:rPr>
                <a:t>新木津川大橋</a:t>
              </a:r>
              <a:endParaRPr lang="en-US" altLang="ja-JP" sz="1000" dirty="0">
                <a:latin typeface="+mj-ea"/>
                <a:ea typeface="+mj-ea"/>
              </a:endParaRPr>
            </a:p>
          </p:txBody>
        </p:sp>
        <p:sp>
          <p:nvSpPr>
            <p:cNvPr id="80080" name="テキスト ボックス 80079">
              <a:extLst>
                <a:ext uri="{FF2B5EF4-FFF2-40B4-BE49-F238E27FC236}">
                  <a16:creationId xmlns:a16="http://schemas.microsoft.com/office/drawing/2014/main" id="{43532DB7-9DBC-1DF7-C0A5-58C09D665881}"/>
                </a:ext>
              </a:extLst>
            </p:cNvPr>
            <p:cNvSpPr txBox="1"/>
            <p:nvPr/>
          </p:nvSpPr>
          <p:spPr bwMode="auto">
            <a:xfrm>
              <a:off x="2976232" y="2047471"/>
              <a:ext cx="474115" cy="101881"/>
            </a:xfrm>
            <a:prstGeom prst="rect">
              <a:avLst/>
            </a:prstGeom>
            <a:solidFill>
              <a:schemeClr val="bg1"/>
            </a:solidFill>
            <a:ln w="3175">
              <a:noFill/>
            </a:ln>
          </p:spPr>
          <p:txBody>
            <a:bodyPr wrap="square" lIns="0" tIns="0" rIns="0" bIns="0">
              <a:spAutoFit/>
            </a:bodyPr>
            <a:lstStyle/>
            <a:p>
              <a:pPr algn="ctr">
                <a:defRPr/>
              </a:pPr>
              <a:r>
                <a:rPr lang="ja-JP" altLang="en-US" sz="1000" dirty="0">
                  <a:latin typeface="+mj-ea"/>
                  <a:ea typeface="+mj-ea"/>
                </a:rPr>
                <a:t>東横堀川</a:t>
              </a:r>
              <a:endParaRPr lang="en-US" altLang="ja-JP" sz="1000" dirty="0">
                <a:latin typeface="+mj-ea"/>
                <a:ea typeface="+mj-ea"/>
              </a:endParaRPr>
            </a:p>
          </p:txBody>
        </p:sp>
        <p:sp>
          <p:nvSpPr>
            <p:cNvPr id="80081" name="テキスト ボックス 80080">
              <a:extLst>
                <a:ext uri="{FF2B5EF4-FFF2-40B4-BE49-F238E27FC236}">
                  <a16:creationId xmlns:a16="http://schemas.microsoft.com/office/drawing/2014/main" id="{8C48D759-7C82-75F0-793D-9FEB2C03D437}"/>
                </a:ext>
              </a:extLst>
            </p:cNvPr>
            <p:cNvSpPr txBox="1"/>
            <p:nvPr/>
          </p:nvSpPr>
          <p:spPr bwMode="auto">
            <a:xfrm>
              <a:off x="1478744" y="2344062"/>
              <a:ext cx="505539" cy="101881"/>
            </a:xfrm>
            <a:prstGeom prst="rect">
              <a:avLst/>
            </a:prstGeom>
            <a:solidFill>
              <a:schemeClr val="bg1"/>
            </a:solidFill>
            <a:ln w="3175">
              <a:noFill/>
            </a:ln>
          </p:spPr>
          <p:txBody>
            <a:bodyPr wrap="square" lIns="0" tIns="0" rIns="0" bIns="0">
              <a:spAutoFit/>
            </a:bodyPr>
            <a:lstStyle/>
            <a:p>
              <a:pPr algn="ctr">
                <a:defRPr/>
              </a:pPr>
              <a:r>
                <a:rPr lang="ja-JP" altLang="en-US" sz="1000" dirty="0">
                  <a:latin typeface="+mj-ea"/>
                  <a:ea typeface="+mj-ea"/>
                </a:rPr>
                <a:t>此花区堤防</a:t>
              </a:r>
              <a:endParaRPr lang="en-US" altLang="ja-JP" sz="1000" dirty="0">
                <a:latin typeface="+mj-ea"/>
                <a:ea typeface="+mj-ea"/>
              </a:endParaRPr>
            </a:p>
          </p:txBody>
        </p:sp>
      </p:grpSp>
      <p:sp>
        <p:nvSpPr>
          <p:cNvPr id="44" name="正方形/長方形 43"/>
          <p:cNvSpPr/>
          <p:nvPr/>
        </p:nvSpPr>
        <p:spPr>
          <a:xfrm>
            <a:off x="8644611" y="4501015"/>
            <a:ext cx="3020379" cy="276999"/>
          </a:xfrm>
          <a:prstGeom prst="rect">
            <a:avLst/>
          </a:prstGeom>
        </p:spPr>
        <p:txBody>
          <a:bodyPr wrap="none">
            <a:spAutoFit/>
          </a:bodyPr>
          <a:lstStyle/>
          <a:p>
            <a:pPr algn="ctr"/>
            <a:r>
              <a:rPr lang="ja-JP" altLang="en-US" sz="1200" dirty="0">
                <a:latin typeface="Meiryo UI" panose="020B0604030504040204" pitchFamily="50" charset="-128"/>
                <a:ea typeface="Meiryo UI" panose="020B0604030504040204" pitchFamily="50" charset="-128"/>
              </a:rPr>
              <a:t>切迫する大規模地震に対する耐震対策箇所</a:t>
            </a:r>
          </a:p>
        </p:txBody>
      </p:sp>
      <p:sp>
        <p:nvSpPr>
          <p:cNvPr id="4" name="スライド番号プレースホルダ 3">
            <a:extLst>
              <a:ext uri="{FF2B5EF4-FFF2-40B4-BE49-F238E27FC236}">
                <a16:creationId xmlns:a16="http://schemas.microsoft.com/office/drawing/2014/main" id="{A2343B95-1DA8-F419-5925-27DC0DE8067A}"/>
              </a:ext>
            </a:extLst>
          </p:cNvPr>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49</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Tree>
    <p:extLst>
      <p:ext uri="{BB962C8B-B14F-4D97-AF65-F5344CB8AC3E}">
        <p14:creationId xmlns:p14="http://schemas.microsoft.com/office/powerpoint/2010/main" val="3307673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0"/>
            <a:ext cx="12192000" cy="635000"/>
          </a:xfrm>
          <a:prstGeom prst="rect">
            <a:avLst/>
          </a:prstGeom>
          <a:solidFill>
            <a:schemeClr val="accent6">
              <a:lumMod val="50000"/>
            </a:schemeClr>
          </a:solidFill>
          <a:ln w="38100" algn="ctr">
            <a:noFill/>
            <a:miter lim="800000"/>
            <a:headEnd/>
            <a:tailEnd/>
          </a:ln>
          <a:effectLst/>
        </p:spPr>
        <p:txBody>
          <a:bodyPr wrap="none" lIns="103905" tIns="51952" rIns="103905" bIns="51952" anchor="ctr"/>
          <a:lstStyle/>
          <a:p>
            <a:pPr eaLnBrk="1" hangingPunct="1">
              <a:defRPr/>
            </a:pPr>
            <a:r>
              <a:rPr lang="ja-JP" altLang="en-US" sz="4000" spc="-133" dirty="0">
                <a:solidFill>
                  <a:schemeClr val="bg1"/>
                </a:solidFill>
                <a:effectLst>
                  <a:outerShdw blurRad="38100" dist="38100" dir="2700000" algn="tl">
                    <a:srgbClr val="000000">
                      <a:alpha val="43137"/>
                    </a:srgbClr>
                  </a:outerShdw>
                </a:effectLst>
                <a:ea typeface="HG創英角ｺﾞｼｯｸUB" pitchFamily="49" charset="-128"/>
              </a:rPr>
              <a:t>防災力の強化</a:t>
            </a:r>
            <a:endParaRPr lang="en-US" altLang="ja-JP" sz="4000" spc="-133"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49" name="スライド番号プレースホルダ 3"/>
          <p:cNvSpPr txBox="1">
            <a:spLocks noGrp="1"/>
          </p:cNvSpPr>
          <p:nvPr/>
        </p:nvSpPr>
        <p:spPr bwMode="auto">
          <a:xfrm>
            <a:off x="11410951" y="69852"/>
            <a:ext cx="778933" cy="476249"/>
          </a:xfrm>
          <a:prstGeom prst="rect">
            <a:avLst/>
          </a:prstGeom>
          <a:noFill/>
          <a:ln>
            <a:noFill/>
            <a:miter lim="800000"/>
            <a:headEnd/>
            <a:tailEnd/>
          </a:ln>
        </p:spPr>
        <p:txBody>
          <a:bodyPr lIns="103857" tIns="51929" rIns="103857" bIns="51929"/>
          <a:lstStyle/>
          <a:p>
            <a:pPr algn="ctr" fontAlgn="base">
              <a:spcBef>
                <a:spcPct val="0"/>
              </a:spcBef>
              <a:spcAft>
                <a:spcPct val="0"/>
              </a:spcAft>
              <a:defRPr/>
            </a:pPr>
            <a:fld id="{A27605D5-EED1-47A5-9BA7-35F4D0437F25}" type="slidenum">
              <a:rPr lang="en-US" altLang="ja-JP" sz="2667" b="1">
                <a:ln w="3175">
                  <a:solidFill>
                    <a:schemeClr val="bg2"/>
                  </a:solidFill>
                </a:ln>
                <a:solidFill>
                  <a:schemeClr val="bg1"/>
                </a:solidFill>
                <a:effectLst>
                  <a:outerShdw blurRad="38100" dist="38100" dir="2700000" algn="tl">
                    <a:srgbClr val="C0C0C0"/>
                  </a:outerShdw>
                </a:effectLst>
              </a:rPr>
              <a:pPr algn="ctr" fontAlgn="base">
                <a:spcBef>
                  <a:spcPct val="0"/>
                </a:spcBef>
                <a:spcAft>
                  <a:spcPct val="0"/>
                </a:spcAft>
                <a:defRPr/>
              </a:pPr>
              <a:t>50</a:t>
            </a:fld>
            <a:endParaRPr lang="en-US" altLang="ja-JP" sz="2667" b="1" dirty="0">
              <a:ln w="3175">
                <a:solidFill>
                  <a:schemeClr val="bg2"/>
                </a:solidFill>
              </a:ln>
              <a:solidFill>
                <a:schemeClr val="bg1"/>
              </a:solidFill>
              <a:effectLst>
                <a:outerShdw blurRad="38100" dist="38100" dir="2700000" algn="tl">
                  <a:srgbClr val="C0C0C0"/>
                </a:outerShdw>
              </a:effectLst>
            </a:endParaRPr>
          </a:p>
        </p:txBody>
      </p:sp>
      <p:sp>
        <p:nvSpPr>
          <p:cNvPr id="2" name="Rectangle 5">
            <a:extLst>
              <a:ext uri="{FF2B5EF4-FFF2-40B4-BE49-F238E27FC236}">
                <a16:creationId xmlns:a16="http://schemas.microsoft.com/office/drawing/2014/main" id="{33664D0A-8B5F-6B48-711C-6B24D48CD7EF}"/>
              </a:ext>
            </a:extLst>
          </p:cNvPr>
          <p:cNvSpPr>
            <a:spLocks noChangeArrowheads="1"/>
          </p:cNvSpPr>
          <p:nvPr/>
        </p:nvSpPr>
        <p:spPr bwMode="auto">
          <a:xfrm>
            <a:off x="321735" y="1186017"/>
            <a:ext cx="7498287" cy="209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高潮・大雨に対する浸水対策</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台風の高波等による浸水被害の最小化を図るため、過去最大規模の</a:t>
            </a:r>
            <a:b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台風（伊勢湾台風級）を想定した埋立地の浸水対策</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大規模な雨水対策施設、公園事業と連携したグリーンインフラ（雨水</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貯留浸透施設）の整備</a:t>
            </a:r>
            <a:endParaRPr kumimoji="1" lang="en-US" altLang="ja-JP"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lang="ja-JP" altLang="en-US" sz="1867" dirty="0">
                <a:latin typeface="Meiryo UI" panose="020B0604030504040204" pitchFamily="50" charset="-128"/>
                <a:ea typeface="Meiryo UI" panose="020B0604030504040204" pitchFamily="50" charset="-128"/>
              </a:rPr>
              <a:t>気候変動の影響をふまえた浸水対策計画の策定</a:t>
            </a:r>
            <a:endPar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9" name="正方形/長方形 4">
            <a:extLst>
              <a:ext uri="{FF2B5EF4-FFF2-40B4-BE49-F238E27FC236}">
                <a16:creationId xmlns:a16="http://schemas.microsoft.com/office/drawing/2014/main" id="{0B28B501-AEAA-9F52-1DDB-A63BF85F7827}"/>
              </a:ext>
            </a:extLst>
          </p:cNvPr>
          <p:cNvSpPr>
            <a:spLocks noChangeArrowheads="1"/>
          </p:cNvSpPr>
          <p:nvPr/>
        </p:nvSpPr>
        <p:spPr bwMode="auto">
          <a:xfrm>
            <a:off x="42334" y="933450"/>
            <a:ext cx="12096751" cy="5854698"/>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ts val="1600"/>
              </a:lnSpc>
              <a:spcBef>
                <a:spcPts val="400"/>
              </a:spcBef>
              <a:spcAft>
                <a:spcPts val="667"/>
              </a:spcAft>
              <a:buClrTx/>
              <a:buSzTx/>
              <a:buFontTx/>
              <a:buNone/>
              <a:tabLst/>
              <a:defRPr/>
            </a:pPr>
            <a:endParaRPr kumimoji="1" lang="en-US" altLang="ja-JP" sz="26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1" lang="ja-JP" altLang="en-US" sz="2667"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266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Rectangle 28">
            <a:extLst>
              <a:ext uri="{FF2B5EF4-FFF2-40B4-BE49-F238E27FC236}">
                <a16:creationId xmlns:a16="http://schemas.microsoft.com/office/drawing/2014/main" id="{0FE82C9C-2A94-A5B3-1C1E-9C47B8DB5EC1}"/>
              </a:ext>
            </a:extLst>
          </p:cNvPr>
          <p:cNvSpPr>
            <a:spLocks noChangeArrowheads="1"/>
          </p:cNvSpPr>
          <p:nvPr/>
        </p:nvSpPr>
        <p:spPr bwMode="auto">
          <a:xfrm>
            <a:off x="156722" y="730017"/>
            <a:ext cx="4396917" cy="4560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a:ln w="28575">
            <a:solidFill>
              <a:srgbClr val="000099"/>
            </a:solidFill>
            <a:miter lim="800000"/>
            <a:headEnd/>
            <a:tailEnd/>
          </a:ln>
          <a:scene3d>
            <a:camera prst="orthographicFront"/>
            <a:lightRig rig="threePt" dir="t"/>
          </a:scene3d>
          <a:sp3d>
            <a:bevelT/>
          </a:sp3d>
        </p:spPr>
        <p:txBody>
          <a:bodyPr wrap="none" tIns="0" anchor="ctr"/>
          <a:lstStyle/>
          <a:p>
            <a:pPr marL="0" marR="0" lvl="0" indent="0" algn="ctr" defTabSz="914400" rtl="0" eaLnBrk="1" fontAlgn="auto" latinLnBrk="0" hangingPunct="1">
              <a:lnSpc>
                <a:spcPct val="135000"/>
              </a:lnSpc>
              <a:spcBef>
                <a:spcPts val="0"/>
              </a:spcBef>
              <a:spcAft>
                <a:spcPts val="0"/>
              </a:spcAft>
              <a:buClrTx/>
              <a:buSzTx/>
              <a:buFontTx/>
              <a:buNone/>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防災体制の更なる充実・震災対策の推進</a:t>
            </a:r>
          </a:p>
        </p:txBody>
      </p:sp>
      <p:sp>
        <p:nvSpPr>
          <p:cNvPr id="11" name="Rectangle 5">
            <a:extLst>
              <a:ext uri="{FF2B5EF4-FFF2-40B4-BE49-F238E27FC236}">
                <a16:creationId xmlns:a16="http://schemas.microsoft.com/office/drawing/2014/main" id="{B12C64BB-2B43-4413-8582-439E807EBD40}"/>
              </a:ext>
            </a:extLst>
          </p:cNvPr>
          <p:cNvSpPr>
            <a:spLocks noChangeArrowheads="1"/>
          </p:cNvSpPr>
          <p:nvPr/>
        </p:nvSpPr>
        <p:spPr bwMode="auto">
          <a:xfrm>
            <a:off x="284049" y="3208997"/>
            <a:ext cx="7879342" cy="11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0400" rIns="103885" bIns="50400" numCol="1" spcCol="0"/>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密集住宅市街地整備の推進　</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「密集住宅市街地整備プログラム」に基づき、市街地の不燃化の促進及び都市計画道路の整備を推進</a:t>
            </a: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7" name="Rectangle 5">
            <a:extLst>
              <a:ext uri="{FF2B5EF4-FFF2-40B4-BE49-F238E27FC236}">
                <a16:creationId xmlns:a16="http://schemas.microsoft.com/office/drawing/2014/main" id="{F420E734-B74E-3BEF-07C6-5F65D5122606}"/>
              </a:ext>
            </a:extLst>
          </p:cNvPr>
          <p:cNvSpPr>
            <a:spLocks noChangeArrowheads="1"/>
          </p:cNvSpPr>
          <p:nvPr/>
        </p:nvSpPr>
        <p:spPr bwMode="auto">
          <a:xfrm>
            <a:off x="267870" y="4249030"/>
            <a:ext cx="7939081" cy="140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1944" rIns="103885" bIns="51944"/>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北区ビル火災を踏まえた火災安全対策の推進 </a:t>
            </a:r>
          </a:p>
          <a:p>
            <a:pPr marL="628650" lvl="1">
              <a:spcAft>
                <a:spcPts val="400"/>
              </a:spcAft>
              <a:buFont typeface="Wingdings" panose="05000000000000000000" pitchFamily="2" charset="2"/>
              <a:buChar char="Ø"/>
              <a:defRPr/>
            </a:pPr>
            <a:r>
              <a:rPr lang="ja-JP" altLang="en-US" sz="1867" dirty="0">
                <a:latin typeface="Meiryo UI" panose="020B0604030504040204" pitchFamily="50" charset="-128"/>
                <a:ea typeface="Meiryo UI" panose="020B0604030504040204" pitchFamily="50" charset="-128"/>
              </a:rPr>
              <a:t>特定一階段等防火対象物の関係者等に対し、自身や利用者の命を守る　　　　セルフレスキューの知識や方策についてコーチングを実施</a:t>
            </a:r>
            <a:endParaRPr lang="en-US" altLang="ja-JP" sz="1867" dirty="0">
              <a:latin typeface="Meiryo UI" panose="020B0604030504040204" pitchFamily="50" charset="-128"/>
              <a:ea typeface="Meiryo UI" panose="020B0604030504040204" pitchFamily="50" charset="-128"/>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既存建築物</a:t>
            </a:r>
            <a:r>
              <a:rPr lang="ja-JP" altLang="en-US" sz="1867" noProof="0" dirty="0">
                <a:latin typeface="Meiryo UI" panose="020B0604030504040204" pitchFamily="50" charset="-128"/>
                <a:ea typeface="Meiryo UI" panose="020B0604030504040204" pitchFamily="50" charset="-128"/>
              </a:rPr>
              <a:t>における</a:t>
            </a:r>
            <a:r>
              <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火災安全対策改修への補助を実施</a:t>
            </a:r>
            <a:endParaRPr kumimoji="1" lang="ja-JP" altLang="en-US"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8" name="グループ化 37">
            <a:extLst>
              <a:ext uri="{FF2B5EF4-FFF2-40B4-BE49-F238E27FC236}">
                <a16:creationId xmlns:a16="http://schemas.microsoft.com/office/drawing/2014/main" id="{7C03CCF9-1A9C-6A8F-C278-189FC5C9A110}"/>
              </a:ext>
            </a:extLst>
          </p:cNvPr>
          <p:cNvGrpSpPr/>
          <p:nvPr/>
        </p:nvGrpSpPr>
        <p:grpSpPr>
          <a:xfrm>
            <a:off x="8298287" y="4324875"/>
            <a:ext cx="3641883" cy="2175444"/>
            <a:chOff x="8604812" y="4700180"/>
            <a:chExt cx="2688867" cy="1722393"/>
          </a:xfrm>
        </p:grpSpPr>
        <p:sp>
          <p:nvSpPr>
            <p:cNvPr id="39" name="テキスト ボックス 38">
              <a:extLst>
                <a:ext uri="{FF2B5EF4-FFF2-40B4-BE49-F238E27FC236}">
                  <a16:creationId xmlns:a16="http://schemas.microsoft.com/office/drawing/2014/main" id="{154D4892-BBB5-34F5-5227-408B978286C6}"/>
                </a:ext>
              </a:extLst>
            </p:cNvPr>
            <p:cNvSpPr txBox="1"/>
            <p:nvPr/>
          </p:nvSpPr>
          <p:spPr>
            <a:xfrm>
              <a:off x="10001790" y="6105789"/>
              <a:ext cx="1247887" cy="316784"/>
            </a:xfrm>
            <a:prstGeom prst="rect">
              <a:avLst/>
            </a:prstGeom>
            <a:noFill/>
          </p:spPr>
          <p:txBody>
            <a:bodyPr wrap="square" rtlCol="0">
              <a:spAutoFit/>
            </a:bodyPr>
            <a:lstStyle/>
            <a:p>
              <a:pPr algn="ctr"/>
              <a:r>
                <a:rPr kumimoji="1" lang="ja-JP" altLang="en-US" sz="1000" dirty="0">
                  <a:latin typeface="+mj-ea"/>
                  <a:ea typeface="+mj-ea"/>
                </a:rPr>
                <a:t>火災安全対策改修</a:t>
              </a:r>
              <a:endParaRPr kumimoji="1" lang="en-US" altLang="ja-JP" sz="1000" dirty="0">
                <a:latin typeface="+mj-ea"/>
                <a:ea typeface="+mj-ea"/>
              </a:endParaRPr>
            </a:p>
            <a:p>
              <a:pPr algn="ctr"/>
              <a:r>
                <a:rPr lang="ja-JP" altLang="en-US" sz="1000" dirty="0">
                  <a:latin typeface="+mj-ea"/>
                  <a:ea typeface="+mj-ea"/>
                </a:rPr>
                <a:t>のイメージ</a:t>
              </a:r>
              <a:endParaRPr kumimoji="1" lang="ja-JP" altLang="en-US" sz="1000" dirty="0">
                <a:latin typeface="+mj-ea"/>
                <a:ea typeface="+mj-ea"/>
              </a:endParaRPr>
            </a:p>
          </p:txBody>
        </p:sp>
        <p:sp>
          <p:nvSpPr>
            <p:cNvPr id="40" name="正方形/長方形 39">
              <a:extLst>
                <a:ext uri="{FF2B5EF4-FFF2-40B4-BE49-F238E27FC236}">
                  <a16:creationId xmlns:a16="http://schemas.microsoft.com/office/drawing/2014/main" id="{324CC755-1260-0F93-56D2-FB13BB18A387}"/>
                </a:ext>
              </a:extLst>
            </p:cNvPr>
            <p:cNvSpPr/>
            <p:nvPr/>
          </p:nvSpPr>
          <p:spPr>
            <a:xfrm>
              <a:off x="9862649" y="4700180"/>
              <a:ext cx="1431030" cy="1378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pic>
          <p:nvPicPr>
            <p:cNvPr id="41" name="図 40">
              <a:extLst>
                <a:ext uri="{FF2B5EF4-FFF2-40B4-BE49-F238E27FC236}">
                  <a16:creationId xmlns:a16="http://schemas.microsoft.com/office/drawing/2014/main" id="{B2DA4230-0701-D061-2911-C246A9376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7296" y="5754307"/>
              <a:ext cx="520696" cy="305863"/>
            </a:xfrm>
            <a:prstGeom prst="rect">
              <a:avLst/>
            </a:prstGeom>
          </p:spPr>
        </p:pic>
        <p:pic>
          <p:nvPicPr>
            <p:cNvPr id="42" name="図 41">
              <a:extLst>
                <a:ext uri="{FF2B5EF4-FFF2-40B4-BE49-F238E27FC236}">
                  <a16:creationId xmlns:a16="http://schemas.microsoft.com/office/drawing/2014/main" id="{5C485DCD-FD0C-5C5D-4CF2-4E0B1B55DD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67192" y="4736901"/>
              <a:ext cx="897046" cy="227252"/>
            </a:xfrm>
            <a:prstGeom prst="rect">
              <a:avLst/>
            </a:prstGeom>
          </p:spPr>
        </p:pic>
        <p:pic>
          <p:nvPicPr>
            <p:cNvPr id="43" name="図 42">
              <a:extLst>
                <a:ext uri="{FF2B5EF4-FFF2-40B4-BE49-F238E27FC236}">
                  <a16:creationId xmlns:a16="http://schemas.microsoft.com/office/drawing/2014/main" id="{D3E2AC29-1790-F5FB-C2DE-6AA926D5CE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98967" y="5753112"/>
              <a:ext cx="808744" cy="316115"/>
            </a:xfrm>
            <a:prstGeom prst="rect">
              <a:avLst/>
            </a:prstGeom>
          </p:spPr>
        </p:pic>
        <p:pic>
          <p:nvPicPr>
            <p:cNvPr id="45" name="図 44">
              <a:extLst>
                <a:ext uri="{FF2B5EF4-FFF2-40B4-BE49-F238E27FC236}">
                  <a16:creationId xmlns:a16="http://schemas.microsoft.com/office/drawing/2014/main" id="{E2185EE2-E29B-EBCC-123A-DC2B80DBCC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7261" y="5018172"/>
              <a:ext cx="1331183" cy="685761"/>
            </a:xfrm>
            <a:prstGeom prst="rect">
              <a:avLst/>
            </a:prstGeom>
          </p:spPr>
        </p:pic>
        <p:cxnSp>
          <p:nvCxnSpPr>
            <p:cNvPr id="52" name="直線矢印コネクタ 51">
              <a:extLst>
                <a:ext uri="{FF2B5EF4-FFF2-40B4-BE49-F238E27FC236}">
                  <a16:creationId xmlns:a16="http://schemas.microsoft.com/office/drawing/2014/main" id="{4B6D6DDF-12A1-D8EB-823F-A519423ABCA2}"/>
                </a:ext>
              </a:extLst>
            </p:cNvPr>
            <p:cNvCxnSpPr/>
            <p:nvPr/>
          </p:nvCxnSpPr>
          <p:spPr>
            <a:xfrm>
              <a:off x="10867284" y="4907385"/>
              <a:ext cx="124572" cy="113535"/>
            </a:xfrm>
            <a:prstGeom prst="straightConnector1">
              <a:avLst/>
            </a:prstGeom>
            <a:ln>
              <a:solidFill>
                <a:srgbClr val="00B0F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5819E00E-CD3E-754F-0158-421401D40344}"/>
                </a:ext>
              </a:extLst>
            </p:cNvPr>
            <p:cNvCxnSpPr/>
            <p:nvPr/>
          </p:nvCxnSpPr>
          <p:spPr>
            <a:xfrm flipV="1">
              <a:off x="10964238" y="5548462"/>
              <a:ext cx="78976" cy="210910"/>
            </a:xfrm>
            <a:prstGeom prst="straightConnector1">
              <a:avLst/>
            </a:prstGeom>
            <a:ln>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064596F5-A395-630F-4520-338DD3353ED4}"/>
                </a:ext>
              </a:extLst>
            </p:cNvPr>
            <p:cNvCxnSpPr/>
            <p:nvPr/>
          </p:nvCxnSpPr>
          <p:spPr>
            <a:xfrm flipV="1">
              <a:off x="10018165" y="5635196"/>
              <a:ext cx="25582" cy="137474"/>
            </a:xfrm>
            <a:prstGeom prst="straightConnector1">
              <a:avLst/>
            </a:prstGeom>
            <a:ln w="9525">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62" name="図 61">
              <a:extLst>
                <a:ext uri="{FF2B5EF4-FFF2-40B4-BE49-F238E27FC236}">
                  <a16:creationId xmlns:a16="http://schemas.microsoft.com/office/drawing/2014/main" id="{4A90417F-C132-A201-C3E7-B3C881816406}"/>
                </a:ext>
              </a:extLst>
            </p:cNvPr>
            <p:cNvPicPr preferRelativeResize="0">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a:off x="8604812" y="4700180"/>
              <a:ext cx="1224000" cy="1361941"/>
            </a:xfrm>
            <a:prstGeom prst="rect">
              <a:avLst/>
            </a:prstGeom>
            <a:ln w="12700">
              <a:solidFill>
                <a:schemeClr val="tx1"/>
              </a:solidFill>
            </a:ln>
          </p:spPr>
        </p:pic>
      </p:grpSp>
      <p:sp>
        <p:nvSpPr>
          <p:cNvPr id="64" name="Rectangle 5">
            <a:extLst>
              <a:ext uri="{FF2B5EF4-FFF2-40B4-BE49-F238E27FC236}">
                <a16:creationId xmlns:a16="http://schemas.microsoft.com/office/drawing/2014/main" id="{86EA2F15-CCCF-4BDF-3962-D584478A20B6}"/>
              </a:ext>
            </a:extLst>
          </p:cNvPr>
          <p:cNvSpPr>
            <a:spLocks noChangeArrowheads="1"/>
          </p:cNvSpPr>
          <p:nvPr/>
        </p:nvSpPr>
        <p:spPr bwMode="auto">
          <a:xfrm>
            <a:off x="321734" y="5676620"/>
            <a:ext cx="7629568" cy="118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85" tIns="50400" rIns="103885" bIns="50400" numCol="1" spcCol="0"/>
          <a:lstStyle>
            <a:lvl1pPr>
              <a:defRPr kumimoji="1">
                <a:solidFill>
                  <a:schemeClr val="tx1"/>
                </a:solidFill>
                <a:latin typeface="Arial" panose="020B0604020202020204" pitchFamily="34" charset="0"/>
                <a:ea typeface="ＭＳ Ｐゴシック" panose="020B0600070205080204" pitchFamily="50" charset="-128"/>
              </a:defRPr>
            </a:lvl1pPr>
            <a:lvl2pPr marL="444500" indent="-3603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2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〇　</a:t>
            </a:r>
            <a:r>
              <a:rPr lang="ja-JP" altLang="en-US" sz="2133" b="1" dirty="0">
                <a:latin typeface="Meiryo UI" panose="020B0604030504040204" pitchFamily="50" charset="-128"/>
                <a:ea typeface="Meiryo UI" panose="020B0604030504040204" pitchFamily="50" charset="-128"/>
              </a:rPr>
              <a:t>個別避難計画作成推進事業</a:t>
            </a:r>
            <a:endParaRPr kumimoji="1" lang="ja-JP" altLang="en-US" sz="2133"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避難行動要支援者のうち、特に優先度の高い方の個別避難計画を</a:t>
            </a:r>
          </a:p>
          <a:p>
            <a:pPr marL="268287" marR="0" lvl="1" indent="0" algn="l" defTabSz="914400" rtl="0" eaLnBrk="1" fontAlgn="auto" latinLnBrk="0" hangingPunct="1">
              <a:lnSpc>
                <a:spcPct val="100000"/>
              </a:lnSpc>
              <a:spcBef>
                <a:spcPts val="0"/>
              </a:spcBef>
              <a:spcAft>
                <a:spcPts val="400"/>
              </a:spcAft>
              <a:buClrTx/>
              <a:buSzTx/>
              <a:tabLst/>
              <a:defRPr/>
            </a:pPr>
            <a:r>
              <a:rPr lang="ja-JP" altLang="en-US" sz="1867" dirty="0">
                <a:latin typeface="Meiryo UI" panose="020B0604030504040204" pitchFamily="50" charset="-128"/>
                <a:ea typeface="Meiryo UI" panose="020B0604030504040204" pitchFamily="50" charset="-128"/>
              </a:rPr>
              <a:t>　　 </a:t>
            </a:r>
            <a:r>
              <a:rPr kumimoji="1" lang="ja-JP" altLang="en-US" sz="186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令和８年度末までに作成するため、区役所の業務執行体制を強化</a:t>
            </a:r>
          </a:p>
          <a:p>
            <a:pPr marL="628650" marR="0" lvl="1" indent="-360363" algn="l" defTabSz="914400" rtl="0" eaLnBrk="1" fontAlgn="auto" latinLnBrk="0" hangingPunct="1">
              <a:lnSpc>
                <a:spcPct val="100000"/>
              </a:lnSpc>
              <a:spcBef>
                <a:spcPts val="0"/>
              </a:spcBef>
              <a:spcAft>
                <a:spcPts val="400"/>
              </a:spcAft>
              <a:buClrTx/>
              <a:buSzTx/>
              <a:buFont typeface="Wingdings" panose="05000000000000000000" pitchFamily="2" charset="2"/>
              <a:buChar char="Ø"/>
              <a:tabLst/>
              <a:defRPr/>
            </a:pPr>
            <a:endParaRPr kumimoji="1" lang="en-US" altLang="ja-JP" sz="1867"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a:extLst>
              <a:ext uri="{FF2B5EF4-FFF2-40B4-BE49-F238E27FC236}">
                <a16:creationId xmlns:a16="http://schemas.microsoft.com/office/drawing/2014/main" id="{46086E3A-469B-2601-AABC-4800F00313AB}"/>
              </a:ext>
            </a:extLst>
          </p:cNvPr>
          <p:cNvSpPr txBox="1"/>
          <p:nvPr/>
        </p:nvSpPr>
        <p:spPr>
          <a:xfrm>
            <a:off x="8561465" y="6100209"/>
            <a:ext cx="1131465" cy="4136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i="0" u="none" strike="noStrike" kern="1200" cap="none" spc="0" normalizeH="0" baseline="0" noProof="0" dirty="0">
                <a:ln>
                  <a:noFill/>
                </a:ln>
                <a:solidFill>
                  <a:srgbClr val="000000"/>
                </a:solidFill>
                <a:effectLst/>
                <a:uLnTx/>
                <a:uFillTx/>
                <a:latin typeface="ＭＳ Ｐゴシック"/>
                <a:ea typeface="ＭＳ Ｐゴシック"/>
                <a:cs typeface="+mn-cs"/>
              </a:rPr>
              <a:t>セルフレスキューのイメージ</a:t>
            </a:r>
            <a:endParaRPr kumimoji="1" lang="en-US" altLang="ja-JP" sz="100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12" name="グループ化 11">
            <a:extLst>
              <a:ext uri="{FF2B5EF4-FFF2-40B4-BE49-F238E27FC236}">
                <a16:creationId xmlns:a16="http://schemas.microsoft.com/office/drawing/2014/main" id="{14B55848-2923-5B10-3DB7-33D930441AD7}"/>
              </a:ext>
            </a:extLst>
          </p:cNvPr>
          <p:cNvGrpSpPr/>
          <p:nvPr/>
        </p:nvGrpSpPr>
        <p:grpSpPr>
          <a:xfrm>
            <a:off x="8181303" y="1171522"/>
            <a:ext cx="3691751" cy="2957244"/>
            <a:chOff x="6235401" y="523002"/>
            <a:chExt cx="2623099" cy="2127154"/>
          </a:xfrm>
        </p:grpSpPr>
        <p:grpSp>
          <p:nvGrpSpPr>
            <p:cNvPr id="13" name="グループ化 12">
              <a:extLst>
                <a:ext uri="{FF2B5EF4-FFF2-40B4-BE49-F238E27FC236}">
                  <a16:creationId xmlns:a16="http://schemas.microsoft.com/office/drawing/2014/main" id="{2E311DE1-9C3E-C283-EC03-A5A473C88603}"/>
                </a:ext>
              </a:extLst>
            </p:cNvPr>
            <p:cNvGrpSpPr/>
            <p:nvPr/>
          </p:nvGrpSpPr>
          <p:grpSpPr>
            <a:xfrm>
              <a:off x="6235401" y="523002"/>
              <a:ext cx="2623099" cy="2127154"/>
              <a:chOff x="5920097" y="677274"/>
              <a:chExt cx="2992995" cy="2393324"/>
            </a:xfrm>
          </p:grpSpPr>
          <p:pic>
            <p:nvPicPr>
              <p:cNvPr id="21" name="図 8">
                <a:extLst>
                  <a:ext uri="{FF2B5EF4-FFF2-40B4-BE49-F238E27FC236}">
                    <a16:creationId xmlns:a16="http://schemas.microsoft.com/office/drawing/2014/main" id="{3C4ED497-B904-6CB7-92B2-C1A30760B26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tretch>
                <a:fillRect/>
              </a:stretch>
            </p:blipFill>
            <p:spPr bwMode="auto">
              <a:xfrm>
                <a:off x="6503632" y="677274"/>
                <a:ext cx="2398979" cy="2123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グループ化 21">
                <a:extLst>
                  <a:ext uri="{FF2B5EF4-FFF2-40B4-BE49-F238E27FC236}">
                    <a16:creationId xmlns:a16="http://schemas.microsoft.com/office/drawing/2014/main" id="{62441246-95AF-323F-98D8-D2A5BFA134C9}"/>
                  </a:ext>
                </a:extLst>
              </p:cNvPr>
              <p:cNvGrpSpPr/>
              <p:nvPr/>
            </p:nvGrpSpPr>
            <p:grpSpPr>
              <a:xfrm>
                <a:off x="7557274" y="716151"/>
                <a:ext cx="1355818" cy="1841322"/>
                <a:chOff x="7320427" y="3210128"/>
                <a:chExt cx="1355818" cy="1841322"/>
              </a:xfrm>
            </p:grpSpPr>
            <p:pic>
              <p:nvPicPr>
                <p:cNvPr id="75" name="図 74">
                  <a:extLst>
                    <a:ext uri="{FF2B5EF4-FFF2-40B4-BE49-F238E27FC236}">
                      <a16:creationId xmlns:a16="http://schemas.microsoft.com/office/drawing/2014/main" id="{6B0508B5-AE5C-21F8-28BD-D024C0B8C4B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r="21763"/>
                <a:stretch/>
              </p:blipFill>
              <p:spPr>
                <a:xfrm>
                  <a:off x="7320427" y="3210128"/>
                  <a:ext cx="1355818" cy="1841322"/>
                </a:xfrm>
                <a:prstGeom prst="rect">
                  <a:avLst/>
                </a:prstGeom>
              </p:spPr>
            </p:pic>
            <p:sp>
              <p:nvSpPr>
                <p:cNvPr id="76" name="フリーフォーム 73">
                  <a:extLst>
                    <a:ext uri="{FF2B5EF4-FFF2-40B4-BE49-F238E27FC236}">
                      <a16:creationId xmlns:a16="http://schemas.microsoft.com/office/drawing/2014/main" id="{D158BBE2-F1FA-00DA-1E92-6D2FB4E54DB5}"/>
                    </a:ext>
                  </a:extLst>
                </p:cNvPr>
                <p:cNvSpPr/>
                <p:nvPr/>
              </p:nvSpPr>
              <p:spPr>
                <a:xfrm>
                  <a:off x="8278018" y="3752099"/>
                  <a:ext cx="316707" cy="223837"/>
                </a:xfrm>
                <a:custGeom>
                  <a:avLst/>
                  <a:gdLst>
                    <a:gd name="connsiteX0" fmla="*/ 0 w 304800"/>
                    <a:gd name="connsiteY0" fmla="*/ 223837 h 223837"/>
                    <a:gd name="connsiteX1" fmla="*/ 66675 w 304800"/>
                    <a:gd name="connsiteY1" fmla="*/ 161925 h 223837"/>
                    <a:gd name="connsiteX2" fmla="*/ 138113 w 304800"/>
                    <a:gd name="connsiteY2" fmla="*/ 38100 h 223837"/>
                    <a:gd name="connsiteX3" fmla="*/ 173831 w 304800"/>
                    <a:gd name="connsiteY3" fmla="*/ 0 h 223837"/>
                    <a:gd name="connsiteX4" fmla="*/ 304800 w 304800"/>
                    <a:gd name="connsiteY4" fmla="*/ 83343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5249 h 223837"/>
                    <a:gd name="connsiteX0" fmla="*/ 0 w 319088"/>
                    <a:gd name="connsiteY0" fmla="*/ 223837 h 223837"/>
                    <a:gd name="connsiteX1" fmla="*/ 66675 w 319088"/>
                    <a:gd name="connsiteY1" fmla="*/ 161925 h 223837"/>
                    <a:gd name="connsiteX2" fmla="*/ 138113 w 319088"/>
                    <a:gd name="connsiteY2" fmla="*/ 38100 h 223837"/>
                    <a:gd name="connsiteX3" fmla="*/ 173831 w 319088"/>
                    <a:gd name="connsiteY3" fmla="*/ 0 h 223837"/>
                    <a:gd name="connsiteX4" fmla="*/ 319088 w 319088"/>
                    <a:gd name="connsiteY4" fmla="*/ 90487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5250 h 223837"/>
                    <a:gd name="connsiteX0" fmla="*/ 0 w 319089"/>
                    <a:gd name="connsiteY0" fmla="*/ 223837 h 223837"/>
                    <a:gd name="connsiteX1" fmla="*/ 66675 w 319089"/>
                    <a:gd name="connsiteY1" fmla="*/ 161925 h 223837"/>
                    <a:gd name="connsiteX2" fmla="*/ 138113 w 319089"/>
                    <a:gd name="connsiteY2" fmla="*/ 38100 h 223837"/>
                    <a:gd name="connsiteX3" fmla="*/ 173831 w 319089"/>
                    <a:gd name="connsiteY3" fmla="*/ 0 h 223837"/>
                    <a:gd name="connsiteX4" fmla="*/ 319089 w 319089"/>
                    <a:gd name="connsiteY4" fmla="*/ 88106 h 223837"/>
                    <a:gd name="connsiteX0" fmla="*/ 0 w 316707"/>
                    <a:gd name="connsiteY0" fmla="*/ 223837 h 223837"/>
                    <a:gd name="connsiteX1" fmla="*/ 66675 w 316707"/>
                    <a:gd name="connsiteY1" fmla="*/ 161925 h 223837"/>
                    <a:gd name="connsiteX2" fmla="*/ 138113 w 316707"/>
                    <a:gd name="connsiteY2" fmla="*/ 38100 h 223837"/>
                    <a:gd name="connsiteX3" fmla="*/ 173831 w 316707"/>
                    <a:gd name="connsiteY3" fmla="*/ 0 h 223837"/>
                    <a:gd name="connsiteX4" fmla="*/ 316707 w 316707"/>
                    <a:gd name="connsiteY4" fmla="*/ 90488 h 223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07" h="223837">
                      <a:moveTo>
                        <a:pt x="0" y="223837"/>
                      </a:moveTo>
                      <a:lnTo>
                        <a:pt x="66675" y="161925"/>
                      </a:lnTo>
                      <a:lnTo>
                        <a:pt x="138113" y="38100"/>
                      </a:lnTo>
                      <a:lnTo>
                        <a:pt x="173831" y="0"/>
                      </a:lnTo>
                      <a:lnTo>
                        <a:pt x="316707" y="90488"/>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sp>
              <p:nvSpPr>
                <p:cNvPr id="77" name="フリーフォーム 74">
                  <a:extLst>
                    <a:ext uri="{FF2B5EF4-FFF2-40B4-BE49-F238E27FC236}">
                      <a16:creationId xmlns:a16="http://schemas.microsoft.com/office/drawing/2014/main" id="{AD9E6F58-DAEB-5EBA-95DA-C5E3FA76F1DF}"/>
                    </a:ext>
                  </a:extLst>
                </p:cNvPr>
                <p:cNvSpPr/>
                <p:nvPr/>
              </p:nvSpPr>
              <p:spPr>
                <a:xfrm>
                  <a:off x="8256588" y="3737811"/>
                  <a:ext cx="340519" cy="230981"/>
                </a:xfrm>
                <a:custGeom>
                  <a:avLst/>
                  <a:gdLst>
                    <a:gd name="connsiteX0" fmla="*/ 0 w 333375"/>
                    <a:gd name="connsiteY0" fmla="*/ 230981 h 230981"/>
                    <a:gd name="connsiteX1" fmla="*/ 57150 w 333375"/>
                    <a:gd name="connsiteY1" fmla="*/ 173831 h 230981"/>
                    <a:gd name="connsiteX2" fmla="*/ 90487 w 333375"/>
                    <a:gd name="connsiteY2" fmla="*/ 123825 h 230981"/>
                    <a:gd name="connsiteX3" fmla="*/ 135731 w 333375"/>
                    <a:gd name="connsiteY3" fmla="*/ 50006 h 230981"/>
                    <a:gd name="connsiteX4" fmla="*/ 150019 w 333375"/>
                    <a:gd name="connsiteY4" fmla="*/ 45244 h 230981"/>
                    <a:gd name="connsiteX5" fmla="*/ 188119 w 333375"/>
                    <a:gd name="connsiteY5" fmla="*/ 0 h 230981"/>
                    <a:gd name="connsiteX6" fmla="*/ 333375 w 333375"/>
                    <a:gd name="connsiteY6" fmla="*/ 92869 h 230981"/>
                    <a:gd name="connsiteX0" fmla="*/ 0 w 340519"/>
                    <a:gd name="connsiteY0" fmla="*/ 230981 h 230981"/>
                    <a:gd name="connsiteX1" fmla="*/ 57150 w 340519"/>
                    <a:gd name="connsiteY1" fmla="*/ 173831 h 230981"/>
                    <a:gd name="connsiteX2" fmla="*/ 90487 w 340519"/>
                    <a:gd name="connsiteY2" fmla="*/ 123825 h 230981"/>
                    <a:gd name="connsiteX3" fmla="*/ 135731 w 340519"/>
                    <a:gd name="connsiteY3" fmla="*/ 50006 h 230981"/>
                    <a:gd name="connsiteX4" fmla="*/ 150019 w 340519"/>
                    <a:gd name="connsiteY4" fmla="*/ 45244 h 230981"/>
                    <a:gd name="connsiteX5" fmla="*/ 188119 w 340519"/>
                    <a:gd name="connsiteY5" fmla="*/ 0 h 230981"/>
                    <a:gd name="connsiteX6" fmla="*/ 340519 w 340519"/>
                    <a:gd name="connsiteY6" fmla="*/ 97632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519" h="230981">
                      <a:moveTo>
                        <a:pt x="0" y="230981"/>
                      </a:moveTo>
                      <a:lnTo>
                        <a:pt x="57150" y="173831"/>
                      </a:lnTo>
                      <a:lnTo>
                        <a:pt x="90487" y="123825"/>
                      </a:lnTo>
                      <a:lnTo>
                        <a:pt x="135731" y="50006"/>
                      </a:lnTo>
                      <a:lnTo>
                        <a:pt x="150019" y="45244"/>
                      </a:lnTo>
                      <a:lnTo>
                        <a:pt x="188119" y="0"/>
                      </a:lnTo>
                      <a:lnTo>
                        <a:pt x="340519" y="9763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ndParaRPr>
                </a:p>
              </p:txBody>
            </p:sp>
          </p:grpSp>
          <p:sp>
            <p:nvSpPr>
              <p:cNvPr id="23" name="円/楕円 85">
                <a:extLst>
                  <a:ext uri="{FF2B5EF4-FFF2-40B4-BE49-F238E27FC236}">
                    <a16:creationId xmlns:a16="http://schemas.microsoft.com/office/drawing/2014/main" id="{CABA8D77-235F-CD96-5861-A3D29B7F1DC8}"/>
                  </a:ext>
                </a:extLst>
              </p:cNvPr>
              <p:cNvSpPr/>
              <p:nvPr/>
            </p:nvSpPr>
            <p:spPr>
              <a:xfrm>
                <a:off x="7456340" y="2391342"/>
                <a:ext cx="355440" cy="5144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24" name="タイトル 1">
                <a:extLst>
                  <a:ext uri="{FF2B5EF4-FFF2-40B4-BE49-F238E27FC236}">
                    <a16:creationId xmlns:a16="http://schemas.microsoft.com/office/drawing/2014/main" id="{1BFB028D-5AA7-C424-F213-2E99DB231A44}"/>
                  </a:ext>
                </a:extLst>
              </p:cNvPr>
              <p:cNvSpPr txBox="1">
                <a:spLocks/>
              </p:cNvSpPr>
              <p:nvPr/>
            </p:nvSpPr>
            <p:spPr>
              <a:xfrm>
                <a:off x="6765271" y="1365205"/>
                <a:ext cx="589066"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夢洲　</a:t>
                </a:r>
              </a:p>
            </p:txBody>
          </p:sp>
          <p:sp>
            <p:nvSpPr>
              <p:cNvPr id="25" name="タイトル 1">
                <a:extLst>
                  <a:ext uri="{FF2B5EF4-FFF2-40B4-BE49-F238E27FC236}">
                    <a16:creationId xmlns:a16="http://schemas.microsoft.com/office/drawing/2014/main" id="{3CBDB589-AC4D-033E-8765-74155D4C6573}"/>
                  </a:ext>
                </a:extLst>
              </p:cNvPr>
              <p:cNvSpPr txBox="1">
                <a:spLocks/>
              </p:cNvSpPr>
              <p:nvPr/>
            </p:nvSpPr>
            <p:spPr>
              <a:xfrm>
                <a:off x="6991985" y="926620"/>
                <a:ext cx="611659" cy="266094"/>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舞洲　</a:t>
                </a:r>
              </a:p>
            </p:txBody>
          </p:sp>
          <p:sp>
            <p:nvSpPr>
              <p:cNvPr id="29" name="タイトル 1">
                <a:extLst>
                  <a:ext uri="{FF2B5EF4-FFF2-40B4-BE49-F238E27FC236}">
                    <a16:creationId xmlns:a16="http://schemas.microsoft.com/office/drawing/2014/main" id="{B2E18088-AF88-9BC4-5A21-38BA0F140431}"/>
                  </a:ext>
                </a:extLst>
              </p:cNvPr>
              <p:cNvSpPr txBox="1">
                <a:spLocks/>
              </p:cNvSpPr>
              <p:nvPr/>
            </p:nvSpPr>
            <p:spPr>
              <a:xfrm>
                <a:off x="7488556" y="1723922"/>
                <a:ext cx="590215" cy="214778"/>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900" dirty="0">
                    <a:latin typeface="+mn-ea"/>
                    <a:ea typeface="+mn-ea"/>
                  </a:rPr>
                  <a:t>咲洲　</a:t>
                </a:r>
              </a:p>
            </p:txBody>
          </p:sp>
          <p:sp>
            <p:nvSpPr>
              <p:cNvPr id="30" name="正方形/長方形 29">
                <a:extLst>
                  <a:ext uri="{FF2B5EF4-FFF2-40B4-BE49-F238E27FC236}">
                    <a16:creationId xmlns:a16="http://schemas.microsoft.com/office/drawing/2014/main" id="{24296AB0-2FD7-547F-4EAE-7B9C106D30A3}"/>
                  </a:ext>
                </a:extLst>
              </p:cNvPr>
              <p:cNvSpPr/>
              <p:nvPr/>
            </p:nvSpPr>
            <p:spPr>
              <a:xfrm>
                <a:off x="5920097" y="2611498"/>
                <a:ext cx="2143229" cy="295953"/>
              </a:xfrm>
              <a:prstGeom prst="rect">
                <a:avLst/>
              </a:prstGeom>
            </p:spPr>
            <p:txBody>
              <a:bodyPr wrap="square">
                <a:spAutoFit/>
              </a:bodyPr>
              <a:lstStyle/>
              <a:p>
                <a:pPr algn="ctr"/>
                <a:r>
                  <a:rPr lang="ja-JP" altLang="en-US" sz="700" dirty="0">
                    <a:latin typeface="ＭＳ Ｐゴシック" panose="020B0600070205080204" pitchFamily="50" charset="-128"/>
                  </a:rPr>
                  <a:t>（浸水シミュレーション結果）</a:t>
                </a:r>
              </a:p>
            </p:txBody>
          </p:sp>
          <p:sp>
            <p:nvSpPr>
              <p:cNvPr id="35" name="タイトル 1">
                <a:extLst>
                  <a:ext uri="{FF2B5EF4-FFF2-40B4-BE49-F238E27FC236}">
                    <a16:creationId xmlns:a16="http://schemas.microsoft.com/office/drawing/2014/main" id="{9E67F063-5F6A-E0D5-DEEC-7DCB2F17B7AA}"/>
                  </a:ext>
                </a:extLst>
              </p:cNvPr>
              <p:cNvSpPr txBox="1">
                <a:spLocks/>
              </p:cNvSpPr>
              <p:nvPr/>
            </p:nvSpPr>
            <p:spPr>
              <a:xfrm>
                <a:off x="6476460" y="2322121"/>
                <a:ext cx="777843" cy="173616"/>
              </a:xfrm>
              <a:prstGeom prst="rect">
                <a:avLst/>
              </a:prstGeom>
              <a:noFill/>
              <a:ln>
                <a:noFill/>
              </a:ln>
            </p:spPr>
            <p:txBody>
              <a:bodyPr vert="horz" lIns="77913" tIns="38957" rIns="77913" bIns="38957"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ja-JP" altLang="en-US" sz="600" dirty="0">
                    <a:latin typeface="+mj-ea"/>
                  </a:rPr>
                  <a:t>（浸水深）　</a:t>
                </a:r>
              </a:p>
            </p:txBody>
          </p:sp>
          <p:pic>
            <p:nvPicPr>
              <p:cNvPr id="36" name="Picture 2">
                <a:extLst>
                  <a:ext uri="{FF2B5EF4-FFF2-40B4-BE49-F238E27FC236}">
                    <a16:creationId xmlns:a16="http://schemas.microsoft.com/office/drawing/2014/main" id="{E9FC577A-1546-1DB8-E55B-C72121F401FF}"/>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454952" y="2539694"/>
                <a:ext cx="877777" cy="11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タイトル 1">
                <a:extLst>
                  <a:ext uri="{FF2B5EF4-FFF2-40B4-BE49-F238E27FC236}">
                    <a16:creationId xmlns:a16="http://schemas.microsoft.com/office/drawing/2014/main" id="{D5E69CEB-EF40-9752-8D99-432D1E3A60D4}"/>
                  </a:ext>
                </a:extLst>
              </p:cNvPr>
              <p:cNvSpPr txBox="1">
                <a:spLocks/>
              </p:cNvSpPr>
              <p:nvPr/>
            </p:nvSpPr>
            <p:spPr bwMode="white">
              <a:xfrm>
                <a:off x="6345250" y="2513899"/>
                <a:ext cx="1038199" cy="67635"/>
              </a:xfrm>
              <a:prstGeom prst="rect">
                <a:avLst/>
              </a:prstGeom>
              <a:solidFill>
                <a:schemeClr val="bg1"/>
              </a:solidFill>
              <a:ln>
                <a:noFill/>
              </a:ln>
            </p:spPr>
            <p:txBody>
              <a:bodyPr vert="horz" lIns="0" tIns="0" rIns="0" bIns="0" rtlCol="0" anchor="ctr">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r>
                  <a:rPr lang="en-US" altLang="ja-JP" sz="400" dirty="0">
                    <a:latin typeface="+mj-ea"/>
                  </a:rPr>
                  <a:t>0.0    1.0    2.0    3.0    4.0m</a:t>
                </a:r>
                <a:r>
                  <a:rPr lang="ja-JP" altLang="en-US" sz="400" dirty="0">
                    <a:latin typeface="+mj-ea"/>
                  </a:rPr>
                  <a:t>　</a:t>
                </a:r>
              </a:p>
            </p:txBody>
          </p:sp>
          <p:sp>
            <p:nvSpPr>
              <p:cNvPr id="67" name="円/楕円 85">
                <a:extLst>
                  <a:ext uri="{FF2B5EF4-FFF2-40B4-BE49-F238E27FC236}">
                    <a16:creationId xmlns:a16="http://schemas.microsoft.com/office/drawing/2014/main" id="{4A173573-5024-8B63-32E8-6F97891FE6CC}"/>
                  </a:ext>
                </a:extLst>
              </p:cNvPr>
              <p:cNvSpPr/>
              <p:nvPr/>
            </p:nvSpPr>
            <p:spPr>
              <a:xfrm rot="19896187">
                <a:off x="8103666" y="2227164"/>
                <a:ext cx="274197" cy="717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68" name="円/楕円 85">
                <a:extLst>
                  <a:ext uri="{FF2B5EF4-FFF2-40B4-BE49-F238E27FC236}">
                    <a16:creationId xmlns:a16="http://schemas.microsoft.com/office/drawing/2014/main" id="{D1926353-9074-FB2F-5078-DFBB10504F55}"/>
                  </a:ext>
                </a:extLst>
              </p:cNvPr>
              <p:cNvSpPr/>
              <p:nvPr/>
            </p:nvSpPr>
            <p:spPr>
              <a:xfrm rot="3496945">
                <a:off x="7315968" y="2554339"/>
                <a:ext cx="151841" cy="6412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69" name="正方形/長方形 68">
                <a:extLst>
                  <a:ext uri="{FF2B5EF4-FFF2-40B4-BE49-F238E27FC236}">
                    <a16:creationId xmlns:a16="http://schemas.microsoft.com/office/drawing/2014/main" id="{CA9A2F8C-946C-7EA0-6613-47D3694FC846}"/>
                  </a:ext>
                </a:extLst>
              </p:cNvPr>
              <p:cNvSpPr/>
              <p:nvPr/>
            </p:nvSpPr>
            <p:spPr>
              <a:xfrm>
                <a:off x="6725372" y="2808390"/>
                <a:ext cx="1683055" cy="262208"/>
              </a:xfrm>
              <a:prstGeom prst="rect">
                <a:avLst/>
              </a:prstGeom>
            </p:spPr>
            <p:txBody>
              <a:bodyPr wrap="none">
                <a:spAutoFit/>
              </a:bodyPr>
              <a:lstStyle/>
              <a:p>
                <a:pPr algn="ctr"/>
                <a:r>
                  <a:rPr lang="ja-JP" altLang="en-US" sz="1000" b="1" dirty="0">
                    <a:latin typeface="ＭＳ Ｐゴシック" panose="020B0600070205080204" pitchFamily="50" charset="-128"/>
                  </a:rPr>
                  <a:t>埋立地における浸水対策</a:t>
                </a:r>
                <a:endParaRPr lang="en-US" altLang="ja-JP" sz="1000" b="1" dirty="0">
                  <a:latin typeface="ＭＳ Ｐゴシック" panose="020B0600070205080204" pitchFamily="50" charset="-128"/>
                </a:endParaRPr>
              </a:p>
            </p:txBody>
          </p:sp>
          <p:sp>
            <p:nvSpPr>
              <p:cNvPr id="70" name="円/楕円 85">
                <a:extLst>
                  <a:ext uri="{FF2B5EF4-FFF2-40B4-BE49-F238E27FC236}">
                    <a16:creationId xmlns:a16="http://schemas.microsoft.com/office/drawing/2014/main" id="{23A3DD6E-B288-DF59-6E1C-3944989E582C}"/>
                  </a:ext>
                </a:extLst>
              </p:cNvPr>
              <p:cNvSpPr/>
              <p:nvPr/>
            </p:nvSpPr>
            <p:spPr>
              <a:xfrm rot="5400000">
                <a:off x="8047213" y="2385475"/>
                <a:ext cx="175295" cy="68590"/>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71" name="円/楕円 85">
                <a:extLst>
                  <a:ext uri="{FF2B5EF4-FFF2-40B4-BE49-F238E27FC236}">
                    <a16:creationId xmlns:a16="http://schemas.microsoft.com/office/drawing/2014/main" id="{BDD49F62-24E8-9010-E40A-1DE90E8D41BC}"/>
                  </a:ext>
                </a:extLst>
              </p:cNvPr>
              <p:cNvSpPr/>
              <p:nvPr/>
            </p:nvSpPr>
            <p:spPr>
              <a:xfrm rot="5400000">
                <a:off x="7894548" y="2622649"/>
                <a:ext cx="71611" cy="9081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72" name="円/楕円 85">
                <a:extLst>
                  <a:ext uri="{FF2B5EF4-FFF2-40B4-BE49-F238E27FC236}">
                    <a16:creationId xmlns:a16="http://schemas.microsoft.com/office/drawing/2014/main" id="{C853CA00-F5D1-11B3-B87D-9EA957797084}"/>
                  </a:ext>
                </a:extLst>
              </p:cNvPr>
              <p:cNvSpPr/>
              <p:nvPr/>
            </p:nvSpPr>
            <p:spPr>
              <a:xfrm rot="5400000">
                <a:off x="7727353" y="2612833"/>
                <a:ext cx="80095" cy="92783"/>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sp>
            <p:nvSpPr>
              <p:cNvPr id="74" name="円/楕円 85">
                <a:extLst>
                  <a:ext uri="{FF2B5EF4-FFF2-40B4-BE49-F238E27FC236}">
                    <a16:creationId xmlns:a16="http://schemas.microsoft.com/office/drawing/2014/main" id="{9D4C14A3-E705-FE0E-915F-86EBB78F2730}"/>
                  </a:ext>
                </a:extLst>
              </p:cNvPr>
              <p:cNvSpPr/>
              <p:nvPr/>
            </p:nvSpPr>
            <p:spPr>
              <a:xfrm rot="19380171">
                <a:off x="7520787" y="2026106"/>
                <a:ext cx="267962" cy="204154"/>
              </a:xfrm>
              <a:custGeom>
                <a:avLst/>
                <a:gdLst>
                  <a:gd name="connsiteX0" fmla="*/ 0 w 182768"/>
                  <a:gd name="connsiteY0" fmla="*/ 24243 h 48485"/>
                  <a:gd name="connsiteX1" fmla="*/ 91384 w 182768"/>
                  <a:gd name="connsiteY1" fmla="*/ 0 h 48485"/>
                  <a:gd name="connsiteX2" fmla="*/ 182768 w 182768"/>
                  <a:gd name="connsiteY2" fmla="*/ 24243 h 48485"/>
                  <a:gd name="connsiteX3" fmla="*/ 91384 w 182768"/>
                  <a:gd name="connsiteY3" fmla="*/ 48486 h 48485"/>
                  <a:gd name="connsiteX4" fmla="*/ 0 w 182768"/>
                  <a:gd name="connsiteY4" fmla="*/ 24243 h 48485"/>
                  <a:gd name="connsiteX0" fmla="*/ 557 w 183325"/>
                  <a:gd name="connsiteY0" fmla="*/ 24372 h 165888"/>
                  <a:gd name="connsiteX1" fmla="*/ 91941 w 183325"/>
                  <a:gd name="connsiteY1" fmla="*/ 129 h 165888"/>
                  <a:gd name="connsiteX2" fmla="*/ 183325 w 183325"/>
                  <a:gd name="connsiteY2" fmla="*/ 24372 h 165888"/>
                  <a:gd name="connsiteX3" fmla="*/ 91941 w 183325"/>
                  <a:gd name="connsiteY3" fmla="*/ 48615 h 165888"/>
                  <a:gd name="connsiteX4" fmla="*/ 55343 w 183325"/>
                  <a:gd name="connsiteY4" fmla="*/ 165767 h 165888"/>
                  <a:gd name="connsiteX5" fmla="*/ 557 w 183325"/>
                  <a:gd name="connsiteY5" fmla="*/ 24372 h 165888"/>
                  <a:gd name="connsiteX0" fmla="*/ 7932 w 190700"/>
                  <a:gd name="connsiteY0" fmla="*/ 24243 h 166660"/>
                  <a:gd name="connsiteX1" fmla="*/ 99316 w 190700"/>
                  <a:gd name="connsiteY1" fmla="*/ 0 h 166660"/>
                  <a:gd name="connsiteX2" fmla="*/ 190700 w 190700"/>
                  <a:gd name="connsiteY2" fmla="*/ 24243 h 166660"/>
                  <a:gd name="connsiteX3" fmla="*/ 99316 w 190700"/>
                  <a:gd name="connsiteY3" fmla="*/ 48486 h 166660"/>
                  <a:gd name="connsiteX4" fmla="*/ 62718 w 190700"/>
                  <a:gd name="connsiteY4" fmla="*/ 165638 h 166660"/>
                  <a:gd name="connsiteX5" fmla="*/ 10954 w 190700"/>
                  <a:gd name="connsiteY5" fmla="*/ 99800 h 166660"/>
                  <a:gd name="connsiteX6" fmla="*/ 7932 w 190700"/>
                  <a:gd name="connsiteY6" fmla="*/ 24243 h 166660"/>
                  <a:gd name="connsiteX0" fmla="*/ 7932 w 190700"/>
                  <a:gd name="connsiteY0" fmla="*/ 24243 h 165656"/>
                  <a:gd name="connsiteX1" fmla="*/ 99316 w 190700"/>
                  <a:gd name="connsiteY1" fmla="*/ 0 h 165656"/>
                  <a:gd name="connsiteX2" fmla="*/ 190700 w 190700"/>
                  <a:gd name="connsiteY2" fmla="*/ 24243 h 165656"/>
                  <a:gd name="connsiteX3" fmla="*/ 99316 w 190700"/>
                  <a:gd name="connsiteY3" fmla="*/ 48486 h 165656"/>
                  <a:gd name="connsiteX4" fmla="*/ 48680 w 190700"/>
                  <a:gd name="connsiteY4" fmla="*/ 53687 h 165656"/>
                  <a:gd name="connsiteX5" fmla="*/ 62718 w 190700"/>
                  <a:gd name="connsiteY5" fmla="*/ 165638 h 165656"/>
                  <a:gd name="connsiteX6" fmla="*/ 10954 w 190700"/>
                  <a:gd name="connsiteY6" fmla="*/ 99800 h 165656"/>
                  <a:gd name="connsiteX7" fmla="*/ 7932 w 190700"/>
                  <a:gd name="connsiteY7" fmla="*/ 24243 h 165656"/>
                  <a:gd name="connsiteX0" fmla="*/ 7932 w 190700"/>
                  <a:gd name="connsiteY0" fmla="*/ 24243 h 166867"/>
                  <a:gd name="connsiteX1" fmla="*/ 99316 w 190700"/>
                  <a:gd name="connsiteY1" fmla="*/ 0 h 166867"/>
                  <a:gd name="connsiteX2" fmla="*/ 190700 w 190700"/>
                  <a:gd name="connsiteY2" fmla="*/ 24243 h 166867"/>
                  <a:gd name="connsiteX3" fmla="*/ 99316 w 190700"/>
                  <a:gd name="connsiteY3" fmla="*/ 48486 h 166867"/>
                  <a:gd name="connsiteX4" fmla="*/ 48680 w 190700"/>
                  <a:gd name="connsiteY4" fmla="*/ 53687 h 166867"/>
                  <a:gd name="connsiteX5" fmla="*/ 84213 w 190700"/>
                  <a:gd name="connsiteY5" fmla="*/ 137110 h 166867"/>
                  <a:gd name="connsiteX6" fmla="*/ 62718 w 190700"/>
                  <a:gd name="connsiteY6" fmla="*/ 165638 h 166867"/>
                  <a:gd name="connsiteX7" fmla="*/ 10954 w 190700"/>
                  <a:gd name="connsiteY7" fmla="*/ 99800 h 166867"/>
                  <a:gd name="connsiteX8" fmla="*/ 7932 w 190700"/>
                  <a:gd name="connsiteY8" fmla="*/ 24243 h 166867"/>
                  <a:gd name="connsiteX0" fmla="*/ 7932 w 190700"/>
                  <a:gd name="connsiteY0" fmla="*/ 24243 h 158236"/>
                  <a:gd name="connsiteX1" fmla="*/ 99316 w 190700"/>
                  <a:gd name="connsiteY1" fmla="*/ 0 h 158236"/>
                  <a:gd name="connsiteX2" fmla="*/ 190700 w 190700"/>
                  <a:gd name="connsiteY2" fmla="*/ 24243 h 158236"/>
                  <a:gd name="connsiteX3" fmla="*/ 99316 w 190700"/>
                  <a:gd name="connsiteY3" fmla="*/ 48486 h 158236"/>
                  <a:gd name="connsiteX4" fmla="*/ 48680 w 190700"/>
                  <a:gd name="connsiteY4" fmla="*/ 53687 h 158236"/>
                  <a:gd name="connsiteX5" fmla="*/ 84213 w 190700"/>
                  <a:gd name="connsiteY5" fmla="*/ 137110 h 158236"/>
                  <a:gd name="connsiteX6" fmla="*/ 69883 w 190700"/>
                  <a:gd name="connsiteY6" fmla="*/ 156129 h 158236"/>
                  <a:gd name="connsiteX7" fmla="*/ 10954 w 190700"/>
                  <a:gd name="connsiteY7" fmla="*/ 99800 h 158236"/>
                  <a:gd name="connsiteX8" fmla="*/ 7932 w 190700"/>
                  <a:gd name="connsiteY8" fmla="*/ 24243 h 158236"/>
                  <a:gd name="connsiteX0" fmla="*/ 18695 w 183329"/>
                  <a:gd name="connsiteY0" fmla="*/ 11316 h 161462"/>
                  <a:gd name="connsiteX1" fmla="*/ 91945 w 183329"/>
                  <a:gd name="connsiteY1" fmla="*/ 3226 h 161462"/>
                  <a:gd name="connsiteX2" fmla="*/ 183329 w 183329"/>
                  <a:gd name="connsiteY2" fmla="*/ 27469 h 161462"/>
                  <a:gd name="connsiteX3" fmla="*/ 91945 w 183329"/>
                  <a:gd name="connsiteY3" fmla="*/ 51712 h 161462"/>
                  <a:gd name="connsiteX4" fmla="*/ 41309 w 183329"/>
                  <a:gd name="connsiteY4" fmla="*/ 56913 h 161462"/>
                  <a:gd name="connsiteX5" fmla="*/ 76842 w 183329"/>
                  <a:gd name="connsiteY5" fmla="*/ 140336 h 161462"/>
                  <a:gd name="connsiteX6" fmla="*/ 62512 w 183329"/>
                  <a:gd name="connsiteY6" fmla="*/ 159355 h 161462"/>
                  <a:gd name="connsiteX7" fmla="*/ 3583 w 183329"/>
                  <a:gd name="connsiteY7" fmla="*/ 103026 h 161462"/>
                  <a:gd name="connsiteX8" fmla="*/ 18695 w 183329"/>
                  <a:gd name="connsiteY8" fmla="*/ 11316 h 161462"/>
                  <a:gd name="connsiteX0" fmla="*/ 18695 w 183329"/>
                  <a:gd name="connsiteY0" fmla="*/ 11316 h 160026"/>
                  <a:gd name="connsiteX1" fmla="*/ 91945 w 183329"/>
                  <a:gd name="connsiteY1" fmla="*/ 3226 h 160026"/>
                  <a:gd name="connsiteX2" fmla="*/ 183329 w 183329"/>
                  <a:gd name="connsiteY2" fmla="*/ 27469 h 160026"/>
                  <a:gd name="connsiteX3" fmla="*/ 91945 w 183329"/>
                  <a:gd name="connsiteY3" fmla="*/ 51712 h 160026"/>
                  <a:gd name="connsiteX4" fmla="*/ 41309 w 183329"/>
                  <a:gd name="connsiteY4" fmla="*/ 56913 h 160026"/>
                  <a:gd name="connsiteX5" fmla="*/ 64519 w 183329"/>
                  <a:gd name="connsiteY5" fmla="*/ 113162 h 160026"/>
                  <a:gd name="connsiteX6" fmla="*/ 62512 w 183329"/>
                  <a:gd name="connsiteY6" fmla="*/ 159355 h 160026"/>
                  <a:gd name="connsiteX7" fmla="*/ 3583 w 183329"/>
                  <a:gd name="connsiteY7" fmla="*/ 103026 h 160026"/>
                  <a:gd name="connsiteX8" fmla="*/ 18695 w 183329"/>
                  <a:gd name="connsiteY8" fmla="*/ 11316 h 160026"/>
                  <a:gd name="connsiteX0" fmla="*/ 18695 w 183329"/>
                  <a:gd name="connsiteY0" fmla="*/ 11316 h 148393"/>
                  <a:gd name="connsiteX1" fmla="*/ 91945 w 183329"/>
                  <a:gd name="connsiteY1" fmla="*/ 3226 h 148393"/>
                  <a:gd name="connsiteX2" fmla="*/ 183329 w 183329"/>
                  <a:gd name="connsiteY2" fmla="*/ 27469 h 148393"/>
                  <a:gd name="connsiteX3" fmla="*/ 91945 w 183329"/>
                  <a:gd name="connsiteY3" fmla="*/ 51712 h 148393"/>
                  <a:gd name="connsiteX4" fmla="*/ 41309 w 183329"/>
                  <a:gd name="connsiteY4" fmla="*/ 56913 h 148393"/>
                  <a:gd name="connsiteX5" fmla="*/ 64519 w 183329"/>
                  <a:gd name="connsiteY5" fmla="*/ 113162 h 148393"/>
                  <a:gd name="connsiteX6" fmla="*/ 50631 w 183329"/>
                  <a:gd name="connsiteY6" fmla="*/ 147422 h 148393"/>
                  <a:gd name="connsiteX7" fmla="*/ 3583 w 183329"/>
                  <a:gd name="connsiteY7" fmla="*/ 103026 h 148393"/>
                  <a:gd name="connsiteX8" fmla="*/ 18695 w 183329"/>
                  <a:gd name="connsiteY8" fmla="*/ 11316 h 148393"/>
                  <a:gd name="connsiteX0" fmla="*/ 18695 w 167646"/>
                  <a:gd name="connsiteY0" fmla="*/ 10368 h 147445"/>
                  <a:gd name="connsiteX1" fmla="*/ 91945 w 167646"/>
                  <a:gd name="connsiteY1" fmla="*/ 2278 h 147445"/>
                  <a:gd name="connsiteX2" fmla="*/ 167646 w 167646"/>
                  <a:gd name="connsiteY2" fmla="*/ 11722 h 147445"/>
                  <a:gd name="connsiteX3" fmla="*/ 91945 w 167646"/>
                  <a:gd name="connsiteY3" fmla="*/ 50764 h 147445"/>
                  <a:gd name="connsiteX4" fmla="*/ 41309 w 167646"/>
                  <a:gd name="connsiteY4" fmla="*/ 55965 h 147445"/>
                  <a:gd name="connsiteX5" fmla="*/ 64519 w 167646"/>
                  <a:gd name="connsiteY5" fmla="*/ 112214 h 147445"/>
                  <a:gd name="connsiteX6" fmla="*/ 50631 w 167646"/>
                  <a:gd name="connsiteY6" fmla="*/ 146474 h 147445"/>
                  <a:gd name="connsiteX7" fmla="*/ 3583 w 167646"/>
                  <a:gd name="connsiteY7" fmla="*/ 102078 h 147445"/>
                  <a:gd name="connsiteX8" fmla="*/ 18695 w 167646"/>
                  <a:gd name="connsiteY8" fmla="*/ 10368 h 147445"/>
                  <a:gd name="connsiteX0" fmla="*/ 18695 w 177841"/>
                  <a:gd name="connsiteY0" fmla="*/ 10368 h 147445"/>
                  <a:gd name="connsiteX1" fmla="*/ 91945 w 177841"/>
                  <a:gd name="connsiteY1" fmla="*/ 2278 h 147445"/>
                  <a:gd name="connsiteX2" fmla="*/ 167646 w 177841"/>
                  <a:gd name="connsiteY2" fmla="*/ 11722 h 147445"/>
                  <a:gd name="connsiteX3" fmla="*/ 171836 w 177841"/>
                  <a:gd name="connsiteY3" fmla="*/ 41015 h 147445"/>
                  <a:gd name="connsiteX4" fmla="*/ 91945 w 177841"/>
                  <a:gd name="connsiteY4" fmla="*/ 50764 h 147445"/>
                  <a:gd name="connsiteX5" fmla="*/ 41309 w 177841"/>
                  <a:gd name="connsiteY5" fmla="*/ 55965 h 147445"/>
                  <a:gd name="connsiteX6" fmla="*/ 64519 w 177841"/>
                  <a:gd name="connsiteY6" fmla="*/ 112214 h 147445"/>
                  <a:gd name="connsiteX7" fmla="*/ 50631 w 177841"/>
                  <a:gd name="connsiteY7" fmla="*/ 146474 h 147445"/>
                  <a:gd name="connsiteX8" fmla="*/ 3583 w 177841"/>
                  <a:gd name="connsiteY8" fmla="*/ 102078 h 147445"/>
                  <a:gd name="connsiteX9" fmla="*/ 18695 w 177841"/>
                  <a:gd name="connsiteY9" fmla="*/ 10368 h 147445"/>
                  <a:gd name="connsiteX0" fmla="*/ 10782 w 181392"/>
                  <a:gd name="connsiteY0" fmla="*/ 23793 h 145656"/>
                  <a:gd name="connsiteX1" fmla="*/ 95496 w 181392"/>
                  <a:gd name="connsiteY1" fmla="*/ 489 h 145656"/>
                  <a:gd name="connsiteX2" fmla="*/ 171197 w 181392"/>
                  <a:gd name="connsiteY2" fmla="*/ 9933 h 145656"/>
                  <a:gd name="connsiteX3" fmla="*/ 175387 w 181392"/>
                  <a:gd name="connsiteY3" fmla="*/ 39226 h 145656"/>
                  <a:gd name="connsiteX4" fmla="*/ 95496 w 181392"/>
                  <a:gd name="connsiteY4" fmla="*/ 48975 h 145656"/>
                  <a:gd name="connsiteX5" fmla="*/ 44860 w 181392"/>
                  <a:gd name="connsiteY5" fmla="*/ 54176 h 145656"/>
                  <a:gd name="connsiteX6" fmla="*/ 68070 w 181392"/>
                  <a:gd name="connsiteY6" fmla="*/ 110425 h 145656"/>
                  <a:gd name="connsiteX7" fmla="*/ 54182 w 181392"/>
                  <a:gd name="connsiteY7" fmla="*/ 144685 h 145656"/>
                  <a:gd name="connsiteX8" fmla="*/ 7134 w 181392"/>
                  <a:gd name="connsiteY8" fmla="*/ 100289 h 145656"/>
                  <a:gd name="connsiteX9" fmla="*/ 10782 w 181392"/>
                  <a:gd name="connsiteY9" fmla="*/ 23793 h 145656"/>
                  <a:gd name="connsiteX0" fmla="*/ 3648 w 174258"/>
                  <a:gd name="connsiteY0" fmla="*/ 23793 h 145656"/>
                  <a:gd name="connsiteX1" fmla="*/ 88362 w 174258"/>
                  <a:gd name="connsiteY1" fmla="*/ 489 h 145656"/>
                  <a:gd name="connsiteX2" fmla="*/ 164063 w 174258"/>
                  <a:gd name="connsiteY2" fmla="*/ 9933 h 145656"/>
                  <a:gd name="connsiteX3" fmla="*/ 168253 w 174258"/>
                  <a:gd name="connsiteY3" fmla="*/ 39226 h 145656"/>
                  <a:gd name="connsiteX4" fmla="*/ 88362 w 174258"/>
                  <a:gd name="connsiteY4" fmla="*/ 48975 h 145656"/>
                  <a:gd name="connsiteX5" fmla="*/ 37726 w 174258"/>
                  <a:gd name="connsiteY5" fmla="*/ 54176 h 145656"/>
                  <a:gd name="connsiteX6" fmla="*/ 60936 w 174258"/>
                  <a:gd name="connsiteY6" fmla="*/ 110425 h 145656"/>
                  <a:gd name="connsiteX7" fmla="*/ 47048 w 174258"/>
                  <a:gd name="connsiteY7" fmla="*/ 144685 h 145656"/>
                  <a:gd name="connsiteX8" fmla="*/ 0 w 174258"/>
                  <a:gd name="connsiteY8" fmla="*/ 100289 h 145656"/>
                  <a:gd name="connsiteX9" fmla="*/ 3648 w 174258"/>
                  <a:gd name="connsiteY9" fmla="*/ 23793 h 145656"/>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3648 w 174258"/>
                  <a:gd name="connsiteY0" fmla="*/ 23304 h 145167"/>
                  <a:gd name="connsiteX1" fmla="*/ 88362 w 174258"/>
                  <a:gd name="connsiteY1" fmla="*/ 0 h 145167"/>
                  <a:gd name="connsiteX2" fmla="*/ 164063 w 174258"/>
                  <a:gd name="connsiteY2" fmla="*/ 9444 h 145167"/>
                  <a:gd name="connsiteX3" fmla="*/ 168253 w 174258"/>
                  <a:gd name="connsiteY3" fmla="*/ 38737 h 145167"/>
                  <a:gd name="connsiteX4" fmla="*/ 88362 w 174258"/>
                  <a:gd name="connsiteY4" fmla="*/ 48486 h 145167"/>
                  <a:gd name="connsiteX5" fmla="*/ 37726 w 174258"/>
                  <a:gd name="connsiteY5" fmla="*/ 53687 h 145167"/>
                  <a:gd name="connsiteX6" fmla="*/ 60936 w 174258"/>
                  <a:gd name="connsiteY6" fmla="*/ 109936 h 145167"/>
                  <a:gd name="connsiteX7" fmla="*/ 47048 w 174258"/>
                  <a:gd name="connsiteY7" fmla="*/ 144196 h 145167"/>
                  <a:gd name="connsiteX8" fmla="*/ 0 w 174258"/>
                  <a:gd name="connsiteY8" fmla="*/ 99800 h 145167"/>
                  <a:gd name="connsiteX9" fmla="*/ 3648 w 174258"/>
                  <a:gd name="connsiteY9" fmla="*/ 23304 h 145167"/>
                  <a:gd name="connsiteX0" fmla="*/ 8002 w 178612"/>
                  <a:gd name="connsiteY0" fmla="*/ 16139 h 138002"/>
                  <a:gd name="connsiteX1" fmla="*/ 102225 w 178612"/>
                  <a:gd name="connsiteY1" fmla="*/ 0 h 138002"/>
                  <a:gd name="connsiteX2" fmla="*/ 168417 w 178612"/>
                  <a:gd name="connsiteY2" fmla="*/ 2279 h 138002"/>
                  <a:gd name="connsiteX3" fmla="*/ 172607 w 178612"/>
                  <a:gd name="connsiteY3" fmla="*/ 31572 h 138002"/>
                  <a:gd name="connsiteX4" fmla="*/ 92716 w 178612"/>
                  <a:gd name="connsiteY4" fmla="*/ 41321 h 138002"/>
                  <a:gd name="connsiteX5" fmla="*/ 42080 w 178612"/>
                  <a:gd name="connsiteY5" fmla="*/ 46522 h 138002"/>
                  <a:gd name="connsiteX6" fmla="*/ 65290 w 178612"/>
                  <a:gd name="connsiteY6" fmla="*/ 102771 h 138002"/>
                  <a:gd name="connsiteX7" fmla="*/ 51402 w 178612"/>
                  <a:gd name="connsiteY7" fmla="*/ 137031 h 138002"/>
                  <a:gd name="connsiteX8" fmla="*/ 4354 w 178612"/>
                  <a:gd name="connsiteY8" fmla="*/ 92635 h 138002"/>
                  <a:gd name="connsiteX9" fmla="*/ 8002 w 178612"/>
                  <a:gd name="connsiteY9" fmla="*/ 16139 h 13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612" h="138002">
                    <a:moveTo>
                      <a:pt x="8002" y="16139"/>
                    </a:moveTo>
                    <a:cubicBezTo>
                      <a:pt x="24314" y="700"/>
                      <a:pt x="70817" y="5380"/>
                      <a:pt x="102225" y="0"/>
                    </a:cubicBezTo>
                    <a:lnTo>
                      <a:pt x="168417" y="2279"/>
                    </a:lnTo>
                    <a:cubicBezTo>
                      <a:pt x="175067" y="7688"/>
                      <a:pt x="185224" y="25065"/>
                      <a:pt x="172607" y="31572"/>
                    </a:cubicBezTo>
                    <a:cubicBezTo>
                      <a:pt x="159990" y="38079"/>
                      <a:pt x="114471" y="38829"/>
                      <a:pt x="92716" y="41321"/>
                    </a:cubicBezTo>
                    <a:cubicBezTo>
                      <a:pt x="70962" y="43813"/>
                      <a:pt x="47771" y="32155"/>
                      <a:pt x="42080" y="46522"/>
                    </a:cubicBezTo>
                    <a:cubicBezTo>
                      <a:pt x="36389" y="60889"/>
                      <a:pt x="62950" y="84113"/>
                      <a:pt x="65290" y="102771"/>
                    </a:cubicBezTo>
                    <a:cubicBezTo>
                      <a:pt x="67630" y="121429"/>
                      <a:pt x="60438" y="142845"/>
                      <a:pt x="51402" y="137031"/>
                    </a:cubicBezTo>
                    <a:cubicBezTo>
                      <a:pt x="42366" y="131217"/>
                      <a:pt x="13485" y="116201"/>
                      <a:pt x="4354" y="92635"/>
                    </a:cubicBezTo>
                    <a:cubicBezTo>
                      <a:pt x="5570" y="67136"/>
                      <a:pt x="-8310" y="31578"/>
                      <a:pt x="8002" y="16139"/>
                    </a:cubicBezTo>
                    <a:close/>
                  </a:path>
                </a:pathLst>
              </a:cu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grpSp>
          <p:nvGrpSpPr>
            <p:cNvPr id="14" name="グループ化 13">
              <a:extLst>
                <a:ext uri="{FF2B5EF4-FFF2-40B4-BE49-F238E27FC236}">
                  <a16:creationId xmlns:a16="http://schemas.microsoft.com/office/drawing/2014/main" id="{9DBAAB6A-3F95-1279-4813-C95DDAE0FF99}"/>
                </a:ext>
              </a:extLst>
            </p:cNvPr>
            <p:cNvGrpSpPr/>
            <p:nvPr/>
          </p:nvGrpSpPr>
          <p:grpSpPr>
            <a:xfrm>
              <a:off x="6568894" y="528042"/>
              <a:ext cx="2168738" cy="273175"/>
              <a:chOff x="6643164" y="2723448"/>
              <a:chExt cx="2168738" cy="273175"/>
            </a:xfrm>
          </p:grpSpPr>
          <p:grpSp>
            <p:nvGrpSpPr>
              <p:cNvPr id="16" name="グループ化 15">
                <a:extLst>
                  <a:ext uri="{FF2B5EF4-FFF2-40B4-BE49-F238E27FC236}">
                    <a16:creationId xmlns:a16="http://schemas.microsoft.com/office/drawing/2014/main" id="{E7824E20-2B43-8A30-461E-09526061929A}"/>
                  </a:ext>
                </a:extLst>
              </p:cNvPr>
              <p:cNvGrpSpPr/>
              <p:nvPr/>
            </p:nvGrpSpPr>
            <p:grpSpPr>
              <a:xfrm>
                <a:off x="6643164" y="2723448"/>
                <a:ext cx="2168738" cy="273175"/>
                <a:chOff x="3929088" y="4196319"/>
                <a:chExt cx="1618425" cy="211386"/>
              </a:xfrm>
            </p:grpSpPr>
            <p:sp>
              <p:nvSpPr>
                <p:cNvPr id="18" name="正方形/長方形 17">
                  <a:extLst>
                    <a:ext uri="{FF2B5EF4-FFF2-40B4-BE49-F238E27FC236}">
                      <a16:creationId xmlns:a16="http://schemas.microsoft.com/office/drawing/2014/main" id="{B05CAB07-27C0-D659-C796-CE468E934D0B}"/>
                    </a:ext>
                  </a:extLst>
                </p:cNvPr>
                <p:cNvSpPr/>
                <p:nvPr/>
              </p:nvSpPr>
              <p:spPr bwMode="gray">
                <a:xfrm>
                  <a:off x="3929088" y="4196319"/>
                  <a:ext cx="1095587" cy="159533"/>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188" dirty="0">
                    <a:latin typeface="ＭＳ Ｐゴシック" panose="020B0600070205080204" pitchFamily="50" charset="-128"/>
                  </a:endParaRPr>
                </a:p>
              </p:txBody>
            </p:sp>
            <p:sp>
              <p:nvSpPr>
                <p:cNvPr id="20" name="タイトル 1">
                  <a:extLst>
                    <a:ext uri="{FF2B5EF4-FFF2-40B4-BE49-F238E27FC236}">
                      <a16:creationId xmlns:a16="http://schemas.microsoft.com/office/drawing/2014/main" id="{A2681D27-8E6F-A8EC-487B-215BEC3964EE}"/>
                    </a:ext>
                  </a:extLst>
                </p:cNvPr>
                <p:cNvSpPr txBox="1">
                  <a:spLocks/>
                </p:cNvSpPr>
                <p:nvPr/>
              </p:nvSpPr>
              <p:spPr bwMode="gray">
                <a:xfrm>
                  <a:off x="4210826" y="4226165"/>
                  <a:ext cx="1336687" cy="181540"/>
                </a:xfrm>
                <a:prstGeom prst="rect">
                  <a:avLst/>
                </a:prstGeom>
                <a:noFill/>
              </p:spPr>
              <p:txBody>
                <a:bodyPr vert="horz" lIns="60290" tIns="30144" rIns="60290" bIns="30144" rtlCol="0" anchor="t">
                  <a:noAutofit/>
                </a:bodyPr>
                <a:lstStyle>
                  <a:lvl1pPr algn="ctr" defTabSz="1280160" rtl="0" eaLnBrk="1" latinLnBrk="0" hangingPunct="1">
                    <a:lnSpc>
                      <a:spcPct val="90000"/>
                    </a:lnSpc>
                    <a:spcBef>
                      <a:spcPct val="0"/>
                    </a:spcBef>
                    <a:buNone/>
                    <a:defRPr kumimoji="1" sz="8400" kern="1200">
                      <a:solidFill>
                        <a:schemeClr val="tx1"/>
                      </a:solidFill>
                      <a:latin typeface="+mj-lt"/>
                      <a:ea typeface="+mj-ea"/>
                      <a:cs typeface="+mj-cs"/>
                    </a:defRPr>
                  </a:lvl1pPr>
                </a:lstStyle>
                <a:p>
                  <a:pPr algn="l"/>
                  <a:r>
                    <a:rPr lang="ja-JP" altLang="en-US" sz="900" dirty="0">
                      <a:latin typeface="+mn-ea"/>
                      <a:ea typeface="+mn-ea"/>
                    </a:rPr>
                    <a:t>令和６年度工事実施箇所</a:t>
                  </a:r>
                </a:p>
              </p:txBody>
            </p:sp>
          </p:grpSp>
          <p:sp>
            <p:nvSpPr>
              <p:cNvPr id="17" name="円/楕円 116">
                <a:extLst>
                  <a:ext uri="{FF2B5EF4-FFF2-40B4-BE49-F238E27FC236}">
                    <a16:creationId xmlns:a16="http://schemas.microsoft.com/office/drawing/2014/main" id="{621C4A2B-304B-1EFB-561C-77ACE9DB7707}"/>
                  </a:ext>
                </a:extLst>
              </p:cNvPr>
              <p:cNvSpPr/>
              <p:nvPr/>
            </p:nvSpPr>
            <p:spPr>
              <a:xfrm>
                <a:off x="6798029" y="2798554"/>
                <a:ext cx="194848" cy="64714"/>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
          <p:nvSpPr>
            <p:cNvPr id="15" name="円/楕円 85">
              <a:extLst>
                <a:ext uri="{FF2B5EF4-FFF2-40B4-BE49-F238E27FC236}">
                  <a16:creationId xmlns:a16="http://schemas.microsoft.com/office/drawing/2014/main" id="{5FF0B9B9-46BB-49E3-26E9-5CBAAC1C1AA3}"/>
                </a:ext>
              </a:extLst>
            </p:cNvPr>
            <p:cNvSpPr/>
            <p:nvPr/>
          </p:nvSpPr>
          <p:spPr>
            <a:xfrm rot="4780560">
              <a:off x="7832719" y="2153034"/>
              <a:ext cx="142159" cy="56757"/>
            </a:xfrm>
            <a:prstGeom prst="ellipse">
              <a:avLst/>
            </a:prstGeom>
            <a:noFill/>
            <a:ln w="15875">
              <a:solidFill>
                <a:srgbClr val="FF0000"/>
              </a:solidFill>
              <a:prstDash val="solid"/>
            </a:ln>
          </p:spPr>
          <p:style>
            <a:lnRef idx="2">
              <a:schemeClr val="accent6"/>
            </a:lnRef>
            <a:fillRef idx="1">
              <a:schemeClr val="lt1"/>
            </a:fillRef>
            <a:effectRef idx="0">
              <a:schemeClr val="accent6"/>
            </a:effectRef>
            <a:fontRef idx="minor">
              <a:schemeClr val="dk1"/>
            </a:fontRef>
          </p:style>
          <p:txBody>
            <a:bodyPr rot="0" spcFirstLastPara="0" vert="horz" wrap="square" lIns="118169" tIns="59084" rIns="118169" bIns="59084" numCol="1" spcCol="0" rtlCol="0" fromWordArt="0" anchor="ctr" anchorCtr="0" forceAA="0" compatLnSpc="1">
              <a:prstTxWarp prst="textNoShape">
                <a:avLst/>
              </a:prstTxWarp>
              <a:noAutofit/>
            </a:bodyPr>
            <a:lstStyle/>
            <a:p>
              <a:endParaRPr lang="ja-JP" altLang="en-US" sz="2418" dirty="0">
                <a:latin typeface="ＭＳ Ｐゴシック" panose="020B0600070205080204" pitchFamily="50" charset="-128"/>
              </a:endParaRPr>
            </a:p>
          </p:txBody>
        </p:sp>
      </p:grpSp>
    </p:spTree>
    <p:extLst>
      <p:ext uri="{BB962C8B-B14F-4D97-AF65-F5344CB8AC3E}">
        <p14:creationId xmlns:p14="http://schemas.microsoft.com/office/powerpoint/2010/main" val="1802991981"/>
      </p:ext>
    </p:extLst>
  </p:cSld>
  <p:clrMapOvr>
    <a:masterClrMapping/>
  </p:clrMapOvr>
  <p:transition/>
</p:sld>
</file>

<file path=ppt/theme/theme1.xml><?xml version="1.0" encoding="utf-8"?>
<a:theme xmlns:a="http://schemas.openxmlformats.org/drawingml/2006/main" name="1_標準デザイン">
  <a:themeElements>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22920</TotalTime>
  <Words>657</Words>
  <PresentationFormat>ワイド画面</PresentationFormat>
  <Paragraphs>86</Paragraphs>
  <Slides>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vt:i4>
      </vt:variant>
    </vt:vector>
  </HeadingPairs>
  <TitlesOfParts>
    <vt:vector size="11" baseType="lpstr">
      <vt:lpstr>HG創英角ｺﾞｼｯｸUB</vt:lpstr>
      <vt:lpstr>Meiryo UI</vt:lpstr>
      <vt:lpstr>ＭＳ Ｐゴシック</vt:lpstr>
      <vt:lpstr>Arial</vt:lpstr>
      <vt:lpstr>Calibri</vt:lpstr>
      <vt:lpstr>Century</vt:lpstr>
      <vt:lpstr>Wingdings</vt:lpstr>
      <vt:lpstr>1_標準デザイン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2024-04-25T04:50:09Z</cp:lastPrinted>
  <dcterms:created xsi:type="dcterms:W3CDTF">2018-04-03T05:35:42Z</dcterms:created>
  <dcterms:modified xsi:type="dcterms:W3CDTF">2025-03-13T06:36:23Z</dcterms:modified>
</cp:coreProperties>
</file>