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54" saveSubsetFonts="1">
  <p:sldMasterIdLst>
    <p:sldMasterId id="2147483672" r:id="rId1"/>
  </p:sldMasterIdLst>
  <p:notesMasterIdLst>
    <p:notesMasterId r:id="rId3"/>
  </p:notesMasterIdLst>
  <p:sldIdLst>
    <p:sldId id="1322" r:id="rId2"/>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松本　隆" initials="松本　隆" lastIdx="3" clrIdx="0">
    <p:extLst>
      <p:ext uri="{19B8F6BF-5375-455C-9EA6-DF929625EA0E}">
        <p15:presenceInfo xmlns:p15="http://schemas.microsoft.com/office/powerpoint/2012/main" userId="松本　隆"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3333CC"/>
    <a:srgbClr val="99CCFF"/>
    <a:srgbClr val="FFCC99"/>
    <a:srgbClr val="FF99FF"/>
    <a:srgbClr val="FFFF99"/>
    <a:srgbClr val="D0D8E8"/>
    <a:srgbClr val="4F81BD"/>
    <a:srgbClr val="0033CC"/>
    <a:srgbClr val="FF6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794" autoAdjust="0"/>
    <p:restoredTop sz="92565" autoAdjust="0"/>
  </p:normalViewPr>
  <p:slideViewPr>
    <p:cSldViewPr snapToGrid="0">
      <p:cViewPr varScale="1">
        <p:scale>
          <a:sx n="79" d="100"/>
          <a:sy n="79" d="100"/>
        </p:scale>
        <p:origin x="950" y="72"/>
      </p:cViewPr>
      <p:guideLst/>
    </p:cSldViewPr>
  </p:slideViewPr>
  <p:notesTextViewPr>
    <p:cViewPr>
      <p:scale>
        <a:sx n="125" d="100"/>
        <a:sy n="125"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8"/>
            <a:ext cx="2949787" cy="498693"/>
          </a:xfrm>
          <a:prstGeom prst="rect">
            <a:avLst/>
          </a:prstGeom>
        </p:spPr>
        <p:txBody>
          <a:bodyPr vert="horz" lIns="95613" tIns="47804" rIns="95613" bIns="47804" rtlCol="0"/>
          <a:lstStyle>
            <a:lvl1pPr algn="l">
              <a:defRPr sz="1300"/>
            </a:lvl1pPr>
          </a:lstStyle>
          <a:p>
            <a:endParaRPr kumimoji="1" lang="ja-JP" altLang="en-US"/>
          </a:p>
        </p:txBody>
      </p:sp>
      <p:sp>
        <p:nvSpPr>
          <p:cNvPr id="3" name="日付プレースホルダー 2"/>
          <p:cNvSpPr>
            <a:spLocks noGrp="1"/>
          </p:cNvSpPr>
          <p:nvPr>
            <p:ph type="dt" idx="1"/>
          </p:nvPr>
        </p:nvSpPr>
        <p:spPr>
          <a:xfrm>
            <a:off x="3855838" y="8"/>
            <a:ext cx="2949787" cy="498693"/>
          </a:xfrm>
          <a:prstGeom prst="rect">
            <a:avLst/>
          </a:prstGeom>
        </p:spPr>
        <p:txBody>
          <a:bodyPr vert="horz" lIns="95613" tIns="47804" rIns="95613" bIns="47804" rtlCol="0"/>
          <a:lstStyle>
            <a:lvl1pPr algn="r">
              <a:defRPr sz="1300"/>
            </a:lvl1pPr>
          </a:lstStyle>
          <a:p>
            <a:fld id="{8E3EBD4D-5360-43F4-B1B1-B0F7917D6AD4}" type="datetimeFigureOut">
              <a:rPr kumimoji="1" lang="ja-JP" altLang="en-US" smtClean="0"/>
              <a:t>2025/3/13</a:t>
            </a:fld>
            <a:endParaRPr kumimoji="1" lang="ja-JP" altLang="en-US"/>
          </a:p>
        </p:txBody>
      </p:sp>
      <p:sp>
        <p:nvSpPr>
          <p:cNvPr id="4" name="スライド イメージ プレースホルダー 3"/>
          <p:cNvSpPr>
            <a:spLocks noGrp="1" noRot="1" noChangeAspect="1"/>
          </p:cNvSpPr>
          <p:nvPr>
            <p:ph type="sldImg" idx="2"/>
          </p:nvPr>
        </p:nvSpPr>
        <p:spPr>
          <a:xfrm>
            <a:off x="423863" y="1243013"/>
            <a:ext cx="5959475" cy="3352800"/>
          </a:xfrm>
          <a:prstGeom prst="rect">
            <a:avLst/>
          </a:prstGeom>
          <a:noFill/>
          <a:ln w="12700">
            <a:solidFill>
              <a:prstClr val="black"/>
            </a:solidFill>
          </a:ln>
        </p:spPr>
        <p:txBody>
          <a:bodyPr vert="horz" lIns="95613" tIns="47804" rIns="95613" bIns="47804" rtlCol="0" anchor="ctr"/>
          <a:lstStyle/>
          <a:p>
            <a:endParaRPr lang="ja-JP" altLang="en-US"/>
          </a:p>
        </p:txBody>
      </p:sp>
      <p:sp>
        <p:nvSpPr>
          <p:cNvPr id="5" name="ノート プレースホルダー 4"/>
          <p:cNvSpPr>
            <a:spLocks noGrp="1"/>
          </p:cNvSpPr>
          <p:nvPr>
            <p:ph type="body" sz="quarter" idx="3"/>
          </p:nvPr>
        </p:nvSpPr>
        <p:spPr>
          <a:xfrm>
            <a:off x="680720" y="4783310"/>
            <a:ext cx="5445760" cy="3913615"/>
          </a:xfrm>
          <a:prstGeom prst="rect">
            <a:avLst/>
          </a:prstGeom>
        </p:spPr>
        <p:txBody>
          <a:bodyPr vert="horz" lIns="95613" tIns="47804" rIns="95613" bIns="47804"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51"/>
            <a:ext cx="2949787" cy="498692"/>
          </a:xfrm>
          <a:prstGeom prst="rect">
            <a:avLst/>
          </a:prstGeom>
        </p:spPr>
        <p:txBody>
          <a:bodyPr vert="horz" lIns="95613" tIns="47804" rIns="95613" bIns="47804" rtlCol="0" anchor="b"/>
          <a:lstStyle>
            <a:lvl1pPr algn="l">
              <a:defRPr sz="1300"/>
            </a:lvl1pPr>
          </a:lstStyle>
          <a:p>
            <a:endParaRPr kumimoji="1" lang="ja-JP" altLang="en-US"/>
          </a:p>
        </p:txBody>
      </p:sp>
      <p:sp>
        <p:nvSpPr>
          <p:cNvPr id="7" name="スライド番号プレースホルダー 6"/>
          <p:cNvSpPr>
            <a:spLocks noGrp="1"/>
          </p:cNvSpPr>
          <p:nvPr>
            <p:ph type="sldNum" sz="quarter" idx="5"/>
          </p:nvPr>
        </p:nvSpPr>
        <p:spPr>
          <a:xfrm>
            <a:off x="3855838" y="9440651"/>
            <a:ext cx="2949787" cy="498692"/>
          </a:xfrm>
          <a:prstGeom prst="rect">
            <a:avLst/>
          </a:prstGeom>
        </p:spPr>
        <p:txBody>
          <a:bodyPr vert="horz" lIns="95613" tIns="47804" rIns="95613" bIns="47804" rtlCol="0" anchor="b"/>
          <a:lstStyle>
            <a:lvl1pPr algn="r">
              <a:defRPr sz="1300"/>
            </a:lvl1pPr>
          </a:lstStyle>
          <a:p>
            <a:fld id="{5A5B959E-CADC-4A3E-95B9-4E819938289C}" type="slidenum">
              <a:rPr kumimoji="1" lang="ja-JP" altLang="en-US" smtClean="0"/>
              <a:t>‹#›</a:t>
            </a:fld>
            <a:endParaRPr kumimoji="1" lang="ja-JP" altLang="en-US"/>
          </a:p>
        </p:txBody>
      </p:sp>
    </p:spTree>
    <p:extLst>
      <p:ext uri="{BB962C8B-B14F-4D97-AF65-F5344CB8AC3E}">
        <p14:creationId xmlns:p14="http://schemas.microsoft.com/office/powerpoint/2010/main" val="234034505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スライド イメージ プレースホルダ 1"/>
          <p:cNvSpPr>
            <a:spLocks noGrp="1" noRot="1" noChangeAspect="1" noTextEdit="1"/>
          </p:cNvSpPr>
          <p:nvPr>
            <p:ph type="sldImg"/>
          </p:nvPr>
        </p:nvSpPr>
        <p:spPr>
          <a:xfrm>
            <a:off x="-273050" y="293688"/>
            <a:ext cx="6985000" cy="3930650"/>
          </a:xfrm>
          <a:ln/>
        </p:spPr>
      </p:sp>
      <p:sp>
        <p:nvSpPr>
          <p:cNvPr id="104451" name="ノート プレースホルダ 2"/>
          <p:cNvSpPr>
            <a:spLocks noGrp="1"/>
          </p:cNvSpPr>
          <p:nvPr>
            <p:ph type="body" idx="1"/>
          </p:nvPr>
        </p:nvSpPr>
        <p:spPr>
          <a:xfrm>
            <a:off x="646090" y="5567812"/>
            <a:ext cx="5380060" cy="2920457"/>
          </a:xfrm>
          <a:noFill/>
          <a:ln>
            <a:solidFill>
              <a:schemeClr val="tx1"/>
            </a:solidFill>
          </a:ln>
          <a:extLst>
            <a:ext uri="{909E8E84-426E-40DD-AFC4-6F175D3DCCD1}">
              <a14:hiddenFill xmlns:a14="http://schemas.microsoft.com/office/drawing/2010/main">
                <a:solidFill>
                  <a:srgbClr val="FFFFFF"/>
                </a:solidFill>
              </a14:hiddenFill>
            </a:ext>
          </a:extLst>
        </p:spPr>
        <p:txBody>
          <a:bodyPr/>
          <a:lstStyle/>
          <a:p>
            <a:endParaRPr lang="ja-JP" altLang="en-US" dirty="0">
              <a:latin typeface="Arial" panose="020B0604020202020204" pitchFamily="34" charset="0"/>
            </a:endParaRPr>
          </a:p>
        </p:txBody>
      </p:sp>
      <p:sp>
        <p:nvSpPr>
          <p:cNvPr id="104452" name="スライド番号プレースホル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76750">
              <a:spcBef>
                <a:spcPct val="30000"/>
              </a:spcBef>
              <a:defRPr kumimoji="1" sz="1100">
                <a:solidFill>
                  <a:schemeClr val="tx1"/>
                </a:solidFill>
                <a:latin typeface="Arial" panose="020B0604020202020204" pitchFamily="34" charset="0"/>
                <a:ea typeface="ＭＳ Ｐ明朝" panose="02020600040205080304" pitchFamily="18" charset="-128"/>
              </a:defRPr>
            </a:lvl1pPr>
            <a:lvl2pPr marL="750128" indent="-288511" defTabSz="876750">
              <a:spcBef>
                <a:spcPct val="30000"/>
              </a:spcBef>
              <a:defRPr kumimoji="1" sz="1100">
                <a:solidFill>
                  <a:schemeClr val="tx1"/>
                </a:solidFill>
                <a:latin typeface="Arial" panose="020B0604020202020204" pitchFamily="34" charset="0"/>
                <a:ea typeface="ＭＳ Ｐ明朝" panose="02020600040205080304" pitchFamily="18" charset="-128"/>
              </a:defRPr>
            </a:lvl2pPr>
            <a:lvl3pPr marL="1154043" indent="-230806" defTabSz="876750">
              <a:spcBef>
                <a:spcPct val="30000"/>
              </a:spcBef>
              <a:defRPr kumimoji="1" sz="1100">
                <a:solidFill>
                  <a:schemeClr val="tx1"/>
                </a:solidFill>
                <a:latin typeface="Arial" panose="020B0604020202020204" pitchFamily="34" charset="0"/>
                <a:ea typeface="ＭＳ Ｐ明朝" panose="02020600040205080304" pitchFamily="18" charset="-128"/>
              </a:defRPr>
            </a:lvl3pPr>
            <a:lvl4pPr marL="1615657" indent="-230806" defTabSz="876750">
              <a:spcBef>
                <a:spcPct val="30000"/>
              </a:spcBef>
              <a:defRPr kumimoji="1" sz="1100">
                <a:solidFill>
                  <a:schemeClr val="tx1"/>
                </a:solidFill>
                <a:latin typeface="Arial" panose="020B0604020202020204" pitchFamily="34" charset="0"/>
                <a:ea typeface="ＭＳ Ｐ明朝" panose="02020600040205080304" pitchFamily="18" charset="-128"/>
              </a:defRPr>
            </a:lvl4pPr>
            <a:lvl5pPr marL="2077271" indent="-230806" defTabSz="876750">
              <a:spcBef>
                <a:spcPct val="30000"/>
              </a:spcBef>
              <a:defRPr kumimoji="1" sz="1100">
                <a:solidFill>
                  <a:schemeClr val="tx1"/>
                </a:solidFill>
                <a:latin typeface="Arial" panose="020B0604020202020204" pitchFamily="34" charset="0"/>
                <a:ea typeface="ＭＳ Ｐ明朝" panose="02020600040205080304" pitchFamily="18" charset="-128"/>
              </a:defRPr>
            </a:lvl5pPr>
            <a:lvl6pPr marL="2538888" indent="-230806" defTabSz="876750" eaLnBrk="0" fontAlgn="base" hangingPunct="0">
              <a:spcBef>
                <a:spcPct val="30000"/>
              </a:spcBef>
              <a:spcAft>
                <a:spcPct val="0"/>
              </a:spcAft>
              <a:defRPr kumimoji="1" sz="1100">
                <a:solidFill>
                  <a:schemeClr val="tx1"/>
                </a:solidFill>
                <a:latin typeface="Arial" panose="020B0604020202020204" pitchFamily="34" charset="0"/>
                <a:ea typeface="ＭＳ Ｐ明朝" panose="02020600040205080304" pitchFamily="18" charset="-128"/>
              </a:defRPr>
            </a:lvl6pPr>
            <a:lvl7pPr marL="3000504" indent="-230806" defTabSz="876750" eaLnBrk="0" fontAlgn="base" hangingPunct="0">
              <a:spcBef>
                <a:spcPct val="30000"/>
              </a:spcBef>
              <a:spcAft>
                <a:spcPct val="0"/>
              </a:spcAft>
              <a:defRPr kumimoji="1" sz="1100">
                <a:solidFill>
                  <a:schemeClr val="tx1"/>
                </a:solidFill>
                <a:latin typeface="Arial" panose="020B0604020202020204" pitchFamily="34" charset="0"/>
                <a:ea typeface="ＭＳ Ｐ明朝" panose="02020600040205080304" pitchFamily="18" charset="-128"/>
              </a:defRPr>
            </a:lvl7pPr>
            <a:lvl8pPr marL="3462120" indent="-230806" defTabSz="876750" eaLnBrk="0" fontAlgn="base" hangingPunct="0">
              <a:spcBef>
                <a:spcPct val="30000"/>
              </a:spcBef>
              <a:spcAft>
                <a:spcPct val="0"/>
              </a:spcAft>
              <a:defRPr kumimoji="1" sz="1100">
                <a:solidFill>
                  <a:schemeClr val="tx1"/>
                </a:solidFill>
                <a:latin typeface="Arial" panose="020B0604020202020204" pitchFamily="34" charset="0"/>
                <a:ea typeface="ＭＳ Ｐ明朝" panose="02020600040205080304" pitchFamily="18" charset="-128"/>
              </a:defRPr>
            </a:lvl8pPr>
            <a:lvl9pPr marL="3923736" indent="-230806" defTabSz="876750" eaLnBrk="0" fontAlgn="base" hangingPunct="0">
              <a:spcBef>
                <a:spcPct val="30000"/>
              </a:spcBef>
              <a:spcAft>
                <a:spcPct val="0"/>
              </a:spcAft>
              <a:defRPr kumimoji="1" sz="1100">
                <a:solidFill>
                  <a:schemeClr val="tx1"/>
                </a:solidFill>
                <a:latin typeface="Arial" panose="020B0604020202020204" pitchFamily="34" charset="0"/>
                <a:ea typeface="ＭＳ Ｐ明朝" panose="02020600040205080304" pitchFamily="18" charset="-128"/>
              </a:defRPr>
            </a:lvl9pPr>
          </a:lstStyle>
          <a:p>
            <a:pPr marL="0" marR="0" lvl="0" indent="0" algn="r" defTabSz="876750" rtl="0" eaLnBrk="1" fontAlgn="auto" latinLnBrk="0" hangingPunct="1">
              <a:lnSpc>
                <a:spcPct val="100000"/>
              </a:lnSpc>
              <a:spcBef>
                <a:spcPct val="0"/>
              </a:spcBef>
              <a:spcAft>
                <a:spcPts val="0"/>
              </a:spcAft>
              <a:buClrTx/>
              <a:buSzTx/>
              <a:buFontTx/>
              <a:buNone/>
              <a:tabLst/>
              <a:defRPr/>
            </a:pPr>
            <a:fld id="{91F06115-856E-4E54-B059-B44CD4770FB9}" type="slidenum">
              <a:rPr kumimoji="1" lang="en-US" altLang="ja-JP" sz="1300" b="0" i="0" u="none" strike="noStrike" kern="1200" cap="none" spc="0" normalizeH="0" baseline="0" noProof="0">
                <a:ln>
                  <a:noFill/>
                </a:ln>
                <a:solidFill>
                  <a:prstClr val="black"/>
                </a:solidFill>
                <a:effectLst/>
                <a:uLnTx/>
                <a:uFillTx/>
                <a:latin typeface="Arial" panose="020B0604020202020204" pitchFamily="34" charset="0"/>
                <a:ea typeface="ＭＳ Ｐゴシック" panose="020B0600070205080204" pitchFamily="50" charset="-128"/>
                <a:cs typeface="+mn-cs"/>
              </a:rPr>
              <a:pPr marL="0" marR="0" lvl="0" indent="0" algn="r" defTabSz="876750" rtl="0" eaLnBrk="1" fontAlgn="auto" latinLnBrk="0" hangingPunct="1">
                <a:lnSpc>
                  <a:spcPct val="100000"/>
                </a:lnSpc>
                <a:spcBef>
                  <a:spcPct val="0"/>
                </a:spcBef>
                <a:spcAft>
                  <a:spcPts val="0"/>
                </a:spcAft>
                <a:buClrTx/>
                <a:buSzTx/>
                <a:buFontTx/>
                <a:buNone/>
                <a:tabLst/>
                <a:defRPr/>
              </a:pPr>
              <a:t>54</a:t>
            </a:fld>
            <a:endParaRPr kumimoji="1" lang="en-US" altLang="ja-JP" sz="13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50" charset="-128"/>
              <a:cs typeface="+mn-cs"/>
            </a:endParaRPr>
          </a:p>
        </p:txBody>
      </p:sp>
    </p:spTree>
    <p:extLst>
      <p:ext uri="{BB962C8B-B14F-4D97-AF65-F5344CB8AC3E}">
        <p14:creationId xmlns:p14="http://schemas.microsoft.com/office/powerpoint/2010/main" val="40017285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4" y="2130428"/>
            <a:ext cx="1036320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828804" y="3886200"/>
            <a:ext cx="8534400" cy="1752600"/>
          </a:xfrm>
        </p:spPr>
        <p:txBody>
          <a:bodyPr/>
          <a:lstStyle>
            <a:lvl1pPr marL="0" indent="0" algn="ctr">
              <a:buNone/>
              <a:defRPr/>
            </a:lvl1pPr>
            <a:lvl2pPr marL="519262" indent="0" algn="ctr">
              <a:buNone/>
              <a:defRPr/>
            </a:lvl2pPr>
            <a:lvl3pPr marL="1038525" indent="0" algn="ctr">
              <a:buNone/>
              <a:defRPr/>
            </a:lvl3pPr>
            <a:lvl4pPr marL="1557789" indent="0" algn="ctr">
              <a:buNone/>
              <a:defRPr/>
            </a:lvl4pPr>
            <a:lvl5pPr marL="2077051" indent="0" algn="ctr">
              <a:buNone/>
              <a:defRPr/>
            </a:lvl5pPr>
            <a:lvl6pPr marL="2596315" indent="0" algn="ctr">
              <a:buNone/>
              <a:defRPr/>
            </a:lvl6pPr>
            <a:lvl7pPr marL="3115575" indent="0" algn="ctr">
              <a:buNone/>
              <a:defRPr/>
            </a:lvl7pPr>
            <a:lvl8pPr marL="3634840" indent="0" algn="ctr">
              <a:buNone/>
              <a:defRPr/>
            </a:lvl8pPr>
            <a:lvl9pPr marL="4154104" indent="0" algn="ctr">
              <a:buNone/>
              <a:defRPr/>
            </a:lvl9pPr>
          </a:lstStyle>
          <a:p>
            <a:r>
              <a:rPr lang="ja-JP" altLang="en-US"/>
              <a:t>マスタ サブタイトルの書式設定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FF0D759B-2A63-42FE-8CAF-DA3EBAB3D0D0}" type="slidenum">
              <a:rPr lang="en-US" altLang="ja-JP">
                <a:solidFill>
                  <a:srgbClr val="000000"/>
                </a:solidFill>
              </a:rPr>
              <a:pPr>
                <a:defRPr/>
              </a:pPr>
              <a:t>‹#›</a:t>
            </a:fld>
            <a:endParaRPr lang="en-US" altLang="ja-JP" dirty="0">
              <a:solidFill>
                <a:srgbClr val="000000"/>
              </a:solidFill>
            </a:endParaRPr>
          </a:p>
        </p:txBody>
      </p:sp>
    </p:spTree>
    <p:extLst>
      <p:ext uri="{BB962C8B-B14F-4D97-AF65-F5344CB8AC3E}">
        <p14:creationId xmlns:p14="http://schemas.microsoft.com/office/powerpoint/2010/main" val="9231295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41DEF12E-767A-4E9F-9C28-97186B6A874B}" type="slidenum">
              <a:rPr lang="en-US" altLang="ja-JP">
                <a:solidFill>
                  <a:srgbClr val="000000"/>
                </a:solidFill>
              </a:rPr>
              <a:pPr>
                <a:defRPr/>
              </a:pPr>
              <a:t>‹#›</a:t>
            </a:fld>
            <a:endParaRPr lang="en-US" altLang="ja-JP" dirty="0">
              <a:solidFill>
                <a:srgbClr val="000000"/>
              </a:solidFill>
            </a:endParaRPr>
          </a:p>
        </p:txBody>
      </p:sp>
    </p:spTree>
    <p:extLst>
      <p:ext uri="{BB962C8B-B14F-4D97-AF65-F5344CB8AC3E}">
        <p14:creationId xmlns:p14="http://schemas.microsoft.com/office/powerpoint/2010/main" val="16549137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0" y="274644"/>
            <a:ext cx="2743200" cy="5851525"/>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609600" y="274644"/>
            <a:ext cx="8026400" cy="58515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974EECE-4F75-432A-8079-26BE138441F9}" type="slidenum">
              <a:rPr lang="en-US" altLang="ja-JP">
                <a:solidFill>
                  <a:srgbClr val="000000"/>
                </a:solidFill>
              </a:rPr>
              <a:pPr>
                <a:defRPr/>
              </a:pPr>
              <a:t>‹#›</a:t>
            </a:fld>
            <a:endParaRPr lang="en-US" altLang="ja-JP" dirty="0">
              <a:solidFill>
                <a:srgbClr val="000000"/>
              </a:solidFill>
            </a:endParaRPr>
          </a:p>
        </p:txBody>
      </p:sp>
    </p:spTree>
    <p:extLst>
      <p:ext uri="{BB962C8B-B14F-4D97-AF65-F5344CB8AC3E}">
        <p14:creationId xmlns:p14="http://schemas.microsoft.com/office/powerpoint/2010/main" val="30237581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BE8ADFB2-13A9-4872-AE5A-9476BE3B1A29}" type="slidenum">
              <a:rPr lang="en-US" altLang="ja-JP">
                <a:solidFill>
                  <a:srgbClr val="000000"/>
                </a:solidFill>
              </a:rPr>
              <a:pPr>
                <a:defRPr/>
              </a:pPr>
              <a:t>‹#›</a:t>
            </a:fld>
            <a:endParaRPr lang="en-US" altLang="ja-JP" dirty="0">
              <a:solidFill>
                <a:srgbClr val="000000"/>
              </a:solidFill>
            </a:endParaRPr>
          </a:p>
        </p:txBody>
      </p:sp>
    </p:spTree>
    <p:extLst>
      <p:ext uri="{BB962C8B-B14F-4D97-AF65-F5344CB8AC3E}">
        <p14:creationId xmlns:p14="http://schemas.microsoft.com/office/powerpoint/2010/main" val="15819223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7"/>
            <a:ext cx="10363200" cy="1362075"/>
          </a:xfrm>
        </p:spPr>
        <p:txBody>
          <a:bodyPr anchor="t"/>
          <a:lstStyle>
            <a:lvl1pPr algn="l">
              <a:defRPr sz="4533" b="1" cap="all"/>
            </a:lvl1pPr>
          </a:lstStyle>
          <a:p>
            <a:r>
              <a:rPr lang="ja-JP" altLang="en-US"/>
              <a:t>マスタ タイトルの書式設定</a:t>
            </a:r>
          </a:p>
        </p:txBody>
      </p:sp>
      <p:sp>
        <p:nvSpPr>
          <p:cNvPr id="3" name="テキスト プレースホルダ 2"/>
          <p:cNvSpPr>
            <a:spLocks noGrp="1"/>
          </p:cNvSpPr>
          <p:nvPr>
            <p:ph type="body" idx="1"/>
          </p:nvPr>
        </p:nvSpPr>
        <p:spPr>
          <a:xfrm>
            <a:off x="963084" y="2906713"/>
            <a:ext cx="10363200" cy="1500187"/>
          </a:xfrm>
        </p:spPr>
        <p:txBody>
          <a:bodyPr anchor="b"/>
          <a:lstStyle>
            <a:lvl1pPr marL="0" indent="0">
              <a:buNone/>
              <a:defRPr sz="2267"/>
            </a:lvl1pPr>
            <a:lvl2pPr marL="519262" indent="0">
              <a:buNone/>
              <a:defRPr sz="2133"/>
            </a:lvl2pPr>
            <a:lvl3pPr marL="1038525" indent="0">
              <a:buNone/>
              <a:defRPr sz="1733"/>
            </a:lvl3pPr>
            <a:lvl4pPr marL="1557789" indent="0">
              <a:buNone/>
              <a:defRPr sz="1600"/>
            </a:lvl4pPr>
            <a:lvl5pPr marL="2077051" indent="0">
              <a:buNone/>
              <a:defRPr sz="1600"/>
            </a:lvl5pPr>
            <a:lvl6pPr marL="2596315" indent="0">
              <a:buNone/>
              <a:defRPr sz="1600"/>
            </a:lvl6pPr>
            <a:lvl7pPr marL="3115575" indent="0">
              <a:buNone/>
              <a:defRPr sz="1600"/>
            </a:lvl7pPr>
            <a:lvl8pPr marL="3634840" indent="0">
              <a:buNone/>
              <a:defRPr sz="1600"/>
            </a:lvl8pPr>
            <a:lvl9pPr marL="4154104" indent="0">
              <a:buNone/>
              <a:defRPr sz="1600"/>
            </a:lvl9pPr>
          </a:lstStyle>
          <a:p>
            <a:pPr lvl="0"/>
            <a:r>
              <a:rPr lang="ja-JP" altLang="en-US"/>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CFD0B91-7591-48B3-BC97-016D04CCE617}" type="slidenum">
              <a:rPr lang="en-US" altLang="ja-JP">
                <a:solidFill>
                  <a:srgbClr val="000000"/>
                </a:solidFill>
              </a:rPr>
              <a:pPr>
                <a:defRPr/>
              </a:pPr>
              <a:t>‹#›</a:t>
            </a:fld>
            <a:endParaRPr lang="en-US" altLang="ja-JP" dirty="0">
              <a:solidFill>
                <a:srgbClr val="000000"/>
              </a:solidFill>
            </a:endParaRPr>
          </a:p>
        </p:txBody>
      </p:sp>
    </p:spTree>
    <p:extLst>
      <p:ext uri="{BB962C8B-B14F-4D97-AF65-F5344CB8AC3E}">
        <p14:creationId xmlns:p14="http://schemas.microsoft.com/office/powerpoint/2010/main" val="19513698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609601" y="1600204"/>
            <a:ext cx="5384800" cy="4525963"/>
          </a:xfrm>
        </p:spPr>
        <p:txBody>
          <a:bodyPr/>
          <a:lstStyle>
            <a:lvl1pPr>
              <a:defRPr sz="3200"/>
            </a:lvl1pPr>
            <a:lvl2pPr>
              <a:defRPr sz="2667"/>
            </a:lvl2pPr>
            <a:lvl3pPr>
              <a:defRPr sz="2267"/>
            </a:lvl3pPr>
            <a:lvl4pPr>
              <a:defRPr sz="2133"/>
            </a:lvl4pPr>
            <a:lvl5pPr>
              <a:defRPr sz="2133"/>
            </a:lvl5pPr>
            <a:lvl6pPr>
              <a:defRPr sz="2133"/>
            </a:lvl6pPr>
            <a:lvl7pPr>
              <a:defRPr sz="2133"/>
            </a:lvl7pPr>
            <a:lvl8pPr>
              <a:defRPr sz="2133"/>
            </a:lvl8pPr>
            <a:lvl9pPr>
              <a:defRPr sz="2133"/>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6197600" y="1600204"/>
            <a:ext cx="5384800" cy="4525963"/>
          </a:xfrm>
        </p:spPr>
        <p:txBody>
          <a:bodyPr/>
          <a:lstStyle>
            <a:lvl1pPr>
              <a:defRPr sz="3200"/>
            </a:lvl1pPr>
            <a:lvl2pPr>
              <a:defRPr sz="2667"/>
            </a:lvl2pPr>
            <a:lvl3pPr>
              <a:defRPr sz="2267"/>
            </a:lvl3pPr>
            <a:lvl4pPr>
              <a:defRPr sz="2133"/>
            </a:lvl4pPr>
            <a:lvl5pPr>
              <a:defRPr sz="2133"/>
            </a:lvl5pPr>
            <a:lvl6pPr>
              <a:defRPr sz="2133"/>
            </a:lvl6pPr>
            <a:lvl7pPr>
              <a:defRPr sz="2133"/>
            </a:lvl7pPr>
            <a:lvl8pPr>
              <a:defRPr sz="2133"/>
            </a:lvl8pPr>
            <a:lvl9pPr>
              <a:defRPr sz="2133"/>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dirty="0">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103A1BCF-2FDC-4F71-8C92-99A2EC03B936}" type="slidenum">
              <a:rPr lang="en-US" altLang="ja-JP">
                <a:solidFill>
                  <a:srgbClr val="000000"/>
                </a:solidFill>
              </a:rPr>
              <a:pPr>
                <a:defRPr/>
              </a:pPr>
              <a:t>‹#›</a:t>
            </a:fld>
            <a:endParaRPr lang="en-US" altLang="ja-JP" dirty="0">
              <a:solidFill>
                <a:srgbClr val="000000"/>
              </a:solidFill>
            </a:endParaRPr>
          </a:p>
        </p:txBody>
      </p:sp>
    </p:spTree>
    <p:extLst>
      <p:ext uri="{BB962C8B-B14F-4D97-AF65-F5344CB8AC3E}">
        <p14:creationId xmlns:p14="http://schemas.microsoft.com/office/powerpoint/2010/main" val="11639253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609603" y="1535112"/>
            <a:ext cx="5386916" cy="639763"/>
          </a:xfrm>
        </p:spPr>
        <p:txBody>
          <a:bodyPr anchor="b"/>
          <a:lstStyle>
            <a:lvl1pPr marL="0" indent="0">
              <a:buNone/>
              <a:defRPr sz="2667" b="1"/>
            </a:lvl1pPr>
            <a:lvl2pPr marL="519262" indent="0">
              <a:buNone/>
              <a:defRPr sz="2267" b="1"/>
            </a:lvl2pPr>
            <a:lvl3pPr marL="1038525" indent="0">
              <a:buNone/>
              <a:defRPr sz="2133" b="1"/>
            </a:lvl3pPr>
            <a:lvl4pPr marL="1557789" indent="0">
              <a:buNone/>
              <a:defRPr sz="1733" b="1"/>
            </a:lvl4pPr>
            <a:lvl5pPr marL="2077051" indent="0">
              <a:buNone/>
              <a:defRPr sz="1733" b="1"/>
            </a:lvl5pPr>
            <a:lvl6pPr marL="2596315" indent="0">
              <a:buNone/>
              <a:defRPr sz="1733" b="1"/>
            </a:lvl6pPr>
            <a:lvl7pPr marL="3115575" indent="0">
              <a:buNone/>
              <a:defRPr sz="1733" b="1"/>
            </a:lvl7pPr>
            <a:lvl8pPr marL="3634840" indent="0">
              <a:buNone/>
              <a:defRPr sz="1733" b="1"/>
            </a:lvl8pPr>
            <a:lvl9pPr marL="4154104" indent="0">
              <a:buNone/>
              <a:defRPr sz="1733"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609603" y="2174875"/>
            <a:ext cx="5386916" cy="3951288"/>
          </a:xfrm>
        </p:spPr>
        <p:txBody>
          <a:bodyPr/>
          <a:lstStyle>
            <a:lvl1pPr>
              <a:defRPr sz="2667"/>
            </a:lvl1pPr>
            <a:lvl2pPr>
              <a:defRPr sz="2267"/>
            </a:lvl2pPr>
            <a:lvl3pPr>
              <a:defRPr sz="2133"/>
            </a:lvl3pPr>
            <a:lvl4pPr>
              <a:defRPr sz="1733"/>
            </a:lvl4pPr>
            <a:lvl5pPr>
              <a:defRPr sz="1733"/>
            </a:lvl5pPr>
            <a:lvl6pPr>
              <a:defRPr sz="1733"/>
            </a:lvl6pPr>
            <a:lvl7pPr>
              <a:defRPr sz="1733"/>
            </a:lvl7pPr>
            <a:lvl8pPr>
              <a:defRPr sz="1733"/>
            </a:lvl8pPr>
            <a:lvl9pPr>
              <a:defRPr sz="1733"/>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6193373" y="1535112"/>
            <a:ext cx="5389033" cy="639763"/>
          </a:xfrm>
        </p:spPr>
        <p:txBody>
          <a:bodyPr anchor="b"/>
          <a:lstStyle>
            <a:lvl1pPr marL="0" indent="0">
              <a:buNone/>
              <a:defRPr sz="2667" b="1"/>
            </a:lvl1pPr>
            <a:lvl2pPr marL="519262" indent="0">
              <a:buNone/>
              <a:defRPr sz="2267" b="1"/>
            </a:lvl2pPr>
            <a:lvl3pPr marL="1038525" indent="0">
              <a:buNone/>
              <a:defRPr sz="2133" b="1"/>
            </a:lvl3pPr>
            <a:lvl4pPr marL="1557789" indent="0">
              <a:buNone/>
              <a:defRPr sz="1733" b="1"/>
            </a:lvl4pPr>
            <a:lvl5pPr marL="2077051" indent="0">
              <a:buNone/>
              <a:defRPr sz="1733" b="1"/>
            </a:lvl5pPr>
            <a:lvl6pPr marL="2596315" indent="0">
              <a:buNone/>
              <a:defRPr sz="1733" b="1"/>
            </a:lvl6pPr>
            <a:lvl7pPr marL="3115575" indent="0">
              <a:buNone/>
              <a:defRPr sz="1733" b="1"/>
            </a:lvl7pPr>
            <a:lvl8pPr marL="3634840" indent="0">
              <a:buNone/>
              <a:defRPr sz="1733" b="1"/>
            </a:lvl8pPr>
            <a:lvl9pPr marL="4154104" indent="0">
              <a:buNone/>
              <a:defRPr sz="1733"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6193373" y="2174875"/>
            <a:ext cx="5389033" cy="3951288"/>
          </a:xfrm>
        </p:spPr>
        <p:txBody>
          <a:bodyPr/>
          <a:lstStyle>
            <a:lvl1pPr>
              <a:defRPr sz="2667"/>
            </a:lvl1pPr>
            <a:lvl2pPr>
              <a:defRPr sz="2267"/>
            </a:lvl2pPr>
            <a:lvl3pPr>
              <a:defRPr sz="2133"/>
            </a:lvl3pPr>
            <a:lvl4pPr>
              <a:defRPr sz="1733"/>
            </a:lvl4pPr>
            <a:lvl5pPr>
              <a:defRPr sz="1733"/>
            </a:lvl5pPr>
            <a:lvl6pPr>
              <a:defRPr sz="1733"/>
            </a:lvl6pPr>
            <a:lvl7pPr>
              <a:defRPr sz="1733"/>
            </a:lvl7pPr>
            <a:lvl8pPr>
              <a:defRPr sz="1733"/>
            </a:lvl8pPr>
            <a:lvl9pPr>
              <a:defRPr sz="1733"/>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dirty="0">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dirty="0">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274C2D67-D6DE-4571-BDFB-D0964146DF3F}" type="slidenum">
              <a:rPr lang="en-US" altLang="ja-JP">
                <a:solidFill>
                  <a:srgbClr val="000000"/>
                </a:solidFill>
              </a:rPr>
              <a:pPr>
                <a:defRPr/>
              </a:pPr>
              <a:t>‹#›</a:t>
            </a:fld>
            <a:endParaRPr lang="en-US" altLang="ja-JP" dirty="0">
              <a:solidFill>
                <a:srgbClr val="000000"/>
              </a:solidFill>
            </a:endParaRPr>
          </a:p>
        </p:txBody>
      </p:sp>
    </p:spTree>
    <p:extLst>
      <p:ext uri="{BB962C8B-B14F-4D97-AF65-F5344CB8AC3E}">
        <p14:creationId xmlns:p14="http://schemas.microsoft.com/office/powerpoint/2010/main" val="35884641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dirty="0">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dirty="0">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F16EE80E-3AFE-4996-971D-32193410743E}" type="slidenum">
              <a:rPr lang="en-US" altLang="ja-JP">
                <a:solidFill>
                  <a:srgbClr val="000000"/>
                </a:solidFill>
              </a:rPr>
              <a:pPr>
                <a:defRPr/>
              </a:pPr>
              <a:t>‹#›</a:t>
            </a:fld>
            <a:endParaRPr lang="en-US" altLang="ja-JP" dirty="0">
              <a:solidFill>
                <a:srgbClr val="000000"/>
              </a:solidFill>
            </a:endParaRPr>
          </a:p>
        </p:txBody>
      </p:sp>
    </p:spTree>
    <p:extLst>
      <p:ext uri="{BB962C8B-B14F-4D97-AF65-F5344CB8AC3E}">
        <p14:creationId xmlns:p14="http://schemas.microsoft.com/office/powerpoint/2010/main" val="35477706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dirty="0">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dirty="0">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86D28274-22DC-4DD9-8BA4-E8FDA6DE0EF7}" type="slidenum">
              <a:rPr lang="en-US" altLang="ja-JP">
                <a:solidFill>
                  <a:srgbClr val="000000"/>
                </a:solidFill>
              </a:rPr>
              <a:pPr>
                <a:defRPr/>
              </a:pPr>
              <a:t>‹#›</a:t>
            </a:fld>
            <a:endParaRPr lang="en-US" altLang="ja-JP" dirty="0">
              <a:solidFill>
                <a:srgbClr val="000000"/>
              </a:solidFill>
            </a:endParaRPr>
          </a:p>
        </p:txBody>
      </p:sp>
    </p:spTree>
    <p:extLst>
      <p:ext uri="{BB962C8B-B14F-4D97-AF65-F5344CB8AC3E}">
        <p14:creationId xmlns:p14="http://schemas.microsoft.com/office/powerpoint/2010/main" val="31087125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1" y="273053"/>
            <a:ext cx="4011084" cy="1162049"/>
          </a:xfrm>
        </p:spPr>
        <p:txBody>
          <a:bodyPr anchor="b"/>
          <a:lstStyle>
            <a:lvl1pPr algn="l">
              <a:defRPr sz="2267" b="1"/>
            </a:lvl1pPr>
          </a:lstStyle>
          <a:p>
            <a:r>
              <a:rPr lang="ja-JP" altLang="en-US"/>
              <a:t>マスタ タイトルの書式設定</a:t>
            </a:r>
          </a:p>
        </p:txBody>
      </p:sp>
      <p:sp>
        <p:nvSpPr>
          <p:cNvPr id="3" name="コンテンツ プレースホルダ 2"/>
          <p:cNvSpPr>
            <a:spLocks noGrp="1"/>
          </p:cNvSpPr>
          <p:nvPr>
            <p:ph idx="1"/>
          </p:nvPr>
        </p:nvSpPr>
        <p:spPr>
          <a:xfrm>
            <a:off x="4766740" y="273057"/>
            <a:ext cx="6815667" cy="5853112"/>
          </a:xfrm>
        </p:spPr>
        <p:txBody>
          <a:bodyPr/>
          <a:lstStyle>
            <a:lvl1pPr>
              <a:defRPr sz="3733"/>
            </a:lvl1pPr>
            <a:lvl2pPr>
              <a:defRPr sz="3200"/>
            </a:lvl2pPr>
            <a:lvl3pPr>
              <a:defRPr sz="2667"/>
            </a:lvl3pPr>
            <a:lvl4pPr>
              <a:defRPr sz="2267"/>
            </a:lvl4pPr>
            <a:lvl5pPr>
              <a:defRPr sz="2267"/>
            </a:lvl5pPr>
            <a:lvl6pPr>
              <a:defRPr sz="2267"/>
            </a:lvl6pPr>
            <a:lvl7pPr>
              <a:defRPr sz="2267"/>
            </a:lvl7pPr>
            <a:lvl8pPr>
              <a:defRPr sz="2267"/>
            </a:lvl8pPr>
            <a:lvl9pPr>
              <a:defRPr sz="226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609601" y="1435104"/>
            <a:ext cx="4011084" cy="4691063"/>
          </a:xfrm>
        </p:spPr>
        <p:txBody>
          <a:bodyPr/>
          <a:lstStyle>
            <a:lvl1pPr marL="0" indent="0">
              <a:buNone/>
              <a:defRPr sz="1600"/>
            </a:lvl1pPr>
            <a:lvl2pPr marL="519262" indent="0">
              <a:buNone/>
              <a:defRPr sz="1333"/>
            </a:lvl2pPr>
            <a:lvl3pPr marL="1038525" indent="0">
              <a:buNone/>
              <a:defRPr sz="1067"/>
            </a:lvl3pPr>
            <a:lvl4pPr marL="1557789" indent="0">
              <a:buNone/>
              <a:defRPr sz="933"/>
            </a:lvl4pPr>
            <a:lvl5pPr marL="2077051" indent="0">
              <a:buNone/>
              <a:defRPr sz="933"/>
            </a:lvl5pPr>
            <a:lvl6pPr marL="2596315" indent="0">
              <a:buNone/>
              <a:defRPr sz="933"/>
            </a:lvl6pPr>
            <a:lvl7pPr marL="3115575" indent="0">
              <a:buNone/>
              <a:defRPr sz="933"/>
            </a:lvl7pPr>
            <a:lvl8pPr marL="3634840" indent="0">
              <a:buNone/>
              <a:defRPr sz="933"/>
            </a:lvl8pPr>
            <a:lvl9pPr marL="4154104" indent="0">
              <a:buNone/>
              <a:defRPr sz="933"/>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dirty="0">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4C56F1FC-C14E-470F-AD7C-5C9C7C744C5A}" type="slidenum">
              <a:rPr lang="en-US" altLang="ja-JP">
                <a:solidFill>
                  <a:srgbClr val="000000"/>
                </a:solidFill>
              </a:rPr>
              <a:pPr>
                <a:defRPr/>
              </a:pPr>
              <a:t>‹#›</a:t>
            </a:fld>
            <a:endParaRPr lang="en-US" altLang="ja-JP" dirty="0">
              <a:solidFill>
                <a:srgbClr val="000000"/>
              </a:solidFill>
            </a:endParaRPr>
          </a:p>
        </p:txBody>
      </p:sp>
    </p:spTree>
    <p:extLst>
      <p:ext uri="{BB962C8B-B14F-4D97-AF65-F5344CB8AC3E}">
        <p14:creationId xmlns:p14="http://schemas.microsoft.com/office/powerpoint/2010/main" val="34680015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6" y="4800599"/>
            <a:ext cx="7315200" cy="566739"/>
          </a:xfrm>
        </p:spPr>
        <p:txBody>
          <a:bodyPr anchor="b"/>
          <a:lstStyle>
            <a:lvl1pPr algn="l">
              <a:defRPr sz="2267" b="1"/>
            </a:lvl1pPr>
          </a:lstStyle>
          <a:p>
            <a:r>
              <a:rPr lang="ja-JP" altLang="en-US"/>
              <a:t>マスタ タイトルの書式設定</a:t>
            </a:r>
          </a:p>
        </p:txBody>
      </p:sp>
      <p:sp>
        <p:nvSpPr>
          <p:cNvPr id="3" name="図プレースホルダ 2"/>
          <p:cNvSpPr>
            <a:spLocks noGrp="1"/>
          </p:cNvSpPr>
          <p:nvPr>
            <p:ph type="pic" idx="1"/>
          </p:nvPr>
        </p:nvSpPr>
        <p:spPr>
          <a:xfrm>
            <a:off x="2389716" y="612775"/>
            <a:ext cx="7315200" cy="4114800"/>
          </a:xfrm>
        </p:spPr>
        <p:txBody>
          <a:bodyPr/>
          <a:lstStyle>
            <a:lvl1pPr marL="0" indent="0">
              <a:buNone/>
              <a:defRPr sz="3733"/>
            </a:lvl1pPr>
            <a:lvl2pPr marL="519262" indent="0">
              <a:buNone/>
              <a:defRPr sz="3200"/>
            </a:lvl2pPr>
            <a:lvl3pPr marL="1038525" indent="0">
              <a:buNone/>
              <a:defRPr sz="2667"/>
            </a:lvl3pPr>
            <a:lvl4pPr marL="1557789" indent="0">
              <a:buNone/>
              <a:defRPr sz="2267"/>
            </a:lvl4pPr>
            <a:lvl5pPr marL="2077051" indent="0">
              <a:buNone/>
              <a:defRPr sz="2267"/>
            </a:lvl5pPr>
            <a:lvl6pPr marL="2596315" indent="0">
              <a:buNone/>
              <a:defRPr sz="2267"/>
            </a:lvl6pPr>
            <a:lvl7pPr marL="3115575" indent="0">
              <a:buNone/>
              <a:defRPr sz="2267"/>
            </a:lvl7pPr>
            <a:lvl8pPr marL="3634840" indent="0">
              <a:buNone/>
              <a:defRPr sz="2267"/>
            </a:lvl8pPr>
            <a:lvl9pPr marL="4154104" indent="0">
              <a:buNone/>
              <a:defRPr sz="2267"/>
            </a:lvl9pPr>
          </a:lstStyle>
          <a:p>
            <a:pPr lvl="0"/>
            <a:endParaRPr lang="ja-JP" altLang="en-US" noProof="0"/>
          </a:p>
        </p:txBody>
      </p:sp>
      <p:sp>
        <p:nvSpPr>
          <p:cNvPr id="4" name="テキスト プレースホルダ 3"/>
          <p:cNvSpPr>
            <a:spLocks noGrp="1"/>
          </p:cNvSpPr>
          <p:nvPr>
            <p:ph type="body" sz="half" idx="2"/>
          </p:nvPr>
        </p:nvSpPr>
        <p:spPr>
          <a:xfrm>
            <a:off x="2389716" y="5367339"/>
            <a:ext cx="7315200" cy="804863"/>
          </a:xfrm>
        </p:spPr>
        <p:txBody>
          <a:bodyPr/>
          <a:lstStyle>
            <a:lvl1pPr marL="0" indent="0">
              <a:buNone/>
              <a:defRPr sz="1600"/>
            </a:lvl1pPr>
            <a:lvl2pPr marL="519262" indent="0">
              <a:buNone/>
              <a:defRPr sz="1333"/>
            </a:lvl2pPr>
            <a:lvl3pPr marL="1038525" indent="0">
              <a:buNone/>
              <a:defRPr sz="1067"/>
            </a:lvl3pPr>
            <a:lvl4pPr marL="1557789" indent="0">
              <a:buNone/>
              <a:defRPr sz="933"/>
            </a:lvl4pPr>
            <a:lvl5pPr marL="2077051" indent="0">
              <a:buNone/>
              <a:defRPr sz="933"/>
            </a:lvl5pPr>
            <a:lvl6pPr marL="2596315" indent="0">
              <a:buNone/>
              <a:defRPr sz="933"/>
            </a:lvl6pPr>
            <a:lvl7pPr marL="3115575" indent="0">
              <a:buNone/>
              <a:defRPr sz="933"/>
            </a:lvl7pPr>
            <a:lvl8pPr marL="3634840" indent="0">
              <a:buNone/>
              <a:defRPr sz="933"/>
            </a:lvl8pPr>
            <a:lvl9pPr marL="4154104" indent="0">
              <a:buNone/>
              <a:defRPr sz="933"/>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dirty="0">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A90D2261-A610-436E-B7D2-0C79F1DB1D60}" type="slidenum">
              <a:rPr lang="en-US" altLang="ja-JP">
                <a:solidFill>
                  <a:srgbClr val="000000"/>
                </a:solidFill>
              </a:rPr>
              <a:pPr>
                <a:defRPr/>
              </a:pPr>
              <a:t>‹#›</a:t>
            </a:fld>
            <a:endParaRPr lang="en-US" altLang="ja-JP" dirty="0">
              <a:solidFill>
                <a:srgbClr val="000000"/>
              </a:solidFill>
            </a:endParaRPr>
          </a:p>
        </p:txBody>
      </p:sp>
    </p:spTree>
    <p:extLst>
      <p:ext uri="{BB962C8B-B14F-4D97-AF65-F5344CB8AC3E}">
        <p14:creationId xmlns:p14="http://schemas.microsoft.com/office/powerpoint/2010/main" val="27991505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gray">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5167"/>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7891" tIns="38946" rIns="77891" bIns="38946" numCol="1" anchor="ctr" anchorCtr="0" compatLnSpc="1">
            <a:prstTxWarp prst="textNoShape">
              <a:avLst/>
            </a:prstTxWarp>
          </a:bodyPr>
          <a:lstStyle/>
          <a:p>
            <a:pPr lvl="0"/>
            <a:r>
              <a:rPr lang="ja-JP" altLang="en-US"/>
              <a:t>マスタ タイトルの書式設定</a:t>
            </a:r>
          </a:p>
        </p:txBody>
      </p:sp>
      <p:sp>
        <p:nvSpPr>
          <p:cNvPr id="1027" name="Rectangle 3"/>
          <p:cNvSpPr>
            <a:spLocks noGrp="1" noChangeArrowheads="1"/>
          </p:cNvSpPr>
          <p:nvPr>
            <p:ph type="body" idx="1"/>
          </p:nvPr>
        </p:nvSpPr>
        <p:spPr bwMode="auto">
          <a:xfrm>
            <a:off x="609600" y="1600200"/>
            <a:ext cx="10972800" cy="45275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7891" tIns="38946" rIns="77891" bIns="38946"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609600" y="6244167"/>
            <a:ext cx="2844800" cy="478367"/>
          </a:xfrm>
          <a:prstGeom prst="rect">
            <a:avLst/>
          </a:prstGeom>
          <a:noFill/>
          <a:ln w="9525">
            <a:noFill/>
            <a:miter lim="800000"/>
            <a:headEnd/>
            <a:tailEnd/>
          </a:ln>
          <a:effectLst/>
        </p:spPr>
        <p:txBody>
          <a:bodyPr vert="horz" wrap="square" lIns="77891" tIns="38946" rIns="77891" bIns="38946" numCol="1" anchor="t" anchorCtr="0" compatLnSpc="1">
            <a:prstTxWarp prst="textNoShape">
              <a:avLst/>
            </a:prstTxWarp>
          </a:bodyPr>
          <a:lstStyle>
            <a:lvl1pPr eaLnBrk="1" hangingPunct="1">
              <a:defRPr sz="1600">
                <a:latin typeface="Arial" charset="0"/>
                <a:ea typeface="ＭＳ Ｐゴシック" pitchFamily="50" charset="-128"/>
              </a:defRPr>
            </a:lvl1pPr>
          </a:lstStyle>
          <a:p>
            <a:pPr fontAlgn="base">
              <a:spcBef>
                <a:spcPct val="0"/>
              </a:spcBef>
              <a:spcAft>
                <a:spcPct val="0"/>
              </a:spcAft>
              <a:defRPr/>
            </a:pPr>
            <a:endParaRPr lang="en-US" altLang="ja-JP" dirty="0">
              <a:solidFill>
                <a:srgbClr val="000000"/>
              </a:solidFill>
            </a:endParaRPr>
          </a:p>
        </p:txBody>
      </p:sp>
      <p:sp>
        <p:nvSpPr>
          <p:cNvPr id="1029" name="Rectangle 5"/>
          <p:cNvSpPr>
            <a:spLocks noGrp="1" noChangeArrowheads="1"/>
          </p:cNvSpPr>
          <p:nvPr>
            <p:ph type="ftr" sz="quarter" idx="3"/>
          </p:nvPr>
        </p:nvSpPr>
        <p:spPr bwMode="auto">
          <a:xfrm>
            <a:off x="4165600" y="6244167"/>
            <a:ext cx="3860800" cy="478367"/>
          </a:xfrm>
          <a:prstGeom prst="rect">
            <a:avLst/>
          </a:prstGeom>
          <a:noFill/>
          <a:ln w="9525">
            <a:noFill/>
            <a:miter lim="800000"/>
            <a:headEnd/>
            <a:tailEnd/>
          </a:ln>
          <a:effectLst/>
        </p:spPr>
        <p:txBody>
          <a:bodyPr vert="horz" wrap="square" lIns="77891" tIns="38946" rIns="77891" bIns="38946" numCol="1" anchor="t" anchorCtr="0" compatLnSpc="1">
            <a:prstTxWarp prst="textNoShape">
              <a:avLst/>
            </a:prstTxWarp>
          </a:bodyPr>
          <a:lstStyle>
            <a:lvl1pPr algn="ctr" eaLnBrk="1" hangingPunct="1">
              <a:defRPr sz="1600">
                <a:latin typeface="Arial" charset="0"/>
                <a:ea typeface="ＭＳ Ｐゴシック" pitchFamily="50" charset="-128"/>
              </a:defRPr>
            </a:lvl1pPr>
          </a:lstStyle>
          <a:p>
            <a:pPr fontAlgn="base">
              <a:spcBef>
                <a:spcPct val="0"/>
              </a:spcBef>
              <a:spcAft>
                <a:spcPct val="0"/>
              </a:spcAft>
              <a:defRPr/>
            </a:pPr>
            <a:endParaRPr lang="en-US" altLang="ja-JP" dirty="0">
              <a:solidFill>
                <a:srgbClr val="000000"/>
              </a:solidFill>
            </a:endParaRPr>
          </a:p>
        </p:txBody>
      </p:sp>
      <p:sp>
        <p:nvSpPr>
          <p:cNvPr id="1030" name="Rectangle 6"/>
          <p:cNvSpPr>
            <a:spLocks noGrp="1" noChangeArrowheads="1"/>
          </p:cNvSpPr>
          <p:nvPr>
            <p:ph type="sldNum" sz="quarter" idx="4"/>
          </p:nvPr>
        </p:nvSpPr>
        <p:spPr bwMode="auto">
          <a:xfrm>
            <a:off x="8737600" y="6244167"/>
            <a:ext cx="2844800" cy="478367"/>
          </a:xfrm>
          <a:prstGeom prst="rect">
            <a:avLst/>
          </a:prstGeom>
          <a:noFill/>
          <a:ln w="9525">
            <a:noFill/>
            <a:miter lim="800000"/>
            <a:headEnd/>
            <a:tailEnd/>
          </a:ln>
          <a:effectLst/>
        </p:spPr>
        <p:txBody>
          <a:bodyPr vert="horz" wrap="square" lIns="77891" tIns="38946" rIns="77891" bIns="38946" numCol="1" anchor="t" anchorCtr="0" compatLnSpc="1">
            <a:prstTxWarp prst="textNoShape">
              <a:avLst/>
            </a:prstTxWarp>
          </a:bodyPr>
          <a:lstStyle>
            <a:lvl1pPr algn="r" eaLnBrk="1" hangingPunct="1">
              <a:defRPr sz="1600"/>
            </a:lvl1pPr>
          </a:lstStyle>
          <a:p>
            <a:pPr fontAlgn="base">
              <a:spcBef>
                <a:spcPct val="0"/>
              </a:spcBef>
              <a:spcAft>
                <a:spcPct val="0"/>
              </a:spcAft>
              <a:defRPr/>
            </a:pPr>
            <a:fld id="{158F117A-CDBA-493B-BEEA-DF0564C9D5E0}" type="slidenum">
              <a:rPr lang="en-US" altLang="ja-JP">
                <a:solidFill>
                  <a:srgbClr val="000000"/>
                </a:solidFill>
              </a:rPr>
              <a:pPr fontAlgn="base">
                <a:spcBef>
                  <a:spcPct val="0"/>
                </a:spcBef>
                <a:spcAft>
                  <a:spcPct val="0"/>
                </a:spcAft>
                <a:defRPr/>
              </a:pPr>
              <a:t>‹#›</a:t>
            </a:fld>
            <a:endParaRPr lang="en-US" altLang="ja-JP" dirty="0">
              <a:solidFill>
                <a:srgbClr val="000000"/>
              </a:solidFill>
            </a:endParaRPr>
          </a:p>
        </p:txBody>
      </p:sp>
    </p:spTree>
    <p:extLst>
      <p:ext uri="{BB962C8B-B14F-4D97-AF65-F5344CB8AC3E}">
        <p14:creationId xmlns:p14="http://schemas.microsoft.com/office/powerpoint/2010/main" val="311496662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dt="0"/>
  <p:txStyles>
    <p:titleStyle>
      <a:lvl1pPr algn="ctr" rtl="0" eaLnBrk="0" fontAlgn="base" hangingPunct="0">
        <a:spcBef>
          <a:spcPct val="0"/>
        </a:spcBef>
        <a:spcAft>
          <a:spcPct val="0"/>
        </a:spcAft>
        <a:defRPr kumimoji="1" sz="4933">
          <a:solidFill>
            <a:schemeClr val="tx2"/>
          </a:solidFill>
          <a:latin typeface="+mj-lt"/>
          <a:ea typeface="+mj-ea"/>
          <a:cs typeface="+mj-cs"/>
        </a:defRPr>
      </a:lvl1pPr>
      <a:lvl2pPr algn="ctr" rtl="0" eaLnBrk="0" fontAlgn="base" hangingPunct="0">
        <a:spcBef>
          <a:spcPct val="0"/>
        </a:spcBef>
        <a:spcAft>
          <a:spcPct val="0"/>
        </a:spcAft>
        <a:defRPr kumimoji="1" sz="4933">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933">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933">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933">
          <a:solidFill>
            <a:schemeClr val="tx2"/>
          </a:solidFill>
          <a:latin typeface="Arial" charset="0"/>
          <a:ea typeface="ＭＳ Ｐゴシック" pitchFamily="50" charset="-128"/>
        </a:defRPr>
      </a:lvl5pPr>
      <a:lvl6pPr marL="519262" algn="ctr" rtl="0" fontAlgn="base">
        <a:spcBef>
          <a:spcPct val="0"/>
        </a:spcBef>
        <a:spcAft>
          <a:spcPct val="0"/>
        </a:spcAft>
        <a:defRPr kumimoji="1" sz="4933">
          <a:solidFill>
            <a:schemeClr val="tx2"/>
          </a:solidFill>
          <a:latin typeface="Arial" charset="0"/>
          <a:ea typeface="ＭＳ Ｐゴシック" pitchFamily="50" charset="-128"/>
        </a:defRPr>
      </a:lvl6pPr>
      <a:lvl7pPr marL="1038525" algn="ctr" rtl="0" fontAlgn="base">
        <a:spcBef>
          <a:spcPct val="0"/>
        </a:spcBef>
        <a:spcAft>
          <a:spcPct val="0"/>
        </a:spcAft>
        <a:defRPr kumimoji="1" sz="4933">
          <a:solidFill>
            <a:schemeClr val="tx2"/>
          </a:solidFill>
          <a:latin typeface="Arial" charset="0"/>
          <a:ea typeface="ＭＳ Ｐゴシック" pitchFamily="50" charset="-128"/>
        </a:defRPr>
      </a:lvl7pPr>
      <a:lvl8pPr marL="1557789" algn="ctr" rtl="0" fontAlgn="base">
        <a:spcBef>
          <a:spcPct val="0"/>
        </a:spcBef>
        <a:spcAft>
          <a:spcPct val="0"/>
        </a:spcAft>
        <a:defRPr kumimoji="1" sz="4933">
          <a:solidFill>
            <a:schemeClr val="tx2"/>
          </a:solidFill>
          <a:latin typeface="Arial" charset="0"/>
          <a:ea typeface="ＭＳ Ｐゴシック" pitchFamily="50" charset="-128"/>
        </a:defRPr>
      </a:lvl8pPr>
      <a:lvl9pPr marL="2077051" algn="ctr" rtl="0" fontAlgn="base">
        <a:spcBef>
          <a:spcPct val="0"/>
        </a:spcBef>
        <a:spcAft>
          <a:spcPct val="0"/>
        </a:spcAft>
        <a:defRPr kumimoji="1" sz="4933">
          <a:solidFill>
            <a:schemeClr val="tx2"/>
          </a:solidFill>
          <a:latin typeface="Arial" charset="0"/>
          <a:ea typeface="ＭＳ Ｐゴシック" pitchFamily="50" charset="-128"/>
        </a:defRPr>
      </a:lvl9pPr>
    </p:titleStyle>
    <p:bodyStyle>
      <a:lvl1pPr marL="380990" indent="-380990" algn="l" rtl="0" eaLnBrk="0" fontAlgn="base" hangingPunct="0">
        <a:spcBef>
          <a:spcPct val="20000"/>
        </a:spcBef>
        <a:spcAft>
          <a:spcPct val="0"/>
        </a:spcAft>
        <a:buChar char="•"/>
        <a:defRPr kumimoji="1" sz="3733">
          <a:solidFill>
            <a:schemeClr val="tx1"/>
          </a:solidFill>
          <a:latin typeface="+mn-lt"/>
          <a:ea typeface="+mn-ea"/>
          <a:cs typeface="+mn-cs"/>
        </a:defRPr>
      </a:lvl1pPr>
      <a:lvl2pPr marL="836063" indent="-315376" algn="l" rtl="0" eaLnBrk="0" fontAlgn="base" hangingPunct="0">
        <a:spcBef>
          <a:spcPct val="20000"/>
        </a:spcBef>
        <a:spcAft>
          <a:spcPct val="0"/>
        </a:spcAft>
        <a:buChar char="–"/>
        <a:defRPr kumimoji="1" sz="3200">
          <a:solidFill>
            <a:schemeClr val="tx1"/>
          </a:solidFill>
          <a:latin typeface="+mn-lt"/>
          <a:ea typeface="+mn-ea"/>
        </a:defRPr>
      </a:lvl2pPr>
      <a:lvl3pPr marL="1291134" indent="-251878" algn="l" rtl="0" eaLnBrk="0" fontAlgn="base" hangingPunct="0">
        <a:spcBef>
          <a:spcPct val="20000"/>
        </a:spcBef>
        <a:spcAft>
          <a:spcPct val="0"/>
        </a:spcAft>
        <a:buChar char="•"/>
        <a:defRPr kumimoji="1" sz="2667">
          <a:solidFill>
            <a:schemeClr val="tx1"/>
          </a:solidFill>
          <a:latin typeface="+mn-lt"/>
          <a:ea typeface="+mn-ea"/>
        </a:defRPr>
      </a:lvl3pPr>
      <a:lvl4pPr marL="1809705" indent="-251878" algn="l" rtl="0" eaLnBrk="0" fontAlgn="base" hangingPunct="0">
        <a:spcBef>
          <a:spcPct val="20000"/>
        </a:spcBef>
        <a:spcAft>
          <a:spcPct val="0"/>
        </a:spcAft>
        <a:buChar char="–"/>
        <a:defRPr kumimoji="1" sz="2267">
          <a:solidFill>
            <a:schemeClr val="tx1"/>
          </a:solidFill>
          <a:latin typeface="+mn-lt"/>
          <a:ea typeface="+mn-ea"/>
        </a:defRPr>
      </a:lvl4pPr>
      <a:lvl5pPr marL="2330392" indent="-251878" algn="l" rtl="0" eaLnBrk="0" fontAlgn="base" hangingPunct="0">
        <a:spcBef>
          <a:spcPct val="20000"/>
        </a:spcBef>
        <a:spcAft>
          <a:spcPct val="0"/>
        </a:spcAft>
        <a:buChar char="»"/>
        <a:defRPr kumimoji="1" sz="2267">
          <a:solidFill>
            <a:schemeClr val="tx1"/>
          </a:solidFill>
          <a:latin typeface="+mn-lt"/>
          <a:ea typeface="+mn-ea"/>
        </a:defRPr>
      </a:lvl5pPr>
      <a:lvl6pPr marL="2855946" indent="-259631" algn="l" rtl="0" fontAlgn="base">
        <a:spcBef>
          <a:spcPct val="20000"/>
        </a:spcBef>
        <a:spcAft>
          <a:spcPct val="0"/>
        </a:spcAft>
        <a:buChar char="»"/>
        <a:defRPr kumimoji="1" sz="2267">
          <a:solidFill>
            <a:schemeClr val="tx1"/>
          </a:solidFill>
          <a:latin typeface="+mn-lt"/>
          <a:ea typeface="+mn-ea"/>
        </a:defRPr>
      </a:lvl6pPr>
      <a:lvl7pPr marL="3375208" indent="-259631" algn="l" rtl="0" fontAlgn="base">
        <a:spcBef>
          <a:spcPct val="20000"/>
        </a:spcBef>
        <a:spcAft>
          <a:spcPct val="0"/>
        </a:spcAft>
        <a:buChar char="»"/>
        <a:defRPr kumimoji="1" sz="2267">
          <a:solidFill>
            <a:schemeClr val="tx1"/>
          </a:solidFill>
          <a:latin typeface="+mn-lt"/>
          <a:ea typeface="+mn-ea"/>
        </a:defRPr>
      </a:lvl7pPr>
      <a:lvl8pPr marL="3894473" indent="-259631" algn="l" rtl="0" fontAlgn="base">
        <a:spcBef>
          <a:spcPct val="20000"/>
        </a:spcBef>
        <a:spcAft>
          <a:spcPct val="0"/>
        </a:spcAft>
        <a:buChar char="»"/>
        <a:defRPr kumimoji="1" sz="2267">
          <a:solidFill>
            <a:schemeClr val="tx1"/>
          </a:solidFill>
          <a:latin typeface="+mn-lt"/>
          <a:ea typeface="+mn-ea"/>
        </a:defRPr>
      </a:lvl8pPr>
      <a:lvl9pPr marL="4413738" indent="-259631" algn="l" rtl="0" fontAlgn="base">
        <a:spcBef>
          <a:spcPct val="20000"/>
        </a:spcBef>
        <a:spcAft>
          <a:spcPct val="0"/>
        </a:spcAft>
        <a:buChar char="»"/>
        <a:defRPr kumimoji="1" sz="2267">
          <a:solidFill>
            <a:schemeClr val="tx1"/>
          </a:solidFill>
          <a:latin typeface="+mn-lt"/>
          <a:ea typeface="+mn-ea"/>
        </a:defRPr>
      </a:lvl9pPr>
    </p:bodyStyle>
    <p:otherStyle>
      <a:defPPr>
        <a:defRPr lang="ja-JP"/>
      </a:defPPr>
      <a:lvl1pPr marL="0" algn="l" defTabSz="1038525" rtl="0" eaLnBrk="1" latinLnBrk="0" hangingPunct="1">
        <a:defRPr kumimoji="1" sz="2133" kern="1200">
          <a:solidFill>
            <a:schemeClr val="tx1"/>
          </a:solidFill>
          <a:latin typeface="+mn-lt"/>
          <a:ea typeface="+mn-ea"/>
          <a:cs typeface="+mn-cs"/>
        </a:defRPr>
      </a:lvl1pPr>
      <a:lvl2pPr marL="519262" algn="l" defTabSz="1038525" rtl="0" eaLnBrk="1" latinLnBrk="0" hangingPunct="1">
        <a:defRPr kumimoji="1" sz="2133" kern="1200">
          <a:solidFill>
            <a:schemeClr val="tx1"/>
          </a:solidFill>
          <a:latin typeface="+mn-lt"/>
          <a:ea typeface="+mn-ea"/>
          <a:cs typeface="+mn-cs"/>
        </a:defRPr>
      </a:lvl2pPr>
      <a:lvl3pPr marL="1038525" algn="l" defTabSz="1038525" rtl="0" eaLnBrk="1" latinLnBrk="0" hangingPunct="1">
        <a:defRPr kumimoji="1" sz="2133" kern="1200">
          <a:solidFill>
            <a:schemeClr val="tx1"/>
          </a:solidFill>
          <a:latin typeface="+mn-lt"/>
          <a:ea typeface="+mn-ea"/>
          <a:cs typeface="+mn-cs"/>
        </a:defRPr>
      </a:lvl3pPr>
      <a:lvl4pPr marL="1557789" algn="l" defTabSz="1038525" rtl="0" eaLnBrk="1" latinLnBrk="0" hangingPunct="1">
        <a:defRPr kumimoji="1" sz="2133" kern="1200">
          <a:solidFill>
            <a:schemeClr val="tx1"/>
          </a:solidFill>
          <a:latin typeface="+mn-lt"/>
          <a:ea typeface="+mn-ea"/>
          <a:cs typeface="+mn-cs"/>
        </a:defRPr>
      </a:lvl4pPr>
      <a:lvl5pPr marL="2077051" algn="l" defTabSz="1038525" rtl="0" eaLnBrk="1" latinLnBrk="0" hangingPunct="1">
        <a:defRPr kumimoji="1" sz="2133" kern="1200">
          <a:solidFill>
            <a:schemeClr val="tx1"/>
          </a:solidFill>
          <a:latin typeface="+mn-lt"/>
          <a:ea typeface="+mn-ea"/>
          <a:cs typeface="+mn-cs"/>
        </a:defRPr>
      </a:lvl5pPr>
      <a:lvl6pPr marL="2596315" algn="l" defTabSz="1038525" rtl="0" eaLnBrk="1" latinLnBrk="0" hangingPunct="1">
        <a:defRPr kumimoji="1" sz="2133" kern="1200">
          <a:solidFill>
            <a:schemeClr val="tx1"/>
          </a:solidFill>
          <a:latin typeface="+mn-lt"/>
          <a:ea typeface="+mn-ea"/>
          <a:cs typeface="+mn-cs"/>
        </a:defRPr>
      </a:lvl6pPr>
      <a:lvl7pPr marL="3115575" algn="l" defTabSz="1038525" rtl="0" eaLnBrk="1" latinLnBrk="0" hangingPunct="1">
        <a:defRPr kumimoji="1" sz="2133" kern="1200">
          <a:solidFill>
            <a:schemeClr val="tx1"/>
          </a:solidFill>
          <a:latin typeface="+mn-lt"/>
          <a:ea typeface="+mn-ea"/>
          <a:cs typeface="+mn-cs"/>
        </a:defRPr>
      </a:lvl7pPr>
      <a:lvl8pPr marL="3634840" algn="l" defTabSz="1038525" rtl="0" eaLnBrk="1" latinLnBrk="0" hangingPunct="1">
        <a:defRPr kumimoji="1" sz="2133" kern="1200">
          <a:solidFill>
            <a:schemeClr val="tx1"/>
          </a:solidFill>
          <a:latin typeface="+mn-lt"/>
          <a:ea typeface="+mn-ea"/>
          <a:cs typeface="+mn-cs"/>
        </a:defRPr>
      </a:lvl8pPr>
      <a:lvl9pPr marL="4154104" algn="l" defTabSz="1038525" rtl="0" eaLnBrk="1" latinLnBrk="0" hangingPunct="1">
        <a:defRPr kumimoji="1" sz="213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Rectangle 6"/>
          <p:cNvSpPr>
            <a:spLocks noChangeArrowheads="1"/>
          </p:cNvSpPr>
          <p:nvPr/>
        </p:nvSpPr>
        <p:spPr bwMode="auto">
          <a:xfrm>
            <a:off x="1" y="0"/>
            <a:ext cx="12191999" cy="643467"/>
          </a:xfrm>
          <a:prstGeom prst="rect">
            <a:avLst/>
          </a:prstGeom>
          <a:solidFill>
            <a:srgbClr val="FFC000"/>
          </a:solidFill>
          <a:ln w="28575" algn="ctr">
            <a:noFill/>
            <a:miter lim="800000"/>
            <a:headEnd/>
            <a:tailEnd/>
          </a:ln>
          <a:effectLst/>
        </p:spPr>
        <p:txBody>
          <a:bodyPr wrap="none" lIns="139245" tIns="69623" rIns="139245" bIns="69623"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4267" b="1" i="0" u="none" strike="noStrike" kern="1200" cap="none" spc="0" normalizeH="0" baseline="0" noProof="0" dirty="0">
                <a:ln w="12700">
                  <a:solidFill>
                    <a:srgbClr val="808080"/>
                  </a:solidFill>
                  <a:prstDash val="solid"/>
                </a:ln>
                <a:solidFill>
                  <a:srgbClr val="FFFFFF"/>
                </a:solidFill>
                <a:effectLst>
                  <a:outerShdw blurRad="41275" dist="20320" dir="1800000" algn="tl" rotWithShape="0">
                    <a:srgbClr val="000000">
                      <a:alpha val="40000"/>
                    </a:srgbClr>
                  </a:outerShdw>
                </a:effectLst>
                <a:uLnTx/>
                <a:uFillTx/>
                <a:latin typeface="Meiryo UI" panose="020B0604030504040204" pitchFamily="50" charset="-128"/>
                <a:ea typeface="Meiryo UI" panose="020B0604030504040204" pitchFamily="50" charset="-128"/>
                <a:cs typeface="Meiryo UI" panose="020B0604030504040204" pitchFamily="50" charset="-128"/>
              </a:rPr>
              <a:t>新たな自治の仕組みの構築</a:t>
            </a:r>
          </a:p>
        </p:txBody>
      </p:sp>
      <p:sp>
        <p:nvSpPr>
          <p:cNvPr id="14" name="Rectangle 4"/>
          <p:cNvSpPr>
            <a:spLocks noChangeArrowheads="1"/>
          </p:cNvSpPr>
          <p:nvPr/>
        </p:nvSpPr>
        <p:spPr bwMode="auto">
          <a:xfrm>
            <a:off x="0" y="624417"/>
            <a:ext cx="12194117" cy="635000"/>
          </a:xfrm>
          <a:prstGeom prst="rect">
            <a:avLst/>
          </a:prstGeom>
          <a:solidFill>
            <a:schemeClr val="accent6">
              <a:lumMod val="50000"/>
            </a:schemeClr>
          </a:solidFill>
          <a:ln w="38100" algn="ctr">
            <a:noFill/>
            <a:miter lim="800000"/>
            <a:headEnd/>
            <a:tailEnd/>
          </a:ln>
          <a:effectLst/>
        </p:spPr>
        <p:txBody>
          <a:bodyPr wrap="none" lIns="103905" tIns="51952" rIns="103905" bIns="51952"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3733"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Arial"/>
                <a:ea typeface="HG創英角ｺﾞｼｯｸUB" pitchFamily="49" charset="-128"/>
                <a:cs typeface="+mn-cs"/>
              </a:rPr>
              <a:t>副首都・大阪の実現に向けた取組の推進</a:t>
            </a:r>
          </a:p>
        </p:txBody>
      </p:sp>
      <p:sp>
        <p:nvSpPr>
          <p:cNvPr id="7" name="正方形/長方形 4"/>
          <p:cNvSpPr>
            <a:spLocks noChangeArrowheads="1"/>
          </p:cNvSpPr>
          <p:nvPr/>
        </p:nvSpPr>
        <p:spPr bwMode="auto">
          <a:xfrm>
            <a:off x="42334" y="1337734"/>
            <a:ext cx="12096751" cy="5452230"/>
          </a:xfrm>
          <a:prstGeom prst="rect">
            <a:avLst/>
          </a:prstGeom>
          <a:noFill/>
          <a:ln w="19050">
            <a:solidFill>
              <a:srgbClr val="000099"/>
            </a:solidFill>
            <a:miter lim="800000"/>
            <a:headEnd/>
            <a:tailEnd/>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1" fontAlgn="auto" latinLnBrk="0" hangingPunct="1">
              <a:lnSpc>
                <a:spcPts val="1600"/>
              </a:lnSpc>
              <a:spcBef>
                <a:spcPts val="400"/>
              </a:spcBef>
              <a:spcAft>
                <a:spcPts val="667"/>
              </a:spcAft>
              <a:buClrTx/>
              <a:buSzTx/>
              <a:buFontTx/>
              <a:buNone/>
              <a:tabLst/>
              <a:defRPr/>
            </a:pPr>
            <a:endParaRPr kumimoji="1" lang="en-US" altLang="ja-JP" sz="2667"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10000"/>
              </a:lnSpc>
              <a:spcBef>
                <a:spcPts val="400"/>
              </a:spcBef>
              <a:spcAft>
                <a:spcPts val="400"/>
              </a:spcAft>
              <a:buClrTx/>
              <a:buSzTx/>
              <a:buFontTx/>
              <a:buNone/>
              <a:tabLst/>
              <a:defRPr/>
            </a:pPr>
            <a:r>
              <a:rPr kumimoji="1" lang="ja-JP" altLang="en-US" sz="2667"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 </a:t>
            </a:r>
            <a:endParaRPr kumimoji="1" lang="en-US" altLang="ja-JP" sz="2667"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34" name="Rectangle 5"/>
          <p:cNvSpPr>
            <a:spLocks noChangeArrowheads="1"/>
          </p:cNvSpPr>
          <p:nvPr/>
        </p:nvSpPr>
        <p:spPr bwMode="auto">
          <a:xfrm>
            <a:off x="197885" y="4383954"/>
            <a:ext cx="11651177" cy="10924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3885" tIns="51944" rIns="103885" bIns="51944"/>
          <a:lstStyle>
            <a:lvl1pPr>
              <a:defRPr kumimoji="1">
                <a:solidFill>
                  <a:schemeClr val="tx1"/>
                </a:solidFill>
                <a:latin typeface="Arial" panose="020B0604020202020204" pitchFamily="34" charset="0"/>
                <a:ea typeface="ＭＳ Ｐゴシック" panose="020B0600070205080204" pitchFamily="50" charset="-128"/>
              </a:defRPr>
            </a:lvl1pPr>
            <a:lvl2pPr marL="444500" indent="-360363">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marL="20097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4669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29241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3813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auto" latinLnBrk="0" hangingPunct="1">
              <a:lnSpc>
                <a:spcPct val="100000"/>
              </a:lnSpc>
              <a:spcBef>
                <a:spcPts val="0"/>
              </a:spcBef>
              <a:spcAft>
                <a:spcPts val="400"/>
              </a:spcAft>
              <a:buClrTx/>
              <a:buSzTx/>
              <a:buFontTx/>
              <a:buNone/>
              <a:tabLst/>
              <a:defRPr/>
            </a:pPr>
            <a:r>
              <a:rPr kumimoji="1" lang="ja-JP" altLang="en-US" sz="2133"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〇　副首都・大阪の</a:t>
            </a:r>
            <a:r>
              <a:rPr kumimoji="1" lang="ja-JP" altLang="en-US" sz="2133"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実現</a:t>
            </a:r>
            <a:r>
              <a:rPr kumimoji="1" lang="ja-JP" altLang="en-US" sz="2133"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に向けた取組の推進</a:t>
            </a:r>
            <a:endParaRPr kumimoji="1" lang="ja-JP" altLang="en-US" sz="2133" b="1" i="0" u="none" strike="dbl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623888" marR="0" lvl="1" indent="-360363"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867"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世界標準の都市機能の充実、府市一体を核に行政体制の整備、チャレンジを促す経済政策</a:t>
            </a:r>
            <a:r>
              <a:rPr kumimoji="1" lang="ja-JP" altLang="en-US" sz="1867"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の推進</a:t>
            </a:r>
            <a:endParaRPr kumimoji="1" lang="en-US" altLang="ja-JP" sz="1867"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endParaRPr>
          </a:p>
          <a:p>
            <a:pPr marL="623888" marR="0" lvl="1" indent="-360363"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867"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「副首都・大阪」の理解促進</a:t>
            </a:r>
            <a:endParaRPr kumimoji="1" lang="en-US" altLang="ja-JP" sz="1867" b="0" i="0" u="none" strike="dblStrike" kern="1200" cap="none" spc="0" normalizeH="0" baseline="0" noProof="0" dirty="0">
              <a:ln>
                <a:noFill/>
              </a:ln>
              <a:effectLst/>
              <a:uLnTx/>
              <a:uFillTx/>
              <a:latin typeface="Meiryo UI" panose="020B0604030504040204" pitchFamily="50" charset="-128"/>
              <a:ea typeface="Meiryo UI" panose="020B0604030504040204" pitchFamily="50" charset="-128"/>
              <a:cs typeface="+mn-cs"/>
            </a:endParaRPr>
          </a:p>
        </p:txBody>
      </p:sp>
      <p:sp>
        <p:nvSpPr>
          <p:cNvPr id="35" name="Rectangle 5"/>
          <p:cNvSpPr>
            <a:spLocks noChangeArrowheads="1"/>
          </p:cNvSpPr>
          <p:nvPr/>
        </p:nvSpPr>
        <p:spPr bwMode="auto">
          <a:xfrm>
            <a:off x="197885" y="5493239"/>
            <a:ext cx="11863919" cy="10566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3885" tIns="51944" rIns="103885" bIns="51944"/>
          <a:lstStyle>
            <a:lvl1pPr>
              <a:defRPr kumimoji="1">
                <a:solidFill>
                  <a:schemeClr val="tx1"/>
                </a:solidFill>
                <a:latin typeface="Arial" panose="020B0604020202020204" pitchFamily="34" charset="0"/>
                <a:ea typeface="ＭＳ Ｐゴシック" panose="020B0600070205080204" pitchFamily="50" charset="-128"/>
              </a:defRPr>
            </a:lvl1pPr>
            <a:lvl2pPr marL="444500" indent="-360363">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marL="20097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4669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29241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381375" indent="-18732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auto" latinLnBrk="0" hangingPunct="1">
              <a:lnSpc>
                <a:spcPct val="100000"/>
              </a:lnSpc>
              <a:spcBef>
                <a:spcPts val="0"/>
              </a:spcBef>
              <a:spcAft>
                <a:spcPts val="400"/>
              </a:spcAft>
              <a:buClrTx/>
              <a:buSzTx/>
              <a:buFontTx/>
              <a:buNone/>
              <a:tabLst/>
              <a:defRPr/>
            </a:pPr>
            <a:r>
              <a:rPr kumimoji="1" lang="ja-JP" altLang="en-US" sz="2133"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〇　大阪の発展に向けた</a:t>
            </a:r>
            <a:r>
              <a:rPr kumimoji="1" lang="ja-JP" altLang="en-US" sz="2133" b="1" i="0"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府市の一体的な行政運営の推進に関する</a:t>
            </a:r>
            <a:r>
              <a:rPr kumimoji="1" lang="ja-JP" altLang="en-US" sz="2133"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取組</a:t>
            </a:r>
            <a:endParaRPr kumimoji="1" lang="en-US" altLang="ja-JP" sz="2133"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623888" marR="0" lvl="0" indent="-342900" algn="l" defTabSz="914400" rtl="0" eaLnBrk="1" fontAlgn="auto" latinLnBrk="0" hangingPunct="1">
              <a:lnSpc>
                <a:spcPct val="100000"/>
              </a:lnSpc>
              <a:spcBef>
                <a:spcPts val="0"/>
              </a:spcBef>
              <a:spcAft>
                <a:spcPts val="400"/>
              </a:spcAft>
              <a:buClrTx/>
              <a:buSzTx/>
              <a:buFont typeface="Wingdings" panose="05000000000000000000" pitchFamily="2" charset="2"/>
              <a:buChar char="Ø"/>
              <a:tabLst/>
              <a:defRPr/>
            </a:pPr>
            <a:r>
              <a:rPr kumimoji="1" lang="ja-JP" altLang="en-US" sz="1867"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「大阪市及び大阪府における一体的な行政運営の推進に関する条例」に基づき、大阪の成長・発展に向けて</a:t>
            </a:r>
            <a:endParaRPr kumimoji="1" lang="en-US" altLang="ja-JP" sz="1867"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100013" marR="0" lvl="0" indent="0" algn="l" defTabSz="914400" rtl="0" eaLnBrk="1" fontAlgn="auto" latinLnBrk="0" hangingPunct="1">
              <a:lnSpc>
                <a:spcPct val="100000"/>
              </a:lnSpc>
              <a:spcBef>
                <a:spcPts val="0"/>
              </a:spcBef>
              <a:spcAft>
                <a:spcPts val="400"/>
              </a:spcAft>
              <a:buClrTx/>
              <a:buSzTx/>
              <a:buFontTx/>
              <a:buNone/>
              <a:tabLst/>
              <a:defRPr/>
            </a:pPr>
            <a:r>
              <a:rPr kumimoji="1" lang="ja-JP" altLang="en-US" sz="1867"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　　　府市が一体的に取り組む重要施策に関する方針等を副首都推進本部（大阪府市）会議で協議</a:t>
            </a:r>
            <a:endParaRPr kumimoji="1" lang="en-US" altLang="ja-JP" sz="1867"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grpSp>
        <p:nvGrpSpPr>
          <p:cNvPr id="25" name="グループ化 24">
            <a:extLst>
              <a:ext uri="{FF2B5EF4-FFF2-40B4-BE49-F238E27FC236}">
                <a16:creationId xmlns:a16="http://schemas.microsoft.com/office/drawing/2014/main" id="{9F739C3D-F397-CF78-E096-D62D2484BEA4}"/>
              </a:ext>
            </a:extLst>
          </p:cNvPr>
          <p:cNvGrpSpPr/>
          <p:nvPr/>
        </p:nvGrpSpPr>
        <p:grpSpPr>
          <a:xfrm>
            <a:off x="1629699" y="1509815"/>
            <a:ext cx="8932603" cy="2787202"/>
            <a:chOff x="1409293" y="1509815"/>
            <a:chExt cx="8932603" cy="2787202"/>
          </a:xfrm>
        </p:grpSpPr>
        <p:grpSp>
          <p:nvGrpSpPr>
            <p:cNvPr id="23" name="グループ化 22">
              <a:extLst>
                <a:ext uri="{FF2B5EF4-FFF2-40B4-BE49-F238E27FC236}">
                  <a16:creationId xmlns:a16="http://schemas.microsoft.com/office/drawing/2014/main" id="{DED9BFBF-069F-C11B-5CDD-0BD71AEF804D}"/>
                </a:ext>
              </a:extLst>
            </p:cNvPr>
            <p:cNvGrpSpPr/>
            <p:nvPr/>
          </p:nvGrpSpPr>
          <p:grpSpPr>
            <a:xfrm>
              <a:off x="1409293" y="1509815"/>
              <a:ext cx="5009801" cy="2787202"/>
              <a:chOff x="1409293" y="1452665"/>
              <a:chExt cx="5009801" cy="2787202"/>
            </a:xfrm>
          </p:grpSpPr>
          <p:sp>
            <p:nvSpPr>
              <p:cNvPr id="4" name="四角形: 角を丸くする 3">
                <a:extLst>
                  <a:ext uri="{FF2B5EF4-FFF2-40B4-BE49-F238E27FC236}">
                    <a16:creationId xmlns:a16="http://schemas.microsoft.com/office/drawing/2014/main" id="{2FD30E4A-BF1C-71FB-4AEA-B22CC9DB2259}"/>
                  </a:ext>
                </a:extLst>
              </p:cNvPr>
              <p:cNvSpPr/>
              <p:nvPr/>
            </p:nvSpPr>
            <p:spPr>
              <a:xfrm>
                <a:off x="1409293" y="1452665"/>
                <a:ext cx="5009801" cy="2787202"/>
              </a:xfrm>
              <a:prstGeom prst="roundRect">
                <a:avLst>
                  <a:gd name="adj" fmla="val 9833"/>
                </a:avLst>
              </a:prstGeom>
              <a:solidFill>
                <a:srgbClr val="DEE8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grpSp>
            <p:nvGrpSpPr>
              <p:cNvPr id="5" name="グループ化 4">
                <a:extLst>
                  <a:ext uri="{FF2B5EF4-FFF2-40B4-BE49-F238E27FC236}">
                    <a16:creationId xmlns:a16="http://schemas.microsoft.com/office/drawing/2014/main" id="{02127309-D312-844C-27F8-0C21F17CEC5A}"/>
                  </a:ext>
                </a:extLst>
              </p:cNvPr>
              <p:cNvGrpSpPr/>
              <p:nvPr/>
            </p:nvGrpSpPr>
            <p:grpSpPr>
              <a:xfrm>
                <a:off x="1646321" y="2390023"/>
                <a:ext cx="4535744" cy="1692585"/>
                <a:chOff x="105411" y="2064872"/>
                <a:chExt cx="4535744" cy="1692585"/>
              </a:xfrm>
            </p:grpSpPr>
            <p:sp>
              <p:nvSpPr>
                <p:cNvPr id="8" name="楕円 7">
                  <a:extLst>
                    <a:ext uri="{FF2B5EF4-FFF2-40B4-BE49-F238E27FC236}">
                      <a16:creationId xmlns:a16="http://schemas.microsoft.com/office/drawing/2014/main" id="{9539714E-DF4D-BCB6-6AB0-E880745CE8DB}"/>
                    </a:ext>
                  </a:extLst>
                </p:cNvPr>
                <p:cNvSpPr/>
                <p:nvPr/>
              </p:nvSpPr>
              <p:spPr>
                <a:xfrm>
                  <a:off x="1006878" y="2278489"/>
                  <a:ext cx="2732810" cy="1277007"/>
                </a:xfrm>
                <a:prstGeom prst="ellipse">
                  <a:avLst/>
                </a:prstGeom>
                <a:solidFill>
                  <a:schemeClr val="bg1">
                    <a:lumMod val="95000"/>
                    <a:alpha val="0"/>
                  </a:schemeClr>
                </a:solidFill>
                <a:ln>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p:txBody>
            </p:sp>
            <p:grpSp>
              <p:nvGrpSpPr>
                <p:cNvPr id="9" name="グループ化 8">
                  <a:extLst>
                    <a:ext uri="{FF2B5EF4-FFF2-40B4-BE49-F238E27FC236}">
                      <a16:creationId xmlns:a16="http://schemas.microsoft.com/office/drawing/2014/main" id="{4A4225B3-2EBF-3D8B-4BAC-1FCCEDA63C2C}"/>
                    </a:ext>
                  </a:extLst>
                </p:cNvPr>
                <p:cNvGrpSpPr/>
                <p:nvPr/>
              </p:nvGrpSpPr>
              <p:grpSpPr>
                <a:xfrm>
                  <a:off x="105411" y="2064872"/>
                  <a:ext cx="4535744" cy="1692585"/>
                  <a:chOff x="105411" y="2064872"/>
                  <a:chExt cx="4535744" cy="1692585"/>
                </a:xfrm>
              </p:grpSpPr>
              <p:sp>
                <p:nvSpPr>
                  <p:cNvPr id="10" name="楕円 9">
                    <a:extLst>
                      <a:ext uri="{FF2B5EF4-FFF2-40B4-BE49-F238E27FC236}">
                        <a16:creationId xmlns:a16="http://schemas.microsoft.com/office/drawing/2014/main" id="{2D8C2B41-2EE4-A88A-19F3-BD6AA67C4687}"/>
                      </a:ext>
                    </a:extLst>
                  </p:cNvPr>
                  <p:cNvSpPr/>
                  <p:nvPr/>
                </p:nvSpPr>
                <p:spPr>
                  <a:xfrm>
                    <a:off x="1282610" y="2940982"/>
                    <a:ext cx="2181347" cy="816475"/>
                  </a:xfrm>
                  <a:prstGeom prst="ellipse">
                    <a:avLst/>
                  </a:prstGeom>
                  <a:solidFill>
                    <a:schemeClr val="bg1"/>
                  </a:solidFill>
                  <a:ln>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首都機能の</a:t>
                    </a:r>
                    <a:endParaRPr kumimoji="1" lang="en-US" altLang="ja-JP" sz="16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バックアップ</a:t>
                    </a:r>
                    <a:endParaRPr kumimoji="1" lang="en-US" altLang="ja-JP" sz="16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grpSp>
                <p:nvGrpSpPr>
                  <p:cNvPr id="11" name="グループ化 10">
                    <a:extLst>
                      <a:ext uri="{FF2B5EF4-FFF2-40B4-BE49-F238E27FC236}">
                        <a16:creationId xmlns:a16="http://schemas.microsoft.com/office/drawing/2014/main" id="{C434810E-A710-3332-5521-2BF3332BABEF}"/>
                      </a:ext>
                    </a:extLst>
                  </p:cNvPr>
                  <p:cNvGrpSpPr/>
                  <p:nvPr/>
                </p:nvGrpSpPr>
                <p:grpSpPr>
                  <a:xfrm>
                    <a:off x="105411" y="2064872"/>
                    <a:ext cx="4535744" cy="816475"/>
                    <a:chOff x="105411" y="2064872"/>
                    <a:chExt cx="4535744" cy="816475"/>
                  </a:xfrm>
                </p:grpSpPr>
                <p:sp>
                  <p:nvSpPr>
                    <p:cNvPr id="12" name="楕円 11">
                      <a:extLst>
                        <a:ext uri="{FF2B5EF4-FFF2-40B4-BE49-F238E27FC236}">
                          <a16:creationId xmlns:a16="http://schemas.microsoft.com/office/drawing/2014/main" id="{DE5E267A-B416-82A6-55BF-064205B57235}"/>
                        </a:ext>
                      </a:extLst>
                    </p:cNvPr>
                    <p:cNvSpPr/>
                    <p:nvPr/>
                  </p:nvSpPr>
                  <p:spPr>
                    <a:xfrm>
                      <a:off x="105411" y="2064872"/>
                      <a:ext cx="2181348" cy="816475"/>
                    </a:xfrm>
                    <a:prstGeom prst="ellipse">
                      <a:avLst/>
                    </a:prstGeom>
                    <a:solidFill>
                      <a:schemeClr val="bg1"/>
                    </a:solidFill>
                    <a:ln>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経済成長</a:t>
                      </a:r>
                      <a:endParaRPr kumimoji="1" lang="en-US" altLang="ja-JP" sz="16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13" name="楕円 12">
                      <a:extLst>
                        <a:ext uri="{FF2B5EF4-FFF2-40B4-BE49-F238E27FC236}">
                          <a16:creationId xmlns:a16="http://schemas.microsoft.com/office/drawing/2014/main" id="{9C3B2FEA-C9A1-AB33-455E-3F261E625CFE}"/>
                        </a:ext>
                      </a:extLst>
                    </p:cNvPr>
                    <p:cNvSpPr/>
                    <p:nvPr/>
                  </p:nvSpPr>
                  <p:spPr>
                    <a:xfrm>
                      <a:off x="2459807" y="2064872"/>
                      <a:ext cx="2181348" cy="816475"/>
                    </a:xfrm>
                    <a:prstGeom prst="ellipse">
                      <a:avLst/>
                    </a:prstGeom>
                    <a:solidFill>
                      <a:schemeClr val="bg1"/>
                    </a:solidFill>
                    <a:ln>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行政・政治</a:t>
                      </a:r>
                      <a:endParaRPr kumimoji="1" lang="en-US" altLang="ja-JP" sz="16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基盤の充実</a:t>
                      </a:r>
                      <a:endParaRPr kumimoji="1" lang="en-US" altLang="ja-JP" sz="16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grpSp>
            </p:grpSp>
          </p:grpSp>
          <p:sp>
            <p:nvSpPr>
              <p:cNvPr id="6" name="テキスト ボックス 5">
                <a:extLst>
                  <a:ext uri="{FF2B5EF4-FFF2-40B4-BE49-F238E27FC236}">
                    <a16:creationId xmlns:a16="http://schemas.microsoft.com/office/drawing/2014/main" id="{164DCD87-B8BE-CD23-6EE5-723EC23E2F3D}"/>
                  </a:ext>
                </a:extLst>
              </p:cNvPr>
              <p:cNvSpPr txBox="1"/>
              <p:nvPr/>
            </p:nvSpPr>
            <p:spPr>
              <a:xfrm>
                <a:off x="1646322" y="1647116"/>
                <a:ext cx="4535743" cy="64633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10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「副首都ビジョン」を指針として、府市一体を核にオール大阪で副首都・大阪を実現していく</a:t>
                </a:r>
                <a:endParaRPr kumimoji="1" lang="en-US" altLang="ja-JP" sz="1800" b="1" i="0" u="none" strike="noStrike" kern="1200" cap="none" spc="-10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grpSp>
        <p:grpSp>
          <p:nvGrpSpPr>
            <p:cNvPr id="15" name="グループ化 14">
              <a:extLst>
                <a:ext uri="{FF2B5EF4-FFF2-40B4-BE49-F238E27FC236}">
                  <a16:creationId xmlns:a16="http://schemas.microsoft.com/office/drawing/2014/main" id="{ED51D17B-92C2-3DC1-8698-75B3CCE7F52C}"/>
                </a:ext>
              </a:extLst>
            </p:cNvPr>
            <p:cNvGrpSpPr/>
            <p:nvPr/>
          </p:nvGrpSpPr>
          <p:grpSpPr>
            <a:xfrm>
              <a:off x="6439745" y="1546634"/>
              <a:ext cx="3902151" cy="2700060"/>
              <a:chOff x="-726960" y="180199"/>
              <a:chExt cx="3902151" cy="2700060"/>
            </a:xfrm>
          </p:grpSpPr>
          <p:sp>
            <p:nvSpPr>
              <p:cNvPr id="16" name="ホームベース 71">
                <a:extLst>
                  <a:ext uri="{FF2B5EF4-FFF2-40B4-BE49-F238E27FC236}">
                    <a16:creationId xmlns:a16="http://schemas.microsoft.com/office/drawing/2014/main" id="{833B363C-803D-6BEF-A4D5-6ADFC24E070E}"/>
                  </a:ext>
                </a:extLst>
              </p:cNvPr>
              <p:cNvSpPr/>
              <p:nvPr/>
            </p:nvSpPr>
            <p:spPr>
              <a:xfrm rot="10800000" flipV="1">
                <a:off x="-726957" y="180199"/>
                <a:ext cx="3902148" cy="756000"/>
              </a:xfrm>
              <a:prstGeom prst="homePlate">
                <a:avLst>
                  <a:gd name="adj" fmla="val 31950"/>
                </a:avLst>
              </a:prstGeom>
              <a:solidFill>
                <a:schemeClr val="accent5">
                  <a:lumMod val="75000"/>
                </a:schemeClr>
              </a:solidFill>
              <a:ln w="19050">
                <a:solidFill>
                  <a:schemeClr val="accent1">
                    <a:shade val="50000"/>
                  </a:schemeClr>
                </a:solidFill>
              </a:ln>
              <a:effectLst/>
            </p:spPr>
            <p:style>
              <a:lnRef idx="1">
                <a:schemeClr val="accent6"/>
              </a:lnRef>
              <a:fillRef idx="2">
                <a:schemeClr val="accent6"/>
              </a:fillRef>
              <a:effectRef idx="1">
                <a:schemeClr val="accent6"/>
              </a:effectRef>
              <a:fontRef idx="minor">
                <a:schemeClr val="dk1"/>
              </a:fontRef>
            </p:style>
            <p:txBody>
              <a:bodyPr vert="horz" lIns="180000" tIns="0" rIns="0" bIns="0" rtlCol="0" anchor="ctr">
                <a:normAutofit/>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kumimoji="1" lang="ja-JP" altLang="ja-JP" sz="1600" b="1"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世界標準の都市機能の充実</a:t>
                </a:r>
                <a:endParaRPr kumimoji="1" lang="ja-JP" altLang="ja-JP" sz="14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17" name="ホームベース 71">
                <a:extLst>
                  <a:ext uri="{FF2B5EF4-FFF2-40B4-BE49-F238E27FC236}">
                    <a16:creationId xmlns:a16="http://schemas.microsoft.com/office/drawing/2014/main" id="{BFA0D18A-39D3-26A5-ADDC-D50CEC797E18}"/>
                  </a:ext>
                </a:extLst>
              </p:cNvPr>
              <p:cNvSpPr/>
              <p:nvPr/>
            </p:nvSpPr>
            <p:spPr>
              <a:xfrm rot="10800000" flipV="1">
                <a:off x="-726957" y="1152229"/>
                <a:ext cx="3902148" cy="756000"/>
              </a:xfrm>
              <a:prstGeom prst="homePlate">
                <a:avLst>
                  <a:gd name="adj" fmla="val 31950"/>
                </a:avLst>
              </a:prstGeom>
              <a:solidFill>
                <a:schemeClr val="accent5">
                  <a:lumMod val="75000"/>
                </a:schemeClr>
              </a:solidFill>
              <a:ln w="19050">
                <a:solidFill>
                  <a:schemeClr val="accent1">
                    <a:shade val="50000"/>
                  </a:schemeClr>
                </a:solidFill>
              </a:ln>
              <a:effectLst/>
            </p:spPr>
            <p:style>
              <a:lnRef idx="1">
                <a:schemeClr val="accent6"/>
              </a:lnRef>
              <a:fillRef idx="2">
                <a:schemeClr val="accent6"/>
              </a:fillRef>
              <a:effectRef idx="1">
                <a:schemeClr val="accent6"/>
              </a:effectRef>
              <a:fontRef idx="minor">
                <a:schemeClr val="dk1"/>
              </a:fontRef>
            </p:style>
            <p:txBody>
              <a:bodyPr vert="horz" lIns="180000" tIns="0" rIns="0" bIns="0" rtlCol="0" anchor="ct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府市一体を核に行政体制の整備</a:t>
                </a:r>
                <a:endParaRPr kumimoji="1" lang="en-US" altLang="ja-JP" sz="1600" b="1"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endParaRPr>
              </a:p>
            </p:txBody>
          </p:sp>
          <p:sp>
            <p:nvSpPr>
              <p:cNvPr id="18" name="ホームベース 71">
                <a:extLst>
                  <a:ext uri="{FF2B5EF4-FFF2-40B4-BE49-F238E27FC236}">
                    <a16:creationId xmlns:a16="http://schemas.microsoft.com/office/drawing/2014/main" id="{BD38E457-2F3A-970E-613B-4908E52F4ADE}"/>
                  </a:ext>
                </a:extLst>
              </p:cNvPr>
              <p:cNvSpPr/>
              <p:nvPr/>
            </p:nvSpPr>
            <p:spPr>
              <a:xfrm rot="10800000" flipV="1">
                <a:off x="-726960" y="2124259"/>
                <a:ext cx="3902147" cy="756000"/>
              </a:xfrm>
              <a:prstGeom prst="homePlate">
                <a:avLst>
                  <a:gd name="adj" fmla="val 31950"/>
                </a:avLst>
              </a:prstGeom>
              <a:solidFill>
                <a:schemeClr val="accent5">
                  <a:lumMod val="75000"/>
                </a:schemeClr>
              </a:solidFill>
              <a:ln w="19050">
                <a:solidFill>
                  <a:schemeClr val="accent1">
                    <a:shade val="50000"/>
                  </a:schemeClr>
                </a:solidFill>
              </a:ln>
              <a:effectLst/>
            </p:spPr>
            <p:style>
              <a:lnRef idx="1">
                <a:schemeClr val="accent6"/>
              </a:lnRef>
              <a:fillRef idx="2">
                <a:schemeClr val="accent6"/>
              </a:fillRef>
              <a:effectRef idx="1">
                <a:schemeClr val="accent6"/>
              </a:effectRef>
              <a:fontRef idx="minor">
                <a:schemeClr val="dk1"/>
              </a:fontRef>
            </p:style>
            <p:txBody>
              <a:bodyPr vert="horz" lIns="180000" tIns="0" rIns="0" bIns="0" rtlCol="0" anchor="ct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チャレンジを促す経済政策</a:t>
                </a:r>
                <a:endParaRPr kumimoji="1" lang="en-US" altLang="ja-JP" sz="1600" b="1"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endParaRPr>
              </a:p>
            </p:txBody>
          </p:sp>
        </p:grpSp>
      </p:grpSp>
      <p:sp>
        <p:nvSpPr>
          <p:cNvPr id="2" name="スライド番号プレースホルダ 3">
            <a:extLst>
              <a:ext uri="{FF2B5EF4-FFF2-40B4-BE49-F238E27FC236}">
                <a16:creationId xmlns:a16="http://schemas.microsoft.com/office/drawing/2014/main" id="{8964C2E4-9D80-673F-8EC3-2B8ACFCBD0DD}"/>
              </a:ext>
            </a:extLst>
          </p:cNvPr>
          <p:cNvSpPr txBox="1">
            <a:spLocks noGrp="1"/>
          </p:cNvSpPr>
          <p:nvPr/>
        </p:nvSpPr>
        <p:spPr bwMode="auto">
          <a:xfrm>
            <a:off x="11410951" y="69852"/>
            <a:ext cx="778933" cy="476249"/>
          </a:xfrm>
          <a:prstGeom prst="rect">
            <a:avLst/>
          </a:prstGeom>
          <a:noFill/>
          <a:ln>
            <a:noFill/>
            <a:miter lim="800000"/>
            <a:headEnd/>
            <a:tailEnd/>
          </a:ln>
        </p:spPr>
        <p:txBody>
          <a:bodyPr lIns="103857" tIns="51929" rIns="103857" bIns="51929"/>
          <a:lstStyle/>
          <a:p>
            <a:pPr marL="0" marR="0" lvl="0" indent="0" algn="ctr" defTabSz="914400" rtl="0" eaLnBrk="1" fontAlgn="base" latinLnBrk="0" hangingPunct="1">
              <a:lnSpc>
                <a:spcPct val="100000"/>
              </a:lnSpc>
              <a:spcBef>
                <a:spcPct val="0"/>
              </a:spcBef>
              <a:spcAft>
                <a:spcPct val="0"/>
              </a:spcAft>
              <a:buClrTx/>
              <a:buSzTx/>
              <a:buFontTx/>
              <a:buNone/>
              <a:tabLst/>
              <a:defRPr/>
            </a:pPr>
            <a:fld id="{A27605D5-EED1-47A5-9BA7-35F4D0437F25}" type="slidenum">
              <a:rPr kumimoji="1" lang="en-US" altLang="ja-JP" sz="2667" b="1" i="0" u="none" strike="noStrike" kern="1200" cap="none" spc="0" normalizeH="0" baseline="0" noProof="0">
                <a:ln w="3175">
                  <a:solidFill>
                    <a:srgbClr val="808080"/>
                  </a:solidFill>
                </a:ln>
                <a:solidFill>
                  <a:srgbClr val="FFFFFF"/>
                </a:solidFill>
                <a:effectLst>
                  <a:outerShdw blurRad="38100" dist="38100" dir="2700000" algn="tl">
                    <a:srgbClr val="C0C0C0"/>
                  </a:outerShdw>
                </a:effectLst>
                <a:uLnTx/>
                <a:uFillTx/>
                <a:latin typeface="Arial"/>
                <a:ea typeface="ＭＳ Ｐゴシック"/>
                <a:cs typeface="+mn-cs"/>
              </a:rPr>
              <a:pPr marL="0" marR="0" lvl="0" indent="0" algn="ctr" defTabSz="914400" rtl="0" eaLnBrk="1" fontAlgn="base" latinLnBrk="0" hangingPunct="1">
                <a:lnSpc>
                  <a:spcPct val="100000"/>
                </a:lnSpc>
                <a:spcBef>
                  <a:spcPct val="0"/>
                </a:spcBef>
                <a:spcAft>
                  <a:spcPct val="0"/>
                </a:spcAft>
                <a:buClrTx/>
                <a:buSzTx/>
                <a:buFontTx/>
                <a:buNone/>
                <a:tabLst/>
                <a:defRPr/>
              </a:pPr>
              <a:t>54</a:t>
            </a:fld>
            <a:endParaRPr kumimoji="1" lang="en-US" altLang="ja-JP" sz="2667" b="1" i="0" u="none" strike="noStrike" kern="1200" cap="none" spc="0" normalizeH="0" baseline="0" noProof="0" dirty="0">
              <a:ln w="3175">
                <a:solidFill>
                  <a:srgbClr val="808080"/>
                </a:solidFill>
              </a:ln>
              <a:solidFill>
                <a:srgbClr val="FFFFFF"/>
              </a:solidFill>
              <a:effectLst>
                <a:outerShdw blurRad="38100" dist="38100" dir="2700000" algn="tl">
                  <a:srgbClr val="C0C0C0"/>
                </a:outerShdw>
              </a:effectLst>
              <a:uLnTx/>
              <a:uFillTx/>
              <a:latin typeface="Arial"/>
              <a:ea typeface="ＭＳ Ｐゴシック"/>
              <a:cs typeface="+mn-cs"/>
            </a:endParaRPr>
          </a:p>
        </p:txBody>
      </p:sp>
      <p:grpSp>
        <p:nvGrpSpPr>
          <p:cNvPr id="30" name="グループ化 29">
            <a:extLst>
              <a:ext uri="{FF2B5EF4-FFF2-40B4-BE49-F238E27FC236}">
                <a16:creationId xmlns:a16="http://schemas.microsoft.com/office/drawing/2014/main" id="{C159DFF1-96C0-6D98-4F62-A518DD89C5AC}"/>
              </a:ext>
            </a:extLst>
          </p:cNvPr>
          <p:cNvGrpSpPr/>
          <p:nvPr/>
        </p:nvGrpSpPr>
        <p:grpSpPr>
          <a:xfrm>
            <a:off x="10360054" y="4563694"/>
            <a:ext cx="1720806" cy="1092448"/>
            <a:chOff x="9915242" y="4469679"/>
            <a:chExt cx="1989446" cy="1262993"/>
          </a:xfrm>
        </p:grpSpPr>
        <p:pic>
          <p:nvPicPr>
            <p:cNvPr id="19" name="図 18" descr="挿絵, 部屋 が含まれている画像&#10;&#10;自動的に生成された説明">
              <a:extLst>
                <a:ext uri="{FF2B5EF4-FFF2-40B4-BE49-F238E27FC236}">
                  <a16:creationId xmlns:a16="http://schemas.microsoft.com/office/drawing/2014/main" id="{412BB580-A462-782B-FDA4-63BE5E946498}"/>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9915242" y="4469679"/>
              <a:ext cx="969163" cy="1262993"/>
            </a:xfrm>
            <a:prstGeom prst="rect">
              <a:avLst/>
            </a:prstGeom>
          </p:spPr>
        </p:pic>
        <p:grpSp>
          <p:nvGrpSpPr>
            <p:cNvPr id="21" name="グループ化 20">
              <a:extLst>
                <a:ext uri="{FF2B5EF4-FFF2-40B4-BE49-F238E27FC236}">
                  <a16:creationId xmlns:a16="http://schemas.microsoft.com/office/drawing/2014/main" id="{DBD9913B-16C6-6B3C-BE2C-479362F7277D}"/>
                </a:ext>
              </a:extLst>
            </p:cNvPr>
            <p:cNvGrpSpPr/>
            <p:nvPr/>
          </p:nvGrpSpPr>
          <p:grpSpPr>
            <a:xfrm>
              <a:off x="10860702" y="5475906"/>
              <a:ext cx="734313" cy="250263"/>
              <a:chOff x="758230" y="3826088"/>
              <a:chExt cx="1307149" cy="445492"/>
            </a:xfrm>
          </p:grpSpPr>
          <p:pic>
            <p:nvPicPr>
              <p:cNvPr id="22" name="図 21">
                <a:extLst>
                  <a:ext uri="{FF2B5EF4-FFF2-40B4-BE49-F238E27FC236}">
                    <a16:creationId xmlns:a16="http://schemas.microsoft.com/office/drawing/2014/main" id="{12F4CFFD-C06B-6835-CE30-BB53E088626B}"/>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l="53701"/>
              <a:stretch/>
            </p:blipFill>
            <p:spPr>
              <a:xfrm>
                <a:off x="758230" y="4003817"/>
                <a:ext cx="1307149" cy="267763"/>
              </a:xfrm>
              <a:prstGeom prst="rect">
                <a:avLst/>
              </a:prstGeom>
            </p:spPr>
          </p:pic>
          <p:pic>
            <p:nvPicPr>
              <p:cNvPr id="24" name="図 23">
                <a:extLst>
                  <a:ext uri="{FF2B5EF4-FFF2-40B4-BE49-F238E27FC236}">
                    <a16:creationId xmlns:a16="http://schemas.microsoft.com/office/drawing/2014/main" id="{732F5208-B024-EBA9-BE3A-DF48FFEC1CE5}"/>
                  </a:ext>
                </a:extLst>
              </p:cNvPr>
              <p:cNvPicPr>
                <a:picLocks noChangeAspect="1"/>
              </p:cNvPicPr>
              <p:nvPr/>
            </p:nvPicPr>
            <p:blipFill rotWithShape="1">
              <a:blip r:embed="rId5" cstate="screen">
                <a:extLst>
                  <a:ext uri="{28A0092B-C50C-407E-A947-70E740481C1C}">
                    <a14:useLocalDpi xmlns:a14="http://schemas.microsoft.com/office/drawing/2010/main"/>
                  </a:ext>
                </a:extLst>
              </a:blip>
              <a:srcRect r="47738"/>
              <a:stretch/>
            </p:blipFill>
            <p:spPr>
              <a:xfrm>
                <a:off x="758231" y="3826088"/>
                <a:ext cx="1307148" cy="237210"/>
              </a:xfrm>
              <a:prstGeom prst="rect">
                <a:avLst/>
              </a:prstGeom>
            </p:spPr>
          </p:pic>
        </p:grpSp>
        <p:pic>
          <p:nvPicPr>
            <p:cNvPr id="29" name="図 28">
              <a:extLst>
                <a:ext uri="{FF2B5EF4-FFF2-40B4-BE49-F238E27FC236}">
                  <a16:creationId xmlns:a16="http://schemas.microsoft.com/office/drawing/2014/main" id="{49ED1380-210C-4165-1640-E7A703C11D18}"/>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10937797" y="4605969"/>
              <a:ext cx="966891" cy="537161"/>
            </a:xfrm>
            <a:prstGeom prst="rect">
              <a:avLst/>
            </a:prstGeom>
          </p:spPr>
        </p:pic>
      </p:grpSp>
    </p:spTree>
    <p:extLst>
      <p:ext uri="{BB962C8B-B14F-4D97-AF65-F5344CB8AC3E}">
        <p14:creationId xmlns:p14="http://schemas.microsoft.com/office/powerpoint/2010/main" val="947499609"/>
      </p:ext>
    </p:extLst>
  </p:cSld>
  <p:clrMapOvr>
    <a:masterClrMapping/>
  </p:clrMapOvr>
  <p:transition/>
</p:sld>
</file>

<file path=ppt/theme/theme1.xml><?xml version="1.0" encoding="utf-8"?>
<a:theme xmlns:a="http://schemas.openxmlformats.org/drawingml/2006/main" name="1_標準デザイン">
  <a:themeElements>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22920</TotalTime>
  <Words>192</Words>
  <PresentationFormat>ワイド画面</PresentationFormat>
  <Paragraphs>21</Paragraphs>
  <Slides>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BIZ UDゴシック</vt:lpstr>
      <vt:lpstr>Meiryo UI</vt:lpstr>
      <vt:lpstr>Arial</vt:lpstr>
      <vt:lpstr>Calibri</vt:lpstr>
      <vt:lpstr>Wingdings</vt:lpstr>
      <vt:lpstr>1_標準デザイン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2024-04-25T04:50:09Z</cp:lastPrinted>
  <dcterms:created xsi:type="dcterms:W3CDTF">2018-04-03T05:35:42Z</dcterms:created>
  <dcterms:modified xsi:type="dcterms:W3CDTF">2025-03-13T06:37:49Z</dcterms:modified>
</cp:coreProperties>
</file>