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55" saveSubsetFonts="1">
  <p:sldMasterIdLst>
    <p:sldMasterId id="2147483672" r:id="rId1"/>
  </p:sldMasterIdLst>
  <p:notesMasterIdLst>
    <p:notesMasterId r:id="rId4"/>
  </p:notesMasterIdLst>
  <p:sldIdLst>
    <p:sldId id="1317" r:id="rId2"/>
    <p:sldId id="1332"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隆" initials="松本　隆" lastIdx="3" clrIdx="0">
    <p:extLst>
      <p:ext uri="{19B8F6BF-5375-455C-9EA6-DF929625EA0E}">
        <p15:presenceInfo xmlns:p15="http://schemas.microsoft.com/office/powerpoint/2012/main" userId="松本　隆"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99CCFF"/>
    <a:srgbClr val="FFCC99"/>
    <a:srgbClr val="FF99FF"/>
    <a:srgbClr val="FFFF99"/>
    <a:srgbClr val="D0D8E8"/>
    <a:srgbClr val="4F81BD"/>
    <a:srgbClr val="0033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94" autoAdjust="0"/>
    <p:restoredTop sz="92565" autoAdjust="0"/>
  </p:normalViewPr>
  <p:slideViewPr>
    <p:cSldViewPr snapToGrid="0">
      <p:cViewPr varScale="1">
        <p:scale>
          <a:sx n="79" d="100"/>
          <a:sy n="79" d="100"/>
        </p:scale>
        <p:origin x="950" y="72"/>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787" cy="498693"/>
          </a:xfrm>
          <a:prstGeom prst="rect">
            <a:avLst/>
          </a:prstGeom>
        </p:spPr>
        <p:txBody>
          <a:bodyPr vert="horz" lIns="95613" tIns="47804" rIns="95613" bIns="4780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8"/>
            <a:ext cx="2949787" cy="498693"/>
          </a:xfrm>
          <a:prstGeom prst="rect">
            <a:avLst/>
          </a:prstGeom>
        </p:spPr>
        <p:txBody>
          <a:bodyPr vert="horz" lIns="95613" tIns="47804" rIns="95613" bIns="47804" rtlCol="0"/>
          <a:lstStyle>
            <a:lvl1pPr algn="r">
              <a:defRPr sz="1300"/>
            </a:lvl1pPr>
          </a:lstStyle>
          <a:p>
            <a:fld id="{8E3EBD4D-5360-43F4-B1B1-B0F7917D6AD4}" type="datetimeFigureOut">
              <a:rPr kumimoji="1" lang="ja-JP" altLang="en-US" smtClean="0"/>
              <a:t>2025/3/13</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5613" tIns="47804" rIns="95613" bIns="47804" rtlCol="0" anchor="ctr"/>
          <a:lstStyle/>
          <a:p>
            <a:endParaRPr lang="ja-JP" altLang="en-US"/>
          </a:p>
        </p:txBody>
      </p:sp>
      <p:sp>
        <p:nvSpPr>
          <p:cNvPr id="5" name="ノート プレースホルダー 4"/>
          <p:cNvSpPr>
            <a:spLocks noGrp="1"/>
          </p:cNvSpPr>
          <p:nvPr>
            <p:ph type="body" sz="quarter" idx="3"/>
          </p:nvPr>
        </p:nvSpPr>
        <p:spPr>
          <a:xfrm>
            <a:off x="680720" y="4783310"/>
            <a:ext cx="5445760" cy="3913615"/>
          </a:xfrm>
          <a:prstGeom prst="rect">
            <a:avLst/>
          </a:prstGeom>
        </p:spPr>
        <p:txBody>
          <a:bodyPr vert="horz" lIns="95613" tIns="47804" rIns="95613" bIns="478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1"/>
            <a:ext cx="2949787" cy="498692"/>
          </a:xfrm>
          <a:prstGeom prst="rect">
            <a:avLst/>
          </a:prstGeom>
        </p:spPr>
        <p:txBody>
          <a:bodyPr vert="horz" lIns="95613" tIns="47804" rIns="95613" bIns="4780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51"/>
            <a:ext cx="2949787" cy="498692"/>
          </a:xfrm>
          <a:prstGeom prst="rect">
            <a:avLst/>
          </a:prstGeom>
        </p:spPr>
        <p:txBody>
          <a:bodyPr vert="horz" lIns="95613" tIns="47804" rIns="95613" bIns="47804" rtlCol="0" anchor="b"/>
          <a:lstStyle>
            <a:lvl1pPr algn="r">
              <a:defRPr sz="1300"/>
            </a:lvl1pPr>
          </a:lstStyle>
          <a:p>
            <a:fld id="{5A5B959E-CADC-4A3E-95B9-4E819938289C}" type="slidenum">
              <a:rPr kumimoji="1" lang="ja-JP" altLang="en-US" smtClean="0"/>
              <a:t>‹#›</a:t>
            </a:fld>
            <a:endParaRPr kumimoji="1" lang="ja-JP" altLang="en-US"/>
          </a:p>
        </p:txBody>
      </p:sp>
    </p:spTree>
    <p:extLst>
      <p:ext uri="{BB962C8B-B14F-4D97-AF65-F5344CB8AC3E}">
        <p14:creationId xmlns:p14="http://schemas.microsoft.com/office/powerpoint/2010/main" val="2340345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p:cNvSpPr>
            <a:spLocks noGrp="1" noRot="1" noChangeAspect="1" noTextEdit="1"/>
          </p:cNvSpPr>
          <p:nvPr>
            <p:ph type="sldImg"/>
          </p:nvPr>
        </p:nvSpPr>
        <p:spPr>
          <a:xfrm>
            <a:off x="39688" y="271463"/>
            <a:ext cx="6453187" cy="3630612"/>
          </a:xfrm>
          <a:ln/>
        </p:spPr>
      </p:sp>
      <p:sp>
        <p:nvSpPr>
          <p:cNvPr id="6147" name="ノート プレースホルダ 2"/>
          <p:cNvSpPr>
            <a:spLocks noGrp="1"/>
          </p:cNvSpPr>
          <p:nvPr>
            <p:ph type="body" idx="1"/>
          </p:nvPr>
        </p:nvSpPr>
        <p:spPr>
          <a:xfrm>
            <a:off x="656052" y="5142659"/>
            <a:ext cx="5455961" cy="2695743"/>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latin typeface="Arial" panose="020B0604020202020204" pitchFamily="34" charset="0"/>
            </a:endParaRPr>
          </a:p>
        </p:txBody>
      </p:sp>
      <p:sp>
        <p:nvSpPr>
          <p:cNvPr id="614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0329">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19845" indent="-276045" defTabSz="840329">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07219" indent="-221141" defTabSz="840329">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549501" indent="-221141" defTabSz="840329">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993301" indent="-221141" defTabSz="840329">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432531" indent="-221141" defTabSz="840329"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871756" indent="-221141" defTabSz="840329"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310982" indent="-221141" defTabSz="840329"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750211" indent="-221141" defTabSz="840329"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C966AFF3-7669-421A-8C14-5F530AC6ED7D}" type="slidenum">
              <a:rPr lang="en-US" altLang="ja-JP" sz="1200">
                <a:solidFill>
                  <a:srgbClr val="000000"/>
                </a:solidFill>
                <a:ea typeface="ＭＳ Ｐゴシック" panose="020B0600070205080204" pitchFamily="50" charset="-128"/>
              </a:rPr>
              <a:pPr>
                <a:spcBef>
                  <a:spcPct val="0"/>
                </a:spcBef>
              </a:pPr>
              <a:t>55</a:t>
            </a:fld>
            <a:endParaRPr lang="en-US" altLang="ja-JP" sz="1200" dirty="0">
              <a:solidFill>
                <a:srgbClr val="000000"/>
              </a:solidFill>
              <a:ea typeface="ＭＳ Ｐゴシック" panose="020B0600070205080204" pitchFamily="50" charset="-128"/>
            </a:endParaRPr>
          </a:p>
        </p:txBody>
      </p:sp>
    </p:spTree>
    <p:extLst>
      <p:ext uri="{BB962C8B-B14F-4D97-AF65-F5344CB8AC3E}">
        <p14:creationId xmlns:p14="http://schemas.microsoft.com/office/powerpoint/2010/main" val="3696106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スライド イメージ プレースホルダ 1"/>
          <p:cNvSpPr>
            <a:spLocks noGrp="1" noRot="1" noChangeAspect="1" noTextEdit="1"/>
          </p:cNvSpPr>
          <p:nvPr>
            <p:ph type="sldImg"/>
          </p:nvPr>
        </p:nvSpPr>
        <p:spPr>
          <a:xfrm>
            <a:off x="-277813" y="293688"/>
            <a:ext cx="6951663" cy="3911600"/>
          </a:xfrm>
          <a:ln/>
        </p:spPr>
      </p:sp>
      <p:sp>
        <p:nvSpPr>
          <p:cNvPr id="101379" name="ノート プレースホルダ 2"/>
          <p:cNvSpPr>
            <a:spLocks noGrp="1"/>
          </p:cNvSpPr>
          <p:nvPr>
            <p:ph type="body" idx="1"/>
          </p:nvPr>
        </p:nvSpPr>
        <p:spPr>
          <a:xfrm>
            <a:off x="642769" y="5541131"/>
            <a:ext cx="5352403" cy="2906462"/>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10138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2259">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746285" indent="-287032" defTabSz="872259">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148129" indent="-229627" defTabSz="872259">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607381" indent="-229627" defTabSz="872259">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066632" indent="-229627" defTabSz="872259">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525882" indent="-229627" defTabSz="872259"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2985134" indent="-229627" defTabSz="872259"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444385" indent="-229627" defTabSz="872259"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3903633" indent="-229627" defTabSz="872259"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07BD845C-88F3-42B5-ADBF-F99F9C550C8A}" type="slidenum">
              <a:rPr lang="en-US" altLang="ja-JP" sz="1300">
                <a:ea typeface="ＭＳ Ｐゴシック" panose="020B0600070205080204" pitchFamily="50" charset="-128"/>
              </a:rPr>
              <a:pPr>
                <a:spcBef>
                  <a:spcPct val="0"/>
                </a:spcBef>
              </a:pPr>
              <a:t>56</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1828880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4" y="2130428"/>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4" y="3886200"/>
            <a:ext cx="8534400" cy="1752600"/>
          </a:xfrm>
        </p:spPr>
        <p:txBody>
          <a:bodyPr/>
          <a:lstStyle>
            <a:lvl1pPr marL="0" indent="0" algn="ctr">
              <a:buNone/>
              <a:defRPr/>
            </a:lvl1pPr>
            <a:lvl2pPr marL="519262" indent="0" algn="ctr">
              <a:buNone/>
              <a:defRPr/>
            </a:lvl2pPr>
            <a:lvl3pPr marL="1038525" indent="0" algn="ctr">
              <a:buNone/>
              <a:defRPr/>
            </a:lvl3pPr>
            <a:lvl4pPr marL="1557789" indent="0" algn="ctr">
              <a:buNone/>
              <a:defRPr/>
            </a:lvl4pPr>
            <a:lvl5pPr marL="2077051" indent="0" algn="ctr">
              <a:buNone/>
              <a:defRPr/>
            </a:lvl5pPr>
            <a:lvl6pPr marL="2596315" indent="0" algn="ctr">
              <a:buNone/>
              <a:defRPr/>
            </a:lvl6pPr>
            <a:lvl7pPr marL="3115575" indent="0" algn="ctr">
              <a:buNone/>
              <a:defRPr/>
            </a:lvl7pPr>
            <a:lvl8pPr marL="3634840" indent="0" algn="ctr">
              <a:buNone/>
              <a:defRPr/>
            </a:lvl8pPr>
            <a:lvl9pPr marL="4154104"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0D759B-2A63-42FE-8CAF-DA3EBAB3D0D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23129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DEF12E-767A-4E9F-9C28-97186B6A87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5491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4"/>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44"/>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4EECE-4F75-432A-8079-26BE138441F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23758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8ADFB2-13A9-4872-AE5A-9476BE3B1A2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81922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7"/>
            <a:ext cx="10363200" cy="1362075"/>
          </a:xfrm>
        </p:spPr>
        <p:txBody>
          <a:bodyPr anchor="t"/>
          <a:lstStyle>
            <a:lvl1pPr algn="l">
              <a:defRPr sz="4533"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267"/>
            </a:lvl1pPr>
            <a:lvl2pPr marL="519262" indent="0">
              <a:buNone/>
              <a:defRPr sz="2133"/>
            </a:lvl2pPr>
            <a:lvl3pPr marL="1038525" indent="0">
              <a:buNone/>
              <a:defRPr sz="1733"/>
            </a:lvl3pPr>
            <a:lvl4pPr marL="1557789" indent="0">
              <a:buNone/>
              <a:defRPr sz="1600"/>
            </a:lvl4pPr>
            <a:lvl5pPr marL="2077051" indent="0">
              <a:buNone/>
              <a:defRPr sz="1600"/>
            </a:lvl5pPr>
            <a:lvl6pPr marL="2596315" indent="0">
              <a:buNone/>
              <a:defRPr sz="1600"/>
            </a:lvl6pPr>
            <a:lvl7pPr marL="3115575" indent="0">
              <a:buNone/>
              <a:defRPr sz="1600"/>
            </a:lvl7pPr>
            <a:lvl8pPr marL="3634840" indent="0">
              <a:buNone/>
              <a:defRPr sz="1600"/>
            </a:lvl8pPr>
            <a:lvl9pPr marL="4154104" indent="0">
              <a:buNone/>
              <a:defRPr sz="16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FD0B91-7591-48B3-BC97-016D04CCE61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51369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1"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03A1BCF-2FDC-4F71-8C92-99A2EC03B93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6392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3" y="1535112"/>
            <a:ext cx="5386916"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3" y="2174875"/>
            <a:ext cx="5386916"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73" y="1535112"/>
            <a:ext cx="5389033"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73" y="2174875"/>
            <a:ext cx="5389033"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74C2D67-D6DE-4571-BDFB-D0964146DF3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88464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16EE80E-3AFE-4996-971D-32193410743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47770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6D28274-22DC-4DD9-8BA4-E8FDA6DE0EF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10871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3"/>
            <a:ext cx="4011084" cy="1162049"/>
          </a:xfrm>
        </p:spPr>
        <p:txBody>
          <a:bodyPr anchor="b"/>
          <a:lstStyle>
            <a:lvl1pPr algn="l">
              <a:defRPr sz="2267" b="1"/>
            </a:lvl1pPr>
          </a:lstStyle>
          <a:p>
            <a:r>
              <a:rPr lang="ja-JP" altLang="en-US"/>
              <a:t>マスタ タイトルの書式設定</a:t>
            </a:r>
          </a:p>
        </p:txBody>
      </p:sp>
      <p:sp>
        <p:nvSpPr>
          <p:cNvPr id="3" name="コンテンツ プレースホルダ 2"/>
          <p:cNvSpPr>
            <a:spLocks noGrp="1"/>
          </p:cNvSpPr>
          <p:nvPr>
            <p:ph idx="1"/>
          </p:nvPr>
        </p:nvSpPr>
        <p:spPr>
          <a:xfrm>
            <a:off x="4766740" y="273057"/>
            <a:ext cx="6815667" cy="5853112"/>
          </a:xfrm>
        </p:spPr>
        <p:txBody>
          <a:bodyPr/>
          <a:lstStyle>
            <a:lvl1pPr>
              <a:defRPr sz="3733"/>
            </a:lvl1pPr>
            <a:lvl2pPr>
              <a:defRPr sz="3200"/>
            </a:lvl2pPr>
            <a:lvl3pPr>
              <a:defRPr sz="2667"/>
            </a:lvl3pPr>
            <a:lvl4pPr>
              <a:defRPr sz="2267"/>
            </a:lvl4pPr>
            <a:lvl5pPr>
              <a:defRPr sz="2267"/>
            </a:lvl5pPr>
            <a:lvl6pPr>
              <a:defRPr sz="2267"/>
            </a:lvl6pPr>
            <a:lvl7pPr>
              <a:defRPr sz="2267"/>
            </a:lvl7pPr>
            <a:lvl8pPr>
              <a:defRPr sz="2267"/>
            </a:lvl8pPr>
            <a:lvl9pPr>
              <a:defRPr sz="226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4"/>
            <a:ext cx="4011084" cy="46910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C56F1FC-C14E-470F-AD7C-5C9C7C744C5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6800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6" y="4800599"/>
            <a:ext cx="7315200" cy="566739"/>
          </a:xfrm>
        </p:spPr>
        <p:txBody>
          <a:bodyPr anchor="b"/>
          <a:lstStyle>
            <a:lvl1pPr algn="l">
              <a:defRPr sz="2267" b="1"/>
            </a:lvl1pPr>
          </a:lstStyle>
          <a:p>
            <a:r>
              <a:rPr lang="ja-JP" altLang="en-US"/>
              <a:t>マスタ タイトルの書式設定</a:t>
            </a:r>
          </a:p>
        </p:txBody>
      </p:sp>
      <p:sp>
        <p:nvSpPr>
          <p:cNvPr id="3" name="図プレースホルダ 2"/>
          <p:cNvSpPr>
            <a:spLocks noGrp="1"/>
          </p:cNvSpPr>
          <p:nvPr>
            <p:ph type="pic" idx="1"/>
          </p:nvPr>
        </p:nvSpPr>
        <p:spPr>
          <a:xfrm>
            <a:off x="2389716" y="612775"/>
            <a:ext cx="7315200" cy="4114800"/>
          </a:xfrm>
        </p:spPr>
        <p:txBody>
          <a:bodyPr/>
          <a:lstStyle>
            <a:lvl1pPr marL="0" indent="0">
              <a:buNone/>
              <a:defRPr sz="3733"/>
            </a:lvl1pPr>
            <a:lvl2pPr marL="519262" indent="0">
              <a:buNone/>
              <a:defRPr sz="3200"/>
            </a:lvl2pPr>
            <a:lvl3pPr marL="1038525" indent="0">
              <a:buNone/>
              <a:defRPr sz="2667"/>
            </a:lvl3pPr>
            <a:lvl4pPr marL="1557789" indent="0">
              <a:buNone/>
              <a:defRPr sz="2267"/>
            </a:lvl4pPr>
            <a:lvl5pPr marL="2077051" indent="0">
              <a:buNone/>
              <a:defRPr sz="2267"/>
            </a:lvl5pPr>
            <a:lvl6pPr marL="2596315" indent="0">
              <a:buNone/>
              <a:defRPr sz="2267"/>
            </a:lvl6pPr>
            <a:lvl7pPr marL="3115575" indent="0">
              <a:buNone/>
              <a:defRPr sz="2267"/>
            </a:lvl7pPr>
            <a:lvl8pPr marL="3634840" indent="0">
              <a:buNone/>
              <a:defRPr sz="2267"/>
            </a:lvl8pPr>
            <a:lvl9pPr marL="4154104" indent="0">
              <a:buNone/>
              <a:defRPr sz="2267"/>
            </a:lvl9pPr>
          </a:lstStyle>
          <a:p>
            <a:pPr lvl="0"/>
            <a:endParaRPr lang="ja-JP" altLang="en-US" noProof="0"/>
          </a:p>
        </p:txBody>
      </p:sp>
      <p:sp>
        <p:nvSpPr>
          <p:cNvPr id="4" name="テキスト プレースホルダ 3"/>
          <p:cNvSpPr>
            <a:spLocks noGrp="1"/>
          </p:cNvSpPr>
          <p:nvPr>
            <p:ph type="body" sz="half" idx="2"/>
          </p:nvPr>
        </p:nvSpPr>
        <p:spPr>
          <a:xfrm>
            <a:off x="2389716" y="5367339"/>
            <a:ext cx="7315200" cy="8048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0D2261-A610-436E-B7D2-0C79F1DB1D6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99150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09600" y="1600200"/>
            <a:ext cx="10972800" cy="452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09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4165600" y="6244167"/>
            <a:ext cx="3860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30" name="Rectangle 6"/>
          <p:cNvSpPr>
            <a:spLocks noGrp="1" noChangeArrowheads="1"/>
          </p:cNvSpPr>
          <p:nvPr>
            <p:ph type="sldNum" sz="quarter" idx="4"/>
          </p:nvPr>
        </p:nvSpPr>
        <p:spPr bwMode="auto">
          <a:xfrm>
            <a:off x="8737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600"/>
            </a:lvl1pPr>
          </a:lstStyle>
          <a:p>
            <a:pPr fontAlgn="base">
              <a:spcBef>
                <a:spcPct val="0"/>
              </a:spcBef>
              <a:spcAft>
                <a:spcPct val="0"/>
              </a:spcAft>
              <a:defRPr/>
            </a:pPr>
            <a:fld id="{158F117A-CDBA-493B-BEEA-DF0564C9D5E0}" type="slidenum">
              <a:rPr lang="en-US" altLang="ja-JP">
                <a:solidFill>
                  <a:srgbClr val="000000"/>
                </a:solidFill>
              </a:rPr>
              <a:pPr fontAlgn="base">
                <a:spcBef>
                  <a:spcPct val="0"/>
                </a:spcBef>
                <a:spcAft>
                  <a:spcPct val="0"/>
                </a:spcAft>
                <a:defRPr/>
              </a:pPr>
              <a:t>‹#›</a:t>
            </a:fld>
            <a:endParaRPr lang="en-US" altLang="ja-JP" dirty="0">
              <a:solidFill>
                <a:srgbClr val="000000"/>
              </a:solidFill>
            </a:endParaRPr>
          </a:p>
        </p:txBody>
      </p:sp>
    </p:spTree>
    <p:extLst>
      <p:ext uri="{BB962C8B-B14F-4D97-AF65-F5344CB8AC3E}">
        <p14:creationId xmlns:p14="http://schemas.microsoft.com/office/powerpoint/2010/main" val="31149666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kumimoji="1" sz="4933">
          <a:solidFill>
            <a:schemeClr val="tx2"/>
          </a:solidFill>
          <a:latin typeface="+mj-lt"/>
          <a:ea typeface="+mj-ea"/>
          <a:cs typeface="+mj-cs"/>
        </a:defRPr>
      </a:lvl1pPr>
      <a:lvl2pPr algn="ctr" rtl="0" eaLnBrk="0" fontAlgn="base" hangingPunct="0">
        <a:spcBef>
          <a:spcPct val="0"/>
        </a:spcBef>
        <a:spcAft>
          <a:spcPct val="0"/>
        </a:spcAft>
        <a:defRPr kumimoji="1" sz="4933">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933">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933">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933">
          <a:solidFill>
            <a:schemeClr val="tx2"/>
          </a:solidFill>
          <a:latin typeface="Arial" charset="0"/>
          <a:ea typeface="ＭＳ Ｐゴシック" pitchFamily="50" charset="-128"/>
        </a:defRPr>
      </a:lvl5pPr>
      <a:lvl6pPr marL="519262" algn="ctr" rtl="0" fontAlgn="base">
        <a:spcBef>
          <a:spcPct val="0"/>
        </a:spcBef>
        <a:spcAft>
          <a:spcPct val="0"/>
        </a:spcAft>
        <a:defRPr kumimoji="1" sz="4933">
          <a:solidFill>
            <a:schemeClr val="tx2"/>
          </a:solidFill>
          <a:latin typeface="Arial" charset="0"/>
          <a:ea typeface="ＭＳ Ｐゴシック" pitchFamily="50" charset="-128"/>
        </a:defRPr>
      </a:lvl6pPr>
      <a:lvl7pPr marL="1038525" algn="ctr" rtl="0" fontAlgn="base">
        <a:spcBef>
          <a:spcPct val="0"/>
        </a:spcBef>
        <a:spcAft>
          <a:spcPct val="0"/>
        </a:spcAft>
        <a:defRPr kumimoji="1" sz="4933">
          <a:solidFill>
            <a:schemeClr val="tx2"/>
          </a:solidFill>
          <a:latin typeface="Arial" charset="0"/>
          <a:ea typeface="ＭＳ Ｐゴシック" pitchFamily="50" charset="-128"/>
        </a:defRPr>
      </a:lvl7pPr>
      <a:lvl8pPr marL="1557789" algn="ctr" rtl="0" fontAlgn="base">
        <a:spcBef>
          <a:spcPct val="0"/>
        </a:spcBef>
        <a:spcAft>
          <a:spcPct val="0"/>
        </a:spcAft>
        <a:defRPr kumimoji="1" sz="4933">
          <a:solidFill>
            <a:schemeClr val="tx2"/>
          </a:solidFill>
          <a:latin typeface="Arial" charset="0"/>
          <a:ea typeface="ＭＳ Ｐゴシック" pitchFamily="50" charset="-128"/>
        </a:defRPr>
      </a:lvl8pPr>
      <a:lvl9pPr marL="2077051" algn="ctr" rtl="0" fontAlgn="base">
        <a:spcBef>
          <a:spcPct val="0"/>
        </a:spcBef>
        <a:spcAft>
          <a:spcPct val="0"/>
        </a:spcAft>
        <a:defRPr kumimoji="1" sz="4933">
          <a:solidFill>
            <a:schemeClr val="tx2"/>
          </a:solidFill>
          <a:latin typeface="Arial" charset="0"/>
          <a:ea typeface="ＭＳ Ｐゴシック" pitchFamily="50" charset="-128"/>
        </a:defRPr>
      </a:lvl9pPr>
    </p:titleStyle>
    <p:bodyStyle>
      <a:lvl1pPr marL="380990" indent="-380990" algn="l" rtl="0" eaLnBrk="0" fontAlgn="base" hangingPunct="0">
        <a:spcBef>
          <a:spcPct val="20000"/>
        </a:spcBef>
        <a:spcAft>
          <a:spcPct val="0"/>
        </a:spcAft>
        <a:buChar char="•"/>
        <a:defRPr kumimoji="1" sz="3733">
          <a:solidFill>
            <a:schemeClr val="tx1"/>
          </a:solidFill>
          <a:latin typeface="+mn-lt"/>
          <a:ea typeface="+mn-ea"/>
          <a:cs typeface="+mn-cs"/>
        </a:defRPr>
      </a:lvl1pPr>
      <a:lvl2pPr marL="836063" indent="-315376" algn="l" rtl="0" eaLnBrk="0" fontAlgn="base" hangingPunct="0">
        <a:spcBef>
          <a:spcPct val="20000"/>
        </a:spcBef>
        <a:spcAft>
          <a:spcPct val="0"/>
        </a:spcAft>
        <a:buChar char="–"/>
        <a:defRPr kumimoji="1" sz="3200">
          <a:solidFill>
            <a:schemeClr val="tx1"/>
          </a:solidFill>
          <a:latin typeface="+mn-lt"/>
          <a:ea typeface="+mn-ea"/>
        </a:defRPr>
      </a:lvl2pPr>
      <a:lvl3pPr marL="1291134" indent="-251878" algn="l" rtl="0" eaLnBrk="0" fontAlgn="base" hangingPunct="0">
        <a:spcBef>
          <a:spcPct val="20000"/>
        </a:spcBef>
        <a:spcAft>
          <a:spcPct val="0"/>
        </a:spcAft>
        <a:buChar char="•"/>
        <a:defRPr kumimoji="1" sz="2667">
          <a:solidFill>
            <a:schemeClr val="tx1"/>
          </a:solidFill>
          <a:latin typeface="+mn-lt"/>
          <a:ea typeface="+mn-ea"/>
        </a:defRPr>
      </a:lvl3pPr>
      <a:lvl4pPr marL="1809705" indent="-251878" algn="l" rtl="0" eaLnBrk="0" fontAlgn="base" hangingPunct="0">
        <a:spcBef>
          <a:spcPct val="20000"/>
        </a:spcBef>
        <a:spcAft>
          <a:spcPct val="0"/>
        </a:spcAft>
        <a:buChar char="–"/>
        <a:defRPr kumimoji="1" sz="2267">
          <a:solidFill>
            <a:schemeClr val="tx1"/>
          </a:solidFill>
          <a:latin typeface="+mn-lt"/>
          <a:ea typeface="+mn-ea"/>
        </a:defRPr>
      </a:lvl4pPr>
      <a:lvl5pPr marL="2330392" indent="-251878" algn="l" rtl="0" eaLnBrk="0" fontAlgn="base" hangingPunct="0">
        <a:spcBef>
          <a:spcPct val="20000"/>
        </a:spcBef>
        <a:spcAft>
          <a:spcPct val="0"/>
        </a:spcAft>
        <a:buChar char="»"/>
        <a:defRPr kumimoji="1" sz="2267">
          <a:solidFill>
            <a:schemeClr val="tx1"/>
          </a:solidFill>
          <a:latin typeface="+mn-lt"/>
          <a:ea typeface="+mn-ea"/>
        </a:defRPr>
      </a:lvl5pPr>
      <a:lvl6pPr marL="2855946" indent="-259631" algn="l" rtl="0" fontAlgn="base">
        <a:spcBef>
          <a:spcPct val="20000"/>
        </a:spcBef>
        <a:spcAft>
          <a:spcPct val="0"/>
        </a:spcAft>
        <a:buChar char="»"/>
        <a:defRPr kumimoji="1" sz="2267">
          <a:solidFill>
            <a:schemeClr val="tx1"/>
          </a:solidFill>
          <a:latin typeface="+mn-lt"/>
          <a:ea typeface="+mn-ea"/>
        </a:defRPr>
      </a:lvl6pPr>
      <a:lvl7pPr marL="3375208" indent="-259631" algn="l" rtl="0" fontAlgn="base">
        <a:spcBef>
          <a:spcPct val="20000"/>
        </a:spcBef>
        <a:spcAft>
          <a:spcPct val="0"/>
        </a:spcAft>
        <a:buChar char="»"/>
        <a:defRPr kumimoji="1" sz="2267">
          <a:solidFill>
            <a:schemeClr val="tx1"/>
          </a:solidFill>
          <a:latin typeface="+mn-lt"/>
          <a:ea typeface="+mn-ea"/>
        </a:defRPr>
      </a:lvl7pPr>
      <a:lvl8pPr marL="3894473" indent="-259631" algn="l" rtl="0" fontAlgn="base">
        <a:spcBef>
          <a:spcPct val="20000"/>
        </a:spcBef>
        <a:spcAft>
          <a:spcPct val="0"/>
        </a:spcAft>
        <a:buChar char="»"/>
        <a:defRPr kumimoji="1" sz="2267">
          <a:solidFill>
            <a:schemeClr val="tx1"/>
          </a:solidFill>
          <a:latin typeface="+mn-lt"/>
          <a:ea typeface="+mn-ea"/>
        </a:defRPr>
      </a:lvl8pPr>
      <a:lvl9pPr marL="4413738" indent="-259631" algn="l" rtl="0" fontAlgn="base">
        <a:spcBef>
          <a:spcPct val="20000"/>
        </a:spcBef>
        <a:spcAft>
          <a:spcPct val="0"/>
        </a:spcAft>
        <a:buChar char="»"/>
        <a:defRPr kumimoji="1" sz="2267">
          <a:solidFill>
            <a:schemeClr val="tx1"/>
          </a:solidFill>
          <a:latin typeface="+mn-lt"/>
          <a:ea typeface="+mn-ea"/>
        </a:defRPr>
      </a:lvl9pPr>
    </p:bodyStyle>
    <p:otherStyle>
      <a:defPPr>
        <a:defRPr lang="ja-JP"/>
      </a:defPPr>
      <a:lvl1pPr marL="0" algn="l" defTabSz="1038525" rtl="0" eaLnBrk="1" latinLnBrk="0" hangingPunct="1">
        <a:defRPr kumimoji="1" sz="2133" kern="1200">
          <a:solidFill>
            <a:schemeClr val="tx1"/>
          </a:solidFill>
          <a:latin typeface="+mn-lt"/>
          <a:ea typeface="+mn-ea"/>
          <a:cs typeface="+mn-cs"/>
        </a:defRPr>
      </a:lvl1pPr>
      <a:lvl2pPr marL="519262" algn="l" defTabSz="1038525" rtl="0" eaLnBrk="1" latinLnBrk="0" hangingPunct="1">
        <a:defRPr kumimoji="1" sz="2133" kern="1200">
          <a:solidFill>
            <a:schemeClr val="tx1"/>
          </a:solidFill>
          <a:latin typeface="+mn-lt"/>
          <a:ea typeface="+mn-ea"/>
          <a:cs typeface="+mn-cs"/>
        </a:defRPr>
      </a:lvl2pPr>
      <a:lvl3pPr marL="1038525" algn="l" defTabSz="1038525" rtl="0" eaLnBrk="1" latinLnBrk="0" hangingPunct="1">
        <a:defRPr kumimoji="1" sz="2133" kern="1200">
          <a:solidFill>
            <a:schemeClr val="tx1"/>
          </a:solidFill>
          <a:latin typeface="+mn-lt"/>
          <a:ea typeface="+mn-ea"/>
          <a:cs typeface="+mn-cs"/>
        </a:defRPr>
      </a:lvl3pPr>
      <a:lvl4pPr marL="1557789" algn="l" defTabSz="1038525" rtl="0" eaLnBrk="1" latinLnBrk="0" hangingPunct="1">
        <a:defRPr kumimoji="1" sz="2133" kern="1200">
          <a:solidFill>
            <a:schemeClr val="tx1"/>
          </a:solidFill>
          <a:latin typeface="+mn-lt"/>
          <a:ea typeface="+mn-ea"/>
          <a:cs typeface="+mn-cs"/>
        </a:defRPr>
      </a:lvl4pPr>
      <a:lvl5pPr marL="2077051" algn="l" defTabSz="1038525" rtl="0" eaLnBrk="1" latinLnBrk="0" hangingPunct="1">
        <a:defRPr kumimoji="1" sz="2133" kern="1200">
          <a:solidFill>
            <a:schemeClr val="tx1"/>
          </a:solidFill>
          <a:latin typeface="+mn-lt"/>
          <a:ea typeface="+mn-ea"/>
          <a:cs typeface="+mn-cs"/>
        </a:defRPr>
      </a:lvl5pPr>
      <a:lvl6pPr marL="2596315" algn="l" defTabSz="1038525" rtl="0" eaLnBrk="1" latinLnBrk="0" hangingPunct="1">
        <a:defRPr kumimoji="1" sz="2133" kern="1200">
          <a:solidFill>
            <a:schemeClr val="tx1"/>
          </a:solidFill>
          <a:latin typeface="+mn-lt"/>
          <a:ea typeface="+mn-ea"/>
          <a:cs typeface="+mn-cs"/>
        </a:defRPr>
      </a:lvl6pPr>
      <a:lvl7pPr marL="3115575" algn="l" defTabSz="1038525" rtl="0" eaLnBrk="1" latinLnBrk="0" hangingPunct="1">
        <a:defRPr kumimoji="1" sz="2133" kern="1200">
          <a:solidFill>
            <a:schemeClr val="tx1"/>
          </a:solidFill>
          <a:latin typeface="+mn-lt"/>
          <a:ea typeface="+mn-ea"/>
          <a:cs typeface="+mn-cs"/>
        </a:defRPr>
      </a:lvl7pPr>
      <a:lvl8pPr marL="3634840" algn="l" defTabSz="1038525" rtl="0" eaLnBrk="1" latinLnBrk="0" hangingPunct="1">
        <a:defRPr kumimoji="1" sz="2133" kern="1200">
          <a:solidFill>
            <a:schemeClr val="tx1"/>
          </a:solidFill>
          <a:latin typeface="+mn-lt"/>
          <a:ea typeface="+mn-ea"/>
          <a:cs typeface="+mn-cs"/>
        </a:defRPr>
      </a:lvl8pPr>
      <a:lvl9pPr marL="4154104" algn="l" defTabSz="1038525" rtl="0" eaLnBrk="1" latinLnBrk="0" hangingPunct="1">
        <a:defRPr kumimoji="1" sz="21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4"/>
          <p:cNvSpPr>
            <a:spLocks noChangeArrowheads="1"/>
          </p:cNvSpPr>
          <p:nvPr/>
        </p:nvSpPr>
        <p:spPr bwMode="auto">
          <a:xfrm>
            <a:off x="0" y="631731"/>
            <a:ext cx="12192000" cy="624417"/>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3733" dirty="0">
                <a:solidFill>
                  <a:srgbClr val="FFFFFF"/>
                </a:solidFill>
                <a:effectLst>
                  <a:outerShdw blurRad="38100" dist="38100" dir="2700000" algn="tl">
                    <a:srgbClr val="000000">
                      <a:alpha val="43137"/>
                    </a:srgbClr>
                  </a:outerShdw>
                </a:effectLst>
                <a:ea typeface="HG創英角ｺﾞｼｯｸUB" pitchFamily="49" charset="-128"/>
              </a:rPr>
              <a:t>市政改革の取組の推進</a:t>
            </a:r>
            <a:endParaRPr lang="en-US" altLang="ja-JP" sz="37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32" name="AutoShape 6"/>
          <p:cNvSpPr>
            <a:spLocks noChangeArrowheads="1"/>
          </p:cNvSpPr>
          <p:nvPr/>
        </p:nvSpPr>
        <p:spPr bwMode="auto">
          <a:xfrm>
            <a:off x="337626" y="1308158"/>
            <a:ext cx="11577710" cy="418782"/>
          </a:xfrm>
          <a:prstGeom prst="roundRect">
            <a:avLst>
              <a:gd name="adj" fmla="val 10410"/>
            </a:avLst>
          </a:prstGeom>
          <a:gradFill flip="none" rotWithShape="1">
            <a:gsLst>
              <a:gs pos="100000">
                <a:srgbClr val="3366CC"/>
              </a:gs>
              <a:gs pos="15000">
                <a:srgbClr val="99CCFF"/>
              </a:gs>
              <a:gs pos="45000">
                <a:schemeClr val="bg1"/>
              </a:gs>
              <a:gs pos="85000">
                <a:srgbClr val="99CCFF"/>
              </a:gs>
              <a:gs pos="0">
                <a:srgbClr val="3366CC"/>
              </a:gs>
            </a:gsLst>
            <a:path path="circle">
              <a:fillToRect l="100000" t="100000"/>
            </a:path>
            <a:tileRect r="-100000" b="-100000"/>
          </a:gradFill>
          <a:ln w="22225">
            <a:noFill/>
            <a:round/>
            <a:headEnd/>
            <a:tailEnd/>
          </a:ln>
          <a:effectLst>
            <a:outerShdw blurRad="50800" dist="38100" dir="2700000" algn="tl" rotWithShape="0">
              <a:prstClr val="black">
                <a:alpha val="40000"/>
              </a:prstClr>
            </a:outerShdw>
          </a:effectLst>
        </p:spPr>
        <p:txBody>
          <a:bodyPr lIns="103905" tIns="51952" rIns="103905" bIns="51952" anchor="ctr"/>
          <a:lstStyle/>
          <a:p>
            <a:pPr algn="ctr">
              <a:defRPr/>
            </a:pPr>
            <a:r>
              <a:rPr lang="ja-JP" altLang="en-US" sz="2300" b="1" dirty="0">
                <a:solidFill>
                  <a:srgbClr val="000099"/>
                </a:solidFill>
                <a:effectLst>
                  <a:outerShdw blurRad="38100" dist="38100" dir="2700000" algn="tl">
                    <a:srgbClr val="99CCFF">
                      <a:alpha val="43000"/>
                    </a:srgbClr>
                  </a:outerShdw>
                </a:effectLst>
                <a:latin typeface="Meiryo UI" panose="020B0604030504040204" pitchFamily="50" charset="-128"/>
                <a:ea typeface="Meiryo UI" panose="020B0604030504040204" pitchFamily="50" charset="-128"/>
              </a:rPr>
              <a:t>「新・市政改革プラン」（取組期間：令和６年度～９年度）に基づき、取組を推進</a:t>
            </a:r>
            <a:endParaRPr lang="ja-JP" altLang="en-US" sz="2200" b="1" dirty="0">
              <a:solidFill>
                <a:srgbClr val="000099"/>
              </a:solidFill>
              <a:effectLst>
                <a:outerShdw blurRad="38100" dist="38100" dir="2700000" algn="tl">
                  <a:srgbClr val="99CCFF">
                    <a:alpha val="43000"/>
                  </a:srgbClr>
                </a:outerShdw>
              </a:effectLst>
              <a:latin typeface="Meiryo UI" panose="020B0604030504040204" pitchFamily="50" charset="-128"/>
              <a:ea typeface="Meiryo UI" panose="020B0604030504040204" pitchFamily="50" charset="-128"/>
            </a:endParaRPr>
          </a:p>
        </p:txBody>
      </p:sp>
      <p:sp>
        <p:nvSpPr>
          <p:cNvPr id="46" name="Rectangle 6"/>
          <p:cNvSpPr>
            <a:spLocks noChangeArrowheads="1"/>
          </p:cNvSpPr>
          <p:nvPr/>
        </p:nvSpPr>
        <p:spPr bwMode="auto">
          <a:xfrm>
            <a:off x="1803" y="-11296"/>
            <a:ext cx="12191999" cy="643467"/>
          </a:xfrm>
          <a:prstGeom prst="rect">
            <a:avLst/>
          </a:prstGeom>
          <a:solidFill>
            <a:srgbClr val="FFC000"/>
          </a:solidFill>
          <a:ln w="28575" algn="ctr">
            <a:noFill/>
            <a:miter lim="800000"/>
            <a:headEnd/>
            <a:tailEnd/>
          </a:ln>
          <a:effectLst/>
        </p:spPr>
        <p:txBody>
          <a:bodyPr wrap="none" lIns="139245" tIns="69623" rIns="139245" bIns="69623" anchor="ctr"/>
          <a:lstStyle/>
          <a:p>
            <a:pPr algn="ctr">
              <a:defRPr/>
            </a:pPr>
            <a:r>
              <a:rPr lang="ja-JP" altLang="en-US" sz="4267" b="1" dirty="0">
                <a:ln w="12700">
                  <a:solidFill>
                    <a:schemeClr val="tx1">
                      <a:lumMod val="50000"/>
                      <a:lumOff val="50000"/>
                    </a:schemeClr>
                  </a:solidFill>
                  <a:prstDash val="solid"/>
                </a:ln>
                <a:solidFill>
                  <a:schemeClr val="bg1"/>
                </a:solidFill>
                <a:effectLst>
                  <a:outerShdw blurRad="41275" dist="20320" dir="1800000" algn="tl" rotWithShape="0">
                    <a:srgbClr val="000000">
                      <a:alpha val="40000"/>
                    </a:srgbClr>
                  </a:outerShdw>
                </a:effectLst>
                <a:latin typeface="Meiryo UI" panose="020B0604030504040204" pitchFamily="50" charset="-128"/>
                <a:ea typeface="Meiryo UI" panose="020B0604030504040204" pitchFamily="50" charset="-128"/>
                <a:cs typeface="Meiryo UI" panose="020B0604030504040204" pitchFamily="50" charset="-128"/>
              </a:rPr>
              <a:t>未来へつなぐ市政改革</a:t>
            </a:r>
          </a:p>
        </p:txBody>
      </p:sp>
      <p:sp>
        <p:nvSpPr>
          <p:cNvPr id="34"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55</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50" name="正方形/長方形 4"/>
          <p:cNvSpPr>
            <a:spLocks noChangeArrowheads="1"/>
          </p:cNvSpPr>
          <p:nvPr/>
        </p:nvSpPr>
        <p:spPr bwMode="auto">
          <a:xfrm>
            <a:off x="101600" y="4926563"/>
            <a:ext cx="11945257" cy="1850782"/>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52" name="Rectangle 5"/>
          <p:cNvSpPr>
            <a:spLocks noChangeArrowheads="1"/>
          </p:cNvSpPr>
          <p:nvPr/>
        </p:nvSpPr>
        <p:spPr bwMode="auto">
          <a:xfrm>
            <a:off x="145143" y="5146395"/>
            <a:ext cx="11538465" cy="44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400"/>
              </a:spcAft>
              <a:defRPr/>
            </a:pPr>
            <a:r>
              <a:rPr lang="ja-JP" altLang="en-US" sz="2133" b="1" dirty="0">
                <a:latin typeface="Meiryo UI" panose="020B0604030504040204" pitchFamily="50" charset="-128"/>
                <a:ea typeface="Meiryo UI" panose="020B0604030504040204" pitchFamily="50" charset="-128"/>
              </a:rPr>
              <a:t> 〇　民間活力の活用促進</a:t>
            </a:r>
            <a:endParaRPr lang="ja-JP" altLang="en-US" sz="2000" b="1" dirty="0">
              <a:latin typeface="Meiryo UI" panose="020B0604030504040204" pitchFamily="50" charset="-128"/>
              <a:ea typeface="Meiryo UI" panose="020B0604030504040204" pitchFamily="50" charset="-128"/>
            </a:endParaRPr>
          </a:p>
        </p:txBody>
      </p:sp>
      <p:sp>
        <p:nvSpPr>
          <p:cNvPr id="31" name="Rectangle 28"/>
          <p:cNvSpPr>
            <a:spLocks noChangeArrowheads="1"/>
          </p:cNvSpPr>
          <p:nvPr/>
        </p:nvSpPr>
        <p:spPr bwMode="auto">
          <a:xfrm>
            <a:off x="254689" y="4686665"/>
            <a:ext cx="2462927"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ts val="3333"/>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官民連携の推進</a:t>
            </a:r>
          </a:p>
        </p:txBody>
      </p:sp>
      <p:sp>
        <p:nvSpPr>
          <p:cNvPr id="2" name="二等辺三角形 1">
            <a:extLst>
              <a:ext uri="{FF2B5EF4-FFF2-40B4-BE49-F238E27FC236}">
                <a16:creationId xmlns:a16="http://schemas.microsoft.com/office/drawing/2014/main" id="{8BCC6643-9329-E18D-5BDE-10BB7FFF6854}"/>
              </a:ext>
            </a:extLst>
          </p:cNvPr>
          <p:cNvSpPr/>
          <p:nvPr/>
        </p:nvSpPr>
        <p:spPr>
          <a:xfrm rot="10800000" flipV="1">
            <a:off x="4236984" y="2313154"/>
            <a:ext cx="3796263" cy="187618"/>
          </a:xfrm>
          <a:prstGeom prst="triangle">
            <a:avLst>
              <a:gd name="adj" fmla="val 49293"/>
            </a:avLst>
          </a:prstGeom>
          <a:solidFill>
            <a:srgbClr val="6666FF"/>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69" dirty="0">
              <a:latin typeface="ＭＳ Ｐゴシック" panose="020B0600070205080204" pitchFamily="50" charset="-128"/>
            </a:endParaRPr>
          </a:p>
        </p:txBody>
      </p:sp>
      <p:sp>
        <p:nvSpPr>
          <p:cNvPr id="3" name="AutoShape 6">
            <a:extLst>
              <a:ext uri="{FF2B5EF4-FFF2-40B4-BE49-F238E27FC236}">
                <a16:creationId xmlns:a16="http://schemas.microsoft.com/office/drawing/2014/main" id="{8FE01CE3-AF7D-C2C9-3E02-CFB65D0BB0A3}"/>
              </a:ext>
            </a:extLst>
          </p:cNvPr>
          <p:cNvSpPr>
            <a:spLocks noChangeArrowheads="1"/>
          </p:cNvSpPr>
          <p:nvPr/>
        </p:nvSpPr>
        <p:spPr bwMode="auto">
          <a:xfrm>
            <a:off x="1116962" y="2631955"/>
            <a:ext cx="10006912" cy="1955426"/>
          </a:xfrm>
          <a:prstGeom prst="roundRect">
            <a:avLst>
              <a:gd name="adj" fmla="val 7373"/>
            </a:avLst>
          </a:prstGeom>
          <a:solidFill>
            <a:srgbClr val="6666FF"/>
          </a:solidFill>
          <a:ln w="22225">
            <a:noFill/>
            <a:round/>
            <a:headEnd/>
            <a:tailEnd/>
          </a:ln>
          <a:effectLst>
            <a:outerShdw blurRad="50800" dist="38100" dir="2700000" algn="tl" rotWithShape="0">
              <a:prstClr val="black">
                <a:alpha val="40000"/>
              </a:prstClr>
            </a:outerShdw>
          </a:effectLst>
        </p:spPr>
        <p:txBody>
          <a:bodyPr lIns="77929" tIns="38964" rIns="77929" bIns="38964" anchor="ctr"/>
          <a:lstStyle/>
          <a:p>
            <a:pPr algn="ctr" eaLnBrk="1" hangingPunct="1">
              <a:defRPr/>
            </a:pPr>
            <a:endParaRPr lang="ja-JP" altLang="en-US" b="1" dirty="0">
              <a:solidFill>
                <a:srgbClr val="000099"/>
              </a:solidFill>
              <a:effectLst>
                <a:outerShdw blurRad="38100" dist="38100" dir="2700000" algn="tl">
                  <a:srgbClr val="99CCFF">
                    <a:alpha val="43000"/>
                  </a:srgbClr>
                </a:outerShdw>
              </a:effectLst>
              <a:latin typeface="ＭＳ Ｐゴシック" charset="-128"/>
              <a:ea typeface="ＭＳ Ｐゴシック" charset="-128"/>
            </a:endParaRPr>
          </a:p>
        </p:txBody>
      </p:sp>
      <p:sp>
        <p:nvSpPr>
          <p:cNvPr id="4" name="角丸四角形 52">
            <a:extLst>
              <a:ext uri="{FF2B5EF4-FFF2-40B4-BE49-F238E27FC236}">
                <a16:creationId xmlns:a16="http://schemas.microsoft.com/office/drawing/2014/main" id="{9B0B778A-1713-73A9-2EE7-F74A4DC4A8A6}"/>
              </a:ext>
            </a:extLst>
          </p:cNvPr>
          <p:cNvSpPr>
            <a:spLocks/>
          </p:cNvSpPr>
          <p:nvPr/>
        </p:nvSpPr>
        <p:spPr>
          <a:xfrm>
            <a:off x="1490830" y="3057845"/>
            <a:ext cx="4494311" cy="427724"/>
          </a:xfrm>
          <a:prstGeom prst="roundRect">
            <a:avLst>
              <a:gd name="adj" fmla="val 13855"/>
            </a:avLst>
          </a:prstGeom>
          <a:solidFill>
            <a:schemeClr val="bg1"/>
          </a:soli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8000" tIns="86400" rIns="0" bIns="48000" anchor="ctr" anchorCtr="0">
            <a:spAutoFit/>
          </a:bodyPr>
          <a:lstStyle/>
          <a:p>
            <a:pPr marL="1553594" indent="-1553594">
              <a:lnSpc>
                <a:spcPts val="2000"/>
              </a:lnSpc>
            </a:pP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取組方針</a:t>
            </a: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ＤＸの推進</a:t>
            </a:r>
            <a:endParaRPr lang="en-US" altLang="ja-JP"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52">
            <a:extLst>
              <a:ext uri="{FF2B5EF4-FFF2-40B4-BE49-F238E27FC236}">
                <a16:creationId xmlns:a16="http://schemas.microsoft.com/office/drawing/2014/main" id="{AF18FAED-6FBB-59EA-2216-0CBFA19C8530}"/>
              </a:ext>
            </a:extLst>
          </p:cNvPr>
          <p:cNvSpPr>
            <a:spLocks/>
          </p:cNvSpPr>
          <p:nvPr/>
        </p:nvSpPr>
        <p:spPr>
          <a:xfrm>
            <a:off x="6227757" y="3052688"/>
            <a:ext cx="4494311" cy="427724"/>
          </a:xfrm>
          <a:prstGeom prst="roundRect">
            <a:avLst>
              <a:gd name="adj" fmla="val 13855"/>
            </a:avLst>
          </a:prstGeom>
          <a:solidFill>
            <a:schemeClr val="bg1"/>
          </a:soli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8000" tIns="86400" rIns="0" bIns="48000" anchor="ctr" anchorCtr="0">
            <a:spAutoFit/>
          </a:bodyPr>
          <a:lstStyle/>
          <a:p>
            <a:pPr marL="1553594" indent="-1553594">
              <a:lnSpc>
                <a:spcPts val="2000"/>
              </a:lnSpc>
            </a:pP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取組方針</a:t>
            </a: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働き方改革</a:t>
            </a:r>
            <a:endParaRPr lang="en-US" altLang="ja-JP"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2">
            <a:extLst>
              <a:ext uri="{FF2B5EF4-FFF2-40B4-BE49-F238E27FC236}">
                <a16:creationId xmlns:a16="http://schemas.microsoft.com/office/drawing/2014/main" id="{2C53D626-8129-27F6-462D-6F48A0F340BE}"/>
              </a:ext>
            </a:extLst>
          </p:cNvPr>
          <p:cNvSpPr>
            <a:spLocks/>
          </p:cNvSpPr>
          <p:nvPr/>
        </p:nvSpPr>
        <p:spPr>
          <a:xfrm>
            <a:off x="6227757" y="3542245"/>
            <a:ext cx="4494311" cy="427724"/>
          </a:xfrm>
          <a:prstGeom prst="roundRect">
            <a:avLst>
              <a:gd name="adj" fmla="val 13855"/>
            </a:avLst>
          </a:prstGeom>
          <a:solidFill>
            <a:schemeClr val="bg1"/>
          </a:soli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8000" tIns="86400" rIns="0" bIns="48000" anchor="ctr" anchorCtr="0">
            <a:spAutoFit/>
          </a:bodyPr>
          <a:lstStyle/>
          <a:p>
            <a:pPr marL="1553594" indent="-1553594">
              <a:lnSpc>
                <a:spcPts val="2000"/>
              </a:lnSpc>
            </a:pP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取組方針</a:t>
            </a: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ニア・イズ・ベターの徹底</a:t>
            </a:r>
            <a:endParaRPr lang="en-US" altLang="ja-JP"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52">
            <a:extLst>
              <a:ext uri="{FF2B5EF4-FFF2-40B4-BE49-F238E27FC236}">
                <a16:creationId xmlns:a16="http://schemas.microsoft.com/office/drawing/2014/main" id="{9D9913FC-69F9-E611-E60A-97A5AD4D4436}"/>
              </a:ext>
            </a:extLst>
          </p:cNvPr>
          <p:cNvSpPr>
            <a:spLocks/>
          </p:cNvSpPr>
          <p:nvPr/>
        </p:nvSpPr>
        <p:spPr>
          <a:xfrm>
            <a:off x="1490830" y="3551189"/>
            <a:ext cx="4494311" cy="427724"/>
          </a:xfrm>
          <a:prstGeom prst="roundRect">
            <a:avLst>
              <a:gd name="adj" fmla="val 13855"/>
            </a:avLst>
          </a:prstGeom>
          <a:solidFill>
            <a:schemeClr val="bg1"/>
          </a:soli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8000" tIns="86400" rIns="0" bIns="48000" anchor="ctr" anchorCtr="0">
            <a:spAutoFit/>
          </a:bodyPr>
          <a:lstStyle/>
          <a:p>
            <a:pPr marL="1553594" indent="-1553594">
              <a:lnSpc>
                <a:spcPts val="2000"/>
              </a:lnSpc>
            </a:pP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取組方針</a:t>
            </a: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官民連携の推進</a:t>
            </a:r>
            <a:endParaRPr lang="en-US" altLang="ja-JP"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52">
            <a:extLst>
              <a:ext uri="{FF2B5EF4-FFF2-40B4-BE49-F238E27FC236}">
                <a16:creationId xmlns:a16="http://schemas.microsoft.com/office/drawing/2014/main" id="{B7871CFC-4FC7-8352-64BB-F58265A34362}"/>
              </a:ext>
            </a:extLst>
          </p:cNvPr>
          <p:cNvSpPr>
            <a:spLocks/>
          </p:cNvSpPr>
          <p:nvPr/>
        </p:nvSpPr>
        <p:spPr>
          <a:xfrm>
            <a:off x="1490830" y="4033846"/>
            <a:ext cx="4494311" cy="427724"/>
          </a:xfrm>
          <a:prstGeom prst="roundRect">
            <a:avLst>
              <a:gd name="adj" fmla="val 13855"/>
            </a:avLst>
          </a:prstGeom>
          <a:solidFill>
            <a:schemeClr val="bg1"/>
          </a:soli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8000" tIns="86400" rIns="0" bIns="48000" anchor="ctr" anchorCtr="0">
            <a:spAutoFit/>
          </a:bodyPr>
          <a:lstStyle/>
          <a:p>
            <a:pPr marL="1553594" indent="-1553594">
              <a:lnSpc>
                <a:spcPts val="2000"/>
              </a:lnSpc>
            </a:pP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取組方針</a:t>
            </a: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業務改革の推進</a:t>
            </a:r>
            <a:endParaRPr lang="en-US" altLang="ja-JP"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52">
            <a:extLst>
              <a:ext uri="{FF2B5EF4-FFF2-40B4-BE49-F238E27FC236}">
                <a16:creationId xmlns:a16="http://schemas.microsoft.com/office/drawing/2014/main" id="{BCFCE2C1-ED35-8BE7-EFB6-005605AFE96F}"/>
              </a:ext>
            </a:extLst>
          </p:cNvPr>
          <p:cNvSpPr>
            <a:spLocks/>
          </p:cNvSpPr>
          <p:nvPr/>
        </p:nvSpPr>
        <p:spPr>
          <a:xfrm>
            <a:off x="6227757" y="4030859"/>
            <a:ext cx="4494311" cy="427724"/>
          </a:xfrm>
          <a:prstGeom prst="roundRect">
            <a:avLst>
              <a:gd name="adj" fmla="val 13855"/>
            </a:avLst>
          </a:prstGeom>
          <a:solidFill>
            <a:schemeClr val="bg1"/>
          </a:soli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8000" tIns="86400" rIns="0" bIns="48000" anchor="ctr" anchorCtr="0">
            <a:spAutoFit/>
          </a:bodyPr>
          <a:lstStyle/>
          <a:p>
            <a:pPr marL="1553594" indent="-1553594">
              <a:lnSpc>
                <a:spcPts val="2000"/>
              </a:lnSpc>
            </a:pP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取組方針</a:t>
            </a: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持続可能な行財政基盤の構築</a:t>
            </a:r>
            <a:endParaRPr lang="en-US" altLang="ja-JP"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四角形: 角を丸くする 9">
            <a:extLst>
              <a:ext uri="{FF2B5EF4-FFF2-40B4-BE49-F238E27FC236}">
                <a16:creationId xmlns:a16="http://schemas.microsoft.com/office/drawing/2014/main" id="{AE6630EA-E67B-01CB-4F60-2C733D13983C}"/>
              </a:ext>
            </a:extLst>
          </p:cNvPr>
          <p:cNvSpPr/>
          <p:nvPr/>
        </p:nvSpPr>
        <p:spPr>
          <a:xfrm>
            <a:off x="5023602" y="2649707"/>
            <a:ext cx="2255520" cy="3380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00" b="1" dirty="0">
                <a:latin typeface="Meiryo UI" panose="020B0604030504040204" pitchFamily="50" charset="-128"/>
                <a:ea typeface="Meiryo UI" panose="020B0604030504040204" pitchFamily="50" charset="-128"/>
              </a:rPr>
              <a:t>基本方針</a:t>
            </a:r>
          </a:p>
        </p:txBody>
      </p:sp>
      <p:sp>
        <p:nvSpPr>
          <p:cNvPr id="11" name="角丸四角形 40">
            <a:extLst>
              <a:ext uri="{FF2B5EF4-FFF2-40B4-BE49-F238E27FC236}">
                <a16:creationId xmlns:a16="http://schemas.microsoft.com/office/drawing/2014/main" id="{32565DB8-3ED5-2F26-8156-E8C6C8B3350B}"/>
              </a:ext>
            </a:extLst>
          </p:cNvPr>
          <p:cNvSpPr/>
          <p:nvPr/>
        </p:nvSpPr>
        <p:spPr>
          <a:xfrm>
            <a:off x="3584946" y="1873094"/>
            <a:ext cx="5132832" cy="360000"/>
          </a:xfrm>
          <a:prstGeom prst="roundRect">
            <a:avLst/>
          </a:prstGeom>
          <a:solidFill>
            <a:srgbClr val="FFFF99"/>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nchorCtr="0"/>
          <a:lstStyle/>
          <a:p>
            <a:pPr algn="ctr">
              <a:lnSpc>
                <a:spcPts val="1700"/>
              </a:lnSpc>
              <a:spcBef>
                <a:spcPts val="0"/>
              </a:spcBef>
              <a:defRPr/>
            </a:pPr>
            <a:r>
              <a:rPr lang="ja-JP" altLang="en-US" sz="1900" b="1" dirty="0">
                <a:solidFill>
                  <a:srgbClr val="000000"/>
                </a:solidFill>
                <a:latin typeface="メイリオ" pitchFamily="50" charset="-128"/>
                <a:ea typeface="メイリオ" pitchFamily="50" charset="-128"/>
                <a:cs typeface="メイリオ" pitchFamily="50" charset="-128"/>
              </a:rPr>
              <a:t>「未来へつなぐ市政改革」の実現　　　　</a:t>
            </a:r>
          </a:p>
        </p:txBody>
      </p:sp>
      <p:sp>
        <p:nvSpPr>
          <p:cNvPr id="17" name="角丸四角形 18">
            <a:extLst>
              <a:ext uri="{FF2B5EF4-FFF2-40B4-BE49-F238E27FC236}">
                <a16:creationId xmlns:a16="http://schemas.microsoft.com/office/drawing/2014/main" id="{A7DCD0C8-3C33-2A8C-7D22-059CB8E3C25D}"/>
              </a:ext>
            </a:extLst>
          </p:cNvPr>
          <p:cNvSpPr/>
          <p:nvPr/>
        </p:nvSpPr>
        <p:spPr>
          <a:xfrm>
            <a:off x="597138" y="5515028"/>
            <a:ext cx="11046559" cy="39043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342900" indent="-342900">
              <a:buFont typeface="Wingdings" panose="05000000000000000000" pitchFamily="2" charset="2"/>
              <a:buChar char="Ø"/>
              <a:tabLst>
                <a:tab pos="176213" algn="l"/>
              </a:tabLst>
              <a:defRPr/>
            </a:pPr>
            <a:r>
              <a:rPr lang="en-US" altLang="ja-JP" sz="1867" dirty="0">
                <a:solidFill>
                  <a:schemeClr val="tx1"/>
                </a:solidFill>
                <a:latin typeface="Meiryo UI" panose="020B0604030504040204" pitchFamily="50" charset="-128"/>
                <a:ea typeface="Meiryo UI" panose="020B0604030504040204" pitchFamily="50" charset="-128"/>
              </a:rPr>
              <a:t>PFI</a:t>
            </a:r>
            <a:r>
              <a:rPr lang="ja-JP" altLang="en-US" sz="1867" dirty="0">
                <a:solidFill>
                  <a:schemeClr val="tx1"/>
                </a:solidFill>
                <a:latin typeface="Meiryo UI" panose="020B0604030504040204" pitchFamily="50" charset="-128"/>
                <a:ea typeface="Meiryo UI" panose="020B0604030504040204" pitchFamily="50" charset="-128"/>
              </a:rPr>
              <a:t>手法をはじめとする最適な民間活力の活用手法の検討・導入を進める</a:t>
            </a:r>
          </a:p>
        </p:txBody>
      </p:sp>
      <p:sp>
        <p:nvSpPr>
          <p:cNvPr id="14" name="角丸四角形 17">
            <a:extLst>
              <a:ext uri="{FF2B5EF4-FFF2-40B4-BE49-F238E27FC236}">
                <a16:creationId xmlns:a16="http://schemas.microsoft.com/office/drawing/2014/main" id="{17D33F10-0447-17EE-3F80-24BEEAC8F6B1}"/>
              </a:ext>
            </a:extLst>
          </p:cNvPr>
          <p:cNvSpPr/>
          <p:nvPr/>
        </p:nvSpPr>
        <p:spPr>
          <a:xfrm>
            <a:off x="453021" y="5828252"/>
            <a:ext cx="11738979" cy="94951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tabLst>
                <a:tab pos="176213" algn="l"/>
              </a:tabLst>
              <a:defRPr/>
            </a:pPr>
            <a:r>
              <a:rPr lang="en-US" altLang="ja-JP" b="0" i="0" dirty="0">
                <a:solidFill>
                  <a:schemeClr val="tx1"/>
                </a:solidFill>
                <a:effectLst/>
                <a:latin typeface="Meiryo UI" panose="020B0604030504040204" pitchFamily="50" charset="-128"/>
                <a:ea typeface="Meiryo UI" panose="020B0604030504040204" pitchFamily="50" charset="-128"/>
              </a:rPr>
              <a:t>《</a:t>
            </a:r>
            <a:r>
              <a:rPr lang="ja-JP" altLang="en-US" b="0" i="0" dirty="0">
                <a:solidFill>
                  <a:schemeClr val="tx1"/>
                </a:solidFill>
                <a:effectLst/>
                <a:latin typeface="Meiryo UI" panose="020B0604030504040204" pitchFamily="50" charset="-128"/>
                <a:ea typeface="Meiryo UI" panose="020B0604030504040204" pitchFamily="50" charset="-128"/>
              </a:rPr>
              <a:t>令和５年度</a:t>
            </a:r>
            <a:r>
              <a:rPr lang="en-US" altLang="ja-JP" b="0" i="0" dirty="0">
                <a:solidFill>
                  <a:schemeClr val="tx1"/>
                </a:solidFill>
                <a:effectLst/>
                <a:latin typeface="Meiryo UI" panose="020B0604030504040204" pitchFamily="50" charset="-128"/>
                <a:ea typeface="Meiryo UI" panose="020B0604030504040204" pitchFamily="50" charset="-128"/>
              </a:rPr>
              <a:t>》</a:t>
            </a:r>
            <a:r>
              <a:rPr lang="ja-JP" altLang="en-US" b="0" i="0" dirty="0">
                <a:solidFill>
                  <a:schemeClr val="tx1"/>
                </a:solidFill>
                <a:effectLst/>
                <a:latin typeface="Meiryo UI" panose="020B0604030504040204" pitchFamily="50" charset="-128"/>
                <a:ea typeface="Meiryo UI" panose="020B0604030504040204" pitchFamily="50" charset="-128"/>
              </a:rPr>
              <a:t>　</a:t>
            </a:r>
            <a:r>
              <a:rPr lang="zh-TW" altLang="en-US" b="0" i="0" dirty="0">
                <a:solidFill>
                  <a:schemeClr val="tx1"/>
                </a:solidFill>
                <a:effectLst/>
                <a:latin typeface="Meiryo UI" panose="020B0604030504040204" pitchFamily="50" charset="-128"/>
                <a:ea typeface="Meiryo UI" panose="020B0604030504040204" pitchFamily="50" charset="-128"/>
              </a:rPr>
              <a:t>大阪市水道基幹管路耐震化</a:t>
            </a:r>
            <a:r>
              <a:rPr lang="en-US" altLang="zh-TW" b="0" i="0" dirty="0">
                <a:solidFill>
                  <a:schemeClr val="tx1"/>
                </a:solidFill>
                <a:effectLst/>
                <a:latin typeface="Meiryo UI" panose="020B0604030504040204" pitchFamily="50" charset="-128"/>
                <a:ea typeface="Meiryo UI" panose="020B0604030504040204" pitchFamily="50" charset="-128"/>
              </a:rPr>
              <a:t>PFI</a:t>
            </a:r>
            <a:r>
              <a:rPr lang="zh-TW" altLang="en-US" b="0" i="0" dirty="0">
                <a:solidFill>
                  <a:schemeClr val="tx1"/>
                </a:solidFill>
                <a:effectLst/>
                <a:latin typeface="Meiryo UI" panose="020B0604030504040204" pitchFamily="50" charset="-128"/>
                <a:ea typeface="Meiryo UI" panose="020B0604030504040204" pitchFamily="50" charset="-128"/>
              </a:rPr>
              <a:t>事業</a:t>
            </a:r>
            <a:r>
              <a:rPr lang="ja-JP" altLang="en-US" b="0" i="0" dirty="0">
                <a:solidFill>
                  <a:schemeClr val="tx1"/>
                </a:solidFill>
                <a:effectLst/>
                <a:latin typeface="Meiryo UI" panose="020B0604030504040204" pitchFamily="50" charset="-128"/>
                <a:ea typeface="Meiryo UI" panose="020B0604030504040204" pitchFamily="50" charset="-128"/>
              </a:rPr>
              <a:t>、小林斎場整備運営事業（</a:t>
            </a:r>
            <a:r>
              <a:rPr lang="en-US" altLang="ja-JP" b="0" i="0" dirty="0">
                <a:solidFill>
                  <a:schemeClr val="tx1"/>
                </a:solidFill>
                <a:effectLst/>
                <a:latin typeface="Meiryo UI" panose="020B0604030504040204" pitchFamily="50" charset="-128"/>
                <a:ea typeface="Meiryo UI" panose="020B0604030504040204" pitchFamily="50" charset="-128"/>
              </a:rPr>
              <a:t>PFI</a:t>
            </a:r>
            <a:r>
              <a:rPr lang="ja-JP" altLang="en-US" b="0" i="0" dirty="0">
                <a:solidFill>
                  <a:schemeClr val="tx1"/>
                </a:solidFill>
                <a:effectLst/>
                <a:latin typeface="Meiryo UI" panose="020B0604030504040204" pitchFamily="50" charset="-128"/>
                <a:ea typeface="Meiryo UI" panose="020B0604030504040204" pitchFamily="50" charset="-128"/>
              </a:rPr>
              <a:t>）の契約締結（令和６年３月）</a:t>
            </a:r>
            <a:endParaRPr lang="en-US" altLang="ja-JP" dirty="0">
              <a:solidFill>
                <a:schemeClr val="tx1"/>
              </a:solidFill>
              <a:latin typeface="Meiryo UI" panose="020B0604030504040204" pitchFamily="50" charset="-128"/>
              <a:ea typeface="Meiryo UI" panose="020B0604030504040204" pitchFamily="50" charset="-128"/>
            </a:endParaRPr>
          </a:p>
          <a:p>
            <a:pPr>
              <a:tabLst>
                <a:tab pos="176213" algn="l"/>
              </a:tabLst>
              <a:defRPr/>
            </a:pP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令和６年度</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　大阪市立小・中学校空調設備（特別教室等における空調設備）整備事業</a:t>
            </a:r>
            <a:r>
              <a:rPr lang="en-US" altLang="ja-JP" baseline="30000" dirty="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a:t>
            </a:r>
            <a:r>
              <a:rPr lang="en-US" altLang="ja-JP" dirty="0">
                <a:solidFill>
                  <a:schemeClr val="tx1"/>
                </a:solidFill>
                <a:latin typeface="Meiryo UI" panose="020B0604030504040204" pitchFamily="50" charset="-128"/>
                <a:ea typeface="Meiryo UI" panose="020B0604030504040204" pitchFamily="50" charset="-128"/>
              </a:rPr>
              <a:t>PFI</a:t>
            </a:r>
            <a:r>
              <a:rPr lang="ja-JP" altLang="en-US" dirty="0">
                <a:solidFill>
                  <a:schemeClr val="tx1"/>
                </a:solidFill>
                <a:latin typeface="Meiryo UI" panose="020B0604030504040204" pitchFamily="50" charset="-128"/>
                <a:ea typeface="Meiryo UI" panose="020B0604030504040204" pitchFamily="50" charset="-128"/>
              </a:rPr>
              <a:t>）の契約締結</a:t>
            </a:r>
            <a:endParaRPr lang="en-US" altLang="ja-JP" dirty="0">
              <a:solidFill>
                <a:schemeClr val="tx1"/>
              </a:solidFill>
              <a:latin typeface="Meiryo UI" panose="020B0604030504040204" pitchFamily="50" charset="-128"/>
              <a:ea typeface="Meiryo UI" panose="020B0604030504040204" pitchFamily="50" charset="-128"/>
            </a:endParaRPr>
          </a:p>
          <a:p>
            <a:pPr>
              <a:tabLst>
                <a:tab pos="176213" algn="l"/>
              </a:tabLst>
              <a:defRPr/>
            </a:pPr>
            <a:r>
              <a:rPr lang="ja-JP" altLang="en-US" dirty="0">
                <a:solidFill>
                  <a:schemeClr val="tx1"/>
                </a:solidFill>
                <a:latin typeface="Meiryo UI" panose="020B0604030504040204" pitchFamily="50" charset="-128"/>
                <a:ea typeface="Meiryo UI" panose="020B0604030504040204" pitchFamily="50" charset="-128"/>
              </a:rPr>
              <a:t>　　　　　　　　　　　　　　　　　　　　　　　　　　　　　　　　　　　　　　　　　　　　　　　　　　　　　　　　　　 （令和６年</a:t>
            </a:r>
            <a:r>
              <a:rPr lang="en-US" altLang="ja-JP" dirty="0">
                <a:solidFill>
                  <a:schemeClr val="tx1"/>
                </a:solidFill>
                <a:latin typeface="Meiryo UI" panose="020B0604030504040204" pitchFamily="50" charset="-128"/>
                <a:ea typeface="Meiryo UI" panose="020B0604030504040204" pitchFamily="50" charset="-128"/>
              </a:rPr>
              <a:t>12</a:t>
            </a:r>
            <a:r>
              <a:rPr lang="ja-JP" altLang="en-US" dirty="0">
                <a:solidFill>
                  <a:schemeClr val="tx1"/>
                </a:solidFill>
                <a:latin typeface="Meiryo UI" panose="020B0604030504040204" pitchFamily="50" charset="-128"/>
                <a:ea typeface="Meiryo UI" panose="020B0604030504040204" pitchFamily="50" charset="-128"/>
              </a:rPr>
              <a:t>月予定）</a:t>
            </a:r>
            <a:endParaRPr lang="en-US" altLang="ja-JP"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5918779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正方形/長方形 4"/>
          <p:cNvSpPr>
            <a:spLocks noChangeArrowheads="1"/>
          </p:cNvSpPr>
          <p:nvPr/>
        </p:nvSpPr>
        <p:spPr bwMode="auto">
          <a:xfrm>
            <a:off x="167965" y="867291"/>
            <a:ext cx="11803640" cy="2603055"/>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17"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3733" dirty="0">
                <a:solidFill>
                  <a:srgbClr val="FFFFFF"/>
                </a:solidFill>
                <a:effectLst>
                  <a:outerShdw blurRad="38100" dist="38100" dir="2700000" algn="tl">
                    <a:srgbClr val="000000">
                      <a:alpha val="43137"/>
                    </a:srgbClr>
                  </a:outerShdw>
                </a:effectLst>
                <a:ea typeface="HG創英角ｺﾞｼｯｸUB" pitchFamily="49" charset="-128"/>
              </a:rPr>
              <a:t>市政改革の取組の推進</a:t>
            </a:r>
            <a:endParaRPr lang="en-US" altLang="ja-JP" sz="37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20" name="Rectangle 28"/>
          <p:cNvSpPr>
            <a:spLocks noChangeArrowheads="1"/>
          </p:cNvSpPr>
          <p:nvPr/>
        </p:nvSpPr>
        <p:spPr bwMode="auto">
          <a:xfrm>
            <a:off x="360064" y="680825"/>
            <a:ext cx="2150178"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業務改革の推進</a:t>
            </a:r>
          </a:p>
        </p:txBody>
      </p:sp>
      <p:sp>
        <p:nvSpPr>
          <p:cNvPr id="27" name="正方形/長方形 4"/>
          <p:cNvSpPr>
            <a:spLocks noChangeArrowheads="1"/>
          </p:cNvSpPr>
          <p:nvPr/>
        </p:nvSpPr>
        <p:spPr bwMode="auto">
          <a:xfrm>
            <a:off x="167965" y="3948171"/>
            <a:ext cx="11803640" cy="2839976"/>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28" name="Rectangle 28"/>
          <p:cNvSpPr>
            <a:spLocks noChangeArrowheads="1"/>
          </p:cNvSpPr>
          <p:nvPr/>
        </p:nvSpPr>
        <p:spPr bwMode="auto">
          <a:xfrm>
            <a:off x="354704" y="3661224"/>
            <a:ext cx="3392129" cy="51021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持続可能な行財政基盤の構築</a:t>
            </a:r>
          </a:p>
        </p:txBody>
      </p:sp>
      <p:sp>
        <p:nvSpPr>
          <p:cNvPr id="29" name="Rectangle 5"/>
          <p:cNvSpPr>
            <a:spLocks noChangeArrowheads="1"/>
          </p:cNvSpPr>
          <p:nvPr/>
        </p:nvSpPr>
        <p:spPr bwMode="auto">
          <a:xfrm>
            <a:off x="354704" y="4254847"/>
            <a:ext cx="11390787" cy="1367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marL="342900" indent="-342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lvl="1">
              <a:spcAft>
                <a:spcPts val="400"/>
              </a:spcAft>
              <a:defRPr/>
            </a:pPr>
            <a:r>
              <a:rPr lang="ja-JP" altLang="en-US" sz="2133" b="1" dirty="0">
                <a:latin typeface="Meiryo UI" panose="020B0604030504040204" pitchFamily="50" charset="-128"/>
                <a:ea typeface="Meiryo UI" panose="020B0604030504040204" pitchFamily="50" charset="-128"/>
              </a:rPr>
              <a:t>〇　施設マネジメントの推進</a:t>
            </a:r>
          </a:p>
          <a:p>
            <a:pPr marL="461430" lvl="1" indent="-342900">
              <a:spcAft>
                <a:spcPts val="400"/>
              </a:spcAft>
              <a:buFont typeface="Wingdings" panose="05000000000000000000" pitchFamily="2" charset="2"/>
              <a:buChar char="Ø"/>
              <a:tabLst>
                <a:tab pos="594769" algn="l"/>
              </a:tabLst>
              <a:defRPr/>
            </a:pPr>
            <a:r>
              <a:rPr lang="ja-JP" altLang="en-US" sz="1870" dirty="0">
                <a:solidFill>
                  <a:srgbClr val="000000"/>
                </a:solidFill>
                <a:latin typeface="Meiryo UI" panose="020B0604030504040204" pitchFamily="50" charset="-128"/>
                <a:ea typeface="Meiryo UI" panose="020B0604030504040204" pitchFamily="50" charset="-128"/>
              </a:rPr>
              <a:t>資産情報の効率的な維持（更新）・管理や、施設のあり方検討</a:t>
            </a:r>
            <a:r>
              <a:rPr lang="ja-JP" altLang="en-US" sz="1870" dirty="0">
                <a:latin typeface="Meiryo UI" panose="020B0604030504040204" pitchFamily="50" charset="-128"/>
                <a:ea typeface="Meiryo UI" panose="020B0604030504040204" pitchFamily="50" charset="-128"/>
              </a:rPr>
              <a:t>の試行実施を踏まえた</a:t>
            </a:r>
            <a:r>
              <a:rPr lang="en-US" altLang="ja-JP" sz="1870" dirty="0">
                <a:latin typeface="Meiryo UI" panose="020B0604030504040204" pitchFamily="50" charset="-128"/>
                <a:ea typeface="Meiryo UI" panose="020B0604030504040204" pitchFamily="50" charset="-128"/>
              </a:rPr>
              <a:t>PDCA</a:t>
            </a:r>
            <a:r>
              <a:rPr lang="ja-JP" altLang="en-US" sz="1870" dirty="0">
                <a:latin typeface="Meiryo UI" panose="020B0604030504040204" pitchFamily="50" charset="-128"/>
                <a:ea typeface="Meiryo UI" panose="020B0604030504040204" pitchFamily="50" charset="-128"/>
              </a:rPr>
              <a:t>によるガイドラインの強化を図りつつ、施設所管所属による施設のあり方検討を計画的に実施し、中長期的な視点に立った持続可能な施設マネジメントを行う</a:t>
            </a:r>
          </a:p>
        </p:txBody>
      </p:sp>
      <p:sp>
        <p:nvSpPr>
          <p:cNvPr id="15"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56</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4" name="Rectangle 5">
            <a:extLst>
              <a:ext uri="{FF2B5EF4-FFF2-40B4-BE49-F238E27FC236}">
                <a16:creationId xmlns:a16="http://schemas.microsoft.com/office/drawing/2014/main" id="{CAFC69A8-1EB0-5100-5BA1-C6B29D50D118}"/>
              </a:ext>
            </a:extLst>
          </p:cNvPr>
          <p:cNvSpPr>
            <a:spLocks noChangeArrowheads="1"/>
          </p:cNvSpPr>
          <p:nvPr/>
        </p:nvSpPr>
        <p:spPr bwMode="auto">
          <a:xfrm>
            <a:off x="354704" y="2575312"/>
            <a:ext cx="11296522" cy="78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marL="342900" indent="-342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lvl="1">
              <a:spcAft>
                <a:spcPts val="400"/>
              </a:spcAft>
              <a:defRPr/>
            </a:pPr>
            <a:r>
              <a:rPr lang="ja-JP" altLang="en-US" sz="2133" b="1" dirty="0">
                <a:latin typeface="Meiryo UI" panose="020B0604030504040204" pitchFamily="50" charset="-128"/>
                <a:ea typeface="Meiryo UI" panose="020B0604030504040204" pitchFamily="50" charset="-128"/>
              </a:rPr>
              <a:t>〇　自ら学び考え行動する「自律した職員」の育成</a:t>
            </a:r>
          </a:p>
          <a:p>
            <a:pPr marL="461430" lvl="1" indent="-342900">
              <a:spcAft>
                <a:spcPts val="400"/>
              </a:spcAft>
              <a:buFont typeface="Wingdings" panose="05000000000000000000" pitchFamily="2" charset="2"/>
              <a:buChar char="Ø"/>
              <a:tabLst>
                <a:tab pos="594769" algn="l"/>
              </a:tabLst>
              <a:defRPr/>
            </a:pPr>
            <a:r>
              <a:rPr lang="ja-JP" altLang="en-US" sz="1867" dirty="0">
                <a:latin typeface="Meiryo UI" panose="020B0604030504040204" pitchFamily="50" charset="-128"/>
                <a:ea typeface="Meiryo UI" panose="020B0604030504040204" pitchFamily="50" charset="-128"/>
              </a:rPr>
              <a:t>自主的・主体的に行動することができる職員や、専門性・行動力のある職員の育成・支援などに取り組む</a:t>
            </a:r>
            <a:endParaRPr lang="ja-JP" altLang="en-US" sz="1870" dirty="0">
              <a:latin typeface="Meiryo UI" panose="020B0604030504040204" pitchFamily="50" charset="-128"/>
              <a:ea typeface="Meiryo UI" panose="020B0604030504040204" pitchFamily="50" charset="-128"/>
            </a:endParaRPr>
          </a:p>
        </p:txBody>
      </p:sp>
      <p:sp>
        <p:nvSpPr>
          <p:cNvPr id="3" name="Rectangle 5">
            <a:extLst>
              <a:ext uri="{FF2B5EF4-FFF2-40B4-BE49-F238E27FC236}">
                <a16:creationId xmlns:a16="http://schemas.microsoft.com/office/drawing/2014/main" id="{85E100F2-4D58-AA0E-8F0B-6BF55C38F4B8}"/>
              </a:ext>
            </a:extLst>
          </p:cNvPr>
          <p:cNvSpPr>
            <a:spLocks noChangeArrowheads="1"/>
          </p:cNvSpPr>
          <p:nvPr/>
        </p:nvSpPr>
        <p:spPr bwMode="auto">
          <a:xfrm>
            <a:off x="392027" y="1230059"/>
            <a:ext cx="11353464" cy="1189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marL="342900" indent="-342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lvl="1">
              <a:spcAft>
                <a:spcPts val="400"/>
              </a:spcAft>
              <a:defRPr/>
            </a:pPr>
            <a:r>
              <a:rPr lang="ja-JP" altLang="en-US" sz="2133" b="1" dirty="0">
                <a:latin typeface="Meiryo UI" panose="020B0604030504040204" pitchFamily="50" charset="-128"/>
                <a:ea typeface="Meiryo UI" panose="020B0604030504040204" pitchFamily="50" charset="-128"/>
              </a:rPr>
              <a:t>〇　業務の効率化と質の向上の推進</a:t>
            </a:r>
          </a:p>
          <a:p>
            <a:pPr marL="461430" lvl="1" indent="-342900">
              <a:spcAft>
                <a:spcPts val="400"/>
              </a:spcAft>
              <a:buFont typeface="Wingdings" panose="05000000000000000000" pitchFamily="2" charset="2"/>
              <a:buChar char="Ø"/>
              <a:tabLst>
                <a:tab pos="594769" algn="l"/>
              </a:tabLst>
              <a:defRPr/>
            </a:pPr>
            <a:r>
              <a:rPr lang="ja-JP" altLang="en-US" sz="1870" dirty="0">
                <a:latin typeface="Meiryo UI" panose="020B0604030504040204" pitchFamily="50" charset="-128"/>
                <a:ea typeface="Meiryo UI" panose="020B0604030504040204" pitchFamily="50" charset="-128"/>
              </a:rPr>
              <a:t>庁内会議の効率化に向けた「スマート会議」の取組などを継続しつつ、新たにタイムマネジメントによる業務効率向上の考え方や取組に係る周知啓発を行うことにより、職員一人ひとりの業務効率化等に対する機運を醸成し、着実な定着を図る</a:t>
            </a:r>
            <a:endParaRPr lang="en-US" altLang="ja-JP" sz="1870" dirty="0">
              <a:latin typeface="Meiryo UI" panose="020B0604030504040204" pitchFamily="50" charset="-128"/>
              <a:ea typeface="Meiryo UI" panose="020B0604030504040204" pitchFamily="50" charset="-128"/>
            </a:endParaRPr>
          </a:p>
        </p:txBody>
      </p:sp>
      <p:sp>
        <p:nvSpPr>
          <p:cNvPr id="5" name="Rectangle 5">
            <a:extLst>
              <a:ext uri="{FF2B5EF4-FFF2-40B4-BE49-F238E27FC236}">
                <a16:creationId xmlns:a16="http://schemas.microsoft.com/office/drawing/2014/main" id="{EE8A8EF7-D2CA-7A2F-5E23-6C2E6A243D6D}"/>
              </a:ext>
            </a:extLst>
          </p:cNvPr>
          <p:cNvSpPr>
            <a:spLocks noChangeArrowheads="1"/>
          </p:cNvSpPr>
          <p:nvPr/>
        </p:nvSpPr>
        <p:spPr bwMode="auto">
          <a:xfrm>
            <a:off x="167965" y="5581227"/>
            <a:ext cx="11315702" cy="1102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marL="342900" indent="-342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lvl="1">
              <a:spcAft>
                <a:spcPts val="400"/>
              </a:spcAft>
              <a:defRPr/>
            </a:pPr>
            <a:r>
              <a:rPr lang="ja-JP" altLang="en-US" sz="2133" b="1" dirty="0">
                <a:latin typeface="Meiryo UI" panose="020B0604030504040204" pitchFamily="50" charset="-128"/>
                <a:ea typeface="Meiryo UI" panose="020B0604030504040204" pitchFamily="50" charset="-128"/>
              </a:rPr>
              <a:t>　〇　未利用地の有効活用</a:t>
            </a:r>
            <a:endParaRPr lang="en-US" altLang="ja-JP" sz="1870" dirty="0">
              <a:latin typeface="Meiryo UI" panose="020B0604030504040204" pitchFamily="50" charset="-128"/>
              <a:ea typeface="Meiryo UI" panose="020B0604030504040204" pitchFamily="50" charset="-128"/>
            </a:endParaRPr>
          </a:p>
          <a:p>
            <a:pPr marL="608013" lvl="1" indent="-342900">
              <a:spcAft>
                <a:spcPts val="400"/>
              </a:spcAft>
              <a:buFont typeface="Wingdings" panose="05000000000000000000" pitchFamily="2" charset="2"/>
              <a:buChar char="Ø"/>
              <a:tabLst>
                <a:tab pos="594769" algn="l"/>
              </a:tabLst>
              <a:defRPr/>
            </a:pPr>
            <a:r>
              <a:rPr lang="ja-JP" altLang="en-US" sz="1870" dirty="0">
                <a:solidFill>
                  <a:srgbClr val="000000"/>
                </a:solidFill>
                <a:latin typeface="Meiryo UI" panose="020B0604030504040204" pitchFamily="50" charset="-128"/>
                <a:ea typeface="Meiryo UI" panose="020B0604030504040204" pitchFamily="50" charset="-128"/>
              </a:rPr>
              <a:t>有用性が高く希少な</a:t>
            </a:r>
            <a:r>
              <a:rPr lang="ja-JP" altLang="en-US" sz="1870" dirty="0">
                <a:latin typeface="Meiryo UI" panose="020B0604030504040204" pitchFamily="50" charset="-128"/>
                <a:ea typeface="Meiryo UI" panose="020B0604030504040204" pitchFamily="50" charset="-128"/>
              </a:rPr>
              <a:t>未利用地については、将来世代がまちづくりや行政運営に活用できるよう継続保有しつつ、貸付による有効活用に取り組むとともに、不用な未利用地については引き続き</a:t>
            </a:r>
            <a:r>
              <a:rPr lang="ja-JP" altLang="en-US" sz="1870" dirty="0">
                <a:solidFill>
                  <a:srgbClr val="000000"/>
                </a:solidFill>
                <a:latin typeface="Meiryo UI" panose="020B0604030504040204" pitchFamily="50" charset="-128"/>
                <a:ea typeface="Meiryo UI" panose="020B0604030504040204" pitchFamily="50" charset="-128"/>
              </a:rPr>
              <a:t>計画的に売却を進める</a:t>
            </a:r>
            <a:endParaRPr lang="en-US" altLang="ja-JP"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66398806"/>
      </p:ext>
    </p:extLst>
  </p:cSld>
  <p:clrMapOvr>
    <a:masterClrMapping/>
  </p:clrMapOvr>
  <p:transition/>
</p:sld>
</file>

<file path=ppt/theme/theme1.xml><?xml version="1.0" encoding="utf-8"?>
<a:theme xmlns:a="http://schemas.openxmlformats.org/drawingml/2006/main" name="1_標準デザイン">
  <a:themeElements>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22920</TotalTime>
  <Words>440</Words>
  <PresentationFormat>ワイド画面</PresentationFormat>
  <Paragraphs>38</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HG創英角ｺﾞｼｯｸUB</vt:lpstr>
      <vt:lpstr>Meiryo UI</vt:lpstr>
      <vt:lpstr>ＭＳ Ｐゴシック</vt:lpstr>
      <vt:lpstr>メイリオ</vt:lpstr>
      <vt:lpstr>Arial</vt:lpstr>
      <vt:lpstr>Calibri</vt:lpstr>
      <vt:lpstr>Wingdings</vt:lpstr>
      <vt:lpstr>1_標準デザイン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2024-04-25T04:50:09Z</cp:lastPrinted>
  <dcterms:created xsi:type="dcterms:W3CDTF">2018-04-03T05:35:42Z</dcterms:created>
  <dcterms:modified xsi:type="dcterms:W3CDTF">2025-03-13T06:38:36Z</dcterms:modified>
</cp:coreProperties>
</file>