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8" saveSubsetFonts="1">
  <p:sldMasterIdLst>
    <p:sldMasterId id="2147483672" r:id="rId1"/>
  </p:sldMasterIdLst>
  <p:notesMasterIdLst>
    <p:notesMasterId r:id="rId10"/>
  </p:notesMasterIdLst>
  <p:sldIdLst>
    <p:sldId id="1345" r:id="rId2"/>
    <p:sldId id="1359" r:id="rId3"/>
    <p:sldId id="1347" r:id="rId4"/>
    <p:sldId id="1348" r:id="rId5"/>
    <p:sldId id="1349" r:id="rId6"/>
    <p:sldId id="1358" r:id="rId7"/>
    <p:sldId id="1335" r:id="rId8"/>
    <p:sldId id="1372" r:id="rId9"/>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松本　隆" initials="松本　隆" lastIdx="3" clrIdx="0">
    <p:extLst>
      <p:ext uri="{19B8F6BF-5375-455C-9EA6-DF929625EA0E}">
        <p15:presenceInfo xmlns:p15="http://schemas.microsoft.com/office/powerpoint/2012/main" userId="松本　隆"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3333CC"/>
    <a:srgbClr val="99CCFF"/>
    <a:srgbClr val="FFCC99"/>
    <a:srgbClr val="FF99FF"/>
    <a:srgbClr val="FFFF99"/>
    <a:srgbClr val="D0D8E8"/>
    <a:srgbClr val="4F81BD"/>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2065" autoAdjust="0"/>
  </p:normalViewPr>
  <p:slideViewPr>
    <p:cSldViewPr snapToGrid="0">
      <p:cViewPr varScale="1">
        <p:scale>
          <a:sx n="77" d="100"/>
          <a:sy n="77" d="100"/>
        </p:scale>
        <p:origin x="898" y="67"/>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8"/>
            <a:ext cx="2949787" cy="498693"/>
          </a:xfrm>
          <a:prstGeom prst="rect">
            <a:avLst/>
          </a:prstGeom>
        </p:spPr>
        <p:txBody>
          <a:bodyPr vert="horz" lIns="95613" tIns="47804" rIns="95613" bIns="47804"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838" y="8"/>
            <a:ext cx="2949787" cy="498693"/>
          </a:xfrm>
          <a:prstGeom prst="rect">
            <a:avLst/>
          </a:prstGeom>
        </p:spPr>
        <p:txBody>
          <a:bodyPr vert="horz" lIns="95613" tIns="47804" rIns="95613" bIns="47804" rtlCol="0"/>
          <a:lstStyle>
            <a:lvl1pPr algn="r">
              <a:defRPr sz="1300"/>
            </a:lvl1pPr>
          </a:lstStyle>
          <a:p>
            <a:fld id="{8E3EBD4D-5360-43F4-B1B1-B0F7917D6AD4}" type="datetimeFigureOut">
              <a:rPr kumimoji="1" lang="ja-JP" altLang="en-US" smtClean="0"/>
              <a:t>2025/4/24</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5613" tIns="47804" rIns="95613" bIns="47804" rtlCol="0" anchor="ctr"/>
          <a:lstStyle/>
          <a:p>
            <a:endParaRPr lang="ja-JP" altLang="en-US"/>
          </a:p>
        </p:txBody>
      </p:sp>
      <p:sp>
        <p:nvSpPr>
          <p:cNvPr id="5" name="ノート プレースホルダー 4"/>
          <p:cNvSpPr>
            <a:spLocks noGrp="1"/>
          </p:cNvSpPr>
          <p:nvPr>
            <p:ph type="body" sz="quarter" idx="3"/>
          </p:nvPr>
        </p:nvSpPr>
        <p:spPr>
          <a:xfrm>
            <a:off x="680720" y="4783310"/>
            <a:ext cx="5445760" cy="3913615"/>
          </a:xfrm>
          <a:prstGeom prst="rect">
            <a:avLst/>
          </a:prstGeom>
        </p:spPr>
        <p:txBody>
          <a:bodyPr vert="horz" lIns="95613" tIns="47804" rIns="95613" bIns="4780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51"/>
            <a:ext cx="2949787" cy="498692"/>
          </a:xfrm>
          <a:prstGeom prst="rect">
            <a:avLst/>
          </a:prstGeom>
        </p:spPr>
        <p:txBody>
          <a:bodyPr vert="horz" lIns="95613" tIns="47804" rIns="95613" bIns="4780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38" y="9440651"/>
            <a:ext cx="2949787" cy="498692"/>
          </a:xfrm>
          <a:prstGeom prst="rect">
            <a:avLst/>
          </a:prstGeom>
        </p:spPr>
        <p:txBody>
          <a:bodyPr vert="horz" lIns="95613" tIns="47804" rIns="95613" bIns="47804" rtlCol="0" anchor="b"/>
          <a:lstStyle>
            <a:lvl1pPr algn="r">
              <a:defRPr sz="1300"/>
            </a:lvl1pPr>
          </a:lstStyle>
          <a:p>
            <a:fld id="{5A5B959E-CADC-4A3E-95B9-4E819938289C}" type="slidenum">
              <a:rPr kumimoji="1" lang="ja-JP" altLang="en-US" smtClean="0"/>
              <a:t>‹#›</a:t>
            </a:fld>
            <a:endParaRPr kumimoji="1" lang="ja-JP" altLang="en-US"/>
          </a:p>
        </p:txBody>
      </p:sp>
    </p:spTree>
    <p:extLst>
      <p:ext uri="{BB962C8B-B14F-4D97-AF65-F5344CB8AC3E}">
        <p14:creationId xmlns:p14="http://schemas.microsoft.com/office/powerpoint/2010/main" val="23403450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a:xfrm>
            <a:off x="-307975" y="284163"/>
            <a:ext cx="6759575" cy="3803650"/>
          </a:xfrm>
          <a:ln/>
        </p:spPr>
      </p:sp>
      <p:sp>
        <p:nvSpPr>
          <p:cNvPr id="58371" name="ノート プレースホルダ 2"/>
          <p:cNvSpPr>
            <a:spLocks noGrp="1"/>
          </p:cNvSpPr>
          <p:nvPr>
            <p:ph type="body" idx="1"/>
          </p:nvPr>
        </p:nvSpPr>
        <p:spPr>
          <a:xfrm>
            <a:off x="616778" y="5388150"/>
            <a:ext cx="5135925" cy="2826219"/>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81431">
              <a:defRPr/>
            </a:pPr>
            <a:endParaRPr lang="ja-JP" altLang="en-US" dirty="0">
              <a:latin typeface="Arial" panose="020B0604020202020204" pitchFamily="34" charset="0"/>
            </a:endParaRPr>
          </a:p>
        </p:txBody>
      </p:sp>
      <p:sp>
        <p:nvSpPr>
          <p:cNvPr id="583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3581">
              <a:spcBef>
                <a:spcPct val="30000"/>
              </a:spcBef>
              <a:defRPr kumimoji="1" sz="1100">
                <a:solidFill>
                  <a:schemeClr val="tx1"/>
                </a:solidFill>
                <a:latin typeface="Arial" panose="020B0604020202020204" pitchFamily="34" charset="0"/>
                <a:ea typeface="ＭＳ Ｐ明朝" panose="02020600040205080304" pitchFamily="18" charset="-128"/>
              </a:defRPr>
            </a:lvl1pPr>
            <a:lvl2pPr marL="721750" indent="-277594" defTabSz="843581">
              <a:spcBef>
                <a:spcPct val="30000"/>
              </a:spcBef>
              <a:defRPr kumimoji="1" sz="1100">
                <a:solidFill>
                  <a:schemeClr val="tx1"/>
                </a:solidFill>
                <a:latin typeface="Arial" panose="020B0604020202020204" pitchFamily="34" charset="0"/>
                <a:ea typeface="ＭＳ Ｐ明朝" panose="02020600040205080304" pitchFamily="18" charset="-128"/>
              </a:defRPr>
            </a:lvl2pPr>
            <a:lvl3pPr marL="1110382" indent="-222073" defTabSz="843581">
              <a:spcBef>
                <a:spcPct val="30000"/>
              </a:spcBef>
              <a:defRPr kumimoji="1" sz="1100">
                <a:solidFill>
                  <a:schemeClr val="tx1"/>
                </a:solidFill>
                <a:latin typeface="Arial" panose="020B0604020202020204" pitchFamily="34" charset="0"/>
                <a:ea typeface="ＭＳ Ｐ明朝" panose="02020600040205080304" pitchFamily="18" charset="-128"/>
              </a:defRPr>
            </a:lvl3pPr>
            <a:lvl4pPr marL="1554535" indent="-222073" defTabSz="843581">
              <a:spcBef>
                <a:spcPct val="30000"/>
              </a:spcBef>
              <a:defRPr kumimoji="1" sz="1100">
                <a:solidFill>
                  <a:schemeClr val="tx1"/>
                </a:solidFill>
                <a:latin typeface="Arial" panose="020B0604020202020204" pitchFamily="34" charset="0"/>
                <a:ea typeface="ＭＳ Ｐ明朝" panose="02020600040205080304" pitchFamily="18" charset="-128"/>
              </a:defRPr>
            </a:lvl4pPr>
            <a:lvl5pPr marL="1998685" indent="-222073" defTabSz="843581">
              <a:spcBef>
                <a:spcPct val="30000"/>
              </a:spcBef>
              <a:defRPr kumimoji="1" sz="1100">
                <a:solidFill>
                  <a:schemeClr val="tx1"/>
                </a:solidFill>
                <a:latin typeface="Arial" panose="020B0604020202020204" pitchFamily="34" charset="0"/>
                <a:ea typeface="ＭＳ Ｐ明朝" panose="02020600040205080304" pitchFamily="18" charset="-128"/>
              </a:defRPr>
            </a:lvl5pPr>
            <a:lvl6pPr marL="2442838"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6pPr>
            <a:lvl7pPr marL="2886991"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7pPr>
            <a:lvl8pPr marL="3331145"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8pPr>
            <a:lvl9pPr marL="3775294"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9pPr>
          </a:lstStyle>
          <a:p>
            <a:pPr marL="0" marR="0" lvl="0" indent="0" algn="r" defTabSz="843581" rtl="0" eaLnBrk="1" fontAlgn="auto" latinLnBrk="0" hangingPunct="1">
              <a:lnSpc>
                <a:spcPct val="100000"/>
              </a:lnSpc>
              <a:spcBef>
                <a:spcPct val="0"/>
              </a:spcBef>
              <a:spcAft>
                <a:spcPts val="0"/>
              </a:spcAft>
              <a:buClrTx/>
              <a:buSzTx/>
              <a:buFontTx/>
              <a:buNone/>
              <a:tabLst/>
              <a:defRPr/>
            </a:pPr>
            <a:fld id="{D0432171-DC37-48A0-94EA-6610EC243919}" type="slidenum">
              <a:rPr kumimoji="1" lang="en-US" altLang="ja-JP"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843581" rtl="0" eaLnBrk="1" fontAlgn="auto" latinLnBrk="0" hangingPunct="1">
                <a:lnSpc>
                  <a:spcPct val="100000"/>
                </a:lnSpc>
                <a:spcBef>
                  <a:spcPct val="0"/>
                </a:spcBef>
                <a:spcAft>
                  <a:spcPts val="0"/>
                </a:spcAft>
                <a:buClrTx/>
                <a:buSzTx/>
                <a:buFontTx/>
                <a:buNone/>
                <a:tabLst/>
                <a:defRPr/>
              </a:pPr>
              <a:t>28</a:t>
            </a:fld>
            <a:endParaRPr kumimoji="1" lang="en-US" altLang="ja-JP" sz="13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795875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a:xfrm>
            <a:off x="-307975" y="284163"/>
            <a:ext cx="6759575" cy="3803650"/>
          </a:xfrm>
          <a:ln/>
        </p:spPr>
      </p:sp>
      <p:sp>
        <p:nvSpPr>
          <p:cNvPr id="58371" name="ノート プレースホルダ 2"/>
          <p:cNvSpPr>
            <a:spLocks noGrp="1"/>
          </p:cNvSpPr>
          <p:nvPr>
            <p:ph type="body" idx="1"/>
          </p:nvPr>
        </p:nvSpPr>
        <p:spPr>
          <a:xfrm>
            <a:off x="616778" y="5388150"/>
            <a:ext cx="5135925" cy="2826219"/>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81431">
              <a:defRPr/>
            </a:pPr>
            <a:endParaRPr lang="en-US" altLang="ja-JP" dirty="0">
              <a:latin typeface="Arial" panose="020B0604020202020204" pitchFamily="34" charset="0"/>
            </a:endParaRPr>
          </a:p>
        </p:txBody>
      </p:sp>
      <p:sp>
        <p:nvSpPr>
          <p:cNvPr id="583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3581">
              <a:spcBef>
                <a:spcPct val="30000"/>
              </a:spcBef>
              <a:defRPr kumimoji="1" sz="1100">
                <a:solidFill>
                  <a:schemeClr val="tx1"/>
                </a:solidFill>
                <a:latin typeface="Arial" panose="020B0604020202020204" pitchFamily="34" charset="0"/>
                <a:ea typeface="ＭＳ Ｐ明朝" panose="02020600040205080304" pitchFamily="18" charset="-128"/>
              </a:defRPr>
            </a:lvl1pPr>
            <a:lvl2pPr marL="721750" indent="-277594" defTabSz="843581">
              <a:spcBef>
                <a:spcPct val="30000"/>
              </a:spcBef>
              <a:defRPr kumimoji="1" sz="1100">
                <a:solidFill>
                  <a:schemeClr val="tx1"/>
                </a:solidFill>
                <a:latin typeface="Arial" panose="020B0604020202020204" pitchFamily="34" charset="0"/>
                <a:ea typeface="ＭＳ Ｐ明朝" panose="02020600040205080304" pitchFamily="18" charset="-128"/>
              </a:defRPr>
            </a:lvl2pPr>
            <a:lvl3pPr marL="1110382" indent="-222073" defTabSz="843581">
              <a:spcBef>
                <a:spcPct val="30000"/>
              </a:spcBef>
              <a:defRPr kumimoji="1" sz="1100">
                <a:solidFill>
                  <a:schemeClr val="tx1"/>
                </a:solidFill>
                <a:latin typeface="Arial" panose="020B0604020202020204" pitchFamily="34" charset="0"/>
                <a:ea typeface="ＭＳ Ｐ明朝" panose="02020600040205080304" pitchFamily="18" charset="-128"/>
              </a:defRPr>
            </a:lvl3pPr>
            <a:lvl4pPr marL="1554535" indent="-222073" defTabSz="843581">
              <a:spcBef>
                <a:spcPct val="30000"/>
              </a:spcBef>
              <a:defRPr kumimoji="1" sz="1100">
                <a:solidFill>
                  <a:schemeClr val="tx1"/>
                </a:solidFill>
                <a:latin typeface="Arial" panose="020B0604020202020204" pitchFamily="34" charset="0"/>
                <a:ea typeface="ＭＳ Ｐ明朝" panose="02020600040205080304" pitchFamily="18" charset="-128"/>
              </a:defRPr>
            </a:lvl4pPr>
            <a:lvl5pPr marL="1998685" indent="-222073" defTabSz="843581">
              <a:spcBef>
                <a:spcPct val="30000"/>
              </a:spcBef>
              <a:defRPr kumimoji="1" sz="1100">
                <a:solidFill>
                  <a:schemeClr val="tx1"/>
                </a:solidFill>
                <a:latin typeface="Arial" panose="020B0604020202020204" pitchFamily="34" charset="0"/>
                <a:ea typeface="ＭＳ Ｐ明朝" panose="02020600040205080304" pitchFamily="18" charset="-128"/>
              </a:defRPr>
            </a:lvl5pPr>
            <a:lvl6pPr marL="2442838"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6pPr>
            <a:lvl7pPr marL="2886991"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7pPr>
            <a:lvl8pPr marL="3331145"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8pPr>
            <a:lvl9pPr marL="3775294"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9pPr>
          </a:lstStyle>
          <a:p>
            <a:pPr marL="0" marR="0" lvl="0" indent="0" algn="r" defTabSz="843581" rtl="0" eaLnBrk="1" fontAlgn="auto" latinLnBrk="0" hangingPunct="1">
              <a:lnSpc>
                <a:spcPct val="100000"/>
              </a:lnSpc>
              <a:spcBef>
                <a:spcPct val="0"/>
              </a:spcBef>
              <a:spcAft>
                <a:spcPts val="0"/>
              </a:spcAft>
              <a:buClrTx/>
              <a:buSzTx/>
              <a:buFontTx/>
              <a:buNone/>
              <a:tabLst/>
              <a:defRPr/>
            </a:pPr>
            <a:fld id="{D0432171-DC37-48A0-94EA-6610EC243919}" type="slidenum">
              <a:rPr kumimoji="1" lang="en-US" altLang="ja-JP"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843581" rtl="0" eaLnBrk="1" fontAlgn="auto" latinLnBrk="0" hangingPunct="1">
                <a:lnSpc>
                  <a:spcPct val="100000"/>
                </a:lnSpc>
                <a:spcBef>
                  <a:spcPct val="0"/>
                </a:spcBef>
                <a:spcAft>
                  <a:spcPts val="0"/>
                </a:spcAft>
                <a:buClrTx/>
                <a:buSzTx/>
                <a:buFontTx/>
                <a:buNone/>
                <a:tabLst/>
                <a:defRPr/>
              </a:pPr>
              <a:t>29</a:t>
            </a:fld>
            <a:endParaRPr kumimoji="1" lang="en-US" altLang="ja-JP" sz="13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111214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a:xfrm>
            <a:off x="-307975" y="284163"/>
            <a:ext cx="6759575" cy="3803650"/>
          </a:xfrm>
          <a:ln/>
        </p:spPr>
      </p:sp>
      <p:sp>
        <p:nvSpPr>
          <p:cNvPr id="58371" name="ノート プレースホルダ 2"/>
          <p:cNvSpPr>
            <a:spLocks noGrp="1"/>
          </p:cNvSpPr>
          <p:nvPr>
            <p:ph type="body" idx="1"/>
          </p:nvPr>
        </p:nvSpPr>
        <p:spPr>
          <a:xfrm>
            <a:off x="616778" y="5388150"/>
            <a:ext cx="5135925" cy="2826219"/>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81431">
              <a:defRPr/>
            </a:pPr>
            <a:endParaRPr lang="ja-JP" altLang="en-US" dirty="0">
              <a:latin typeface="Arial" panose="020B0604020202020204" pitchFamily="34" charset="0"/>
            </a:endParaRPr>
          </a:p>
        </p:txBody>
      </p:sp>
      <p:sp>
        <p:nvSpPr>
          <p:cNvPr id="583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3581">
              <a:spcBef>
                <a:spcPct val="30000"/>
              </a:spcBef>
              <a:defRPr kumimoji="1" sz="1100">
                <a:solidFill>
                  <a:schemeClr val="tx1"/>
                </a:solidFill>
                <a:latin typeface="Arial" panose="020B0604020202020204" pitchFamily="34" charset="0"/>
                <a:ea typeface="ＭＳ Ｐ明朝" panose="02020600040205080304" pitchFamily="18" charset="-128"/>
              </a:defRPr>
            </a:lvl1pPr>
            <a:lvl2pPr marL="721750" indent="-277594" defTabSz="843581">
              <a:spcBef>
                <a:spcPct val="30000"/>
              </a:spcBef>
              <a:defRPr kumimoji="1" sz="1100">
                <a:solidFill>
                  <a:schemeClr val="tx1"/>
                </a:solidFill>
                <a:latin typeface="Arial" panose="020B0604020202020204" pitchFamily="34" charset="0"/>
                <a:ea typeface="ＭＳ Ｐ明朝" panose="02020600040205080304" pitchFamily="18" charset="-128"/>
              </a:defRPr>
            </a:lvl2pPr>
            <a:lvl3pPr marL="1110382" indent="-222073" defTabSz="843581">
              <a:spcBef>
                <a:spcPct val="30000"/>
              </a:spcBef>
              <a:defRPr kumimoji="1" sz="1100">
                <a:solidFill>
                  <a:schemeClr val="tx1"/>
                </a:solidFill>
                <a:latin typeface="Arial" panose="020B0604020202020204" pitchFamily="34" charset="0"/>
                <a:ea typeface="ＭＳ Ｐ明朝" panose="02020600040205080304" pitchFamily="18" charset="-128"/>
              </a:defRPr>
            </a:lvl3pPr>
            <a:lvl4pPr marL="1554535" indent="-222073" defTabSz="843581">
              <a:spcBef>
                <a:spcPct val="30000"/>
              </a:spcBef>
              <a:defRPr kumimoji="1" sz="1100">
                <a:solidFill>
                  <a:schemeClr val="tx1"/>
                </a:solidFill>
                <a:latin typeface="Arial" panose="020B0604020202020204" pitchFamily="34" charset="0"/>
                <a:ea typeface="ＭＳ Ｐ明朝" panose="02020600040205080304" pitchFamily="18" charset="-128"/>
              </a:defRPr>
            </a:lvl4pPr>
            <a:lvl5pPr marL="1998685" indent="-222073" defTabSz="843581">
              <a:spcBef>
                <a:spcPct val="30000"/>
              </a:spcBef>
              <a:defRPr kumimoji="1" sz="1100">
                <a:solidFill>
                  <a:schemeClr val="tx1"/>
                </a:solidFill>
                <a:latin typeface="Arial" panose="020B0604020202020204" pitchFamily="34" charset="0"/>
                <a:ea typeface="ＭＳ Ｐ明朝" panose="02020600040205080304" pitchFamily="18" charset="-128"/>
              </a:defRPr>
            </a:lvl5pPr>
            <a:lvl6pPr marL="2442838"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6pPr>
            <a:lvl7pPr marL="2886991"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7pPr>
            <a:lvl8pPr marL="3331145"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8pPr>
            <a:lvl9pPr marL="3775294"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9pPr>
          </a:lstStyle>
          <a:p>
            <a:pPr marL="0" marR="0" lvl="0" indent="0" algn="r" defTabSz="843581" rtl="0" eaLnBrk="1" fontAlgn="auto" latinLnBrk="0" hangingPunct="1">
              <a:lnSpc>
                <a:spcPct val="100000"/>
              </a:lnSpc>
              <a:spcBef>
                <a:spcPct val="0"/>
              </a:spcBef>
              <a:spcAft>
                <a:spcPts val="0"/>
              </a:spcAft>
              <a:buClrTx/>
              <a:buSzTx/>
              <a:buFontTx/>
              <a:buNone/>
              <a:tabLst/>
              <a:defRPr/>
            </a:pPr>
            <a:fld id="{D0432171-DC37-48A0-94EA-6610EC243919}" type="slidenum">
              <a:rPr kumimoji="1" lang="en-US" altLang="ja-JP"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843581" rtl="0" eaLnBrk="1" fontAlgn="auto" latinLnBrk="0" hangingPunct="1">
                <a:lnSpc>
                  <a:spcPct val="100000"/>
                </a:lnSpc>
                <a:spcBef>
                  <a:spcPct val="0"/>
                </a:spcBef>
                <a:spcAft>
                  <a:spcPts val="0"/>
                </a:spcAft>
                <a:buClrTx/>
                <a:buSzTx/>
                <a:buFontTx/>
                <a:buNone/>
                <a:tabLst/>
                <a:defRPr/>
              </a:pPr>
              <a:t>30</a:t>
            </a:fld>
            <a:endParaRPr kumimoji="1" lang="en-US" altLang="ja-JP" sz="13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674377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a:xfrm>
            <a:off x="-307975" y="284163"/>
            <a:ext cx="6759575" cy="3803650"/>
          </a:xfrm>
          <a:ln/>
        </p:spPr>
      </p:sp>
      <p:sp>
        <p:nvSpPr>
          <p:cNvPr id="58371" name="ノート プレースホルダ 2"/>
          <p:cNvSpPr>
            <a:spLocks noGrp="1"/>
          </p:cNvSpPr>
          <p:nvPr>
            <p:ph type="body" idx="1"/>
          </p:nvPr>
        </p:nvSpPr>
        <p:spPr>
          <a:xfrm>
            <a:off x="616778" y="5388150"/>
            <a:ext cx="5135925" cy="2826219"/>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81431">
              <a:defRPr/>
            </a:pPr>
            <a:endParaRPr lang="ja-JP" altLang="en-US" dirty="0">
              <a:latin typeface="Arial" panose="020B0604020202020204" pitchFamily="34" charset="0"/>
            </a:endParaRPr>
          </a:p>
        </p:txBody>
      </p:sp>
      <p:sp>
        <p:nvSpPr>
          <p:cNvPr id="583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3581">
              <a:spcBef>
                <a:spcPct val="30000"/>
              </a:spcBef>
              <a:defRPr kumimoji="1" sz="1100">
                <a:solidFill>
                  <a:schemeClr val="tx1"/>
                </a:solidFill>
                <a:latin typeface="Arial" panose="020B0604020202020204" pitchFamily="34" charset="0"/>
                <a:ea typeface="ＭＳ Ｐ明朝" panose="02020600040205080304" pitchFamily="18" charset="-128"/>
              </a:defRPr>
            </a:lvl1pPr>
            <a:lvl2pPr marL="721750" indent="-277594" defTabSz="843581">
              <a:spcBef>
                <a:spcPct val="30000"/>
              </a:spcBef>
              <a:defRPr kumimoji="1" sz="1100">
                <a:solidFill>
                  <a:schemeClr val="tx1"/>
                </a:solidFill>
                <a:latin typeface="Arial" panose="020B0604020202020204" pitchFamily="34" charset="0"/>
                <a:ea typeface="ＭＳ Ｐ明朝" panose="02020600040205080304" pitchFamily="18" charset="-128"/>
              </a:defRPr>
            </a:lvl2pPr>
            <a:lvl3pPr marL="1110382" indent="-222073" defTabSz="843581">
              <a:spcBef>
                <a:spcPct val="30000"/>
              </a:spcBef>
              <a:defRPr kumimoji="1" sz="1100">
                <a:solidFill>
                  <a:schemeClr val="tx1"/>
                </a:solidFill>
                <a:latin typeface="Arial" panose="020B0604020202020204" pitchFamily="34" charset="0"/>
                <a:ea typeface="ＭＳ Ｐ明朝" panose="02020600040205080304" pitchFamily="18" charset="-128"/>
              </a:defRPr>
            </a:lvl3pPr>
            <a:lvl4pPr marL="1554535" indent="-222073" defTabSz="843581">
              <a:spcBef>
                <a:spcPct val="30000"/>
              </a:spcBef>
              <a:defRPr kumimoji="1" sz="1100">
                <a:solidFill>
                  <a:schemeClr val="tx1"/>
                </a:solidFill>
                <a:latin typeface="Arial" panose="020B0604020202020204" pitchFamily="34" charset="0"/>
                <a:ea typeface="ＭＳ Ｐ明朝" panose="02020600040205080304" pitchFamily="18" charset="-128"/>
              </a:defRPr>
            </a:lvl4pPr>
            <a:lvl5pPr marL="1998685" indent="-222073" defTabSz="843581">
              <a:spcBef>
                <a:spcPct val="30000"/>
              </a:spcBef>
              <a:defRPr kumimoji="1" sz="1100">
                <a:solidFill>
                  <a:schemeClr val="tx1"/>
                </a:solidFill>
                <a:latin typeface="Arial" panose="020B0604020202020204" pitchFamily="34" charset="0"/>
                <a:ea typeface="ＭＳ Ｐ明朝" panose="02020600040205080304" pitchFamily="18" charset="-128"/>
              </a:defRPr>
            </a:lvl5pPr>
            <a:lvl6pPr marL="2442838"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6pPr>
            <a:lvl7pPr marL="2886991"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7pPr>
            <a:lvl8pPr marL="3331145"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8pPr>
            <a:lvl9pPr marL="3775294"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9pPr>
          </a:lstStyle>
          <a:p>
            <a:pPr marL="0" marR="0" lvl="0" indent="0" algn="r" defTabSz="843581" rtl="0" eaLnBrk="1" fontAlgn="auto" latinLnBrk="0" hangingPunct="1">
              <a:lnSpc>
                <a:spcPct val="100000"/>
              </a:lnSpc>
              <a:spcBef>
                <a:spcPct val="0"/>
              </a:spcBef>
              <a:spcAft>
                <a:spcPts val="0"/>
              </a:spcAft>
              <a:buClrTx/>
              <a:buSzTx/>
              <a:buFontTx/>
              <a:buNone/>
              <a:tabLst/>
              <a:defRPr/>
            </a:pPr>
            <a:fld id="{D0432171-DC37-48A0-94EA-6610EC243919}" type="slidenum">
              <a:rPr kumimoji="1" lang="en-US" altLang="ja-JP"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843581" rtl="0" eaLnBrk="1" fontAlgn="auto" latinLnBrk="0" hangingPunct="1">
                <a:lnSpc>
                  <a:spcPct val="100000"/>
                </a:lnSpc>
                <a:spcBef>
                  <a:spcPct val="0"/>
                </a:spcBef>
                <a:spcAft>
                  <a:spcPts val="0"/>
                </a:spcAft>
                <a:buClrTx/>
                <a:buSzTx/>
                <a:buFontTx/>
                <a:buNone/>
                <a:tabLst/>
                <a:defRPr/>
              </a:pPr>
              <a:t>31</a:t>
            </a:fld>
            <a:endParaRPr kumimoji="1" lang="en-US" altLang="ja-JP" sz="13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318868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a:xfrm>
            <a:off x="-307975" y="284163"/>
            <a:ext cx="6759575" cy="3803650"/>
          </a:xfrm>
          <a:ln/>
        </p:spPr>
      </p:sp>
      <p:sp>
        <p:nvSpPr>
          <p:cNvPr id="58371" name="ノート プレースホルダ 2"/>
          <p:cNvSpPr>
            <a:spLocks noGrp="1"/>
          </p:cNvSpPr>
          <p:nvPr>
            <p:ph type="body" idx="1"/>
          </p:nvPr>
        </p:nvSpPr>
        <p:spPr>
          <a:xfrm>
            <a:off x="616778" y="5388150"/>
            <a:ext cx="5135925" cy="2826219"/>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81431">
              <a:defRPr/>
            </a:pPr>
            <a:endParaRPr lang="ja-JP" altLang="en-US" dirty="0">
              <a:latin typeface="Arial" panose="020B0604020202020204" pitchFamily="34" charset="0"/>
            </a:endParaRPr>
          </a:p>
        </p:txBody>
      </p:sp>
      <p:sp>
        <p:nvSpPr>
          <p:cNvPr id="583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3581">
              <a:spcBef>
                <a:spcPct val="30000"/>
              </a:spcBef>
              <a:defRPr kumimoji="1" sz="1100">
                <a:solidFill>
                  <a:schemeClr val="tx1"/>
                </a:solidFill>
                <a:latin typeface="Arial" panose="020B0604020202020204" pitchFamily="34" charset="0"/>
                <a:ea typeface="ＭＳ Ｐ明朝" panose="02020600040205080304" pitchFamily="18" charset="-128"/>
              </a:defRPr>
            </a:lvl1pPr>
            <a:lvl2pPr marL="721750" indent="-277594" defTabSz="843581">
              <a:spcBef>
                <a:spcPct val="30000"/>
              </a:spcBef>
              <a:defRPr kumimoji="1" sz="1100">
                <a:solidFill>
                  <a:schemeClr val="tx1"/>
                </a:solidFill>
                <a:latin typeface="Arial" panose="020B0604020202020204" pitchFamily="34" charset="0"/>
                <a:ea typeface="ＭＳ Ｐ明朝" panose="02020600040205080304" pitchFamily="18" charset="-128"/>
              </a:defRPr>
            </a:lvl2pPr>
            <a:lvl3pPr marL="1110382" indent="-222073" defTabSz="843581">
              <a:spcBef>
                <a:spcPct val="30000"/>
              </a:spcBef>
              <a:defRPr kumimoji="1" sz="1100">
                <a:solidFill>
                  <a:schemeClr val="tx1"/>
                </a:solidFill>
                <a:latin typeface="Arial" panose="020B0604020202020204" pitchFamily="34" charset="0"/>
                <a:ea typeface="ＭＳ Ｐ明朝" panose="02020600040205080304" pitchFamily="18" charset="-128"/>
              </a:defRPr>
            </a:lvl3pPr>
            <a:lvl4pPr marL="1554535" indent="-222073" defTabSz="843581">
              <a:spcBef>
                <a:spcPct val="30000"/>
              </a:spcBef>
              <a:defRPr kumimoji="1" sz="1100">
                <a:solidFill>
                  <a:schemeClr val="tx1"/>
                </a:solidFill>
                <a:latin typeface="Arial" panose="020B0604020202020204" pitchFamily="34" charset="0"/>
                <a:ea typeface="ＭＳ Ｐ明朝" panose="02020600040205080304" pitchFamily="18" charset="-128"/>
              </a:defRPr>
            </a:lvl4pPr>
            <a:lvl5pPr marL="1998685" indent="-222073" defTabSz="843581">
              <a:spcBef>
                <a:spcPct val="30000"/>
              </a:spcBef>
              <a:defRPr kumimoji="1" sz="1100">
                <a:solidFill>
                  <a:schemeClr val="tx1"/>
                </a:solidFill>
                <a:latin typeface="Arial" panose="020B0604020202020204" pitchFamily="34" charset="0"/>
                <a:ea typeface="ＭＳ Ｐ明朝" panose="02020600040205080304" pitchFamily="18" charset="-128"/>
              </a:defRPr>
            </a:lvl5pPr>
            <a:lvl6pPr marL="2442838"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6pPr>
            <a:lvl7pPr marL="2886991"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7pPr>
            <a:lvl8pPr marL="3331145"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8pPr>
            <a:lvl9pPr marL="3775294"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9pPr>
          </a:lstStyle>
          <a:p>
            <a:pPr marL="0" marR="0" lvl="0" indent="0" algn="r" defTabSz="843581" rtl="0" eaLnBrk="1" fontAlgn="auto" latinLnBrk="0" hangingPunct="1">
              <a:lnSpc>
                <a:spcPct val="100000"/>
              </a:lnSpc>
              <a:spcBef>
                <a:spcPct val="0"/>
              </a:spcBef>
              <a:spcAft>
                <a:spcPts val="0"/>
              </a:spcAft>
              <a:buClrTx/>
              <a:buSzTx/>
              <a:buFontTx/>
              <a:buNone/>
              <a:tabLst/>
              <a:defRPr/>
            </a:pPr>
            <a:fld id="{D0432171-DC37-48A0-94EA-6610EC243919}" type="slidenum">
              <a:rPr kumimoji="1" lang="en-US" altLang="ja-JP"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843581" rtl="0" eaLnBrk="1" fontAlgn="auto" latinLnBrk="0" hangingPunct="1">
                <a:lnSpc>
                  <a:spcPct val="100000"/>
                </a:lnSpc>
                <a:spcBef>
                  <a:spcPct val="0"/>
                </a:spcBef>
                <a:spcAft>
                  <a:spcPts val="0"/>
                </a:spcAft>
                <a:buClrTx/>
                <a:buSzTx/>
                <a:buFontTx/>
                <a:buNone/>
                <a:tabLst/>
                <a:defRPr/>
              </a:pPr>
              <a:t>32</a:t>
            </a:fld>
            <a:endParaRPr kumimoji="1" lang="en-US" altLang="ja-JP" sz="13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189228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a:xfrm>
            <a:off x="-307975" y="284163"/>
            <a:ext cx="6759575" cy="3803650"/>
          </a:xfrm>
          <a:ln/>
        </p:spPr>
      </p:sp>
      <p:sp>
        <p:nvSpPr>
          <p:cNvPr id="58371" name="ノート プレースホルダ 2"/>
          <p:cNvSpPr>
            <a:spLocks noGrp="1"/>
          </p:cNvSpPr>
          <p:nvPr>
            <p:ph type="body" idx="1"/>
          </p:nvPr>
        </p:nvSpPr>
        <p:spPr>
          <a:xfrm>
            <a:off x="616778" y="5388150"/>
            <a:ext cx="5135925" cy="2826219"/>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81431">
              <a:defRPr/>
            </a:pPr>
            <a:endParaRPr lang="ja-JP" altLang="en-US" dirty="0">
              <a:latin typeface="Arial" panose="020B0604020202020204" pitchFamily="34" charset="0"/>
            </a:endParaRPr>
          </a:p>
        </p:txBody>
      </p:sp>
      <p:sp>
        <p:nvSpPr>
          <p:cNvPr id="583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3581">
              <a:spcBef>
                <a:spcPct val="30000"/>
              </a:spcBef>
              <a:defRPr kumimoji="1" sz="1100">
                <a:solidFill>
                  <a:schemeClr val="tx1"/>
                </a:solidFill>
                <a:latin typeface="Arial" panose="020B0604020202020204" pitchFamily="34" charset="0"/>
                <a:ea typeface="ＭＳ Ｐ明朝" panose="02020600040205080304" pitchFamily="18" charset="-128"/>
              </a:defRPr>
            </a:lvl1pPr>
            <a:lvl2pPr marL="721750" indent="-277594" defTabSz="843581">
              <a:spcBef>
                <a:spcPct val="30000"/>
              </a:spcBef>
              <a:defRPr kumimoji="1" sz="1100">
                <a:solidFill>
                  <a:schemeClr val="tx1"/>
                </a:solidFill>
                <a:latin typeface="Arial" panose="020B0604020202020204" pitchFamily="34" charset="0"/>
                <a:ea typeface="ＭＳ Ｐ明朝" panose="02020600040205080304" pitchFamily="18" charset="-128"/>
              </a:defRPr>
            </a:lvl2pPr>
            <a:lvl3pPr marL="1110382" indent="-222073" defTabSz="843581">
              <a:spcBef>
                <a:spcPct val="30000"/>
              </a:spcBef>
              <a:defRPr kumimoji="1" sz="1100">
                <a:solidFill>
                  <a:schemeClr val="tx1"/>
                </a:solidFill>
                <a:latin typeface="Arial" panose="020B0604020202020204" pitchFamily="34" charset="0"/>
                <a:ea typeface="ＭＳ Ｐ明朝" panose="02020600040205080304" pitchFamily="18" charset="-128"/>
              </a:defRPr>
            </a:lvl3pPr>
            <a:lvl4pPr marL="1554535" indent="-222073" defTabSz="843581">
              <a:spcBef>
                <a:spcPct val="30000"/>
              </a:spcBef>
              <a:defRPr kumimoji="1" sz="1100">
                <a:solidFill>
                  <a:schemeClr val="tx1"/>
                </a:solidFill>
                <a:latin typeface="Arial" panose="020B0604020202020204" pitchFamily="34" charset="0"/>
                <a:ea typeface="ＭＳ Ｐ明朝" panose="02020600040205080304" pitchFamily="18" charset="-128"/>
              </a:defRPr>
            </a:lvl4pPr>
            <a:lvl5pPr marL="1998685" indent="-222073" defTabSz="843581">
              <a:spcBef>
                <a:spcPct val="30000"/>
              </a:spcBef>
              <a:defRPr kumimoji="1" sz="1100">
                <a:solidFill>
                  <a:schemeClr val="tx1"/>
                </a:solidFill>
                <a:latin typeface="Arial" panose="020B0604020202020204" pitchFamily="34" charset="0"/>
                <a:ea typeface="ＭＳ Ｐ明朝" panose="02020600040205080304" pitchFamily="18" charset="-128"/>
              </a:defRPr>
            </a:lvl5pPr>
            <a:lvl6pPr marL="2442838"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6pPr>
            <a:lvl7pPr marL="2886991"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7pPr>
            <a:lvl8pPr marL="3331145"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8pPr>
            <a:lvl9pPr marL="3775294"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9pPr>
          </a:lstStyle>
          <a:p>
            <a:pPr marL="0" marR="0" lvl="0" indent="0" algn="r" defTabSz="843581" rtl="0" eaLnBrk="1" fontAlgn="auto" latinLnBrk="0" hangingPunct="1">
              <a:lnSpc>
                <a:spcPct val="100000"/>
              </a:lnSpc>
              <a:spcBef>
                <a:spcPct val="0"/>
              </a:spcBef>
              <a:spcAft>
                <a:spcPts val="0"/>
              </a:spcAft>
              <a:buClrTx/>
              <a:buSzTx/>
              <a:buFontTx/>
              <a:buNone/>
              <a:tabLst/>
              <a:defRPr/>
            </a:pPr>
            <a:fld id="{D0432171-DC37-48A0-94EA-6610EC243919}" type="slidenum">
              <a:rPr kumimoji="1" lang="en-US" altLang="ja-JP"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843581" rtl="0" eaLnBrk="1" fontAlgn="auto" latinLnBrk="0" hangingPunct="1">
                <a:lnSpc>
                  <a:spcPct val="100000"/>
                </a:lnSpc>
                <a:spcBef>
                  <a:spcPct val="0"/>
                </a:spcBef>
                <a:spcAft>
                  <a:spcPts val="0"/>
                </a:spcAft>
                <a:buClrTx/>
                <a:buSzTx/>
                <a:buFontTx/>
                <a:buNone/>
                <a:tabLst/>
                <a:defRPr/>
              </a:pPr>
              <a:t>33</a:t>
            </a:fld>
            <a:endParaRPr kumimoji="1" lang="en-US" altLang="ja-JP" sz="13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349772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a:xfrm>
            <a:off x="-238125" y="301625"/>
            <a:ext cx="7194550" cy="4048125"/>
          </a:xfrm>
          <a:ln/>
        </p:spPr>
      </p:sp>
      <p:sp>
        <p:nvSpPr>
          <p:cNvPr id="58371" name="ノート プレースホルダ 2"/>
          <p:cNvSpPr>
            <a:spLocks noGrp="1"/>
          </p:cNvSpPr>
          <p:nvPr>
            <p:ph type="body" idx="1"/>
          </p:nvPr>
        </p:nvSpPr>
        <p:spPr>
          <a:xfrm>
            <a:off x="674266" y="5733219"/>
            <a:ext cx="5614685" cy="300721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915060">
              <a:defRPr/>
            </a:pPr>
            <a:endParaRPr lang="en-US" altLang="ja-JP" dirty="0">
              <a:latin typeface="Arial" panose="020B0604020202020204" pitchFamily="34" charset="0"/>
            </a:endParaRPr>
          </a:p>
        </p:txBody>
      </p:sp>
      <p:sp>
        <p:nvSpPr>
          <p:cNvPr id="583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717">
              <a:spcBef>
                <a:spcPct val="30000"/>
              </a:spcBef>
              <a:defRPr kumimoji="1" sz="1100">
                <a:solidFill>
                  <a:schemeClr val="tx1"/>
                </a:solidFill>
                <a:latin typeface="Arial" panose="020B0604020202020204" pitchFamily="34" charset="0"/>
                <a:ea typeface="ＭＳ Ｐ明朝" panose="02020600040205080304" pitchFamily="18" charset="-128"/>
              </a:defRPr>
            </a:lvl1pPr>
            <a:lvl2pPr marL="776621" indent="-298701" defTabSz="907717">
              <a:spcBef>
                <a:spcPct val="30000"/>
              </a:spcBef>
              <a:defRPr kumimoji="1" sz="1100">
                <a:solidFill>
                  <a:schemeClr val="tx1"/>
                </a:solidFill>
                <a:latin typeface="Arial" panose="020B0604020202020204" pitchFamily="34" charset="0"/>
                <a:ea typeface="ＭＳ Ｐ明朝" panose="02020600040205080304" pitchFamily="18" charset="-128"/>
              </a:defRPr>
            </a:lvl2pPr>
            <a:lvl3pPr marL="1194802" indent="-238960" defTabSz="907717">
              <a:spcBef>
                <a:spcPct val="30000"/>
              </a:spcBef>
              <a:defRPr kumimoji="1" sz="1100">
                <a:solidFill>
                  <a:schemeClr val="tx1"/>
                </a:solidFill>
                <a:latin typeface="Arial" panose="020B0604020202020204" pitchFamily="34" charset="0"/>
                <a:ea typeface="ＭＳ Ｐ明朝" panose="02020600040205080304" pitchFamily="18" charset="-128"/>
              </a:defRPr>
            </a:lvl3pPr>
            <a:lvl4pPr marL="1672723" indent="-238960" defTabSz="907717">
              <a:spcBef>
                <a:spcPct val="30000"/>
              </a:spcBef>
              <a:defRPr kumimoji="1" sz="1100">
                <a:solidFill>
                  <a:schemeClr val="tx1"/>
                </a:solidFill>
                <a:latin typeface="Arial" panose="020B0604020202020204" pitchFamily="34" charset="0"/>
                <a:ea typeface="ＭＳ Ｐ明朝" panose="02020600040205080304" pitchFamily="18" charset="-128"/>
              </a:defRPr>
            </a:lvl4pPr>
            <a:lvl5pPr marL="2150643" indent="-238960" defTabSz="907717">
              <a:spcBef>
                <a:spcPct val="30000"/>
              </a:spcBef>
              <a:defRPr kumimoji="1" sz="1100">
                <a:solidFill>
                  <a:schemeClr val="tx1"/>
                </a:solidFill>
                <a:latin typeface="Arial" panose="020B0604020202020204" pitchFamily="34" charset="0"/>
                <a:ea typeface="ＭＳ Ｐ明朝" panose="02020600040205080304" pitchFamily="18" charset="-128"/>
              </a:defRPr>
            </a:lvl5pPr>
            <a:lvl6pPr marL="2628564" indent="-238960" defTabSz="907717"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6pPr>
            <a:lvl7pPr marL="3106485" indent="-238960" defTabSz="907717"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7pPr>
            <a:lvl8pPr marL="3584406" indent="-238960" defTabSz="907717"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8pPr>
            <a:lvl9pPr marL="4062328" indent="-238960" defTabSz="907717"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9pPr>
          </a:lstStyle>
          <a:p>
            <a:pPr>
              <a:spcBef>
                <a:spcPct val="0"/>
              </a:spcBef>
            </a:pPr>
            <a:fld id="{D0432171-DC37-48A0-94EA-6610EC243919}" type="slidenum">
              <a:rPr lang="en-US" altLang="ja-JP" sz="1300">
                <a:solidFill>
                  <a:prstClr val="black"/>
                </a:solidFill>
                <a:ea typeface="ＭＳ Ｐゴシック" panose="020B0600070205080204" pitchFamily="50" charset="-128"/>
              </a:rPr>
              <a:pPr>
                <a:spcBef>
                  <a:spcPct val="0"/>
                </a:spcBef>
              </a:pPr>
              <a:t>34</a:t>
            </a:fld>
            <a:endParaRPr lang="en-US" altLang="ja-JP" sz="1300"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853146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p:cNvSpPr>
            <a:spLocks noGrp="1" noRot="1" noChangeAspect="1" noTextEdit="1"/>
          </p:cNvSpPr>
          <p:nvPr>
            <p:ph type="sldImg"/>
          </p:nvPr>
        </p:nvSpPr>
        <p:spPr>
          <a:xfrm>
            <a:off x="-304800" y="284163"/>
            <a:ext cx="6781800" cy="3814762"/>
          </a:xfrm>
          <a:ln/>
        </p:spPr>
      </p:sp>
      <p:sp>
        <p:nvSpPr>
          <p:cNvPr id="56323" name="ノート プレースホルダ 2"/>
          <p:cNvSpPr>
            <a:spLocks noGrp="1"/>
          </p:cNvSpPr>
          <p:nvPr>
            <p:ph type="body" idx="1"/>
          </p:nvPr>
        </p:nvSpPr>
        <p:spPr>
          <a:xfrm>
            <a:off x="618511" y="5401944"/>
            <a:ext cx="5150327" cy="2833456"/>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82576">
              <a:defRPr/>
            </a:pPr>
            <a:endParaRPr lang="en-US" altLang="ja-JP" dirty="0">
              <a:latin typeface="Arial" panose="020B0604020202020204" pitchFamily="34" charset="0"/>
            </a:endParaRPr>
          </a:p>
        </p:txBody>
      </p:sp>
      <p:sp>
        <p:nvSpPr>
          <p:cNvPr id="563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9424">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2522" indent="-266354" defTabSz="809424">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5420" indent="-213084" defTabSz="809424">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91589" indent="-213084" defTabSz="809424">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17755" indent="-213084" defTabSz="809424">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43924" indent="-213084" defTabSz="80942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70091" indent="-213084" defTabSz="80942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96260" indent="-213084" defTabSz="80942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22427" indent="-213084" defTabSz="80942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defRPr/>
            </a:pPr>
            <a:fld id="{ACC85D28-913F-448D-9728-6199D6440866}" type="slidenum">
              <a:rPr lang="en-US" altLang="ja-JP" sz="1200">
                <a:solidFill>
                  <a:prstClr val="black"/>
                </a:solidFill>
                <a:ea typeface="ＭＳ Ｐゴシック" panose="020B0600070205080204" pitchFamily="50" charset="-128"/>
              </a:rPr>
              <a:pPr>
                <a:spcBef>
                  <a:spcPct val="0"/>
                </a:spcBef>
                <a:defRPr/>
              </a:pPr>
              <a:t>35</a:t>
            </a:fld>
            <a:endParaRPr lang="en-US" altLang="ja-JP" sz="1200"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3786448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4" y="2130428"/>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4" y="3886200"/>
            <a:ext cx="8534400" cy="1752600"/>
          </a:xfrm>
        </p:spPr>
        <p:txBody>
          <a:bodyPr/>
          <a:lstStyle>
            <a:lvl1pPr marL="0" indent="0" algn="ctr">
              <a:buNone/>
              <a:defRPr/>
            </a:lvl1pPr>
            <a:lvl2pPr marL="519262" indent="0" algn="ctr">
              <a:buNone/>
              <a:defRPr/>
            </a:lvl2pPr>
            <a:lvl3pPr marL="1038525" indent="0" algn="ctr">
              <a:buNone/>
              <a:defRPr/>
            </a:lvl3pPr>
            <a:lvl4pPr marL="1557789" indent="0" algn="ctr">
              <a:buNone/>
              <a:defRPr/>
            </a:lvl4pPr>
            <a:lvl5pPr marL="2077051" indent="0" algn="ctr">
              <a:buNone/>
              <a:defRPr/>
            </a:lvl5pPr>
            <a:lvl6pPr marL="2596315" indent="0" algn="ctr">
              <a:buNone/>
              <a:defRPr/>
            </a:lvl6pPr>
            <a:lvl7pPr marL="3115575" indent="0" algn="ctr">
              <a:buNone/>
              <a:defRPr/>
            </a:lvl7pPr>
            <a:lvl8pPr marL="3634840" indent="0" algn="ctr">
              <a:buNone/>
              <a:defRPr/>
            </a:lvl8pPr>
            <a:lvl9pPr marL="4154104"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0D759B-2A63-42FE-8CAF-DA3EBAB3D0D0}"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923129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DEF12E-767A-4E9F-9C28-97186B6A874B}"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654913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44"/>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44"/>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74EECE-4F75-432A-8079-26BE138441F9}"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023758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8ADFB2-13A9-4872-AE5A-9476BE3B1A29}"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581922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7"/>
            <a:ext cx="10363200" cy="1362075"/>
          </a:xfrm>
        </p:spPr>
        <p:txBody>
          <a:bodyPr anchor="t"/>
          <a:lstStyle>
            <a:lvl1pPr algn="l">
              <a:defRPr sz="4533"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267"/>
            </a:lvl1pPr>
            <a:lvl2pPr marL="519262" indent="0">
              <a:buNone/>
              <a:defRPr sz="2133"/>
            </a:lvl2pPr>
            <a:lvl3pPr marL="1038525" indent="0">
              <a:buNone/>
              <a:defRPr sz="1733"/>
            </a:lvl3pPr>
            <a:lvl4pPr marL="1557789" indent="0">
              <a:buNone/>
              <a:defRPr sz="1600"/>
            </a:lvl4pPr>
            <a:lvl5pPr marL="2077051" indent="0">
              <a:buNone/>
              <a:defRPr sz="1600"/>
            </a:lvl5pPr>
            <a:lvl6pPr marL="2596315" indent="0">
              <a:buNone/>
              <a:defRPr sz="1600"/>
            </a:lvl6pPr>
            <a:lvl7pPr marL="3115575" indent="0">
              <a:buNone/>
              <a:defRPr sz="1600"/>
            </a:lvl7pPr>
            <a:lvl8pPr marL="3634840" indent="0">
              <a:buNone/>
              <a:defRPr sz="1600"/>
            </a:lvl8pPr>
            <a:lvl9pPr marL="4154104" indent="0">
              <a:buNone/>
              <a:defRPr sz="16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FD0B91-7591-48B3-BC97-016D04CCE617}"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951369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1" y="1600204"/>
            <a:ext cx="5384800" cy="4525963"/>
          </a:xfrm>
        </p:spPr>
        <p:txBody>
          <a:bodyPr/>
          <a:lstStyle>
            <a:lvl1pPr>
              <a:defRPr sz="3200"/>
            </a:lvl1pPr>
            <a:lvl2pPr>
              <a:defRPr sz="2667"/>
            </a:lvl2pPr>
            <a:lvl3pPr>
              <a:defRPr sz="2267"/>
            </a:lvl3pPr>
            <a:lvl4pPr>
              <a:defRPr sz="2133"/>
            </a:lvl4pPr>
            <a:lvl5pPr>
              <a:defRPr sz="2133"/>
            </a:lvl5pPr>
            <a:lvl6pPr>
              <a:defRPr sz="2133"/>
            </a:lvl6pPr>
            <a:lvl7pPr>
              <a:defRPr sz="2133"/>
            </a:lvl7pPr>
            <a:lvl8pPr>
              <a:defRPr sz="2133"/>
            </a:lvl8pPr>
            <a:lvl9pPr>
              <a:defRPr sz="213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4"/>
            <a:ext cx="5384800" cy="4525963"/>
          </a:xfrm>
        </p:spPr>
        <p:txBody>
          <a:bodyPr/>
          <a:lstStyle>
            <a:lvl1pPr>
              <a:defRPr sz="3200"/>
            </a:lvl1pPr>
            <a:lvl2pPr>
              <a:defRPr sz="2667"/>
            </a:lvl2pPr>
            <a:lvl3pPr>
              <a:defRPr sz="2267"/>
            </a:lvl3pPr>
            <a:lvl4pPr>
              <a:defRPr sz="2133"/>
            </a:lvl4pPr>
            <a:lvl5pPr>
              <a:defRPr sz="2133"/>
            </a:lvl5pPr>
            <a:lvl6pPr>
              <a:defRPr sz="2133"/>
            </a:lvl6pPr>
            <a:lvl7pPr>
              <a:defRPr sz="2133"/>
            </a:lvl7pPr>
            <a:lvl8pPr>
              <a:defRPr sz="2133"/>
            </a:lvl8pPr>
            <a:lvl9pPr>
              <a:defRPr sz="213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3A1BCF-2FDC-4F71-8C92-99A2EC03B936}"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163925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3" y="1535112"/>
            <a:ext cx="5386916" cy="639763"/>
          </a:xfrm>
        </p:spPr>
        <p:txBody>
          <a:bodyPr anchor="b"/>
          <a:lstStyle>
            <a:lvl1pPr marL="0" indent="0">
              <a:buNone/>
              <a:defRPr sz="2667" b="1"/>
            </a:lvl1pPr>
            <a:lvl2pPr marL="519262" indent="0">
              <a:buNone/>
              <a:defRPr sz="2267" b="1"/>
            </a:lvl2pPr>
            <a:lvl3pPr marL="1038525" indent="0">
              <a:buNone/>
              <a:defRPr sz="2133" b="1"/>
            </a:lvl3pPr>
            <a:lvl4pPr marL="1557789" indent="0">
              <a:buNone/>
              <a:defRPr sz="1733" b="1"/>
            </a:lvl4pPr>
            <a:lvl5pPr marL="2077051" indent="0">
              <a:buNone/>
              <a:defRPr sz="1733" b="1"/>
            </a:lvl5pPr>
            <a:lvl6pPr marL="2596315" indent="0">
              <a:buNone/>
              <a:defRPr sz="1733" b="1"/>
            </a:lvl6pPr>
            <a:lvl7pPr marL="3115575" indent="0">
              <a:buNone/>
              <a:defRPr sz="1733" b="1"/>
            </a:lvl7pPr>
            <a:lvl8pPr marL="3634840" indent="0">
              <a:buNone/>
              <a:defRPr sz="1733" b="1"/>
            </a:lvl8pPr>
            <a:lvl9pPr marL="4154104" indent="0">
              <a:buNone/>
              <a:defRPr sz="1733"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3" y="2174875"/>
            <a:ext cx="5386916" cy="3951288"/>
          </a:xfrm>
        </p:spPr>
        <p:txBody>
          <a:bodyPr/>
          <a:lstStyle>
            <a:lvl1pPr>
              <a:defRPr sz="2667"/>
            </a:lvl1pPr>
            <a:lvl2pPr>
              <a:defRPr sz="2267"/>
            </a:lvl2pPr>
            <a:lvl3pPr>
              <a:defRPr sz="2133"/>
            </a:lvl3pPr>
            <a:lvl4pPr>
              <a:defRPr sz="1733"/>
            </a:lvl4pPr>
            <a:lvl5pPr>
              <a:defRPr sz="1733"/>
            </a:lvl5pPr>
            <a:lvl6pPr>
              <a:defRPr sz="1733"/>
            </a:lvl6pPr>
            <a:lvl7pPr>
              <a:defRPr sz="1733"/>
            </a:lvl7pPr>
            <a:lvl8pPr>
              <a:defRPr sz="1733"/>
            </a:lvl8pPr>
            <a:lvl9pPr>
              <a:defRPr sz="173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73" y="1535112"/>
            <a:ext cx="5389033" cy="639763"/>
          </a:xfrm>
        </p:spPr>
        <p:txBody>
          <a:bodyPr anchor="b"/>
          <a:lstStyle>
            <a:lvl1pPr marL="0" indent="0">
              <a:buNone/>
              <a:defRPr sz="2667" b="1"/>
            </a:lvl1pPr>
            <a:lvl2pPr marL="519262" indent="0">
              <a:buNone/>
              <a:defRPr sz="2267" b="1"/>
            </a:lvl2pPr>
            <a:lvl3pPr marL="1038525" indent="0">
              <a:buNone/>
              <a:defRPr sz="2133" b="1"/>
            </a:lvl3pPr>
            <a:lvl4pPr marL="1557789" indent="0">
              <a:buNone/>
              <a:defRPr sz="1733" b="1"/>
            </a:lvl4pPr>
            <a:lvl5pPr marL="2077051" indent="0">
              <a:buNone/>
              <a:defRPr sz="1733" b="1"/>
            </a:lvl5pPr>
            <a:lvl6pPr marL="2596315" indent="0">
              <a:buNone/>
              <a:defRPr sz="1733" b="1"/>
            </a:lvl6pPr>
            <a:lvl7pPr marL="3115575" indent="0">
              <a:buNone/>
              <a:defRPr sz="1733" b="1"/>
            </a:lvl7pPr>
            <a:lvl8pPr marL="3634840" indent="0">
              <a:buNone/>
              <a:defRPr sz="1733" b="1"/>
            </a:lvl8pPr>
            <a:lvl9pPr marL="4154104" indent="0">
              <a:buNone/>
              <a:defRPr sz="1733"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73" y="2174875"/>
            <a:ext cx="5389033" cy="3951288"/>
          </a:xfrm>
        </p:spPr>
        <p:txBody>
          <a:bodyPr/>
          <a:lstStyle>
            <a:lvl1pPr>
              <a:defRPr sz="2667"/>
            </a:lvl1pPr>
            <a:lvl2pPr>
              <a:defRPr sz="2267"/>
            </a:lvl2pPr>
            <a:lvl3pPr>
              <a:defRPr sz="2133"/>
            </a:lvl3pPr>
            <a:lvl4pPr>
              <a:defRPr sz="1733"/>
            </a:lvl4pPr>
            <a:lvl5pPr>
              <a:defRPr sz="1733"/>
            </a:lvl5pPr>
            <a:lvl6pPr>
              <a:defRPr sz="1733"/>
            </a:lvl6pPr>
            <a:lvl7pPr>
              <a:defRPr sz="1733"/>
            </a:lvl7pPr>
            <a:lvl8pPr>
              <a:defRPr sz="1733"/>
            </a:lvl8pPr>
            <a:lvl9pPr>
              <a:defRPr sz="173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74C2D67-D6DE-4571-BDFB-D0964146DF3F}"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58846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16EE80E-3AFE-4996-971D-32193410743E}"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547770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6D28274-22DC-4DD9-8BA4-E8FDA6DE0EF7}"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108712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3"/>
            <a:ext cx="4011084" cy="1162049"/>
          </a:xfrm>
        </p:spPr>
        <p:txBody>
          <a:bodyPr anchor="b"/>
          <a:lstStyle>
            <a:lvl1pPr algn="l">
              <a:defRPr sz="2267" b="1"/>
            </a:lvl1pPr>
          </a:lstStyle>
          <a:p>
            <a:r>
              <a:rPr lang="ja-JP" altLang="en-US"/>
              <a:t>マスタ タイトルの書式設定</a:t>
            </a:r>
          </a:p>
        </p:txBody>
      </p:sp>
      <p:sp>
        <p:nvSpPr>
          <p:cNvPr id="3" name="コンテンツ プレースホルダ 2"/>
          <p:cNvSpPr>
            <a:spLocks noGrp="1"/>
          </p:cNvSpPr>
          <p:nvPr>
            <p:ph idx="1"/>
          </p:nvPr>
        </p:nvSpPr>
        <p:spPr>
          <a:xfrm>
            <a:off x="4766740" y="273057"/>
            <a:ext cx="6815667" cy="5853112"/>
          </a:xfrm>
        </p:spPr>
        <p:txBody>
          <a:bodyPr/>
          <a:lstStyle>
            <a:lvl1pPr>
              <a:defRPr sz="3733"/>
            </a:lvl1pPr>
            <a:lvl2pPr>
              <a:defRPr sz="3200"/>
            </a:lvl2pPr>
            <a:lvl3pPr>
              <a:defRPr sz="2667"/>
            </a:lvl3pPr>
            <a:lvl4pPr>
              <a:defRPr sz="2267"/>
            </a:lvl4pPr>
            <a:lvl5pPr>
              <a:defRPr sz="2267"/>
            </a:lvl5pPr>
            <a:lvl6pPr>
              <a:defRPr sz="2267"/>
            </a:lvl6pPr>
            <a:lvl7pPr>
              <a:defRPr sz="2267"/>
            </a:lvl7pPr>
            <a:lvl8pPr>
              <a:defRPr sz="2267"/>
            </a:lvl8pPr>
            <a:lvl9pPr>
              <a:defRPr sz="226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4"/>
            <a:ext cx="4011084" cy="4691063"/>
          </a:xfrm>
        </p:spPr>
        <p:txBody>
          <a:bodyPr/>
          <a:lstStyle>
            <a:lvl1pPr marL="0" indent="0">
              <a:buNone/>
              <a:defRPr sz="1600"/>
            </a:lvl1pPr>
            <a:lvl2pPr marL="519262" indent="0">
              <a:buNone/>
              <a:defRPr sz="1333"/>
            </a:lvl2pPr>
            <a:lvl3pPr marL="1038525" indent="0">
              <a:buNone/>
              <a:defRPr sz="1067"/>
            </a:lvl3pPr>
            <a:lvl4pPr marL="1557789" indent="0">
              <a:buNone/>
              <a:defRPr sz="933"/>
            </a:lvl4pPr>
            <a:lvl5pPr marL="2077051" indent="0">
              <a:buNone/>
              <a:defRPr sz="933"/>
            </a:lvl5pPr>
            <a:lvl6pPr marL="2596315" indent="0">
              <a:buNone/>
              <a:defRPr sz="933"/>
            </a:lvl6pPr>
            <a:lvl7pPr marL="3115575" indent="0">
              <a:buNone/>
              <a:defRPr sz="933"/>
            </a:lvl7pPr>
            <a:lvl8pPr marL="3634840" indent="0">
              <a:buNone/>
              <a:defRPr sz="933"/>
            </a:lvl8pPr>
            <a:lvl9pPr marL="4154104" indent="0">
              <a:buNone/>
              <a:defRPr sz="933"/>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56F1FC-C14E-470F-AD7C-5C9C7C744C5A}"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468001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6" y="4800599"/>
            <a:ext cx="7315200" cy="566739"/>
          </a:xfrm>
        </p:spPr>
        <p:txBody>
          <a:bodyPr anchor="b"/>
          <a:lstStyle>
            <a:lvl1pPr algn="l">
              <a:defRPr sz="2267" b="1"/>
            </a:lvl1pPr>
          </a:lstStyle>
          <a:p>
            <a:r>
              <a:rPr lang="ja-JP" altLang="en-US"/>
              <a:t>マスタ タイトルの書式設定</a:t>
            </a:r>
          </a:p>
        </p:txBody>
      </p:sp>
      <p:sp>
        <p:nvSpPr>
          <p:cNvPr id="3" name="図プレースホルダ 2"/>
          <p:cNvSpPr>
            <a:spLocks noGrp="1"/>
          </p:cNvSpPr>
          <p:nvPr>
            <p:ph type="pic" idx="1"/>
          </p:nvPr>
        </p:nvSpPr>
        <p:spPr>
          <a:xfrm>
            <a:off x="2389716" y="612775"/>
            <a:ext cx="7315200" cy="4114800"/>
          </a:xfrm>
        </p:spPr>
        <p:txBody>
          <a:bodyPr/>
          <a:lstStyle>
            <a:lvl1pPr marL="0" indent="0">
              <a:buNone/>
              <a:defRPr sz="3733"/>
            </a:lvl1pPr>
            <a:lvl2pPr marL="519262" indent="0">
              <a:buNone/>
              <a:defRPr sz="3200"/>
            </a:lvl2pPr>
            <a:lvl3pPr marL="1038525" indent="0">
              <a:buNone/>
              <a:defRPr sz="2667"/>
            </a:lvl3pPr>
            <a:lvl4pPr marL="1557789" indent="0">
              <a:buNone/>
              <a:defRPr sz="2267"/>
            </a:lvl4pPr>
            <a:lvl5pPr marL="2077051" indent="0">
              <a:buNone/>
              <a:defRPr sz="2267"/>
            </a:lvl5pPr>
            <a:lvl6pPr marL="2596315" indent="0">
              <a:buNone/>
              <a:defRPr sz="2267"/>
            </a:lvl6pPr>
            <a:lvl7pPr marL="3115575" indent="0">
              <a:buNone/>
              <a:defRPr sz="2267"/>
            </a:lvl7pPr>
            <a:lvl8pPr marL="3634840" indent="0">
              <a:buNone/>
              <a:defRPr sz="2267"/>
            </a:lvl8pPr>
            <a:lvl9pPr marL="4154104" indent="0">
              <a:buNone/>
              <a:defRPr sz="2267"/>
            </a:lvl9pPr>
          </a:lstStyle>
          <a:p>
            <a:pPr lvl="0"/>
            <a:endParaRPr lang="ja-JP" altLang="en-US" noProof="0"/>
          </a:p>
        </p:txBody>
      </p:sp>
      <p:sp>
        <p:nvSpPr>
          <p:cNvPr id="4" name="テキスト プレースホルダ 3"/>
          <p:cNvSpPr>
            <a:spLocks noGrp="1"/>
          </p:cNvSpPr>
          <p:nvPr>
            <p:ph type="body" sz="half" idx="2"/>
          </p:nvPr>
        </p:nvSpPr>
        <p:spPr>
          <a:xfrm>
            <a:off x="2389716" y="5367339"/>
            <a:ext cx="7315200" cy="804863"/>
          </a:xfrm>
        </p:spPr>
        <p:txBody>
          <a:bodyPr/>
          <a:lstStyle>
            <a:lvl1pPr marL="0" indent="0">
              <a:buNone/>
              <a:defRPr sz="1600"/>
            </a:lvl1pPr>
            <a:lvl2pPr marL="519262" indent="0">
              <a:buNone/>
              <a:defRPr sz="1333"/>
            </a:lvl2pPr>
            <a:lvl3pPr marL="1038525" indent="0">
              <a:buNone/>
              <a:defRPr sz="1067"/>
            </a:lvl3pPr>
            <a:lvl4pPr marL="1557789" indent="0">
              <a:buNone/>
              <a:defRPr sz="933"/>
            </a:lvl4pPr>
            <a:lvl5pPr marL="2077051" indent="0">
              <a:buNone/>
              <a:defRPr sz="933"/>
            </a:lvl5pPr>
            <a:lvl6pPr marL="2596315" indent="0">
              <a:buNone/>
              <a:defRPr sz="933"/>
            </a:lvl6pPr>
            <a:lvl7pPr marL="3115575" indent="0">
              <a:buNone/>
              <a:defRPr sz="933"/>
            </a:lvl7pPr>
            <a:lvl8pPr marL="3634840" indent="0">
              <a:buNone/>
              <a:defRPr sz="933"/>
            </a:lvl8pPr>
            <a:lvl9pPr marL="4154104" indent="0">
              <a:buNone/>
              <a:defRPr sz="933"/>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0D2261-A610-436E-B7D2-0C79F1DB1D60}"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799150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09600" y="1600200"/>
            <a:ext cx="10972800" cy="452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09600" y="6244167"/>
            <a:ext cx="2844800" cy="478367"/>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eaLnBrk="1" hangingPunct="1">
              <a:defRPr sz="1600">
                <a:latin typeface="Arial" charset="0"/>
                <a:ea typeface="ＭＳ Ｐゴシック" pitchFamily="50" charset="-128"/>
              </a:defRPr>
            </a:lvl1pPr>
          </a:lstStyle>
          <a:p>
            <a:pPr fontAlgn="base">
              <a:spcBef>
                <a:spcPct val="0"/>
              </a:spcBef>
              <a:spcAft>
                <a:spcPct val="0"/>
              </a:spcAft>
              <a:defRPr/>
            </a:pPr>
            <a:endParaRPr lang="en-US" altLang="ja-JP" dirty="0">
              <a:solidFill>
                <a:srgbClr val="000000"/>
              </a:solidFill>
            </a:endParaRPr>
          </a:p>
        </p:txBody>
      </p:sp>
      <p:sp>
        <p:nvSpPr>
          <p:cNvPr id="1029" name="Rectangle 5"/>
          <p:cNvSpPr>
            <a:spLocks noGrp="1" noChangeArrowheads="1"/>
          </p:cNvSpPr>
          <p:nvPr>
            <p:ph type="ftr" sz="quarter" idx="3"/>
          </p:nvPr>
        </p:nvSpPr>
        <p:spPr bwMode="auto">
          <a:xfrm>
            <a:off x="4165600" y="6244167"/>
            <a:ext cx="3860800" cy="478367"/>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ctr" eaLnBrk="1" hangingPunct="1">
              <a:defRPr sz="1600">
                <a:latin typeface="Arial" charset="0"/>
                <a:ea typeface="ＭＳ Ｐゴシック" pitchFamily="50" charset="-128"/>
              </a:defRPr>
            </a:lvl1pPr>
          </a:lstStyle>
          <a:p>
            <a:pPr fontAlgn="base">
              <a:spcBef>
                <a:spcPct val="0"/>
              </a:spcBef>
              <a:spcAft>
                <a:spcPct val="0"/>
              </a:spcAft>
              <a:defRPr/>
            </a:pPr>
            <a:endParaRPr lang="en-US" altLang="ja-JP" dirty="0">
              <a:solidFill>
                <a:srgbClr val="000000"/>
              </a:solidFill>
            </a:endParaRPr>
          </a:p>
        </p:txBody>
      </p:sp>
      <p:sp>
        <p:nvSpPr>
          <p:cNvPr id="1030" name="Rectangle 6"/>
          <p:cNvSpPr>
            <a:spLocks noGrp="1" noChangeArrowheads="1"/>
          </p:cNvSpPr>
          <p:nvPr>
            <p:ph type="sldNum" sz="quarter" idx="4"/>
          </p:nvPr>
        </p:nvSpPr>
        <p:spPr bwMode="auto">
          <a:xfrm>
            <a:off x="8737600" y="6244167"/>
            <a:ext cx="2844800" cy="478367"/>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r" eaLnBrk="1" hangingPunct="1">
              <a:defRPr sz="1600"/>
            </a:lvl1pPr>
          </a:lstStyle>
          <a:p>
            <a:pPr fontAlgn="base">
              <a:spcBef>
                <a:spcPct val="0"/>
              </a:spcBef>
              <a:spcAft>
                <a:spcPct val="0"/>
              </a:spcAft>
              <a:defRPr/>
            </a:pPr>
            <a:fld id="{158F117A-CDBA-493B-BEEA-DF0564C9D5E0}" type="slidenum">
              <a:rPr lang="en-US" altLang="ja-JP">
                <a:solidFill>
                  <a:srgbClr val="000000"/>
                </a:solidFill>
              </a:rPr>
              <a:pPr fontAlgn="base">
                <a:spcBef>
                  <a:spcPct val="0"/>
                </a:spcBef>
                <a:spcAft>
                  <a:spcPct val="0"/>
                </a:spcAft>
                <a:defRPr/>
              </a:pPr>
              <a:t>‹#›</a:t>
            </a:fld>
            <a:endParaRPr lang="en-US" altLang="ja-JP" dirty="0">
              <a:solidFill>
                <a:srgbClr val="000000"/>
              </a:solidFill>
            </a:endParaRPr>
          </a:p>
        </p:txBody>
      </p:sp>
    </p:spTree>
    <p:extLst>
      <p:ext uri="{BB962C8B-B14F-4D97-AF65-F5344CB8AC3E}">
        <p14:creationId xmlns:p14="http://schemas.microsoft.com/office/powerpoint/2010/main" val="31149666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spcBef>
          <a:spcPct val="0"/>
        </a:spcBef>
        <a:spcAft>
          <a:spcPct val="0"/>
        </a:spcAft>
        <a:defRPr kumimoji="1" sz="4933">
          <a:solidFill>
            <a:schemeClr val="tx2"/>
          </a:solidFill>
          <a:latin typeface="+mj-lt"/>
          <a:ea typeface="+mj-ea"/>
          <a:cs typeface="+mj-cs"/>
        </a:defRPr>
      </a:lvl1pPr>
      <a:lvl2pPr algn="ctr" rtl="0" eaLnBrk="0" fontAlgn="base" hangingPunct="0">
        <a:spcBef>
          <a:spcPct val="0"/>
        </a:spcBef>
        <a:spcAft>
          <a:spcPct val="0"/>
        </a:spcAft>
        <a:defRPr kumimoji="1" sz="4933">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933">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933">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933">
          <a:solidFill>
            <a:schemeClr val="tx2"/>
          </a:solidFill>
          <a:latin typeface="Arial" charset="0"/>
          <a:ea typeface="ＭＳ Ｐゴシック" pitchFamily="50" charset="-128"/>
        </a:defRPr>
      </a:lvl5pPr>
      <a:lvl6pPr marL="519262" algn="ctr" rtl="0" fontAlgn="base">
        <a:spcBef>
          <a:spcPct val="0"/>
        </a:spcBef>
        <a:spcAft>
          <a:spcPct val="0"/>
        </a:spcAft>
        <a:defRPr kumimoji="1" sz="4933">
          <a:solidFill>
            <a:schemeClr val="tx2"/>
          </a:solidFill>
          <a:latin typeface="Arial" charset="0"/>
          <a:ea typeface="ＭＳ Ｐゴシック" pitchFamily="50" charset="-128"/>
        </a:defRPr>
      </a:lvl6pPr>
      <a:lvl7pPr marL="1038525" algn="ctr" rtl="0" fontAlgn="base">
        <a:spcBef>
          <a:spcPct val="0"/>
        </a:spcBef>
        <a:spcAft>
          <a:spcPct val="0"/>
        </a:spcAft>
        <a:defRPr kumimoji="1" sz="4933">
          <a:solidFill>
            <a:schemeClr val="tx2"/>
          </a:solidFill>
          <a:latin typeface="Arial" charset="0"/>
          <a:ea typeface="ＭＳ Ｐゴシック" pitchFamily="50" charset="-128"/>
        </a:defRPr>
      </a:lvl7pPr>
      <a:lvl8pPr marL="1557789" algn="ctr" rtl="0" fontAlgn="base">
        <a:spcBef>
          <a:spcPct val="0"/>
        </a:spcBef>
        <a:spcAft>
          <a:spcPct val="0"/>
        </a:spcAft>
        <a:defRPr kumimoji="1" sz="4933">
          <a:solidFill>
            <a:schemeClr val="tx2"/>
          </a:solidFill>
          <a:latin typeface="Arial" charset="0"/>
          <a:ea typeface="ＭＳ Ｐゴシック" pitchFamily="50" charset="-128"/>
        </a:defRPr>
      </a:lvl8pPr>
      <a:lvl9pPr marL="2077051" algn="ctr" rtl="0" fontAlgn="base">
        <a:spcBef>
          <a:spcPct val="0"/>
        </a:spcBef>
        <a:spcAft>
          <a:spcPct val="0"/>
        </a:spcAft>
        <a:defRPr kumimoji="1" sz="4933">
          <a:solidFill>
            <a:schemeClr val="tx2"/>
          </a:solidFill>
          <a:latin typeface="Arial" charset="0"/>
          <a:ea typeface="ＭＳ Ｐゴシック" pitchFamily="50" charset="-128"/>
        </a:defRPr>
      </a:lvl9pPr>
    </p:titleStyle>
    <p:bodyStyle>
      <a:lvl1pPr marL="380990" indent="-380990" algn="l" rtl="0" eaLnBrk="0" fontAlgn="base" hangingPunct="0">
        <a:spcBef>
          <a:spcPct val="20000"/>
        </a:spcBef>
        <a:spcAft>
          <a:spcPct val="0"/>
        </a:spcAft>
        <a:buChar char="•"/>
        <a:defRPr kumimoji="1" sz="3733">
          <a:solidFill>
            <a:schemeClr val="tx1"/>
          </a:solidFill>
          <a:latin typeface="+mn-lt"/>
          <a:ea typeface="+mn-ea"/>
          <a:cs typeface="+mn-cs"/>
        </a:defRPr>
      </a:lvl1pPr>
      <a:lvl2pPr marL="836063" indent="-315376" algn="l" rtl="0" eaLnBrk="0" fontAlgn="base" hangingPunct="0">
        <a:spcBef>
          <a:spcPct val="20000"/>
        </a:spcBef>
        <a:spcAft>
          <a:spcPct val="0"/>
        </a:spcAft>
        <a:buChar char="–"/>
        <a:defRPr kumimoji="1" sz="3200">
          <a:solidFill>
            <a:schemeClr val="tx1"/>
          </a:solidFill>
          <a:latin typeface="+mn-lt"/>
          <a:ea typeface="+mn-ea"/>
        </a:defRPr>
      </a:lvl2pPr>
      <a:lvl3pPr marL="1291134" indent="-251878" algn="l" rtl="0" eaLnBrk="0" fontAlgn="base" hangingPunct="0">
        <a:spcBef>
          <a:spcPct val="20000"/>
        </a:spcBef>
        <a:spcAft>
          <a:spcPct val="0"/>
        </a:spcAft>
        <a:buChar char="•"/>
        <a:defRPr kumimoji="1" sz="2667">
          <a:solidFill>
            <a:schemeClr val="tx1"/>
          </a:solidFill>
          <a:latin typeface="+mn-lt"/>
          <a:ea typeface="+mn-ea"/>
        </a:defRPr>
      </a:lvl3pPr>
      <a:lvl4pPr marL="1809705" indent="-251878" algn="l" rtl="0" eaLnBrk="0" fontAlgn="base" hangingPunct="0">
        <a:spcBef>
          <a:spcPct val="20000"/>
        </a:spcBef>
        <a:spcAft>
          <a:spcPct val="0"/>
        </a:spcAft>
        <a:buChar char="–"/>
        <a:defRPr kumimoji="1" sz="2267">
          <a:solidFill>
            <a:schemeClr val="tx1"/>
          </a:solidFill>
          <a:latin typeface="+mn-lt"/>
          <a:ea typeface="+mn-ea"/>
        </a:defRPr>
      </a:lvl4pPr>
      <a:lvl5pPr marL="2330392" indent="-251878" algn="l" rtl="0" eaLnBrk="0" fontAlgn="base" hangingPunct="0">
        <a:spcBef>
          <a:spcPct val="20000"/>
        </a:spcBef>
        <a:spcAft>
          <a:spcPct val="0"/>
        </a:spcAft>
        <a:buChar char="»"/>
        <a:defRPr kumimoji="1" sz="2267">
          <a:solidFill>
            <a:schemeClr val="tx1"/>
          </a:solidFill>
          <a:latin typeface="+mn-lt"/>
          <a:ea typeface="+mn-ea"/>
        </a:defRPr>
      </a:lvl5pPr>
      <a:lvl6pPr marL="2855946" indent="-259631" algn="l" rtl="0" fontAlgn="base">
        <a:spcBef>
          <a:spcPct val="20000"/>
        </a:spcBef>
        <a:spcAft>
          <a:spcPct val="0"/>
        </a:spcAft>
        <a:buChar char="»"/>
        <a:defRPr kumimoji="1" sz="2267">
          <a:solidFill>
            <a:schemeClr val="tx1"/>
          </a:solidFill>
          <a:latin typeface="+mn-lt"/>
          <a:ea typeface="+mn-ea"/>
        </a:defRPr>
      </a:lvl6pPr>
      <a:lvl7pPr marL="3375208" indent="-259631" algn="l" rtl="0" fontAlgn="base">
        <a:spcBef>
          <a:spcPct val="20000"/>
        </a:spcBef>
        <a:spcAft>
          <a:spcPct val="0"/>
        </a:spcAft>
        <a:buChar char="»"/>
        <a:defRPr kumimoji="1" sz="2267">
          <a:solidFill>
            <a:schemeClr val="tx1"/>
          </a:solidFill>
          <a:latin typeface="+mn-lt"/>
          <a:ea typeface="+mn-ea"/>
        </a:defRPr>
      </a:lvl7pPr>
      <a:lvl8pPr marL="3894473" indent="-259631" algn="l" rtl="0" fontAlgn="base">
        <a:spcBef>
          <a:spcPct val="20000"/>
        </a:spcBef>
        <a:spcAft>
          <a:spcPct val="0"/>
        </a:spcAft>
        <a:buChar char="»"/>
        <a:defRPr kumimoji="1" sz="2267">
          <a:solidFill>
            <a:schemeClr val="tx1"/>
          </a:solidFill>
          <a:latin typeface="+mn-lt"/>
          <a:ea typeface="+mn-ea"/>
        </a:defRPr>
      </a:lvl8pPr>
      <a:lvl9pPr marL="4413738" indent="-259631" algn="l" rtl="0" fontAlgn="base">
        <a:spcBef>
          <a:spcPct val="20000"/>
        </a:spcBef>
        <a:spcAft>
          <a:spcPct val="0"/>
        </a:spcAft>
        <a:buChar char="»"/>
        <a:defRPr kumimoji="1" sz="2267">
          <a:solidFill>
            <a:schemeClr val="tx1"/>
          </a:solidFill>
          <a:latin typeface="+mn-lt"/>
          <a:ea typeface="+mn-ea"/>
        </a:defRPr>
      </a:lvl9pPr>
    </p:bodyStyle>
    <p:otherStyle>
      <a:defPPr>
        <a:defRPr lang="ja-JP"/>
      </a:defPPr>
      <a:lvl1pPr marL="0" algn="l" defTabSz="1038525" rtl="0" eaLnBrk="1" latinLnBrk="0" hangingPunct="1">
        <a:defRPr kumimoji="1" sz="2133" kern="1200">
          <a:solidFill>
            <a:schemeClr val="tx1"/>
          </a:solidFill>
          <a:latin typeface="+mn-lt"/>
          <a:ea typeface="+mn-ea"/>
          <a:cs typeface="+mn-cs"/>
        </a:defRPr>
      </a:lvl1pPr>
      <a:lvl2pPr marL="519262" algn="l" defTabSz="1038525" rtl="0" eaLnBrk="1" latinLnBrk="0" hangingPunct="1">
        <a:defRPr kumimoji="1" sz="2133" kern="1200">
          <a:solidFill>
            <a:schemeClr val="tx1"/>
          </a:solidFill>
          <a:latin typeface="+mn-lt"/>
          <a:ea typeface="+mn-ea"/>
          <a:cs typeface="+mn-cs"/>
        </a:defRPr>
      </a:lvl2pPr>
      <a:lvl3pPr marL="1038525" algn="l" defTabSz="1038525" rtl="0" eaLnBrk="1" latinLnBrk="0" hangingPunct="1">
        <a:defRPr kumimoji="1" sz="2133" kern="1200">
          <a:solidFill>
            <a:schemeClr val="tx1"/>
          </a:solidFill>
          <a:latin typeface="+mn-lt"/>
          <a:ea typeface="+mn-ea"/>
          <a:cs typeface="+mn-cs"/>
        </a:defRPr>
      </a:lvl3pPr>
      <a:lvl4pPr marL="1557789" algn="l" defTabSz="1038525" rtl="0" eaLnBrk="1" latinLnBrk="0" hangingPunct="1">
        <a:defRPr kumimoji="1" sz="2133" kern="1200">
          <a:solidFill>
            <a:schemeClr val="tx1"/>
          </a:solidFill>
          <a:latin typeface="+mn-lt"/>
          <a:ea typeface="+mn-ea"/>
          <a:cs typeface="+mn-cs"/>
        </a:defRPr>
      </a:lvl4pPr>
      <a:lvl5pPr marL="2077051" algn="l" defTabSz="1038525" rtl="0" eaLnBrk="1" latinLnBrk="0" hangingPunct="1">
        <a:defRPr kumimoji="1" sz="2133" kern="1200">
          <a:solidFill>
            <a:schemeClr val="tx1"/>
          </a:solidFill>
          <a:latin typeface="+mn-lt"/>
          <a:ea typeface="+mn-ea"/>
          <a:cs typeface="+mn-cs"/>
        </a:defRPr>
      </a:lvl5pPr>
      <a:lvl6pPr marL="2596315" algn="l" defTabSz="1038525" rtl="0" eaLnBrk="1" latinLnBrk="0" hangingPunct="1">
        <a:defRPr kumimoji="1" sz="2133" kern="1200">
          <a:solidFill>
            <a:schemeClr val="tx1"/>
          </a:solidFill>
          <a:latin typeface="+mn-lt"/>
          <a:ea typeface="+mn-ea"/>
          <a:cs typeface="+mn-cs"/>
        </a:defRPr>
      </a:lvl6pPr>
      <a:lvl7pPr marL="3115575" algn="l" defTabSz="1038525" rtl="0" eaLnBrk="1" latinLnBrk="0" hangingPunct="1">
        <a:defRPr kumimoji="1" sz="2133" kern="1200">
          <a:solidFill>
            <a:schemeClr val="tx1"/>
          </a:solidFill>
          <a:latin typeface="+mn-lt"/>
          <a:ea typeface="+mn-ea"/>
          <a:cs typeface="+mn-cs"/>
        </a:defRPr>
      </a:lvl7pPr>
      <a:lvl8pPr marL="3634840" algn="l" defTabSz="1038525" rtl="0" eaLnBrk="1" latinLnBrk="0" hangingPunct="1">
        <a:defRPr kumimoji="1" sz="2133" kern="1200">
          <a:solidFill>
            <a:schemeClr val="tx1"/>
          </a:solidFill>
          <a:latin typeface="+mn-lt"/>
          <a:ea typeface="+mn-ea"/>
          <a:cs typeface="+mn-cs"/>
        </a:defRPr>
      </a:lvl8pPr>
      <a:lvl9pPr marL="4154104" algn="l" defTabSz="1038525" rtl="0" eaLnBrk="1" latinLnBrk="0" hangingPunct="1">
        <a:defRPr kumimoji="1"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expo2025.or.jp/"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hyperlink" Target="https://www.city.osaka.lg.jp/banpakusuishin/page/0000397329.html"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city.osaka.lg.jp/shimin/page/0000455906.html" TargetMode="External"/><Relationship Id="rId3" Type="http://schemas.openxmlformats.org/officeDocument/2006/relationships/hyperlink" Target="https://www.city.osaka.lg.jp/kensetsu/page/0000609547.html" TargetMode="External"/><Relationship Id="rId7" Type="http://schemas.openxmlformats.org/officeDocument/2006/relationships/hyperlink" Target="https://www.city.osaka.lg.jp/kensetsu/page/0000633747.htm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city.osaka.lg.jp/toshikeikaku/page/0000626276.html" TargetMode="External"/><Relationship Id="rId11" Type="http://schemas.openxmlformats.org/officeDocument/2006/relationships/image" Target="../media/image4.jpeg"/><Relationship Id="rId5" Type="http://schemas.openxmlformats.org/officeDocument/2006/relationships/hyperlink" Target="https://www.city.osaka.lg.jp/kensetsu/page/0000609552.html" TargetMode="External"/><Relationship Id="rId10" Type="http://schemas.openxmlformats.org/officeDocument/2006/relationships/image" Target="../media/image3.jpeg"/><Relationship Id="rId4" Type="http://schemas.openxmlformats.org/officeDocument/2006/relationships/hyperlink" Target="https://www.city.osaka.lg.jp/kensetsu/page/0000609549.html" TargetMode="External"/><Relationship Id="rId9" Type="http://schemas.openxmlformats.org/officeDocument/2006/relationships/hyperlink" Target="https://www.city.osaka.lg.jp/kankyo/page/0000608905.html"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www.city.osaka.lg.jp/keizaisenryaku/page/0000650046.html" TargetMode="Externa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city.osaka.lg.jp/kodomo/page/0000623278.html" TargetMode="External"/><Relationship Id="rId5" Type="http://schemas.openxmlformats.org/officeDocument/2006/relationships/hyperlink" Target="https://www.city.osaka.lg.jp/keizaisenryaku/page/0000647699.html" TargetMode="External"/><Relationship Id="rId4" Type="http://schemas.openxmlformats.org/officeDocument/2006/relationships/hyperlink" Target="https://www.city.osaka.lg.jp/keizaisenryaku/page/0000633651.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ity.osaka.lg.jp/keizaisenryaku/page/0000633351.htm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www.city.osaka.lg.jp/keizaisenryaku/page/0000624918.html" TargetMode="External"/><Relationship Id="rId4" Type="http://schemas.openxmlformats.org/officeDocument/2006/relationships/hyperlink" Target="https://www.city.osaka.lg.jp/keizaisenryaku/page/0000632379.html"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www.city.osaka.lg.jp/seisakukikakushitsu/page/0000567255.html" TargetMode="External"/><Relationship Id="rId7" Type="http://schemas.openxmlformats.org/officeDocument/2006/relationships/hyperlink" Target="https://www.city.osaka.lg.jp/keizaisenryaku/page/0000643615.htm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city.osaka.lg.jp/keizaisenryaku/page/0000610060.html" TargetMode="External"/><Relationship Id="rId5" Type="http://schemas.openxmlformats.org/officeDocument/2006/relationships/hyperlink" Target="https://xgamesjapan.com/" TargetMode="External"/><Relationship Id="rId4" Type="http://schemas.openxmlformats.org/officeDocument/2006/relationships/hyperlink" Target="https://www.city.osaka.lg.jp/keizaisenryaku/page/0000608398.html" TargetMode="External"/><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hyperlink" Target="https://www.city.osaka.lg.jp/kenko/page/0000318295.html" TargetMode="External"/><Relationship Id="rId3" Type="http://schemas.openxmlformats.org/officeDocument/2006/relationships/hyperlink" Target="https://www.city.osaka.lg.jp/seisakukikakushitsu/page/0000567255.html" TargetMode="External"/><Relationship Id="rId7" Type="http://schemas.openxmlformats.org/officeDocument/2006/relationships/hyperlink" Target="https://www.city.osaka.lg.jp/kenko/page/0000620016.html"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www.city.osaka.lg.jp/kenko/page/0000618873.html" TargetMode="External"/><Relationship Id="rId5" Type="http://schemas.openxmlformats.org/officeDocument/2006/relationships/hyperlink" Target="https://www.city.osaka.lg.jp/toshikeikaku/page/0000588053.html" TargetMode="External"/><Relationship Id="rId4" Type="http://schemas.openxmlformats.org/officeDocument/2006/relationships/hyperlink" Target="https://www.city.osaka.lg.jp/keizaisenryaku/page/0000599828.html" TargetMode="Externa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www.city.osaka.lg.jp/port/page/0000481212.htm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www.city.osaka.lg.jp/shobo/page/0000515306.html" TargetMode="External"/><Relationship Id="rId5" Type="http://schemas.openxmlformats.org/officeDocument/2006/relationships/image" Target="../media/image10.png"/><Relationship Id="rId4" Type="http://schemas.openxmlformats.org/officeDocument/2006/relationships/hyperlink" Target="https://www.city.osaka.lg.jp/port/page/0000515736.html"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s://www.city.osaka.lg.jp/contents/wdu220/osakair/" TargetMode="External"/><Relationship Id="rId7" Type="http://schemas.openxmlformats.org/officeDocument/2006/relationships/hyperlink" Target="https://www.city.osaka.lg.jp/kenko/page/0000552502.html"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www.pref.osaka.lg.jp/o080020/irs-suishin/kuikiseibikeikaku/index.html" TargetMode="External"/><Relationship Id="rId5" Type="http://schemas.openxmlformats.org/officeDocument/2006/relationships/hyperlink" Target="https://www.pref.osaka.lg.jp/irs-suishin/osakair-jigyou/jisshihoushin.html" TargetMode="External"/><Relationship Id="rId4" Type="http://schemas.openxmlformats.org/officeDocument/2006/relationships/hyperlink" Target="https://www.pref.osaka.lg.jp/o080020/irs-kikaku/kousou/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4"/>
          <p:cNvSpPr>
            <a:spLocks noChangeArrowheads="1"/>
          </p:cNvSpPr>
          <p:nvPr/>
        </p:nvSpPr>
        <p:spPr bwMode="auto">
          <a:xfrm>
            <a:off x="21173" y="641377"/>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133" normalizeH="0" baseline="0" noProof="0" dirty="0">
                <a:ln>
                  <a:noFill/>
                </a:ln>
                <a:solidFill>
                  <a:srgbClr val="FFFFFF"/>
                </a:solidFill>
                <a:effectLst>
                  <a:outerShdw blurRad="38100" dist="38100" dir="2700000" algn="tl">
                    <a:srgbClr val="000000">
                      <a:alpha val="43137"/>
                    </a:srgbClr>
                  </a:outerShdw>
                </a:effectLst>
                <a:uLnTx/>
                <a:uFillTx/>
                <a:latin typeface="Arial"/>
                <a:ea typeface="HG創英角ｺﾞｼｯｸUB" pitchFamily="49" charset="-128"/>
                <a:cs typeface="+mn-cs"/>
              </a:rPr>
              <a:t>経済成長に向けた戦略の実行</a:t>
            </a:r>
            <a:endParaRPr kumimoji="1" lang="en-US" altLang="ja-JP" sz="4000" b="0" i="0" u="none" strike="noStrike" kern="1200" cap="none" spc="-133" normalizeH="0" baseline="0" noProof="0" dirty="0">
              <a:ln>
                <a:noFill/>
              </a:ln>
              <a:solidFill>
                <a:srgbClr val="FFFFFF"/>
              </a:solidFill>
              <a:effectLst>
                <a:outerShdw blurRad="38100" dist="38100" dir="2700000" algn="tl">
                  <a:srgbClr val="000000">
                    <a:alpha val="43137"/>
                  </a:srgbClr>
                </a:outerShdw>
              </a:effectLst>
              <a:uLnTx/>
              <a:uFillTx/>
              <a:latin typeface="Arial"/>
              <a:ea typeface="HG創英角ｺﾞｼｯｸUB" pitchFamily="49" charset="-128"/>
              <a:cs typeface="+mn-cs"/>
            </a:endParaRPr>
          </a:p>
        </p:txBody>
      </p:sp>
      <p:sp>
        <p:nvSpPr>
          <p:cNvPr id="57349" name="正方形/長方形 4"/>
          <p:cNvSpPr>
            <a:spLocks noChangeArrowheads="1"/>
          </p:cNvSpPr>
          <p:nvPr/>
        </p:nvSpPr>
        <p:spPr bwMode="auto">
          <a:xfrm>
            <a:off x="68798" y="1506799"/>
            <a:ext cx="12096751" cy="5292000"/>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ts val="1600"/>
              </a:lnSpc>
              <a:spcBef>
                <a:spcPts val="400"/>
              </a:spcBef>
              <a:spcAft>
                <a:spcPts val="667"/>
              </a:spcAft>
              <a:buClrTx/>
              <a:buSzTx/>
              <a:buFontTx/>
              <a:buNone/>
              <a:tabLst/>
              <a:defRPr/>
            </a:pPr>
            <a:endParaRPr kumimoji="1" lang="en-US" altLang="ja-JP" sz="26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0000"/>
              </a:lnSpc>
              <a:spcBef>
                <a:spcPts val="400"/>
              </a:spcBef>
              <a:spcAft>
                <a:spcPts val="400"/>
              </a:spcAft>
              <a:buClrTx/>
              <a:buSzTx/>
              <a:buFontTx/>
              <a:buNone/>
              <a:tabLst/>
              <a:defRPr/>
            </a:pPr>
            <a:r>
              <a:rPr kumimoji="1" lang="ja-JP" altLang="en-US" sz="2667"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1" lang="en-US" altLang="ja-JP" sz="2667"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2" name="Rectangle 28"/>
          <p:cNvSpPr>
            <a:spLocks noChangeArrowheads="1"/>
          </p:cNvSpPr>
          <p:nvPr/>
        </p:nvSpPr>
        <p:spPr bwMode="auto">
          <a:xfrm>
            <a:off x="196445" y="1339556"/>
            <a:ext cx="3564497" cy="4560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marL="0" marR="0" lvl="0" indent="0" algn="ctr" defTabSz="914400" rtl="0" eaLnBrk="1" fontAlgn="auto" latinLnBrk="0" hangingPunct="1">
              <a:lnSpc>
                <a:spcPct val="135000"/>
              </a:lnSpc>
              <a:spcBef>
                <a:spcPts val="0"/>
              </a:spcBef>
              <a:spcAft>
                <a:spcPts val="0"/>
              </a:spcAft>
              <a:buClrTx/>
              <a:buSzTx/>
              <a:buFontTx/>
              <a:buNone/>
              <a:tabLst/>
              <a:defRPr/>
            </a:pPr>
            <a:r>
              <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hlinkClick r:id="rId3"/>
              </a:rPr>
              <a:t>2025</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hlinkClick r:id="rId3"/>
              </a:rPr>
              <a:t>年日本国際博覧会</a:t>
            </a:r>
            <a:endParaRPr kumimoji="1" lang="en-US" altLang="ja-JP" sz="1867" b="0" i="0" u="none" strike="sng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6" name="表 35"/>
          <p:cNvGraphicFramePr>
            <a:graphicFrameLocks noGrp="1"/>
          </p:cNvGraphicFramePr>
          <p:nvPr/>
        </p:nvGraphicFramePr>
        <p:xfrm>
          <a:off x="4893963" y="1898096"/>
          <a:ext cx="3384000" cy="741680"/>
        </p:xfrm>
        <a:graphic>
          <a:graphicData uri="http://schemas.openxmlformats.org/drawingml/2006/table">
            <a:tbl>
              <a:tblPr firstCol="1" bandCol="1">
                <a:tableStyleId>{5C22544A-7EE6-4342-B048-85BDC9FD1C3A}</a:tableStyleId>
              </a:tblPr>
              <a:tblGrid>
                <a:gridCol w="2024383">
                  <a:extLst>
                    <a:ext uri="{9D8B030D-6E8A-4147-A177-3AD203B41FA5}">
                      <a16:colId xmlns:a16="http://schemas.microsoft.com/office/drawing/2014/main" val="20000"/>
                    </a:ext>
                  </a:extLst>
                </a:gridCol>
                <a:gridCol w="1359617">
                  <a:extLst>
                    <a:ext uri="{9D8B030D-6E8A-4147-A177-3AD203B41FA5}">
                      <a16:colId xmlns:a16="http://schemas.microsoft.com/office/drawing/2014/main" val="20001"/>
                    </a:ext>
                  </a:extLst>
                </a:gridCol>
              </a:tblGrid>
              <a:tr h="370840">
                <a:tc>
                  <a:txBody>
                    <a:bodyPr/>
                    <a:lstStyle/>
                    <a:p>
                      <a:pPr algn="ctr"/>
                      <a:r>
                        <a:rPr kumimoji="1" lang="ja-JP" altLang="en-US" sz="1400" dirty="0">
                          <a:latin typeface="Meiryo UI" panose="020B0604030504040204" pitchFamily="50" charset="-128"/>
                          <a:ea typeface="Meiryo UI" panose="020B0604030504040204" pitchFamily="50" charset="-128"/>
                        </a:rPr>
                        <a:t>想定来場者数</a:t>
                      </a:r>
                    </a:p>
                  </a:txBody>
                  <a:tcPr anchor="ctr" anchorCtr="1">
                    <a:solidFill>
                      <a:srgbClr val="4F81BD"/>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約</a:t>
                      </a:r>
                      <a:r>
                        <a:rPr kumimoji="1" lang="en-US" altLang="ja-JP" sz="1400" b="1" dirty="0">
                          <a:latin typeface="Meiryo UI" panose="020B0604030504040204" pitchFamily="50" charset="-128"/>
                          <a:ea typeface="Meiryo UI" panose="020B0604030504040204" pitchFamily="50" charset="-128"/>
                        </a:rPr>
                        <a:t>2,820</a:t>
                      </a:r>
                      <a:r>
                        <a:rPr kumimoji="1" lang="ja-JP" altLang="en-US" sz="1400" b="1" dirty="0">
                          <a:latin typeface="Meiryo UI" panose="020B0604030504040204" pitchFamily="50" charset="-128"/>
                          <a:ea typeface="Meiryo UI" panose="020B0604030504040204" pitchFamily="50" charset="-128"/>
                        </a:rPr>
                        <a:t>万人</a:t>
                      </a:r>
                    </a:p>
                  </a:txBody>
                  <a:tcPr anchor="ctr" anchorCtr="1">
                    <a:solidFill>
                      <a:srgbClr val="D0D8E8"/>
                    </a:solidFill>
                  </a:tcPr>
                </a:tc>
                <a:extLst>
                  <a:ext uri="{0D108BD9-81ED-4DB2-BD59-A6C34878D82A}">
                    <a16:rowId xmlns:a16="http://schemas.microsoft.com/office/drawing/2014/main" val="10000"/>
                  </a:ext>
                </a:extLst>
              </a:tr>
              <a:tr h="370840">
                <a:tc>
                  <a:txBody>
                    <a:bodyPr/>
                    <a:lstStyle/>
                    <a:p>
                      <a:pPr algn="ctr"/>
                      <a:r>
                        <a:rPr kumimoji="1" lang="ja-JP" altLang="en-US" sz="1400" dirty="0">
                          <a:latin typeface="Meiryo UI" panose="020B0604030504040204" pitchFamily="50" charset="-128"/>
                          <a:ea typeface="Meiryo UI" panose="020B0604030504040204" pitchFamily="50" charset="-128"/>
                        </a:rPr>
                        <a:t>全国への経済波及効果</a:t>
                      </a:r>
                    </a:p>
                  </a:txBody>
                  <a:tcPr anchor="ctr" anchorCtr="1">
                    <a:solidFill>
                      <a:srgbClr val="4F81BD"/>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約</a:t>
                      </a:r>
                      <a:r>
                        <a:rPr kumimoji="1" lang="en-US" altLang="ja-JP" sz="1400" b="1" dirty="0">
                          <a:solidFill>
                            <a:schemeClr val="tx1"/>
                          </a:solidFill>
                          <a:latin typeface="Meiryo UI" panose="020B0604030504040204" pitchFamily="50" charset="-128"/>
                          <a:ea typeface="Meiryo UI" panose="020B0604030504040204" pitchFamily="50" charset="-128"/>
                        </a:rPr>
                        <a:t>2.9</a:t>
                      </a:r>
                      <a:r>
                        <a:rPr kumimoji="1" lang="ja-JP" altLang="en-US" sz="1400" b="1" dirty="0">
                          <a:solidFill>
                            <a:schemeClr val="tx1"/>
                          </a:solidFill>
                          <a:latin typeface="Meiryo UI" panose="020B0604030504040204" pitchFamily="50" charset="-128"/>
                          <a:ea typeface="Meiryo UI" panose="020B0604030504040204" pitchFamily="50" charset="-128"/>
                        </a:rPr>
                        <a:t>兆円</a:t>
                      </a:r>
                    </a:p>
                  </a:txBody>
                  <a:tcPr anchor="ctr" anchorCtr="1">
                    <a:solidFill>
                      <a:srgbClr val="D0D8E8"/>
                    </a:solidFill>
                  </a:tcPr>
                </a:tc>
                <a:extLst>
                  <a:ext uri="{0D108BD9-81ED-4DB2-BD59-A6C34878D82A}">
                    <a16:rowId xmlns:a16="http://schemas.microsoft.com/office/drawing/2014/main" val="10001"/>
                  </a:ext>
                </a:extLst>
              </a:tr>
            </a:tbl>
          </a:graphicData>
        </a:graphic>
      </p:graphicFrame>
      <p:sp>
        <p:nvSpPr>
          <p:cNvPr id="46" name="Rectangle 5"/>
          <p:cNvSpPr>
            <a:spLocks noChangeArrowheads="1"/>
          </p:cNvSpPr>
          <p:nvPr/>
        </p:nvSpPr>
        <p:spPr bwMode="auto">
          <a:xfrm>
            <a:off x="280786" y="1796149"/>
            <a:ext cx="8071709" cy="49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charset="0"/>
                <a:ea typeface="ＭＳ Ｐゴシック" charset="-128"/>
              </a:defRPr>
            </a:lvl1pPr>
            <a:lvl2pPr marL="444500" indent="-360363">
              <a:defRPr kumimoji="1">
                <a:solidFill>
                  <a:schemeClr val="tx1"/>
                </a:solidFill>
                <a:latin typeface="Arial" charset="0"/>
                <a:ea typeface="ＭＳ Ｐゴシック" charset="-128"/>
              </a:defRPr>
            </a:lvl2pPr>
            <a:lvl3pPr>
              <a:defRPr kumimoji="1">
                <a:solidFill>
                  <a:schemeClr val="tx1"/>
                </a:solidFill>
                <a:latin typeface="Arial" charset="0"/>
                <a:ea typeface="ＭＳ Ｐゴシック" charset="-128"/>
              </a:defRPr>
            </a:lvl3pPr>
            <a:lvl4pPr>
              <a:defRPr kumimoji="1">
                <a:solidFill>
                  <a:schemeClr val="tx1"/>
                </a:solidFill>
                <a:latin typeface="Arial" charset="0"/>
                <a:ea typeface="ＭＳ Ｐゴシック" charset="-128"/>
              </a:defRPr>
            </a:lvl4pPr>
            <a:lvl5pPr>
              <a:defRPr kumimoji="1">
                <a:solidFill>
                  <a:schemeClr val="tx1"/>
                </a:solidFill>
                <a:latin typeface="Arial" charset="0"/>
                <a:ea typeface="ＭＳ Ｐゴシック" charset="-128"/>
              </a:defRPr>
            </a:lvl5pPr>
            <a:lvl6pPr marL="2009775" indent="-187325" eaLnBrk="0" fontAlgn="base" hangingPunct="0">
              <a:spcBef>
                <a:spcPct val="0"/>
              </a:spcBef>
              <a:spcAft>
                <a:spcPct val="0"/>
              </a:spcAft>
              <a:defRPr kumimoji="1">
                <a:solidFill>
                  <a:schemeClr val="tx1"/>
                </a:solidFill>
                <a:latin typeface="Arial" charset="0"/>
                <a:ea typeface="ＭＳ Ｐゴシック" charset="-128"/>
              </a:defRPr>
            </a:lvl6pPr>
            <a:lvl7pPr marL="2466975" indent="-187325" eaLnBrk="0" fontAlgn="base" hangingPunct="0">
              <a:spcBef>
                <a:spcPct val="0"/>
              </a:spcBef>
              <a:spcAft>
                <a:spcPct val="0"/>
              </a:spcAft>
              <a:defRPr kumimoji="1">
                <a:solidFill>
                  <a:schemeClr val="tx1"/>
                </a:solidFill>
                <a:latin typeface="Arial" charset="0"/>
                <a:ea typeface="ＭＳ Ｐゴシック" charset="-128"/>
              </a:defRPr>
            </a:lvl7pPr>
            <a:lvl8pPr marL="2924175" indent="-187325" eaLnBrk="0" fontAlgn="base" hangingPunct="0">
              <a:spcBef>
                <a:spcPct val="0"/>
              </a:spcBef>
              <a:spcAft>
                <a:spcPct val="0"/>
              </a:spcAft>
              <a:defRPr kumimoji="1">
                <a:solidFill>
                  <a:schemeClr val="tx1"/>
                </a:solidFill>
                <a:latin typeface="Arial" charset="0"/>
                <a:ea typeface="ＭＳ Ｐゴシック" charset="-128"/>
              </a:defRPr>
            </a:lvl8pPr>
            <a:lvl9pPr marL="3381375" indent="-187325"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1" lang="ja-JP" altLang="en-US"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a:t>
            </a:r>
            <a:r>
              <a:rPr kumimoji="1" lang="zh-TW" altLang="en-US" sz="2133"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hlinkClick r:id="rId4"/>
              </a:rPr>
              <a:t>国際博覧会推進事業</a:t>
            </a:r>
            <a:endParaRPr kumimoji="1" lang="en-US" altLang="ja-JP" sz="2133"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endParaRPr>
          </a:p>
          <a:p>
            <a:pPr marL="667334" marR="0" lvl="0" indent="-38099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会場建設費の負担金</a:t>
            </a:r>
          </a:p>
          <a:p>
            <a:pPr marL="667334" marR="0" lvl="0" indent="-38099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大阪ヘルスケアパビリオンの運営等</a:t>
            </a:r>
            <a:endParaRPr kumimoji="1" lang="en-US" altLang="ja-JP"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86344" marR="0" lvl="0" algn="l" defTabSz="914400" rtl="0" eaLnBrk="1" fontAlgn="auto" latinLnBrk="0" hangingPunct="1">
              <a:lnSpc>
                <a:spcPct val="100000"/>
              </a:lnSpc>
              <a:spcBef>
                <a:spcPts val="600"/>
              </a:spcBef>
              <a:spcAft>
                <a:spcPts val="0"/>
              </a:spcAft>
              <a:buClrTx/>
              <a:buSzTx/>
              <a:tabLst/>
              <a:defRPr/>
            </a:pPr>
            <a:r>
              <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　パビリオンの運営</a:t>
            </a:r>
            <a:endParaRPr kumimoji="1" lang="en-US" altLang="ja-JP"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86344" marR="0" lvl="0" algn="l" defTabSz="914400" rtl="0" eaLnBrk="1" fontAlgn="auto" latinLnBrk="0" hangingPunct="1">
              <a:lnSpc>
                <a:spcPct val="100000"/>
              </a:lnSpc>
              <a:spcBef>
                <a:spcPts val="600"/>
              </a:spcBef>
              <a:spcAft>
                <a:spcPts val="0"/>
              </a:spcAft>
              <a:buClrTx/>
              <a:buSzTx/>
              <a:tabLst/>
              <a:defRPr/>
            </a:pPr>
            <a:r>
              <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　最先端の再生医療技術を情報発信する展示　　　　　　　     　　　　など　　　　</a:t>
            </a:r>
          </a:p>
          <a:p>
            <a:pPr marL="667334" marR="0" lvl="0" indent="-38099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地下鉄の輸送力増強</a:t>
            </a:r>
          </a:p>
          <a:p>
            <a:pPr marL="667334" marR="0" lvl="0" indent="-38099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万博開催期間中の来場促進や参加促進など</a:t>
            </a:r>
            <a:endParaRPr kumimoji="1" lang="en-US" altLang="ja-JP"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86344" marR="0" lvl="0" algn="l" defTabSz="914400" rtl="0" eaLnBrk="1" fontAlgn="auto" latinLnBrk="0" hangingPunct="1">
              <a:lnSpc>
                <a:spcPct val="100000"/>
              </a:lnSpc>
              <a:spcBef>
                <a:spcPts val="600"/>
              </a:spcBef>
              <a:spcAft>
                <a:spcPts val="0"/>
              </a:spcAft>
              <a:buClrTx/>
              <a:buSzTx/>
              <a:tabLst/>
              <a:defRPr/>
            </a:pPr>
            <a:r>
              <a:rPr lang="ja-JP" altLang="en-US" sz="1870" dirty="0">
                <a:latin typeface="Meiryo UI" panose="020B0604030504040204" pitchFamily="50" charset="-128"/>
                <a:ea typeface="Meiryo UI" panose="020B0604030504040204" pitchFamily="50" charset="-128"/>
              </a:rPr>
              <a:t>　　</a:t>
            </a:r>
            <a:r>
              <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イベント・</a:t>
            </a:r>
            <a:r>
              <a:rPr kumimoji="1" lang="en-US" altLang="ja-JP"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SNS</a:t>
            </a:r>
            <a:r>
              <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等での戦略的な発信や、歓迎・おもてなしのための</a:t>
            </a:r>
            <a:endParaRPr kumimoji="1" lang="en-US" altLang="ja-JP"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86344" marR="0" lvl="0" algn="l" defTabSz="914400" rtl="0" eaLnBrk="1" fontAlgn="auto" latinLnBrk="0" hangingPunct="1">
              <a:lnSpc>
                <a:spcPct val="100000"/>
              </a:lnSpc>
              <a:spcBef>
                <a:spcPts val="600"/>
              </a:spcBef>
              <a:spcAft>
                <a:spcPts val="0"/>
              </a:spcAft>
              <a:buClrTx/>
              <a:buSzTx/>
              <a:tabLst/>
              <a:defRPr/>
            </a:pPr>
            <a:r>
              <a:rPr lang="ja-JP" altLang="en-US" sz="1870" dirty="0">
                <a:latin typeface="Meiryo UI" panose="020B0604030504040204" pitchFamily="50" charset="-128"/>
                <a:ea typeface="Meiryo UI" panose="020B0604030504040204" pitchFamily="50" charset="-128"/>
              </a:rPr>
              <a:t>　　　　</a:t>
            </a:r>
            <a:r>
              <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シティドレッシング</a:t>
            </a:r>
            <a:endParaRPr kumimoji="1" lang="en-US" altLang="ja-JP"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86344" marR="0" lvl="0" algn="l" defTabSz="914400" rtl="0" eaLnBrk="1" fontAlgn="auto" latinLnBrk="0" hangingPunct="1">
              <a:lnSpc>
                <a:spcPct val="100000"/>
              </a:lnSpc>
              <a:spcBef>
                <a:spcPts val="600"/>
              </a:spcBef>
              <a:spcAft>
                <a:spcPts val="0"/>
              </a:spcAft>
              <a:buClrTx/>
              <a:buSzTx/>
              <a:tabLst/>
              <a:defRPr/>
            </a:pPr>
            <a:r>
              <a:rPr lang="ja-JP" altLang="en-US" sz="1870" dirty="0">
                <a:latin typeface="Meiryo UI" panose="020B0604030504040204" pitchFamily="50" charset="-128"/>
                <a:ea typeface="Meiryo UI" panose="020B0604030504040204" pitchFamily="50" charset="-128"/>
              </a:rPr>
              <a:t>　　</a:t>
            </a:r>
            <a:r>
              <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主要駅、空港などで活動する大阪まちボランティアの運営</a:t>
            </a:r>
            <a:endParaRPr kumimoji="1" lang="en-US" altLang="ja-JP"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86344" marR="0" lvl="0" algn="l" defTabSz="914400" rtl="0" eaLnBrk="1" fontAlgn="auto" latinLnBrk="0" hangingPunct="1">
              <a:lnSpc>
                <a:spcPct val="100000"/>
              </a:lnSpc>
              <a:spcBef>
                <a:spcPts val="600"/>
              </a:spcBef>
              <a:spcAft>
                <a:spcPts val="0"/>
              </a:spcAft>
              <a:buClrTx/>
              <a:buSzTx/>
              <a:tabLst/>
              <a:defRPr/>
            </a:pPr>
            <a:r>
              <a:rPr lang="ja-JP" altLang="en-US" sz="1870" dirty="0">
                <a:latin typeface="Meiryo UI" panose="020B0604030504040204" pitchFamily="50" charset="-128"/>
                <a:ea typeface="Meiryo UI" panose="020B0604030504040204" pitchFamily="50" charset="-128"/>
              </a:rPr>
              <a:t>　　</a:t>
            </a:r>
            <a:r>
              <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大阪の魅力を国内外に発信する「大阪ウィーク～春・夏・秋～」の開催</a:t>
            </a:r>
          </a:p>
          <a:p>
            <a:pPr marL="286344"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　一般交通への働きかけＴＤＭ（交通需要マネジメント）　　　　      など</a:t>
            </a:r>
          </a:p>
          <a:p>
            <a:pPr marL="667334" marR="0" lvl="0" indent="-38099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賓客の受入れ</a:t>
            </a:r>
          </a:p>
          <a:p>
            <a:pPr marL="286344"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　国内外からの賓客等に対する接遇実施</a:t>
            </a:r>
          </a:p>
          <a:p>
            <a:pPr marL="667334" marR="0" lvl="0" indent="-38099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endParaRPr kumimoji="1" lang="en-US" altLang="ja-JP" sz="1867"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endParaRPr>
          </a:p>
          <a:p>
            <a:pPr marL="444500" marR="0" lvl="1" indent="-360363" algn="l" defTabSz="914400" rtl="0" eaLnBrk="1" fontAlgn="auto" latinLnBrk="0" hangingPunct="1">
              <a:lnSpc>
                <a:spcPct val="100000"/>
              </a:lnSpc>
              <a:spcBef>
                <a:spcPts val="0"/>
              </a:spcBef>
              <a:spcAft>
                <a:spcPts val="400"/>
              </a:spcAft>
              <a:buClrTx/>
              <a:buSzTx/>
              <a:buFontTx/>
              <a:buNone/>
              <a:tabLst/>
              <a:defRPr/>
            </a:pPr>
            <a:endParaRPr kumimoji="1" lang="en-US" altLang="ja-JP" sz="1867"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endParaRPr>
          </a:p>
        </p:txBody>
      </p:sp>
      <p:sp>
        <p:nvSpPr>
          <p:cNvPr id="45" name="テキスト ボックス 21"/>
          <p:cNvSpPr txBox="1">
            <a:spLocks noChangeAspect="1"/>
          </p:cNvSpPr>
          <p:nvPr/>
        </p:nvSpPr>
        <p:spPr bwMode="auto">
          <a:xfrm>
            <a:off x="4793654" y="1511959"/>
            <a:ext cx="2447134" cy="36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303" tIns="60651" rIns="121303" bIns="60651"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万博開催による効果等</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sp>
        <p:nvSpPr>
          <p:cNvPr id="2" name="Rectangle 6">
            <a:extLst>
              <a:ext uri="{FF2B5EF4-FFF2-40B4-BE49-F238E27FC236}">
                <a16:creationId xmlns:a16="http://schemas.microsoft.com/office/drawing/2014/main" id="{A480F7E3-1E51-32B3-ABC6-C78A6C523FEC}"/>
              </a:ext>
            </a:extLst>
          </p:cNvPr>
          <p:cNvSpPr>
            <a:spLocks noChangeArrowheads="1"/>
          </p:cNvSpPr>
          <p:nvPr/>
        </p:nvSpPr>
        <p:spPr bwMode="auto">
          <a:xfrm>
            <a:off x="1885" y="0"/>
            <a:ext cx="12191999" cy="643467"/>
          </a:xfrm>
          <a:prstGeom prst="rect">
            <a:avLst/>
          </a:prstGeom>
          <a:solidFill>
            <a:srgbClr val="FFC000"/>
          </a:solidFill>
          <a:ln w="28575" algn="ctr">
            <a:noFill/>
            <a:miter lim="800000"/>
            <a:headEnd/>
            <a:tailEnd/>
          </a:ln>
          <a:effectLst/>
        </p:spPr>
        <p:txBody>
          <a:bodyPr wrap="none" lIns="139245" tIns="69623" rIns="139245" bIns="69623"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267" b="1" i="0" u="none" strike="noStrike" kern="1200" cap="none" spc="0" normalizeH="0" baseline="0" noProof="0" dirty="0">
                <a:ln w="12700">
                  <a:solidFill>
                    <a:srgbClr val="000000">
                      <a:lumMod val="50000"/>
                      <a:lumOff val="50000"/>
                    </a:srgbClr>
                  </a:solidFill>
                  <a:prstDash val="solid"/>
                </a:ln>
                <a:solidFill>
                  <a:srgbClr val="FFFFFF"/>
                </a:solidFill>
                <a:effectLst>
                  <a:outerShdw blurRad="41275" dist="20320" dir="1800000" algn="tl" rotWithShape="0">
                    <a:srgbClr val="000000">
                      <a:alpha val="40000"/>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府市一体による大阪の成長の実現</a:t>
            </a:r>
          </a:p>
        </p:txBody>
      </p:sp>
      <p:sp>
        <p:nvSpPr>
          <p:cNvPr id="50" name="スライド番号プレースホルダ 3"/>
          <p:cNvSpPr txBox="1">
            <a:spLocks noGrp="1"/>
          </p:cNvSpPr>
          <p:nvPr/>
        </p:nvSpPr>
        <p:spPr bwMode="auto">
          <a:xfrm>
            <a:off x="11413067" y="36304"/>
            <a:ext cx="778933" cy="476249"/>
          </a:xfrm>
          <a:prstGeom prst="rect">
            <a:avLst/>
          </a:prstGeom>
          <a:noFill/>
          <a:ln>
            <a:noFill/>
            <a:miter lim="800000"/>
            <a:headEnd/>
            <a:tailEnd/>
          </a:ln>
        </p:spPr>
        <p:txBody>
          <a:bodyPr lIns="103857" tIns="51929" rIns="103857" bIns="51929"/>
          <a:lstStyle/>
          <a:p>
            <a:pPr marL="0" marR="0" lvl="0" indent="0" algn="ctr" defTabSz="914400" rtl="0" eaLnBrk="1" fontAlgn="base" latinLnBrk="0" hangingPunct="1">
              <a:lnSpc>
                <a:spcPct val="100000"/>
              </a:lnSpc>
              <a:spcBef>
                <a:spcPct val="0"/>
              </a:spcBef>
              <a:spcAft>
                <a:spcPct val="0"/>
              </a:spcAft>
              <a:buClrTx/>
              <a:buSzTx/>
              <a:buFontTx/>
              <a:buNone/>
              <a:tabLst/>
              <a:defRPr/>
            </a:pPr>
            <a:fld id="{A27605D5-EED1-47A5-9BA7-35F4D0437F25}" type="slidenum">
              <a:rPr kumimoji="1" lang="en-US" altLang="ja-JP" sz="2667" b="1" i="0" u="none" strike="noStrike" kern="1200" cap="none" spc="0" normalizeH="0" baseline="0" noProof="0">
                <a:ln w="3175">
                  <a:solidFill>
                    <a:srgbClr val="808080"/>
                  </a:solidFill>
                </a:ln>
                <a:solidFill>
                  <a:srgbClr val="FFFFFF"/>
                </a:solidFill>
                <a:effectLst>
                  <a:outerShdw blurRad="38100" dist="38100" dir="2700000" algn="tl">
                    <a:srgbClr val="C0C0C0"/>
                  </a:outerShdw>
                </a:effectLst>
                <a:uLnTx/>
                <a:uFillTx/>
                <a:latin typeface="Arial"/>
                <a:ea typeface="ＭＳ Ｐゴシック"/>
                <a:cs typeface="+mn-cs"/>
              </a:rPr>
              <a:pPr marL="0" marR="0" lvl="0" indent="0" algn="ctr" defTabSz="914400" rtl="0" eaLnBrk="1" fontAlgn="base" latinLnBrk="0" hangingPunct="1">
                <a:lnSpc>
                  <a:spcPct val="100000"/>
                </a:lnSpc>
                <a:spcBef>
                  <a:spcPct val="0"/>
                </a:spcBef>
                <a:spcAft>
                  <a:spcPct val="0"/>
                </a:spcAft>
                <a:buClrTx/>
                <a:buSzTx/>
                <a:buFontTx/>
                <a:buNone/>
                <a:tabLst/>
                <a:defRPr/>
              </a:pPr>
              <a:t>28</a:t>
            </a:fld>
            <a:endParaRPr kumimoji="1" lang="en-US" altLang="ja-JP" sz="2667" b="1" i="0" u="none" strike="noStrike" kern="1200" cap="none" spc="0" normalizeH="0" baseline="0" noProof="0" dirty="0">
              <a:ln w="3175">
                <a:solidFill>
                  <a:srgbClr val="808080"/>
                </a:solidFill>
              </a:ln>
              <a:solidFill>
                <a:srgbClr val="FFFFFF"/>
              </a:solidFill>
              <a:effectLst>
                <a:outerShdw blurRad="38100" dist="38100" dir="2700000" algn="tl">
                  <a:srgbClr val="C0C0C0"/>
                </a:outerShdw>
              </a:effectLst>
              <a:uLnTx/>
              <a:uFillTx/>
              <a:latin typeface="Arial"/>
              <a:ea typeface="ＭＳ Ｐゴシック"/>
              <a:cs typeface="+mn-cs"/>
            </a:endParaRPr>
          </a:p>
        </p:txBody>
      </p:sp>
      <p:pic>
        <p:nvPicPr>
          <p:cNvPr id="9" name="図 8" descr="テントの屋根の建物&#10;&#10;中程度の精度で自動的に生成された説明">
            <a:extLst>
              <a:ext uri="{FF2B5EF4-FFF2-40B4-BE49-F238E27FC236}">
                <a16:creationId xmlns:a16="http://schemas.microsoft.com/office/drawing/2014/main" id="{D25DA5C8-9FA9-F873-4C11-89AAAD2E13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63000" y="1656585"/>
            <a:ext cx="3240000" cy="2204188"/>
          </a:xfrm>
          <a:prstGeom prst="rect">
            <a:avLst/>
          </a:prstGeom>
        </p:spPr>
      </p:pic>
      <p:sp>
        <p:nvSpPr>
          <p:cNvPr id="10" name="テキスト ボックス 17">
            <a:extLst>
              <a:ext uri="{FF2B5EF4-FFF2-40B4-BE49-F238E27FC236}">
                <a16:creationId xmlns:a16="http://schemas.microsoft.com/office/drawing/2014/main" id="{7D6CF301-6C31-81DB-0499-980066683B63}"/>
              </a:ext>
            </a:extLst>
          </p:cNvPr>
          <p:cNvSpPr txBox="1"/>
          <p:nvPr/>
        </p:nvSpPr>
        <p:spPr>
          <a:xfrm>
            <a:off x="9445615" y="3818045"/>
            <a:ext cx="1874770" cy="247776"/>
          </a:xfrm>
          <a:prstGeom prst="rect">
            <a:avLst/>
          </a:prstGeom>
          <a:noFill/>
        </p:spPr>
        <p:txBody>
          <a:bodyPr wrap="square" rtlCol="0">
            <a:noAutofit/>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1" lang="ja-JP" altLang="en-US" sz="10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大阪ヘルスケアパビリオン</a:t>
            </a:r>
            <a:endParaRPr kumimoji="1" lang="ja-JP" altLang="en-US" sz="1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p:txBody>
      </p:sp>
      <p:pic>
        <p:nvPicPr>
          <p:cNvPr id="13" name="図 12">
            <a:extLst>
              <a:ext uri="{FF2B5EF4-FFF2-40B4-BE49-F238E27FC236}">
                <a16:creationId xmlns:a16="http://schemas.microsoft.com/office/drawing/2014/main" id="{68BE2EE4-45D5-5A4B-E108-761E00EEDC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63000" y="4121431"/>
            <a:ext cx="3240000" cy="2391671"/>
          </a:xfrm>
          <a:prstGeom prst="rect">
            <a:avLst/>
          </a:prstGeom>
        </p:spPr>
      </p:pic>
      <p:sp>
        <p:nvSpPr>
          <p:cNvPr id="14" name="テキスト ボックス 17">
            <a:extLst>
              <a:ext uri="{FF2B5EF4-FFF2-40B4-BE49-F238E27FC236}">
                <a16:creationId xmlns:a16="http://schemas.microsoft.com/office/drawing/2014/main" id="{C9295057-6859-A53D-0F67-3A7CEB0346E4}"/>
              </a:ext>
            </a:extLst>
          </p:cNvPr>
          <p:cNvSpPr txBox="1"/>
          <p:nvPr/>
        </p:nvSpPr>
        <p:spPr>
          <a:xfrm>
            <a:off x="9158985" y="6503541"/>
            <a:ext cx="2448030" cy="304013"/>
          </a:xfrm>
          <a:prstGeom prst="rect">
            <a:avLst/>
          </a:prstGeom>
          <a:noFill/>
        </p:spPr>
        <p:txBody>
          <a:bodyPr wrap="square" rtlCol="0">
            <a:noAutofit/>
          </a:bodyPr>
          <a:lstStyle/>
          <a:p>
            <a:pPr algn="ctr">
              <a:spcAft>
                <a:spcPts val="0"/>
              </a:spcAft>
              <a:defRPr/>
            </a:pPr>
            <a:r>
              <a:rPr lang="ja-JP" altLang="en-US" sz="1000" dirty="0">
                <a:latin typeface="Meiryo UI" panose="020B0604030504040204" pitchFamily="50" charset="-128"/>
                <a:ea typeface="Meiryo UI" panose="020B0604030504040204" pitchFamily="50" charset="-128"/>
              </a:rPr>
              <a:t>大阪の祭！～ </a:t>
            </a:r>
            <a:r>
              <a:rPr lang="en-US" altLang="ja-JP" sz="1000" dirty="0">
                <a:latin typeface="Meiryo UI" panose="020B0604030504040204" pitchFamily="50" charset="-128"/>
                <a:ea typeface="Meiryo UI" panose="020B0604030504040204" pitchFamily="50" charset="-128"/>
              </a:rPr>
              <a:t>EXPO2025 </a:t>
            </a:r>
            <a:r>
              <a:rPr lang="ja-JP" altLang="en-US" sz="1000" dirty="0">
                <a:latin typeface="Meiryo UI" panose="020B0604030504040204" pitchFamily="50" charset="-128"/>
                <a:ea typeface="Meiryo UI" panose="020B0604030504040204" pitchFamily="50" charset="-128"/>
              </a:rPr>
              <a:t>夏の陣 ～</a:t>
            </a:r>
          </a:p>
        </p:txBody>
      </p:sp>
    </p:spTree>
    <p:extLst>
      <p:ext uri="{BB962C8B-B14F-4D97-AF65-F5344CB8AC3E}">
        <p14:creationId xmlns:p14="http://schemas.microsoft.com/office/powerpoint/2010/main" val="316731001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133" normalizeH="0" baseline="0" noProof="0" dirty="0">
                <a:ln>
                  <a:noFill/>
                </a:ln>
                <a:solidFill>
                  <a:srgbClr val="FFFFFF"/>
                </a:solidFill>
                <a:effectLst>
                  <a:outerShdw blurRad="38100" dist="38100" dir="2700000" algn="tl">
                    <a:srgbClr val="000000">
                      <a:alpha val="43137"/>
                    </a:srgbClr>
                  </a:outerShdw>
                </a:effectLst>
                <a:uLnTx/>
                <a:uFillTx/>
                <a:latin typeface="Arial"/>
                <a:ea typeface="HG創英角ｺﾞｼｯｸUB" pitchFamily="49" charset="-128"/>
                <a:cs typeface="+mn-cs"/>
              </a:rPr>
              <a:t>経済成長に向けた戦略の実行</a:t>
            </a:r>
            <a:endParaRPr kumimoji="1" lang="en-US" altLang="ja-JP" sz="4000" b="0" i="0" u="none" strike="noStrike" kern="1200" cap="none" spc="-133" normalizeH="0" baseline="0" noProof="0" dirty="0">
              <a:ln>
                <a:noFill/>
              </a:ln>
              <a:solidFill>
                <a:srgbClr val="FFFFFF"/>
              </a:solidFill>
              <a:effectLst>
                <a:outerShdw blurRad="38100" dist="38100" dir="2700000" algn="tl">
                  <a:srgbClr val="000000">
                    <a:alpha val="43137"/>
                  </a:srgbClr>
                </a:outerShdw>
              </a:effectLst>
              <a:uLnTx/>
              <a:uFillTx/>
              <a:latin typeface="Arial"/>
              <a:ea typeface="HG創英角ｺﾞｼｯｸUB" pitchFamily="49" charset="-128"/>
              <a:cs typeface="+mn-cs"/>
            </a:endParaRPr>
          </a:p>
        </p:txBody>
      </p:sp>
      <p:sp>
        <p:nvSpPr>
          <p:cNvPr id="57349" name="正方形/長方形 4"/>
          <p:cNvSpPr>
            <a:spLocks noChangeArrowheads="1"/>
          </p:cNvSpPr>
          <p:nvPr/>
        </p:nvSpPr>
        <p:spPr bwMode="auto">
          <a:xfrm>
            <a:off x="42334" y="947966"/>
            <a:ext cx="12096751" cy="584018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ts val="1600"/>
              </a:lnSpc>
              <a:spcBef>
                <a:spcPts val="400"/>
              </a:spcBef>
              <a:spcAft>
                <a:spcPts val="667"/>
              </a:spcAft>
              <a:buClrTx/>
              <a:buSzTx/>
              <a:buFontTx/>
              <a:buNone/>
              <a:tabLst/>
              <a:defRPr/>
            </a:pPr>
            <a:endParaRPr kumimoji="1" lang="en-US" altLang="ja-JP" sz="26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0000"/>
              </a:lnSpc>
              <a:spcBef>
                <a:spcPts val="400"/>
              </a:spcBef>
              <a:spcAft>
                <a:spcPts val="400"/>
              </a:spcAft>
              <a:buClrTx/>
              <a:buSzTx/>
              <a:buFontTx/>
              <a:buNone/>
              <a:tabLst/>
              <a:defRPr/>
            </a:pPr>
            <a:r>
              <a:rPr kumimoji="1" lang="ja-JP" altLang="en-US" sz="2667"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1" lang="en-US" altLang="ja-JP" sz="2667"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2" name="Rectangle 28"/>
          <p:cNvSpPr>
            <a:spLocks noChangeArrowheads="1"/>
          </p:cNvSpPr>
          <p:nvPr/>
        </p:nvSpPr>
        <p:spPr bwMode="auto">
          <a:xfrm>
            <a:off x="209319" y="712822"/>
            <a:ext cx="9452841" cy="496497"/>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marL="0" marR="0" lvl="0" indent="0" algn="ctr" defTabSz="914400" rtl="0" eaLnBrk="1" fontAlgn="auto" latinLnBrk="0" hangingPunct="1">
              <a:lnSpc>
                <a:spcPct val="135000"/>
              </a:lnSpc>
              <a:spcBef>
                <a:spcPts val="0"/>
              </a:spcBef>
              <a:spcAft>
                <a:spcPts val="0"/>
              </a:spcAft>
              <a:buClrTx/>
              <a:buSzTx/>
              <a:buFontTx/>
              <a:buNone/>
              <a:tabLst/>
              <a:defRPr/>
            </a:pPr>
            <a:r>
              <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年日本国際博覧会</a:t>
            </a:r>
            <a:r>
              <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万博の成功に向けた取組（</a:t>
            </a:r>
            <a:r>
              <a:rPr kumimoji="1" lang="ja-JP" altLang="en-US" sz="186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万博の円滑な開催のための環境整備</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867" b="0" i="0" u="none" strike="sng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marL="0" marR="0" lvl="0" indent="0" algn="ctr" defTabSz="914400" rtl="0" eaLnBrk="1" fontAlgn="base" latinLnBrk="0" hangingPunct="1">
              <a:lnSpc>
                <a:spcPct val="100000"/>
              </a:lnSpc>
              <a:spcBef>
                <a:spcPct val="0"/>
              </a:spcBef>
              <a:spcAft>
                <a:spcPct val="0"/>
              </a:spcAft>
              <a:buClrTx/>
              <a:buSzTx/>
              <a:buFontTx/>
              <a:buNone/>
              <a:tabLst/>
              <a:defRPr/>
            </a:pPr>
            <a:fld id="{A27605D5-EED1-47A5-9BA7-35F4D0437F25}" type="slidenum">
              <a:rPr kumimoji="1" lang="en-US" altLang="ja-JP" sz="2667" b="1" i="0" u="none" strike="noStrike" kern="1200" cap="none" spc="0" normalizeH="0" baseline="0" noProof="0">
                <a:ln w="3175">
                  <a:solidFill>
                    <a:srgbClr val="808080"/>
                  </a:solidFill>
                </a:ln>
                <a:solidFill>
                  <a:srgbClr val="FFFFFF"/>
                </a:solidFill>
                <a:effectLst>
                  <a:outerShdw blurRad="38100" dist="38100" dir="2700000" algn="tl">
                    <a:srgbClr val="C0C0C0"/>
                  </a:outerShdw>
                </a:effectLst>
                <a:uLnTx/>
                <a:uFillTx/>
                <a:latin typeface="Arial"/>
                <a:ea typeface="ＭＳ Ｐゴシック"/>
                <a:cs typeface="+mn-cs"/>
              </a:rPr>
              <a:pPr marL="0" marR="0" lvl="0" indent="0" algn="ctr" defTabSz="914400" rtl="0" eaLnBrk="1" fontAlgn="base" latinLnBrk="0" hangingPunct="1">
                <a:lnSpc>
                  <a:spcPct val="100000"/>
                </a:lnSpc>
                <a:spcBef>
                  <a:spcPct val="0"/>
                </a:spcBef>
                <a:spcAft>
                  <a:spcPct val="0"/>
                </a:spcAft>
                <a:buClrTx/>
                <a:buSzTx/>
                <a:buFontTx/>
                <a:buNone/>
                <a:tabLst/>
                <a:defRPr/>
              </a:pPr>
              <a:t>29</a:t>
            </a:fld>
            <a:endParaRPr kumimoji="1" lang="en-US" altLang="ja-JP" sz="2667" b="1" i="0" u="none" strike="noStrike" kern="1200" cap="none" spc="0" normalizeH="0" baseline="0" noProof="0" dirty="0">
              <a:ln w="3175">
                <a:solidFill>
                  <a:srgbClr val="808080"/>
                </a:solidFill>
              </a:ln>
              <a:solidFill>
                <a:srgbClr val="FFFFFF"/>
              </a:solidFill>
              <a:effectLst>
                <a:outerShdw blurRad="38100" dist="38100" dir="2700000" algn="tl">
                  <a:srgbClr val="C0C0C0"/>
                </a:outerShdw>
              </a:effectLst>
              <a:uLnTx/>
              <a:uFillTx/>
              <a:latin typeface="Arial"/>
              <a:ea typeface="ＭＳ Ｐゴシック"/>
              <a:cs typeface="+mn-cs"/>
            </a:endParaRPr>
          </a:p>
        </p:txBody>
      </p:sp>
      <p:sp>
        <p:nvSpPr>
          <p:cNvPr id="12" name="角丸四角形 11"/>
          <p:cNvSpPr/>
          <p:nvPr/>
        </p:nvSpPr>
        <p:spPr>
          <a:xfrm>
            <a:off x="134896" y="1244942"/>
            <a:ext cx="6701929" cy="430551"/>
          </a:xfrm>
          <a:prstGeom prst="roundRect">
            <a:avLst>
              <a:gd name="adj" fmla="val 1307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3" name="Rectangle 5">
            <a:extLst>
              <a:ext uri="{FF2B5EF4-FFF2-40B4-BE49-F238E27FC236}">
                <a16:creationId xmlns:a16="http://schemas.microsoft.com/office/drawing/2014/main" id="{1CE8F2E7-F2CF-59FB-F313-5D29B441CA12}"/>
              </a:ext>
            </a:extLst>
          </p:cNvPr>
          <p:cNvSpPr>
            <a:spLocks noChangeArrowheads="1"/>
          </p:cNvSpPr>
          <p:nvPr/>
        </p:nvSpPr>
        <p:spPr bwMode="auto">
          <a:xfrm>
            <a:off x="217038" y="1238498"/>
            <a:ext cx="6850512" cy="502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charset="0"/>
                <a:ea typeface="ＭＳ Ｐゴシック" charset="-128"/>
              </a:defRPr>
            </a:lvl1pPr>
            <a:lvl2pPr marL="444500" indent="-360363">
              <a:defRPr kumimoji="1">
                <a:solidFill>
                  <a:schemeClr val="tx1"/>
                </a:solidFill>
                <a:latin typeface="Arial" charset="0"/>
                <a:ea typeface="ＭＳ Ｐゴシック" charset="-128"/>
              </a:defRPr>
            </a:lvl2pPr>
            <a:lvl3pPr>
              <a:defRPr kumimoji="1">
                <a:solidFill>
                  <a:schemeClr val="tx1"/>
                </a:solidFill>
                <a:latin typeface="Arial" charset="0"/>
                <a:ea typeface="ＭＳ Ｐゴシック" charset="-128"/>
              </a:defRPr>
            </a:lvl3pPr>
            <a:lvl4pPr>
              <a:defRPr kumimoji="1">
                <a:solidFill>
                  <a:schemeClr val="tx1"/>
                </a:solidFill>
                <a:latin typeface="Arial" charset="0"/>
                <a:ea typeface="ＭＳ Ｐゴシック" charset="-128"/>
              </a:defRPr>
            </a:lvl4pPr>
            <a:lvl5pPr>
              <a:defRPr kumimoji="1">
                <a:solidFill>
                  <a:schemeClr val="tx1"/>
                </a:solidFill>
                <a:latin typeface="Arial" charset="0"/>
                <a:ea typeface="ＭＳ Ｐゴシック" charset="-128"/>
              </a:defRPr>
            </a:lvl5pPr>
            <a:lvl6pPr marL="2009775" indent="-187325" eaLnBrk="0" fontAlgn="base" hangingPunct="0">
              <a:spcBef>
                <a:spcPct val="0"/>
              </a:spcBef>
              <a:spcAft>
                <a:spcPct val="0"/>
              </a:spcAft>
              <a:defRPr kumimoji="1">
                <a:solidFill>
                  <a:schemeClr val="tx1"/>
                </a:solidFill>
                <a:latin typeface="Arial" charset="0"/>
                <a:ea typeface="ＭＳ Ｐゴシック" charset="-128"/>
              </a:defRPr>
            </a:lvl6pPr>
            <a:lvl7pPr marL="2466975" indent="-187325" eaLnBrk="0" fontAlgn="base" hangingPunct="0">
              <a:spcBef>
                <a:spcPct val="0"/>
              </a:spcBef>
              <a:spcAft>
                <a:spcPct val="0"/>
              </a:spcAft>
              <a:defRPr kumimoji="1">
                <a:solidFill>
                  <a:schemeClr val="tx1"/>
                </a:solidFill>
                <a:latin typeface="Arial" charset="0"/>
                <a:ea typeface="ＭＳ Ｐゴシック" charset="-128"/>
              </a:defRPr>
            </a:lvl7pPr>
            <a:lvl8pPr marL="2924175" indent="-187325" eaLnBrk="0" fontAlgn="base" hangingPunct="0">
              <a:spcBef>
                <a:spcPct val="0"/>
              </a:spcBef>
              <a:spcAft>
                <a:spcPct val="0"/>
              </a:spcAft>
              <a:defRPr kumimoji="1">
                <a:solidFill>
                  <a:schemeClr val="tx1"/>
                </a:solidFill>
                <a:latin typeface="Arial" charset="0"/>
                <a:ea typeface="ＭＳ Ｐゴシック" charset="-128"/>
              </a:defRPr>
            </a:lvl8pPr>
            <a:lvl9pPr marL="3381375" indent="-187325"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1" lang="ja-JP" altLang="en-US"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万博の円滑な開催に向けた市内各エリアの環境整備など</a:t>
            </a:r>
            <a:endPar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667334" marR="0" lvl="0" indent="-38099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667334" marR="0" lvl="0" indent="-38099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Rectangle 5">
            <a:extLst>
              <a:ext uri="{FF2B5EF4-FFF2-40B4-BE49-F238E27FC236}">
                <a16:creationId xmlns:a16="http://schemas.microsoft.com/office/drawing/2014/main" id="{07BC8C48-C2FD-CCA6-E20F-39F08CF73C56}"/>
              </a:ext>
            </a:extLst>
          </p:cNvPr>
          <p:cNvSpPr>
            <a:spLocks noChangeArrowheads="1"/>
          </p:cNvSpPr>
          <p:nvPr/>
        </p:nvSpPr>
        <p:spPr bwMode="auto">
          <a:xfrm>
            <a:off x="217037" y="1654710"/>
            <a:ext cx="8373615" cy="293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a:t>
            </a: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hlinkClick r:id="rId3"/>
              </a:rPr>
              <a:t>万博来場者の安全・円滑な移動にかかるアクセスルートの整備</a:t>
            </a:r>
            <a:endParaRPr kumimoji="1" lang="en-US" altLang="ja-JP"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540000" marR="0" lvl="0" indent="-360000" algn="l" defTabSz="914400" rtl="0" eaLnBrk="1" fontAlgn="auto" latinLnBrk="0" hangingPunct="1">
              <a:lnSpc>
                <a:spcPts val="2000"/>
              </a:lnSpc>
              <a:spcBef>
                <a:spcPts val="0"/>
              </a:spcBef>
              <a:buClrTx/>
              <a:buSzTx/>
              <a:buFont typeface="Wingdings" panose="05000000000000000000" pitchFamily="2" charset="2"/>
              <a:buChar char="Ø"/>
              <a:tabLst/>
              <a:defRPr/>
            </a:pPr>
            <a:r>
              <a:rPr lang="ja-JP" altLang="en-US" sz="1870" dirty="0">
                <a:latin typeface="Meiryo UI" panose="020B0604030504040204" pitchFamily="50" charset="-128"/>
                <a:ea typeface="Meiryo UI" panose="020B0604030504040204" pitchFamily="50" charset="-128"/>
              </a:rPr>
              <a:t>街路樹の剪定や補植、道路清掃など、車両走行空間の環境整備を実施</a:t>
            </a:r>
            <a:endParaRPr lang="en-US" altLang="ja-JP" sz="187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a:t>
            </a: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hlinkClick r:id="rId4"/>
              </a:rPr>
              <a:t>主要集客エリアにおける環境整備・景観向上</a:t>
            </a:r>
            <a:endParaRPr lang="en-US" altLang="ja-JP" sz="2130" b="1" dirty="0">
              <a:solidFill>
                <a:srgbClr val="000000"/>
              </a:solidFill>
              <a:latin typeface="Meiryo UI" panose="020B0604030504040204" pitchFamily="50" charset="-128"/>
              <a:ea typeface="Meiryo UI" panose="020B0604030504040204" pitchFamily="50" charset="-128"/>
            </a:endParaRPr>
          </a:p>
          <a:p>
            <a:pPr marL="540000" indent="-360000">
              <a:lnSpc>
                <a:spcPts val="2000"/>
              </a:lnSpc>
              <a:spcBef>
                <a:spcPts val="0"/>
              </a:spcBef>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歩行者空間の環境整備や公共空間の花飾り等を実施</a:t>
            </a:r>
            <a:endParaRPr lang="en-US" altLang="ja-JP" sz="1870" dirty="0">
              <a:latin typeface="Meiryo UI" panose="020B0604030504040204" pitchFamily="50" charset="-128"/>
              <a:ea typeface="Meiryo UI" panose="020B0604030504040204" pitchFamily="50" charset="-128"/>
            </a:endParaRPr>
          </a:p>
          <a:p>
            <a:pPr>
              <a:spcBef>
                <a:spcPts val="200"/>
              </a:spcBef>
              <a:spcAft>
                <a:spcPts val="200"/>
              </a:spcAft>
              <a:buNone/>
              <a:defRPr/>
            </a:pPr>
            <a:r>
              <a:rPr lang="ja-JP" altLang="en-US" sz="2130" b="1" dirty="0">
                <a:latin typeface="Meiryo UI" panose="020B0604030504040204" pitchFamily="50" charset="-128"/>
                <a:ea typeface="Meiryo UI" panose="020B0604030504040204" pitchFamily="50" charset="-128"/>
              </a:rPr>
              <a:t>〇　</a:t>
            </a:r>
            <a:r>
              <a:rPr lang="ja-JP" altLang="en-US" sz="2130" b="1" dirty="0">
                <a:latin typeface="Meiryo UI" panose="020B0604030504040204" pitchFamily="50" charset="-128"/>
                <a:ea typeface="Meiryo UI" panose="020B0604030504040204" pitchFamily="50" charset="-128"/>
                <a:hlinkClick r:id="rId5"/>
              </a:rPr>
              <a:t>みち版・公園版 未来社会の体験</a:t>
            </a:r>
            <a:r>
              <a:rPr lang="ja-JP" altLang="en-US" sz="2130" b="1" dirty="0">
                <a:latin typeface="Meiryo UI" panose="020B0604030504040204" pitchFamily="50" charset="-128"/>
                <a:ea typeface="Meiryo UI" panose="020B0604030504040204" pitchFamily="50" charset="-128"/>
              </a:rPr>
              <a:t>　</a:t>
            </a:r>
            <a:endParaRPr lang="en-US" altLang="ja-JP" sz="2130" b="1" dirty="0">
              <a:latin typeface="Meiryo UI" panose="020B0604030504040204" pitchFamily="50" charset="-128"/>
              <a:ea typeface="Meiryo UI" panose="020B0604030504040204" pitchFamily="50" charset="-128"/>
            </a:endParaRPr>
          </a:p>
          <a:p>
            <a:pPr marL="540000" marR="0" lvl="0" indent="-360000" fontAlgn="auto">
              <a:lnSpc>
                <a:spcPts val="2000"/>
              </a:lnSpc>
              <a:spcBef>
                <a:spcPts val="0"/>
              </a:spcBef>
              <a:buClrTx/>
              <a:buSzTx/>
              <a:buFont typeface="Wingdings" panose="05000000000000000000" pitchFamily="2" charset="2"/>
              <a:buChar char="Ø"/>
              <a:tabLst/>
              <a:defRPr/>
            </a:pPr>
            <a:r>
              <a:rPr lang="ja-JP" altLang="en-US" sz="1870" dirty="0">
                <a:latin typeface="Meiryo UI" panose="020B0604030504040204" pitchFamily="50" charset="-128"/>
                <a:ea typeface="Meiryo UI" panose="020B0604030504040204" pitchFamily="50" charset="-128"/>
              </a:rPr>
              <a:t>御堂筋や鶴見緑地などで、みち・公園の未来を体験してもらえるような新たな取組を実施</a:t>
            </a:r>
            <a:endParaRPr lang="en-US" altLang="ja-JP" sz="1870" dirty="0">
              <a:latin typeface="Meiryo UI" panose="020B0604030504040204" pitchFamily="50" charset="-128"/>
              <a:ea typeface="Meiryo UI" panose="020B0604030504040204" pitchFamily="50" charset="-128"/>
            </a:endParaRPr>
          </a:p>
          <a:p>
            <a:pPr>
              <a:spcBef>
                <a:spcPts val="200"/>
              </a:spcBef>
              <a:spcAft>
                <a:spcPts val="200"/>
              </a:spcAft>
              <a:buNone/>
              <a:defRPr/>
            </a:pPr>
            <a:r>
              <a:rPr lang="ja-JP" altLang="en-US" sz="2130" b="1" dirty="0">
                <a:latin typeface="Meiryo UI" panose="020B0604030504040204" pitchFamily="50" charset="-128"/>
                <a:ea typeface="Meiryo UI" panose="020B0604030504040204" pitchFamily="50" charset="-128"/>
              </a:rPr>
              <a:t>〇　</a:t>
            </a:r>
            <a:r>
              <a:rPr lang="ja-JP" altLang="en-US" sz="2130" b="1" dirty="0">
                <a:latin typeface="Meiryo UI" panose="020B0604030504040204" pitchFamily="50" charset="-128"/>
                <a:ea typeface="Meiryo UI" panose="020B0604030504040204" pitchFamily="50" charset="-128"/>
                <a:hlinkClick r:id="rId6"/>
              </a:rPr>
              <a:t>ライドシェア推進事業</a:t>
            </a:r>
            <a:r>
              <a:rPr lang="ja-JP" altLang="en-US" sz="2130" b="1" dirty="0">
                <a:latin typeface="Meiryo UI" panose="020B0604030504040204" pitchFamily="50" charset="-128"/>
                <a:ea typeface="Meiryo UI" panose="020B0604030504040204" pitchFamily="50" charset="-128"/>
              </a:rPr>
              <a:t>　</a:t>
            </a:r>
            <a:endParaRPr lang="en-US" altLang="ja-JP" sz="2130" b="1" dirty="0">
              <a:latin typeface="Meiryo UI" panose="020B0604030504040204" pitchFamily="50" charset="-128"/>
              <a:ea typeface="Meiryo UI" panose="020B0604030504040204" pitchFamily="50" charset="-128"/>
            </a:endParaRPr>
          </a:p>
          <a:p>
            <a:pPr marL="540000" indent="-360000">
              <a:lnSpc>
                <a:spcPts val="2000"/>
              </a:lnSpc>
              <a:spcBef>
                <a:spcPts val="0"/>
              </a:spcBef>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制度内容や利用方法の周知、利用者アンケート等を実施</a:t>
            </a:r>
            <a:endParaRPr lang="en-US" altLang="ja-JP" sz="1870" dirty="0">
              <a:latin typeface="Meiryo UI" panose="020B0604030504040204" pitchFamily="50" charset="-128"/>
              <a:ea typeface="Meiryo UI" panose="020B0604030504040204" pitchFamily="50" charset="-128"/>
            </a:endParaRPr>
          </a:p>
        </p:txBody>
      </p:sp>
      <p:sp>
        <p:nvSpPr>
          <p:cNvPr id="6" name="Rectangle 5">
            <a:extLst>
              <a:ext uri="{FF2B5EF4-FFF2-40B4-BE49-F238E27FC236}">
                <a16:creationId xmlns:a16="http://schemas.microsoft.com/office/drawing/2014/main" id="{A197F71F-48B9-BEF6-9D36-6AE13E281AA2}"/>
              </a:ext>
            </a:extLst>
          </p:cNvPr>
          <p:cNvSpPr>
            <a:spLocks noChangeArrowheads="1"/>
          </p:cNvSpPr>
          <p:nvPr/>
        </p:nvSpPr>
        <p:spPr bwMode="auto">
          <a:xfrm>
            <a:off x="217038" y="4992274"/>
            <a:ext cx="5656636" cy="75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a:t>
            </a:r>
            <a:r>
              <a:rPr lang="ja-JP" altLang="en-US" sz="2130" b="1" dirty="0">
                <a:solidFill>
                  <a:srgbClr val="000000"/>
                </a:solidFill>
                <a:latin typeface="Meiryo UI" panose="020B0604030504040204" pitchFamily="50" charset="-128"/>
                <a:ea typeface="Meiryo UI" panose="020B0604030504040204" pitchFamily="50" charset="-128"/>
                <a:hlinkClick r:id="rId7"/>
              </a:rPr>
              <a:t>万博来場者の危機管理・安全対策の実施</a:t>
            </a:r>
            <a:endParaRPr lang="en-US" altLang="ja-JP" sz="2130" b="1" dirty="0">
              <a:solidFill>
                <a:srgbClr val="000000"/>
              </a:solidFill>
              <a:latin typeface="Meiryo UI" panose="020B0604030504040204" pitchFamily="50" charset="-128"/>
              <a:ea typeface="Meiryo UI" panose="020B0604030504040204" pitchFamily="50" charset="-128"/>
            </a:endParaRPr>
          </a:p>
          <a:p>
            <a:pPr marL="540000" marR="0" lvl="0" indent="-360000" algn="l" defTabSz="914400" rtl="0" eaLnBrk="1" fontAlgn="auto" latinLnBrk="0" hangingPunct="1">
              <a:lnSpc>
                <a:spcPts val="2000"/>
              </a:lnSpc>
              <a:spcBef>
                <a:spcPts val="0"/>
              </a:spcBef>
              <a:buClrTx/>
              <a:buSzTx/>
              <a:buFont typeface="Wingdings" panose="05000000000000000000" pitchFamily="2" charset="2"/>
              <a:buChar char="Ø"/>
              <a:tabLst/>
              <a:defRPr/>
            </a:pPr>
            <a:r>
              <a:rPr kumimoji="1" lang="ja-JP" altLang="en-US" sz="187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警護に支障となる街路樹の剪定や除草等</a:t>
            </a:r>
            <a:endParaRPr kumimoji="1" lang="en-US" altLang="ja-JP" sz="213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7" name="角丸四角形 11">
            <a:extLst>
              <a:ext uri="{FF2B5EF4-FFF2-40B4-BE49-F238E27FC236}">
                <a16:creationId xmlns:a16="http://schemas.microsoft.com/office/drawing/2014/main" id="{9817FE1B-B81A-125E-0CE9-66818A364432}"/>
              </a:ext>
            </a:extLst>
          </p:cNvPr>
          <p:cNvSpPr/>
          <p:nvPr/>
        </p:nvSpPr>
        <p:spPr>
          <a:xfrm>
            <a:off x="134896" y="4522720"/>
            <a:ext cx="4437104" cy="430551"/>
          </a:xfrm>
          <a:prstGeom prst="roundRect">
            <a:avLst>
              <a:gd name="adj" fmla="val 1307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8" name="Rectangle 5">
            <a:extLst>
              <a:ext uri="{FF2B5EF4-FFF2-40B4-BE49-F238E27FC236}">
                <a16:creationId xmlns:a16="http://schemas.microsoft.com/office/drawing/2014/main" id="{31C2B421-7168-E8E6-CB45-5C20D0C46455}"/>
              </a:ext>
            </a:extLst>
          </p:cNvPr>
          <p:cNvSpPr>
            <a:spLocks noChangeArrowheads="1"/>
          </p:cNvSpPr>
          <p:nvPr/>
        </p:nvSpPr>
        <p:spPr bwMode="auto">
          <a:xfrm>
            <a:off x="217038" y="4517729"/>
            <a:ext cx="4617104" cy="502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charset="0"/>
                <a:ea typeface="ＭＳ Ｐゴシック" charset="-128"/>
              </a:defRPr>
            </a:lvl1pPr>
            <a:lvl2pPr marL="444500" indent="-360363">
              <a:defRPr kumimoji="1">
                <a:solidFill>
                  <a:schemeClr val="tx1"/>
                </a:solidFill>
                <a:latin typeface="Arial" charset="0"/>
                <a:ea typeface="ＭＳ Ｐゴシック" charset="-128"/>
              </a:defRPr>
            </a:lvl2pPr>
            <a:lvl3pPr>
              <a:defRPr kumimoji="1">
                <a:solidFill>
                  <a:schemeClr val="tx1"/>
                </a:solidFill>
                <a:latin typeface="Arial" charset="0"/>
                <a:ea typeface="ＭＳ Ｐゴシック" charset="-128"/>
              </a:defRPr>
            </a:lvl3pPr>
            <a:lvl4pPr>
              <a:defRPr kumimoji="1">
                <a:solidFill>
                  <a:schemeClr val="tx1"/>
                </a:solidFill>
                <a:latin typeface="Arial" charset="0"/>
                <a:ea typeface="ＭＳ Ｐゴシック" charset="-128"/>
              </a:defRPr>
            </a:lvl4pPr>
            <a:lvl5pPr>
              <a:defRPr kumimoji="1">
                <a:solidFill>
                  <a:schemeClr val="tx1"/>
                </a:solidFill>
                <a:latin typeface="Arial" charset="0"/>
                <a:ea typeface="ＭＳ Ｐゴシック" charset="-128"/>
              </a:defRPr>
            </a:lvl5pPr>
            <a:lvl6pPr marL="2009775" indent="-187325" eaLnBrk="0" fontAlgn="base" hangingPunct="0">
              <a:spcBef>
                <a:spcPct val="0"/>
              </a:spcBef>
              <a:spcAft>
                <a:spcPct val="0"/>
              </a:spcAft>
              <a:defRPr kumimoji="1">
                <a:solidFill>
                  <a:schemeClr val="tx1"/>
                </a:solidFill>
                <a:latin typeface="Arial" charset="0"/>
                <a:ea typeface="ＭＳ Ｐゴシック" charset="-128"/>
              </a:defRPr>
            </a:lvl6pPr>
            <a:lvl7pPr marL="2466975" indent="-187325" eaLnBrk="0" fontAlgn="base" hangingPunct="0">
              <a:spcBef>
                <a:spcPct val="0"/>
              </a:spcBef>
              <a:spcAft>
                <a:spcPct val="0"/>
              </a:spcAft>
              <a:defRPr kumimoji="1">
                <a:solidFill>
                  <a:schemeClr val="tx1"/>
                </a:solidFill>
                <a:latin typeface="Arial" charset="0"/>
                <a:ea typeface="ＭＳ Ｐゴシック" charset="-128"/>
              </a:defRPr>
            </a:lvl7pPr>
            <a:lvl8pPr marL="2924175" indent="-187325" eaLnBrk="0" fontAlgn="base" hangingPunct="0">
              <a:spcBef>
                <a:spcPct val="0"/>
              </a:spcBef>
              <a:spcAft>
                <a:spcPct val="0"/>
              </a:spcAft>
              <a:defRPr kumimoji="1">
                <a:solidFill>
                  <a:schemeClr val="tx1"/>
                </a:solidFill>
                <a:latin typeface="Arial" charset="0"/>
                <a:ea typeface="ＭＳ Ｐゴシック" charset="-128"/>
              </a:defRPr>
            </a:lvl8pPr>
            <a:lvl9pPr marL="3381375" indent="-187325"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1" lang="ja-JP" altLang="en-US"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万博開催に向けた安全・安心の確保</a:t>
            </a:r>
            <a:endPar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667334" marR="0" lvl="0" indent="-38099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667334" marR="0" lvl="0" indent="-38099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3" name="Rectangle 5">
            <a:extLst>
              <a:ext uri="{FF2B5EF4-FFF2-40B4-BE49-F238E27FC236}">
                <a16:creationId xmlns:a16="http://schemas.microsoft.com/office/drawing/2014/main" id="{3A7F1C0B-BB55-A400-577C-41467F6A8F2A}"/>
              </a:ext>
            </a:extLst>
          </p:cNvPr>
          <p:cNvSpPr>
            <a:spLocks noChangeArrowheads="1"/>
          </p:cNvSpPr>
          <p:nvPr/>
        </p:nvSpPr>
        <p:spPr bwMode="auto">
          <a:xfrm>
            <a:off x="217037" y="5887708"/>
            <a:ext cx="6028980" cy="99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a:t>
            </a: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hlinkClick r:id="rId8"/>
              </a:rPr>
              <a:t>安全・安心に滞在できるまちの実現</a:t>
            </a:r>
            <a:endParaRPr kumimoji="1" lang="en-US" altLang="ja-JP"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540000" marR="0" lvl="0" indent="-360000" algn="l" defTabSz="914400" rtl="0" eaLnBrk="1" fontAlgn="auto" latinLnBrk="0" hangingPunct="1">
              <a:lnSpc>
                <a:spcPts val="2000"/>
              </a:lnSpc>
              <a:spcBef>
                <a:spcPts val="0"/>
              </a:spcBef>
              <a:buClrTx/>
              <a:buSzTx/>
              <a:buFont typeface="Wingdings" panose="05000000000000000000" pitchFamily="2" charset="2"/>
              <a:buChar char="Ø"/>
              <a:tabLst/>
              <a:defRPr/>
            </a:pPr>
            <a:r>
              <a:rPr kumimoji="1" lang="ja-JP" altLang="en-US" sz="187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客引き等迷惑行為者に対して</a:t>
            </a:r>
            <a:r>
              <a:rPr kumimoji="1" lang="ja-JP" altLang="en-US" sz="1870" i="0" u="non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口頭</a:t>
            </a:r>
            <a:r>
              <a:rPr kumimoji="1" lang="ja-JP" altLang="en-US" sz="187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注意等を行う</a:t>
            </a:r>
            <a:endParaRPr kumimoji="1" lang="en-US" altLang="ja-JP" sz="187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16000" marR="0" lvl="0" algn="l" defTabSz="914400" rtl="0" eaLnBrk="1" fontAlgn="auto" latinLnBrk="0" hangingPunct="1">
              <a:lnSpc>
                <a:spcPts val="2000"/>
              </a:lnSpc>
              <a:spcBef>
                <a:spcPts val="0"/>
              </a:spcBef>
              <a:buClrTx/>
              <a:buSzTx/>
              <a:buNone/>
              <a:tabLst/>
              <a:defRPr/>
            </a:pPr>
            <a:r>
              <a:rPr lang="en-US" altLang="ja-JP" sz="1870" dirty="0">
                <a:solidFill>
                  <a:srgbClr val="000000"/>
                </a:solidFill>
                <a:latin typeface="Meiryo UI" panose="020B0604030504040204" pitchFamily="50" charset="-128"/>
                <a:ea typeface="Meiryo UI" panose="020B0604030504040204" pitchFamily="50" charset="-128"/>
              </a:rPr>
              <a:t>    </a:t>
            </a:r>
            <a:r>
              <a:rPr kumimoji="1" lang="ja-JP" altLang="en-US" sz="187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パトロールスタッフを配置</a:t>
            </a:r>
            <a:endParaRPr kumimoji="1" lang="en-US" altLang="ja-JP" sz="187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5" name="Rectangle 5">
            <a:extLst>
              <a:ext uri="{FF2B5EF4-FFF2-40B4-BE49-F238E27FC236}">
                <a16:creationId xmlns:a16="http://schemas.microsoft.com/office/drawing/2014/main" id="{90A9765E-F6CC-C461-8E41-0AC153892E2A}"/>
              </a:ext>
            </a:extLst>
          </p:cNvPr>
          <p:cNvSpPr>
            <a:spLocks noChangeArrowheads="1"/>
          </p:cNvSpPr>
          <p:nvPr/>
        </p:nvSpPr>
        <p:spPr bwMode="auto">
          <a:xfrm>
            <a:off x="5973603" y="4992274"/>
            <a:ext cx="5656636" cy="999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a:t>
            </a:r>
            <a:r>
              <a:rPr kumimoji="1" lang="zh-TW" altLang="en-US" sz="213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感染症発生動向調査</a:t>
            </a:r>
            <a:endParaRPr kumimoji="1" lang="en-US" altLang="zh-TW" sz="213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533400" indent="-361950">
              <a:lnSpc>
                <a:spcPts val="2000"/>
              </a:lnSpc>
              <a:spcBef>
                <a:spcPts val="0"/>
              </a:spcBef>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大阪・関西万博感染症情報解析センターでの強化サーベイランスによる感染症の探知や情報収集等</a:t>
            </a:r>
            <a:endParaRPr lang="en-US" altLang="ja-JP" sz="1870" dirty="0">
              <a:latin typeface="Meiryo UI" panose="020B0604030504040204" pitchFamily="50" charset="-128"/>
              <a:ea typeface="Meiryo UI" panose="020B0604030504040204" pitchFamily="50" charset="-128"/>
            </a:endParaRPr>
          </a:p>
        </p:txBody>
      </p:sp>
      <p:sp>
        <p:nvSpPr>
          <p:cNvPr id="4" name="Rectangle 5">
            <a:extLst>
              <a:ext uri="{FF2B5EF4-FFF2-40B4-BE49-F238E27FC236}">
                <a16:creationId xmlns:a16="http://schemas.microsoft.com/office/drawing/2014/main" id="{4511474B-6F73-0E7E-C5D6-0BB39182476F}"/>
              </a:ext>
            </a:extLst>
          </p:cNvPr>
          <p:cNvSpPr>
            <a:spLocks noChangeArrowheads="1"/>
          </p:cNvSpPr>
          <p:nvPr/>
        </p:nvSpPr>
        <p:spPr bwMode="auto">
          <a:xfrm>
            <a:off x="5959321" y="5887708"/>
            <a:ext cx="5792938" cy="113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〇　</a:t>
            </a:r>
            <a:r>
              <a:rPr kumimoji="1" lang="ja-JP" altLang="en-US" sz="2130" b="1" i="0" u="none" strike="noStrike" kern="1200" cap="none" spc="0" normalizeH="0" baseline="0" noProof="0" dirty="0">
                <a:ln>
                  <a:noFill/>
                </a:ln>
                <a:solidFill>
                  <a:srgbClr val="AF67FF"/>
                </a:solidFill>
                <a:effectLst/>
                <a:uLnTx/>
                <a:uFillTx/>
                <a:latin typeface="Meiryo UI" panose="020B0604030504040204" pitchFamily="50" charset="-128"/>
                <a:ea typeface="Meiryo UI" panose="020B0604030504040204" pitchFamily="50" charset="-128"/>
                <a:hlinkClick r:id="rId9"/>
              </a:rPr>
              <a:t>市内全域での路上喫煙</a:t>
            </a:r>
            <a:r>
              <a:rPr kumimoji="1" lang="ja-JP" altLang="en-US" sz="213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hlinkClick r:id="rId9"/>
              </a:rPr>
              <a:t>対策</a:t>
            </a:r>
            <a:endParaRPr kumimoji="1" lang="en-US" altLang="ja-JP" sz="213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540000" indent="-360000" algn="l">
              <a:lnSpc>
                <a:spcPts val="2000"/>
              </a:lnSpc>
              <a:spcBef>
                <a:spcPts val="0"/>
              </a:spcBef>
              <a:buFont typeface="Wingdings" panose="05000000000000000000" pitchFamily="2" charset="2"/>
              <a:buChar char="Ø"/>
            </a:pPr>
            <a:r>
              <a:rPr lang="ja-JP" altLang="en-US" sz="1870" b="0" i="0" u="none" strike="noStrike" baseline="0" dirty="0">
                <a:latin typeface="Meiryo UI" panose="020B0604030504040204" pitchFamily="50" charset="-128"/>
                <a:ea typeface="Meiryo UI" panose="020B0604030504040204" pitchFamily="50" charset="-128"/>
              </a:rPr>
              <a:t>喫煙者と非喫煙者が共存できる環境の整備や</a:t>
            </a:r>
            <a:endParaRPr lang="en-US" altLang="ja-JP" sz="1870" b="0" i="0" u="none" strike="noStrike" baseline="0" dirty="0">
              <a:latin typeface="Meiryo UI" panose="020B0604030504040204" pitchFamily="50" charset="-128"/>
              <a:ea typeface="Meiryo UI" panose="020B0604030504040204" pitchFamily="50" charset="-128"/>
            </a:endParaRPr>
          </a:p>
          <a:p>
            <a:pPr marL="144000" algn="l">
              <a:lnSpc>
                <a:spcPts val="2000"/>
              </a:lnSpc>
              <a:spcBef>
                <a:spcPts val="0"/>
              </a:spcBef>
              <a:buNone/>
            </a:pPr>
            <a:r>
              <a:rPr lang="en-US" altLang="ja-JP" sz="1870" dirty="0">
                <a:latin typeface="Meiryo UI" panose="020B0604030504040204" pitchFamily="50" charset="-128"/>
                <a:ea typeface="Meiryo UI" panose="020B0604030504040204" pitchFamily="50" charset="-128"/>
              </a:rPr>
              <a:t>     </a:t>
            </a:r>
            <a:r>
              <a:rPr lang="ja-JP" altLang="en-US" sz="1870" b="0" i="0" u="none" strike="noStrike" baseline="0" dirty="0">
                <a:latin typeface="Meiryo UI" panose="020B0604030504040204" pitchFamily="50" charset="-128"/>
                <a:ea typeface="Meiryo UI" panose="020B0604030504040204" pitchFamily="50" charset="-128"/>
              </a:rPr>
              <a:t>啓発指導体制の強化、啓発表示、情報発信等</a:t>
            </a:r>
            <a:endParaRPr kumimoji="1" lang="ja-JP" altLang="en-US" sz="187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p:txBody>
      </p:sp>
      <p:pic>
        <p:nvPicPr>
          <p:cNvPr id="14" name="図 13" descr="建物, 屋外, 市, 民衆 が含まれている画像&#10;&#10;自動的に生成された説明">
            <a:extLst>
              <a:ext uri="{FF2B5EF4-FFF2-40B4-BE49-F238E27FC236}">
                <a16:creationId xmlns:a16="http://schemas.microsoft.com/office/drawing/2014/main" id="{110F62B2-A8B8-15E3-B1D9-7FACA59FBA10}"/>
              </a:ext>
            </a:extLst>
          </p:cNvPr>
          <p:cNvPicPr>
            <a:picLocks noChangeAspect="1"/>
          </p:cNvPicPr>
          <p:nvPr/>
        </p:nvPicPr>
        <p:blipFill rotWithShape="1">
          <a:blip r:embed="rId10" cstate="email">
            <a:alphaModFix/>
            <a:extLst>
              <a:ext uri="{28A0092B-C50C-407E-A947-70E740481C1C}">
                <a14:useLocalDpi xmlns:a14="http://schemas.microsoft.com/office/drawing/2010/main"/>
              </a:ext>
            </a:extLst>
          </a:blip>
          <a:srcRect l="1667" t="16799" r="2628" b="8265"/>
          <a:stretch/>
        </p:blipFill>
        <p:spPr>
          <a:xfrm>
            <a:off x="8737430" y="3171102"/>
            <a:ext cx="3000480" cy="1590402"/>
          </a:xfrm>
          <a:prstGeom prst="rect">
            <a:avLst/>
          </a:prstGeom>
        </p:spPr>
      </p:pic>
      <p:sp>
        <p:nvSpPr>
          <p:cNvPr id="15" name="Rectangle 5">
            <a:extLst>
              <a:ext uri="{FF2B5EF4-FFF2-40B4-BE49-F238E27FC236}">
                <a16:creationId xmlns:a16="http://schemas.microsoft.com/office/drawing/2014/main" id="{2B5C7BE0-BDEE-54B9-770B-87D27A347046}"/>
              </a:ext>
            </a:extLst>
          </p:cNvPr>
          <p:cNvSpPr>
            <a:spLocks noChangeArrowheads="1"/>
          </p:cNvSpPr>
          <p:nvPr/>
        </p:nvSpPr>
        <p:spPr bwMode="auto">
          <a:xfrm>
            <a:off x="8485757" y="2726415"/>
            <a:ext cx="3689058" cy="389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nchor="b"/>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ts val="0"/>
              </a:spcBef>
              <a:spcAft>
                <a:spcPts val="0"/>
              </a:spcAft>
              <a:buNone/>
              <a:defRPr/>
            </a:pPr>
            <a:r>
              <a:rPr lang="ja-JP" altLang="en-US" sz="1000" dirty="0">
                <a:latin typeface="Meiryo UI" panose="020B0604030504040204" pitchFamily="50" charset="-128"/>
                <a:ea typeface="Meiryo UI" panose="020B0604030504040204" pitchFamily="50" charset="-128"/>
              </a:rPr>
              <a:t>主要集客エリアにおける環境整備・景観向上の取組（中之島公園）</a:t>
            </a:r>
            <a:endParaRPr lang="en-US" altLang="ja-JP" sz="1000" dirty="0">
              <a:latin typeface="Meiryo UI" panose="020B0604030504040204" pitchFamily="50" charset="-128"/>
              <a:ea typeface="Meiryo UI" panose="020B0604030504040204" pitchFamily="50" charset="-128"/>
            </a:endParaRPr>
          </a:p>
        </p:txBody>
      </p:sp>
      <p:pic>
        <p:nvPicPr>
          <p:cNvPr id="16" name="Picture 2">
            <a:extLst>
              <a:ext uri="{FF2B5EF4-FFF2-40B4-BE49-F238E27FC236}">
                <a16:creationId xmlns:a16="http://schemas.microsoft.com/office/drawing/2014/main" id="{8A0F7C0B-5013-0315-5C3D-79F4866C98CD}"/>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t="11601" b="2971"/>
          <a:stretch/>
        </p:blipFill>
        <p:spPr bwMode="auto">
          <a:xfrm>
            <a:off x="8765356" y="1277533"/>
            <a:ext cx="2986904" cy="161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5">
            <a:extLst>
              <a:ext uri="{FF2B5EF4-FFF2-40B4-BE49-F238E27FC236}">
                <a16:creationId xmlns:a16="http://schemas.microsoft.com/office/drawing/2014/main" id="{6E051927-5217-3843-779F-88A9BA572B0A}"/>
              </a:ext>
            </a:extLst>
          </p:cNvPr>
          <p:cNvSpPr>
            <a:spLocks noChangeArrowheads="1"/>
          </p:cNvSpPr>
          <p:nvPr/>
        </p:nvSpPr>
        <p:spPr bwMode="auto">
          <a:xfrm>
            <a:off x="8485757" y="4608779"/>
            <a:ext cx="3689058" cy="389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nchor="b"/>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ts val="0"/>
              </a:spcBef>
              <a:spcAft>
                <a:spcPts val="0"/>
              </a:spcAft>
              <a:buNone/>
              <a:defRPr/>
            </a:pPr>
            <a:r>
              <a:rPr lang="ja-JP" altLang="en-US" sz="1000" dirty="0">
                <a:latin typeface="Meiryo UI" panose="020B0604030504040204" pitchFamily="50" charset="-128"/>
                <a:ea typeface="Meiryo UI" panose="020B0604030504040204" pitchFamily="50" charset="-128"/>
              </a:rPr>
              <a:t>みち版・公園版 未来社会の体験（御堂筋）</a:t>
            </a:r>
            <a:endParaRPr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2485963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133" normalizeH="0" baseline="0" noProof="0" dirty="0">
                <a:ln>
                  <a:noFill/>
                </a:ln>
                <a:solidFill>
                  <a:srgbClr val="FFFFFF"/>
                </a:solidFill>
                <a:effectLst>
                  <a:outerShdw blurRad="38100" dist="38100" dir="2700000" algn="tl">
                    <a:srgbClr val="000000">
                      <a:alpha val="43137"/>
                    </a:srgbClr>
                  </a:outerShdw>
                </a:effectLst>
                <a:uLnTx/>
                <a:uFillTx/>
                <a:latin typeface="Arial"/>
                <a:ea typeface="HG創英角ｺﾞｼｯｸUB" pitchFamily="49" charset="-128"/>
                <a:cs typeface="+mn-cs"/>
              </a:rPr>
              <a:t>経済成長に向けた戦略の実行</a:t>
            </a:r>
            <a:endParaRPr kumimoji="1" lang="en-US" altLang="ja-JP" sz="4000" b="0" i="0" u="none" strike="noStrike" kern="1200" cap="none" spc="-133" normalizeH="0" baseline="0" noProof="0" dirty="0">
              <a:ln>
                <a:noFill/>
              </a:ln>
              <a:solidFill>
                <a:srgbClr val="FFFFFF"/>
              </a:solidFill>
              <a:effectLst>
                <a:outerShdw blurRad="38100" dist="38100" dir="2700000" algn="tl">
                  <a:srgbClr val="000000">
                    <a:alpha val="43137"/>
                  </a:srgbClr>
                </a:outerShdw>
              </a:effectLst>
              <a:uLnTx/>
              <a:uFillTx/>
              <a:latin typeface="Arial"/>
              <a:ea typeface="HG創英角ｺﾞｼｯｸUB" pitchFamily="49" charset="-128"/>
              <a:cs typeface="+mn-cs"/>
            </a:endParaRPr>
          </a:p>
        </p:txBody>
      </p:sp>
      <p:sp>
        <p:nvSpPr>
          <p:cNvPr id="57349" name="正方形/長方形 4"/>
          <p:cNvSpPr>
            <a:spLocks noChangeArrowheads="1"/>
          </p:cNvSpPr>
          <p:nvPr/>
        </p:nvSpPr>
        <p:spPr bwMode="auto">
          <a:xfrm>
            <a:off x="42334" y="933452"/>
            <a:ext cx="12096751" cy="5924548"/>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ts val="1600"/>
              </a:lnSpc>
              <a:spcBef>
                <a:spcPts val="400"/>
              </a:spcBef>
              <a:spcAft>
                <a:spcPts val="667"/>
              </a:spcAft>
              <a:buClrTx/>
              <a:buSzTx/>
              <a:buFontTx/>
              <a:buNone/>
              <a:tabLst/>
              <a:defRPr/>
            </a:pPr>
            <a:endParaRPr kumimoji="1" lang="en-US" altLang="ja-JP" sz="26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0000"/>
              </a:lnSpc>
              <a:spcBef>
                <a:spcPts val="400"/>
              </a:spcBef>
              <a:spcAft>
                <a:spcPts val="400"/>
              </a:spcAft>
              <a:buClrTx/>
              <a:buSzTx/>
              <a:buFontTx/>
              <a:buNone/>
              <a:tabLst/>
              <a:defRPr/>
            </a:pPr>
            <a:r>
              <a:rPr kumimoji="1" lang="ja-JP" altLang="en-US" sz="2667"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1" lang="en-US" altLang="ja-JP" sz="2667"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0"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marL="0" marR="0" lvl="0" indent="0" algn="ctr" defTabSz="914400" rtl="0" eaLnBrk="1" fontAlgn="base" latinLnBrk="0" hangingPunct="1">
              <a:lnSpc>
                <a:spcPct val="100000"/>
              </a:lnSpc>
              <a:spcBef>
                <a:spcPct val="0"/>
              </a:spcBef>
              <a:spcAft>
                <a:spcPct val="0"/>
              </a:spcAft>
              <a:buClrTx/>
              <a:buSzTx/>
              <a:buFontTx/>
              <a:buNone/>
              <a:tabLst/>
              <a:defRPr/>
            </a:pPr>
            <a:fld id="{A27605D5-EED1-47A5-9BA7-35F4D0437F25}" type="slidenum">
              <a:rPr kumimoji="1" lang="en-US" altLang="ja-JP" sz="2667" b="1" i="0" u="none" strike="noStrike" kern="1200" cap="none" spc="0" normalizeH="0" baseline="0" noProof="0">
                <a:ln w="3175">
                  <a:solidFill>
                    <a:srgbClr val="808080"/>
                  </a:solidFill>
                </a:ln>
                <a:solidFill>
                  <a:srgbClr val="FFFFFF"/>
                </a:solidFill>
                <a:effectLst>
                  <a:outerShdw blurRad="38100" dist="38100" dir="2700000" algn="tl">
                    <a:srgbClr val="C0C0C0"/>
                  </a:outerShdw>
                </a:effectLst>
                <a:uLnTx/>
                <a:uFillTx/>
                <a:latin typeface="Arial"/>
                <a:ea typeface="ＭＳ Ｐゴシック"/>
                <a:cs typeface="+mn-cs"/>
              </a:rPr>
              <a:pPr marL="0" marR="0" lvl="0" indent="0" algn="ctr" defTabSz="914400" rtl="0" eaLnBrk="1" fontAlgn="base" latinLnBrk="0" hangingPunct="1">
                <a:lnSpc>
                  <a:spcPct val="100000"/>
                </a:lnSpc>
                <a:spcBef>
                  <a:spcPct val="0"/>
                </a:spcBef>
                <a:spcAft>
                  <a:spcPct val="0"/>
                </a:spcAft>
                <a:buClrTx/>
                <a:buSzTx/>
                <a:buFontTx/>
                <a:buNone/>
                <a:tabLst/>
                <a:defRPr/>
              </a:pPr>
              <a:t>30</a:t>
            </a:fld>
            <a:endParaRPr kumimoji="1" lang="en-US" altLang="ja-JP" sz="2667" b="1" i="0" u="none" strike="noStrike" kern="1200" cap="none" spc="0" normalizeH="0" baseline="0" noProof="0" dirty="0">
              <a:ln w="3175">
                <a:solidFill>
                  <a:srgbClr val="808080"/>
                </a:solidFill>
              </a:ln>
              <a:solidFill>
                <a:srgbClr val="FFFFFF"/>
              </a:solidFill>
              <a:effectLst>
                <a:outerShdw blurRad="38100" dist="38100" dir="2700000" algn="tl">
                  <a:srgbClr val="C0C0C0"/>
                </a:outerShdw>
              </a:effectLst>
              <a:uLnTx/>
              <a:uFillTx/>
              <a:latin typeface="Arial"/>
              <a:ea typeface="ＭＳ Ｐゴシック"/>
              <a:cs typeface="+mn-cs"/>
            </a:endParaRPr>
          </a:p>
        </p:txBody>
      </p:sp>
      <p:sp>
        <p:nvSpPr>
          <p:cNvPr id="18" name="Rectangle 28">
            <a:extLst>
              <a:ext uri="{FF2B5EF4-FFF2-40B4-BE49-F238E27FC236}">
                <a16:creationId xmlns:a16="http://schemas.microsoft.com/office/drawing/2014/main" id="{886A619D-0532-6797-C63F-4478B160C679}"/>
              </a:ext>
            </a:extLst>
          </p:cNvPr>
          <p:cNvSpPr>
            <a:spLocks noChangeArrowheads="1"/>
          </p:cNvSpPr>
          <p:nvPr/>
        </p:nvSpPr>
        <p:spPr bwMode="auto">
          <a:xfrm>
            <a:off x="217039" y="699005"/>
            <a:ext cx="10698611" cy="467634"/>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marL="0" marR="0" lvl="0" indent="0" algn="ctr" defTabSz="914400" rtl="0" eaLnBrk="1" fontAlgn="auto" latinLnBrk="0" hangingPunct="1">
              <a:lnSpc>
                <a:spcPct val="135000"/>
              </a:lnSpc>
              <a:spcBef>
                <a:spcPts val="0"/>
              </a:spcBef>
              <a:spcAft>
                <a:spcPts val="0"/>
              </a:spcAft>
              <a:buClrTx/>
              <a:buSzTx/>
              <a:buFontTx/>
              <a:buNone/>
              <a:tabLst/>
              <a:defRPr/>
            </a:pPr>
            <a:r>
              <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年日本国際博覧会</a:t>
            </a:r>
            <a:r>
              <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万博の成功に向けた取組（</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地域特性等を活かした機運醸成・ホスピタリティ向上</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867" b="0" i="0" u="none" strike="sng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1">
            <a:extLst>
              <a:ext uri="{FF2B5EF4-FFF2-40B4-BE49-F238E27FC236}">
                <a16:creationId xmlns:a16="http://schemas.microsoft.com/office/drawing/2014/main" id="{9F7645A9-663E-0CC8-9166-CAA1FA95D003}"/>
              </a:ext>
            </a:extLst>
          </p:cNvPr>
          <p:cNvSpPr/>
          <p:nvPr/>
        </p:nvSpPr>
        <p:spPr>
          <a:xfrm>
            <a:off x="217039" y="1247462"/>
            <a:ext cx="5307461" cy="432000"/>
          </a:xfrm>
          <a:prstGeom prst="roundRect">
            <a:avLst>
              <a:gd name="adj" fmla="val 1307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 name="Rectangle 5">
            <a:extLst>
              <a:ext uri="{FF2B5EF4-FFF2-40B4-BE49-F238E27FC236}">
                <a16:creationId xmlns:a16="http://schemas.microsoft.com/office/drawing/2014/main" id="{38D70DE4-E15A-867F-6740-CC29FA8915AF}"/>
              </a:ext>
            </a:extLst>
          </p:cNvPr>
          <p:cNvSpPr>
            <a:spLocks noChangeArrowheads="1"/>
          </p:cNvSpPr>
          <p:nvPr/>
        </p:nvSpPr>
        <p:spPr bwMode="auto">
          <a:xfrm>
            <a:off x="33810" y="1277400"/>
            <a:ext cx="8830237" cy="424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marR="0" lvl="0" indent="0" algn="l" defTabSz="914400" rtl="0" eaLnBrk="1" fontAlgn="auto" latinLnBrk="0" hangingPunct="1">
              <a:lnSpc>
                <a:spcPct val="100000"/>
              </a:lnSpc>
              <a:spcBef>
                <a:spcPts val="170"/>
              </a:spcBef>
              <a:spcAft>
                <a:spcPts val="170"/>
              </a:spcAft>
              <a:buClrTx/>
              <a:buSzTx/>
              <a:buFontTx/>
              <a:buNone/>
              <a:tabLst>
                <a:tab pos="5651500" algn="l"/>
              </a:tabLst>
              <a:defRPr/>
            </a:pP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都市魅力の向上による機運醸成やおもてなし</a:t>
            </a:r>
          </a:p>
        </p:txBody>
      </p:sp>
      <p:sp>
        <p:nvSpPr>
          <p:cNvPr id="4" name="Rectangle 5">
            <a:extLst>
              <a:ext uri="{FF2B5EF4-FFF2-40B4-BE49-F238E27FC236}">
                <a16:creationId xmlns:a16="http://schemas.microsoft.com/office/drawing/2014/main" id="{A3AFFAF4-B1AB-EA26-CD86-D5B5C6CE4A43}"/>
              </a:ext>
            </a:extLst>
          </p:cNvPr>
          <p:cNvSpPr>
            <a:spLocks noChangeArrowheads="1"/>
          </p:cNvSpPr>
          <p:nvPr/>
        </p:nvSpPr>
        <p:spPr bwMode="auto">
          <a:xfrm>
            <a:off x="235633" y="1704469"/>
            <a:ext cx="8825574" cy="2562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1200"/>
              </a:spcBef>
              <a:spcAft>
                <a:spcPts val="300"/>
              </a:spcAft>
              <a:buClrTx/>
              <a:buSzTx/>
              <a:buFontTx/>
              <a:buNone/>
              <a:tabLst/>
              <a:defRPr/>
            </a:pPr>
            <a:r>
              <a:rPr kumimoji="1" lang="ja-JP" altLang="en-US" sz="2133"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〇　</a:t>
            </a:r>
            <a:r>
              <a:rPr kumimoji="1" lang="ja-JP" altLang="en-US" sz="2133"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hlinkClick r:id="rId3"/>
              </a:rPr>
              <a:t>「大阪・光の饗宴」万博特別点灯の実施</a:t>
            </a:r>
            <a:endParaRPr kumimoji="1" lang="en-US" altLang="ja-JP" sz="2133"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533400" marR="0" lvl="0" indent="-3619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令和７年４月９</a:t>
            </a:r>
            <a:r>
              <a:rPr lang="ja-JP" altLang="en-US" sz="1870" dirty="0">
                <a:latin typeface="Meiryo UI" panose="020B0604030504040204" pitchFamily="50" charset="-128"/>
                <a:ea typeface="Meiryo UI" panose="020B0604030504040204" pitchFamily="50" charset="-128"/>
              </a:rPr>
              <a:t>日</a:t>
            </a:r>
            <a:r>
              <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から</a:t>
            </a:r>
            <a:r>
              <a:rPr kumimoji="1" lang="en-US" altLang="ja-JP"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12</a:t>
            </a:r>
            <a:r>
              <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月</a:t>
            </a:r>
            <a:r>
              <a:rPr kumimoji="1" lang="en-US" altLang="ja-JP"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31</a:t>
            </a:r>
            <a:r>
              <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日まで「大阪・光の饗宴」特別点灯を実施</a:t>
            </a:r>
            <a:endParaRPr kumimoji="1" lang="en-US" altLang="ja-JP" sz="2133"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800"/>
              </a:spcBef>
              <a:spcAft>
                <a:spcPts val="300"/>
              </a:spcAft>
              <a:buClrTx/>
              <a:buSzTx/>
              <a:buFontTx/>
              <a:buNone/>
              <a:tabLst/>
              <a:defRPr/>
            </a:pPr>
            <a:r>
              <a:rPr kumimoji="1" lang="ja-JP" altLang="en-US"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a:t>
            </a:r>
            <a:r>
              <a:rPr kumimoji="1" lang="ja-JP" altLang="en-US"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hlinkClick r:id="rId4"/>
              </a:rPr>
              <a:t>万博ホストシティとしての食のおもてなし事業</a:t>
            </a:r>
            <a:endParaRPr kumimoji="1" lang="en-US" altLang="ja-JP"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533400" marR="0" lvl="0" indent="-3619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en-US" sz="1870" dirty="0">
                <a:latin typeface="Meiryo UI" panose="020B0604030504040204" pitchFamily="50" charset="-128"/>
                <a:ea typeface="Meiryo UI" panose="020B0604030504040204" pitchFamily="50" charset="-128"/>
              </a:rPr>
              <a:t>大阪城公園内の太陽の広場に特設会場を設置し、「</a:t>
            </a:r>
            <a:r>
              <a:rPr lang="ja-JP" altLang="en-US" sz="1870" dirty="0">
                <a:latin typeface="Meiryo UI" panose="020B0604030504040204" pitchFamily="50" charset="-128"/>
                <a:ea typeface="Meiryo UI" panose="020B0604030504040204" pitchFamily="50" charset="-128"/>
                <a:hlinkClick r:id="rId5"/>
              </a:rPr>
              <a:t>大阪グルメ</a:t>
            </a:r>
            <a:r>
              <a:rPr lang="en-US" altLang="ja-JP" sz="1870" dirty="0">
                <a:latin typeface="Meiryo UI" panose="020B0604030504040204" pitchFamily="50" charset="-128"/>
                <a:ea typeface="Meiryo UI" panose="020B0604030504040204" pitchFamily="50" charset="-128"/>
                <a:hlinkClick r:id="rId5"/>
              </a:rPr>
              <a:t>EXPO2025</a:t>
            </a:r>
            <a:r>
              <a:rPr lang="ja-JP" altLang="en-US" sz="1870" dirty="0">
                <a:latin typeface="Meiryo UI" panose="020B0604030504040204" pitchFamily="50" charset="-128"/>
                <a:ea typeface="Meiryo UI" panose="020B0604030504040204" pitchFamily="50" charset="-128"/>
              </a:rPr>
              <a:t>」を実施</a:t>
            </a:r>
            <a:endParaRPr lang="en-US" altLang="ja-JP" sz="1870" dirty="0">
              <a:latin typeface="Meiryo UI" panose="020B0604030504040204" pitchFamily="50" charset="-128"/>
              <a:ea typeface="Meiryo UI" panose="020B0604030504040204" pitchFamily="50" charset="-128"/>
            </a:endParaRPr>
          </a:p>
          <a:p>
            <a:pPr>
              <a:spcBef>
                <a:spcPts val="800"/>
              </a:spcBef>
              <a:spcAft>
                <a:spcPts val="300"/>
              </a:spcAft>
              <a:buNone/>
              <a:defRPr/>
            </a:pPr>
            <a:r>
              <a:rPr lang="ja-JP" altLang="en-US" sz="2133" b="1" dirty="0">
                <a:latin typeface="Meiryo UI" panose="020B0604030504040204" pitchFamily="50" charset="-128"/>
                <a:ea typeface="Meiryo UI" panose="020B0604030504040204" pitchFamily="50" charset="-128"/>
              </a:rPr>
              <a:t>〇　天王寺動物園の万博機運醸成事業　</a:t>
            </a:r>
            <a:endParaRPr lang="en-US" altLang="ja-JP" sz="2133" b="1" dirty="0">
              <a:latin typeface="Meiryo UI" panose="020B0604030504040204" pitchFamily="50" charset="-128"/>
              <a:ea typeface="Meiryo UI" panose="020B0604030504040204" pitchFamily="50" charset="-128"/>
            </a:endParaRPr>
          </a:p>
          <a:p>
            <a:pPr marL="533400" marR="0" lvl="0" indent="-3619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休憩エリアを活用した万博</a:t>
            </a:r>
            <a:r>
              <a:rPr kumimoji="1" lang="en-US" altLang="ja-JP"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PR</a:t>
            </a:r>
            <a:r>
              <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エリアの設置や、万博と動物園のつながりを紐解く</a:t>
            </a:r>
            <a:endParaRPr kumimoji="1" lang="en-US" altLang="ja-JP"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71450" marR="0" lvl="0" algn="l" defTabSz="914400" rtl="0" eaLnBrk="1" fontAlgn="auto" latinLnBrk="0" hangingPunct="1">
              <a:lnSpc>
                <a:spcPct val="100000"/>
              </a:lnSpc>
              <a:spcBef>
                <a:spcPts val="0"/>
              </a:spcBef>
              <a:spcAft>
                <a:spcPts val="0"/>
              </a:spcAft>
              <a:buClrTx/>
              <a:buSzTx/>
              <a:buNone/>
              <a:tabLst/>
              <a:defRPr/>
            </a:pPr>
            <a:r>
              <a:rPr lang="ja-JP" altLang="en-US" sz="1870" dirty="0">
                <a:latin typeface="Meiryo UI" panose="020B0604030504040204" pitchFamily="50" charset="-128"/>
                <a:ea typeface="Meiryo UI" panose="020B0604030504040204" pitchFamily="50" charset="-128"/>
              </a:rPr>
              <a:t>　　 </a:t>
            </a:r>
            <a:r>
              <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企画展等を実施</a:t>
            </a:r>
            <a:endParaRPr kumimoji="1" lang="en-US" altLang="ja-JP"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5" name="Rectangle 5">
            <a:extLst>
              <a:ext uri="{FF2B5EF4-FFF2-40B4-BE49-F238E27FC236}">
                <a16:creationId xmlns:a16="http://schemas.microsoft.com/office/drawing/2014/main" id="{0DC41FB1-C1F0-D9F6-71DE-6FCA4D3E75DA}"/>
              </a:ext>
            </a:extLst>
          </p:cNvPr>
          <p:cNvSpPr>
            <a:spLocks noChangeArrowheads="1"/>
          </p:cNvSpPr>
          <p:nvPr/>
        </p:nvSpPr>
        <p:spPr bwMode="auto">
          <a:xfrm>
            <a:off x="33810" y="4333396"/>
            <a:ext cx="5112001" cy="424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marR="0" lvl="0" indent="0" algn="l" defTabSz="914400" rtl="0" eaLnBrk="1" fontAlgn="auto" latinLnBrk="0" hangingPunct="1">
              <a:lnSpc>
                <a:spcPct val="100000"/>
              </a:lnSpc>
              <a:spcBef>
                <a:spcPts val="170"/>
              </a:spcBef>
              <a:spcAft>
                <a:spcPts val="170"/>
              </a:spcAft>
              <a:buClrTx/>
              <a:buSzTx/>
              <a:buFontTx/>
              <a:buNone/>
              <a:tabLst>
                <a:tab pos="5651500" algn="l"/>
              </a:tabLst>
              <a:defRPr/>
            </a:pP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次代を担うこどもたちへの機運醸成の取組</a:t>
            </a:r>
          </a:p>
        </p:txBody>
      </p:sp>
      <p:sp>
        <p:nvSpPr>
          <p:cNvPr id="7" name="Rectangle 5">
            <a:extLst>
              <a:ext uri="{FF2B5EF4-FFF2-40B4-BE49-F238E27FC236}">
                <a16:creationId xmlns:a16="http://schemas.microsoft.com/office/drawing/2014/main" id="{34C782FF-380E-66BB-96E5-66BCE2060663}"/>
              </a:ext>
            </a:extLst>
          </p:cNvPr>
          <p:cNvSpPr>
            <a:spLocks noChangeArrowheads="1"/>
          </p:cNvSpPr>
          <p:nvPr/>
        </p:nvSpPr>
        <p:spPr bwMode="auto">
          <a:xfrm>
            <a:off x="235633" y="4754437"/>
            <a:ext cx="8757620" cy="2143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1200"/>
              </a:spcBef>
              <a:spcAft>
                <a:spcPts val="300"/>
              </a:spcAft>
              <a:buClrTx/>
              <a:buSzTx/>
              <a:buFontTx/>
              <a:buNone/>
              <a:tabLst/>
              <a:defRPr/>
            </a:pPr>
            <a:r>
              <a:rPr kumimoji="1" lang="ja-JP" altLang="en-US"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学校園への啓発及び参加促進</a:t>
            </a:r>
            <a:endParaRPr kumimoji="1" lang="en-US" altLang="ja-JP"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533400" marR="0" lvl="0" indent="-3619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「大阪府</a:t>
            </a:r>
            <a:r>
              <a:rPr kumimoji="1" lang="en-US" altLang="ja-JP"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2025 </a:t>
            </a:r>
            <a:r>
              <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年日本国際博覧会子ども招待事業」に参画し、多くの児童生徒が</a:t>
            </a:r>
            <a:endParaRPr kumimoji="1" lang="en-US" altLang="ja-JP"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71450" marR="0" lvl="0" algn="l" defTabSz="914400" rtl="0" eaLnBrk="1" fontAlgn="auto" latinLnBrk="0" hangingPunct="1">
              <a:lnSpc>
                <a:spcPct val="100000"/>
              </a:lnSpc>
              <a:spcBef>
                <a:spcPts val="0"/>
              </a:spcBef>
              <a:spcAft>
                <a:spcPts val="0"/>
              </a:spcAft>
              <a:buClrTx/>
              <a:buSzTx/>
              <a:buNone/>
              <a:tabLst/>
              <a:defRPr/>
            </a:pPr>
            <a:r>
              <a:rPr lang="ja-JP" altLang="en-US" sz="1870" dirty="0">
                <a:latin typeface="Meiryo UI" panose="020B0604030504040204" pitchFamily="50" charset="-128"/>
                <a:ea typeface="Meiryo UI" panose="020B0604030504040204" pitchFamily="50" charset="-128"/>
              </a:rPr>
              <a:t>　　 </a:t>
            </a:r>
            <a:r>
              <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来場できる機会を提供するため、万博会場までの交通費を負担</a:t>
            </a:r>
            <a:endParaRPr kumimoji="1" lang="en-US" altLang="ja-JP"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800"/>
              </a:spcBef>
              <a:spcAft>
                <a:spcPts val="300"/>
              </a:spcAft>
              <a:buClrTx/>
              <a:buSzTx/>
              <a:buFontTx/>
              <a:buNone/>
              <a:tabLst/>
              <a:defRPr/>
            </a:pPr>
            <a:r>
              <a:rPr kumimoji="1" lang="ja-JP" altLang="en-US"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a:t>
            </a:r>
            <a:r>
              <a:rPr lang="ja-JP" altLang="en-US" sz="2133" b="1" dirty="0">
                <a:solidFill>
                  <a:srgbClr val="000000"/>
                </a:solidFill>
                <a:latin typeface="Meiryo UI" panose="020B0604030504040204" pitchFamily="50" charset="-128"/>
                <a:ea typeface="Meiryo UI" panose="020B0604030504040204" pitchFamily="50" charset="-128"/>
                <a:hlinkClick r:id="rId6"/>
              </a:rPr>
              <a:t>こどもたちへの来場機会の提供</a:t>
            </a:r>
            <a:r>
              <a:rPr lang="en-US" altLang="ja-JP" sz="2133" b="1" dirty="0">
                <a:solidFill>
                  <a:srgbClr val="000000"/>
                </a:solidFill>
                <a:latin typeface="Meiryo UI" panose="020B0604030504040204" pitchFamily="50" charset="-128"/>
                <a:ea typeface="Meiryo UI" panose="020B0604030504040204" pitchFamily="50" charset="-128"/>
                <a:hlinkClick r:id="rId6"/>
              </a:rPr>
              <a:t>(</a:t>
            </a:r>
            <a:r>
              <a:rPr lang="ja-JP" altLang="en-US" sz="2133" b="1" dirty="0">
                <a:solidFill>
                  <a:srgbClr val="000000"/>
                </a:solidFill>
                <a:latin typeface="Meiryo UI" panose="020B0604030504040204" pitchFamily="50" charset="-128"/>
                <a:ea typeface="Meiryo UI" panose="020B0604030504040204" pitchFamily="50" charset="-128"/>
                <a:hlinkClick r:id="rId6"/>
              </a:rPr>
              <a:t>夏パスのプレゼント</a:t>
            </a:r>
            <a:r>
              <a:rPr lang="ja-JP" altLang="en-US" sz="2133" b="1" dirty="0">
                <a:solidFill>
                  <a:srgbClr val="000000"/>
                </a:solidFill>
                <a:latin typeface="Meiryo UI" panose="020B0604030504040204" pitchFamily="50" charset="-128"/>
                <a:ea typeface="Meiryo UI" panose="020B0604030504040204" pitchFamily="50" charset="-128"/>
              </a:rPr>
              <a:t>）</a:t>
            </a:r>
            <a:endParaRPr kumimoji="1" lang="en-US" altLang="ja-JP"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533400" marR="0" lvl="0" indent="-3619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市内在住の４歳から</a:t>
            </a:r>
            <a:r>
              <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17</a:t>
            </a: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歳（</a:t>
            </a:r>
            <a:r>
              <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2025</a:t>
            </a: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日時点年齢）までのこどもに対して、</a:t>
            </a:r>
            <a:endPar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algn="l" defTabSz="914400" rtl="0" eaLnBrk="1" fontAlgn="auto" latinLnBrk="0" hangingPunct="1">
              <a:lnSpc>
                <a:spcPct val="100000"/>
              </a:lnSpc>
              <a:spcBef>
                <a:spcPts val="0"/>
              </a:spcBef>
              <a:spcAft>
                <a:spcPts val="0"/>
              </a:spcAft>
              <a:buClrTx/>
              <a:buSzTx/>
              <a:buNone/>
              <a:tabLst/>
              <a:defRPr/>
            </a:pPr>
            <a:r>
              <a:rPr lang="en-US" altLang="ja-JP" sz="1870" dirty="0">
                <a:solidFill>
                  <a:srgbClr val="000000"/>
                </a:solidFill>
                <a:latin typeface="Meiryo UI" panose="020B0604030504040204" pitchFamily="50" charset="-128"/>
                <a:ea typeface="Meiryo UI" panose="020B0604030504040204" pitchFamily="50" charset="-128"/>
              </a:rPr>
              <a:t>     </a:t>
            </a: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夏休み期間中に複数回入場できる夏パスを</a:t>
            </a:r>
            <a:r>
              <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プレゼント</a:t>
            </a:r>
            <a:endParaRPr kumimoji="1" lang="en-US" altLang="ja-JP"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350"/>
              </a:spcBef>
              <a:spcAft>
                <a:spcPts val="350"/>
              </a:spcAft>
              <a:buClrTx/>
              <a:buSzTx/>
              <a:buFontTx/>
              <a:buNone/>
              <a:tabLst/>
              <a:defRPr/>
            </a:pPr>
            <a:endParaRPr kumimoji="1" lang="en-US" altLang="ja-JP"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0" name="角丸四角形 11">
            <a:extLst>
              <a:ext uri="{FF2B5EF4-FFF2-40B4-BE49-F238E27FC236}">
                <a16:creationId xmlns:a16="http://schemas.microsoft.com/office/drawing/2014/main" id="{18FB1200-0D5E-CE15-16E9-0AD073C42871}"/>
              </a:ext>
            </a:extLst>
          </p:cNvPr>
          <p:cNvSpPr/>
          <p:nvPr/>
        </p:nvSpPr>
        <p:spPr>
          <a:xfrm>
            <a:off x="217039" y="4300839"/>
            <a:ext cx="5040000" cy="432000"/>
          </a:xfrm>
          <a:prstGeom prst="roundRect">
            <a:avLst>
              <a:gd name="adj" fmla="val 1307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Arial"/>
              <a:ea typeface="ＭＳ Ｐゴシック"/>
              <a:cs typeface="+mn-cs"/>
            </a:endParaRPr>
          </a:p>
        </p:txBody>
      </p:sp>
      <p:pic>
        <p:nvPicPr>
          <p:cNvPr id="6" name="図 5">
            <a:extLst>
              <a:ext uri="{FF2B5EF4-FFF2-40B4-BE49-F238E27FC236}">
                <a16:creationId xmlns:a16="http://schemas.microsoft.com/office/drawing/2014/main" id="{7C473B6E-F2A7-723D-F41E-52DDD6EF4625}"/>
              </a:ext>
            </a:extLst>
          </p:cNvPr>
          <p:cNvPicPr>
            <a:picLocks noChangeAspect="1"/>
          </p:cNvPicPr>
          <p:nvPr/>
        </p:nvPicPr>
        <p:blipFill>
          <a:blip r:embed="rId7"/>
          <a:stretch>
            <a:fillRect/>
          </a:stretch>
        </p:blipFill>
        <p:spPr>
          <a:xfrm>
            <a:off x="8993253" y="1679461"/>
            <a:ext cx="2988000" cy="2034929"/>
          </a:xfrm>
          <a:prstGeom prst="rect">
            <a:avLst/>
          </a:prstGeom>
        </p:spPr>
      </p:pic>
      <p:sp>
        <p:nvSpPr>
          <p:cNvPr id="8" name="Rectangle 5">
            <a:extLst>
              <a:ext uri="{FF2B5EF4-FFF2-40B4-BE49-F238E27FC236}">
                <a16:creationId xmlns:a16="http://schemas.microsoft.com/office/drawing/2014/main" id="{CBC0BDCF-0BA6-9682-A363-5BC86094E7D2}"/>
              </a:ext>
            </a:extLst>
          </p:cNvPr>
          <p:cNvSpPr>
            <a:spLocks noChangeArrowheads="1"/>
          </p:cNvSpPr>
          <p:nvPr/>
        </p:nvSpPr>
        <p:spPr bwMode="auto">
          <a:xfrm>
            <a:off x="9108171" y="3725265"/>
            <a:ext cx="2758164" cy="310187"/>
          </a:xfrm>
          <a:prstGeom prst="rect">
            <a:avLst/>
          </a:prstGeom>
          <a:noFill/>
          <a:ln>
            <a:noFill/>
          </a:ln>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ts val="500"/>
              </a:spcBef>
              <a:spcAft>
                <a:spcPts val="500"/>
              </a:spcAft>
              <a:buNone/>
              <a:defRPr/>
            </a:pPr>
            <a:r>
              <a:rPr lang="ja-JP" altLang="en-US" sz="1000" dirty="0">
                <a:latin typeface="Meiryo UI" panose="020B0604030504040204" pitchFamily="50" charset="-128"/>
                <a:ea typeface="Meiryo UI" panose="020B0604030504040204" pitchFamily="50" charset="-128"/>
              </a:rPr>
              <a:t>　「大阪・光の饗宴」万博特別点灯のイメージ</a:t>
            </a:r>
            <a:endParaRPr lang="en-US" altLang="ja-JP" sz="1000" dirty="0">
              <a:latin typeface="Meiryo UI" panose="020B0604030504040204" pitchFamily="50" charset="-128"/>
              <a:ea typeface="Meiryo UI" panose="020B0604030504040204" pitchFamily="50" charset="-128"/>
            </a:endParaRPr>
          </a:p>
        </p:txBody>
      </p:sp>
      <p:sp>
        <p:nvSpPr>
          <p:cNvPr id="9" name="Rectangle 5">
            <a:extLst>
              <a:ext uri="{FF2B5EF4-FFF2-40B4-BE49-F238E27FC236}">
                <a16:creationId xmlns:a16="http://schemas.microsoft.com/office/drawing/2014/main" id="{31EF95B2-432B-2F24-4A48-B6CC4719ED51}"/>
              </a:ext>
            </a:extLst>
          </p:cNvPr>
          <p:cNvSpPr>
            <a:spLocks noChangeArrowheads="1"/>
          </p:cNvSpPr>
          <p:nvPr/>
        </p:nvSpPr>
        <p:spPr bwMode="auto">
          <a:xfrm>
            <a:off x="9420453" y="6302620"/>
            <a:ext cx="2133600" cy="357187"/>
          </a:xfrm>
          <a:prstGeom prst="rect">
            <a:avLst/>
          </a:prstGeom>
          <a:noFill/>
          <a:ln>
            <a:noFill/>
          </a:ln>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ts val="0"/>
              </a:spcBef>
              <a:spcAft>
                <a:spcPts val="0"/>
              </a:spcAft>
              <a:buNone/>
              <a:defRPr/>
            </a:pPr>
            <a:r>
              <a:rPr lang="ja-JP" altLang="en-US" sz="1000" dirty="0">
                <a:latin typeface="Meiryo UI" panose="020B0604030504040204" pitchFamily="50" charset="-128"/>
                <a:ea typeface="Meiryo UI" panose="020B0604030504040204" pitchFamily="50" charset="-128"/>
              </a:rPr>
              <a:t>こどもたちへの来場機会の提供</a:t>
            </a:r>
            <a:endParaRPr lang="en-US" altLang="ja-JP" sz="1000" dirty="0">
              <a:latin typeface="Meiryo UI" panose="020B0604030504040204" pitchFamily="50" charset="-128"/>
              <a:ea typeface="Meiryo UI" panose="020B0604030504040204" pitchFamily="50" charset="-128"/>
            </a:endParaRPr>
          </a:p>
          <a:p>
            <a:pPr algn="ctr" eaLnBrk="1" hangingPunct="1">
              <a:spcBef>
                <a:spcPts val="0"/>
              </a:spcBef>
              <a:spcAft>
                <a:spcPts val="0"/>
              </a:spcAft>
              <a:buNone/>
              <a:defRPr/>
            </a:pPr>
            <a:r>
              <a:rPr lang="ja-JP" altLang="en-US" sz="1000" dirty="0">
                <a:latin typeface="Meiryo UI" panose="020B0604030504040204" pitchFamily="50" charset="-128"/>
                <a:ea typeface="Meiryo UI" panose="020B0604030504040204" pitchFamily="50" charset="-128"/>
              </a:rPr>
              <a:t>（夏パスのプレゼント）</a:t>
            </a:r>
            <a:endParaRPr lang="en-US" altLang="ja-JP" sz="1000" dirty="0">
              <a:latin typeface="Meiryo UI" panose="020B0604030504040204" pitchFamily="50" charset="-128"/>
              <a:ea typeface="Meiryo UI" panose="020B0604030504040204" pitchFamily="50" charset="-128"/>
            </a:endParaRPr>
          </a:p>
          <a:p>
            <a:pPr algn="ctr" eaLnBrk="1" hangingPunct="1">
              <a:spcBef>
                <a:spcPts val="0"/>
              </a:spcBef>
              <a:spcAft>
                <a:spcPts val="0"/>
              </a:spcAft>
              <a:buNone/>
              <a:defRPr/>
            </a:pPr>
            <a:endParaRPr lang="en-US" altLang="ja-JP" sz="1000" dirty="0">
              <a:latin typeface="Meiryo UI" panose="020B0604030504040204" pitchFamily="50" charset="-128"/>
              <a:ea typeface="Meiryo UI" panose="020B0604030504040204" pitchFamily="50" charset="-128"/>
            </a:endParaRPr>
          </a:p>
        </p:txBody>
      </p:sp>
      <p:pic>
        <p:nvPicPr>
          <p:cNvPr id="11" name="図 10" descr="写真, テーブル, 座る, 寝室 が含まれている画像&#10;&#10;自動的に生成された説明">
            <a:extLst>
              <a:ext uri="{FF2B5EF4-FFF2-40B4-BE49-F238E27FC236}">
                <a16:creationId xmlns:a16="http://schemas.microsoft.com/office/drawing/2014/main" id="{1188814E-C402-4D14-342D-F5194302744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93253" y="4343880"/>
            <a:ext cx="2988000" cy="1944653"/>
          </a:xfrm>
          <a:prstGeom prst="rect">
            <a:avLst/>
          </a:prstGeom>
        </p:spPr>
      </p:pic>
    </p:spTree>
    <p:extLst>
      <p:ext uri="{BB962C8B-B14F-4D97-AF65-F5344CB8AC3E}">
        <p14:creationId xmlns:p14="http://schemas.microsoft.com/office/powerpoint/2010/main" val="212402160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133" normalizeH="0" baseline="0" noProof="0" dirty="0">
                <a:ln>
                  <a:noFill/>
                </a:ln>
                <a:solidFill>
                  <a:srgbClr val="FFFFFF"/>
                </a:solidFill>
                <a:effectLst>
                  <a:outerShdw blurRad="38100" dist="38100" dir="2700000" algn="tl">
                    <a:srgbClr val="000000">
                      <a:alpha val="43137"/>
                    </a:srgbClr>
                  </a:outerShdw>
                </a:effectLst>
                <a:uLnTx/>
                <a:uFillTx/>
                <a:latin typeface="Arial"/>
                <a:ea typeface="HG創英角ｺﾞｼｯｸUB" pitchFamily="49" charset="-128"/>
                <a:cs typeface="+mn-cs"/>
              </a:rPr>
              <a:t>経済成長に向けた戦略の実行</a:t>
            </a:r>
            <a:endParaRPr kumimoji="1" lang="en-US" altLang="ja-JP" sz="4000" b="0" i="0" u="none" strike="noStrike" kern="1200" cap="none" spc="-133" normalizeH="0" baseline="0" noProof="0" dirty="0">
              <a:ln>
                <a:noFill/>
              </a:ln>
              <a:solidFill>
                <a:srgbClr val="FFFFFF"/>
              </a:solidFill>
              <a:effectLst>
                <a:outerShdw blurRad="38100" dist="38100" dir="2700000" algn="tl">
                  <a:srgbClr val="000000">
                    <a:alpha val="43137"/>
                  </a:srgbClr>
                </a:outerShdw>
              </a:effectLst>
              <a:uLnTx/>
              <a:uFillTx/>
              <a:latin typeface="Arial"/>
              <a:ea typeface="HG創英角ｺﾞｼｯｸUB" pitchFamily="49" charset="-128"/>
              <a:cs typeface="+mn-cs"/>
            </a:endParaRPr>
          </a:p>
        </p:txBody>
      </p:sp>
      <p:sp>
        <p:nvSpPr>
          <p:cNvPr id="57349" name="正方形/長方形 4"/>
          <p:cNvSpPr>
            <a:spLocks noChangeArrowheads="1"/>
          </p:cNvSpPr>
          <p:nvPr/>
        </p:nvSpPr>
        <p:spPr bwMode="auto">
          <a:xfrm>
            <a:off x="42334" y="837580"/>
            <a:ext cx="12096751" cy="1683355"/>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ts val="1600"/>
              </a:lnSpc>
              <a:spcBef>
                <a:spcPts val="400"/>
              </a:spcBef>
              <a:spcAft>
                <a:spcPts val="667"/>
              </a:spcAft>
              <a:buClrTx/>
              <a:buSzTx/>
              <a:buFontTx/>
              <a:buNone/>
              <a:tabLst/>
              <a:defRPr/>
            </a:pPr>
            <a:endParaRPr kumimoji="1" lang="en-US" altLang="ja-JP" sz="26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0000"/>
              </a:lnSpc>
              <a:spcBef>
                <a:spcPts val="400"/>
              </a:spcBef>
              <a:spcAft>
                <a:spcPts val="400"/>
              </a:spcAft>
              <a:buClrTx/>
              <a:buSzTx/>
              <a:buFontTx/>
              <a:buNone/>
              <a:tabLst/>
              <a:defRPr/>
            </a:pPr>
            <a:r>
              <a:rPr kumimoji="1" lang="ja-JP" altLang="en-US" sz="2667"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1" lang="en-US" altLang="ja-JP" sz="2667"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0"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marL="0" marR="0" lvl="0" indent="0" algn="ctr" defTabSz="914400" rtl="0" eaLnBrk="1" fontAlgn="base" latinLnBrk="0" hangingPunct="1">
              <a:lnSpc>
                <a:spcPct val="100000"/>
              </a:lnSpc>
              <a:spcBef>
                <a:spcPct val="0"/>
              </a:spcBef>
              <a:spcAft>
                <a:spcPct val="0"/>
              </a:spcAft>
              <a:buClrTx/>
              <a:buSzTx/>
              <a:buFontTx/>
              <a:buNone/>
              <a:tabLst/>
              <a:defRPr/>
            </a:pPr>
            <a:fld id="{A27605D5-EED1-47A5-9BA7-35F4D0437F25}" type="slidenum">
              <a:rPr kumimoji="1" lang="en-US" altLang="ja-JP" sz="2667" b="1" i="0" u="none" strike="noStrike" kern="1200" cap="none" spc="0" normalizeH="0" baseline="0" noProof="0">
                <a:ln w="3175">
                  <a:solidFill>
                    <a:srgbClr val="808080"/>
                  </a:solidFill>
                </a:ln>
                <a:solidFill>
                  <a:srgbClr val="FFFFFF"/>
                </a:solidFill>
                <a:effectLst>
                  <a:outerShdw blurRad="38100" dist="38100" dir="2700000" algn="tl">
                    <a:srgbClr val="C0C0C0"/>
                  </a:outerShdw>
                </a:effectLst>
                <a:uLnTx/>
                <a:uFillTx/>
                <a:latin typeface="Arial"/>
                <a:ea typeface="ＭＳ Ｐゴシック"/>
                <a:cs typeface="+mn-cs"/>
              </a:rPr>
              <a:pPr marL="0" marR="0" lvl="0" indent="0" algn="ctr" defTabSz="914400" rtl="0" eaLnBrk="1" fontAlgn="base" latinLnBrk="0" hangingPunct="1">
                <a:lnSpc>
                  <a:spcPct val="100000"/>
                </a:lnSpc>
                <a:spcBef>
                  <a:spcPct val="0"/>
                </a:spcBef>
                <a:spcAft>
                  <a:spcPct val="0"/>
                </a:spcAft>
                <a:buClrTx/>
                <a:buSzTx/>
                <a:buFontTx/>
                <a:buNone/>
                <a:tabLst/>
                <a:defRPr/>
              </a:pPr>
              <a:t>31</a:t>
            </a:fld>
            <a:endParaRPr kumimoji="1" lang="en-US" altLang="ja-JP" sz="2667" b="1" i="0" u="none" strike="noStrike" kern="1200" cap="none" spc="0" normalizeH="0" baseline="0" noProof="0" dirty="0">
              <a:ln w="3175">
                <a:solidFill>
                  <a:srgbClr val="808080"/>
                </a:solidFill>
              </a:ln>
              <a:solidFill>
                <a:srgbClr val="FFFFFF"/>
              </a:solidFill>
              <a:effectLst>
                <a:outerShdw blurRad="38100" dist="38100" dir="2700000" algn="tl">
                  <a:srgbClr val="C0C0C0"/>
                </a:outerShdw>
              </a:effectLst>
              <a:uLnTx/>
              <a:uFillTx/>
              <a:latin typeface="Arial"/>
              <a:ea typeface="ＭＳ Ｐゴシック"/>
              <a:cs typeface="+mn-cs"/>
            </a:endParaRPr>
          </a:p>
        </p:txBody>
      </p:sp>
      <p:sp>
        <p:nvSpPr>
          <p:cNvPr id="6" name="Rectangle 5">
            <a:extLst>
              <a:ext uri="{FF2B5EF4-FFF2-40B4-BE49-F238E27FC236}">
                <a16:creationId xmlns:a16="http://schemas.microsoft.com/office/drawing/2014/main" id="{F04565E7-41E0-3E12-D55D-14E2CA39AF48}"/>
              </a:ext>
            </a:extLst>
          </p:cNvPr>
          <p:cNvSpPr>
            <a:spLocks noChangeArrowheads="1"/>
          </p:cNvSpPr>
          <p:nvPr/>
        </p:nvSpPr>
        <p:spPr bwMode="auto">
          <a:xfrm>
            <a:off x="18570" y="1273281"/>
            <a:ext cx="7333551" cy="347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marR="0" lvl="0" indent="0" algn="l" defTabSz="914400" rtl="0" eaLnBrk="1" fontAlgn="auto" latinLnBrk="0" hangingPunct="1">
              <a:lnSpc>
                <a:spcPct val="100000"/>
              </a:lnSpc>
              <a:spcBef>
                <a:spcPts val="170"/>
              </a:spcBef>
              <a:spcAft>
                <a:spcPts val="170"/>
              </a:spcAft>
              <a:buClrTx/>
              <a:buSzTx/>
              <a:buFontTx/>
              <a:buNone/>
              <a:tabLst>
                <a:tab pos="5651500" algn="l"/>
              </a:tabLst>
              <a:defRPr/>
            </a:pPr>
            <a:r>
              <a:rPr kumimoji="1" lang="ja-JP" altLang="en-US" sz="213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大阪ウィークへの出展や</a:t>
            </a:r>
            <a:r>
              <a:rPr kumimoji="1" lang="en-US" altLang="ja-JP" sz="213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PR</a:t>
            </a:r>
            <a:r>
              <a:rPr kumimoji="1" lang="ja-JP" altLang="en-US" sz="213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グッズの配布等による機運醸成</a:t>
            </a:r>
          </a:p>
        </p:txBody>
      </p:sp>
      <p:sp>
        <p:nvSpPr>
          <p:cNvPr id="8" name="Rectangle 5">
            <a:extLst>
              <a:ext uri="{FF2B5EF4-FFF2-40B4-BE49-F238E27FC236}">
                <a16:creationId xmlns:a16="http://schemas.microsoft.com/office/drawing/2014/main" id="{89AFB3AB-735A-10DE-3F62-DD7BDE37D7A6}"/>
              </a:ext>
            </a:extLst>
          </p:cNvPr>
          <p:cNvSpPr>
            <a:spLocks noChangeArrowheads="1"/>
          </p:cNvSpPr>
          <p:nvPr/>
        </p:nvSpPr>
        <p:spPr bwMode="auto">
          <a:xfrm>
            <a:off x="251873" y="1704603"/>
            <a:ext cx="8589367" cy="806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350"/>
              </a:spcBef>
              <a:spcAft>
                <a:spcPts val="350"/>
              </a:spcAft>
              <a:buClrTx/>
              <a:buSzTx/>
              <a:buFontTx/>
              <a:buNone/>
              <a:tabLst/>
              <a:defRPr/>
            </a:pPr>
            <a:r>
              <a:rPr kumimoji="1" lang="ja-JP" altLang="en-US" sz="213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〇　各区・局における「大阪ウィーク～春・夏・秋～」への出展等</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213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〇　各区における「</a:t>
            </a:r>
            <a:r>
              <a:rPr kumimoji="1" lang="en-US" altLang="ja-JP" sz="213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24</a:t>
            </a:r>
            <a:r>
              <a:rPr kumimoji="1" lang="ja-JP" altLang="en-US" sz="213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区万博」の取組、ＰＲグッズ配布等</a:t>
            </a:r>
            <a:endParaRPr kumimoji="1" lang="en-US" altLang="ja-JP" sz="213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11" name="角丸四角形 11">
            <a:extLst>
              <a:ext uri="{FF2B5EF4-FFF2-40B4-BE49-F238E27FC236}">
                <a16:creationId xmlns:a16="http://schemas.microsoft.com/office/drawing/2014/main" id="{A4AE4F96-A1A1-BACE-0A92-57D60FB2CF6B}"/>
              </a:ext>
            </a:extLst>
          </p:cNvPr>
          <p:cNvSpPr/>
          <p:nvPr/>
        </p:nvSpPr>
        <p:spPr>
          <a:xfrm>
            <a:off x="183815" y="1258825"/>
            <a:ext cx="6968825" cy="432000"/>
          </a:xfrm>
          <a:prstGeom prst="roundRect">
            <a:avLst>
              <a:gd name="adj" fmla="val 1307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7347" name="角丸四角形 11">
            <a:extLst>
              <a:ext uri="{FF2B5EF4-FFF2-40B4-BE49-F238E27FC236}">
                <a16:creationId xmlns:a16="http://schemas.microsoft.com/office/drawing/2014/main" id="{8EAC3EC6-1736-A82E-07BB-450A406349FB}"/>
              </a:ext>
            </a:extLst>
          </p:cNvPr>
          <p:cNvSpPr/>
          <p:nvPr/>
        </p:nvSpPr>
        <p:spPr>
          <a:xfrm>
            <a:off x="157188" y="3160083"/>
            <a:ext cx="8460000" cy="432000"/>
          </a:xfrm>
          <a:prstGeom prst="roundRect">
            <a:avLst>
              <a:gd name="adj" fmla="val 1307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7348" name="Rectangle 5">
            <a:extLst>
              <a:ext uri="{FF2B5EF4-FFF2-40B4-BE49-F238E27FC236}">
                <a16:creationId xmlns:a16="http://schemas.microsoft.com/office/drawing/2014/main" id="{FF942B0A-845E-CFFB-3577-15528419A539}"/>
              </a:ext>
            </a:extLst>
          </p:cNvPr>
          <p:cNvSpPr>
            <a:spLocks noChangeArrowheads="1"/>
          </p:cNvSpPr>
          <p:nvPr/>
        </p:nvSpPr>
        <p:spPr bwMode="auto">
          <a:xfrm>
            <a:off x="248628" y="3160083"/>
            <a:ext cx="8283427" cy="45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charset="0"/>
                <a:ea typeface="ＭＳ Ｐゴシック" charset="-128"/>
              </a:defRPr>
            </a:lvl1pPr>
            <a:lvl2pPr marL="444500" indent="-360363">
              <a:defRPr kumimoji="1">
                <a:solidFill>
                  <a:schemeClr val="tx1"/>
                </a:solidFill>
                <a:latin typeface="Arial" charset="0"/>
                <a:ea typeface="ＭＳ Ｐゴシック" charset="-128"/>
              </a:defRPr>
            </a:lvl2pPr>
            <a:lvl3pPr>
              <a:defRPr kumimoji="1">
                <a:solidFill>
                  <a:schemeClr val="tx1"/>
                </a:solidFill>
                <a:latin typeface="Arial" charset="0"/>
                <a:ea typeface="ＭＳ Ｐゴシック" charset="-128"/>
              </a:defRPr>
            </a:lvl3pPr>
            <a:lvl4pPr>
              <a:defRPr kumimoji="1">
                <a:solidFill>
                  <a:schemeClr val="tx1"/>
                </a:solidFill>
                <a:latin typeface="Arial" charset="0"/>
                <a:ea typeface="ＭＳ Ｐゴシック" charset="-128"/>
              </a:defRPr>
            </a:lvl4pPr>
            <a:lvl5pPr>
              <a:defRPr kumimoji="1">
                <a:solidFill>
                  <a:schemeClr val="tx1"/>
                </a:solidFill>
                <a:latin typeface="Arial" charset="0"/>
                <a:ea typeface="ＭＳ Ｐゴシック" charset="-128"/>
              </a:defRPr>
            </a:lvl5pPr>
            <a:lvl6pPr marL="2009775" indent="-187325" eaLnBrk="0" fontAlgn="base" hangingPunct="0">
              <a:spcBef>
                <a:spcPct val="0"/>
              </a:spcBef>
              <a:spcAft>
                <a:spcPct val="0"/>
              </a:spcAft>
              <a:defRPr kumimoji="1">
                <a:solidFill>
                  <a:schemeClr val="tx1"/>
                </a:solidFill>
                <a:latin typeface="Arial" charset="0"/>
                <a:ea typeface="ＭＳ Ｐゴシック" charset="-128"/>
              </a:defRPr>
            </a:lvl6pPr>
            <a:lvl7pPr marL="2466975" indent="-187325" eaLnBrk="0" fontAlgn="base" hangingPunct="0">
              <a:spcBef>
                <a:spcPct val="0"/>
              </a:spcBef>
              <a:spcAft>
                <a:spcPct val="0"/>
              </a:spcAft>
              <a:defRPr kumimoji="1">
                <a:solidFill>
                  <a:schemeClr val="tx1"/>
                </a:solidFill>
                <a:latin typeface="Arial" charset="0"/>
                <a:ea typeface="ＭＳ Ｐゴシック" charset="-128"/>
              </a:defRPr>
            </a:lvl7pPr>
            <a:lvl8pPr marL="2924175" indent="-187325" eaLnBrk="0" fontAlgn="base" hangingPunct="0">
              <a:spcBef>
                <a:spcPct val="0"/>
              </a:spcBef>
              <a:spcAft>
                <a:spcPct val="0"/>
              </a:spcAft>
              <a:defRPr kumimoji="1">
                <a:solidFill>
                  <a:schemeClr val="tx1"/>
                </a:solidFill>
                <a:latin typeface="Arial" charset="0"/>
                <a:ea typeface="ＭＳ Ｐゴシック" charset="-128"/>
              </a:defRPr>
            </a:lvl8pPr>
            <a:lvl9pPr marL="3381375" indent="-187325"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1" lang="ja-JP" altLang="en-US"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中小企業等の新たな国際ビジネス交流の創出や成長・発展に向けた取組</a:t>
            </a:r>
            <a:endPar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667334" marR="0" lvl="0" indent="-38099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7351" name="Rectangle 5">
            <a:extLst>
              <a:ext uri="{FF2B5EF4-FFF2-40B4-BE49-F238E27FC236}">
                <a16:creationId xmlns:a16="http://schemas.microsoft.com/office/drawing/2014/main" id="{0FF985AE-3DE1-4FA2-E52C-F4DD34AA981C}"/>
              </a:ext>
            </a:extLst>
          </p:cNvPr>
          <p:cNvSpPr>
            <a:spLocks noChangeArrowheads="1"/>
          </p:cNvSpPr>
          <p:nvPr/>
        </p:nvSpPr>
        <p:spPr bwMode="auto">
          <a:xfrm>
            <a:off x="251873" y="4446482"/>
            <a:ext cx="11787727" cy="83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charset="0"/>
                <a:ea typeface="ＭＳ Ｐゴシック" charset="-128"/>
              </a:defRPr>
            </a:lvl1pPr>
            <a:lvl2pPr marL="444500" indent="-360363">
              <a:defRPr kumimoji="1">
                <a:solidFill>
                  <a:schemeClr val="tx1"/>
                </a:solidFill>
                <a:latin typeface="Arial" charset="0"/>
                <a:ea typeface="ＭＳ Ｐゴシック" charset="-128"/>
              </a:defRPr>
            </a:lvl2pPr>
            <a:lvl3pPr>
              <a:defRPr kumimoji="1">
                <a:solidFill>
                  <a:schemeClr val="tx1"/>
                </a:solidFill>
                <a:latin typeface="Arial" charset="0"/>
                <a:ea typeface="ＭＳ Ｐゴシック" charset="-128"/>
              </a:defRPr>
            </a:lvl3pPr>
            <a:lvl4pPr>
              <a:defRPr kumimoji="1">
                <a:solidFill>
                  <a:schemeClr val="tx1"/>
                </a:solidFill>
                <a:latin typeface="Arial" charset="0"/>
                <a:ea typeface="ＭＳ Ｐゴシック" charset="-128"/>
              </a:defRPr>
            </a:lvl4pPr>
            <a:lvl5pPr>
              <a:defRPr kumimoji="1">
                <a:solidFill>
                  <a:schemeClr val="tx1"/>
                </a:solidFill>
                <a:latin typeface="Arial" charset="0"/>
                <a:ea typeface="ＭＳ Ｐゴシック" charset="-128"/>
              </a:defRPr>
            </a:lvl5pPr>
            <a:lvl6pPr marL="2009775" indent="-187325" eaLnBrk="0" fontAlgn="base" hangingPunct="0">
              <a:spcBef>
                <a:spcPct val="0"/>
              </a:spcBef>
              <a:spcAft>
                <a:spcPct val="0"/>
              </a:spcAft>
              <a:defRPr kumimoji="1">
                <a:solidFill>
                  <a:schemeClr val="tx1"/>
                </a:solidFill>
                <a:latin typeface="Arial" charset="0"/>
                <a:ea typeface="ＭＳ Ｐゴシック" charset="-128"/>
              </a:defRPr>
            </a:lvl6pPr>
            <a:lvl7pPr marL="2466975" indent="-187325" eaLnBrk="0" fontAlgn="base" hangingPunct="0">
              <a:spcBef>
                <a:spcPct val="0"/>
              </a:spcBef>
              <a:spcAft>
                <a:spcPct val="0"/>
              </a:spcAft>
              <a:defRPr kumimoji="1">
                <a:solidFill>
                  <a:schemeClr val="tx1"/>
                </a:solidFill>
                <a:latin typeface="Arial" charset="0"/>
                <a:ea typeface="ＭＳ Ｐゴシック" charset="-128"/>
              </a:defRPr>
            </a:lvl7pPr>
            <a:lvl8pPr marL="2924175" indent="-187325" eaLnBrk="0" fontAlgn="base" hangingPunct="0">
              <a:spcBef>
                <a:spcPct val="0"/>
              </a:spcBef>
              <a:spcAft>
                <a:spcPct val="0"/>
              </a:spcAft>
              <a:defRPr kumimoji="1">
                <a:solidFill>
                  <a:schemeClr val="tx1"/>
                </a:solidFill>
                <a:latin typeface="Arial" charset="0"/>
                <a:ea typeface="ＭＳ Ｐゴシック" charset="-128"/>
              </a:defRPr>
            </a:lvl8pPr>
            <a:lvl9pPr marL="3381375" indent="-187325"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1" lang="ja-JP" altLang="en-US" sz="213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〇　</a:t>
            </a:r>
            <a:r>
              <a:rPr kumimoji="1" lang="ja-JP" altLang="en-US" sz="213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hlinkClick r:id="rId3"/>
              </a:rPr>
              <a:t>万博を契機とした中小企業の新たなビジネス機会の創出支援</a:t>
            </a:r>
            <a:endParaRPr kumimoji="1" lang="en-US" altLang="ja-JP" sz="213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666000" marR="0" lvl="0" indent="-381600" algn="l" defTabSz="914400" rtl="0" eaLnBrk="1" fontAlgn="auto" latinLnBrk="0" hangingPunct="1">
              <a:lnSpc>
                <a:spcPct val="100000"/>
              </a:lnSpc>
              <a:spcBef>
                <a:spcPts val="0"/>
              </a:spcBef>
              <a:spcAft>
                <a:spcPts val="400"/>
              </a:spcAft>
              <a:buClrTx/>
              <a:buSzTx/>
              <a:buFont typeface="Wingdings" panose="05000000000000000000" pitchFamily="2" charset="2"/>
              <a:buChar char="Ø"/>
              <a:tabLst/>
              <a:defRPr/>
            </a:pPr>
            <a:r>
              <a:rPr kumimoji="1" lang="ja-JP" altLang="en-US" sz="187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海外展開など販路拡大をめざす中小企業に対し、万博会場内外における展示会・商談会への出展機会を提供</a:t>
            </a:r>
          </a:p>
        </p:txBody>
      </p:sp>
      <p:sp>
        <p:nvSpPr>
          <p:cNvPr id="57352" name="Rectangle 5">
            <a:extLst>
              <a:ext uri="{FF2B5EF4-FFF2-40B4-BE49-F238E27FC236}">
                <a16:creationId xmlns:a16="http://schemas.microsoft.com/office/drawing/2014/main" id="{305B915F-133F-B093-935E-483755752035}"/>
              </a:ext>
            </a:extLst>
          </p:cNvPr>
          <p:cNvSpPr>
            <a:spLocks noChangeArrowheads="1"/>
          </p:cNvSpPr>
          <p:nvPr/>
        </p:nvSpPr>
        <p:spPr bwMode="auto">
          <a:xfrm>
            <a:off x="251873" y="5210011"/>
            <a:ext cx="11673427" cy="105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charset="0"/>
                <a:ea typeface="ＭＳ Ｐゴシック" charset="-128"/>
              </a:defRPr>
            </a:lvl1pPr>
            <a:lvl2pPr marL="444500" indent="-360363">
              <a:defRPr kumimoji="1">
                <a:solidFill>
                  <a:schemeClr val="tx1"/>
                </a:solidFill>
                <a:latin typeface="Arial" charset="0"/>
                <a:ea typeface="ＭＳ Ｐゴシック" charset="-128"/>
              </a:defRPr>
            </a:lvl2pPr>
            <a:lvl3pPr>
              <a:defRPr kumimoji="1">
                <a:solidFill>
                  <a:schemeClr val="tx1"/>
                </a:solidFill>
                <a:latin typeface="Arial" charset="0"/>
                <a:ea typeface="ＭＳ Ｐゴシック" charset="-128"/>
              </a:defRPr>
            </a:lvl3pPr>
            <a:lvl4pPr>
              <a:defRPr kumimoji="1">
                <a:solidFill>
                  <a:schemeClr val="tx1"/>
                </a:solidFill>
                <a:latin typeface="Arial" charset="0"/>
                <a:ea typeface="ＭＳ Ｐゴシック" charset="-128"/>
              </a:defRPr>
            </a:lvl4pPr>
            <a:lvl5pPr>
              <a:defRPr kumimoji="1">
                <a:solidFill>
                  <a:schemeClr val="tx1"/>
                </a:solidFill>
                <a:latin typeface="Arial" charset="0"/>
                <a:ea typeface="ＭＳ Ｐゴシック" charset="-128"/>
              </a:defRPr>
            </a:lvl5pPr>
            <a:lvl6pPr marL="2009775" indent="-187325" eaLnBrk="0" fontAlgn="base" hangingPunct="0">
              <a:spcBef>
                <a:spcPct val="0"/>
              </a:spcBef>
              <a:spcAft>
                <a:spcPct val="0"/>
              </a:spcAft>
              <a:defRPr kumimoji="1">
                <a:solidFill>
                  <a:schemeClr val="tx1"/>
                </a:solidFill>
                <a:latin typeface="Arial" charset="0"/>
                <a:ea typeface="ＭＳ Ｐゴシック" charset="-128"/>
              </a:defRPr>
            </a:lvl6pPr>
            <a:lvl7pPr marL="2466975" indent="-187325" eaLnBrk="0" fontAlgn="base" hangingPunct="0">
              <a:spcBef>
                <a:spcPct val="0"/>
              </a:spcBef>
              <a:spcAft>
                <a:spcPct val="0"/>
              </a:spcAft>
              <a:defRPr kumimoji="1">
                <a:solidFill>
                  <a:schemeClr val="tx1"/>
                </a:solidFill>
                <a:latin typeface="Arial" charset="0"/>
                <a:ea typeface="ＭＳ Ｐゴシック" charset="-128"/>
              </a:defRPr>
            </a:lvl7pPr>
            <a:lvl8pPr marL="2924175" indent="-187325" eaLnBrk="0" fontAlgn="base" hangingPunct="0">
              <a:spcBef>
                <a:spcPct val="0"/>
              </a:spcBef>
              <a:spcAft>
                <a:spcPct val="0"/>
              </a:spcAft>
              <a:defRPr kumimoji="1">
                <a:solidFill>
                  <a:schemeClr val="tx1"/>
                </a:solidFill>
                <a:latin typeface="Arial" charset="0"/>
                <a:ea typeface="ＭＳ Ｐゴシック" charset="-128"/>
              </a:defRPr>
            </a:lvl8pPr>
            <a:lvl9pPr marL="3381375" indent="-187325"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a:t>
            </a: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hlinkClick r:id="rId4"/>
              </a:rPr>
              <a:t>海外企業等のニーズに合わせたビジネス交流の創出</a:t>
            </a:r>
            <a:endPar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667334" marR="0" lvl="0" indent="-38099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海外</a:t>
            </a:r>
            <a:r>
              <a:rPr kumimoji="1" lang="ja-JP" altLang="en-US" sz="186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ビジネスアドバイザーによる相談対応やセミナー開催への</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支援など、コーディネート体制を</a:t>
            </a:r>
            <a:r>
              <a:rPr kumimoji="1" lang="ja-JP" altLang="en-US" sz="1867" b="0" i="0" u="none" kern="1200" cap="none" spc="0" normalizeH="0" noProof="0" dirty="0">
                <a:ln>
                  <a:noFill/>
                </a:ln>
                <a:effectLst/>
                <a:uLnTx/>
                <a:uFillTx/>
                <a:latin typeface="Meiryo UI" panose="020B0604030504040204" pitchFamily="50" charset="-128"/>
                <a:ea typeface="Meiryo UI" panose="020B0604030504040204" pitchFamily="50" charset="-128"/>
                <a:cs typeface="+mn-cs"/>
              </a:rPr>
              <a:t>強化</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するとともに、</a:t>
            </a:r>
            <a:endPar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86344" marR="0" lvl="0" algn="l" defTabSz="914400" rtl="0" eaLnBrk="1" fontAlgn="auto" latinLnBrk="0" hangingPunct="1">
              <a:lnSpc>
                <a:spcPct val="100000"/>
              </a:lnSpc>
              <a:spcBef>
                <a:spcPts val="0"/>
              </a:spcBef>
              <a:spcAft>
                <a:spcPts val="0"/>
              </a:spcAft>
              <a:buClrTx/>
              <a:buSzTx/>
              <a:tabLst/>
              <a:defRPr/>
            </a:pPr>
            <a:r>
              <a:rPr lang="en-US" altLang="ja-JP" sz="1867" dirty="0">
                <a:solidFill>
                  <a:srgbClr val="000000"/>
                </a:solidFill>
                <a:latin typeface="Meiryo UI" panose="020B0604030504040204" pitchFamily="50" charset="-128"/>
                <a:ea typeface="Meiryo UI" panose="020B0604030504040204" pitchFamily="50" charset="-128"/>
              </a:rPr>
              <a:t>     </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hlinkClick r:id="rId5"/>
              </a:rPr>
              <a:t>大阪府・支援機関と構成するワンストップ相談窓口を設置</a:t>
            </a:r>
            <a:r>
              <a:rPr kumimoji="1" lang="ja-JP" altLang="en-US" sz="1867"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hlinkClick r:id="rId5"/>
              </a:rPr>
              <a:t>・</a:t>
            </a:r>
            <a:r>
              <a:rPr kumimoji="1" lang="ja-JP" altLang="en-US" sz="186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hlinkClick r:id="rId5"/>
              </a:rPr>
              <a:t>運営</a:t>
            </a:r>
            <a:endParaRPr kumimoji="1" lang="ja-JP" altLang="en-US" sz="186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57354" name="Rectangle 28">
            <a:extLst>
              <a:ext uri="{FF2B5EF4-FFF2-40B4-BE49-F238E27FC236}">
                <a16:creationId xmlns:a16="http://schemas.microsoft.com/office/drawing/2014/main" id="{3D9C4D39-5048-1956-A68E-6EAA41D2FF2A}"/>
              </a:ext>
            </a:extLst>
          </p:cNvPr>
          <p:cNvSpPr>
            <a:spLocks noChangeArrowheads="1"/>
          </p:cNvSpPr>
          <p:nvPr/>
        </p:nvSpPr>
        <p:spPr bwMode="auto">
          <a:xfrm>
            <a:off x="217039" y="699005"/>
            <a:ext cx="10698611" cy="467634"/>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marL="0" marR="0" lvl="0" indent="0" algn="ctr" defTabSz="914400" rtl="0" eaLnBrk="1" fontAlgn="auto" latinLnBrk="0" hangingPunct="1">
              <a:lnSpc>
                <a:spcPct val="135000"/>
              </a:lnSpc>
              <a:spcBef>
                <a:spcPts val="0"/>
              </a:spcBef>
              <a:spcAft>
                <a:spcPts val="0"/>
              </a:spcAft>
              <a:buClrTx/>
              <a:buSzTx/>
              <a:buFontTx/>
              <a:buNone/>
              <a:tabLst/>
              <a:defRPr/>
            </a:pPr>
            <a:r>
              <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年日本国際博覧会</a:t>
            </a:r>
            <a:r>
              <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万博の成功に向けた取組（</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地域特性等を活かした機運醸成・ホスピタリティ向上</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867" b="0" i="0" u="none" strike="sng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7355" name="正方形/長方形 4">
            <a:extLst>
              <a:ext uri="{FF2B5EF4-FFF2-40B4-BE49-F238E27FC236}">
                <a16:creationId xmlns:a16="http://schemas.microsoft.com/office/drawing/2014/main" id="{5DC3DF4D-5C01-C3D7-B65C-6F3ED5817DDA}"/>
              </a:ext>
            </a:extLst>
          </p:cNvPr>
          <p:cNvSpPr>
            <a:spLocks noChangeArrowheads="1"/>
          </p:cNvSpPr>
          <p:nvPr/>
        </p:nvSpPr>
        <p:spPr bwMode="auto">
          <a:xfrm>
            <a:off x="42334" y="2764155"/>
            <a:ext cx="12096751" cy="3616325"/>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ts val="1600"/>
              </a:lnSpc>
              <a:spcBef>
                <a:spcPts val="400"/>
              </a:spcBef>
              <a:spcAft>
                <a:spcPts val="667"/>
              </a:spcAft>
              <a:buClrTx/>
              <a:buSzTx/>
              <a:buFontTx/>
              <a:buNone/>
              <a:tabLst/>
              <a:defRPr/>
            </a:pPr>
            <a:endParaRPr kumimoji="1" lang="en-US" altLang="ja-JP" sz="26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0000"/>
              </a:lnSpc>
              <a:spcBef>
                <a:spcPts val="400"/>
              </a:spcBef>
              <a:spcAft>
                <a:spcPts val="400"/>
              </a:spcAft>
              <a:buClrTx/>
              <a:buSzTx/>
              <a:buFontTx/>
              <a:buNone/>
              <a:tabLst/>
              <a:defRPr/>
            </a:pPr>
            <a:r>
              <a:rPr kumimoji="1" lang="ja-JP" altLang="en-US" sz="2667"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1" lang="en-US" altLang="ja-JP" sz="2667"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7356" name="Rectangle 28">
            <a:extLst>
              <a:ext uri="{FF2B5EF4-FFF2-40B4-BE49-F238E27FC236}">
                <a16:creationId xmlns:a16="http://schemas.microsoft.com/office/drawing/2014/main" id="{796E337D-648A-A1FC-2302-10DB63D4C55A}"/>
              </a:ext>
            </a:extLst>
          </p:cNvPr>
          <p:cNvSpPr>
            <a:spLocks noChangeArrowheads="1"/>
          </p:cNvSpPr>
          <p:nvPr/>
        </p:nvSpPr>
        <p:spPr bwMode="auto">
          <a:xfrm>
            <a:off x="217039" y="2595808"/>
            <a:ext cx="7635199" cy="467634"/>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marL="0" marR="0" lvl="0" indent="0" algn="ctr" defTabSz="914400" rtl="0" eaLnBrk="1" fontAlgn="auto" latinLnBrk="0" hangingPunct="1">
              <a:lnSpc>
                <a:spcPct val="135000"/>
              </a:lnSpc>
              <a:spcBef>
                <a:spcPts val="0"/>
              </a:spcBef>
              <a:spcAft>
                <a:spcPts val="0"/>
              </a:spcAft>
              <a:buClrTx/>
              <a:buSzTx/>
              <a:buFontTx/>
              <a:buNone/>
              <a:tabLst/>
              <a:defRPr/>
            </a:pPr>
            <a:r>
              <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年日本国際博覧会</a:t>
            </a:r>
            <a:r>
              <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万博の成功に向けた取組（</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未来社会への投資</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867" b="0" i="0" u="none" strike="sng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Rectangle 5">
            <a:extLst>
              <a:ext uri="{FF2B5EF4-FFF2-40B4-BE49-F238E27FC236}">
                <a16:creationId xmlns:a16="http://schemas.microsoft.com/office/drawing/2014/main" id="{137E733E-83DA-436B-1613-B37DE5AC8471}"/>
              </a:ext>
            </a:extLst>
          </p:cNvPr>
          <p:cNvSpPr>
            <a:spLocks noChangeArrowheads="1"/>
          </p:cNvSpPr>
          <p:nvPr/>
        </p:nvSpPr>
        <p:spPr bwMode="auto">
          <a:xfrm>
            <a:off x="251873" y="3635859"/>
            <a:ext cx="11887212" cy="878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charset="0"/>
                <a:ea typeface="ＭＳ Ｐゴシック" charset="-128"/>
              </a:defRPr>
            </a:lvl1pPr>
            <a:lvl2pPr marL="444500" indent="-360363">
              <a:defRPr kumimoji="1">
                <a:solidFill>
                  <a:schemeClr val="tx1"/>
                </a:solidFill>
                <a:latin typeface="Arial" charset="0"/>
                <a:ea typeface="ＭＳ Ｐゴシック" charset="-128"/>
              </a:defRPr>
            </a:lvl2pPr>
            <a:lvl3pPr>
              <a:defRPr kumimoji="1">
                <a:solidFill>
                  <a:schemeClr val="tx1"/>
                </a:solidFill>
                <a:latin typeface="Arial" charset="0"/>
                <a:ea typeface="ＭＳ Ｐゴシック" charset="-128"/>
              </a:defRPr>
            </a:lvl3pPr>
            <a:lvl4pPr>
              <a:defRPr kumimoji="1">
                <a:solidFill>
                  <a:schemeClr val="tx1"/>
                </a:solidFill>
                <a:latin typeface="Arial" charset="0"/>
                <a:ea typeface="ＭＳ Ｐゴシック" charset="-128"/>
              </a:defRPr>
            </a:lvl4pPr>
            <a:lvl5pPr>
              <a:defRPr kumimoji="1">
                <a:solidFill>
                  <a:schemeClr val="tx1"/>
                </a:solidFill>
                <a:latin typeface="Arial" charset="0"/>
                <a:ea typeface="ＭＳ Ｐゴシック" charset="-128"/>
              </a:defRPr>
            </a:lvl5pPr>
            <a:lvl6pPr marL="2009775" indent="-187325" eaLnBrk="0" fontAlgn="base" hangingPunct="0">
              <a:spcBef>
                <a:spcPct val="0"/>
              </a:spcBef>
              <a:spcAft>
                <a:spcPct val="0"/>
              </a:spcAft>
              <a:defRPr kumimoji="1">
                <a:solidFill>
                  <a:schemeClr val="tx1"/>
                </a:solidFill>
                <a:latin typeface="Arial" charset="0"/>
                <a:ea typeface="ＭＳ Ｐゴシック" charset="-128"/>
              </a:defRPr>
            </a:lvl6pPr>
            <a:lvl7pPr marL="2466975" indent="-187325" eaLnBrk="0" fontAlgn="base" hangingPunct="0">
              <a:spcBef>
                <a:spcPct val="0"/>
              </a:spcBef>
              <a:spcAft>
                <a:spcPct val="0"/>
              </a:spcAft>
              <a:defRPr kumimoji="1">
                <a:solidFill>
                  <a:schemeClr val="tx1"/>
                </a:solidFill>
                <a:latin typeface="Arial" charset="0"/>
                <a:ea typeface="ＭＳ Ｐゴシック" charset="-128"/>
              </a:defRPr>
            </a:lvl7pPr>
            <a:lvl8pPr marL="2924175" indent="-187325" eaLnBrk="0" fontAlgn="base" hangingPunct="0">
              <a:spcBef>
                <a:spcPct val="0"/>
              </a:spcBef>
              <a:spcAft>
                <a:spcPct val="0"/>
              </a:spcAft>
              <a:defRPr kumimoji="1">
                <a:solidFill>
                  <a:schemeClr val="tx1"/>
                </a:solidFill>
                <a:latin typeface="Arial" charset="0"/>
                <a:ea typeface="ＭＳ Ｐゴシック" charset="-128"/>
              </a:defRPr>
            </a:lvl8pPr>
            <a:lvl9pPr marL="3381375" indent="-187325"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1" lang="ja-JP" altLang="en-US" sz="213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〇　新たなグローバルスタートアップイベントの開催</a:t>
            </a:r>
            <a:endParaRPr kumimoji="1" lang="en-US" altLang="ja-JP" sz="213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666000" marR="0" lvl="0" indent="-381600" algn="l" defTabSz="914400" rtl="0" eaLnBrk="1" fontAlgn="auto" latinLnBrk="0" hangingPunct="1">
              <a:lnSpc>
                <a:spcPct val="100000"/>
              </a:lnSpc>
              <a:spcBef>
                <a:spcPts val="0"/>
              </a:spcBef>
              <a:spcAft>
                <a:spcPts val="400"/>
              </a:spcAft>
              <a:buClrTx/>
              <a:buSzTx/>
              <a:buFont typeface="Wingdings" panose="05000000000000000000" pitchFamily="2" charset="2"/>
              <a:buChar char="Ø"/>
              <a:tabLst/>
              <a:defRPr/>
            </a:pPr>
            <a:r>
              <a:rPr kumimoji="1" lang="ja-JP" altLang="en-US" sz="187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国内外のスタートアップと投資家等のビジネスマッチングや他のイベントとの連携等を行う新たなイベントを開催</a:t>
            </a:r>
          </a:p>
        </p:txBody>
      </p:sp>
    </p:spTree>
    <p:extLst>
      <p:ext uri="{BB962C8B-B14F-4D97-AF65-F5344CB8AC3E}">
        <p14:creationId xmlns:p14="http://schemas.microsoft.com/office/powerpoint/2010/main" val="343004322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133" normalizeH="0" baseline="0" noProof="0" dirty="0">
                <a:ln>
                  <a:noFill/>
                </a:ln>
                <a:solidFill>
                  <a:srgbClr val="FFFFFF"/>
                </a:solidFill>
                <a:effectLst>
                  <a:outerShdw blurRad="38100" dist="38100" dir="2700000" algn="tl">
                    <a:srgbClr val="000000">
                      <a:alpha val="43137"/>
                    </a:srgbClr>
                  </a:outerShdw>
                </a:effectLst>
                <a:uLnTx/>
                <a:uFillTx/>
                <a:latin typeface="Arial"/>
                <a:ea typeface="HG創英角ｺﾞｼｯｸUB" pitchFamily="49" charset="-128"/>
                <a:cs typeface="+mn-cs"/>
              </a:rPr>
              <a:t>経済成長に向けた戦略の実行</a:t>
            </a:r>
            <a:endParaRPr kumimoji="1" lang="en-US" altLang="ja-JP" sz="4000" b="0" i="0" u="none" strike="noStrike" kern="1200" cap="none" spc="-133" normalizeH="0" baseline="0" noProof="0" dirty="0">
              <a:ln>
                <a:noFill/>
              </a:ln>
              <a:solidFill>
                <a:srgbClr val="FFFFFF"/>
              </a:solidFill>
              <a:effectLst>
                <a:outerShdw blurRad="38100" dist="38100" dir="2700000" algn="tl">
                  <a:srgbClr val="000000">
                    <a:alpha val="43137"/>
                  </a:srgbClr>
                </a:outerShdw>
              </a:effectLst>
              <a:uLnTx/>
              <a:uFillTx/>
              <a:latin typeface="Arial"/>
              <a:ea typeface="HG創英角ｺﾞｼｯｸUB" pitchFamily="49" charset="-128"/>
              <a:cs typeface="+mn-cs"/>
            </a:endParaRPr>
          </a:p>
        </p:txBody>
      </p:sp>
      <p:sp>
        <p:nvSpPr>
          <p:cNvPr id="50"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marL="0" marR="0" lvl="0" indent="0" algn="ctr" defTabSz="914400" rtl="0" eaLnBrk="1" fontAlgn="base" latinLnBrk="0" hangingPunct="1">
              <a:lnSpc>
                <a:spcPct val="100000"/>
              </a:lnSpc>
              <a:spcBef>
                <a:spcPct val="0"/>
              </a:spcBef>
              <a:spcAft>
                <a:spcPct val="0"/>
              </a:spcAft>
              <a:buClrTx/>
              <a:buSzTx/>
              <a:buFontTx/>
              <a:buNone/>
              <a:tabLst/>
              <a:defRPr/>
            </a:pPr>
            <a:fld id="{A27605D5-EED1-47A5-9BA7-35F4D0437F25}" type="slidenum">
              <a:rPr kumimoji="1" lang="en-US" altLang="ja-JP" sz="2667" b="1" i="0" u="none" strike="noStrike" kern="1200" cap="none" spc="0" normalizeH="0" baseline="0" noProof="0">
                <a:ln w="3175">
                  <a:solidFill>
                    <a:srgbClr val="808080"/>
                  </a:solidFill>
                </a:ln>
                <a:solidFill>
                  <a:srgbClr val="FFFFFF"/>
                </a:solidFill>
                <a:effectLst>
                  <a:outerShdw blurRad="38100" dist="38100" dir="2700000" algn="tl">
                    <a:srgbClr val="C0C0C0"/>
                  </a:outerShdw>
                </a:effectLst>
                <a:uLnTx/>
                <a:uFillTx/>
                <a:latin typeface="Arial"/>
                <a:ea typeface="ＭＳ Ｐゴシック"/>
                <a:cs typeface="+mn-cs"/>
              </a:rPr>
              <a:pPr marL="0" marR="0" lvl="0" indent="0" algn="ctr" defTabSz="914400" rtl="0" eaLnBrk="1" fontAlgn="base" latinLnBrk="0" hangingPunct="1">
                <a:lnSpc>
                  <a:spcPct val="100000"/>
                </a:lnSpc>
                <a:spcBef>
                  <a:spcPct val="0"/>
                </a:spcBef>
                <a:spcAft>
                  <a:spcPct val="0"/>
                </a:spcAft>
                <a:buClrTx/>
                <a:buSzTx/>
                <a:buFontTx/>
                <a:buNone/>
                <a:tabLst/>
                <a:defRPr/>
              </a:pPr>
              <a:t>32</a:t>
            </a:fld>
            <a:endParaRPr kumimoji="1" lang="en-US" altLang="ja-JP" sz="2667" b="1" i="0" u="none" strike="noStrike" kern="1200" cap="none" spc="0" normalizeH="0" baseline="0" noProof="0" dirty="0">
              <a:ln w="3175">
                <a:solidFill>
                  <a:srgbClr val="808080"/>
                </a:solidFill>
              </a:ln>
              <a:solidFill>
                <a:srgbClr val="FFFFFF"/>
              </a:solidFill>
              <a:effectLst>
                <a:outerShdw blurRad="38100" dist="38100" dir="2700000" algn="tl">
                  <a:srgbClr val="C0C0C0"/>
                </a:outerShdw>
              </a:effectLst>
              <a:uLnTx/>
              <a:uFillTx/>
              <a:latin typeface="Arial"/>
              <a:ea typeface="ＭＳ Ｐゴシック"/>
              <a:cs typeface="+mn-cs"/>
            </a:endParaRPr>
          </a:p>
        </p:txBody>
      </p:sp>
      <p:sp>
        <p:nvSpPr>
          <p:cNvPr id="6" name="正方形/長方形 4">
            <a:extLst>
              <a:ext uri="{FF2B5EF4-FFF2-40B4-BE49-F238E27FC236}">
                <a16:creationId xmlns:a16="http://schemas.microsoft.com/office/drawing/2014/main" id="{545DD53B-D9FE-CE54-4C32-A8C3138B8364}"/>
              </a:ext>
            </a:extLst>
          </p:cNvPr>
          <p:cNvSpPr>
            <a:spLocks noChangeArrowheads="1"/>
          </p:cNvSpPr>
          <p:nvPr/>
        </p:nvSpPr>
        <p:spPr bwMode="auto">
          <a:xfrm>
            <a:off x="42334" y="900502"/>
            <a:ext cx="12096751" cy="5887646"/>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ts val="1600"/>
              </a:lnSpc>
              <a:spcBef>
                <a:spcPts val="400"/>
              </a:spcBef>
              <a:spcAft>
                <a:spcPts val="667"/>
              </a:spcAft>
              <a:buClrTx/>
              <a:buSzTx/>
              <a:buFontTx/>
              <a:buNone/>
              <a:tabLst/>
              <a:defRPr/>
            </a:pPr>
            <a:endParaRPr kumimoji="1" lang="en-US" altLang="ja-JP" sz="26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0000"/>
              </a:lnSpc>
              <a:spcBef>
                <a:spcPts val="400"/>
              </a:spcBef>
              <a:spcAft>
                <a:spcPts val="400"/>
              </a:spcAft>
              <a:buClrTx/>
              <a:buSzTx/>
              <a:buFontTx/>
              <a:buNone/>
              <a:tabLst/>
              <a:defRPr/>
            </a:pPr>
            <a:r>
              <a:rPr kumimoji="1" lang="ja-JP" altLang="en-US" sz="2667"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1" lang="en-US" altLang="ja-JP" sz="2667"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7" name="Rectangle 28">
            <a:extLst>
              <a:ext uri="{FF2B5EF4-FFF2-40B4-BE49-F238E27FC236}">
                <a16:creationId xmlns:a16="http://schemas.microsoft.com/office/drawing/2014/main" id="{EB38416A-CC38-71D1-BF53-EFB3562D41D4}"/>
              </a:ext>
            </a:extLst>
          </p:cNvPr>
          <p:cNvSpPr>
            <a:spLocks noChangeArrowheads="1"/>
          </p:cNvSpPr>
          <p:nvPr/>
        </p:nvSpPr>
        <p:spPr bwMode="auto">
          <a:xfrm>
            <a:off x="217039" y="704852"/>
            <a:ext cx="8512893" cy="4560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marL="0" marR="0" lvl="0" indent="0" algn="ctr" defTabSz="914400" rtl="0" eaLnBrk="1" fontAlgn="auto" latinLnBrk="0" hangingPunct="1">
              <a:lnSpc>
                <a:spcPct val="135000"/>
              </a:lnSpc>
              <a:spcBef>
                <a:spcPts val="0"/>
              </a:spcBef>
              <a:spcAft>
                <a:spcPts val="0"/>
              </a:spcAft>
              <a:buClrTx/>
              <a:buSzTx/>
              <a:buFontTx/>
              <a:buNone/>
              <a:tabLst/>
              <a:defRPr/>
            </a:pPr>
            <a:r>
              <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年日本国際博覧会</a:t>
            </a:r>
            <a:r>
              <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関連取組（</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hlinkClick r:id="rId3"/>
              </a:rPr>
              <a:t>大阪版万博アクションプラン</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掲載取組）</a:t>
            </a:r>
            <a:r>
              <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867" b="0" i="0" u="none" strike="sng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タイトル 1">
            <a:extLst>
              <a:ext uri="{FF2B5EF4-FFF2-40B4-BE49-F238E27FC236}">
                <a16:creationId xmlns:a16="http://schemas.microsoft.com/office/drawing/2014/main" id="{EBC0693B-4600-ED28-1C84-7A18FCC56D00}"/>
              </a:ext>
            </a:extLst>
          </p:cNvPr>
          <p:cNvSpPr txBox="1">
            <a:spLocks/>
          </p:cNvSpPr>
          <p:nvPr/>
        </p:nvSpPr>
        <p:spPr bwMode="auto">
          <a:xfrm>
            <a:off x="288981" y="1356502"/>
            <a:ext cx="2520000" cy="360000"/>
          </a:xfrm>
          <a:prstGeom prst="rect">
            <a:avLst/>
          </a:prstGeom>
          <a:solidFill>
            <a:srgbClr val="99CCFF"/>
          </a:solidFill>
          <a:ln w="12700">
            <a:solidFill>
              <a:srgbClr val="007DFA"/>
            </a:solidFill>
            <a:miter lim="800000"/>
            <a:headEnd/>
            <a:tailEnd/>
          </a:ln>
        </p:spPr>
        <p:txBody>
          <a:bodyPr lIns="96000" rIns="96000"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観光・文化、おもてなし</a:t>
            </a:r>
          </a:p>
        </p:txBody>
      </p:sp>
      <p:sp>
        <p:nvSpPr>
          <p:cNvPr id="21" name="Rectangle 5">
            <a:extLst>
              <a:ext uri="{FF2B5EF4-FFF2-40B4-BE49-F238E27FC236}">
                <a16:creationId xmlns:a16="http://schemas.microsoft.com/office/drawing/2014/main" id="{75178BEF-1810-EA7B-56A1-BAB651E86F52}"/>
              </a:ext>
            </a:extLst>
          </p:cNvPr>
          <p:cNvSpPr>
            <a:spLocks noChangeArrowheads="1"/>
          </p:cNvSpPr>
          <p:nvPr/>
        </p:nvSpPr>
        <p:spPr bwMode="auto">
          <a:xfrm>
            <a:off x="239584" y="1867005"/>
            <a:ext cx="8149041" cy="471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13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〇　</a:t>
            </a:r>
            <a:r>
              <a:rPr kumimoji="1" lang="ja-JP" altLang="en-US" sz="213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hlinkClick r:id="rId4"/>
              </a:rPr>
              <a:t>大阪国際文化芸術プロジェクトによる魅力発信</a:t>
            </a:r>
            <a:endParaRPr kumimoji="1" lang="en-US" altLang="ja-JP" sz="213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666000" marR="0" lvl="0" indent="-38160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87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伝統芸能や音楽公演、アートイベントなどの多種多様な文化芸術プログラムを展開</a:t>
            </a:r>
            <a:endParaRPr kumimoji="1" lang="en-US" altLang="ja-JP" sz="213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213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〇　大規模集客イベントによるにぎわいの創出</a:t>
            </a:r>
            <a:endParaRPr kumimoji="1" lang="en-US" altLang="ja-JP" sz="213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666000" marR="0" lvl="0" indent="-381600" algn="l" defTabSz="914400" rtl="0" eaLnBrk="1" fontAlgn="auto" latinLnBrk="0" hangingPunct="1">
              <a:lnSpc>
                <a:spcPct val="100000"/>
              </a:lnSpc>
              <a:spcBef>
                <a:spcPts val="300"/>
              </a:spcBef>
              <a:spcAft>
                <a:spcPts val="0"/>
              </a:spcAft>
              <a:buClrTx/>
              <a:buSzTx/>
              <a:buFont typeface="Wingdings" panose="05000000000000000000" pitchFamily="2" charset="2"/>
              <a:buChar char="Ø"/>
              <a:tabLst/>
              <a:defRPr/>
            </a:pPr>
            <a:r>
              <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音楽等による大規模な集客イベントを実施</a:t>
            </a:r>
            <a:endParaRPr kumimoji="1" lang="en-US" altLang="ja-JP"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666000" marR="0" lvl="0" indent="-381600" algn="l" defTabSz="914400" rtl="0" eaLnBrk="1" fontAlgn="auto" latinLnBrk="0" hangingPunct="1">
              <a:lnSpc>
                <a:spcPct val="100000"/>
              </a:lnSpc>
              <a:spcBef>
                <a:spcPts val="300"/>
              </a:spcBef>
              <a:spcAft>
                <a:spcPts val="0"/>
              </a:spcAft>
              <a:buClrTx/>
              <a:buSzTx/>
              <a:buFont typeface="Wingdings" panose="05000000000000000000" pitchFamily="2" charset="2"/>
              <a:buChar char="Ø"/>
              <a:tabLst/>
              <a:defRPr/>
            </a:pPr>
            <a:r>
              <a:rPr lang="ja-JP" altLang="en-US" sz="1870" dirty="0">
                <a:latin typeface="Meiryo UI" panose="020B0604030504040204" pitchFamily="50" charset="-128"/>
                <a:ea typeface="Meiryo UI" panose="020B0604030504040204" pitchFamily="50" charset="-128"/>
              </a:rPr>
              <a:t>令和７年６月にアクションスポーツの競技大会「</a:t>
            </a:r>
            <a:r>
              <a:rPr lang="en-US" altLang="ja-JP" sz="1870" dirty="0">
                <a:latin typeface="Meiryo UI" panose="020B0604030504040204" pitchFamily="50" charset="-128"/>
                <a:ea typeface="Meiryo UI" panose="020B0604030504040204" pitchFamily="50" charset="-128"/>
                <a:hlinkClick r:id="rId5"/>
              </a:rPr>
              <a:t>X Games Osaka 2025</a:t>
            </a:r>
            <a:r>
              <a:rPr lang="ja-JP" altLang="en-US" sz="1870" dirty="0">
                <a:latin typeface="Meiryo UI" panose="020B0604030504040204" pitchFamily="50" charset="-128"/>
                <a:ea typeface="Meiryo UI" panose="020B0604030504040204" pitchFamily="50" charset="-128"/>
              </a:rPr>
              <a:t>」を開催</a:t>
            </a:r>
            <a:endParaRPr lang="en-US" altLang="zh-TW" sz="1870" dirty="0">
              <a:latin typeface="Meiryo UI" panose="020B0604030504040204" pitchFamily="50" charset="-128"/>
              <a:ea typeface="Meiryo UI" panose="020B0604030504040204" pitchFamily="50" charset="-128"/>
            </a:endParaRPr>
          </a:p>
          <a:p>
            <a:pPr>
              <a:spcBef>
                <a:spcPts val="1200"/>
              </a:spcBef>
              <a:buNone/>
              <a:defRPr/>
            </a:pPr>
            <a:r>
              <a:rPr lang="ja-JP" altLang="en-US" sz="2130" b="1" dirty="0">
                <a:latin typeface="Meiryo UI" panose="020B0604030504040204" pitchFamily="50" charset="-128"/>
                <a:ea typeface="Meiryo UI" panose="020B0604030504040204" pitchFamily="50" charset="-128"/>
              </a:rPr>
              <a:t>〇　万博を契機とした国際交流の強化</a:t>
            </a:r>
            <a:endParaRPr lang="en-US" altLang="ja-JP" sz="2130" b="1" dirty="0">
              <a:latin typeface="Meiryo UI" panose="020B0604030504040204" pitchFamily="50" charset="-128"/>
              <a:ea typeface="Meiryo UI" panose="020B0604030504040204" pitchFamily="50" charset="-128"/>
            </a:endParaRPr>
          </a:p>
          <a:p>
            <a:pPr marL="533400" marR="0" lvl="0" indent="-3619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altLang="ja-JP"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MOU</a:t>
            </a:r>
            <a:r>
              <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締結都市である英国グレーター・マンチェスターにおいて、大阪の都市魅力発信等を実施</a:t>
            </a:r>
            <a:endParaRPr kumimoji="1" lang="en-US" altLang="ja-JP"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R="0" lvl="0" indent="0" fontAlgn="auto">
              <a:lnSpc>
                <a:spcPct val="100000"/>
              </a:lnSpc>
              <a:spcBef>
                <a:spcPts val="1200"/>
              </a:spcBef>
              <a:spcAft>
                <a:spcPts val="0"/>
              </a:spcAft>
              <a:buClrTx/>
              <a:buSzTx/>
              <a:buNone/>
              <a:tabLst/>
              <a:defRPr/>
            </a:pPr>
            <a:r>
              <a:rPr lang="ja-JP" altLang="en-US" sz="2130" b="1" dirty="0">
                <a:latin typeface="Meiryo UI" panose="020B0604030504040204" pitchFamily="50" charset="-128"/>
                <a:ea typeface="Meiryo UI" panose="020B0604030504040204" pitchFamily="50" charset="-128"/>
              </a:rPr>
              <a:t>〇</a:t>
            </a:r>
            <a:r>
              <a:rPr lang="ja-JP" altLang="en-US" sz="2130" b="1" dirty="0">
                <a:solidFill>
                  <a:srgbClr val="FF0000"/>
                </a:solidFill>
                <a:latin typeface="Meiryo UI" panose="020B0604030504040204" pitchFamily="50" charset="-128"/>
                <a:ea typeface="Meiryo UI" panose="020B0604030504040204" pitchFamily="50" charset="-128"/>
              </a:rPr>
              <a:t>　</a:t>
            </a:r>
            <a:r>
              <a:rPr lang="ja-JP" altLang="en-US" sz="2130" b="1" dirty="0">
                <a:solidFill>
                  <a:srgbClr val="FF0000"/>
                </a:solidFill>
                <a:latin typeface="Meiryo UI" panose="020B0604030504040204" pitchFamily="50" charset="-128"/>
                <a:ea typeface="Meiryo UI" panose="020B0604030504040204" pitchFamily="50" charset="-128"/>
                <a:hlinkClick r:id="rId6"/>
              </a:rPr>
              <a:t>水と光を活かした東西軸の魅力創出</a:t>
            </a:r>
            <a:endParaRPr lang="en-US" altLang="ja-JP" sz="2130" b="1" dirty="0">
              <a:solidFill>
                <a:srgbClr val="FF0000"/>
              </a:solidFill>
              <a:latin typeface="Meiryo UI" panose="020B0604030504040204" pitchFamily="50" charset="-128"/>
              <a:ea typeface="Meiryo UI" panose="020B0604030504040204" pitchFamily="50" charset="-128"/>
            </a:endParaRPr>
          </a:p>
          <a:p>
            <a:pPr marL="533400" marR="0" lvl="0" indent="-3619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船上から楽しめる水と光を活かした演出として、ウォーターショーや</a:t>
            </a:r>
            <a:endParaRPr kumimoji="1" lang="en-US" altLang="ja-JP"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71450" marR="0" lvl="0" algn="l" defTabSz="914400" rtl="0" eaLnBrk="1" fontAlgn="auto" latinLnBrk="0" hangingPunct="1">
              <a:lnSpc>
                <a:spcPct val="100000"/>
              </a:lnSpc>
              <a:spcBef>
                <a:spcPts val="0"/>
              </a:spcBef>
              <a:spcAft>
                <a:spcPts val="0"/>
              </a:spcAft>
              <a:buClrTx/>
              <a:buSzTx/>
              <a:buNone/>
              <a:tabLst/>
              <a:defRPr/>
            </a:pPr>
            <a:r>
              <a:rPr lang="en-US" altLang="ja-JP" sz="1870" dirty="0">
                <a:latin typeface="Meiryo UI" panose="020B0604030504040204" pitchFamily="50" charset="-128"/>
                <a:ea typeface="Meiryo UI" panose="020B0604030504040204" pitchFamily="50" charset="-128"/>
              </a:rPr>
              <a:t>     </a:t>
            </a:r>
            <a:r>
              <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プロジェクションマッピング等による「</a:t>
            </a:r>
            <a:r>
              <a:rPr kumimoji="1" lang="en-US" altLang="ja-JP" sz="187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hlinkClick r:id="rId7"/>
              </a:rPr>
              <a:t>OSAKA </a:t>
            </a:r>
            <a:r>
              <a:rPr kumimoji="1" lang="ja-JP" altLang="en-US" sz="187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hlinkClick r:id="rId7"/>
              </a:rPr>
              <a:t>リバーファンタジー</a:t>
            </a:r>
            <a:r>
              <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」を実施</a:t>
            </a:r>
            <a:endParaRPr kumimoji="1" lang="en-US" altLang="ja-JP"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4" name="Rectangle 5">
            <a:extLst>
              <a:ext uri="{FF2B5EF4-FFF2-40B4-BE49-F238E27FC236}">
                <a16:creationId xmlns:a16="http://schemas.microsoft.com/office/drawing/2014/main" id="{FBEB99D9-84EC-629B-9CEB-463D21FE56DC}"/>
              </a:ext>
            </a:extLst>
          </p:cNvPr>
          <p:cNvSpPr>
            <a:spLocks noChangeArrowheads="1"/>
          </p:cNvSpPr>
          <p:nvPr/>
        </p:nvSpPr>
        <p:spPr bwMode="auto">
          <a:xfrm>
            <a:off x="9042668" y="4362724"/>
            <a:ext cx="2134564" cy="370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ts val="0"/>
              </a:spcBef>
              <a:buNone/>
              <a:defRPr/>
            </a:pPr>
            <a:r>
              <a:rPr lang="ja-JP" altLang="en-US" sz="900" dirty="0">
                <a:latin typeface="Meiryo UI" panose="020B0604030504040204" pitchFamily="50" charset="-128"/>
                <a:ea typeface="Meiryo UI" panose="020B0604030504040204" pitchFamily="50" charset="-128"/>
              </a:rPr>
              <a:t>大阪国際文化芸術プロジェクトによる</a:t>
            </a:r>
            <a:endParaRPr lang="en-US" altLang="ja-JP" sz="900" dirty="0">
              <a:latin typeface="Meiryo UI" panose="020B0604030504040204" pitchFamily="50" charset="-128"/>
              <a:ea typeface="Meiryo UI" panose="020B0604030504040204" pitchFamily="50" charset="-128"/>
            </a:endParaRPr>
          </a:p>
          <a:p>
            <a:pPr algn="ctr" eaLnBrk="1" hangingPunct="1">
              <a:spcBef>
                <a:spcPts val="0"/>
              </a:spcBef>
              <a:buNone/>
              <a:defRPr/>
            </a:pPr>
            <a:r>
              <a:rPr lang="ja-JP" altLang="en-US" sz="900" dirty="0">
                <a:latin typeface="Meiryo UI" panose="020B0604030504040204" pitchFamily="50" charset="-128"/>
                <a:ea typeface="Meiryo UI" panose="020B0604030504040204" pitchFamily="50" charset="-128"/>
              </a:rPr>
              <a:t>魅力発信のイメージ</a:t>
            </a:r>
          </a:p>
        </p:txBody>
      </p:sp>
      <p:pic>
        <p:nvPicPr>
          <p:cNvPr id="5" name="図 4" descr="人, 女性, 男, 衣類 が含まれている画像&#10;&#10;自動的に生成された説明">
            <a:extLst>
              <a:ext uri="{FF2B5EF4-FFF2-40B4-BE49-F238E27FC236}">
                <a16:creationId xmlns:a16="http://schemas.microsoft.com/office/drawing/2014/main" id="{E9C9B6FE-1707-BBE4-E212-5BDDE9E218B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875386" y="1656555"/>
            <a:ext cx="2469128" cy="2706169"/>
          </a:xfrm>
          <a:prstGeom prst="rect">
            <a:avLst/>
          </a:prstGeom>
        </p:spPr>
      </p:pic>
      <p:sp>
        <p:nvSpPr>
          <p:cNvPr id="2" name="Rectangle 5">
            <a:extLst>
              <a:ext uri="{FF2B5EF4-FFF2-40B4-BE49-F238E27FC236}">
                <a16:creationId xmlns:a16="http://schemas.microsoft.com/office/drawing/2014/main" id="{76F3954A-7F96-2204-CA05-BBCA00FB188E}"/>
              </a:ext>
            </a:extLst>
          </p:cNvPr>
          <p:cNvSpPr>
            <a:spLocks noChangeArrowheads="1"/>
          </p:cNvSpPr>
          <p:nvPr/>
        </p:nvSpPr>
        <p:spPr bwMode="auto">
          <a:xfrm>
            <a:off x="8727878" y="6424225"/>
            <a:ext cx="2764145" cy="235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ts val="0"/>
              </a:spcBef>
              <a:buNone/>
              <a:defRPr/>
            </a:pPr>
            <a:r>
              <a:rPr lang="ja-JP" altLang="en-US" sz="900" dirty="0">
                <a:latin typeface="Meiryo UI" panose="020B0604030504040204" pitchFamily="50" charset="-128"/>
                <a:ea typeface="Meiryo UI" panose="020B0604030504040204" pitchFamily="50" charset="-128"/>
              </a:rPr>
              <a:t>水と光を活かした東西軸の魅力創出</a:t>
            </a:r>
            <a:endParaRPr lang="ja-JP" altLang="en-US" sz="900" strike="dblStrike" dirty="0">
              <a:solidFill>
                <a:srgbClr val="FF0000"/>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51BBA743-CD0E-70F3-6AF8-1786794E4FD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75386" y="4733431"/>
            <a:ext cx="2491546" cy="1660382"/>
          </a:xfrm>
          <a:prstGeom prst="rect">
            <a:avLst/>
          </a:prstGeom>
        </p:spPr>
      </p:pic>
    </p:spTree>
    <p:extLst>
      <p:ext uri="{BB962C8B-B14F-4D97-AF65-F5344CB8AC3E}">
        <p14:creationId xmlns:p14="http://schemas.microsoft.com/office/powerpoint/2010/main" val="231990792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133" normalizeH="0" baseline="0" noProof="0" dirty="0">
                <a:ln>
                  <a:noFill/>
                </a:ln>
                <a:solidFill>
                  <a:srgbClr val="FFFFFF"/>
                </a:solidFill>
                <a:effectLst>
                  <a:outerShdw blurRad="38100" dist="38100" dir="2700000" algn="tl">
                    <a:srgbClr val="000000">
                      <a:alpha val="43137"/>
                    </a:srgbClr>
                  </a:outerShdw>
                </a:effectLst>
                <a:uLnTx/>
                <a:uFillTx/>
                <a:latin typeface="Arial"/>
                <a:ea typeface="HG創英角ｺﾞｼｯｸUB" pitchFamily="49" charset="-128"/>
                <a:cs typeface="+mn-cs"/>
              </a:rPr>
              <a:t>経済成長に向けた戦略の実行</a:t>
            </a:r>
            <a:endParaRPr kumimoji="1" lang="en-US" altLang="ja-JP" sz="4000" b="0" i="0" u="none" strike="noStrike" kern="1200" cap="none" spc="-133" normalizeH="0" baseline="0" noProof="0" dirty="0">
              <a:ln>
                <a:noFill/>
              </a:ln>
              <a:solidFill>
                <a:srgbClr val="FFFFFF"/>
              </a:solidFill>
              <a:effectLst>
                <a:outerShdw blurRad="38100" dist="38100" dir="2700000" algn="tl">
                  <a:srgbClr val="000000">
                    <a:alpha val="43137"/>
                  </a:srgbClr>
                </a:outerShdw>
              </a:effectLst>
              <a:uLnTx/>
              <a:uFillTx/>
              <a:latin typeface="Arial"/>
              <a:ea typeface="HG創英角ｺﾞｼｯｸUB" pitchFamily="49" charset="-128"/>
              <a:cs typeface="+mn-cs"/>
            </a:endParaRPr>
          </a:p>
        </p:txBody>
      </p:sp>
      <p:sp>
        <p:nvSpPr>
          <p:cNvPr id="50"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marL="0" marR="0" lvl="0" indent="0" algn="ctr" defTabSz="914400" rtl="0" eaLnBrk="1" fontAlgn="base" latinLnBrk="0" hangingPunct="1">
              <a:lnSpc>
                <a:spcPct val="100000"/>
              </a:lnSpc>
              <a:spcBef>
                <a:spcPct val="0"/>
              </a:spcBef>
              <a:spcAft>
                <a:spcPct val="0"/>
              </a:spcAft>
              <a:buClrTx/>
              <a:buSzTx/>
              <a:buFontTx/>
              <a:buNone/>
              <a:tabLst/>
              <a:defRPr/>
            </a:pPr>
            <a:fld id="{A27605D5-EED1-47A5-9BA7-35F4D0437F25}" type="slidenum">
              <a:rPr kumimoji="1" lang="en-US" altLang="ja-JP" sz="2667" b="1" i="0" u="none" strike="noStrike" kern="1200" cap="none" spc="0" normalizeH="0" baseline="0" noProof="0">
                <a:ln w="3175">
                  <a:solidFill>
                    <a:srgbClr val="808080"/>
                  </a:solidFill>
                </a:ln>
                <a:solidFill>
                  <a:srgbClr val="FFFFFF"/>
                </a:solidFill>
                <a:effectLst>
                  <a:outerShdw blurRad="38100" dist="38100" dir="2700000" algn="tl">
                    <a:srgbClr val="C0C0C0"/>
                  </a:outerShdw>
                </a:effectLst>
                <a:uLnTx/>
                <a:uFillTx/>
                <a:latin typeface="Arial"/>
                <a:ea typeface="ＭＳ Ｐゴシック"/>
                <a:cs typeface="+mn-cs"/>
              </a:rPr>
              <a:pPr marL="0" marR="0" lvl="0" indent="0" algn="ctr" defTabSz="914400" rtl="0" eaLnBrk="1" fontAlgn="base" latinLnBrk="0" hangingPunct="1">
                <a:lnSpc>
                  <a:spcPct val="100000"/>
                </a:lnSpc>
                <a:spcBef>
                  <a:spcPct val="0"/>
                </a:spcBef>
                <a:spcAft>
                  <a:spcPct val="0"/>
                </a:spcAft>
                <a:buClrTx/>
                <a:buSzTx/>
                <a:buFontTx/>
                <a:buNone/>
                <a:tabLst/>
                <a:defRPr/>
              </a:pPr>
              <a:t>33</a:t>
            </a:fld>
            <a:endParaRPr kumimoji="1" lang="en-US" altLang="ja-JP" sz="2667" b="1" i="0" u="none" strike="noStrike" kern="1200" cap="none" spc="0" normalizeH="0" baseline="0" noProof="0" dirty="0">
              <a:ln w="3175">
                <a:solidFill>
                  <a:srgbClr val="808080"/>
                </a:solidFill>
              </a:ln>
              <a:solidFill>
                <a:srgbClr val="FFFFFF"/>
              </a:solidFill>
              <a:effectLst>
                <a:outerShdw blurRad="38100" dist="38100" dir="2700000" algn="tl">
                  <a:srgbClr val="C0C0C0"/>
                </a:outerShdw>
              </a:effectLst>
              <a:uLnTx/>
              <a:uFillTx/>
              <a:latin typeface="Arial"/>
              <a:ea typeface="ＭＳ Ｐゴシック"/>
              <a:cs typeface="+mn-cs"/>
            </a:endParaRPr>
          </a:p>
        </p:txBody>
      </p:sp>
      <p:sp>
        <p:nvSpPr>
          <p:cNvPr id="6" name="正方形/長方形 4">
            <a:extLst>
              <a:ext uri="{FF2B5EF4-FFF2-40B4-BE49-F238E27FC236}">
                <a16:creationId xmlns:a16="http://schemas.microsoft.com/office/drawing/2014/main" id="{545DD53B-D9FE-CE54-4C32-A8C3138B8364}"/>
              </a:ext>
            </a:extLst>
          </p:cNvPr>
          <p:cNvSpPr>
            <a:spLocks noChangeArrowheads="1"/>
          </p:cNvSpPr>
          <p:nvPr/>
        </p:nvSpPr>
        <p:spPr bwMode="auto">
          <a:xfrm>
            <a:off x="42334" y="900503"/>
            <a:ext cx="12096751" cy="565616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ts val="1600"/>
              </a:lnSpc>
              <a:spcBef>
                <a:spcPts val="400"/>
              </a:spcBef>
              <a:spcAft>
                <a:spcPts val="667"/>
              </a:spcAft>
              <a:buClrTx/>
              <a:buSzTx/>
              <a:buFontTx/>
              <a:buNone/>
              <a:tabLst/>
              <a:defRPr/>
            </a:pPr>
            <a:endParaRPr kumimoji="1" lang="en-US" altLang="ja-JP" sz="26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0000"/>
              </a:lnSpc>
              <a:spcBef>
                <a:spcPts val="400"/>
              </a:spcBef>
              <a:spcAft>
                <a:spcPts val="400"/>
              </a:spcAft>
              <a:buClrTx/>
              <a:buSzTx/>
              <a:buFontTx/>
              <a:buNone/>
              <a:tabLst/>
              <a:defRPr/>
            </a:pPr>
            <a:r>
              <a:rPr kumimoji="1" lang="ja-JP" altLang="en-US" sz="2667"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1" lang="en-US" altLang="ja-JP" sz="2667"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7" name="Rectangle 28">
            <a:extLst>
              <a:ext uri="{FF2B5EF4-FFF2-40B4-BE49-F238E27FC236}">
                <a16:creationId xmlns:a16="http://schemas.microsoft.com/office/drawing/2014/main" id="{EB38416A-CC38-71D1-BF53-EFB3562D41D4}"/>
              </a:ext>
            </a:extLst>
          </p:cNvPr>
          <p:cNvSpPr>
            <a:spLocks noChangeArrowheads="1"/>
          </p:cNvSpPr>
          <p:nvPr/>
        </p:nvSpPr>
        <p:spPr bwMode="auto">
          <a:xfrm>
            <a:off x="217039" y="704852"/>
            <a:ext cx="8512893" cy="4560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marL="0" marR="0" lvl="0" indent="0" algn="ctr" defTabSz="914400" rtl="0" eaLnBrk="1" fontAlgn="auto" latinLnBrk="0" hangingPunct="1">
              <a:lnSpc>
                <a:spcPct val="135000"/>
              </a:lnSpc>
              <a:spcBef>
                <a:spcPts val="0"/>
              </a:spcBef>
              <a:spcAft>
                <a:spcPts val="0"/>
              </a:spcAft>
              <a:buClrTx/>
              <a:buSzTx/>
              <a:buFontTx/>
              <a:buNone/>
              <a:tabLst/>
              <a:defRPr/>
            </a:pPr>
            <a:r>
              <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年日本国際博覧会</a:t>
            </a:r>
            <a:r>
              <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関連取組（</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hlinkClick r:id="rId3"/>
              </a:rPr>
              <a:t>大阪版万博アクションプラン</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掲載取組）</a:t>
            </a:r>
            <a:r>
              <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867" b="0" i="0" u="none" strike="sng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5">
            <a:extLst>
              <a:ext uri="{FF2B5EF4-FFF2-40B4-BE49-F238E27FC236}">
                <a16:creationId xmlns:a16="http://schemas.microsoft.com/office/drawing/2014/main" id="{5113664A-1577-2ACE-9342-2B65F1188476}"/>
              </a:ext>
            </a:extLst>
          </p:cNvPr>
          <p:cNvSpPr>
            <a:spLocks noChangeArrowheads="1"/>
          </p:cNvSpPr>
          <p:nvPr/>
        </p:nvSpPr>
        <p:spPr bwMode="auto">
          <a:xfrm>
            <a:off x="239586" y="4379154"/>
            <a:ext cx="9071480" cy="1896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a:t>
            </a: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hlinkClick r:id="rId4"/>
              </a:rPr>
              <a:t>「空飛ぶクルマ」の社会実装促進</a:t>
            </a:r>
            <a:endParaRPr kumimoji="1" lang="en-US" altLang="ja-JP"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5400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en-US" sz="1870" dirty="0">
                <a:latin typeface="Meiryo UI" panose="020B0604030504040204" pitchFamily="50" charset="-128"/>
                <a:ea typeface="Meiryo UI" panose="020B0604030504040204" pitchFamily="50" charset="-128"/>
              </a:rPr>
              <a:t>実証実験等にかかる大阪府と連携した補助事業や社会受容性向上に資する取組等を実施</a:t>
            </a:r>
            <a:endParaRPr kumimoji="1" lang="ja-JP" altLang="en-US" sz="213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a:t>
            </a:r>
            <a:r>
              <a:rPr kumimoji="1" lang="ja-JP" altLang="en-US" sz="213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r>
              <a:rPr kumimoji="1" lang="ja-JP" altLang="en-US" sz="213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hlinkClick r:id="rId5"/>
              </a:rPr>
              <a:t>「自動運転バス」の社会実装促進</a:t>
            </a:r>
            <a:endParaRPr kumimoji="1" lang="en-US" altLang="ja-JP" sz="213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540000" marR="0" lvl="0" indent="-3619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自動運転バスの運行や社会実装に向けたデータ収集等を実施　</a:t>
            </a:r>
            <a:endParaRPr kumimoji="1" lang="en-US" altLang="ja-JP"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10" name="Rectangle 5">
            <a:extLst>
              <a:ext uri="{FF2B5EF4-FFF2-40B4-BE49-F238E27FC236}">
                <a16:creationId xmlns:a16="http://schemas.microsoft.com/office/drawing/2014/main" id="{C68CDBC0-6EBE-576E-2650-628A138E12CA}"/>
              </a:ext>
            </a:extLst>
          </p:cNvPr>
          <p:cNvSpPr>
            <a:spLocks noChangeArrowheads="1"/>
          </p:cNvSpPr>
          <p:nvPr/>
        </p:nvSpPr>
        <p:spPr bwMode="auto">
          <a:xfrm>
            <a:off x="239585" y="1801982"/>
            <a:ext cx="9607800" cy="212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万博開催を契機としたがん検診受診率向上事業</a:t>
            </a:r>
            <a:endParaRPr kumimoji="1" lang="en-US" altLang="ja-JP"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540000" marR="0" lvl="0" indent="-3619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hlinkClick r:id="rId6"/>
              </a:rPr>
              <a:t>特定年齢の女性市民（国民健康保険被保険者）への乳がん検診無料クーポン券の送付</a:t>
            </a: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や、</a:t>
            </a:r>
            <a:r>
              <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hlinkClick r:id="rId7"/>
              </a:rPr>
              <a:t>69</a:t>
            </a: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hlinkClick r:id="rId7"/>
              </a:rPr>
              <a:t>歳以下の本市がん検診受診者への「アスマイル」を用いた市独自ポイントの付与</a:t>
            </a:r>
            <a:endParaRPr kumimoji="1" lang="en-US" altLang="ja-JP"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a:t>
            </a:r>
            <a:r>
              <a:rPr kumimoji="1" lang="en-US" altLang="ja-JP"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hlinkClick r:id="rId8"/>
              </a:rPr>
              <a:t>ICT</a:t>
            </a: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hlinkClick r:id="rId8"/>
              </a:rPr>
              <a:t>を用いた禁煙支援事業</a:t>
            </a:r>
            <a:endParaRPr kumimoji="1" lang="en-US" altLang="ja-JP"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540000" indent="-361950">
              <a:spcBef>
                <a:spcPts val="0"/>
              </a:spcBef>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市内在住の子育て層・妊婦等を対象に、</a:t>
            </a:r>
            <a:r>
              <a:rPr lang="en-US" altLang="ja-JP" sz="1870" dirty="0">
                <a:latin typeface="Meiryo UI" panose="020B0604030504040204" pitchFamily="50" charset="-128"/>
                <a:ea typeface="Meiryo UI" panose="020B0604030504040204" pitchFamily="50" charset="-128"/>
              </a:rPr>
              <a:t>ICT </a:t>
            </a:r>
            <a:r>
              <a:rPr lang="ja-JP" altLang="en-US" sz="1870" dirty="0">
                <a:latin typeface="Meiryo UI" panose="020B0604030504040204" pitchFamily="50" charset="-128"/>
                <a:ea typeface="Meiryo UI" panose="020B0604030504040204" pitchFamily="50" charset="-128"/>
              </a:rPr>
              <a:t>を用いた禁煙支援プログラムの提供や</a:t>
            </a:r>
            <a:endParaRPr lang="en-US" altLang="ja-JP" sz="1870" dirty="0">
              <a:latin typeface="Meiryo UI" panose="020B0604030504040204" pitchFamily="50" charset="-128"/>
              <a:ea typeface="Meiryo UI" panose="020B0604030504040204" pitchFamily="50" charset="-128"/>
            </a:endParaRPr>
          </a:p>
          <a:p>
            <a:pPr marL="178050">
              <a:spcBef>
                <a:spcPts val="0"/>
              </a:spcBef>
              <a:buNone/>
              <a:defRPr/>
            </a:pPr>
            <a:r>
              <a:rPr lang="en-US" altLang="ja-JP" sz="1870" dirty="0">
                <a:latin typeface="Meiryo UI" panose="020B0604030504040204" pitchFamily="50" charset="-128"/>
                <a:ea typeface="Meiryo UI" panose="020B0604030504040204" pitchFamily="50" charset="-128"/>
              </a:rPr>
              <a:t>     </a:t>
            </a:r>
            <a:r>
              <a:rPr lang="ja-JP" altLang="en-US" sz="1870" dirty="0">
                <a:latin typeface="Meiryo UI" panose="020B0604030504040204" pitchFamily="50" charset="-128"/>
                <a:ea typeface="Meiryo UI" panose="020B0604030504040204" pitchFamily="50" charset="-128"/>
              </a:rPr>
              <a:t>周知・啓発等を実施</a:t>
            </a:r>
            <a:endParaRPr lang="en-US" altLang="ja-JP" sz="1870" dirty="0">
              <a:latin typeface="Meiryo UI" panose="020B0604030504040204" pitchFamily="50" charset="-128"/>
              <a:ea typeface="Meiryo UI" panose="020B0604030504040204" pitchFamily="50" charset="-128"/>
            </a:endParaRPr>
          </a:p>
        </p:txBody>
      </p:sp>
      <p:sp>
        <p:nvSpPr>
          <p:cNvPr id="22" name="タイトル 1">
            <a:extLst>
              <a:ext uri="{FF2B5EF4-FFF2-40B4-BE49-F238E27FC236}">
                <a16:creationId xmlns:a16="http://schemas.microsoft.com/office/drawing/2014/main" id="{03DF6C6E-8002-7A13-81EA-FFC46D774367}"/>
              </a:ext>
            </a:extLst>
          </p:cNvPr>
          <p:cNvSpPr txBox="1">
            <a:spLocks/>
          </p:cNvSpPr>
          <p:nvPr/>
        </p:nvSpPr>
        <p:spPr bwMode="auto">
          <a:xfrm>
            <a:off x="239586" y="1311357"/>
            <a:ext cx="1368000" cy="360000"/>
          </a:xfrm>
          <a:prstGeom prst="rect">
            <a:avLst/>
          </a:prstGeom>
          <a:solidFill>
            <a:srgbClr val="99CCFF"/>
          </a:solidFill>
          <a:ln w="12700">
            <a:solidFill>
              <a:srgbClr val="007DFA"/>
            </a:solidFill>
            <a:miter lim="800000"/>
            <a:headEnd/>
            <a:tailEnd/>
          </a:ln>
        </p:spPr>
        <p:txBody>
          <a:bodyPr lIns="96000" rIns="96000"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健康・医療</a:t>
            </a:r>
          </a:p>
        </p:txBody>
      </p:sp>
      <p:sp>
        <p:nvSpPr>
          <p:cNvPr id="23" name="タイトル 1">
            <a:extLst>
              <a:ext uri="{FF2B5EF4-FFF2-40B4-BE49-F238E27FC236}">
                <a16:creationId xmlns:a16="http://schemas.microsoft.com/office/drawing/2014/main" id="{3BAFE690-246A-0D49-9A6C-16C4F165C7EF}"/>
              </a:ext>
            </a:extLst>
          </p:cNvPr>
          <p:cNvSpPr txBox="1">
            <a:spLocks/>
          </p:cNvSpPr>
          <p:nvPr/>
        </p:nvSpPr>
        <p:spPr bwMode="auto">
          <a:xfrm>
            <a:off x="239585" y="3951938"/>
            <a:ext cx="1260000" cy="360000"/>
          </a:xfrm>
          <a:prstGeom prst="rect">
            <a:avLst/>
          </a:prstGeom>
          <a:solidFill>
            <a:srgbClr val="99CCFF"/>
          </a:solidFill>
          <a:ln w="12700">
            <a:solidFill>
              <a:srgbClr val="007DFA"/>
            </a:solidFill>
            <a:miter lim="800000"/>
            <a:headEnd/>
            <a:tailEnd/>
          </a:ln>
        </p:spPr>
        <p:txBody>
          <a:bodyPr lIns="96000" rIns="96000"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モビリティ</a:t>
            </a:r>
          </a:p>
        </p:txBody>
      </p:sp>
      <p:sp>
        <p:nvSpPr>
          <p:cNvPr id="2" name="Rectangle 5">
            <a:extLst>
              <a:ext uri="{FF2B5EF4-FFF2-40B4-BE49-F238E27FC236}">
                <a16:creationId xmlns:a16="http://schemas.microsoft.com/office/drawing/2014/main" id="{D9D94E95-E491-4BC2-AD28-73BE491F95FB}"/>
              </a:ext>
            </a:extLst>
          </p:cNvPr>
          <p:cNvSpPr>
            <a:spLocks noChangeArrowheads="1"/>
          </p:cNvSpPr>
          <p:nvPr/>
        </p:nvSpPr>
        <p:spPr bwMode="auto">
          <a:xfrm>
            <a:off x="10000417" y="6153680"/>
            <a:ext cx="1800000" cy="30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nchor="ctr" anchorCtr="0"/>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1000"/>
              </a:lnSpc>
              <a:spcBef>
                <a:spcPts val="0"/>
              </a:spcBef>
              <a:spcAft>
                <a:spcPts val="0"/>
              </a:spcAft>
              <a:buNone/>
              <a:defRPr/>
            </a:pPr>
            <a:r>
              <a:rPr lang="ja-JP" altLang="en-US" sz="1000" dirty="0">
                <a:latin typeface="ＭＳ Ｐゴシック" pitchFamily="50" charset="-128"/>
                <a:ea typeface="ＭＳ Ｐゴシック" charset="-128"/>
              </a:rPr>
              <a:t>「空飛ぶクルマ」のイメージ</a:t>
            </a:r>
            <a:endParaRPr lang="en-US" altLang="ja-JP" sz="1000" dirty="0">
              <a:latin typeface="ＭＳ Ｐゴシック" pitchFamily="50" charset="-128"/>
              <a:ea typeface="ＭＳ Ｐゴシック" charset="-128"/>
            </a:endParaRPr>
          </a:p>
          <a:p>
            <a:pPr algn="ctr" eaLnBrk="1" hangingPunct="1">
              <a:lnSpc>
                <a:spcPts val="1000"/>
              </a:lnSpc>
              <a:spcBef>
                <a:spcPts val="0"/>
              </a:spcBef>
              <a:spcAft>
                <a:spcPts val="0"/>
              </a:spcAft>
              <a:buNone/>
              <a:defRPr/>
            </a:pPr>
            <a:r>
              <a:rPr lang="ja-JP" altLang="en-US" sz="1000" dirty="0">
                <a:latin typeface="ＭＳ Ｐゴシック" pitchFamily="50" charset="-128"/>
                <a:ea typeface="ＭＳ Ｐゴシック" charset="-128"/>
              </a:rPr>
              <a:t>＠</a:t>
            </a:r>
            <a:r>
              <a:rPr lang="en-US" altLang="ja-JP" sz="1000" dirty="0">
                <a:latin typeface="ＭＳ Ｐゴシック" pitchFamily="50" charset="-128"/>
                <a:ea typeface="ＭＳ Ｐゴシック" charset="-128"/>
              </a:rPr>
              <a:t>SkyDrive</a:t>
            </a:r>
            <a:endParaRPr lang="ja-JP" altLang="en-US" sz="1000" dirty="0">
              <a:latin typeface="ＭＳ Ｐゴシック" pitchFamily="50" charset="-128"/>
              <a:ea typeface="ＭＳ Ｐゴシック" charset="-128"/>
            </a:endParaRPr>
          </a:p>
        </p:txBody>
      </p:sp>
      <p:pic>
        <p:nvPicPr>
          <p:cNvPr id="3" name="図 2">
            <a:extLst>
              <a:ext uri="{FF2B5EF4-FFF2-40B4-BE49-F238E27FC236}">
                <a16:creationId xmlns:a16="http://schemas.microsoft.com/office/drawing/2014/main" id="{19485DF8-B63E-8E85-87C1-B7FC3377585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691648" y="3675876"/>
            <a:ext cx="2260766" cy="2477804"/>
          </a:xfrm>
          <a:prstGeom prst="rect">
            <a:avLst/>
          </a:prstGeom>
        </p:spPr>
      </p:pic>
    </p:spTree>
    <p:extLst>
      <p:ext uri="{BB962C8B-B14F-4D97-AF65-F5344CB8AC3E}">
        <p14:creationId xmlns:p14="http://schemas.microsoft.com/office/powerpoint/2010/main" val="323322709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正方形/長方形 4"/>
          <p:cNvSpPr>
            <a:spLocks noChangeArrowheads="1"/>
          </p:cNvSpPr>
          <p:nvPr/>
        </p:nvSpPr>
        <p:spPr bwMode="auto">
          <a:xfrm>
            <a:off x="42334" y="933452"/>
            <a:ext cx="12096751" cy="5854696"/>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ts val="1600"/>
              </a:lnSpc>
              <a:spcBef>
                <a:spcPts val="400"/>
              </a:spcBef>
              <a:spcAft>
                <a:spcPts val="667"/>
              </a:spcAft>
            </a:pPr>
            <a:endParaRPr lang="en-US" altLang="ja-JP" sz="2667" dirty="0">
              <a:solidFill>
                <a:srgbClr val="000000"/>
              </a:solidFill>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solidFill>
                  <a:srgbClr val="000000"/>
                </a:solidFill>
                <a:latin typeface="Meiryo UI" panose="020B0604030504040204" pitchFamily="50" charset="-128"/>
                <a:ea typeface="Meiryo UI" panose="020B0604030504040204" pitchFamily="50" charset="-128"/>
              </a:rPr>
              <a:t> </a:t>
            </a:r>
            <a:endParaRPr lang="en-US" altLang="ja-JP" sz="2667" b="1" dirty="0">
              <a:solidFill>
                <a:srgbClr val="000000"/>
              </a:solidFill>
              <a:latin typeface="Meiryo UI" panose="020B0604030504040204" pitchFamily="50" charset="-128"/>
              <a:ea typeface="Meiryo UI" panose="020B0604030504040204" pitchFamily="50" charset="-128"/>
            </a:endParaRPr>
          </a:p>
        </p:txBody>
      </p:sp>
      <p:sp>
        <p:nvSpPr>
          <p:cNvPr id="42" name="Rectangle 28"/>
          <p:cNvSpPr>
            <a:spLocks noChangeArrowheads="1"/>
          </p:cNvSpPr>
          <p:nvPr/>
        </p:nvSpPr>
        <p:spPr bwMode="auto">
          <a:xfrm>
            <a:off x="156723" y="730017"/>
            <a:ext cx="2910328" cy="4572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algn="ctr">
              <a:lnSpc>
                <a:spcPct val="135000"/>
              </a:lnSpc>
              <a:defRPr/>
            </a:pPr>
            <a:r>
              <a:rPr lang="ja-JP" altLang="en-US" sz="1867" dirty="0">
                <a:latin typeface="Meiryo UI" panose="020B0604030504040204" pitchFamily="50" charset="-128"/>
                <a:ea typeface="Meiryo UI" panose="020B0604030504040204" pitchFamily="50" charset="-128"/>
                <a:cs typeface="Meiryo UI" panose="020B0604030504040204" pitchFamily="50" charset="-128"/>
              </a:rPr>
              <a:t>夢洲におけるインフラ整備</a:t>
            </a:r>
            <a:endParaRPr lang="en-US" altLang="ja-JP" sz="186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Rectangle 5"/>
          <p:cNvSpPr>
            <a:spLocks noChangeArrowheads="1"/>
          </p:cNvSpPr>
          <p:nvPr/>
        </p:nvSpPr>
        <p:spPr bwMode="auto">
          <a:xfrm>
            <a:off x="139701" y="1451670"/>
            <a:ext cx="11899899" cy="330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charset="0"/>
                <a:ea typeface="ＭＳ Ｐゴシック" charset="-128"/>
              </a:defRPr>
            </a:lvl1pPr>
            <a:lvl2pPr marL="444500" indent="-360363">
              <a:defRPr kumimoji="1">
                <a:solidFill>
                  <a:schemeClr val="tx1"/>
                </a:solidFill>
                <a:latin typeface="Arial" charset="0"/>
                <a:ea typeface="ＭＳ Ｐゴシック" charset="-128"/>
              </a:defRPr>
            </a:lvl2pPr>
            <a:lvl3pPr>
              <a:defRPr kumimoji="1">
                <a:solidFill>
                  <a:schemeClr val="tx1"/>
                </a:solidFill>
                <a:latin typeface="Arial" charset="0"/>
                <a:ea typeface="ＭＳ Ｐゴシック" charset="-128"/>
              </a:defRPr>
            </a:lvl3pPr>
            <a:lvl4pPr>
              <a:defRPr kumimoji="1">
                <a:solidFill>
                  <a:schemeClr val="tx1"/>
                </a:solidFill>
                <a:latin typeface="Arial" charset="0"/>
                <a:ea typeface="ＭＳ Ｐゴシック" charset="-128"/>
              </a:defRPr>
            </a:lvl4pPr>
            <a:lvl5pPr>
              <a:defRPr kumimoji="1">
                <a:solidFill>
                  <a:schemeClr val="tx1"/>
                </a:solidFill>
                <a:latin typeface="Arial" charset="0"/>
                <a:ea typeface="ＭＳ Ｐゴシック" charset="-128"/>
              </a:defRPr>
            </a:lvl5pPr>
            <a:lvl6pPr marL="2009775" indent="-187325" eaLnBrk="0" fontAlgn="base" hangingPunct="0">
              <a:spcBef>
                <a:spcPct val="0"/>
              </a:spcBef>
              <a:spcAft>
                <a:spcPct val="0"/>
              </a:spcAft>
              <a:defRPr kumimoji="1">
                <a:solidFill>
                  <a:schemeClr val="tx1"/>
                </a:solidFill>
                <a:latin typeface="Arial" charset="0"/>
                <a:ea typeface="ＭＳ Ｐゴシック" charset="-128"/>
              </a:defRPr>
            </a:lvl6pPr>
            <a:lvl7pPr marL="2466975" indent="-187325" eaLnBrk="0" fontAlgn="base" hangingPunct="0">
              <a:spcBef>
                <a:spcPct val="0"/>
              </a:spcBef>
              <a:spcAft>
                <a:spcPct val="0"/>
              </a:spcAft>
              <a:defRPr kumimoji="1">
                <a:solidFill>
                  <a:schemeClr val="tx1"/>
                </a:solidFill>
                <a:latin typeface="Arial" charset="0"/>
                <a:ea typeface="ＭＳ Ｐゴシック" charset="-128"/>
              </a:defRPr>
            </a:lvl7pPr>
            <a:lvl8pPr marL="2924175" indent="-187325" eaLnBrk="0" fontAlgn="base" hangingPunct="0">
              <a:spcBef>
                <a:spcPct val="0"/>
              </a:spcBef>
              <a:spcAft>
                <a:spcPct val="0"/>
              </a:spcAft>
              <a:defRPr kumimoji="1">
                <a:solidFill>
                  <a:schemeClr val="tx1"/>
                </a:solidFill>
                <a:latin typeface="Arial" charset="0"/>
                <a:ea typeface="ＭＳ Ｐゴシック" charset="-128"/>
              </a:defRPr>
            </a:lvl8pPr>
            <a:lvl9pPr marL="3381375" indent="-187325"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auto" latinLnBrk="0" hangingPunct="1">
              <a:lnSpc>
                <a:spcPts val="1600"/>
              </a:lnSpc>
              <a:spcBef>
                <a:spcPts val="0"/>
              </a:spcBef>
              <a:spcAft>
                <a:spcPts val="400"/>
              </a:spcAft>
              <a:buClrTx/>
              <a:buSzTx/>
              <a:buFontTx/>
              <a:buNone/>
              <a:tabLst/>
              <a:defRPr/>
            </a:pPr>
            <a:r>
              <a:rPr kumimoji="1" lang="ja-JP" altLang="en-US"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a:t>
            </a:r>
            <a:r>
              <a:rPr kumimoji="1" lang="ja-JP" altLang="en-US"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hlinkClick r:id="rId3"/>
              </a:rPr>
              <a:t>夢洲地区の土地造成・基盤整備事業</a:t>
            </a:r>
            <a:endParaRPr kumimoji="1" lang="en-US" altLang="ja-JP"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667334" lvl="0" indent="-380990">
              <a:spcBef>
                <a:spcPts val="1200"/>
              </a:spcBef>
              <a:spcAft>
                <a:spcPts val="227"/>
              </a:spcAft>
              <a:buFont typeface="Wingdings" panose="05000000000000000000" pitchFamily="2" charset="2"/>
              <a:buChar char="Ø"/>
              <a:tabLst>
                <a:tab pos="1981200" algn="l"/>
                <a:tab pos="2336800" algn="l"/>
              </a:tabLst>
              <a:defRPr/>
            </a:pPr>
            <a:r>
              <a:rPr kumimoji="1" lang="ja-JP" altLang="en-US" sz="186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鉄道アクセス　　　　　　</a:t>
            </a:r>
            <a:r>
              <a:rPr kumimoji="1" lang="en-US" altLang="ja-JP" sz="186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86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夢洲駅南西出入口通路の整備工事</a:t>
            </a:r>
          </a:p>
          <a:p>
            <a:pPr marL="667334" lvl="0" indent="-380990">
              <a:spcBef>
                <a:spcPts val="1200"/>
              </a:spcBef>
              <a:spcAft>
                <a:spcPts val="227"/>
              </a:spcAft>
              <a:buFont typeface="Wingdings" panose="05000000000000000000" pitchFamily="2" charset="2"/>
              <a:buChar char="Ø"/>
              <a:tabLst>
                <a:tab pos="1981200" algn="l"/>
                <a:tab pos="2336800" algn="l"/>
              </a:tabLst>
              <a:defRPr/>
            </a:pPr>
            <a:r>
              <a:rPr kumimoji="1" lang="ja-JP" altLang="en-US" sz="186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道路アクセス　　　　　　</a:t>
            </a:r>
            <a:r>
              <a:rPr kumimoji="1" lang="en-US" altLang="ja-JP" sz="186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86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夢洲幹線道路の雨水管整備工事</a:t>
            </a:r>
          </a:p>
          <a:p>
            <a:pPr marL="286344" lvl="0">
              <a:spcBef>
                <a:spcPts val="227"/>
              </a:spcBef>
              <a:spcAft>
                <a:spcPts val="227"/>
              </a:spcAft>
              <a:tabLst>
                <a:tab pos="1981200" algn="l"/>
                <a:tab pos="2336800" algn="l"/>
              </a:tabLst>
              <a:defRPr/>
            </a:pPr>
            <a:r>
              <a:rPr kumimoji="1" lang="ja-JP" altLang="en-US" sz="186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此花大橋の歩道設計など</a:t>
            </a:r>
          </a:p>
          <a:p>
            <a:pPr marL="667334" lvl="0" indent="-380990">
              <a:spcBef>
                <a:spcPts val="1200"/>
              </a:spcBef>
              <a:spcAft>
                <a:spcPts val="227"/>
              </a:spcAft>
              <a:buFont typeface="Wingdings" panose="05000000000000000000" pitchFamily="2" charset="2"/>
              <a:buChar char="Ø"/>
              <a:tabLst>
                <a:tab pos="1981200" algn="l"/>
                <a:tab pos="2336800" algn="l"/>
              </a:tabLst>
              <a:defRPr/>
            </a:pPr>
            <a:r>
              <a:rPr kumimoji="1" lang="ja-JP" altLang="en-US" sz="186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海上アクセス　　　　　　</a:t>
            </a:r>
            <a:r>
              <a:rPr kumimoji="1" lang="en-US" altLang="ja-JP" sz="186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lang="ja-JP" altLang="en-US" sz="1867" dirty="0">
                <a:latin typeface="Meiryo UI" panose="020B0604030504040204" pitchFamily="50" charset="-128"/>
                <a:ea typeface="Meiryo UI" panose="020B0604030504040204" pitchFamily="50" charset="-128"/>
              </a:rPr>
              <a:t>係留施設の周辺環境整備に係る設計</a:t>
            </a:r>
            <a:endParaRPr lang="en-US" altLang="ja-JP" sz="1867" dirty="0">
              <a:latin typeface="Meiryo UI" panose="020B0604030504040204" pitchFamily="50" charset="-128"/>
              <a:ea typeface="Meiryo UI" panose="020B0604030504040204" pitchFamily="50" charset="-128"/>
            </a:endParaRPr>
          </a:p>
          <a:p>
            <a:pPr marL="667334" lvl="0" indent="-380990">
              <a:spcBef>
                <a:spcPts val="1200"/>
              </a:spcBef>
              <a:spcAft>
                <a:spcPts val="227"/>
              </a:spcAft>
              <a:buFont typeface="Wingdings" panose="05000000000000000000" pitchFamily="2" charset="2"/>
              <a:buChar char="Ø"/>
              <a:tabLst>
                <a:tab pos="1981200" algn="l"/>
                <a:tab pos="2336800" algn="l"/>
              </a:tabLst>
              <a:defRPr/>
            </a:pPr>
            <a:r>
              <a:rPr kumimoji="1" lang="ja-JP" altLang="en-US" sz="186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土地改良（</a:t>
            </a:r>
            <a:r>
              <a:rPr kumimoji="1" lang="en-US" altLang="ja-JP" sz="186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IR</a:t>
            </a:r>
            <a:r>
              <a:rPr kumimoji="1" lang="ja-JP" altLang="en-US" sz="186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用地）</a:t>
            </a:r>
            <a:r>
              <a:rPr kumimoji="1" lang="en-US" altLang="ja-JP" sz="186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86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液状化対策、地中障害物撤去</a:t>
            </a:r>
          </a:p>
          <a:p>
            <a:pPr marL="286344" lvl="0">
              <a:spcBef>
                <a:spcPts val="227"/>
              </a:spcBef>
              <a:spcAft>
                <a:spcPts val="227"/>
              </a:spcAft>
              <a:tabLst>
                <a:tab pos="1981200" algn="l"/>
                <a:tab pos="2336800" algn="l"/>
              </a:tabLst>
              <a:defRPr/>
            </a:pPr>
            <a:endParaRPr lang="en-US" altLang="ja-JP" sz="1867" dirty="0">
              <a:solidFill>
                <a:srgbClr val="000000"/>
              </a:solidFill>
              <a:latin typeface="Meiryo UI" panose="020B0604030504040204" pitchFamily="50" charset="-128"/>
              <a:ea typeface="Meiryo UI" panose="020B0604030504040204" pitchFamily="50" charset="-128"/>
            </a:endParaRPr>
          </a:p>
        </p:txBody>
      </p:sp>
      <p:sp>
        <p:nvSpPr>
          <p:cNvPr id="20" name="Rectangle 5"/>
          <p:cNvSpPr>
            <a:spLocks noChangeArrowheads="1"/>
          </p:cNvSpPr>
          <p:nvPr/>
        </p:nvSpPr>
        <p:spPr bwMode="auto">
          <a:xfrm>
            <a:off x="139700" y="4377610"/>
            <a:ext cx="11391899" cy="138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charset="0"/>
                <a:ea typeface="ＭＳ Ｐゴシック" charset="-128"/>
              </a:defRPr>
            </a:lvl1pPr>
            <a:lvl2pPr marL="444500" indent="-360363">
              <a:defRPr kumimoji="1">
                <a:solidFill>
                  <a:schemeClr val="tx1"/>
                </a:solidFill>
                <a:latin typeface="Arial" charset="0"/>
                <a:ea typeface="ＭＳ Ｐゴシック" charset="-128"/>
              </a:defRPr>
            </a:lvl2pPr>
            <a:lvl3pPr>
              <a:defRPr kumimoji="1">
                <a:solidFill>
                  <a:schemeClr val="tx1"/>
                </a:solidFill>
                <a:latin typeface="Arial" charset="0"/>
                <a:ea typeface="ＭＳ Ｐゴシック" charset="-128"/>
              </a:defRPr>
            </a:lvl3pPr>
            <a:lvl4pPr>
              <a:defRPr kumimoji="1">
                <a:solidFill>
                  <a:schemeClr val="tx1"/>
                </a:solidFill>
                <a:latin typeface="Arial" charset="0"/>
                <a:ea typeface="ＭＳ Ｐゴシック" charset="-128"/>
              </a:defRPr>
            </a:lvl4pPr>
            <a:lvl5pPr>
              <a:defRPr kumimoji="1">
                <a:solidFill>
                  <a:schemeClr val="tx1"/>
                </a:solidFill>
                <a:latin typeface="Arial" charset="0"/>
                <a:ea typeface="ＭＳ Ｐゴシック" charset="-128"/>
              </a:defRPr>
            </a:lvl5pPr>
            <a:lvl6pPr marL="2009775" indent="-187325" eaLnBrk="0" fontAlgn="base" hangingPunct="0">
              <a:spcBef>
                <a:spcPct val="0"/>
              </a:spcBef>
              <a:spcAft>
                <a:spcPct val="0"/>
              </a:spcAft>
              <a:defRPr kumimoji="1">
                <a:solidFill>
                  <a:schemeClr val="tx1"/>
                </a:solidFill>
                <a:latin typeface="Arial" charset="0"/>
                <a:ea typeface="ＭＳ Ｐゴシック" charset="-128"/>
              </a:defRPr>
            </a:lvl6pPr>
            <a:lvl7pPr marL="2466975" indent="-187325" eaLnBrk="0" fontAlgn="base" hangingPunct="0">
              <a:spcBef>
                <a:spcPct val="0"/>
              </a:spcBef>
              <a:spcAft>
                <a:spcPct val="0"/>
              </a:spcAft>
              <a:defRPr kumimoji="1">
                <a:solidFill>
                  <a:schemeClr val="tx1"/>
                </a:solidFill>
                <a:latin typeface="Arial" charset="0"/>
                <a:ea typeface="ＭＳ Ｐゴシック" charset="-128"/>
              </a:defRPr>
            </a:lvl7pPr>
            <a:lvl8pPr marL="2924175" indent="-187325" eaLnBrk="0" fontAlgn="base" hangingPunct="0">
              <a:spcBef>
                <a:spcPct val="0"/>
              </a:spcBef>
              <a:spcAft>
                <a:spcPct val="0"/>
              </a:spcAft>
              <a:defRPr kumimoji="1">
                <a:solidFill>
                  <a:schemeClr val="tx1"/>
                </a:solidFill>
                <a:latin typeface="Arial" charset="0"/>
                <a:ea typeface="ＭＳ Ｐゴシック" charset="-128"/>
              </a:defRPr>
            </a:lvl8pPr>
            <a:lvl9pPr marL="3381375" indent="-187325" eaLnBrk="0" fontAlgn="base" hangingPunct="0">
              <a:spcBef>
                <a:spcPct val="0"/>
              </a:spcBef>
              <a:spcAft>
                <a:spcPct val="0"/>
              </a:spcAft>
              <a:defRPr kumimoji="1">
                <a:solidFill>
                  <a:schemeClr val="tx1"/>
                </a:solidFill>
                <a:latin typeface="Arial" charset="0"/>
                <a:ea typeface="ＭＳ Ｐゴシック" charset="-128"/>
              </a:defRPr>
            </a:lvl9pPr>
          </a:lstStyle>
          <a:p>
            <a:pPr lvl="0">
              <a:spcAft>
                <a:spcPts val="400"/>
              </a:spcAft>
              <a:defRPr/>
            </a:pPr>
            <a:r>
              <a:rPr kumimoji="1" lang="ja-JP" altLang="en-US"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a:t>
            </a:r>
            <a:r>
              <a:rPr lang="ja-JP" altLang="en-US" sz="2133" b="1" dirty="0">
                <a:solidFill>
                  <a:srgbClr val="000000"/>
                </a:solidFill>
                <a:latin typeface="Meiryo UI" panose="020B0604030504040204" pitchFamily="50" charset="-128"/>
                <a:ea typeface="Meiryo UI" panose="020B0604030504040204" pitchFamily="50" charset="-128"/>
                <a:hlinkClick r:id="rId4"/>
              </a:rPr>
              <a:t>夢洲物流車両の交通円滑化に向けた対策</a:t>
            </a:r>
            <a:endPar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667334" lvl="0" indent="-380990">
              <a:lnSpc>
                <a:spcPts val="1600"/>
              </a:lnSpc>
              <a:spcBef>
                <a:spcPts val="1200"/>
              </a:spcBef>
              <a:buFont typeface="Wingdings" panose="05000000000000000000" pitchFamily="2" charset="2"/>
              <a:buChar char="Ø"/>
              <a:defRPr/>
            </a:pPr>
            <a:r>
              <a:rPr lang="ja-JP" altLang="en-US" sz="1867" dirty="0">
                <a:latin typeface="Meiryo UI" panose="020B0604030504040204" pitchFamily="50" charset="-128"/>
                <a:ea typeface="Meiryo UI" panose="020B0604030504040204" pitchFamily="50" charset="-128"/>
              </a:rPr>
              <a:t>夢洲地区での物流関連車両の円滑な交通を確保するための対策を実施</a:t>
            </a:r>
            <a:endParaRPr lang="en-US" altLang="ja-JP" sz="1867" dirty="0">
              <a:latin typeface="Meiryo UI" panose="020B0604030504040204" pitchFamily="50" charset="-128"/>
              <a:ea typeface="Meiryo UI" panose="020B0604030504040204" pitchFamily="50" charset="-128"/>
            </a:endParaRPr>
          </a:p>
          <a:p>
            <a:pPr marL="286344" lvl="0">
              <a:lnSpc>
                <a:spcPts val="1600"/>
              </a:lnSpc>
              <a:spcBef>
                <a:spcPts val="1200"/>
              </a:spcBef>
              <a:defRPr/>
            </a:pPr>
            <a:r>
              <a:rPr lang="ja-JP" altLang="en-US" sz="1867" dirty="0">
                <a:latin typeface="Meiryo UI" panose="020B0604030504040204" pitchFamily="50" charset="-128"/>
                <a:ea typeface="Meiryo UI" panose="020B0604030504040204" pitchFamily="50" charset="-128"/>
              </a:rPr>
              <a:t>　・　港湾情報システム「</a:t>
            </a:r>
            <a:r>
              <a:rPr lang="en-US" altLang="ja-JP" sz="1867" dirty="0">
                <a:latin typeface="Meiryo UI" panose="020B0604030504040204" pitchFamily="50" charset="-128"/>
                <a:ea typeface="Meiryo UI" panose="020B0604030504040204" pitchFamily="50" charset="-128"/>
              </a:rPr>
              <a:t>CONPAS</a:t>
            </a:r>
            <a:r>
              <a:rPr lang="ja-JP" altLang="en-US" sz="1867" dirty="0">
                <a:latin typeface="Meiryo UI" panose="020B0604030504040204" pitchFamily="50" charset="-128"/>
                <a:ea typeface="Meiryo UI" panose="020B0604030504040204" pitchFamily="50" charset="-128"/>
              </a:rPr>
              <a:t>」の利用促進、空コンテナ返却場所の一時移転など</a:t>
            </a:r>
          </a:p>
          <a:p>
            <a:pPr marL="286344" lvl="0">
              <a:defRPr/>
            </a:pPr>
            <a:r>
              <a:rPr lang="ja-JP" altLang="en-US" sz="1867" dirty="0">
                <a:latin typeface="Meiryo UI" panose="020B0604030504040204" pitchFamily="50" charset="-128"/>
                <a:ea typeface="Meiryo UI" panose="020B0604030504040204" pitchFamily="50" charset="-128"/>
              </a:rPr>
              <a:t>　　</a:t>
            </a:r>
          </a:p>
          <a:p>
            <a:pPr marL="286344" lvl="0">
              <a:defRPr/>
            </a:pPr>
            <a:endPar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3"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a:defRPr/>
            </a:pPr>
            <a:r>
              <a:rPr lang="ja-JP" altLang="en-US" sz="4000" spc="-133" dirty="0">
                <a:solidFill>
                  <a:schemeClr val="bg1"/>
                </a:solidFill>
                <a:effectLst>
                  <a:outerShdw blurRad="38100" dist="38100" dir="2700000" algn="tl">
                    <a:srgbClr val="000000">
                      <a:alpha val="43137"/>
                    </a:srgbClr>
                  </a:outerShdw>
                </a:effectLst>
                <a:ea typeface="HG創英角ｺﾞｼｯｸUB" pitchFamily="49" charset="-128"/>
              </a:rPr>
              <a:t>経済成長に向けた戦略の実行</a:t>
            </a:r>
            <a:endParaRPr lang="en-US" altLang="ja-JP" sz="4000" spc="-133" dirty="0">
              <a:solidFill>
                <a:schemeClr val="bg1"/>
              </a:solidFill>
              <a:effectLst>
                <a:outerShdw blurRad="38100" dist="38100" dir="2700000" algn="tl">
                  <a:srgbClr val="000000">
                    <a:alpha val="43137"/>
                  </a:srgbClr>
                </a:outerShdw>
              </a:effectLst>
              <a:ea typeface="HG創英角ｺﾞｼｯｸUB" pitchFamily="49" charset="-128"/>
            </a:endParaRPr>
          </a:p>
        </p:txBody>
      </p:sp>
      <p:sp>
        <p:nvSpPr>
          <p:cNvPr id="14"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34</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pic>
        <p:nvPicPr>
          <p:cNvPr id="3" name="図 2">
            <a:extLst>
              <a:ext uri="{FF2B5EF4-FFF2-40B4-BE49-F238E27FC236}">
                <a16:creationId xmlns:a16="http://schemas.microsoft.com/office/drawing/2014/main" id="{1F98A7D7-7A77-E949-9783-C1393D4D2CD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403739" y="1017061"/>
            <a:ext cx="4540612" cy="3490324"/>
          </a:xfrm>
          <a:prstGeom prst="rect">
            <a:avLst/>
          </a:prstGeom>
        </p:spPr>
      </p:pic>
      <p:sp>
        <p:nvSpPr>
          <p:cNvPr id="2" name="Rectangle 5">
            <a:extLst>
              <a:ext uri="{FF2B5EF4-FFF2-40B4-BE49-F238E27FC236}">
                <a16:creationId xmlns:a16="http://schemas.microsoft.com/office/drawing/2014/main" id="{8FBDE9CF-30E8-E49A-61B5-976C54949982}"/>
              </a:ext>
            </a:extLst>
          </p:cNvPr>
          <p:cNvSpPr>
            <a:spLocks noChangeArrowheads="1"/>
          </p:cNvSpPr>
          <p:nvPr/>
        </p:nvSpPr>
        <p:spPr bwMode="auto">
          <a:xfrm>
            <a:off x="146183" y="5629240"/>
            <a:ext cx="11391899"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charset="0"/>
                <a:ea typeface="ＭＳ Ｐゴシック" charset="-128"/>
              </a:defRPr>
            </a:lvl1pPr>
            <a:lvl2pPr marL="444500" indent="-360363">
              <a:defRPr kumimoji="1">
                <a:solidFill>
                  <a:schemeClr val="tx1"/>
                </a:solidFill>
                <a:latin typeface="Arial" charset="0"/>
                <a:ea typeface="ＭＳ Ｐゴシック" charset="-128"/>
              </a:defRPr>
            </a:lvl2pPr>
            <a:lvl3pPr>
              <a:defRPr kumimoji="1">
                <a:solidFill>
                  <a:schemeClr val="tx1"/>
                </a:solidFill>
                <a:latin typeface="Arial" charset="0"/>
                <a:ea typeface="ＭＳ Ｐゴシック" charset="-128"/>
              </a:defRPr>
            </a:lvl3pPr>
            <a:lvl4pPr>
              <a:defRPr kumimoji="1">
                <a:solidFill>
                  <a:schemeClr val="tx1"/>
                </a:solidFill>
                <a:latin typeface="Arial" charset="0"/>
                <a:ea typeface="ＭＳ Ｐゴシック" charset="-128"/>
              </a:defRPr>
            </a:lvl4pPr>
            <a:lvl5pPr>
              <a:defRPr kumimoji="1">
                <a:solidFill>
                  <a:schemeClr val="tx1"/>
                </a:solidFill>
                <a:latin typeface="Arial" charset="0"/>
                <a:ea typeface="ＭＳ Ｐゴシック" charset="-128"/>
              </a:defRPr>
            </a:lvl5pPr>
            <a:lvl6pPr marL="2009775" indent="-187325" eaLnBrk="0" fontAlgn="base" hangingPunct="0">
              <a:spcBef>
                <a:spcPct val="0"/>
              </a:spcBef>
              <a:spcAft>
                <a:spcPct val="0"/>
              </a:spcAft>
              <a:defRPr kumimoji="1">
                <a:solidFill>
                  <a:schemeClr val="tx1"/>
                </a:solidFill>
                <a:latin typeface="Arial" charset="0"/>
                <a:ea typeface="ＭＳ Ｐゴシック" charset="-128"/>
              </a:defRPr>
            </a:lvl6pPr>
            <a:lvl7pPr marL="2466975" indent="-187325" eaLnBrk="0" fontAlgn="base" hangingPunct="0">
              <a:spcBef>
                <a:spcPct val="0"/>
              </a:spcBef>
              <a:spcAft>
                <a:spcPct val="0"/>
              </a:spcAft>
              <a:defRPr kumimoji="1">
                <a:solidFill>
                  <a:schemeClr val="tx1"/>
                </a:solidFill>
                <a:latin typeface="Arial" charset="0"/>
                <a:ea typeface="ＭＳ Ｐゴシック" charset="-128"/>
              </a:defRPr>
            </a:lvl7pPr>
            <a:lvl8pPr marL="2924175" indent="-187325" eaLnBrk="0" fontAlgn="base" hangingPunct="0">
              <a:spcBef>
                <a:spcPct val="0"/>
              </a:spcBef>
              <a:spcAft>
                <a:spcPct val="0"/>
              </a:spcAft>
              <a:defRPr kumimoji="1">
                <a:solidFill>
                  <a:schemeClr val="tx1"/>
                </a:solidFill>
                <a:latin typeface="Arial" charset="0"/>
                <a:ea typeface="ＭＳ Ｐゴシック" charset="-128"/>
              </a:defRPr>
            </a:lvl8pPr>
            <a:lvl9pPr marL="3381375" indent="-187325" eaLnBrk="0" fontAlgn="base" hangingPunct="0">
              <a:spcBef>
                <a:spcPct val="0"/>
              </a:spcBef>
              <a:spcAft>
                <a:spcPct val="0"/>
              </a:spcAft>
              <a:defRPr kumimoji="1">
                <a:solidFill>
                  <a:schemeClr val="tx1"/>
                </a:solidFill>
                <a:latin typeface="Arial" charset="0"/>
                <a:ea typeface="ＭＳ Ｐゴシック" charset="-128"/>
              </a:defRPr>
            </a:lvl9pPr>
          </a:lstStyle>
          <a:p>
            <a:pPr lvl="0">
              <a:spcAft>
                <a:spcPts val="400"/>
              </a:spcAft>
              <a:defRPr/>
            </a:pPr>
            <a:r>
              <a:rPr kumimoji="1" lang="ja-JP" altLang="en-US" sz="2133"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〇　</a:t>
            </a:r>
            <a:r>
              <a:rPr lang="ja-JP" altLang="en-US" sz="2133" b="1" dirty="0">
                <a:latin typeface="Meiryo UI" panose="020B0604030504040204" pitchFamily="50" charset="-128"/>
                <a:ea typeface="Meiryo UI" panose="020B0604030504040204" pitchFamily="50" charset="-128"/>
                <a:hlinkClick r:id="rId6"/>
              </a:rPr>
              <a:t>夢洲消防出張所の整備事業</a:t>
            </a:r>
            <a:endParaRPr kumimoji="1" lang="ja-JP" altLang="en-US" sz="186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667334" lvl="0" indent="-380990">
              <a:lnSpc>
                <a:spcPts val="1600"/>
              </a:lnSpc>
              <a:spcBef>
                <a:spcPts val="1200"/>
              </a:spcBef>
              <a:buFont typeface="Wingdings" panose="05000000000000000000" pitchFamily="2" charset="2"/>
              <a:buChar char="Ø"/>
              <a:defRPr/>
            </a:pPr>
            <a:r>
              <a:rPr lang="ja-JP" altLang="en-US" sz="1867" dirty="0">
                <a:latin typeface="Meiryo UI" panose="020B0604030504040204" pitchFamily="50" charset="-128"/>
                <a:ea typeface="Meiryo UI" panose="020B0604030504040204" pitchFamily="50" charset="-128"/>
              </a:rPr>
              <a:t>夢洲地区における災害対策の中枢機能を担う消防出張所整備に係る設計</a:t>
            </a:r>
            <a:endParaRPr lang="en-US" altLang="ja-JP" sz="1867" dirty="0">
              <a:latin typeface="Meiryo UI" panose="020B0604030504040204" pitchFamily="50" charset="-128"/>
              <a:ea typeface="Meiryo UI" panose="020B0604030504040204" pitchFamily="50" charset="-128"/>
            </a:endParaRPr>
          </a:p>
          <a:p>
            <a:pPr marL="286344" lvl="0">
              <a:defRPr/>
            </a:pPr>
            <a:r>
              <a:rPr lang="ja-JP" altLang="en-US" sz="1867" dirty="0">
                <a:latin typeface="Meiryo UI" panose="020B0604030504040204" pitchFamily="50" charset="-128"/>
                <a:ea typeface="Meiryo UI" panose="020B0604030504040204" pitchFamily="50" charset="-128"/>
              </a:rPr>
              <a:t>　　</a:t>
            </a:r>
          </a:p>
          <a:p>
            <a:pPr marL="286344" lvl="0">
              <a:defRPr/>
            </a:pPr>
            <a:endPar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45777390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正方形/長方形 4"/>
          <p:cNvSpPr>
            <a:spLocks noChangeArrowheads="1"/>
          </p:cNvSpPr>
          <p:nvPr/>
        </p:nvSpPr>
        <p:spPr bwMode="auto">
          <a:xfrm>
            <a:off x="42334" y="933452"/>
            <a:ext cx="12096751" cy="5721348"/>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ts val="1600"/>
              </a:lnSpc>
              <a:spcBef>
                <a:spcPts val="400"/>
              </a:spcBef>
              <a:spcAft>
                <a:spcPts val="667"/>
              </a:spcAft>
              <a:buClrTx/>
              <a:buSzTx/>
              <a:buFontTx/>
              <a:buNone/>
              <a:tabLst/>
              <a:defRPr/>
            </a:pPr>
            <a:endParaRPr kumimoji="1" lang="en-US" altLang="ja-JP" sz="26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0000"/>
              </a:lnSpc>
              <a:spcBef>
                <a:spcPts val="400"/>
              </a:spcBef>
              <a:spcAft>
                <a:spcPts val="400"/>
              </a:spcAft>
              <a:buClrTx/>
              <a:buSzTx/>
              <a:buFontTx/>
              <a:buNone/>
              <a:tabLst/>
              <a:defRPr/>
            </a:pPr>
            <a:r>
              <a:rPr kumimoji="1" lang="ja-JP" altLang="en-US" sz="2667"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1" lang="en-US" altLang="ja-JP" sz="2667"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2" name="Rectangle 28"/>
          <p:cNvSpPr>
            <a:spLocks noChangeArrowheads="1"/>
          </p:cNvSpPr>
          <p:nvPr/>
        </p:nvSpPr>
        <p:spPr bwMode="auto">
          <a:xfrm>
            <a:off x="156723" y="730017"/>
            <a:ext cx="3485112" cy="4560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marL="0" marR="0" lvl="0" indent="0" algn="ctr" defTabSz="914400" rtl="0" eaLnBrk="1" fontAlgn="auto" latinLnBrk="0" hangingPunct="1">
              <a:lnSpc>
                <a:spcPct val="135000"/>
              </a:lnSpc>
              <a:spcBef>
                <a:spcPts val="0"/>
              </a:spcBef>
              <a:spcAft>
                <a:spcPts val="0"/>
              </a:spcAft>
              <a:buClrTx/>
              <a:buSzTx/>
              <a:buFontTx/>
              <a:buNone/>
              <a:tabLst/>
              <a:defRPr/>
            </a:pP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ＩＲを含む国際観光拠点の形成</a:t>
            </a:r>
            <a:endPar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3" name="表 32"/>
          <p:cNvGraphicFramePr>
            <a:graphicFrameLocks noGrp="1"/>
          </p:cNvGraphicFramePr>
          <p:nvPr/>
        </p:nvGraphicFramePr>
        <p:xfrm>
          <a:off x="7304314" y="3910937"/>
          <a:ext cx="4663690" cy="1356724"/>
        </p:xfrm>
        <a:graphic>
          <a:graphicData uri="http://schemas.openxmlformats.org/drawingml/2006/table">
            <a:tbl>
              <a:tblPr firstCol="1" bandCol="1">
                <a:tableStyleId>{5C22544A-7EE6-4342-B048-85BDC9FD1C3A}</a:tableStyleId>
              </a:tblPr>
              <a:tblGrid>
                <a:gridCol w="2414904">
                  <a:extLst>
                    <a:ext uri="{9D8B030D-6E8A-4147-A177-3AD203B41FA5}">
                      <a16:colId xmlns:a16="http://schemas.microsoft.com/office/drawing/2014/main" val="20000"/>
                    </a:ext>
                  </a:extLst>
                </a:gridCol>
                <a:gridCol w="2248786">
                  <a:extLst>
                    <a:ext uri="{9D8B030D-6E8A-4147-A177-3AD203B41FA5}">
                      <a16:colId xmlns:a16="http://schemas.microsoft.com/office/drawing/2014/main" val="20001"/>
                    </a:ext>
                  </a:extLst>
                </a:gridCol>
              </a:tblGrid>
              <a:tr h="232938">
                <a:tc>
                  <a:txBody>
                    <a:bodyPr/>
                    <a:lstStyle/>
                    <a:p>
                      <a:pPr algn="l"/>
                      <a:r>
                        <a:rPr kumimoji="1" lang="ja-JP" altLang="en-US" sz="1600" dirty="0">
                          <a:latin typeface="Meiryo UI" panose="020B0604030504040204" pitchFamily="50" charset="-128"/>
                          <a:ea typeface="Meiryo UI" panose="020B0604030504040204" pitchFamily="50" charset="-128"/>
                        </a:rPr>
                        <a:t>　経済波及効果</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建設時</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a:txBody>
                  <a:tcPr>
                    <a:solidFill>
                      <a:srgbClr val="4F81BD"/>
                    </a:solidFill>
                  </a:tcPr>
                </a:tc>
                <a:tc>
                  <a:txBody>
                    <a:bodyP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約</a:t>
                      </a:r>
                      <a:r>
                        <a:rPr kumimoji="1" lang="en-US" altLang="ja-JP" sz="1600" b="1" dirty="0">
                          <a:solidFill>
                            <a:schemeClr val="tx1"/>
                          </a:solidFill>
                          <a:latin typeface="Meiryo UI" panose="020B0604030504040204" pitchFamily="50" charset="-128"/>
                          <a:ea typeface="Meiryo UI" panose="020B0604030504040204" pitchFamily="50" charset="-128"/>
                        </a:rPr>
                        <a:t>1</a:t>
                      </a:r>
                      <a:r>
                        <a:rPr kumimoji="1" lang="ja-JP" altLang="en-US" sz="1600" b="1" dirty="0">
                          <a:solidFill>
                            <a:schemeClr val="tx1"/>
                          </a:solidFill>
                          <a:latin typeface="Meiryo UI" panose="020B0604030504040204" pitchFamily="50" charset="-128"/>
                          <a:ea typeface="Meiryo UI" panose="020B0604030504040204" pitchFamily="50" charset="-128"/>
                        </a:rPr>
                        <a:t>兆</a:t>
                      </a:r>
                      <a:r>
                        <a:rPr kumimoji="1" lang="en-US" altLang="ja-JP" sz="1600" b="1" dirty="0">
                          <a:solidFill>
                            <a:schemeClr val="tx1"/>
                          </a:solidFill>
                          <a:latin typeface="Meiryo UI" panose="020B0604030504040204" pitchFamily="50" charset="-128"/>
                          <a:ea typeface="Meiryo UI" panose="020B0604030504040204" pitchFamily="50" charset="-128"/>
                        </a:rPr>
                        <a:t>9,100</a:t>
                      </a:r>
                      <a:r>
                        <a:rPr kumimoji="1" lang="ja-JP" altLang="en-US" sz="1600" b="1" dirty="0">
                          <a:solidFill>
                            <a:schemeClr val="tx1"/>
                          </a:solidFill>
                          <a:latin typeface="Meiryo UI" panose="020B0604030504040204" pitchFamily="50" charset="-128"/>
                          <a:ea typeface="Meiryo UI" panose="020B0604030504040204" pitchFamily="50" charset="-128"/>
                        </a:rPr>
                        <a:t>億円</a:t>
                      </a:r>
                    </a:p>
                  </a:txBody>
                  <a:tcPr>
                    <a:solidFill>
                      <a:srgbClr val="D0D8E8"/>
                    </a:solidFill>
                  </a:tcPr>
                </a:tc>
                <a:extLst>
                  <a:ext uri="{0D108BD9-81ED-4DB2-BD59-A6C34878D82A}">
                    <a16:rowId xmlns:a16="http://schemas.microsoft.com/office/drawing/2014/main" val="10000"/>
                  </a:ext>
                </a:extLst>
              </a:tr>
              <a:tr h="232938">
                <a:tc>
                  <a:txBody>
                    <a:bodyPr/>
                    <a:lstStyle/>
                    <a:p>
                      <a:pPr algn="l"/>
                      <a:r>
                        <a:rPr kumimoji="1" lang="ja-JP" altLang="en-US" sz="1600" dirty="0">
                          <a:latin typeface="Meiryo UI" panose="020B0604030504040204" pitchFamily="50" charset="-128"/>
                          <a:ea typeface="Meiryo UI" panose="020B0604030504040204" pitchFamily="50" charset="-128"/>
                        </a:rPr>
                        <a:t>　雇用創出効果</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建設時</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a:txBody>
                  <a:tcPr>
                    <a:solidFill>
                      <a:srgbClr val="4F81BD"/>
                    </a:solidFill>
                  </a:tcPr>
                </a:tc>
                <a:tc>
                  <a:txBody>
                    <a:bodyP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約</a:t>
                      </a:r>
                      <a:r>
                        <a:rPr kumimoji="1" lang="en-US" altLang="ja-JP" sz="1600" b="1" dirty="0">
                          <a:solidFill>
                            <a:schemeClr val="tx1"/>
                          </a:solidFill>
                          <a:latin typeface="Meiryo UI" panose="020B0604030504040204" pitchFamily="50" charset="-128"/>
                          <a:ea typeface="Meiryo UI" panose="020B0604030504040204" pitchFamily="50" charset="-128"/>
                        </a:rPr>
                        <a:t>14.0</a:t>
                      </a:r>
                      <a:r>
                        <a:rPr kumimoji="1" lang="ja-JP" altLang="en-US" sz="1600" b="1" dirty="0">
                          <a:solidFill>
                            <a:schemeClr val="tx1"/>
                          </a:solidFill>
                          <a:latin typeface="Meiryo UI" panose="020B0604030504040204" pitchFamily="50" charset="-128"/>
                          <a:ea typeface="Meiryo UI" panose="020B0604030504040204" pitchFamily="50" charset="-128"/>
                        </a:rPr>
                        <a:t>万人</a:t>
                      </a:r>
                    </a:p>
                  </a:txBody>
                  <a:tcPr>
                    <a:solidFill>
                      <a:srgbClr val="D0D8E8"/>
                    </a:solidFill>
                  </a:tcPr>
                </a:tc>
                <a:extLst>
                  <a:ext uri="{0D108BD9-81ED-4DB2-BD59-A6C34878D82A}">
                    <a16:rowId xmlns:a16="http://schemas.microsoft.com/office/drawing/2014/main" val="10001"/>
                  </a:ext>
                </a:extLst>
              </a:tr>
              <a:tr h="350884">
                <a:tc>
                  <a:txBody>
                    <a:bodyPr/>
                    <a:lstStyle/>
                    <a:p>
                      <a:pPr algn="l"/>
                      <a:r>
                        <a:rPr kumimoji="1" lang="ja-JP" altLang="en-US" sz="1600" dirty="0">
                          <a:latin typeface="Meiryo UI" panose="020B0604030504040204" pitchFamily="50" charset="-128"/>
                          <a:ea typeface="Meiryo UI" panose="020B0604030504040204" pitchFamily="50" charset="-128"/>
                        </a:rPr>
                        <a:t>　経済波及効果</a:t>
                      </a:r>
                      <a:r>
                        <a:rPr kumimoji="1" lang="ja-JP" altLang="en-US" sz="1600" baseline="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運営</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a:txBody>
                  <a:tcPr>
                    <a:solidFill>
                      <a:srgbClr val="4F81BD"/>
                    </a:solidFill>
                  </a:tcPr>
                </a:tc>
                <a:tc>
                  <a:txBody>
                    <a:bodyP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約</a:t>
                      </a:r>
                      <a:r>
                        <a:rPr kumimoji="1" lang="en-US" altLang="ja-JP" sz="1600" b="1" dirty="0">
                          <a:solidFill>
                            <a:schemeClr val="tx1"/>
                          </a:solidFill>
                          <a:latin typeface="Meiryo UI" panose="020B0604030504040204" pitchFamily="50" charset="-128"/>
                          <a:ea typeface="Meiryo UI" panose="020B0604030504040204" pitchFamily="50" charset="-128"/>
                        </a:rPr>
                        <a:t>1</a:t>
                      </a:r>
                      <a:r>
                        <a:rPr kumimoji="1" lang="ja-JP" altLang="en-US" sz="1600" b="1" dirty="0">
                          <a:solidFill>
                            <a:schemeClr val="tx1"/>
                          </a:solidFill>
                          <a:latin typeface="Meiryo UI" panose="020B0604030504040204" pitchFamily="50" charset="-128"/>
                          <a:ea typeface="Meiryo UI" panose="020B0604030504040204" pitchFamily="50" charset="-128"/>
                        </a:rPr>
                        <a:t>兆</a:t>
                      </a:r>
                      <a:r>
                        <a:rPr kumimoji="1" lang="en-US" altLang="ja-JP" sz="1600" b="1" dirty="0">
                          <a:solidFill>
                            <a:schemeClr val="tx1"/>
                          </a:solidFill>
                          <a:latin typeface="Meiryo UI" panose="020B0604030504040204" pitchFamily="50" charset="-128"/>
                          <a:ea typeface="Meiryo UI" panose="020B0604030504040204" pitchFamily="50" charset="-128"/>
                        </a:rPr>
                        <a:t>1,400</a:t>
                      </a:r>
                      <a:r>
                        <a:rPr kumimoji="1" lang="ja-JP" altLang="en-US" sz="1600" b="1" dirty="0">
                          <a:solidFill>
                            <a:schemeClr val="tx1"/>
                          </a:solidFill>
                          <a:latin typeface="Meiryo UI" panose="020B0604030504040204" pitchFamily="50" charset="-128"/>
                          <a:ea typeface="Meiryo UI" panose="020B0604030504040204" pitchFamily="50" charset="-128"/>
                        </a:rPr>
                        <a:t>億円</a:t>
                      </a:r>
                      <a:r>
                        <a:rPr kumimoji="1" lang="en-US" altLang="ja-JP" sz="1600" b="1" dirty="0">
                          <a:solidFill>
                            <a:schemeClr val="tx1"/>
                          </a:solidFill>
                          <a:latin typeface="Meiryo UI" panose="020B0604030504040204" pitchFamily="50" charset="-128"/>
                          <a:ea typeface="Meiryo UI" panose="020B0604030504040204" pitchFamily="50" charset="-128"/>
                        </a:rPr>
                        <a:t>/</a:t>
                      </a:r>
                      <a:r>
                        <a:rPr kumimoji="1" lang="ja-JP" altLang="en-US" sz="1600" b="1" dirty="0">
                          <a:solidFill>
                            <a:schemeClr val="tx1"/>
                          </a:solidFill>
                          <a:latin typeface="Meiryo UI" panose="020B0604030504040204" pitchFamily="50" charset="-128"/>
                          <a:ea typeface="Meiryo UI" panose="020B0604030504040204" pitchFamily="50" charset="-128"/>
                        </a:rPr>
                        <a:t>年</a:t>
                      </a:r>
                    </a:p>
                  </a:txBody>
                  <a:tcPr>
                    <a:solidFill>
                      <a:srgbClr val="D0D8E8"/>
                    </a:solidFill>
                  </a:tcPr>
                </a:tc>
                <a:extLst>
                  <a:ext uri="{0D108BD9-81ED-4DB2-BD59-A6C34878D82A}">
                    <a16:rowId xmlns:a16="http://schemas.microsoft.com/office/drawing/2014/main" val="10002"/>
                  </a:ext>
                </a:extLst>
              </a:tr>
              <a:tr h="232938">
                <a:tc>
                  <a:txBody>
                    <a:bodyPr/>
                    <a:lstStyle/>
                    <a:p>
                      <a:pPr algn="l"/>
                      <a:r>
                        <a:rPr kumimoji="1" lang="ja-JP" altLang="en-US" sz="1600" dirty="0">
                          <a:latin typeface="Meiryo UI" panose="020B0604030504040204" pitchFamily="50" charset="-128"/>
                          <a:ea typeface="Meiryo UI" panose="020B0604030504040204" pitchFamily="50" charset="-128"/>
                        </a:rPr>
                        <a:t>　雇用創出効果（運営）</a:t>
                      </a:r>
                    </a:p>
                  </a:txBody>
                  <a:tcPr>
                    <a:solidFill>
                      <a:srgbClr val="4F81BD"/>
                    </a:solidFill>
                  </a:tcPr>
                </a:tc>
                <a:tc>
                  <a:txBody>
                    <a:bodyP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約</a:t>
                      </a:r>
                      <a:r>
                        <a:rPr kumimoji="1" lang="en-US" altLang="ja-JP" sz="1600" b="1" dirty="0">
                          <a:solidFill>
                            <a:schemeClr val="tx1"/>
                          </a:solidFill>
                          <a:latin typeface="Meiryo UI" panose="020B0604030504040204" pitchFamily="50" charset="-128"/>
                          <a:ea typeface="Meiryo UI" panose="020B0604030504040204" pitchFamily="50" charset="-128"/>
                        </a:rPr>
                        <a:t>9.3</a:t>
                      </a:r>
                      <a:r>
                        <a:rPr kumimoji="1" lang="ja-JP" altLang="en-US" sz="1600" b="1" dirty="0">
                          <a:solidFill>
                            <a:schemeClr val="tx1"/>
                          </a:solidFill>
                          <a:latin typeface="Meiryo UI" panose="020B0604030504040204" pitchFamily="50" charset="-128"/>
                          <a:ea typeface="Meiryo UI" panose="020B0604030504040204" pitchFamily="50" charset="-128"/>
                        </a:rPr>
                        <a:t>万人</a:t>
                      </a:r>
                      <a:r>
                        <a:rPr kumimoji="1" lang="en-US" altLang="ja-JP" sz="1600" b="1" dirty="0">
                          <a:solidFill>
                            <a:schemeClr val="tx1"/>
                          </a:solidFill>
                          <a:latin typeface="Meiryo UI" panose="020B0604030504040204" pitchFamily="50" charset="-128"/>
                          <a:ea typeface="Meiryo UI" panose="020B0604030504040204" pitchFamily="50" charset="-128"/>
                        </a:rPr>
                        <a:t>/</a:t>
                      </a:r>
                      <a:r>
                        <a:rPr kumimoji="1" lang="ja-JP" altLang="en-US" sz="1600" b="1" dirty="0">
                          <a:solidFill>
                            <a:schemeClr val="tx1"/>
                          </a:solidFill>
                          <a:latin typeface="Meiryo UI" panose="020B0604030504040204" pitchFamily="50" charset="-128"/>
                          <a:ea typeface="Meiryo UI" panose="020B0604030504040204" pitchFamily="50" charset="-128"/>
                        </a:rPr>
                        <a:t>年</a:t>
                      </a:r>
                    </a:p>
                  </a:txBody>
                  <a:tcPr>
                    <a:solidFill>
                      <a:srgbClr val="D0D8E8"/>
                    </a:solidFill>
                  </a:tcPr>
                </a:tc>
                <a:extLst>
                  <a:ext uri="{0D108BD9-81ED-4DB2-BD59-A6C34878D82A}">
                    <a16:rowId xmlns:a16="http://schemas.microsoft.com/office/drawing/2014/main" val="4085919757"/>
                  </a:ext>
                </a:extLst>
              </a:tr>
            </a:tbl>
          </a:graphicData>
        </a:graphic>
      </p:graphicFrame>
      <p:sp>
        <p:nvSpPr>
          <p:cNvPr id="34" name="テキスト ボックス 21"/>
          <p:cNvSpPr txBox="1">
            <a:spLocks noChangeAspect="1"/>
          </p:cNvSpPr>
          <p:nvPr/>
        </p:nvSpPr>
        <p:spPr bwMode="auto">
          <a:xfrm>
            <a:off x="7503980" y="3528173"/>
            <a:ext cx="4064790" cy="36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303" tIns="60651" rIns="121303" bIns="6065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【IR</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立地による効果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近畿圏</a:t>
            </a:r>
            <a:endParaRPr kumimoji="1" lang="en-US" altLang="ja-JP"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41"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133" normalizeH="0" baseline="0" noProof="0" dirty="0">
                <a:ln>
                  <a:noFill/>
                </a:ln>
                <a:solidFill>
                  <a:srgbClr val="FFFFFF"/>
                </a:solidFill>
                <a:effectLst>
                  <a:outerShdw blurRad="38100" dist="38100" dir="2700000" algn="tl">
                    <a:srgbClr val="000000">
                      <a:alpha val="43137"/>
                    </a:srgbClr>
                  </a:outerShdw>
                </a:effectLst>
                <a:uLnTx/>
                <a:uFillTx/>
                <a:latin typeface="Arial"/>
                <a:ea typeface="HG創英角ｺﾞｼｯｸUB" pitchFamily="49" charset="-128"/>
                <a:cs typeface="+mn-cs"/>
              </a:rPr>
              <a:t>経済成長に向けた戦略の実行</a:t>
            </a:r>
            <a:endParaRPr kumimoji="1" lang="en-US" altLang="ja-JP" sz="4000" b="0" i="0" u="none" strike="noStrike" kern="1200" cap="none" spc="-133" normalizeH="0" baseline="0" noProof="0" dirty="0">
              <a:ln>
                <a:noFill/>
              </a:ln>
              <a:solidFill>
                <a:srgbClr val="FFFFFF"/>
              </a:solidFill>
              <a:effectLst>
                <a:outerShdw blurRad="38100" dist="38100" dir="2700000" algn="tl">
                  <a:srgbClr val="000000">
                    <a:alpha val="43137"/>
                  </a:srgbClr>
                </a:outerShdw>
              </a:effectLst>
              <a:uLnTx/>
              <a:uFillTx/>
              <a:latin typeface="Arial"/>
              <a:ea typeface="HG創英角ｺﾞｼｯｸUB" pitchFamily="49" charset="-128"/>
              <a:cs typeface="+mn-cs"/>
            </a:endParaRPr>
          </a:p>
        </p:txBody>
      </p:sp>
      <p:sp>
        <p:nvSpPr>
          <p:cNvPr id="43"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marL="0" marR="0" lvl="0" indent="0" algn="ctr" defTabSz="914400" rtl="0" eaLnBrk="1" fontAlgn="base" latinLnBrk="0" hangingPunct="1">
              <a:lnSpc>
                <a:spcPct val="100000"/>
              </a:lnSpc>
              <a:spcBef>
                <a:spcPct val="0"/>
              </a:spcBef>
              <a:spcAft>
                <a:spcPct val="0"/>
              </a:spcAft>
              <a:buClrTx/>
              <a:buSzTx/>
              <a:buFontTx/>
              <a:buNone/>
              <a:tabLst/>
              <a:defRPr/>
            </a:pPr>
            <a:fld id="{A27605D5-EED1-47A5-9BA7-35F4D0437F25}" type="slidenum">
              <a:rPr kumimoji="1" lang="en-US" altLang="ja-JP" sz="2667" b="1" i="0" u="none" strike="noStrike" kern="1200" cap="none" spc="0" normalizeH="0" baseline="0" noProof="0">
                <a:ln w="3175">
                  <a:solidFill>
                    <a:srgbClr val="808080"/>
                  </a:solidFill>
                </a:ln>
                <a:solidFill>
                  <a:srgbClr val="FFFFFF"/>
                </a:solidFill>
                <a:effectLst>
                  <a:outerShdw blurRad="38100" dist="38100" dir="2700000" algn="tl">
                    <a:srgbClr val="C0C0C0"/>
                  </a:outerShdw>
                </a:effectLst>
                <a:uLnTx/>
                <a:uFillTx/>
                <a:latin typeface="Arial"/>
                <a:ea typeface="ＭＳ Ｐゴシック"/>
                <a:cs typeface="+mn-cs"/>
              </a:rPr>
              <a:pPr marL="0" marR="0" lvl="0" indent="0" algn="ctr" defTabSz="914400" rtl="0" eaLnBrk="1" fontAlgn="base" latinLnBrk="0" hangingPunct="1">
                <a:lnSpc>
                  <a:spcPct val="100000"/>
                </a:lnSpc>
                <a:spcBef>
                  <a:spcPct val="0"/>
                </a:spcBef>
                <a:spcAft>
                  <a:spcPct val="0"/>
                </a:spcAft>
                <a:buClrTx/>
                <a:buSzTx/>
                <a:buFontTx/>
                <a:buNone/>
                <a:tabLst/>
                <a:defRPr/>
              </a:pPr>
              <a:t>35</a:t>
            </a:fld>
            <a:endParaRPr kumimoji="1" lang="en-US" altLang="ja-JP" sz="2667" b="1" i="0" u="none" strike="noStrike" kern="1200" cap="none" spc="0" normalizeH="0" baseline="0" noProof="0" dirty="0">
              <a:ln w="3175">
                <a:solidFill>
                  <a:srgbClr val="808080"/>
                </a:solidFill>
              </a:ln>
              <a:solidFill>
                <a:srgbClr val="FFFFFF"/>
              </a:solidFill>
              <a:effectLst>
                <a:outerShdw blurRad="38100" dist="38100" dir="2700000" algn="tl">
                  <a:srgbClr val="C0C0C0"/>
                </a:outerShdw>
              </a:effectLst>
              <a:uLnTx/>
              <a:uFillTx/>
              <a:latin typeface="Arial"/>
              <a:ea typeface="ＭＳ Ｐゴシック"/>
              <a:cs typeface="+mn-cs"/>
            </a:endParaRPr>
          </a:p>
        </p:txBody>
      </p:sp>
      <p:sp>
        <p:nvSpPr>
          <p:cNvPr id="40" name="Rectangle 5"/>
          <p:cNvSpPr>
            <a:spLocks noChangeArrowheads="1"/>
          </p:cNvSpPr>
          <p:nvPr/>
        </p:nvSpPr>
        <p:spPr bwMode="auto">
          <a:xfrm>
            <a:off x="153285" y="1425187"/>
            <a:ext cx="8495664" cy="120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1" lang="ja-JP" altLang="en-US"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a:t>
            </a:r>
            <a:r>
              <a:rPr kumimoji="1" lang="ja-JP" altLang="en-US"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hlinkClick r:id="rId3"/>
              </a:rPr>
              <a:t>ＩＲを含む国際観光拠点の形成に向けた立地推進事業</a:t>
            </a:r>
            <a:endParaRPr kumimoji="1" lang="ja-JP" altLang="en-US"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628650" marR="0" lvl="1" indent="-360363" algn="l" defTabSz="914400" rtl="0" eaLnBrk="1" fontAlgn="auto" latinLnBrk="0" hangingPunct="1">
              <a:lnSpc>
                <a:spcPct val="100000"/>
              </a:lnSpc>
              <a:spcAft>
                <a:spcPts val="400"/>
              </a:spcAft>
              <a:buClrTx/>
              <a:buSzTx/>
              <a:buFont typeface="Wingdings" panose="05000000000000000000" pitchFamily="2" charset="2"/>
              <a:buChar char="Ø"/>
              <a:tabLst/>
              <a:defRPr/>
            </a:pP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ＩＲの実現・理解促進に向けた取組</a:t>
            </a:r>
            <a:endPar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628650" marR="0" lvl="1" indent="-360363" algn="l" defTabSz="914400" rtl="0" eaLnBrk="1" fontAlgn="auto" latinLnBrk="0" hangingPunct="1">
              <a:lnSpc>
                <a:spcPct val="100000"/>
              </a:lnSpc>
              <a:spcAft>
                <a:spcPts val="400"/>
              </a:spcAft>
              <a:buClrTx/>
              <a:buSzTx/>
              <a:buFont typeface="Wingdings" panose="05000000000000000000" pitchFamily="2" charset="2"/>
              <a:buChar char="Ø"/>
              <a:tabLst/>
              <a:defRPr/>
            </a:pP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ＩＲ立地に伴う懸念事項（ギャンブル等依存症など）の最小化に向けた取組</a:t>
            </a:r>
            <a:endPar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正方形/長方形 1">
            <a:extLst>
              <a:ext uri="{FF2B5EF4-FFF2-40B4-BE49-F238E27FC236}">
                <a16:creationId xmlns:a16="http://schemas.microsoft.com/office/drawing/2014/main" id="{7634411F-AFF0-3F15-51C1-731726207F69}"/>
              </a:ext>
            </a:extLst>
          </p:cNvPr>
          <p:cNvSpPr/>
          <p:nvPr/>
        </p:nvSpPr>
        <p:spPr>
          <a:xfrm>
            <a:off x="-150714" y="5496766"/>
            <a:ext cx="11719484" cy="1025922"/>
          </a:xfrm>
          <a:prstGeom prst="rect">
            <a:avLst/>
          </a:prstGeom>
        </p:spPr>
        <p:txBody>
          <a:bodyPr wrap="square">
            <a:spAutoFit/>
          </a:bodyPr>
          <a:lstStyle/>
          <a:p>
            <a:pPr marL="354012" marR="0" lvl="0" indent="0" algn="l" defTabSz="914400" rtl="0" eaLnBrk="1" fontAlgn="auto" latinLnBrk="0" hangingPunct="1">
              <a:lnSpc>
                <a:spcPct val="100000"/>
              </a:lnSpc>
              <a:spcBef>
                <a:spcPts val="0"/>
              </a:spcBef>
              <a:spcAft>
                <a:spcPts val="4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関連項目</a:t>
            </a:r>
            <a:endPar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354012" marR="0" lvl="0" indent="0" algn="l" defTabSz="914400" rtl="0" eaLnBrk="1" fontAlgn="auto" latinLnBrk="0" hangingPunct="1">
              <a:lnSpc>
                <a:spcPct val="100000"/>
              </a:lnSpc>
              <a:spcBef>
                <a:spcPts val="0"/>
              </a:spcBef>
              <a:spcAft>
                <a:spcPts val="4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hlinkClick r:id="rId4"/>
              </a:rPr>
              <a:t>大阪ＩＲ基本構想</a:t>
            </a:r>
            <a:r>
              <a:rPr kumimoji="1" lang="ja-JP" altLang="en-US"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hlinkClick r:id="rId5"/>
              </a:rPr>
              <a:t>大阪・夢洲地区特定複合観光施設区域整備実施方針</a:t>
            </a:r>
            <a:r>
              <a:rPr kumimoji="1" lang="ja-JP" altLang="en-US"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en-US" altLang="ja-JP"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354012" marR="0" lvl="0" indent="0" algn="l" defTabSz="914400" rtl="0" eaLnBrk="1" fontAlgn="auto" latinLnBrk="0" hangingPunct="1">
              <a:lnSpc>
                <a:spcPct val="100000"/>
              </a:lnSpc>
              <a:spcBef>
                <a:spcPts val="0"/>
              </a:spcBef>
              <a:spcAft>
                <a:spcPts val="4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hlinkClick r:id="rId6"/>
              </a:rPr>
              <a:t>大阪・夢洲地区特定複合観光施設区域の整備に関する計画</a:t>
            </a:r>
            <a:r>
              <a:rPr kumimoji="1" lang="ja-JP" altLang="en-US"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 name="正方形/長方形 4">
            <a:extLst>
              <a:ext uri="{FF2B5EF4-FFF2-40B4-BE49-F238E27FC236}">
                <a16:creationId xmlns:a16="http://schemas.microsoft.com/office/drawing/2014/main" id="{EDFB6BFC-F7A8-D92B-8E0B-418AC5A9116E}"/>
              </a:ext>
            </a:extLst>
          </p:cNvPr>
          <p:cNvSpPr>
            <a:spLocks noChangeArrowheads="1"/>
          </p:cNvSpPr>
          <p:nvPr/>
        </p:nvSpPr>
        <p:spPr bwMode="auto">
          <a:xfrm>
            <a:off x="168188" y="5427553"/>
            <a:ext cx="11799816" cy="1147324"/>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ts val="1600"/>
              </a:lnSpc>
              <a:spcBef>
                <a:spcPts val="400"/>
              </a:spcBef>
              <a:spcAft>
                <a:spcPts val="667"/>
              </a:spcAft>
              <a:buClrTx/>
              <a:buSzTx/>
              <a:buFontTx/>
              <a:buNone/>
              <a:tabLst/>
              <a:defRPr/>
            </a:pPr>
            <a:endParaRPr kumimoji="1" lang="en-US" altLang="ja-JP" sz="26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0000"/>
              </a:lnSpc>
              <a:spcBef>
                <a:spcPts val="400"/>
              </a:spcBef>
              <a:spcAft>
                <a:spcPts val="400"/>
              </a:spcAft>
              <a:buClrTx/>
              <a:buSzTx/>
              <a:buFontTx/>
              <a:buNone/>
              <a:tabLst/>
              <a:defRPr/>
            </a:pPr>
            <a:r>
              <a:rPr kumimoji="1" lang="ja-JP" altLang="en-US" sz="2667"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1" lang="en-US" altLang="ja-JP" sz="2667"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7" name="正方形/長方形 36">
            <a:extLst>
              <a:ext uri="{FF2B5EF4-FFF2-40B4-BE49-F238E27FC236}">
                <a16:creationId xmlns:a16="http://schemas.microsoft.com/office/drawing/2014/main" id="{36763E60-048E-AA4A-AABE-564B8CE5B85C}"/>
              </a:ext>
            </a:extLst>
          </p:cNvPr>
          <p:cNvSpPr/>
          <p:nvPr/>
        </p:nvSpPr>
        <p:spPr>
          <a:xfrm>
            <a:off x="-30205" y="4924144"/>
            <a:ext cx="6307914" cy="610929"/>
          </a:xfrm>
          <a:prstGeom prst="rect">
            <a:avLst/>
          </a:prstGeom>
          <a:ln w="25400">
            <a:noFill/>
          </a:ln>
        </p:spPr>
        <p:txBody>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1" lang="ja-JP" altLang="en-US" sz="2133" b="1"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itchFamily="50" charset="-128"/>
                <a:cs typeface="+mn-cs"/>
              </a:rPr>
              <a:t>　</a:t>
            </a: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a:t>
            </a:r>
            <a:r>
              <a:rPr kumimoji="1" lang="zh-TW"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hlinkClick r:id="rId7"/>
              </a:rPr>
              <a:t>依存症対策支援事業</a:t>
            </a: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21</a:t>
            </a: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ページ参照）</a:t>
            </a:r>
            <a:endPar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354013" marR="0" lvl="0" indent="0" algn="l" defTabSz="914400" rtl="0" eaLnBrk="1" fontAlgn="auto" latinLnBrk="0" hangingPunct="1">
              <a:lnSpc>
                <a:spcPts val="2000"/>
              </a:lnSpc>
              <a:spcBef>
                <a:spcPts val="170"/>
              </a:spcBef>
              <a:spcAft>
                <a:spcPts val="170"/>
              </a:spcAft>
              <a:buClrTx/>
              <a:buSzTx/>
              <a:buFontTx/>
              <a:buNone/>
              <a:tabLst/>
              <a:defRPr/>
            </a:pPr>
            <a:r>
              <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p>
        </p:txBody>
      </p:sp>
      <p:sp>
        <p:nvSpPr>
          <p:cNvPr id="7" name="Rectangle 5">
            <a:extLst>
              <a:ext uri="{FF2B5EF4-FFF2-40B4-BE49-F238E27FC236}">
                <a16:creationId xmlns:a16="http://schemas.microsoft.com/office/drawing/2014/main" id="{449A0A39-01DC-87CC-5C90-E606FB00F4FB}"/>
              </a:ext>
            </a:extLst>
          </p:cNvPr>
          <p:cNvSpPr>
            <a:spLocks noChangeArrowheads="1"/>
          </p:cNvSpPr>
          <p:nvPr/>
        </p:nvSpPr>
        <p:spPr bwMode="auto">
          <a:xfrm>
            <a:off x="42334" y="2529840"/>
            <a:ext cx="6594939" cy="235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471600" marR="0" lvl="0" indent="0" algn="l" defTabSz="914400" rtl="0" eaLnBrk="1" fontAlgn="base" latinLnBrk="0" hangingPunct="1">
              <a:lnSpc>
                <a:spcPct val="100000"/>
              </a:lnSpc>
              <a:spcBef>
                <a:spcPts val="170"/>
              </a:spcBef>
              <a:spcAft>
                <a:spcPts val="170"/>
              </a:spcAft>
              <a:buClrTx/>
              <a:buSzTx/>
              <a:buFontTx/>
              <a:buNone/>
              <a:tabLst>
                <a:tab pos="5740400" algn="l"/>
              </a:tabLst>
              <a:defRPr/>
            </a:pP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（参考）</a:t>
            </a:r>
            <a:endPar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471600" marR="0" lvl="0" indent="0" algn="l" defTabSz="914400" rtl="0" eaLnBrk="1" fontAlgn="base" latinLnBrk="0" hangingPunct="1">
              <a:lnSpc>
                <a:spcPct val="100000"/>
              </a:lnSpc>
              <a:spcBef>
                <a:spcPts val="170"/>
              </a:spcBef>
              <a:spcAft>
                <a:spcPts val="170"/>
              </a:spcAft>
              <a:buClrTx/>
              <a:buSzTx/>
              <a:buFontTx/>
              <a:buNone/>
              <a:tabLst>
                <a:tab pos="5740400" algn="l"/>
              </a:tabLst>
              <a:defRPr/>
            </a:pPr>
            <a:r>
              <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2023</a:t>
            </a:r>
            <a:r>
              <a:rPr kumimoji="1" lang="zh-TW"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年４月　　　　　　　区域認定</a:t>
            </a:r>
          </a:p>
          <a:p>
            <a:pPr marL="471600" marR="0" lvl="0" indent="0" algn="l" defTabSz="914400" rtl="0" eaLnBrk="1" fontAlgn="base" latinLnBrk="0" hangingPunct="1">
              <a:lnSpc>
                <a:spcPct val="100000"/>
              </a:lnSpc>
              <a:spcBef>
                <a:spcPts val="170"/>
              </a:spcBef>
              <a:spcAft>
                <a:spcPts val="170"/>
              </a:spcAft>
              <a:buClrTx/>
              <a:buSzTx/>
              <a:buFontTx/>
              <a:buNone/>
              <a:tabLst>
                <a:tab pos="5740400" algn="l"/>
              </a:tabLst>
              <a:defRPr/>
            </a:pPr>
            <a:r>
              <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2023</a:t>
            </a:r>
            <a:r>
              <a:rPr kumimoji="1" lang="zh-TW"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年９月　　　　　　  協定等締結</a:t>
            </a:r>
          </a:p>
          <a:p>
            <a:pPr marL="471600" marR="0" lvl="0" indent="0" algn="l" defTabSz="914400" rtl="0" eaLnBrk="1" fontAlgn="base" latinLnBrk="0" hangingPunct="1">
              <a:lnSpc>
                <a:spcPct val="100000"/>
              </a:lnSpc>
              <a:spcBef>
                <a:spcPts val="170"/>
              </a:spcBef>
              <a:spcAft>
                <a:spcPts val="170"/>
              </a:spcAft>
              <a:buClrTx/>
              <a:buSzTx/>
              <a:buFontTx/>
              <a:buNone/>
              <a:tabLst>
                <a:tab pos="5740400" algn="l"/>
              </a:tabLst>
              <a:defRPr/>
            </a:pPr>
            <a:r>
              <a:rPr kumimoji="1" lang="en-US" altLang="ja-JP"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2024</a:t>
            </a:r>
            <a:r>
              <a:rPr kumimoji="1" lang="zh-TW"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年</a:t>
            </a:r>
            <a:r>
              <a:rPr kumimoji="1" lang="en-US" altLang="ja-JP"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10</a:t>
            </a:r>
            <a:r>
              <a:rPr kumimoji="1" lang="zh-TW"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月　　　　　　 準備工事着手</a:t>
            </a:r>
          </a:p>
          <a:p>
            <a:pPr marL="471600" marR="0" lvl="0" indent="0" algn="l" defTabSz="914400" rtl="0" eaLnBrk="1" fontAlgn="base" latinLnBrk="0" hangingPunct="1">
              <a:lnSpc>
                <a:spcPct val="100000"/>
              </a:lnSpc>
              <a:spcBef>
                <a:spcPts val="170"/>
              </a:spcBef>
              <a:spcAft>
                <a:spcPts val="170"/>
              </a:spcAft>
              <a:buClrTx/>
              <a:buSzTx/>
              <a:buFontTx/>
              <a:buNone/>
              <a:tabLst>
                <a:tab pos="5740400" algn="l"/>
              </a:tabLst>
              <a:defRPr/>
            </a:pPr>
            <a:r>
              <a:rPr kumimoji="1" lang="en-US" altLang="ja-JP"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2025</a:t>
            </a:r>
            <a:r>
              <a:rPr kumimoji="1" lang="zh-TW"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年春頃　　　　　　</a:t>
            </a:r>
            <a:r>
              <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t>
            </a:r>
            <a:endParaRPr kumimoji="1" lang="zh-TW"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471600" marR="0" lvl="0" indent="0" algn="l" defTabSz="914400" rtl="0" eaLnBrk="1" fontAlgn="base" latinLnBrk="0" hangingPunct="1">
              <a:lnSpc>
                <a:spcPct val="100000"/>
              </a:lnSpc>
              <a:spcBef>
                <a:spcPts val="170"/>
              </a:spcBef>
              <a:spcAft>
                <a:spcPts val="170"/>
              </a:spcAft>
              <a:buClrTx/>
              <a:buSzTx/>
              <a:buFontTx/>
              <a:buNone/>
              <a:tabLst>
                <a:tab pos="5740400" algn="l"/>
              </a:tabLst>
              <a:defRPr/>
            </a:pPr>
            <a:r>
              <a:rPr kumimoji="1" lang="zh-TW"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t>
            </a:r>
            <a:r>
              <a:rPr kumimoji="1" lang="en-US" altLang="ja-JP"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2030</a:t>
            </a:r>
            <a:r>
              <a:rPr kumimoji="1" lang="zh-TW"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年夏頃　　　　  </a:t>
            </a:r>
          </a:p>
          <a:p>
            <a:pPr marL="471600" marR="0" lvl="0" indent="0" algn="l" defTabSz="914400" rtl="0" eaLnBrk="1" fontAlgn="base" latinLnBrk="0" hangingPunct="1">
              <a:lnSpc>
                <a:spcPct val="100000"/>
              </a:lnSpc>
              <a:spcBef>
                <a:spcPts val="170"/>
              </a:spcBef>
              <a:spcAft>
                <a:spcPts val="170"/>
              </a:spcAft>
              <a:buClrTx/>
              <a:buSzTx/>
              <a:buFontTx/>
              <a:buNone/>
              <a:tabLst>
                <a:tab pos="5740400" algn="l"/>
              </a:tabLst>
              <a:defRPr/>
            </a:pPr>
            <a:r>
              <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2030</a:t>
            </a:r>
            <a:r>
              <a:rPr kumimoji="1" lang="zh-TW"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年秋頃            　開業（想定）</a:t>
            </a:r>
            <a:endPar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pic>
        <p:nvPicPr>
          <p:cNvPr id="18" name="図 17">
            <a:extLst>
              <a:ext uri="{FF2B5EF4-FFF2-40B4-BE49-F238E27FC236}">
                <a16:creationId xmlns:a16="http://schemas.microsoft.com/office/drawing/2014/main" id="{97A0AC33-18F8-4190-A4B9-AF30E34E944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394209" y="1226577"/>
            <a:ext cx="3573795" cy="2008472"/>
          </a:xfrm>
          <a:prstGeom prst="rect">
            <a:avLst/>
          </a:prstGeom>
        </p:spPr>
      </p:pic>
      <p:sp>
        <p:nvSpPr>
          <p:cNvPr id="14" name="Rectangle 5">
            <a:extLst>
              <a:ext uri="{FF2B5EF4-FFF2-40B4-BE49-F238E27FC236}">
                <a16:creationId xmlns:a16="http://schemas.microsoft.com/office/drawing/2014/main" id="{04A9D77D-2166-4E3C-B0F7-E1E741DA26AA}"/>
              </a:ext>
            </a:extLst>
          </p:cNvPr>
          <p:cNvSpPr>
            <a:spLocks noChangeArrowheads="1"/>
          </p:cNvSpPr>
          <p:nvPr/>
        </p:nvSpPr>
        <p:spPr bwMode="auto">
          <a:xfrm>
            <a:off x="2356559" y="3966878"/>
            <a:ext cx="4089115" cy="456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471600" marR="0" lvl="0" indent="0" algn="l" defTabSz="914400" rtl="0" eaLnBrk="1" fontAlgn="base" latinLnBrk="0" hangingPunct="1">
              <a:lnSpc>
                <a:spcPct val="100000"/>
              </a:lnSpc>
              <a:spcBef>
                <a:spcPts val="170"/>
              </a:spcBef>
              <a:spcAft>
                <a:spcPts val="170"/>
              </a:spcAft>
              <a:buClrTx/>
              <a:buSzTx/>
              <a:buFontTx/>
              <a:buNone/>
              <a:tabLst>
                <a:tab pos="5740400" algn="l"/>
              </a:tabLst>
              <a:defRPr/>
            </a:pPr>
            <a:r>
              <a:rPr kumimoji="1" lang="zh-TW"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建設工事（想定）</a:t>
            </a:r>
          </a:p>
        </p:txBody>
      </p:sp>
    </p:spTree>
    <p:extLst>
      <p:ext uri="{BB962C8B-B14F-4D97-AF65-F5344CB8AC3E}">
        <p14:creationId xmlns:p14="http://schemas.microsoft.com/office/powerpoint/2010/main" val="2982314077"/>
      </p:ext>
    </p:extLst>
  </p:cSld>
  <p:clrMapOvr>
    <a:masterClrMapping/>
  </p:clrMapOvr>
  <p:transition/>
</p:sld>
</file>

<file path=ppt/theme/theme1.xml><?xml version="1.0" encoding="utf-8"?>
<a:theme xmlns:a="http://schemas.openxmlformats.org/drawingml/2006/main" name="1_標準デザイン">
  <a:themeElements>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24433</TotalTime>
  <Words>1748</Words>
  <PresentationFormat>ワイド画面</PresentationFormat>
  <Paragraphs>192</Paragraphs>
  <Slides>8</Slides>
  <Notes>8</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8</vt:i4>
      </vt:variant>
    </vt:vector>
  </HeadingPairs>
  <TitlesOfParts>
    <vt:vector size="15" baseType="lpstr">
      <vt:lpstr>HG創英角ｺﾞｼｯｸUB</vt:lpstr>
      <vt:lpstr>Meiryo UI</vt:lpstr>
      <vt:lpstr>ＭＳ Ｐゴシック</vt:lpstr>
      <vt:lpstr>Arial</vt:lpstr>
      <vt:lpstr>Calibri</vt:lpstr>
      <vt:lpstr>Wingdings</vt:lpstr>
      <vt:lpstr>1_標準デザイン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2025-04-24T00:02:38Z</cp:lastPrinted>
  <dcterms:created xsi:type="dcterms:W3CDTF">2018-04-03T05:35:42Z</dcterms:created>
  <dcterms:modified xsi:type="dcterms:W3CDTF">2025-04-24T01:48:00Z</dcterms:modified>
</cp:coreProperties>
</file>