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3" saveSubsetFonts="1">
  <p:sldMasterIdLst>
    <p:sldMasterId id="2147483672" r:id="rId1"/>
  </p:sldMasterIdLst>
  <p:notesMasterIdLst>
    <p:notesMasterId r:id="rId3"/>
  </p:notesMasterIdLst>
  <p:sldIdLst>
    <p:sldId id="1322"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隆" initials="松本　隆" lastIdx="3" clrIdx="0">
    <p:extLst>
      <p:ext uri="{19B8F6BF-5375-455C-9EA6-DF929625EA0E}">
        <p15:presenceInfo xmlns:p15="http://schemas.microsoft.com/office/powerpoint/2012/main" userId="松本　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3333CC"/>
    <a:srgbClr val="99CCFF"/>
    <a:srgbClr val="FFCC99"/>
    <a:srgbClr val="FF99FF"/>
    <a:srgbClr val="FFFF99"/>
    <a:srgbClr val="D0D8E8"/>
    <a:srgbClr val="4F81BD"/>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2065" autoAdjust="0"/>
  </p:normalViewPr>
  <p:slideViewPr>
    <p:cSldViewPr snapToGrid="0">
      <p:cViewPr varScale="1">
        <p:scale>
          <a:sx n="77" d="100"/>
          <a:sy n="77" d="100"/>
        </p:scale>
        <p:origin x="898" y="58"/>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8693"/>
          </a:xfrm>
          <a:prstGeom prst="rect">
            <a:avLst/>
          </a:prstGeom>
        </p:spPr>
        <p:txBody>
          <a:bodyPr vert="horz" lIns="95613" tIns="47804" rIns="95613" bIns="47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8"/>
            <a:ext cx="2949787" cy="498693"/>
          </a:xfrm>
          <a:prstGeom prst="rect">
            <a:avLst/>
          </a:prstGeom>
        </p:spPr>
        <p:txBody>
          <a:bodyPr vert="horz" lIns="95613" tIns="47804" rIns="95613" bIns="47804" rtlCol="0"/>
          <a:lstStyle>
            <a:lvl1pPr algn="r">
              <a:defRPr sz="1300"/>
            </a:lvl1pPr>
          </a:lstStyle>
          <a:p>
            <a:fld id="{8E3EBD4D-5360-43F4-B1B1-B0F7917D6AD4}" type="datetimeFigureOut">
              <a:rPr kumimoji="1" lang="ja-JP" altLang="en-US" smtClean="0"/>
              <a:t>2025/4/24</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5613" tIns="47804" rIns="95613" bIns="47804" rtlCol="0" anchor="ctr"/>
          <a:lstStyle/>
          <a:p>
            <a:endParaRPr lang="ja-JP" altLang="en-US"/>
          </a:p>
        </p:txBody>
      </p:sp>
      <p:sp>
        <p:nvSpPr>
          <p:cNvPr id="5" name="ノート プレースホルダー 4"/>
          <p:cNvSpPr>
            <a:spLocks noGrp="1"/>
          </p:cNvSpPr>
          <p:nvPr>
            <p:ph type="body" sz="quarter" idx="3"/>
          </p:nvPr>
        </p:nvSpPr>
        <p:spPr>
          <a:xfrm>
            <a:off x="680720" y="4783310"/>
            <a:ext cx="5445760" cy="3913615"/>
          </a:xfrm>
          <a:prstGeom prst="rect">
            <a:avLst/>
          </a:prstGeom>
        </p:spPr>
        <p:txBody>
          <a:bodyPr vert="horz" lIns="95613" tIns="47804" rIns="95613" bIns="478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8692"/>
          </a:xfrm>
          <a:prstGeom prst="rect">
            <a:avLst/>
          </a:prstGeom>
        </p:spPr>
        <p:txBody>
          <a:bodyPr vert="horz" lIns="95613" tIns="47804" rIns="95613" bIns="47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51"/>
            <a:ext cx="2949787" cy="498692"/>
          </a:xfrm>
          <a:prstGeom prst="rect">
            <a:avLst/>
          </a:prstGeom>
        </p:spPr>
        <p:txBody>
          <a:bodyPr vert="horz" lIns="95613" tIns="47804" rIns="95613" bIns="47804" rtlCol="0" anchor="b"/>
          <a:lstStyle>
            <a:lvl1pPr algn="r">
              <a:defRPr sz="1300"/>
            </a:lvl1pPr>
          </a:lstStyle>
          <a:p>
            <a:fld id="{5A5B959E-CADC-4A3E-95B9-4E819938289C}" type="slidenum">
              <a:rPr kumimoji="1" lang="ja-JP" altLang="en-US" smtClean="0"/>
              <a:t>‹#›</a:t>
            </a:fld>
            <a:endParaRPr kumimoji="1" lang="ja-JP" altLang="en-US"/>
          </a:p>
        </p:txBody>
      </p:sp>
    </p:spTree>
    <p:extLst>
      <p:ext uri="{BB962C8B-B14F-4D97-AF65-F5344CB8AC3E}">
        <p14:creationId xmlns:p14="http://schemas.microsoft.com/office/powerpoint/2010/main" val="234034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スライド イメージ プレースホルダ 1"/>
          <p:cNvSpPr>
            <a:spLocks noGrp="1" noRot="1" noChangeAspect="1" noTextEdit="1"/>
          </p:cNvSpPr>
          <p:nvPr>
            <p:ph type="sldImg"/>
          </p:nvPr>
        </p:nvSpPr>
        <p:spPr>
          <a:xfrm>
            <a:off x="-273050" y="293688"/>
            <a:ext cx="6985000" cy="3930650"/>
          </a:xfrm>
          <a:ln/>
        </p:spPr>
      </p:sp>
      <p:sp>
        <p:nvSpPr>
          <p:cNvPr id="104451" name="ノート プレースホルダ 2"/>
          <p:cNvSpPr>
            <a:spLocks noGrp="1"/>
          </p:cNvSpPr>
          <p:nvPr>
            <p:ph type="body" idx="1"/>
          </p:nvPr>
        </p:nvSpPr>
        <p:spPr>
          <a:xfrm>
            <a:off x="646090" y="5567812"/>
            <a:ext cx="5380060" cy="2920457"/>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10445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750">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50128" indent="-288511" defTabSz="876750">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54043" indent="-230806" defTabSz="876750">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615657" indent="-230806" defTabSz="876750">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077271" indent="-230806" defTabSz="876750">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538888" indent="-230806" defTabSz="876750"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3000504" indent="-230806" defTabSz="876750"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462120" indent="-230806" defTabSz="876750"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923736" indent="-230806" defTabSz="876750"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marL="0" marR="0" lvl="0" indent="0" algn="r" defTabSz="876750" rtl="0" eaLnBrk="1" fontAlgn="auto" latinLnBrk="0" hangingPunct="1">
              <a:lnSpc>
                <a:spcPct val="100000"/>
              </a:lnSpc>
              <a:spcBef>
                <a:spcPct val="0"/>
              </a:spcBef>
              <a:spcAft>
                <a:spcPts val="0"/>
              </a:spcAft>
              <a:buClrTx/>
              <a:buSzTx/>
              <a:buFontTx/>
              <a:buNone/>
              <a:tabLst/>
              <a:defRPr/>
            </a:pPr>
            <a:fld id="{91F06115-856E-4E54-B059-B44CD4770FB9}" type="slidenum">
              <a:rPr kumimoji="1" lang="en-US" altLang="ja-JP" sz="13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876750" rtl="0" eaLnBrk="1" fontAlgn="auto" latinLnBrk="0" hangingPunct="1">
                <a:lnSpc>
                  <a:spcPct val="100000"/>
                </a:lnSpc>
                <a:spcBef>
                  <a:spcPct val="0"/>
                </a:spcBef>
                <a:spcAft>
                  <a:spcPts val="0"/>
                </a:spcAft>
                <a:buClrTx/>
                <a:buSzTx/>
                <a:buFontTx/>
                <a:buNone/>
                <a:tabLst/>
                <a:defRPr/>
              </a:pPr>
              <a:t>53</a:t>
            </a:fld>
            <a:endParaRPr kumimoji="1" lang="en-US" altLang="ja-JP" sz="13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001728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4"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4" y="3886200"/>
            <a:ext cx="8534400" cy="1752600"/>
          </a:xfrm>
        </p:spPr>
        <p:txBody>
          <a:bodyPr/>
          <a:lstStyle>
            <a:lvl1pPr marL="0" indent="0" algn="ctr">
              <a:buNone/>
              <a:defRPr/>
            </a:lvl1pPr>
            <a:lvl2pPr marL="519262" indent="0" algn="ctr">
              <a:buNone/>
              <a:defRPr/>
            </a:lvl2pPr>
            <a:lvl3pPr marL="1038525" indent="0" algn="ctr">
              <a:buNone/>
              <a:defRPr/>
            </a:lvl3pPr>
            <a:lvl4pPr marL="1557789" indent="0" algn="ctr">
              <a:buNone/>
              <a:defRPr/>
            </a:lvl4pPr>
            <a:lvl5pPr marL="2077051" indent="0" algn="ctr">
              <a:buNone/>
              <a:defRPr/>
            </a:lvl5pPr>
            <a:lvl6pPr marL="2596315" indent="0" algn="ctr">
              <a:buNone/>
              <a:defRPr/>
            </a:lvl6pPr>
            <a:lvl7pPr marL="3115575" indent="0" algn="ctr">
              <a:buNone/>
              <a:defRPr/>
            </a:lvl7pPr>
            <a:lvl8pPr marL="3634840" indent="0" algn="ctr">
              <a:buNone/>
              <a:defRPr/>
            </a:lvl8pPr>
            <a:lvl9pPr marL="415410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0D759B-2A63-42FE-8CAF-DA3EBAB3D0D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2312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DEF12E-767A-4E9F-9C28-97186B6A87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49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4"/>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4EECE-4F75-432A-8079-26BE138441F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375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8ADFB2-13A9-4872-AE5A-9476BE3B1A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19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533"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267"/>
            </a:lvl1pPr>
            <a:lvl2pPr marL="519262" indent="0">
              <a:buNone/>
              <a:defRPr sz="2133"/>
            </a:lvl2pPr>
            <a:lvl3pPr marL="1038525" indent="0">
              <a:buNone/>
              <a:defRPr sz="1733"/>
            </a:lvl3pPr>
            <a:lvl4pPr marL="1557789" indent="0">
              <a:buNone/>
              <a:defRPr sz="1600"/>
            </a:lvl4pPr>
            <a:lvl5pPr marL="2077051" indent="0">
              <a:buNone/>
              <a:defRPr sz="1600"/>
            </a:lvl5pPr>
            <a:lvl6pPr marL="2596315" indent="0">
              <a:buNone/>
              <a:defRPr sz="1600"/>
            </a:lvl6pPr>
            <a:lvl7pPr marL="3115575" indent="0">
              <a:buNone/>
              <a:defRPr sz="1600"/>
            </a:lvl7pPr>
            <a:lvl8pPr marL="3634840" indent="0">
              <a:buNone/>
              <a:defRPr sz="1600"/>
            </a:lvl8pPr>
            <a:lvl9pPr marL="4154104" indent="0">
              <a:buNone/>
              <a:defRPr sz="16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FD0B91-7591-48B3-BC97-016D04CCE6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136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1"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03A1BCF-2FDC-4F71-8C92-99A2EC03B93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6392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3" y="1535112"/>
            <a:ext cx="5386916"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3" y="2174875"/>
            <a:ext cx="5386916"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73" y="1535112"/>
            <a:ext cx="5389033"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74C2D67-D6DE-4571-BDFB-D0964146D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8846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16EE80E-3AFE-4996-971D-3219341074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77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D28274-22DC-4DD9-8BA4-E8FDA6DE0E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087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3"/>
            <a:ext cx="4011084" cy="1162049"/>
          </a:xfrm>
        </p:spPr>
        <p:txBody>
          <a:bodyPr anchor="b"/>
          <a:lstStyle>
            <a:lvl1pPr algn="l">
              <a:defRPr sz="2267" b="1"/>
            </a:lvl1pPr>
          </a:lstStyle>
          <a:p>
            <a:r>
              <a:rPr lang="ja-JP" altLang="en-US"/>
              <a:t>マスタ タイトルの書式設定</a:t>
            </a:r>
          </a:p>
        </p:txBody>
      </p:sp>
      <p:sp>
        <p:nvSpPr>
          <p:cNvPr id="3" name="コンテンツ プレースホルダ 2"/>
          <p:cNvSpPr>
            <a:spLocks noGrp="1"/>
          </p:cNvSpPr>
          <p:nvPr>
            <p:ph idx="1"/>
          </p:nvPr>
        </p:nvSpPr>
        <p:spPr>
          <a:xfrm>
            <a:off x="4766740" y="273057"/>
            <a:ext cx="6815667" cy="5853112"/>
          </a:xfrm>
        </p:spPr>
        <p:txBody>
          <a:bodyPr/>
          <a:lstStyle>
            <a:lvl1pPr>
              <a:defRPr sz="3733"/>
            </a:lvl1pPr>
            <a:lvl2pPr>
              <a:defRPr sz="3200"/>
            </a:lvl2pPr>
            <a:lvl3pPr>
              <a:defRPr sz="2667"/>
            </a:lvl3pPr>
            <a:lvl4pPr>
              <a:defRPr sz="2267"/>
            </a:lvl4pPr>
            <a:lvl5pPr>
              <a:defRPr sz="2267"/>
            </a:lvl5pPr>
            <a:lvl6pPr>
              <a:defRPr sz="2267"/>
            </a:lvl6pPr>
            <a:lvl7pPr>
              <a:defRPr sz="2267"/>
            </a:lvl7pPr>
            <a:lvl8pPr>
              <a:defRPr sz="2267"/>
            </a:lvl8pPr>
            <a:lvl9pPr>
              <a:defRPr sz="2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4"/>
            <a:ext cx="4011084" cy="46910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56F1FC-C14E-470F-AD7C-5C9C7C744C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680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6" y="4800599"/>
            <a:ext cx="7315200" cy="566739"/>
          </a:xfrm>
        </p:spPr>
        <p:txBody>
          <a:bodyPr anchor="b"/>
          <a:lstStyle>
            <a:lvl1pPr algn="l">
              <a:defRPr sz="2267" b="1"/>
            </a:lvl1pPr>
          </a:lstStyle>
          <a:p>
            <a:r>
              <a:rPr lang="ja-JP" altLang="en-US"/>
              <a:t>マスタ タイトルの書式設定</a:t>
            </a:r>
          </a:p>
        </p:txBody>
      </p:sp>
      <p:sp>
        <p:nvSpPr>
          <p:cNvPr id="3" name="図プレースホルダ 2"/>
          <p:cNvSpPr>
            <a:spLocks noGrp="1"/>
          </p:cNvSpPr>
          <p:nvPr>
            <p:ph type="pic" idx="1"/>
          </p:nvPr>
        </p:nvSpPr>
        <p:spPr>
          <a:xfrm>
            <a:off x="2389716" y="612775"/>
            <a:ext cx="7315200" cy="4114800"/>
          </a:xfrm>
        </p:spPr>
        <p:txBody>
          <a:bodyPr/>
          <a:lstStyle>
            <a:lvl1pPr marL="0" indent="0">
              <a:buNone/>
              <a:defRPr sz="3733"/>
            </a:lvl1pPr>
            <a:lvl2pPr marL="519262" indent="0">
              <a:buNone/>
              <a:defRPr sz="3200"/>
            </a:lvl2pPr>
            <a:lvl3pPr marL="1038525" indent="0">
              <a:buNone/>
              <a:defRPr sz="2667"/>
            </a:lvl3pPr>
            <a:lvl4pPr marL="1557789" indent="0">
              <a:buNone/>
              <a:defRPr sz="2267"/>
            </a:lvl4pPr>
            <a:lvl5pPr marL="2077051" indent="0">
              <a:buNone/>
              <a:defRPr sz="2267"/>
            </a:lvl5pPr>
            <a:lvl6pPr marL="2596315" indent="0">
              <a:buNone/>
              <a:defRPr sz="2267"/>
            </a:lvl6pPr>
            <a:lvl7pPr marL="3115575" indent="0">
              <a:buNone/>
              <a:defRPr sz="2267"/>
            </a:lvl7pPr>
            <a:lvl8pPr marL="3634840" indent="0">
              <a:buNone/>
              <a:defRPr sz="2267"/>
            </a:lvl8pPr>
            <a:lvl9pPr marL="4154104" indent="0">
              <a:buNone/>
              <a:defRPr sz="2267"/>
            </a:lvl9pPr>
          </a:lstStyle>
          <a:p>
            <a:pPr lvl="0"/>
            <a:endParaRPr lang="ja-JP" altLang="en-US" noProof="0"/>
          </a:p>
        </p:txBody>
      </p:sp>
      <p:sp>
        <p:nvSpPr>
          <p:cNvPr id="4" name="テキスト プレースホルダ 3"/>
          <p:cNvSpPr>
            <a:spLocks noGrp="1"/>
          </p:cNvSpPr>
          <p:nvPr>
            <p:ph type="body" sz="half" idx="2"/>
          </p:nvPr>
        </p:nvSpPr>
        <p:spPr>
          <a:xfrm>
            <a:off x="2389716" y="5367339"/>
            <a:ext cx="7315200" cy="8048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D2261-A610-436E-B7D2-0C79F1DB1D6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915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4165600" y="6244167"/>
            <a:ext cx="3860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8737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600"/>
            </a:lvl1pPr>
          </a:lstStyle>
          <a:p>
            <a:pPr fontAlgn="base">
              <a:spcBef>
                <a:spcPct val="0"/>
              </a:spcBef>
              <a:spcAft>
                <a:spcPct val="0"/>
              </a:spcAft>
              <a:defRPr/>
            </a:pPr>
            <a:fld id="{158F117A-CDBA-493B-BEEA-DF0564C9D5E0}" type="slidenum">
              <a:rPr lang="en-US" altLang="ja-JP">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114966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kumimoji="1" sz="4933">
          <a:solidFill>
            <a:schemeClr val="tx2"/>
          </a:solidFill>
          <a:latin typeface="+mj-lt"/>
          <a:ea typeface="+mj-ea"/>
          <a:cs typeface="+mj-cs"/>
        </a:defRPr>
      </a:lvl1pPr>
      <a:lvl2pPr algn="ctr" rtl="0" eaLnBrk="0" fontAlgn="base" hangingPunct="0">
        <a:spcBef>
          <a:spcPct val="0"/>
        </a:spcBef>
        <a:spcAft>
          <a:spcPct val="0"/>
        </a:spcAft>
        <a:defRPr kumimoji="1" sz="493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93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93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933">
          <a:solidFill>
            <a:schemeClr val="tx2"/>
          </a:solidFill>
          <a:latin typeface="Arial" charset="0"/>
          <a:ea typeface="ＭＳ Ｐゴシック" pitchFamily="50" charset="-128"/>
        </a:defRPr>
      </a:lvl5pPr>
      <a:lvl6pPr marL="519262" algn="ctr" rtl="0" fontAlgn="base">
        <a:spcBef>
          <a:spcPct val="0"/>
        </a:spcBef>
        <a:spcAft>
          <a:spcPct val="0"/>
        </a:spcAft>
        <a:defRPr kumimoji="1" sz="4933">
          <a:solidFill>
            <a:schemeClr val="tx2"/>
          </a:solidFill>
          <a:latin typeface="Arial" charset="0"/>
          <a:ea typeface="ＭＳ Ｐゴシック" pitchFamily="50" charset="-128"/>
        </a:defRPr>
      </a:lvl6pPr>
      <a:lvl7pPr marL="1038525" algn="ctr" rtl="0" fontAlgn="base">
        <a:spcBef>
          <a:spcPct val="0"/>
        </a:spcBef>
        <a:spcAft>
          <a:spcPct val="0"/>
        </a:spcAft>
        <a:defRPr kumimoji="1" sz="4933">
          <a:solidFill>
            <a:schemeClr val="tx2"/>
          </a:solidFill>
          <a:latin typeface="Arial" charset="0"/>
          <a:ea typeface="ＭＳ Ｐゴシック" pitchFamily="50" charset="-128"/>
        </a:defRPr>
      </a:lvl7pPr>
      <a:lvl8pPr marL="1557789" algn="ctr" rtl="0" fontAlgn="base">
        <a:spcBef>
          <a:spcPct val="0"/>
        </a:spcBef>
        <a:spcAft>
          <a:spcPct val="0"/>
        </a:spcAft>
        <a:defRPr kumimoji="1" sz="4933">
          <a:solidFill>
            <a:schemeClr val="tx2"/>
          </a:solidFill>
          <a:latin typeface="Arial" charset="0"/>
          <a:ea typeface="ＭＳ Ｐゴシック" pitchFamily="50" charset="-128"/>
        </a:defRPr>
      </a:lvl8pPr>
      <a:lvl9pPr marL="2077051" algn="ctr" rtl="0" fontAlgn="base">
        <a:spcBef>
          <a:spcPct val="0"/>
        </a:spcBef>
        <a:spcAft>
          <a:spcPct val="0"/>
        </a:spcAft>
        <a:defRPr kumimoji="1" sz="4933">
          <a:solidFill>
            <a:schemeClr val="tx2"/>
          </a:solidFill>
          <a:latin typeface="Arial" charset="0"/>
          <a:ea typeface="ＭＳ Ｐゴシック" pitchFamily="50" charset="-128"/>
        </a:defRPr>
      </a:lvl9pPr>
    </p:titleStyle>
    <p:bodyStyle>
      <a:lvl1pPr marL="380990" indent="-380990" algn="l" rtl="0" eaLnBrk="0" fontAlgn="base" hangingPunct="0">
        <a:spcBef>
          <a:spcPct val="20000"/>
        </a:spcBef>
        <a:spcAft>
          <a:spcPct val="0"/>
        </a:spcAft>
        <a:buChar char="•"/>
        <a:defRPr kumimoji="1" sz="3733">
          <a:solidFill>
            <a:schemeClr val="tx1"/>
          </a:solidFill>
          <a:latin typeface="+mn-lt"/>
          <a:ea typeface="+mn-ea"/>
          <a:cs typeface="+mn-cs"/>
        </a:defRPr>
      </a:lvl1pPr>
      <a:lvl2pPr marL="836063" indent="-315376" algn="l" rtl="0" eaLnBrk="0" fontAlgn="base" hangingPunct="0">
        <a:spcBef>
          <a:spcPct val="20000"/>
        </a:spcBef>
        <a:spcAft>
          <a:spcPct val="0"/>
        </a:spcAft>
        <a:buChar char="–"/>
        <a:defRPr kumimoji="1" sz="3200">
          <a:solidFill>
            <a:schemeClr val="tx1"/>
          </a:solidFill>
          <a:latin typeface="+mn-lt"/>
          <a:ea typeface="+mn-ea"/>
        </a:defRPr>
      </a:lvl2pPr>
      <a:lvl3pPr marL="1291134" indent="-251878" algn="l" rtl="0" eaLnBrk="0" fontAlgn="base" hangingPunct="0">
        <a:spcBef>
          <a:spcPct val="20000"/>
        </a:spcBef>
        <a:spcAft>
          <a:spcPct val="0"/>
        </a:spcAft>
        <a:buChar char="•"/>
        <a:defRPr kumimoji="1" sz="2667">
          <a:solidFill>
            <a:schemeClr val="tx1"/>
          </a:solidFill>
          <a:latin typeface="+mn-lt"/>
          <a:ea typeface="+mn-ea"/>
        </a:defRPr>
      </a:lvl3pPr>
      <a:lvl4pPr marL="1809705" indent="-251878" algn="l" rtl="0" eaLnBrk="0" fontAlgn="base" hangingPunct="0">
        <a:spcBef>
          <a:spcPct val="20000"/>
        </a:spcBef>
        <a:spcAft>
          <a:spcPct val="0"/>
        </a:spcAft>
        <a:buChar char="–"/>
        <a:defRPr kumimoji="1" sz="2267">
          <a:solidFill>
            <a:schemeClr val="tx1"/>
          </a:solidFill>
          <a:latin typeface="+mn-lt"/>
          <a:ea typeface="+mn-ea"/>
        </a:defRPr>
      </a:lvl4pPr>
      <a:lvl5pPr marL="2330392" indent="-251878" algn="l" rtl="0" eaLnBrk="0" fontAlgn="base" hangingPunct="0">
        <a:spcBef>
          <a:spcPct val="20000"/>
        </a:spcBef>
        <a:spcAft>
          <a:spcPct val="0"/>
        </a:spcAft>
        <a:buChar char="»"/>
        <a:defRPr kumimoji="1" sz="2267">
          <a:solidFill>
            <a:schemeClr val="tx1"/>
          </a:solidFill>
          <a:latin typeface="+mn-lt"/>
          <a:ea typeface="+mn-ea"/>
        </a:defRPr>
      </a:lvl5pPr>
      <a:lvl6pPr marL="2855946" indent="-259631" algn="l" rtl="0" fontAlgn="base">
        <a:spcBef>
          <a:spcPct val="20000"/>
        </a:spcBef>
        <a:spcAft>
          <a:spcPct val="0"/>
        </a:spcAft>
        <a:buChar char="»"/>
        <a:defRPr kumimoji="1" sz="2267">
          <a:solidFill>
            <a:schemeClr val="tx1"/>
          </a:solidFill>
          <a:latin typeface="+mn-lt"/>
          <a:ea typeface="+mn-ea"/>
        </a:defRPr>
      </a:lvl6pPr>
      <a:lvl7pPr marL="3375208" indent="-259631" algn="l" rtl="0" fontAlgn="base">
        <a:spcBef>
          <a:spcPct val="20000"/>
        </a:spcBef>
        <a:spcAft>
          <a:spcPct val="0"/>
        </a:spcAft>
        <a:buChar char="»"/>
        <a:defRPr kumimoji="1" sz="2267">
          <a:solidFill>
            <a:schemeClr val="tx1"/>
          </a:solidFill>
          <a:latin typeface="+mn-lt"/>
          <a:ea typeface="+mn-ea"/>
        </a:defRPr>
      </a:lvl7pPr>
      <a:lvl8pPr marL="3894473" indent="-259631" algn="l" rtl="0" fontAlgn="base">
        <a:spcBef>
          <a:spcPct val="20000"/>
        </a:spcBef>
        <a:spcAft>
          <a:spcPct val="0"/>
        </a:spcAft>
        <a:buChar char="»"/>
        <a:defRPr kumimoji="1" sz="2267">
          <a:solidFill>
            <a:schemeClr val="tx1"/>
          </a:solidFill>
          <a:latin typeface="+mn-lt"/>
          <a:ea typeface="+mn-ea"/>
        </a:defRPr>
      </a:lvl8pPr>
      <a:lvl9pPr marL="4413738" indent="-259631" algn="l" rtl="0" fontAlgn="base">
        <a:spcBef>
          <a:spcPct val="20000"/>
        </a:spcBef>
        <a:spcAft>
          <a:spcPct val="0"/>
        </a:spcAft>
        <a:buChar char="»"/>
        <a:defRPr kumimoji="1" sz="2267">
          <a:solidFill>
            <a:schemeClr val="tx1"/>
          </a:solidFill>
          <a:latin typeface="+mn-lt"/>
          <a:ea typeface="+mn-ea"/>
        </a:defRPr>
      </a:lvl9pPr>
    </p:bodyStyle>
    <p:otherStyle>
      <a:defPPr>
        <a:defRPr lang="ja-JP"/>
      </a:defPPr>
      <a:lvl1pPr marL="0" algn="l" defTabSz="1038525" rtl="0" eaLnBrk="1" latinLnBrk="0" hangingPunct="1">
        <a:defRPr kumimoji="1" sz="2133" kern="1200">
          <a:solidFill>
            <a:schemeClr val="tx1"/>
          </a:solidFill>
          <a:latin typeface="+mn-lt"/>
          <a:ea typeface="+mn-ea"/>
          <a:cs typeface="+mn-cs"/>
        </a:defRPr>
      </a:lvl1pPr>
      <a:lvl2pPr marL="519262" algn="l" defTabSz="1038525" rtl="0" eaLnBrk="1" latinLnBrk="0" hangingPunct="1">
        <a:defRPr kumimoji="1" sz="2133" kern="1200">
          <a:solidFill>
            <a:schemeClr val="tx1"/>
          </a:solidFill>
          <a:latin typeface="+mn-lt"/>
          <a:ea typeface="+mn-ea"/>
          <a:cs typeface="+mn-cs"/>
        </a:defRPr>
      </a:lvl2pPr>
      <a:lvl3pPr marL="1038525" algn="l" defTabSz="1038525" rtl="0" eaLnBrk="1" latinLnBrk="0" hangingPunct="1">
        <a:defRPr kumimoji="1" sz="2133" kern="1200">
          <a:solidFill>
            <a:schemeClr val="tx1"/>
          </a:solidFill>
          <a:latin typeface="+mn-lt"/>
          <a:ea typeface="+mn-ea"/>
          <a:cs typeface="+mn-cs"/>
        </a:defRPr>
      </a:lvl3pPr>
      <a:lvl4pPr marL="1557789" algn="l" defTabSz="1038525" rtl="0" eaLnBrk="1" latinLnBrk="0" hangingPunct="1">
        <a:defRPr kumimoji="1" sz="2133" kern="1200">
          <a:solidFill>
            <a:schemeClr val="tx1"/>
          </a:solidFill>
          <a:latin typeface="+mn-lt"/>
          <a:ea typeface="+mn-ea"/>
          <a:cs typeface="+mn-cs"/>
        </a:defRPr>
      </a:lvl4pPr>
      <a:lvl5pPr marL="2077051" algn="l" defTabSz="1038525" rtl="0" eaLnBrk="1" latinLnBrk="0" hangingPunct="1">
        <a:defRPr kumimoji="1" sz="2133" kern="1200">
          <a:solidFill>
            <a:schemeClr val="tx1"/>
          </a:solidFill>
          <a:latin typeface="+mn-lt"/>
          <a:ea typeface="+mn-ea"/>
          <a:cs typeface="+mn-cs"/>
        </a:defRPr>
      </a:lvl5pPr>
      <a:lvl6pPr marL="2596315" algn="l" defTabSz="1038525" rtl="0" eaLnBrk="1" latinLnBrk="0" hangingPunct="1">
        <a:defRPr kumimoji="1" sz="2133" kern="1200">
          <a:solidFill>
            <a:schemeClr val="tx1"/>
          </a:solidFill>
          <a:latin typeface="+mn-lt"/>
          <a:ea typeface="+mn-ea"/>
          <a:cs typeface="+mn-cs"/>
        </a:defRPr>
      </a:lvl6pPr>
      <a:lvl7pPr marL="3115575" algn="l" defTabSz="1038525" rtl="0" eaLnBrk="1" latinLnBrk="0" hangingPunct="1">
        <a:defRPr kumimoji="1" sz="2133" kern="1200">
          <a:solidFill>
            <a:schemeClr val="tx1"/>
          </a:solidFill>
          <a:latin typeface="+mn-lt"/>
          <a:ea typeface="+mn-ea"/>
          <a:cs typeface="+mn-cs"/>
        </a:defRPr>
      </a:lvl7pPr>
      <a:lvl8pPr marL="3634840" algn="l" defTabSz="1038525" rtl="0" eaLnBrk="1" latinLnBrk="0" hangingPunct="1">
        <a:defRPr kumimoji="1" sz="2133" kern="1200">
          <a:solidFill>
            <a:schemeClr val="tx1"/>
          </a:solidFill>
          <a:latin typeface="+mn-lt"/>
          <a:ea typeface="+mn-ea"/>
          <a:cs typeface="+mn-cs"/>
        </a:defRPr>
      </a:lvl8pPr>
      <a:lvl9pPr marL="4154104" algn="l" defTabSz="103852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city.osaka.lg.jp/fukushutosuishin/page/0000525741.html"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hyperlink" Target="https://www.city.osaka.lg.jp/contents/wdu300/fukushuto_vision_guide/" TargetMode="External"/><Relationship Id="rId10" Type="http://schemas.openxmlformats.org/officeDocument/2006/relationships/hyperlink" Target="https://www.city.osaka.lg.jp/fukushutosuishin/page/0000540938.html" TargetMode="External"/><Relationship Id="rId4" Type="http://schemas.openxmlformats.org/officeDocument/2006/relationships/hyperlink" Target="https://www.city.osaka.lg.jp/fukushutosuishin/page/0000406575.html"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6"/>
          <p:cNvSpPr>
            <a:spLocks noChangeArrowheads="1"/>
          </p:cNvSpPr>
          <p:nvPr/>
        </p:nvSpPr>
        <p:spPr bwMode="auto">
          <a:xfrm>
            <a:off x="1" y="0"/>
            <a:ext cx="12191999" cy="643467"/>
          </a:xfrm>
          <a:prstGeom prst="rect">
            <a:avLst/>
          </a:prstGeom>
          <a:solidFill>
            <a:srgbClr val="FFC000"/>
          </a:solidFill>
          <a:ln w="28575" algn="ctr">
            <a:noFill/>
            <a:miter lim="800000"/>
            <a:headEnd/>
            <a:tailEnd/>
          </a:ln>
          <a:effectLst/>
        </p:spPr>
        <p:txBody>
          <a:bodyPr wrap="none" lIns="139245" tIns="69623" rIns="139245" bIns="69623"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4267" b="1" i="0" u="none" strike="noStrike" kern="1200" cap="none" spc="0" normalizeH="0" baseline="0" noProof="0" dirty="0">
                <a:ln w="12700">
                  <a:solidFill>
                    <a:srgbClr val="808080"/>
                  </a:solidFill>
                  <a:prstDash val="solid"/>
                </a:ln>
                <a:solidFill>
                  <a:srgbClr val="FFFFFF"/>
                </a:solidFill>
                <a:effectLst>
                  <a:outerShdw blurRad="41275" dist="20320" dir="1800000" algn="tl" rotWithShape="0">
                    <a:srgbClr val="000000">
                      <a:alpha val="40000"/>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新たな自治の仕組みの構築</a:t>
            </a:r>
          </a:p>
        </p:txBody>
      </p:sp>
      <p:sp>
        <p:nvSpPr>
          <p:cNvPr id="14" name="Rectangle 4"/>
          <p:cNvSpPr>
            <a:spLocks noChangeArrowheads="1"/>
          </p:cNvSpPr>
          <p:nvPr/>
        </p:nvSpPr>
        <p:spPr bwMode="auto">
          <a:xfrm>
            <a:off x="0" y="624417"/>
            <a:ext cx="12194117"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733"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a:ea typeface="HG創英角ｺﾞｼｯｸUB" pitchFamily="49" charset="-128"/>
                <a:cs typeface="+mn-cs"/>
              </a:rPr>
              <a:t>副首都・大阪の実現に向けた取組の推進</a:t>
            </a:r>
          </a:p>
        </p:txBody>
      </p:sp>
      <p:sp>
        <p:nvSpPr>
          <p:cNvPr id="7" name="正方形/長方形 4"/>
          <p:cNvSpPr>
            <a:spLocks noChangeArrowheads="1"/>
          </p:cNvSpPr>
          <p:nvPr/>
        </p:nvSpPr>
        <p:spPr bwMode="auto">
          <a:xfrm>
            <a:off x="42334" y="1337734"/>
            <a:ext cx="12096751" cy="5452230"/>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ts val="1600"/>
              </a:lnSpc>
              <a:spcBef>
                <a:spcPts val="400"/>
              </a:spcBef>
              <a:spcAft>
                <a:spcPts val="667"/>
              </a:spcAft>
              <a:buClrTx/>
              <a:buSzTx/>
              <a:buFontTx/>
              <a:buNone/>
              <a:tabLst/>
              <a:defRPr/>
            </a:pPr>
            <a:endParaRPr kumimoji="1" lang="en-US" altLang="ja-JP" sz="26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10000"/>
              </a:lnSpc>
              <a:spcBef>
                <a:spcPts val="400"/>
              </a:spcBef>
              <a:spcAft>
                <a:spcPts val="400"/>
              </a:spcAft>
              <a:buClrTx/>
              <a:buSzTx/>
              <a:buFontTx/>
              <a:buNone/>
              <a:tabLst/>
              <a:defRPr/>
            </a:pPr>
            <a:r>
              <a:rPr kumimoji="1" lang="ja-JP" altLang="en-US" sz="2667"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2667"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 name="Rectangle 5"/>
          <p:cNvSpPr>
            <a:spLocks noChangeArrowheads="1"/>
          </p:cNvSpPr>
          <p:nvPr/>
        </p:nvSpPr>
        <p:spPr bwMode="auto">
          <a:xfrm>
            <a:off x="197885" y="5493239"/>
            <a:ext cx="11863919" cy="105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3"/>
              </a:rPr>
              <a:t>大阪の発展に向けた</a:t>
            </a:r>
            <a:r>
              <a:rPr kumimoji="1" lang="ja-JP" altLang="en-US" sz="2133"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hlinkClick r:id="rId3"/>
              </a:rPr>
              <a:t>府市の一体的な行政運営の推進</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3"/>
              </a:rPr>
              <a:t>に</a:t>
            </a:r>
            <a:r>
              <a:rPr kumimoji="1" lang="ja-JP" altLang="en-US" sz="2133"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hlinkClick r:id="rId3"/>
              </a:rPr>
              <a:t>関する</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3"/>
              </a:rPr>
              <a:t>取組</a:t>
            </a:r>
            <a:endParaRPr kumimoji="1" lang="en-US" altLang="ja-JP"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23888" marR="0" lvl="0" indent="-342900" algn="l" defTabSz="914400" rtl="0" eaLnBrk="1" fontAlgn="auto" latinLnBrk="0" hangingPunct="1">
              <a:lnSpc>
                <a:spcPct val="100000"/>
              </a:lnSpc>
              <a:spcBef>
                <a:spcPts val="0"/>
              </a:spcBef>
              <a:spcAft>
                <a:spcPts val="40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「大阪市及び大阪府における一体的な行政運営の推進に関する条例」に基づき、大阪の成長・発展に向けて</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00013"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府市が一体的に取り組む重要施策に関する方針等を副首都推進本部（大阪府市）会議で協議</a:t>
            </a:r>
            <a:endParaRPr kumimoji="1" lang="en-US" altLang="ja-JP" sz="1867"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25" name="グループ化 24">
            <a:extLst>
              <a:ext uri="{FF2B5EF4-FFF2-40B4-BE49-F238E27FC236}">
                <a16:creationId xmlns:a16="http://schemas.microsoft.com/office/drawing/2014/main" id="{9F739C3D-F397-CF78-E096-D62D2484BEA4}"/>
              </a:ext>
            </a:extLst>
          </p:cNvPr>
          <p:cNvGrpSpPr/>
          <p:nvPr/>
        </p:nvGrpSpPr>
        <p:grpSpPr>
          <a:xfrm>
            <a:off x="1629699" y="1509815"/>
            <a:ext cx="8932603" cy="2787202"/>
            <a:chOff x="1409293" y="1509815"/>
            <a:chExt cx="8932603" cy="2787202"/>
          </a:xfrm>
        </p:grpSpPr>
        <p:grpSp>
          <p:nvGrpSpPr>
            <p:cNvPr id="23" name="グループ化 22">
              <a:extLst>
                <a:ext uri="{FF2B5EF4-FFF2-40B4-BE49-F238E27FC236}">
                  <a16:creationId xmlns:a16="http://schemas.microsoft.com/office/drawing/2014/main" id="{DED9BFBF-069F-C11B-5CDD-0BD71AEF804D}"/>
                </a:ext>
              </a:extLst>
            </p:cNvPr>
            <p:cNvGrpSpPr/>
            <p:nvPr/>
          </p:nvGrpSpPr>
          <p:grpSpPr>
            <a:xfrm>
              <a:off x="1409293" y="1509815"/>
              <a:ext cx="5009801" cy="2787202"/>
              <a:chOff x="1409293" y="1452665"/>
              <a:chExt cx="5009801" cy="2787202"/>
            </a:xfrm>
          </p:grpSpPr>
          <p:sp>
            <p:nvSpPr>
              <p:cNvPr id="4" name="四角形: 角を丸くする 3">
                <a:extLst>
                  <a:ext uri="{FF2B5EF4-FFF2-40B4-BE49-F238E27FC236}">
                    <a16:creationId xmlns:a16="http://schemas.microsoft.com/office/drawing/2014/main" id="{2FD30E4A-BF1C-71FB-4AEA-B22CC9DB2259}"/>
                  </a:ext>
                </a:extLst>
              </p:cNvPr>
              <p:cNvSpPr/>
              <p:nvPr/>
            </p:nvSpPr>
            <p:spPr>
              <a:xfrm>
                <a:off x="1409293" y="1452665"/>
                <a:ext cx="5009801" cy="2787202"/>
              </a:xfrm>
              <a:prstGeom prst="roundRect">
                <a:avLst>
                  <a:gd name="adj" fmla="val 9833"/>
                </a:avLst>
              </a:prstGeom>
              <a:solidFill>
                <a:srgbClr val="DEE8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pSp>
            <p:nvGrpSpPr>
              <p:cNvPr id="5" name="グループ化 4">
                <a:extLst>
                  <a:ext uri="{FF2B5EF4-FFF2-40B4-BE49-F238E27FC236}">
                    <a16:creationId xmlns:a16="http://schemas.microsoft.com/office/drawing/2014/main" id="{02127309-D312-844C-27F8-0C21F17CEC5A}"/>
                  </a:ext>
                </a:extLst>
              </p:cNvPr>
              <p:cNvGrpSpPr/>
              <p:nvPr/>
            </p:nvGrpSpPr>
            <p:grpSpPr>
              <a:xfrm>
                <a:off x="1646321" y="2390023"/>
                <a:ext cx="4535744" cy="1692585"/>
                <a:chOff x="105411" y="2064872"/>
                <a:chExt cx="4535744" cy="1692585"/>
              </a:xfrm>
            </p:grpSpPr>
            <p:sp>
              <p:nvSpPr>
                <p:cNvPr id="8" name="楕円 7">
                  <a:extLst>
                    <a:ext uri="{FF2B5EF4-FFF2-40B4-BE49-F238E27FC236}">
                      <a16:creationId xmlns:a16="http://schemas.microsoft.com/office/drawing/2014/main" id="{9539714E-DF4D-BCB6-6AB0-E880745CE8DB}"/>
                    </a:ext>
                  </a:extLst>
                </p:cNvPr>
                <p:cNvSpPr/>
                <p:nvPr/>
              </p:nvSpPr>
              <p:spPr>
                <a:xfrm>
                  <a:off x="1006878" y="2278489"/>
                  <a:ext cx="2732810" cy="1277007"/>
                </a:xfrm>
                <a:prstGeom prst="ellipse">
                  <a:avLst/>
                </a:prstGeom>
                <a:solidFill>
                  <a:schemeClr val="bg1">
                    <a:lumMod val="95000"/>
                    <a:alpha val="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pSp>
              <p:nvGrpSpPr>
                <p:cNvPr id="9" name="グループ化 8">
                  <a:extLst>
                    <a:ext uri="{FF2B5EF4-FFF2-40B4-BE49-F238E27FC236}">
                      <a16:creationId xmlns:a16="http://schemas.microsoft.com/office/drawing/2014/main" id="{4A4225B3-2EBF-3D8B-4BAC-1FCCEDA63C2C}"/>
                    </a:ext>
                  </a:extLst>
                </p:cNvPr>
                <p:cNvGrpSpPr/>
                <p:nvPr/>
              </p:nvGrpSpPr>
              <p:grpSpPr>
                <a:xfrm>
                  <a:off x="105411" y="2064872"/>
                  <a:ext cx="4535744" cy="1692585"/>
                  <a:chOff x="105411" y="2064872"/>
                  <a:chExt cx="4535744" cy="1692585"/>
                </a:xfrm>
              </p:grpSpPr>
              <p:sp>
                <p:nvSpPr>
                  <p:cNvPr id="10" name="楕円 9">
                    <a:extLst>
                      <a:ext uri="{FF2B5EF4-FFF2-40B4-BE49-F238E27FC236}">
                        <a16:creationId xmlns:a16="http://schemas.microsoft.com/office/drawing/2014/main" id="{2D8C2B41-2EE4-A88A-19F3-BD6AA67C4687}"/>
                      </a:ext>
                    </a:extLst>
                  </p:cNvPr>
                  <p:cNvSpPr/>
                  <p:nvPr/>
                </p:nvSpPr>
                <p:spPr>
                  <a:xfrm>
                    <a:off x="1282610" y="2940982"/>
                    <a:ext cx="2181347" cy="816475"/>
                  </a:xfrm>
                  <a:prstGeom prst="ellipse">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4"/>
                      </a:rPr>
                      <a:t>首都機能の</a:t>
                    </a:r>
                    <a:endPar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4"/>
                      </a:rPr>
                      <a:t>バックアップ</a:t>
                    </a:r>
                    <a:endPar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11" name="グループ化 10">
                    <a:extLst>
                      <a:ext uri="{FF2B5EF4-FFF2-40B4-BE49-F238E27FC236}">
                        <a16:creationId xmlns:a16="http://schemas.microsoft.com/office/drawing/2014/main" id="{C434810E-A710-3332-5521-2BF3332BABEF}"/>
                      </a:ext>
                    </a:extLst>
                  </p:cNvPr>
                  <p:cNvGrpSpPr/>
                  <p:nvPr/>
                </p:nvGrpSpPr>
                <p:grpSpPr>
                  <a:xfrm>
                    <a:off x="105411" y="2064872"/>
                    <a:ext cx="4535744" cy="816475"/>
                    <a:chOff x="105411" y="2064872"/>
                    <a:chExt cx="4535744" cy="816475"/>
                  </a:xfrm>
                </p:grpSpPr>
                <p:sp>
                  <p:nvSpPr>
                    <p:cNvPr id="12" name="楕円 11">
                      <a:extLst>
                        <a:ext uri="{FF2B5EF4-FFF2-40B4-BE49-F238E27FC236}">
                          <a16:creationId xmlns:a16="http://schemas.microsoft.com/office/drawing/2014/main" id="{DE5E267A-B416-82A6-55BF-064205B57235}"/>
                        </a:ext>
                      </a:extLst>
                    </p:cNvPr>
                    <p:cNvSpPr/>
                    <p:nvPr/>
                  </p:nvSpPr>
                  <p:spPr>
                    <a:xfrm>
                      <a:off x="105411" y="2064872"/>
                      <a:ext cx="2181348" cy="816475"/>
                    </a:xfrm>
                    <a:prstGeom prst="ellipse">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経済成長</a:t>
                      </a:r>
                      <a:endPar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楕円 12">
                      <a:extLst>
                        <a:ext uri="{FF2B5EF4-FFF2-40B4-BE49-F238E27FC236}">
                          <a16:creationId xmlns:a16="http://schemas.microsoft.com/office/drawing/2014/main" id="{9C3B2FEA-C9A1-AB33-455E-3F261E625CFE}"/>
                        </a:ext>
                      </a:extLst>
                    </p:cNvPr>
                    <p:cNvSpPr/>
                    <p:nvPr/>
                  </p:nvSpPr>
                  <p:spPr>
                    <a:xfrm>
                      <a:off x="2459807" y="2064872"/>
                      <a:ext cx="2181348" cy="816475"/>
                    </a:xfrm>
                    <a:prstGeom prst="ellipse">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行政・政治</a:t>
                      </a:r>
                      <a:endPar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基盤の充実</a:t>
                      </a:r>
                      <a:endPar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grpSp>
          </p:grpSp>
          <p:sp>
            <p:nvSpPr>
              <p:cNvPr id="6" name="テキスト ボックス 5">
                <a:extLst>
                  <a:ext uri="{FF2B5EF4-FFF2-40B4-BE49-F238E27FC236}">
                    <a16:creationId xmlns:a16="http://schemas.microsoft.com/office/drawing/2014/main" id="{164DCD87-B8BE-CD23-6EE5-723EC23E2F3D}"/>
                  </a:ext>
                </a:extLst>
              </p:cNvPr>
              <p:cNvSpPr txBox="1"/>
              <p:nvPr/>
            </p:nvSpPr>
            <p:spPr>
              <a:xfrm>
                <a:off x="1646322" y="1647116"/>
                <a:ext cx="453574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10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800" b="1" i="0" u="none" strike="noStrike" kern="1200" cap="none" spc="-10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5"/>
                  </a:rPr>
                  <a:t>副首都ビジョン</a:t>
                </a:r>
                <a:r>
                  <a:rPr kumimoji="1" lang="ja-JP" altLang="en-US" sz="1800" b="1" i="0" u="none" strike="noStrike" kern="1200" cap="none" spc="-10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」を指針として、府市一体を核にオール大阪で副首都・大阪を実現していく</a:t>
                </a:r>
                <a:endParaRPr kumimoji="1" lang="en-US" altLang="ja-JP" sz="1800" b="1" i="0" u="none" strike="noStrike" kern="1200" cap="none" spc="-10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grpSp>
          <p:nvGrpSpPr>
            <p:cNvPr id="15" name="グループ化 14">
              <a:extLst>
                <a:ext uri="{FF2B5EF4-FFF2-40B4-BE49-F238E27FC236}">
                  <a16:creationId xmlns:a16="http://schemas.microsoft.com/office/drawing/2014/main" id="{ED51D17B-92C2-3DC1-8698-75B3CCE7F52C}"/>
                </a:ext>
              </a:extLst>
            </p:cNvPr>
            <p:cNvGrpSpPr/>
            <p:nvPr/>
          </p:nvGrpSpPr>
          <p:grpSpPr>
            <a:xfrm>
              <a:off x="6439745" y="1546634"/>
              <a:ext cx="3902151" cy="2700060"/>
              <a:chOff x="-726960" y="180199"/>
              <a:chExt cx="3902151" cy="2700060"/>
            </a:xfrm>
          </p:grpSpPr>
          <p:sp>
            <p:nvSpPr>
              <p:cNvPr id="16" name="ホームベース 71">
                <a:extLst>
                  <a:ext uri="{FF2B5EF4-FFF2-40B4-BE49-F238E27FC236}">
                    <a16:creationId xmlns:a16="http://schemas.microsoft.com/office/drawing/2014/main" id="{833B363C-803D-6BEF-A4D5-6ADFC24E070E}"/>
                  </a:ext>
                </a:extLst>
              </p:cNvPr>
              <p:cNvSpPr/>
              <p:nvPr/>
            </p:nvSpPr>
            <p:spPr>
              <a:xfrm rot="10800000" flipV="1">
                <a:off x="-726957" y="180199"/>
                <a:ext cx="3902148" cy="756000"/>
              </a:xfrm>
              <a:prstGeom prst="homePlate">
                <a:avLst>
                  <a:gd name="adj" fmla="val 31950"/>
                </a:avLst>
              </a:prstGeom>
              <a:solidFill>
                <a:schemeClr val="accent5">
                  <a:lumMod val="75000"/>
                </a:schemeClr>
              </a:solidFill>
              <a:ln w="19050">
                <a:solidFill>
                  <a:schemeClr val="accent1">
                    <a:shade val="50000"/>
                  </a:schemeClr>
                </a:solidFill>
              </a:ln>
              <a:effectLst/>
            </p:spPr>
            <p:style>
              <a:lnRef idx="1">
                <a:schemeClr val="accent6"/>
              </a:lnRef>
              <a:fillRef idx="2">
                <a:schemeClr val="accent6"/>
              </a:fillRef>
              <a:effectRef idx="1">
                <a:schemeClr val="accent6"/>
              </a:effectRef>
              <a:fontRef idx="minor">
                <a:schemeClr val="dk1"/>
              </a:fontRef>
            </p:style>
            <p:txBody>
              <a:bodyPr vert="horz" lIns="180000" tIns="0" rIns="0" bIns="0" rtlCol="0" anchor="ctr">
                <a:norm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1" lang="ja-JP"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世界標準の都市機能の充実</a:t>
                </a:r>
                <a:endParaRPr kumimoji="1" lang="ja-JP" altLang="ja-JP"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7" name="ホームベース 71">
                <a:extLst>
                  <a:ext uri="{FF2B5EF4-FFF2-40B4-BE49-F238E27FC236}">
                    <a16:creationId xmlns:a16="http://schemas.microsoft.com/office/drawing/2014/main" id="{BFA0D18A-39D3-26A5-ADDC-D50CEC797E18}"/>
                  </a:ext>
                </a:extLst>
              </p:cNvPr>
              <p:cNvSpPr/>
              <p:nvPr/>
            </p:nvSpPr>
            <p:spPr>
              <a:xfrm rot="10800000" flipV="1">
                <a:off x="-726957" y="1152229"/>
                <a:ext cx="3902148" cy="756000"/>
              </a:xfrm>
              <a:prstGeom prst="homePlate">
                <a:avLst>
                  <a:gd name="adj" fmla="val 31950"/>
                </a:avLst>
              </a:prstGeom>
              <a:solidFill>
                <a:schemeClr val="accent5">
                  <a:lumMod val="75000"/>
                </a:schemeClr>
              </a:solidFill>
              <a:ln w="19050">
                <a:solidFill>
                  <a:schemeClr val="accent1">
                    <a:shade val="50000"/>
                  </a:schemeClr>
                </a:solidFill>
              </a:ln>
              <a:effectLst/>
            </p:spPr>
            <p:style>
              <a:lnRef idx="1">
                <a:schemeClr val="accent6"/>
              </a:lnRef>
              <a:fillRef idx="2">
                <a:schemeClr val="accent6"/>
              </a:fillRef>
              <a:effectRef idx="1">
                <a:schemeClr val="accent6"/>
              </a:effectRef>
              <a:fontRef idx="minor">
                <a:schemeClr val="dk1"/>
              </a:fontRef>
            </p:style>
            <p:txBody>
              <a:bodyPr vert="horz" lIns="180000" tIns="0" rIns="0" bIns="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府市一体を核に行政体制の整備</a:t>
                </a:r>
                <a:endPar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p:txBody>
          </p:sp>
          <p:sp>
            <p:nvSpPr>
              <p:cNvPr id="18" name="ホームベース 71">
                <a:extLst>
                  <a:ext uri="{FF2B5EF4-FFF2-40B4-BE49-F238E27FC236}">
                    <a16:creationId xmlns:a16="http://schemas.microsoft.com/office/drawing/2014/main" id="{BD38E457-2F3A-970E-613B-4908E52F4ADE}"/>
                  </a:ext>
                </a:extLst>
              </p:cNvPr>
              <p:cNvSpPr/>
              <p:nvPr/>
            </p:nvSpPr>
            <p:spPr>
              <a:xfrm rot="10800000" flipV="1">
                <a:off x="-726960" y="2124259"/>
                <a:ext cx="3902147" cy="756000"/>
              </a:xfrm>
              <a:prstGeom prst="homePlate">
                <a:avLst>
                  <a:gd name="adj" fmla="val 31950"/>
                </a:avLst>
              </a:prstGeom>
              <a:solidFill>
                <a:schemeClr val="accent5">
                  <a:lumMod val="75000"/>
                </a:schemeClr>
              </a:solidFill>
              <a:ln w="19050">
                <a:solidFill>
                  <a:schemeClr val="accent1">
                    <a:shade val="50000"/>
                  </a:schemeClr>
                </a:solidFill>
              </a:ln>
              <a:effectLst/>
            </p:spPr>
            <p:style>
              <a:lnRef idx="1">
                <a:schemeClr val="accent6"/>
              </a:lnRef>
              <a:fillRef idx="2">
                <a:schemeClr val="accent6"/>
              </a:fillRef>
              <a:effectRef idx="1">
                <a:schemeClr val="accent6"/>
              </a:effectRef>
              <a:fontRef idx="minor">
                <a:schemeClr val="dk1"/>
              </a:fontRef>
            </p:style>
            <p:txBody>
              <a:bodyPr vert="horz" lIns="180000" tIns="0" rIns="0" bIns="0" rtlCol="0" anchor="ct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rPr>
                  <a:t>チャレンジを促す経済政策</a:t>
                </a:r>
                <a:endParaRPr kumimoji="1" lang="en-US" altLang="ja-JP" sz="1600" b="1" i="0" u="none" strike="noStrike" kern="1200" cap="none" spc="0" normalizeH="0" baseline="0" noProof="0" dirty="0">
                  <a:ln>
                    <a:noFill/>
                  </a:ln>
                  <a:solidFill>
                    <a:srgbClr val="000000"/>
                  </a:solidFill>
                  <a:effectLst/>
                  <a:uLnTx/>
                  <a:uFillTx/>
                  <a:latin typeface="BIZ UDゴシック" panose="020B0400000000000000" pitchFamily="49" charset="-128"/>
                  <a:ea typeface="BIZ UDゴシック" panose="020B0400000000000000" pitchFamily="49" charset="-128"/>
                  <a:cs typeface="+mn-cs"/>
                </a:endParaRPr>
              </a:p>
            </p:txBody>
          </p:sp>
        </p:grpSp>
      </p:grpSp>
      <p:sp>
        <p:nvSpPr>
          <p:cNvPr id="2" name="スライド番号プレースホルダ 3">
            <a:extLst>
              <a:ext uri="{FF2B5EF4-FFF2-40B4-BE49-F238E27FC236}">
                <a16:creationId xmlns:a16="http://schemas.microsoft.com/office/drawing/2014/main" id="{8964C2E4-9D80-673F-8EC3-2B8ACFCBD0DD}"/>
              </a:ext>
            </a:extLst>
          </p:cNvPr>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marL="0" marR="0" lvl="0" indent="0" algn="ctr" defTabSz="914400" rtl="0" eaLnBrk="1" fontAlgn="base" latinLnBrk="0" hangingPunct="1">
              <a:lnSpc>
                <a:spcPct val="100000"/>
              </a:lnSpc>
              <a:spcBef>
                <a:spcPct val="0"/>
              </a:spcBef>
              <a:spcAft>
                <a:spcPct val="0"/>
              </a:spcAft>
              <a:buClrTx/>
              <a:buSzTx/>
              <a:buFontTx/>
              <a:buNone/>
              <a:tabLst/>
              <a:defRPr/>
            </a:pPr>
            <a:fld id="{A27605D5-EED1-47A5-9BA7-35F4D0437F25}" type="slidenum">
              <a:rPr kumimoji="1" lang="en-US" altLang="ja-JP" sz="2667" b="1" i="0" u="none" strike="noStrike" kern="1200" cap="none" spc="0" normalizeH="0" baseline="0" noProof="0">
                <a:ln w="3175">
                  <a:solidFill>
                    <a:srgbClr val="808080"/>
                  </a:solidFill>
                </a:ln>
                <a:solidFill>
                  <a:srgbClr val="FFFFFF"/>
                </a:solidFill>
                <a:effectLst>
                  <a:outerShdw blurRad="38100" dist="38100" dir="2700000" algn="tl">
                    <a:srgbClr val="C0C0C0"/>
                  </a:outerShdw>
                </a:effectLst>
                <a:uLnTx/>
                <a:uFillTx/>
                <a:latin typeface="Arial"/>
                <a:ea typeface="ＭＳ Ｐゴシック"/>
                <a:cs typeface="+mn-cs"/>
              </a:rPr>
              <a:pPr marL="0" marR="0" lvl="0" indent="0" algn="ctr" defTabSz="914400" rtl="0" eaLnBrk="1" fontAlgn="base" latinLnBrk="0" hangingPunct="1">
                <a:lnSpc>
                  <a:spcPct val="100000"/>
                </a:lnSpc>
                <a:spcBef>
                  <a:spcPct val="0"/>
                </a:spcBef>
                <a:spcAft>
                  <a:spcPct val="0"/>
                </a:spcAft>
                <a:buClrTx/>
                <a:buSzTx/>
                <a:buFontTx/>
                <a:buNone/>
                <a:tabLst/>
                <a:defRPr/>
              </a:pPr>
              <a:t>53</a:t>
            </a:fld>
            <a:endParaRPr kumimoji="1" lang="en-US" altLang="ja-JP" sz="2667" b="1" i="0" u="none" strike="noStrike" kern="1200" cap="none" spc="0" normalizeH="0" baseline="0" noProof="0" dirty="0">
              <a:ln w="3175">
                <a:solidFill>
                  <a:srgbClr val="808080"/>
                </a:solidFill>
              </a:ln>
              <a:solidFill>
                <a:srgbClr val="FFFFFF"/>
              </a:solidFill>
              <a:effectLst>
                <a:outerShdw blurRad="38100" dist="38100" dir="2700000" algn="tl">
                  <a:srgbClr val="C0C0C0"/>
                </a:outerShdw>
              </a:effectLst>
              <a:uLnTx/>
              <a:uFillTx/>
              <a:latin typeface="Arial"/>
              <a:ea typeface="ＭＳ Ｐゴシック"/>
              <a:cs typeface="+mn-cs"/>
            </a:endParaRPr>
          </a:p>
        </p:txBody>
      </p:sp>
      <p:grpSp>
        <p:nvGrpSpPr>
          <p:cNvPr id="30" name="グループ化 29">
            <a:extLst>
              <a:ext uri="{FF2B5EF4-FFF2-40B4-BE49-F238E27FC236}">
                <a16:creationId xmlns:a16="http://schemas.microsoft.com/office/drawing/2014/main" id="{C159DFF1-96C0-6D98-4F62-A518DD89C5AC}"/>
              </a:ext>
            </a:extLst>
          </p:cNvPr>
          <p:cNvGrpSpPr/>
          <p:nvPr/>
        </p:nvGrpSpPr>
        <p:grpSpPr>
          <a:xfrm>
            <a:off x="10360054" y="4563694"/>
            <a:ext cx="1720806" cy="1092448"/>
            <a:chOff x="9915242" y="4469679"/>
            <a:chExt cx="1989446" cy="1262993"/>
          </a:xfrm>
        </p:grpSpPr>
        <p:pic>
          <p:nvPicPr>
            <p:cNvPr id="19" name="図 18" descr="挿絵, 部屋 が含まれている画像&#10;&#10;自動的に生成された説明">
              <a:extLst>
                <a:ext uri="{FF2B5EF4-FFF2-40B4-BE49-F238E27FC236}">
                  <a16:creationId xmlns:a16="http://schemas.microsoft.com/office/drawing/2014/main" id="{412BB580-A462-782B-FDA4-63BE5E946498}"/>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9915242" y="4469679"/>
              <a:ext cx="969163" cy="1262993"/>
            </a:xfrm>
            <a:prstGeom prst="rect">
              <a:avLst/>
            </a:prstGeom>
          </p:spPr>
        </p:pic>
        <p:grpSp>
          <p:nvGrpSpPr>
            <p:cNvPr id="21" name="グループ化 20">
              <a:extLst>
                <a:ext uri="{FF2B5EF4-FFF2-40B4-BE49-F238E27FC236}">
                  <a16:creationId xmlns:a16="http://schemas.microsoft.com/office/drawing/2014/main" id="{DBD9913B-16C6-6B3C-BE2C-479362F7277D}"/>
                </a:ext>
              </a:extLst>
            </p:cNvPr>
            <p:cNvGrpSpPr/>
            <p:nvPr/>
          </p:nvGrpSpPr>
          <p:grpSpPr>
            <a:xfrm>
              <a:off x="10860702" y="5475906"/>
              <a:ext cx="734313" cy="250263"/>
              <a:chOff x="758230" y="3826088"/>
              <a:chExt cx="1307149" cy="445492"/>
            </a:xfrm>
          </p:grpSpPr>
          <p:pic>
            <p:nvPicPr>
              <p:cNvPr id="22" name="図 21">
                <a:extLst>
                  <a:ext uri="{FF2B5EF4-FFF2-40B4-BE49-F238E27FC236}">
                    <a16:creationId xmlns:a16="http://schemas.microsoft.com/office/drawing/2014/main" id="{12F4CFFD-C06B-6835-CE30-BB53E088626B}"/>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l="53701"/>
              <a:stretch/>
            </p:blipFill>
            <p:spPr>
              <a:xfrm>
                <a:off x="758230" y="4003817"/>
                <a:ext cx="1307149" cy="267763"/>
              </a:xfrm>
              <a:prstGeom prst="rect">
                <a:avLst/>
              </a:prstGeom>
            </p:spPr>
          </p:pic>
          <p:pic>
            <p:nvPicPr>
              <p:cNvPr id="24" name="図 23">
                <a:extLst>
                  <a:ext uri="{FF2B5EF4-FFF2-40B4-BE49-F238E27FC236}">
                    <a16:creationId xmlns:a16="http://schemas.microsoft.com/office/drawing/2014/main" id="{732F5208-B024-EBA9-BE3A-DF48FFEC1CE5}"/>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r="47738"/>
              <a:stretch/>
            </p:blipFill>
            <p:spPr>
              <a:xfrm>
                <a:off x="758231" y="3826088"/>
                <a:ext cx="1307148" cy="237210"/>
              </a:xfrm>
              <a:prstGeom prst="rect">
                <a:avLst/>
              </a:prstGeom>
            </p:spPr>
          </p:pic>
        </p:grpSp>
        <p:pic>
          <p:nvPicPr>
            <p:cNvPr id="29" name="図 28">
              <a:extLst>
                <a:ext uri="{FF2B5EF4-FFF2-40B4-BE49-F238E27FC236}">
                  <a16:creationId xmlns:a16="http://schemas.microsoft.com/office/drawing/2014/main" id="{49ED1380-210C-4165-1640-E7A703C11D18}"/>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10937797" y="4605969"/>
              <a:ext cx="966891" cy="537161"/>
            </a:xfrm>
            <a:prstGeom prst="rect">
              <a:avLst/>
            </a:prstGeom>
          </p:spPr>
        </p:pic>
      </p:grpSp>
      <p:sp>
        <p:nvSpPr>
          <p:cNvPr id="3" name="Rectangle 5">
            <a:extLst>
              <a:ext uri="{FF2B5EF4-FFF2-40B4-BE49-F238E27FC236}">
                <a16:creationId xmlns:a16="http://schemas.microsoft.com/office/drawing/2014/main" id="{0A3F9B28-DECD-D68E-B5F2-7C92AB09DA09}"/>
              </a:ext>
            </a:extLst>
          </p:cNvPr>
          <p:cNvSpPr>
            <a:spLocks noChangeArrowheads="1"/>
          </p:cNvSpPr>
          <p:nvPr/>
        </p:nvSpPr>
        <p:spPr bwMode="auto">
          <a:xfrm>
            <a:off x="197885" y="4526194"/>
            <a:ext cx="9423635" cy="850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〇　</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10"/>
              </a:rPr>
              <a:t>副首都・大阪の</a:t>
            </a:r>
            <a:r>
              <a:rPr kumimoji="1" lang="ja-JP" altLang="en-US" sz="2133"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hlinkClick r:id="rId10"/>
              </a:rPr>
              <a:t>実現</a:t>
            </a:r>
            <a:r>
              <a:rPr kumimoji="1" lang="ja-JP" altLang="en-US" sz="2133"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hlinkClick r:id="rId10"/>
              </a:rPr>
              <a:t>に向けた取組の推進</a:t>
            </a:r>
            <a:endParaRPr kumimoji="1" lang="ja-JP" altLang="en-US" sz="2133" b="1" i="0" u="none" strike="dbl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623888" marR="0" lvl="1" indent="-360363"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867"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「副首都・大阪」の理解促進</a:t>
            </a:r>
            <a:r>
              <a:rPr lang="ja-JP" altLang="en-US" sz="1867" dirty="0">
                <a:latin typeface="Meiryo UI" panose="020B0604030504040204" pitchFamily="50" charset="-128"/>
                <a:ea typeface="Meiryo UI" panose="020B0604030504040204" pitchFamily="50" charset="-128"/>
              </a:rPr>
              <a:t>、</a:t>
            </a:r>
            <a:r>
              <a:rPr kumimoji="1" lang="ja-JP" altLang="en-US" sz="1867" b="0" i="0" u="none" kern="1200" cap="none" spc="0" normalizeH="0" noProof="0" dirty="0">
                <a:ln>
                  <a:noFill/>
                </a:ln>
                <a:effectLst/>
                <a:uLnTx/>
                <a:uFillTx/>
                <a:latin typeface="Meiryo UI" panose="020B0604030504040204" pitchFamily="50" charset="-128"/>
                <a:ea typeface="Meiryo UI" panose="020B0604030504040204" pitchFamily="50" charset="-128"/>
                <a:cs typeface="+mn-cs"/>
              </a:rPr>
              <a:t>副首都機能の充実強化</a:t>
            </a:r>
            <a:endParaRPr kumimoji="1" lang="en-US" altLang="ja-JP" sz="1867" b="0" i="0" u="none" kern="1200" cap="none" spc="0" normalizeH="0" noProof="0" dirty="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947499609"/>
      </p:ext>
    </p:extLst>
  </p:cSld>
  <p:clrMapOvr>
    <a:masterClrMapping/>
  </p:clrMapOvr>
  <p:transition/>
</p:sld>
</file>

<file path=ppt/theme/theme1.xml><?xml version="1.0" encoding="utf-8"?>
<a:theme xmlns:a="http://schemas.openxmlformats.org/drawingml/2006/main" name="1_標準デザイン">
  <a:themeElements>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24433</TotalTime>
  <Words>172</Words>
  <PresentationFormat>ワイド画面</PresentationFormat>
  <Paragraphs>20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UDゴシック</vt:lpstr>
      <vt:lpstr>Meiryo UI</vt:lpstr>
      <vt:lpstr>Arial</vt:lpstr>
      <vt:lpstr>Calibri</vt:lpstr>
      <vt:lpstr>Wingdings</vt:lpstr>
      <vt:lpstr>1_標準デザイン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2025-04-24T00:02:38Z</cp:lastPrinted>
  <dcterms:created xsi:type="dcterms:W3CDTF">2018-04-03T05:35:42Z</dcterms:created>
  <dcterms:modified xsi:type="dcterms:W3CDTF">2025-04-24T01:52:45Z</dcterms:modified>
</cp:coreProperties>
</file>