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sldIdLst>
    <p:sldId id="315" r:id="rId2"/>
    <p:sldId id="316" r:id="rId3"/>
    <p:sldId id="297" r:id="rId4"/>
    <p:sldId id="300" r:id="rId5"/>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FFFF"/>
    <a:srgbClr val="00A854"/>
    <a:srgbClr val="EEB34E"/>
    <a:srgbClr val="DE7253"/>
    <a:srgbClr val="F6D7A0"/>
    <a:srgbClr val="F8E2BA"/>
    <a:srgbClr val="007C58"/>
    <a:srgbClr val="FFFFCC"/>
    <a:srgbClr val="4C9AB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09" autoAdjust="0"/>
    <p:restoredTop sz="89660" autoAdjust="0"/>
  </p:normalViewPr>
  <p:slideViewPr>
    <p:cSldViewPr snapToGrid="0">
      <p:cViewPr varScale="1">
        <p:scale>
          <a:sx n="74" d="100"/>
          <a:sy n="74" d="100"/>
        </p:scale>
        <p:origin x="111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31" tIns="45716" rIns="91431"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1"/>
            <a:ext cx="2949575" cy="498475"/>
          </a:xfrm>
          <a:prstGeom prst="rect">
            <a:avLst/>
          </a:prstGeom>
        </p:spPr>
        <p:txBody>
          <a:bodyPr vert="horz" lIns="91431" tIns="45716" rIns="91431" bIns="45716" rtlCol="0"/>
          <a:lstStyle>
            <a:lvl1pPr algn="r">
              <a:defRPr sz="1200"/>
            </a:lvl1pPr>
          </a:lstStyle>
          <a:p>
            <a:fld id="{74FC6BA3-7C86-4875-947E-29023451EDCF}" type="datetimeFigureOut">
              <a:rPr kumimoji="1" lang="ja-JP" altLang="en-US" smtClean="0"/>
              <a:t>2025/10/17</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31" tIns="45716" rIns="91431" bIns="45716" rtlCol="0" anchor="ctr"/>
          <a:lstStyle/>
          <a:p>
            <a:endParaRPr lang="ja-JP" altLang="en-US"/>
          </a:p>
        </p:txBody>
      </p:sp>
      <p:sp>
        <p:nvSpPr>
          <p:cNvPr id="5" name="ノート プレースホルダー 4"/>
          <p:cNvSpPr>
            <a:spLocks noGrp="1"/>
          </p:cNvSpPr>
          <p:nvPr>
            <p:ph type="body" sz="quarter" idx="3"/>
          </p:nvPr>
        </p:nvSpPr>
        <p:spPr>
          <a:xfrm>
            <a:off x="681039" y="4783138"/>
            <a:ext cx="5445125" cy="3913187"/>
          </a:xfrm>
          <a:prstGeom prst="rect">
            <a:avLst/>
          </a:prstGeom>
        </p:spPr>
        <p:txBody>
          <a:bodyPr vert="horz" lIns="91431" tIns="45716" rIns="91431"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31" tIns="45716" rIns="91431"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4"/>
            <a:ext cx="2949575" cy="498475"/>
          </a:xfrm>
          <a:prstGeom prst="rect">
            <a:avLst/>
          </a:prstGeom>
        </p:spPr>
        <p:txBody>
          <a:bodyPr vert="horz" lIns="91431" tIns="45716" rIns="91431" bIns="45716" rtlCol="0" anchor="b"/>
          <a:lstStyle>
            <a:lvl1pPr algn="r">
              <a:defRPr sz="1200"/>
            </a:lvl1pPr>
          </a:lstStyle>
          <a:p>
            <a:fld id="{22AA06D9-B3DB-4968-A5BD-A89BEE816778}" type="slidenum">
              <a:rPr kumimoji="1" lang="ja-JP" altLang="en-US" smtClean="0"/>
              <a:t>‹#›</a:t>
            </a:fld>
            <a:endParaRPr kumimoji="1" lang="ja-JP" altLang="en-US"/>
          </a:p>
        </p:txBody>
      </p:sp>
    </p:spTree>
    <p:extLst>
      <p:ext uri="{BB962C8B-B14F-4D97-AF65-F5344CB8AC3E}">
        <p14:creationId xmlns:p14="http://schemas.microsoft.com/office/powerpoint/2010/main" val="86473308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2AA06D9-B3DB-4968-A5BD-A89BEE816778}" type="slidenum">
              <a:rPr kumimoji="1" lang="ja-JP" altLang="en-US" smtClean="0"/>
              <a:t>1</a:t>
            </a:fld>
            <a:endParaRPr kumimoji="1" lang="ja-JP" altLang="en-US"/>
          </a:p>
        </p:txBody>
      </p:sp>
    </p:spTree>
    <p:extLst>
      <p:ext uri="{BB962C8B-B14F-4D97-AF65-F5344CB8AC3E}">
        <p14:creationId xmlns:p14="http://schemas.microsoft.com/office/powerpoint/2010/main" val="4513863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2AA06D9-B3DB-4968-A5BD-A89BEE816778}" type="slidenum">
              <a:rPr kumimoji="1" lang="ja-JP" altLang="en-US" smtClean="0"/>
              <a:t>2</a:t>
            </a:fld>
            <a:endParaRPr kumimoji="1" lang="ja-JP" altLang="en-US"/>
          </a:p>
        </p:txBody>
      </p:sp>
    </p:spTree>
    <p:extLst>
      <p:ext uri="{BB962C8B-B14F-4D97-AF65-F5344CB8AC3E}">
        <p14:creationId xmlns:p14="http://schemas.microsoft.com/office/powerpoint/2010/main" val="2603259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8FFEF8F-2EA0-4A4E-A2A0-00F945B1A170}" type="slidenum">
              <a:rPr kumimoji="1" lang="ja-JP" altLang="en-US" smtClean="0"/>
              <a:t>3</a:t>
            </a:fld>
            <a:endParaRPr kumimoji="1" lang="ja-JP" altLang="en-US"/>
          </a:p>
        </p:txBody>
      </p:sp>
    </p:spTree>
    <p:extLst>
      <p:ext uri="{BB962C8B-B14F-4D97-AF65-F5344CB8AC3E}">
        <p14:creationId xmlns:p14="http://schemas.microsoft.com/office/powerpoint/2010/main" val="29572172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79AE0E-14C9-44CB-AD01-7E6672836F7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B6AE709-8F84-308F-71A4-BE32C04AA70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EE1CB26-EC1E-39E2-F65B-72070DABD22E}"/>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8A2FF53-97DF-103A-BA2F-A6A9FA6C5293}"/>
              </a:ext>
            </a:extLst>
          </p:cNvPr>
          <p:cNvSpPr>
            <a:spLocks noGrp="1"/>
          </p:cNvSpPr>
          <p:nvPr>
            <p:ph type="sldNum" sz="quarter" idx="5"/>
          </p:nvPr>
        </p:nvSpPr>
        <p:spPr/>
        <p:txBody>
          <a:bodyPr/>
          <a:lstStyle/>
          <a:p>
            <a:fld id="{38FFEF8F-2EA0-4A4E-A2A0-00F945B1A170}" type="slidenum">
              <a:rPr kumimoji="1" lang="ja-JP" altLang="en-US" smtClean="0"/>
              <a:t>4</a:t>
            </a:fld>
            <a:endParaRPr kumimoji="1" lang="ja-JP" altLang="en-US"/>
          </a:p>
        </p:txBody>
      </p:sp>
    </p:spTree>
    <p:extLst>
      <p:ext uri="{BB962C8B-B14F-4D97-AF65-F5344CB8AC3E}">
        <p14:creationId xmlns:p14="http://schemas.microsoft.com/office/powerpoint/2010/main" val="1759098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0CE3A07-423B-0267-6C17-00215D57C60F}"/>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7D4E20C-296D-EC2B-3232-EB2CE0367F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2FD4DBA-EAE9-572B-F741-2E2FC83FD0FF}"/>
              </a:ext>
            </a:extLst>
          </p:cNvPr>
          <p:cNvSpPr>
            <a:spLocks noGrp="1"/>
          </p:cNvSpPr>
          <p:nvPr>
            <p:ph type="dt" sz="half" idx="10"/>
          </p:nvPr>
        </p:nvSpPr>
        <p:spPr/>
        <p:txBody>
          <a:bodyPr/>
          <a:lstStyle/>
          <a:p>
            <a:fld id="{34ED98D7-B410-4B6C-B72B-F9BE65367FAE}" type="datetimeFigureOut">
              <a:rPr kumimoji="1" lang="ja-JP" altLang="en-US" smtClean="0"/>
              <a:t>2025/10/17</a:t>
            </a:fld>
            <a:endParaRPr kumimoji="1" lang="ja-JP" altLang="en-US"/>
          </a:p>
        </p:txBody>
      </p:sp>
      <p:sp>
        <p:nvSpPr>
          <p:cNvPr id="5" name="フッター プレースホルダー 4">
            <a:extLst>
              <a:ext uri="{FF2B5EF4-FFF2-40B4-BE49-F238E27FC236}">
                <a16:creationId xmlns:a16="http://schemas.microsoft.com/office/drawing/2014/main" id="{3CE9A365-02CE-F938-7CD1-CCBC5CFD5A8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F6FF29B-B2D6-00F0-804D-7FEECDDDE6B2}"/>
              </a:ext>
            </a:extLst>
          </p:cNvPr>
          <p:cNvSpPr>
            <a:spLocks noGrp="1"/>
          </p:cNvSpPr>
          <p:nvPr>
            <p:ph type="sldNum" sz="quarter" idx="12"/>
          </p:nvPr>
        </p:nvSpPr>
        <p:spPr/>
        <p:txBody>
          <a:bodyPr/>
          <a:lstStyle/>
          <a:p>
            <a:fld id="{4254B3CD-0241-4B8E-9008-690611ED9FEF}" type="slidenum">
              <a:rPr kumimoji="1" lang="ja-JP" altLang="en-US" smtClean="0"/>
              <a:t>‹#›</a:t>
            </a:fld>
            <a:endParaRPr kumimoji="1" lang="ja-JP" altLang="en-US"/>
          </a:p>
        </p:txBody>
      </p:sp>
    </p:spTree>
    <p:extLst>
      <p:ext uri="{BB962C8B-B14F-4D97-AF65-F5344CB8AC3E}">
        <p14:creationId xmlns:p14="http://schemas.microsoft.com/office/powerpoint/2010/main" val="3845262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C9CEBD-5A37-E124-F7A5-79DC45CFBDA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FE63213-0E69-9889-54BA-55E937F667EC}"/>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B577DF1-BFE9-721D-00DF-FC351D2FD3E1}"/>
              </a:ext>
            </a:extLst>
          </p:cNvPr>
          <p:cNvSpPr>
            <a:spLocks noGrp="1"/>
          </p:cNvSpPr>
          <p:nvPr>
            <p:ph type="dt" sz="half" idx="10"/>
          </p:nvPr>
        </p:nvSpPr>
        <p:spPr/>
        <p:txBody>
          <a:bodyPr/>
          <a:lstStyle/>
          <a:p>
            <a:fld id="{34ED98D7-B410-4B6C-B72B-F9BE65367FAE}" type="datetimeFigureOut">
              <a:rPr kumimoji="1" lang="ja-JP" altLang="en-US" smtClean="0"/>
              <a:t>2025/10/17</a:t>
            </a:fld>
            <a:endParaRPr kumimoji="1" lang="ja-JP" altLang="en-US"/>
          </a:p>
        </p:txBody>
      </p:sp>
      <p:sp>
        <p:nvSpPr>
          <p:cNvPr id="5" name="フッター プレースホルダー 4">
            <a:extLst>
              <a:ext uri="{FF2B5EF4-FFF2-40B4-BE49-F238E27FC236}">
                <a16:creationId xmlns:a16="http://schemas.microsoft.com/office/drawing/2014/main" id="{1C0467AD-8D7B-E9BB-340F-4D8972681E8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22AED83-108E-2E7F-FF43-B95095AF5C7F}"/>
              </a:ext>
            </a:extLst>
          </p:cNvPr>
          <p:cNvSpPr>
            <a:spLocks noGrp="1"/>
          </p:cNvSpPr>
          <p:nvPr>
            <p:ph type="sldNum" sz="quarter" idx="12"/>
          </p:nvPr>
        </p:nvSpPr>
        <p:spPr/>
        <p:txBody>
          <a:bodyPr/>
          <a:lstStyle/>
          <a:p>
            <a:fld id="{4254B3CD-0241-4B8E-9008-690611ED9FEF}" type="slidenum">
              <a:rPr kumimoji="1" lang="ja-JP" altLang="en-US" smtClean="0"/>
              <a:t>‹#›</a:t>
            </a:fld>
            <a:endParaRPr kumimoji="1" lang="ja-JP" altLang="en-US"/>
          </a:p>
        </p:txBody>
      </p:sp>
    </p:spTree>
    <p:extLst>
      <p:ext uri="{BB962C8B-B14F-4D97-AF65-F5344CB8AC3E}">
        <p14:creationId xmlns:p14="http://schemas.microsoft.com/office/powerpoint/2010/main" val="1208034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D074DEB-9563-75DC-A06A-C1073F84A21A}"/>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11784D8-4289-358B-C9B5-49E83BAFF578}"/>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E72628A-D365-B963-7EEF-3D9EC7631784}"/>
              </a:ext>
            </a:extLst>
          </p:cNvPr>
          <p:cNvSpPr>
            <a:spLocks noGrp="1"/>
          </p:cNvSpPr>
          <p:nvPr>
            <p:ph type="dt" sz="half" idx="10"/>
          </p:nvPr>
        </p:nvSpPr>
        <p:spPr/>
        <p:txBody>
          <a:bodyPr/>
          <a:lstStyle/>
          <a:p>
            <a:fld id="{34ED98D7-B410-4B6C-B72B-F9BE65367FAE}" type="datetimeFigureOut">
              <a:rPr kumimoji="1" lang="ja-JP" altLang="en-US" smtClean="0"/>
              <a:t>2025/10/17</a:t>
            </a:fld>
            <a:endParaRPr kumimoji="1" lang="ja-JP" altLang="en-US"/>
          </a:p>
        </p:txBody>
      </p:sp>
      <p:sp>
        <p:nvSpPr>
          <p:cNvPr id="5" name="フッター プレースホルダー 4">
            <a:extLst>
              <a:ext uri="{FF2B5EF4-FFF2-40B4-BE49-F238E27FC236}">
                <a16:creationId xmlns:a16="http://schemas.microsoft.com/office/drawing/2014/main" id="{E71EAFE0-9E91-2FCE-5725-0D9D3985EBB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296B3E4-0797-69A5-31BF-0628F4D2A9FA}"/>
              </a:ext>
            </a:extLst>
          </p:cNvPr>
          <p:cNvSpPr>
            <a:spLocks noGrp="1"/>
          </p:cNvSpPr>
          <p:nvPr>
            <p:ph type="sldNum" sz="quarter" idx="12"/>
          </p:nvPr>
        </p:nvSpPr>
        <p:spPr/>
        <p:txBody>
          <a:bodyPr/>
          <a:lstStyle/>
          <a:p>
            <a:fld id="{4254B3CD-0241-4B8E-9008-690611ED9FEF}" type="slidenum">
              <a:rPr kumimoji="1" lang="ja-JP" altLang="en-US" smtClean="0"/>
              <a:t>‹#›</a:t>
            </a:fld>
            <a:endParaRPr kumimoji="1" lang="ja-JP" altLang="en-US"/>
          </a:p>
        </p:txBody>
      </p:sp>
    </p:spTree>
    <p:extLst>
      <p:ext uri="{BB962C8B-B14F-4D97-AF65-F5344CB8AC3E}">
        <p14:creationId xmlns:p14="http://schemas.microsoft.com/office/powerpoint/2010/main" val="17098930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シート">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9726503D-C180-ECDC-C298-DCAFBA013389}"/>
              </a:ext>
            </a:extLst>
          </p:cNvPr>
          <p:cNvSpPr>
            <a:spLocks noGrp="1"/>
          </p:cNvSpPr>
          <p:nvPr>
            <p:ph type="sldNum" sz="quarter" idx="12"/>
          </p:nvPr>
        </p:nvSpPr>
        <p:spPr>
          <a:xfrm>
            <a:off x="11499578" y="6342102"/>
            <a:ext cx="470452" cy="365125"/>
          </a:xfrm>
        </p:spPr>
        <p:txBody>
          <a:bodyPr/>
          <a:lstStyle/>
          <a:p>
            <a:fld id="{1E6D1F4E-F8F6-4688-89CE-AFA875CE7A59}" type="slidenum">
              <a:rPr kumimoji="1" lang="ja-JP" altLang="en-US" smtClean="0"/>
              <a:t>‹#›</a:t>
            </a:fld>
            <a:endParaRPr kumimoji="1" lang="ja-JP" altLang="en-US"/>
          </a:p>
        </p:txBody>
      </p:sp>
      <p:sp>
        <p:nvSpPr>
          <p:cNvPr id="15" name="テキスト プレースホルダー 14">
            <a:extLst>
              <a:ext uri="{FF2B5EF4-FFF2-40B4-BE49-F238E27FC236}">
                <a16:creationId xmlns:a16="http://schemas.microsoft.com/office/drawing/2014/main" id="{FAF2EDE8-757D-9AD7-977B-853616D7C9B8}"/>
              </a:ext>
            </a:extLst>
          </p:cNvPr>
          <p:cNvSpPr>
            <a:spLocks noGrp="1"/>
          </p:cNvSpPr>
          <p:nvPr>
            <p:ph type="body" sz="quarter" idx="13"/>
          </p:nvPr>
        </p:nvSpPr>
        <p:spPr>
          <a:xfrm>
            <a:off x="457199" y="368300"/>
            <a:ext cx="10896595" cy="506343"/>
          </a:xfrm>
          <a:solidFill>
            <a:schemeClr val="accent2">
              <a:lumMod val="60000"/>
              <a:lumOff val="40000"/>
            </a:schemeClr>
          </a:solidFill>
          <a:ln>
            <a:solidFill>
              <a:schemeClr val="tx1"/>
            </a:solidFill>
          </a:ln>
        </p:spPr>
        <p:txBody>
          <a:bodyPr anchor="ctr" anchorCtr="0">
            <a:noAutofit/>
          </a:bodyPr>
          <a:lstStyle>
            <a:lvl1pPr marL="0" indent="0" algn="ctr">
              <a:buNone/>
              <a:defRPr sz="2000" b="1">
                <a:solidFill>
                  <a:schemeClr val="bg1">
                    <a:lumMod val="95000"/>
                  </a:schemeClr>
                </a:solidFill>
                <a:latin typeface="BIZ UDPゴシック" panose="020B0400000000000000" pitchFamily="50" charset="-128"/>
                <a:ea typeface="BIZ UDPゴシック" panose="020B0400000000000000" pitchFamily="50" charset="-128"/>
              </a:defRPr>
            </a:lvl1pPr>
            <a:lvl2pPr>
              <a:defRPr sz="1800">
                <a:latin typeface="BIZ UDPゴシック" panose="020B0400000000000000" pitchFamily="50" charset="-128"/>
                <a:ea typeface="BIZ UDPゴシック" panose="020B0400000000000000" pitchFamily="50" charset="-128"/>
              </a:defRPr>
            </a:lvl2pPr>
            <a:lvl3pPr>
              <a:defRPr sz="1800">
                <a:latin typeface="BIZ UDPゴシック" panose="020B0400000000000000" pitchFamily="50" charset="-128"/>
                <a:ea typeface="BIZ UDPゴシック" panose="020B0400000000000000" pitchFamily="50" charset="-128"/>
              </a:defRPr>
            </a:lvl3pPr>
            <a:lvl4pPr>
              <a:defRPr sz="1800">
                <a:latin typeface="BIZ UDPゴシック" panose="020B0400000000000000" pitchFamily="50" charset="-128"/>
                <a:ea typeface="BIZ UDPゴシック" panose="020B0400000000000000" pitchFamily="50" charset="-128"/>
              </a:defRPr>
            </a:lvl4pPr>
            <a:lvl5pPr>
              <a:defRPr sz="1800">
                <a:latin typeface="BIZ UDPゴシック" panose="020B0400000000000000" pitchFamily="50" charset="-128"/>
                <a:ea typeface="BIZ UDPゴシック" panose="020B0400000000000000" pitchFamily="50" charset="-128"/>
              </a:defRPr>
            </a:lvl5pPr>
          </a:lstStyle>
          <a:p>
            <a:pPr lvl="0"/>
            <a:endParaRPr kumimoji="1" lang="ja-JP" altLang="en-US" dirty="0"/>
          </a:p>
        </p:txBody>
      </p:sp>
      <p:sp>
        <p:nvSpPr>
          <p:cNvPr id="32" name="テキスト プレースホルダー 29">
            <a:extLst>
              <a:ext uri="{FF2B5EF4-FFF2-40B4-BE49-F238E27FC236}">
                <a16:creationId xmlns:a16="http://schemas.microsoft.com/office/drawing/2014/main" id="{898A5849-056E-17B3-BF52-1BE4276F32E2}"/>
              </a:ext>
            </a:extLst>
          </p:cNvPr>
          <p:cNvSpPr>
            <a:spLocks noGrp="1"/>
          </p:cNvSpPr>
          <p:nvPr>
            <p:ph type="body" sz="quarter" idx="20" hasCustomPrompt="1"/>
          </p:nvPr>
        </p:nvSpPr>
        <p:spPr>
          <a:xfrm>
            <a:off x="457193" y="1446751"/>
            <a:ext cx="2286006" cy="338345"/>
          </a:xfrm>
          <a:solidFill>
            <a:schemeClr val="accent5"/>
          </a:solidFill>
          <a:ln>
            <a:solidFill>
              <a:schemeClr val="tx1"/>
            </a:solidFill>
          </a:ln>
        </p:spPr>
        <p:txBody>
          <a:bodyPr anchor="ctr" anchorCtr="0">
            <a:noAutofit/>
          </a:bodyPr>
          <a:lstStyle>
            <a:lvl1pPr marL="0" indent="0" algn="ctr">
              <a:buNone/>
              <a:defRPr sz="1600">
                <a:solidFill>
                  <a:schemeClr val="bg1"/>
                </a:solidFill>
              </a:defRPr>
            </a:lvl1pPr>
          </a:lstStyle>
          <a:p>
            <a:pPr lvl="0"/>
            <a:r>
              <a:rPr kumimoji="1" lang="ja-JP" altLang="en-US" dirty="0"/>
              <a:t>現状と課題</a:t>
            </a:r>
          </a:p>
        </p:txBody>
      </p:sp>
      <p:sp>
        <p:nvSpPr>
          <p:cNvPr id="36" name="テキスト プレースホルダー 16">
            <a:extLst>
              <a:ext uri="{FF2B5EF4-FFF2-40B4-BE49-F238E27FC236}">
                <a16:creationId xmlns:a16="http://schemas.microsoft.com/office/drawing/2014/main" id="{BC5D6F8C-2057-AD3D-D72F-8FF59E7B077F}"/>
              </a:ext>
            </a:extLst>
          </p:cNvPr>
          <p:cNvSpPr>
            <a:spLocks noGrp="1"/>
          </p:cNvSpPr>
          <p:nvPr>
            <p:ph type="body" sz="quarter" idx="23"/>
          </p:nvPr>
        </p:nvSpPr>
        <p:spPr>
          <a:xfrm>
            <a:off x="457193" y="1869009"/>
            <a:ext cx="10896595" cy="2481861"/>
          </a:xfrm>
          <a:ln>
            <a:solidFill>
              <a:schemeClr val="tx1"/>
            </a:solidFill>
          </a:ln>
        </p:spPr>
        <p:txBody>
          <a:bodyPr lIns="72000" anchor="t" anchorCtr="0">
            <a:noAutofit/>
          </a:bodyPr>
          <a:lstStyle>
            <a:lvl1pPr>
              <a:defRPr sz="2400">
                <a:latin typeface="BIZ UDPゴシック" panose="020B0400000000000000" pitchFamily="50" charset="-128"/>
                <a:ea typeface="BIZ UDPゴシック" panose="020B0400000000000000" pitchFamily="50" charset="-128"/>
              </a:defRPr>
            </a:lvl1pPr>
            <a:lvl2pPr marL="182563" indent="0" algn="l">
              <a:buNone/>
              <a:defRPr>
                <a:latin typeface="BIZ UDPゴシック" panose="020B0400000000000000" pitchFamily="50" charset="-128"/>
                <a:ea typeface="BIZ UDPゴシック" panose="020B0400000000000000" pitchFamily="50" charset="-128"/>
              </a:defRPr>
            </a:lvl2pPr>
            <a:lvl3pPr>
              <a:defRPr/>
            </a:lvl3pPr>
            <a:lvl4pPr>
              <a:defRPr/>
            </a:lvl4pPr>
            <a:lvl5pPr>
              <a:defRPr/>
            </a:lvl5pPr>
          </a:lstStyle>
          <a:p>
            <a:pPr lvl="1"/>
            <a:endParaRPr kumimoji="1" lang="ja-JP" altLang="en-US" dirty="0"/>
          </a:p>
        </p:txBody>
      </p:sp>
      <p:sp>
        <p:nvSpPr>
          <p:cNvPr id="40" name="テキスト プレースホルダー 16">
            <a:extLst>
              <a:ext uri="{FF2B5EF4-FFF2-40B4-BE49-F238E27FC236}">
                <a16:creationId xmlns:a16="http://schemas.microsoft.com/office/drawing/2014/main" id="{A2723636-4AC9-4BBE-CA6F-47EF293405ED}"/>
              </a:ext>
            </a:extLst>
          </p:cNvPr>
          <p:cNvSpPr>
            <a:spLocks noGrp="1"/>
          </p:cNvSpPr>
          <p:nvPr>
            <p:ph type="body" sz="quarter" idx="25"/>
          </p:nvPr>
        </p:nvSpPr>
        <p:spPr>
          <a:xfrm>
            <a:off x="457193" y="4797750"/>
            <a:ext cx="6818249" cy="1909477"/>
          </a:xfrm>
          <a:ln>
            <a:solidFill>
              <a:schemeClr val="tx1"/>
            </a:solidFill>
          </a:ln>
        </p:spPr>
        <p:txBody>
          <a:bodyPr lIns="72000" anchor="t" anchorCtr="0">
            <a:noAutofit/>
          </a:bodyPr>
          <a:lstStyle>
            <a:lvl1pPr>
              <a:defRPr sz="2400">
                <a:latin typeface="BIZ UDPゴシック" panose="020B0400000000000000" pitchFamily="50" charset="-128"/>
                <a:ea typeface="BIZ UDPゴシック" panose="020B0400000000000000" pitchFamily="50" charset="-128"/>
              </a:defRPr>
            </a:lvl1pPr>
            <a:lvl2pPr marL="182563" indent="0" algn="l">
              <a:buNone/>
              <a:defRPr sz="1400">
                <a:latin typeface="BIZ UDPゴシック" panose="020B0400000000000000" pitchFamily="50" charset="-128"/>
                <a:ea typeface="BIZ UDPゴシック" panose="020B0400000000000000" pitchFamily="50" charset="-128"/>
              </a:defRPr>
            </a:lvl2pPr>
            <a:lvl3pPr>
              <a:defRPr/>
            </a:lvl3pPr>
            <a:lvl4pPr>
              <a:defRPr/>
            </a:lvl4pPr>
            <a:lvl5pPr>
              <a:defRPr/>
            </a:lvl5pPr>
          </a:lstStyle>
          <a:p>
            <a:pPr lvl="1"/>
            <a:endParaRPr kumimoji="1" lang="ja-JP" altLang="en-US" dirty="0"/>
          </a:p>
        </p:txBody>
      </p:sp>
      <p:sp>
        <p:nvSpPr>
          <p:cNvPr id="4" name="テキスト プレースホルダー 29">
            <a:extLst>
              <a:ext uri="{FF2B5EF4-FFF2-40B4-BE49-F238E27FC236}">
                <a16:creationId xmlns:a16="http://schemas.microsoft.com/office/drawing/2014/main" id="{DC6C0B93-3300-242E-F6FE-0F06662DE541}"/>
              </a:ext>
            </a:extLst>
          </p:cNvPr>
          <p:cNvSpPr>
            <a:spLocks noGrp="1"/>
          </p:cNvSpPr>
          <p:nvPr>
            <p:ph type="body" sz="quarter" idx="26" hasCustomPrompt="1"/>
          </p:nvPr>
        </p:nvSpPr>
        <p:spPr>
          <a:xfrm>
            <a:off x="457194" y="4459405"/>
            <a:ext cx="2286006" cy="338345"/>
          </a:xfrm>
          <a:solidFill>
            <a:schemeClr val="accent5"/>
          </a:solidFill>
          <a:ln>
            <a:solidFill>
              <a:schemeClr val="tx1"/>
            </a:solidFill>
          </a:ln>
        </p:spPr>
        <p:txBody>
          <a:bodyPr anchor="ctr" anchorCtr="0">
            <a:noAutofit/>
          </a:bodyPr>
          <a:lstStyle>
            <a:lvl1pPr marL="0" indent="0" algn="ctr">
              <a:buNone/>
              <a:defRPr sz="1600">
                <a:solidFill>
                  <a:schemeClr val="bg1"/>
                </a:solidFill>
              </a:defRPr>
            </a:lvl1pPr>
          </a:lstStyle>
          <a:p>
            <a:pPr lvl="0"/>
            <a:r>
              <a:rPr kumimoji="1" lang="ja-JP" altLang="en-US" dirty="0"/>
              <a:t>具体的取組</a:t>
            </a:r>
          </a:p>
        </p:txBody>
      </p:sp>
      <p:sp>
        <p:nvSpPr>
          <p:cNvPr id="7" name="テキスト プレースホルダー 16">
            <a:extLst>
              <a:ext uri="{FF2B5EF4-FFF2-40B4-BE49-F238E27FC236}">
                <a16:creationId xmlns:a16="http://schemas.microsoft.com/office/drawing/2014/main" id="{D7275CBE-1552-C4CD-2906-37ED72A8B7D1}"/>
              </a:ext>
            </a:extLst>
          </p:cNvPr>
          <p:cNvSpPr>
            <a:spLocks noGrp="1"/>
          </p:cNvSpPr>
          <p:nvPr>
            <p:ph type="body" sz="quarter" idx="27"/>
          </p:nvPr>
        </p:nvSpPr>
        <p:spPr>
          <a:xfrm>
            <a:off x="7871795" y="4797749"/>
            <a:ext cx="3481999" cy="1909477"/>
          </a:xfrm>
          <a:ln>
            <a:solidFill>
              <a:schemeClr val="tx1"/>
            </a:solidFill>
          </a:ln>
        </p:spPr>
        <p:txBody>
          <a:bodyPr lIns="72000" anchor="t" anchorCtr="0">
            <a:noAutofit/>
          </a:bodyPr>
          <a:lstStyle>
            <a:lvl1pPr>
              <a:defRPr sz="2400">
                <a:latin typeface="BIZ UDPゴシック" panose="020B0400000000000000" pitchFamily="50" charset="-128"/>
                <a:ea typeface="BIZ UDPゴシック" panose="020B0400000000000000" pitchFamily="50" charset="-128"/>
              </a:defRPr>
            </a:lvl1pPr>
            <a:lvl2pPr marL="182563" indent="0" algn="l">
              <a:buNone/>
              <a:defRPr sz="1400">
                <a:latin typeface="BIZ UDPゴシック" panose="020B0400000000000000" pitchFamily="50" charset="-128"/>
                <a:ea typeface="BIZ UDPゴシック" panose="020B0400000000000000" pitchFamily="50" charset="-128"/>
              </a:defRPr>
            </a:lvl2pPr>
            <a:lvl3pPr>
              <a:defRPr/>
            </a:lvl3pPr>
            <a:lvl4pPr>
              <a:defRPr/>
            </a:lvl4pPr>
            <a:lvl5pPr>
              <a:defRPr/>
            </a:lvl5pPr>
          </a:lstStyle>
          <a:p>
            <a:pPr lvl="1"/>
            <a:endParaRPr kumimoji="1" lang="ja-JP" altLang="en-US" dirty="0"/>
          </a:p>
        </p:txBody>
      </p:sp>
      <p:sp>
        <p:nvSpPr>
          <p:cNvPr id="8" name="テキスト プレースホルダー 16">
            <a:extLst>
              <a:ext uri="{FF2B5EF4-FFF2-40B4-BE49-F238E27FC236}">
                <a16:creationId xmlns:a16="http://schemas.microsoft.com/office/drawing/2014/main" id="{161BB697-3391-BE66-117C-3499A9C8736D}"/>
              </a:ext>
            </a:extLst>
          </p:cNvPr>
          <p:cNvSpPr>
            <a:spLocks noGrp="1"/>
          </p:cNvSpPr>
          <p:nvPr>
            <p:ph type="body" sz="quarter" idx="28"/>
          </p:nvPr>
        </p:nvSpPr>
        <p:spPr>
          <a:xfrm>
            <a:off x="647702" y="993913"/>
            <a:ext cx="2664665" cy="368924"/>
          </a:xfrm>
          <a:ln>
            <a:solidFill>
              <a:schemeClr val="tx1"/>
            </a:solidFill>
          </a:ln>
        </p:spPr>
        <p:txBody>
          <a:bodyPr lIns="72000" anchor="t" anchorCtr="0">
            <a:noAutofit/>
          </a:bodyPr>
          <a:lstStyle>
            <a:lvl1pPr>
              <a:defRPr sz="2400">
                <a:latin typeface="BIZ UDPゴシック" panose="020B0400000000000000" pitchFamily="50" charset="-128"/>
                <a:ea typeface="BIZ UDPゴシック" panose="020B0400000000000000" pitchFamily="50" charset="-128"/>
              </a:defRPr>
            </a:lvl1pPr>
            <a:lvl2pPr marL="182563" indent="0" algn="l">
              <a:buNone/>
              <a:defRPr>
                <a:latin typeface="BIZ UDPゴシック" panose="020B0400000000000000" pitchFamily="50" charset="-128"/>
                <a:ea typeface="BIZ UDPゴシック" panose="020B0400000000000000" pitchFamily="50" charset="-128"/>
              </a:defRPr>
            </a:lvl2pPr>
            <a:lvl3pPr>
              <a:defRPr/>
            </a:lvl3pPr>
            <a:lvl4pPr>
              <a:defRPr/>
            </a:lvl4pPr>
            <a:lvl5pPr>
              <a:defRPr/>
            </a:lvl5pPr>
          </a:lstStyle>
          <a:p>
            <a:pPr lvl="1"/>
            <a:endParaRPr kumimoji="1" lang="ja-JP" altLang="en-US" dirty="0"/>
          </a:p>
        </p:txBody>
      </p:sp>
    </p:spTree>
    <p:extLst>
      <p:ext uri="{BB962C8B-B14F-4D97-AF65-F5344CB8AC3E}">
        <p14:creationId xmlns:p14="http://schemas.microsoft.com/office/powerpoint/2010/main" val="2900019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C904C6-98C6-8DE8-E4B7-7858064C055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4DFFA3F-B2F4-722E-D791-C1B803088DA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9FD89B0-B86B-1319-85D1-F897656ACF3D}"/>
              </a:ext>
            </a:extLst>
          </p:cNvPr>
          <p:cNvSpPr>
            <a:spLocks noGrp="1"/>
          </p:cNvSpPr>
          <p:nvPr>
            <p:ph type="dt" sz="half" idx="10"/>
          </p:nvPr>
        </p:nvSpPr>
        <p:spPr/>
        <p:txBody>
          <a:bodyPr/>
          <a:lstStyle/>
          <a:p>
            <a:fld id="{34ED98D7-B410-4B6C-B72B-F9BE65367FAE}" type="datetimeFigureOut">
              <a:rPr kumimoji="1" lang="ja-JP" altLang="en-US" smtClean="0"/>
              <a:t>2025/10/17</a:t>
            </a:fld>
            <a:endParaRPr kumimoji="1" lang="ja-JP" altLang="en-US"/>
          </a:p>
        </p:txBody>
      </p:sp>
      <p:sp>
        <p:nvSpPr>
          <p:cNvPr id="5" name="フッター プレースホルダー 4">
            <a:extLst>
              <a:ext uri="{FF2B5EF4-FFF2-40B4-BE49-F238E27FC236}">
                <a16:creationId xmlns:a16="http://schemas.microsoft.com/office/drawing/2014/main" id="{0383C444-97E0-66D4-2592-88038F2F1D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DD2C6B6-6834-F3DA-C253-B7C38D9D9412}"/>
              </a:ext>
            </a:extLst>
          </p:cNvPr>
          <p:cNvSpPr>
            <a:spLocks noGrp="1"/>
          </p:cNvSpPr>
          <p:nvPr>
            <p:ph type="sldNum" sz="quarter" idx="12"/>
          </p:nvPr>
        </p:nvSpPr>
        <p:spPr/>
        <p:txBody>
          <a:bodyPr/>
          <a:lstStyle/>
          <a:p>
            <a:fld id="{4254B3CD-0241-4B8E-9008-690611ED9FEF}" type="slidenum">
              <a:rPr kumimoji="1" lang="ja-JP" altLang="en-US" smtClean="0"/>
              <a:t>‹#›</a:t>
            </a:fld>
            <a:endParaRPr kumimoji="1" lang="ja-JP" altLang="en-US"/>
          </a:p>
        </p:txBody>
      </p:sp>
    </p:spTree>
    <p:extLst>
      <p:ext uri="{BB962C8B-B14F-4D97-AF65-F5344CB8AC3E}">
        <p14:creationId xmlns:p14="http://schemas.microsoft.com/office/powerpoint/2010/main" val="1333629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1D862D-348E-6C93-A257-F4FE422D314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2AFBDB9-341A-7327-BD9D-BE51A414933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FC74A16-F310-7667-B33D-6D6BE4FA4C43}"/>
              </a:ext>
            </a:extLst>
          </p:cNvPr>
          <p:cNvSpPr>
            <a:spLocks noGrp="1"/>
          </p:cNvSpPr>
          <p:nvPr>
            <p:ph type="dt" sz="half" idx="10"/>
          </p:nvPr>
        </p:nvSpPr>
        <p:spPr/>
        <p:txBody>
          <a:bodyPr/>
          <a:lstStyle/>
          <a:p>
            <a:fld id="{34ED98D7-B410-4B6C-B72B-F9BE65367FAE}" type="datetimeFigureOut">
              <a:rPr kumimoji="1" lang="ja-JP" altLang="en-US" smtClean="0"/>
              <a:t>2025/10/17</a:t>
            </a:fld>
            <a:endParaRPr kumimoji="1" lang="ja-JP" altLang="en-US"/>
          </a:p>
        </p:txBody>
      </p:sp>
      <p:sp>
        <p:nvSpPr>
          <p:cNvPr id="5" name="フッター プレースホルダー 4">
            <a:extLst>
              <a:ext uri="{FF2B5EF4-FFF2-40B4-BE49-F238E27FC236}">
                <a16:creationId xmlns:a16="http://schemas.microsoft.com/office/drawing/2014/main" id="{4E5FB7EE-A2A0-1EC5-0B7A-32CECBF4C60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2E03275-0597-7E59-9A7A-747B0262E9E8}"/>
              </a:ext>
            </a:extLst>
          </p:cNvPr>
          <p:cNvSpPr>
            <a:spLocks noGrp="1"/>
          </p:cNvSpPr>
          <p:nvPr>
            <p:ph type="sldNum" sz="quarter" idx="12"/>
          </p:nvPr>
        </p:nvSpPr>
        <p:spPr/>
        <p:txBody>
          <a:bodyPr/>
          <a:lstStyle/>
          <a:p>
            <a:fld id="{4254B3CD-0241-4B8E-9008-690611ED9FEF}" type="slidenum">
              <a:rPr kumimoji="1" lang="ja-JP" altLang="en-US" smtClean="0"/>
              <a:t>‹#›</a:t>
            </a:fld>
            <a:endParaRPr kumimoji="1" lang="ja-JP" altLang="en-US"/>
          </a:p>
        </p:txBody>
      </p:sp>
    </p:spTree>
    <p:extLst>
      <p:ext uri="{BB962C8B-B14F-4D97-AF65-F5344CB8AC3E}">
        <p14:creationId xmlns:p14="http://schemas.microsoft.com/office/powerpoint/2010/main" val="3671200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21C79F-576C-9323-514E-DCD75BA7A18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AE04706-32C2-6178-57E1-7DE6FD3461E8}"/>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CAD4A6B-DD9B-B886-474D-656A53904E5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35F8AF4-9FD8-18FE-FC7D-24C721AD2F09}"/>
              </a:ext>
            </a:extLst>
          </p:cNvPr>
          <p:cNvSpPr>
            <a:spLocks noGrp="1"/>
          </p:cNvSpPr>
          <p:nvPr>
            <p:ph type="dt" sz="half" idx="10"/>
          </p:nvPr>
        </p:nvSpPr>
        <p:spPr/>
        <p:txBody>
          <a:bodyPr/>
          <a:lstStyle/>
          <a:p>
            <a:fld id="{34ED98D7-B410-4B6C-B72B-F9BE65367FAE}" type="datetimeFigureOut">
              <a:rPr kumimoji="1" lang="ja-JP" altLang="en-US" smtClean="0"/>
              <a:t>2025/10/17</a:t>
            </a:fld>
            <a:endParaRPr kumimoji="1" lang="ja-JP" altLang="en-US"/>
          </a:p>
        </p:txBody>
      </p:sp>
      <p:sp>
        <p:nvSpPr>
          <p:cNvPr id="6" name="フッター プレースホルダー 5">
            <a:extLst>
              <a:ext uri="{FF2B5EF4-FFF2-40B4-BE49-F238E27FC236}">
                <a16:creationId xmlns:a16="http://schemas.microsoft.com/office/drawing/2014/main" id="{1CC0EA95-F124-7BC3-EC42-FDA76E32EFA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69C4E98-2900-A680-62B1-D6713F490B0D}"/>
              </a:ext>
            </a:extLst>
          </p:cNvPr>
          <p:cNvSpPr>
            <a:spLocks noGrp="1"/>
          </p:cNvSpPr>
          <p:nvPr>
            <p:ph type="sldNum" sz="quarter" idx="12"/>
          </p:nvPr>
        </p:nvSpPr>
        <p:spPr/>
        <p:txBody>
          <a:bodyPr/>
          <a:lstStyle/>
          <a:p>
            <a:fld id="{4254B3CD-0241-4B8E-9008-690611ED9FEF}" type="slidenum">
              <a:rPr kumimoji="1" lang="ja-JP" altLang="en-US" smtClean="0"/>
              <a:t>‹#›</a:t>
            </a:fld>
            <a:endParaRPr kumimoji="1" lang="ja-JP" altLang="en-US"/>
          </a:p>
        </p:txBody>
      </p:sp>
    </p:spTree>
    <p:extLst>
      <p:ext uri="{BB962C8B-B14F-4D97-AF65-F5344CB8AC3E}">
        <p14:creationId xmlns:p14="http://schemas.microsoft.com/office/powerpoint/2010/main" val="763121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188D32-9E79-25C6-68B3-6C67C5F209A6}"/>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40AAE8D-02A9-E3E0-8265-623A6BCAE8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266F851-31FB-E244-3C12-1146BBA19739}"/>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F616AF4-6A8F-AB73-2D94-E47F3978AC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ACD6445-9B10-1AC8-1977-2441A72968C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448A9C3D-4783-8F99-7949-0400318E770D}"/>
              </a:ext>
            </a:extLst>
          </p:cNvPr>
          <p:cNvSpPr>
            <a:spLocks noGrp="1"/>
          </p:cNvSpPr>
          <p:nvPr>
            <p:ph type="dt" sz="half" idx="10"/>
          </p:nvPr>
        </p:nvSpPr>
        <p:spPr/>
        <p:txBody>
          <a:bodyPr/>
          <a:lstStyle/>
          <a:p>
            <a:fld id="{34ED98D7-B410-4B6C-B72B-F9BE65367FAE}" type="datetimeFigureOut">
              <a:rPr kumimoji="1" lang="ja-JP" altLang="en-US" smtClean="0"/>
              <a:t>2025/10/17</a:t>
            </a:fld>
            <a:endParaRPr kumimoji="1" lang="ja-JP" altLang="en-US"/>
          </a:p>
        </p:txBody>
      </p:sp>
      <p:sp>
        <p:nvSpPr>
          <p:cNvPr id="8" name="フッター プレースホルダー 7">
            <a:extLst>
              <a:ext uri="{FF2B5EF4-FFF2-40B4-BE49-F238E27FC236}">
                <a16:creationId xmlns:a16="http://schemas.microsoft.com/office/drawing/2014/main" id="{DF8293D2-A5E4-B42C-2B46-998603B415E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1034E86-478F-771A-0A88-AF0F88A0B17F}"/>
              </a:ext>
            </a:extLst>
          </p:cNvPr>
          <p:cNvSpPr>
            <a:spLocks noGrp="1"/>
          </p:cNvSpPr>
          <p:nvPr>
            <p:ph type="sldNum" sz="quarter" idx="12"/>
          </p:nvPr>
        </p:nvSpPr>
        <p:spPr/>
        <p:txBody>
          <a:bodyPr/>
          <a:lstStyle/>
          <a:p>
            <a:fld id="{4254B3CD-0241-4B8E-9008-690611ED9FEF}" type="slidenum">
              <a:rPr kumimoji="1" lang="ja-JP" altLang="en-US" smtClean="0"/>
              <a:t>‹#›</a:t>
            </a:fld>
            <a:endParaRPr kumimoji="1" lang="ja-JP" altLang="en-US"/>
          </a:p>
        </p:txBody>
      </p:sp>
    </p:spTree>
    <p:extLst>
      <p:ext uri="{BB962C8B-B14F-4D97-AF65-F5344CB8AC3E}">
        <p14:creationId xmlns:p14="http://schemas.microsoft.com/office/powerpoint/2010/main" val="763642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900B6E-38EF-5ACD-9D45-38B774DDEB1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F87A621B-95D6-B6E4-F0AE-8FB046ECF52F}"/>
              </a:ext>
            </a:extLst>
          </p:cNvPr>
          <p:cNvSpPr>
            <a:spLocks noGrp="1"/>
          </p:cNvSpPr>
          <p:nvPr>
            <p:ph type="dt" sz="half" idx="10"/>
          </p:nvPr>
        </p:nvSpPr>
        <p:spPr/>
        <p:txBody>
          <a:bodyPr/>
          <a:lstStyle/>
          <a:p>
            <a:fld id="{34ED98D7-B410-4B6C-B72B-F9BE65367FAE}" type="datetimeFigureOut">
              <a:rPr kumimoji="1" lang="ja-JP" altLang="en-US" smtClean="0"/>
              <a:t>2025/10/17</a:t>
            </a:fld>
            <a:endParaRPr kumimoji="1" lang="ja-JP" altLang="en-US"/>
          </a:p>
        </p:txBody>
      </p:sp>
      <p:sp>
        <p:nvSpPr>
          <p:cNvPr id="4" name="フッター プレースホルダー 3">
            <a:extLst>
              <a:ext uri="{FF2B5EF4-FFF2-40B4-BE49-F238E27FC236}">
                <a16:creationId xmlns:a16="http://schemas.microsoft.com/office/drawing/2014/main" id="{0677C25F-74E8-CB1C-7289-773BA207321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ADF0438-90C5-C1EB-9FD1-2AE325C1F4F2}"/>
              </a:ext>
            </a:extLst>
          </p:cNvPr>
          <p:cNvSpPr>
            <a:spLocks noGrp="1"/>
          </p:cNvSpPr>
          <p:nvPr>
            <p:ph type="sldNum" sz="quarter" idx="12"/>
          </p:nvPr>
        </p:nvSpPr>
        <p:spPr/>
        <p:txBody>
          <a:bodyPr/>
          <a:lstStyle/>
          <a:p>
            <a:fld id="{4254B3CD-0241-4B8E-9008-690611ED9FEF}" type="slidenum">
              <a:rPr kumimoji="1" lang="ja-JP" altLang="en-US" smtClean="0"/>
              <a:t>‹#›</a:t>
            </a:fld>
            <a:endParaRPr kumimoji="1" lang="ja-JP" altLang="en-US"/>
          </a:p>
        </p:txBody>
      </p:sp>
    </p:spTree>
    <p:extLst>
      <p:ext uri="{BB962C8B-B14F-4D97-AF65-F5344CB8AC3E}">
        <p14:creationId xmlns:p14="http://schemas.microsoft.com/office/powerpoint/2010/main" val="2831638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AC8393B-C045-54D1-5D62-FF0EA9CF924B}"/>
              </a:ext>
            </a:extLst>
          </p:cNvPr>
          <p:cNvSpPr>
            <a:spLocks noGrp="1"/>
          </p:cNvSpPr>
          <p:nvPr>
            <p:ph type="dt" sz="half" idx="10"/>
          </p:nvPr>
        </p:nvSpPr>
        <p:spPr/>
        <p:txBody>
          <a:bodyPr/>
          <a:lstStyle/>
          <a:p>
            <a:fld id="{34ED98D7-B410-4B6C-B72B-F9BE65367FAE}" type="datetimeFigureOut">
              <a:rPr kumimoji="1" lang="ja-JP" altLang="en-US" smtClean="0"/>
              <a:t>2025/10/17</a:t>
            </a:fld>
            <a:endParaRPr kumimoji="1" lang="ja-JP" altLang="en-US"/>
          </a:p>
        </p:txBody>
      </p:sp>
      <p:sp>
        <p:nvSpPr>
          <p:cNvPr id="3" name="フッター プレースホルダー 2">
            <a:extLst>
              <a:ext uri="{FF2B5EF4-FFF2-40B4-BE49-F238E27FC236}">
                <a16:creationId xmlns:a16="http://schemas.microsoft.com/office/drawing/2014/main" id="{CCCB31A6-BEED-7066-B044-C9E8A1D60DB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C4E7E494-37DC-D8C0-7F6F-9B83D0BF1892}"/>
              </a:ext>
            </a:extLst>
          </p:cNvPr>
          <p:cNvSpPr>
            <a:spLocks noGrp="1"/>
          </p:cNvSpPr>
          <p:nvPr>
            <p:ph type="sldNum" sz="quarter" idx="12"/>
          </p:nvPr>
        </p:nvSpPr>
        <p:spPr/>
        <p:txBody>
          <a:bodyPr/>
          <a:lstStyle/>
          <a:p>
            <a:fld id="{4254B3CD-0241-4B8E-9008-690611ED9FEF}" type="slidenum">
              <a:rPr kumimoji="1" lang="ja-JP" altLang="en-US" smtClean="0"/>
              <a:t>‹#›</a:t>
            </a:fld>
            <a:endParaRPr kumimoji="1" lang="ja-JP" altLang="en-US"/>
          </a:p>
        </p:txBody>
      </p:sp>
    </p:spTree>
    <p:extLst>
      <p:ext uri="{BB962C8B-B14F-4D97-AF65-F5344CB8AC3E}">
        <p14:creationId xmlns:p14="http://schemas.microsoft.com/office/powerpoint/2010/main" val="119841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26B4D3-D120-D3F3-AC5F-5312064BB31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22A9CC7-F8C0-8759-2AC8-FABC6D6ABA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DE17EA41-EB11-D9C0-D7E5-9BFFF479C4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C27A8EA-7C56-1693-2FB7-FE65C6319D91}"/>
              </a:ext>
            </a:extLst>
          </p:cNvPr>
          <p:cNvSpPr>
            <a:spLocks noGrp="1"/>
          </p:cNvSpPr>
          <p:nvPr>
            <p:ph type="dt" sz="half" idx="10"/>
          </p:nvPr>
        </p:nvSpPr>
        <p:spPr/>
        <p:txBody>
          <a:bodyPr/>
          <a:lstStyle/>
          <a:p>
            <a:fld id="{34ED98D7-B410-4B6C-B72B-F9BE65367FAE}" type="datetimeFigureOut">
              <a:rPr kumimoji="1" lang="ja-JP" altLang="en-US" smtClean="0"/>
              <a:t>2025/10/17</a:t>
            </a:fld>
            <a:endParaRPr kumimoji="1" lang="ja-JP" altLang="en-US"/>
          </a:p>
        </p:txBody>
      </p:sp>
      <p:sp>
        <p:nvSpPr>
          <p:cNvPr id="6" name="フッター プレースホルダー 5">
            <a:extLst>
              <a:ext uri="{FF2B5EF4-FFF2-40B4-BE49-F238E27FC236}">
                <a16:creationId xmlns:a16="http://schemas.microsoft.com/office/drawing/2014/main" id="{73630787-98DC-5697-382F-D76889D9ACA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9B18B27-E963-82FE-0FA4-913F5B24A60D}"/>
              </a:ext>
            </a:extLst>
          </p:cNvPr>
          <p:cNvSpPr>
            <a:spLocks noGrp="1"/>
          </p:cNvSpPr>
          <p:nvPr>
            <p:ph type="sldNum" sz="quarter" idx="12"/>
          </p:nvPr>
        </p:nvSpPr>
        <p:spPr/>
        <p:txBody>
          <a:bodyPr/>
          <a:lstStyle/>
          <a:p>
            <a:fld id="{4254B3CD-0241-4B8E-9008-690611ED9FEF}" type="slidenum">
              <a:rPr kumimoji="1" lang="ja-JP" altLang="en-US" smtClean="0"/>
              <a:t>‹#›</a:t>
            </a:fld>
            <a:endParaRPr kumimoji="1" lang="ja-JP" altLang="en-US"/>
          </a:p>
        </p:txBody>
      </p:sp>
    </p:spTree>
    <p:extLst>
      <p:ext uri="{BB962C8B-B14F-4D97-AF65-F5344CB8AC3E}">
        <p14:creationId xmlns:p14="http://schemas.microsoft.com/office/powerpoint/2010/main" val="1099466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D26909-0976-14D3-1D1D-B5504CA7EC7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3A267BF-37DE-DF24-A056-FC232F672C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AE13531E-7085-7119-8E30-67AB498767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2088663-49FE-2D37-BEDB-348DAD3BA27B}"/>
              </a:ext>
            </a:extLst>
          </p:cNvPr>
          <p:cNvSpPr>
            <a:spLocks noGrp="1"/>
          </p:cNvSpPr>
          <p:nvPr>
            <p:ph type="dt" sz="half" idx="10"/>
          </p:nvPr>
        </p:nvSpPr>
        <p:spPr/>
        <p:txBody>
          <a:bodyPr/>
          <a:lstStyle/>
          <a:p>
            <a:fld id="{34ED98D7-B410-4B6C-B72B-F9BE65367FAE}" type="datetimeFigureOut">
              <a:rPr kumimoji="1" lang="ja-JP" altLang="en-US" smtClean="0"/>
              <a:t>2025/10/17</a:t>
            </a:fld>
            <a:endParaRPr kumimoji="1" lang="ja-JP" altLang="en-US"/>
          </a:p>
        </p:txBody>
      </p:sp>
      <p:sp>
        <p:nvSpPr>
          <p:cNvPr id="6" name="フッター プレースホルダー 5">
            <a:extLst>
              <a:ext uri="{FF2B5EF4-FFF2-40B4-BE49-F238E27FC236}">
                <a16:creationId xmlns:a16="http://schemas.microsoft.com/office/drawing/2014/main" id="{BDF1A8F1-AD8F-E892-C10C-D0FD1AE6C4F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C15431A-6742-4457-0167-B7AB9401003D}"/>
              </a:ext>
            </a:extLst>
          </p:cNvPr>
          <p:cNvSpPr>
            <a:spLocks noGrp="1"/>
          </p:cNvSpPr>
          <p:nvPr>
            <p:ph type="sldNum" sz="quarter" idx="12"/>
          </p:nvPr>
        </p:nvSpPr>
        <p:spPr/>
        <p:txBody>
          <a:bodyPr/>
          <a:lstStyle/>
          <a:p>
            <a:fld id="{4254B3CD-0241-4B8E-9008-690611ED9FEF}" type="slidenum">
              <a:rPr kumimoji="1" lang="ja-JP" altLang="en-US" smtClean="0"/>
              <a:t>‹#›</a:t>
            </a:fld>
            <a:endParaRPr kumimoji="1" lang="ja-JP" altLang="en-US"/>
          </a:p>
        </p:txBody>
      </p:sp>
    </p:spTree>
    <p:extLst>
      <p:ext uri="{BB962C8B-B14F-4D97-AF65-F5344CB8AC3E}">
        <p14:creationId xmlns:p14="http://schemas.microsoft.com/office/powerpoint/2010/main" val="1708240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95FAFC73-CE9C-338D-4157-5D5A656A4C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0B58761-F29F-E13E-F4A7-8B71D85C60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4F29CA8-AF50-A5E2-E50A-F4847369DA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4ED98D7-B410-4B6C-B72B-F9BE65367FAE}" type="datetimeFigureOut">
              <a:rPr kumimoji="1" lang="ja-JP" altLang="en-US" smtClean="0"/>
              <a:t>2025/10/17</a:t>
            </a:fld>
            <a:endParaRPr kumimoji="1" lang="ja-JP" altLang="en-US"/>
          </a:p>
        </p:txBody>
      </p:sp>
      <p:sp>
        <p:nvSpPr>
          <p:cNvPr id="5" name="フッター プレースホルダー 4">
            <a:extLst>
              <a:ext uri="{FF2B5EF4-FFF2-40B4-BE49-F238E27FC236}">
                <a16:creationId xmlns:a16="http://schemas.microsoft.com/office/drawing/2014/main" id="{64311D25-4E96-8525-0CAA-7229F7660C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7FA73226-1687-B79D-4407-07BC91A6A5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254B3CD-0241-4B8E-9008-690611ED9FEF}" type="slidenum">
              <a:rPr kumimoji="1" lang="ja-JP" altLang="en-US" smtClean="0"/>
              <a:t>‹#›</a:t>
            </a:fld>
            <a:endParaRPr kumimoji="1" lang="ja-JP" altLang="en-US"/>
          </a:p>
        </p:txBody>
      </p:sp>
    </p:spTree>
    <p:extLst>
      <p:ext uri="{BB962C8B-B14F-4D97-AF65-F5344CB8AC3E}">
        <p14:creationId xmlns:p14="http://schemas.microsoft.com/office/powerpoint/2010/main" val="37614242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6.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0E4E6-2528-11D2-6CCC-E5864353E3AF}"/>
            </a:ext>
          </a:extLst>
        </p:cNvPr>
        <p:cNvGrpSpPr/>
        <p:nvPr/>
      </p:nvGrpSpPr>
      <p:grpSpPr>
        <a:xfrm>
          <a:off x="0" y="0"/>
          <a:ext cx="0" cy="0"/>
          <a:chOff x="0" y="0"/>
          <a:chExt cx="0" cy="0"/>
        </a:xfrm>
      </p:grpSpPr>
      <p:cxnSp>
        <p:nvCxnSpPr>
          <p:cNvPr id="11" name="直線コネクタ 10">
            <a:extLst>
              <a:ext uri="{FF2B5EF4-FFF2-40B4-BE49-F238E27FC236}">
                <a16:creationId xmlns:a16="http://schemas.microsoft.com/office/drawing/2014/main" id="{38090BBA-430C-1697-BE2E-CAD423F9B338}"/>
              </a:ext>
            </a:extLst>
          </p:cNvPr>
          <p:cNvCxnSpPr>
            <a:cxnSpLocks/>
          </p:cNvCxnSpPr>
          <p:nvPr/>
        </p:nvCxnSpPr>
        <p:spPr>
          <a:xfrm>
            <a:off x="0" y="328031"/>
            <a:ext cx="12192000" cy="0"/>
          </a:xfrm>
          <a:prstGeom prst="line">
            <a:avLst/>
          </a:prstGeom>
          <a:ln w="38100">
            <a:solidFill>
              <a:srgbClr val="007C58"/>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F24C8C14-E815-B5BB-C55B-4309B7759E47}"/>
              </a:ext>
            </a:extLst>
          </p:cNvPr>
          <p:cNvSpPr txBox="1"/>
          <p:nvPr/>
        </p:nvSpPr>
        <p:spPr>
          <a:xfrm>
            <a:off x="270381" y="502749"/>
            <a:ext cx="7644573" cy="523220"/>
          </a:xfrm>
          <a:prstGeom prst="rect">
            <a:avLst/>
          </a:prstGeom>
          <a:noFill/>
        </p:spPr>
        <p:txBody>
          <a:bodyPr wrap="square" rtlCol="0">
            <a:spAutoFit/>
          </a:bodyPr>
          <a:lstStyle>
            <a:defPPr>
              <a:defRPr lang="ja-JP"/>
            </a:defPPr>
            <a:lvl1pPr>
              <a:defRPr sz="3600" b="1">
                <a:latin typeface="Segoe UI" panose="020B0502040204020203" pitchFamily="34" charset="0"/>
                <a:ea typeface="BIZ UDPゴシック" panose="020B0400000000000000" pitchFamily="50" charset="-128"/>
                <a:cs typeface="Segoe UI" panose="020B0502040204020203" pitchFamily="34" charset="0"/>
              </a:defRPr>
            </a:lvl1pPr>
          </a:lstStyle>
          <a:p>
            <a:r>
              <a:rPr lang="ja-JP" altLang="en-US" sz="2800" dirty="0">
                <a:latin typeface="BIZ UDPゴシック" panose="020B0400000000000000" pitchFamily="50" charset="-128"/>
              </a:rPr>
              <a:t>避難所生活の質（</a:t>
            </a:r>
            <a:r>
              <a:rPr lang="en-US" altLang="ja-JP" sz="2800" dirty="0">
                <a:latin typeface="BIZ UDPゴシック" panose="020B0400000000000000" pitchFamily="50" charset="-128"/>
              </a:rPr>
              <a:t>QOL</a:t>
            </a:r>
            <a:r>
              <a:rPr lang="ja-JP" altLang="en-US" sz="2800" dirty="0">
                <a:latin typeface="BIZ UDPゴシック" panose="020B0400000000000000" pitchFamily="50" charset="-128"/>
              </a:rPr>
              <a:t>）の向上</a:t>
            </a:r>
            <a:endParaRPr lang="en-US" altLang="ja-JP" sz="2800" dirty="0">
              <a:latin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30C5D32E-75AB-FE22-72D0-99C6C420944E}"/>
              </a:ext>
            </a:extLst>
          </p:cNvPr>
          <p:cNvSpPr txBox="1"/>
          <p:nvPr/>
        </p:nvSpPr>
        <p:spPr>
          <a:xfrm>
            <a:off x="10889552" y="4912"/>
            <a:ext cx="1360011" cy="307777"/>
          </a:xfrm>
          <a:prstGeom prst="rect">
            <a:avLst/>
          </a:prstGeom>
          <a:noFill/>
        </p:spPr>
        <p:txBody>
          <a:bodyPr wrap="square" rtlCol="0">
            <a:spAutoFit/>
          </a:bodyPr>
          <a:lstStyle>
            <a:defPPr>
              <a:defRPr lang="ja-JP"/>
            </a:defPPr>
            <a:lvl1pPr lvl="0">
              <a:defRPr sz="2000">
                <a:latin typeface="Segoe UI" panose="020B0502040204020203" pitchFamily="34" charset="0"/>
                <a:ea typeface="BIZ UDPゴシック" panose="020B0400000000000000" pitchFamily="50" charset="-128"/>
                <a:cs typeface="Segoe UI" panose="020B0502040204020203" pitchFamily="34" charset="0"/>
              </a:defRPr>
            </a:lvl1pPr>
          </a:lstStyle>
          <a:p>
            <a:r>
              <a:rPr lang="ja-JP" altLang="en-US" sz="1400" dirty="0">
                <a:latin typeface="Yu Gothic UI" panose="020B0500000000000000" pitchFamily="50" charset="-128"/>
                <a:ea typeface="Yu Gothic UI" panose="020B0500000000000000" pitchFamily="50" charset="-128"/>
              </a:rPr>
              <a:t>防災力の強化</a:t>
            </a:r>
            <a:endParaRPr lang="ja-JP" altLang="ja-JP" sz="1400" dirty="0">
              <a:latin typeface="Yu Gothic UI" panose="020B0500000000000000" pitchFamily="50" charset="-128"/>
              <a:ea typeface="Yu Gothic UI" panose="020B0500000000000000" pitchFamily="50" charset="-128"/>
            </a:endParaRPr>
          </a:p>
        </p:txBody>
      </p:sp>
      <p:sp>
        <p:nvSpPr>
          <p:cNvPr id="15" name="テキスト ボックス 14">
            <a:extLst>
              <a:ext uri="{FF2B5EF4-FFF2-40B4-BE49-F238E27FC236}">
                <a16:creationId xmlns:a16="http://schemas.microsoft.com/office/drawing/2014/main" id="{D7E28214-F7D7-B555-4672-FFB2AD20A660}"/>
              </a:ext>
            </a:extLst>
          </p:cNvPr>
          <p:cNvSpPr txBox="1"/>
          <p:nvPr/>
        </p:nvSpPr>
        <p:spPr>
          <a:xfrm>
            <a:off x="9527935" y="3441108"/>
            <a:ext cx="1813396" cy="307777"/>
          </a:xfrm>
          <a:prstGeom prst="rect">
            <a:avLst/>
          </a:prstGeom>
          <a:noFill/>
        </p:spPr>
        <p:txBody>
          <a:bodyPr wrap="square" rtlCol="0">
            <a:spAutoFit/>
          </a:bodyPr>
          <a:lstStyle>
            <a:defPPr>
              <a:defRPr lang="ja-JP"/>
            </a:defPPr>
            <a:lvl1pPr>
              <a:defRPr sz="1600">
                <a:latin typeface="BIZ UDPゴシック" panose="020B0400000000000000" pitchFamily="50" charset="-128"/>
                <a:ea typeface="BIZ UDPゴシック" panose="020B0400000000000000" pitchFamily="50" charset="-128"/>
              </a:defRPr>
            </a:lvl1pPr>
          </a:lstStyle>
          <a:p>
            <a:r>
              <a:rPr lang="ja-JP" altLang="en-US" sz="1400" b="1" dirty="0">
                <a:latin typeface="Yu Gothic UI" panose="020B0500000000000000" pitchFamily="50" charset="-128"/>
                <a:ea typeface="Yu Gothic UI" panose="020B0500000000000000" pitchFamily="50" charset="-128"/>
              </a:rPr>
              <a:t>備蓄品の充実</a:t>
            </a:r>
            <a:endParaRPr lang="en-US" altLang="ja-JP" sz="1400" b="1" dirty="0">
              <a:latin typeface="Yu Gothic UI" panose="020B0500000000000000" pitchFamily="50" charset="-128"/>
              <a:ea typeface="Yu Gothic UI" panose="020B0500000000000000" pitchFamily="50" charset="-128"/>
            </a:endParaRPr>
          </a:p>
        </p:txBody>
      </p:sp>
      <p:sp>
        <p:nvSpPr>
          <p:cNvPr id="42" name="テキスト ボックス 41">
            <a:extLst>
              <a:ext uri="{FF2B5EF4-FFF2-40B4-BE49-F238E27FC236}">
                <a16:creationId xmlns:a16="http://schemas.microsoft.com/office/drawing/2014/main" id="{7FA5C40B-7C2F-8C3F-5E0D-2E064C8EB1E8}"/>
              </a:ext>
            </a:extLst>
          </p:cNvPr>
          <p:cNvSpPr txBox="1"/>
          <p:nvPr/>
        </p:nvSpPr>
        <p:spPr>
          <a:xfrm>
            <a:off x="9687418" y="3740504"/>
            <a:ext cx="1896759" cy="461665"/>
          </a:xfrm>
          <a:prstGeom prst="rect">
            <a:avLst/>
          </a:prstGeom>
          <a:noFill/>
        </p:spPr>
        <p:txBody>
          <a:bodyPr wrap="square" rtlCol="0">
            <a:spAutoFit/>
          </a:bodyPr>
          <a:lstStyle>
            <a:defPPr>
              <a:defRPr lang="ja-JP"/>
            </a:defPPr>
            <a:lvl1pPr>
              <a:defRPr sz="1600">
                <a:latin typeface="BIZ UDPゴシック" panose="020B0400000000000000" pitchFamily="50" charset="-128"/>
                <a:ea typeface="BIZ UDPゴシック" panose="020B0400000000000000" pitchFamily="50" charset="-128"/>
              </a:defRPr>
            </a:lvl1pPr>
          </a:lstStyle>
          <a:p>
            <a:r>
              <a:rPr lang="ja-JP" altLang="en-US" sz="1200" dirty="0">
                <a:latin typeface="Yu Gothic UI" panose="020B0500000000000000" pitchFamily="50" charset="-128"/>
                <a:ea typeface="Yu Gothic UI" panose="020B0500000000000000" pitchFamily="50" charset="-128"/>
              </a:rPr>
              <a:t>避難所生活の質を向上させるための備蓄品を充実</a:t>
            </a:r>
            <a:endParaRPr lang="en-US" altLang="ja-JP" sz="1200" dirty="0">
              <a:latin typeface="Yu Gothic UI" panose="020B0500000000000000" pitchFamily="50" charset="-128"/>
              <a:ea typeface="Yu Gothic UI" panose="020B0500000000000000" pitchFamily="50" charset="-128"/>
            </a:endParaRPr>
          </a:p>
        </p:txBody>
      </p:sp>
      <p:sp>
        <p:nvSpPr>
          <p:cNvPr id="47" name="テキスト ボックス 46">
            <a:extLst>
              <a:ext uri="{FF2B5EF4-FFF2-40B4-BE49-F238E27FC236}">
                <a16:creationId xmlns:a16="http://schemas.microsoft.com/office/drawing/2014/main" id="{F1CB2689-07BB-8AF2-A9E1-BEF7709A4716}"/>
              </a:ext>
            </a:extLst>
          </p:cNvPr>
          <p:cNvSpPr txBox="1"/>
          <p:nvPr/>
        </p:nvSpPr>
        <p:spPr>
          <a:xfrm>
            <a:off x="10229470" y="5881253"/>
            <a:ext cx="2680174" cy="307777"/>
          </a:xfrm>
          <a:prstGeom prst="rect">
            <a:avLst/>
          </a:prstGeom>
          <a:noFill/>
        </p:spPr>
        <p:txBody>
          <a:bodyPr wrap="square" rtlCol="0">
            <a:spAutoFit/>
          </a:bodyPr>
          <a:lstStyle>
            <a:defPPr>
              <a:defRPr lang="ja-JP"/>
            </a:defPPr>
            <a:lvl1pPr>
              <a:defRPr sz="1600">
                <a:latin typeface="BIZ UDPゴシック" panose="020B0400000000000000" pitchFamily="50" charset="-128"/>
                <a:ea typeface="BIZ UDPゴシック" panose="020B0400000000000000" pitchFamily="50" charset="-128"/>
              </a:defRPr>
            </a:lvl1pPr>
          </a:lstStyle>
          <a:p>
            <a:r>
              <a:rPr lang="ja-JP" altLang="en-US" sz="1400" b="1" dirty="0">
                <a:latin typeface="Yu Gothic UI" panose="020B0500000000000000" pitchFamily="50" charset="-128"/>
                <a:ea typeface="Yu Gothic UI" panose="020B0500000000000000" pitchFamily="50" charset="-128"/>
              </a:rPr>
              <a:t>インフラ整備の推進</a:t>
            </a:r>
            <a:endParaRPr lang="en-US" altLang="ja-JP" sz="1400" b="1" dirty="0">
              <a:latin typeface="Yu Gothic UI" panose="020B0500000000000000" pitchFamily="50" charset="-128"/>
              <a:ea typeface="Yu Gothic UI" panose="020B0500000000000000" pitchFamily="50" charset="-128"/>
            </a:endParaRPr>
          </a:p>
        </p:txBody>
      </p:sp>
      <p:sp>
        <p:nvSpPr>
          <p:cNvPr id="48" name="テキスト ボックス 47">
            <a:extLst>
              <a:ext uri="{FF2B5EF4-FFF2-40B4-BE49-F238E27FC236}">
                <a16:creationId xmlns:a16="http://schemas.microsoft.com/office/drawing/2014/main" id="{CF83CA6A-0919-F656-2DCB-1E915B829BC5}"/>
              </a:ext>
            </a:extLst>
          </p:cNvPr>
          <p:cNvSpPr txBox="1"/>
          <p:nvPr/>
        </p:nvSpPr>
        <p:spPr>
          <a:xfrm>
            <a:off x="10306331" y="6213266"/>
            <a:ext cx="2877095" cy="461665"/>
          </a:xfrm>
          <a:prstGeom prst="rect">
            <a:avLst/>
          </a:prstGeom>
          <a:noFill/>
        </p:spPr>
        <p:txBody>
          <a:bodyPr wrap="square" rtlCol="0">
            <a:spAutoFit/>
          </a:bodyPr>
          <a:lstStyle>
            <a:defPPr>
              <a:defRPr lang="ja-JP"/>
            </a:defPPr>
            <a:lvl1pPr>
              <a:defRPr sz="1600">
                <a:latin typeface="BIZ UDPゴシック" panose="020B0400000000000000" pitchFamily="50" charset="-128"/>
                <a:ea typeface="BIZ UDPゴシック" panose="020B0400000000000000" pitchFamily="50" charset="-128"/>
              </a:defRPr>
            </a:lvl1pPr>
          </a:lstStyle>
          <a:p>
            <a:r>
              <a:rPr lang="ja-JP" altLang="en-US" sz="1200" dirty="0">
                <a:latin typeface="Yu Gothic UI" panose="020B0500000000000000" pitchFamily="50" charset="-128"/>
                <a:ea typeface="Yu Gothic UI" panose="020B0500000000000000" pitchFamily="50" charset="-128"/>
              </a:rPr>
              <a:t>避難所の生活環境の確保に</a:t>
            </a:r>
            <a:endParaRPr lang="en-US" altLang="ja-JP" sz="1200" dirty="0">
              <a:latin typeface="Yu Gothic UI" panose="020B0500000000000000" pitchFamily="50" charset="-128"/>
              <a:ea typeface="Yu Gothic UI" panose="020B0500000000000000" pitchFamily="50" charset="-128"/>
            </a:endParaRPr>
          </a:p>
          <a:p>
            <a:r>
              <a:rPr lang="ja-JP" altLang="en-US" sz="1200" dirty="0">
                <a:latin typeface="Yu Gothic UI" panose="020B0500000000000000" pitchFamily="50" charset="-128"/>
                <a:ea typeface="Yu Gothic UI" panose="020B0500000000000000" pitchFamily="50" charset="-128"/>
              </a:rPr>
              <a:t>向けたインフラ整備の推進</a:t>
            </a:r>
            <a:endParaRPr lang="en-US" altLang="ja-JP" sz="1200" dirty="0">
              <a:latin typeface="Yu Gothic UI" panose="020B0500000000000000" pitchFamily="50" charset="-128"/>
              <a:ea typeface="Yu Gothic UI" panose="020B0500000000000000" pitchFamily="50" charset="-128"/>
            </a:endParaRPr>
          </a:p>
        </p:txBody>
      </p:sp>
      <p:sp>
        <p:nvSpPr>
          <p:cNvPr id="51" name="テキスト ボックス 50">
            <a:extLst>
              <a:ext uri="{FF2B5EF4-FFF2-40B4-BE49-F238E27FC236}">
                <a16:creationId xmlns:a16="http://schemas.microsoft.com/office/drawing/2014/main" id="{1448B205-9D87-DEAF-B413-BD4DA4F31741}"/>
              </a:ext>
            </a:extLst>
          </p:cNvPr>
          <p:cNvSpPr txBox="1"/>
          <p:nvPr/>
        </p:nvSpPr>
        <p:spPr>
          <a:xfrm>
            <a:off x="7522940" y="4724199"/>
            <a:ext cx="2680174" cy="830997"/>
          </a:xfrm>
          <a:prstGeom prst="rect">
            <a:avLst/>
          </a:prstGeom>
          <a:noFill/>
        </p:spPr>
        <p:txBody>
          <a:bodyPr wrap="square" rtlCol="0">
            <a:spAutoFit/>
          </a:bodyPr>
          <a:lstStyle>
            <a:defPPr>
              <a:defRPr lang="ja-JP"/>
            </a:defPPr>
            <a:lvl1pPr>
              <a:defRPr sz="1600">
                <a:latin typeface="BIZ UDPゴシック" panose="020B0400000000000000" pitchFamily="50" charset="-128"/>
                <a:ea typeface="BIZ UDPゴシック" panose="020B0400000000000000" pitchFamily="50" charset="-128"/>
              </a:defRPr>
            </a:lvl1pPr>
          </a:lstStyle>
          <a:p>
            <a:pPr algn="ctr"/>
            <a:r>
              <a:rPr lang="ja-JP" altLang="en-US" sz="2400" b="1" dirty="0">
                <a:solidFill>
                  <a:srgbClr val="FF9900"/>
                </a:solidFill>
                <a:latin typeface="Yu Gothic UI" panose="020B0500000000000000" pitchFamily="50" charset="-128"/>
                <a:ea typeface="Yu Gothic UI" panose="020B0500000000000000" pitchFamily="50" charset="-128"/>
              </a:rPr>
              <a:t>避難所</a:t>
            </a:r>
            <a:endParaRPr lang="en-US" altLang="ja-JP" sz="2400" b="1" dirty="0">
              <a:solidFill>
                <a:srgbClr val="FF9900"/>
              </a:solidFill>
              <a:latin typeface="Yu Gothic UI" panose="020B0500000000000000" pitchFamily="50" charset="-128"/>
              <a:ea typeface="Yu Gothic UI" panose="020B0500000000000000" pitchFamily="50" charset="-128"/>
            </a:endParaRPr>
          </a:p>
          <a:p>
            <a:pPr algn="ctr"/>
            <a:r>
              <a:rPr lang="en-US" altLang="ja-JP" sz="2400" b="1" dirty="0">
                <a:solidFill>
                  <a:srgbClr val="FF9900"/>
                </a:solidFill>
                <a:latin typeface="Yu Gothic UI" panose="020B0500000000000000" pitchFamily="50" charset="-128"/>
                <a:ea typeface="Yu Gothic UI" panose="020B0500000000000000" pitchFamily="50" charset="-128"/>
              </a:rPr>
              <a:t>QOL</a:t>
            </a:r>
            <a:r>
              <a:rPr lang="ja-JP" altLang="en-US" sz="2400" b="1" dirty="0">
                <a:solidFill>
                  <a:srgbClr val="FF9900"/>
                </a:solidFill>
                <a:latin typeface="Yu Gothic UI" panose="020B0500000000000000" pitchFamily="50" charset="-128"/>
                <a:ea typeface="Yu Gothic UI" panose="020B0500000000000000" pitchFamily="50" charset="-128"/>
              </a:rPr>
              <a:t>の向上</a:t>
            </a:r>
            <a:endParaRPr lang="en-US" altLang="ja-JP" sz="2400" b="1" dirty="0">
              <a:solidFill>
                <a:srgbClr val="FF9900"/>
              </a:solidFill>
              <a:latin typeface="Yu Gothic UI" panose="020B0500000000000000" pitchFamily="50" charset="-128"/>
              <a:ea typeface="Yu Gothic UI" panose="020B0500000000000000" pitchFamily="50" charset="-128"/>
            </a:endParaRPr>
          </a:p>
        </p:txBody>
      </p:sp>
      <p:sp>
        <p:nvSpPr>
          <p:cNvPr id="54" name="円: 塗りつぶしなし 53">
            <a:extLst>
              <a:ext uri="{FF2B5EF4-FFF2-40B4-BE49-F238E27FC236}">
                <a16:creationId xmlns:a16="http://schemas.microsoft.com/office/drawing/2014/main" id="{DEEC57AD-6A2A-933C-D0A8-7563D2BD91E1}"/>
              </a:ext>
            </a:extLst>
          </p:cNvPr>
          <p:cNvSpPr/>
          <p:nvPr/>
        </p:nvSpPr>
        <p:spPr>
          <a:xfrm>
            <a:off x="7441765" y="3803470"/>
            <a:ext cx="2812896" cy="2812896"/>
          </a:xfrm>
          <a:prstGeom prst="donut">
            <a:avLst>
              <a:gd name="adj" fmla="val 8986"/>
            </a:avLst>
          </a:prstGeom>
          <a:gradFill>
            <a:gsLst>
              <a:gs pos="0">
                <a:srgbClr val="4C9AB5"/>
              </a:gs>
              <a:gs pos="100000">
                <a:schemeClr val="tx2">
                  <a:lumMod val="10000"/>
                  <a:lumOff val="9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latin typeface="Yu Gothic UI" panose="020B0500000000000000" pitchFamily="50" charset="-128"/>
              <a:ea typeface="Yu Gothic UI" panose="020B0500000000000000" pitchFamily="50" charset="-128"/>
            </a:endParaRPr>
          </a:p>
        </p:txBody>
      </p:sp>
      <p:grpSp>
        <p:nvGrpSpPr>
          <p:cNvPr id="33" name="グループ化 32">
            <a:extLst>
              <a:ext uri="{FF2B5EF4-FFF2-40B4-BE49-F238E27FC236}">
                <a16:creationId xmlns:a16="http://schemas.microsoft.com/office/drawing/2014/main" id="{B89C0584-016E-7C0D-715B-60517DCAA6B7}"/>
              </a:ext>
            </a:extLst>
          </p:cNvPr>
          <p:cNvGrpSpPr/>
          <p:nvPr/>
        </p:nvGrpSpPr>
        <p:grpSpPr>
          <a:xfrm>
            <a:off x="9655876" y="5327256"/>
            <a:ext cx="740621" cy="740621"/>
            <a:chOff x="8409213" y="1488893"/>
            <a:chExt cx="740621" cy="740621"/>
          </a:xfrm>
        </p:grpSpPr>
        <p:sp>
          <p:nvSpPr>
            <p:cNvPr id="28" name="楕円 27">
              <a:extLst>
                <a:ext uri="{FF2B5EF4-FFF2-40B4-BE49-F238E27FC236}">
                  <a16:creationId xmlns:a16="http://schemas.microsoft.com/office/drawing/2014/main" id="{247BF7FE-63F2-5642-97A8-D299357EB02F}"/>
                </a:ext>
              </a:extLst>
            </p:cNvPr>
            <p:cNvSpPr/>
            <p:nvPr/>
          </p:nvSpPr>
          <p:spPr>
            <a:xfrm>
              <a:off x="8409213" y="1488893"/>
              <a:ext cx="740621" cy="740621"/>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Yu Gothic UI" panose="020B0500000000000000" pitchFamily="50" charset="-128"/>
                <a:ea typeface="Yu Gothic UI" panose="020B0500000000000000" pitchFamily="50" charset="-128"/>
              </a:endParaRPr>
            </a:p>
          </p:txBody>
        </p:sp>
        <p:pic>
          <p:nvPicPr>
            <p:cNvPr id="12" name="図 11" descr="図形&#10;&#10;AI によって生成されたコンテンツは間違っている可能性があります。">
              <a:extLst>
                <a:ext uri="{FF2B5EF4-FFF2-40B4-BE49-F238E27FC236}">
                  <a16:creationId xmlns:a16="http://schemas.microsoft.com/office/drawing/2014/main" id="{C598669C-B32E-7122-863D-0C1EABDBF529}"/>
                </a:ext>
              </a:extLst>
            </p:cNvPr>
            <p:cNvPicPr>
              <a:picLocks noChangeAspect="1"/>
            </p:cNvPicPr>
            <p:nvPr/>
          </p:nvPicPr>
          <p:blipFill>
            <a:blip r:embed="rId3">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8499378" y="1763371"/>
              <a:ext cx="560290" cy="210690"/>
            </a:xfrm>
            <a:prstGeom prst="rect">
              <a:avLst/>
            </a:prstGeom>
            <a:ln>
              <a:noFill/>
            </a:ln>
          </p:spPr>
        </p:pic>
      </p:grpSp>
      <p:grpSp>
        <p:nvGrpSpPr>
          <p:cNvPr id="6" name="グループ化 5">
            <a:extLst>
              <a:ext uri="{FF2B5EF4-FFF2-40B4-BE49-F238E27FC236}">
                <a16:creationId xmlns:a16="http://schemas.microsoft.com/office/drawing/2014/main" id="{69E20E1E-1A62-8587-50C3-770B4E1FC76F}"/>
              </a:ext>
            </a:extLst>
          </p:cNvPr>
          <p:cNvGrpSpPr/>
          <p:nvPr/>
        </p:nvGrpSpPr>
        <p:grpSpPr>
          <a:xfrm>
            <a:off x="8477902" y="3607591"/>
            <a:ext cx="740621" cy="740621"/>
            <a:chOff x="8547301" y="5497162"/>
            <a:chExt cx="740621" cy="740621"/>
          </a:xfrm>
        </p:grpSpPr>
        <p:sp>
          <p:nvSpPr>
            <p:cNvPr id="35" name="楕円 34">
              <a:extLst>
                <a:ext uri="{FF2B5EF4-FFF2-40B4-BE49-F238E27FC236}">
                  <a16:creationId xmlns:a16="http://schemas.microsoft.com/office/drawing/2014/main" id="{98EC18DE-A1E1-AEEC-1133-55A505FC7455}"/>
                </a:ext>
              </a:extLst>
            </p:cNvPr>
            <p:cNvSpPr/>
            <p:nvPr/>
          </p:nvSpPr>
          <p:spPr>
            <a:xfrm>
              <a:off x="8547301" y="5497162"/>
              <a:ext cx="740621" cy="740621"/>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Yu Gothic UI" panose="020B0500000000000000" pitchFamily="50" charset="-128"/>
                <a:ea typeface="Yu Gothic UI" panose="020B0500000000000000" pitchFamily="50" charset="-128"/>
              </a:endParaRPr>
            </a:p>
          </p:txBody>
        </p:sp>
        <p:pic>
          <p:nvPicPr>
            <p:cNvPr id="20" name="図 19" descr="図形&#10;&#10;AI によって生成されたコンテンツは間違っている可能性があります。">
              <a:extLst>
                <a:ext uri="{FF2B5EF4-FFF2-40B4-BE49-F238E27FC236}">
                  <a16:creationId xmlns:a16="http://schemas.microsoft.com/office/drawing/2014/main" id="{A011110A-FC45-49AE-4AFD-FB5FEDD5EB19}"/>
                </a:ext>
              </a:extLst>
            </p:cNvPr>
            <p:cNvPicPr>
              <a:picLocks noChangeAspect="1"/>
            </p:cNvPicPr>
            <p:nvPr/>
          </p:nvPicPr>
          <p:blipFill>
            <a:blip r:embed="rId4">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8706785" y="5648456"/>
              <a:ext cx="421654" cy="392742"/>
            </a:xfrm>
            <a:prstGeom prst="rect">
              <a:avLst/>
            </a:prstGeom>
          </p:spPr>
        </p:pic>
      </p:grpSp>
      <p:grpSp>
        <p:nvGrpSpPr>
          <p:cNvPr id="10" name="グループ化 9">
            <a:extLst>
              <a:ext uri="{FF2B5EF4-FFF2-40B4-BE49-F238E27FC236}">
                <a16:creationId xmlns:a16="http://schemas.microsoft.com/office/drawing/2014/main" id="{1E6E3F35-ED9A-6070-C6C1-47A214EA6E3C}"/>
              </a:ext>
            </a:extLst>
          </p:cNvPr>
          <p:cNvGrpSpPr/>
          <p:nvPr/>
        </p:nvGrpSpPr>
        <p:grpSpPr>
          <a:xfrm>
            <a:off x="7307088" y="5361667"/>
            <a:ext cx="740621" cy="740621"/>
            <a:chOff x="6724134" y="5506827"/>
            <a:chExt cx="740621" cy="740621"/>
          </a:xfrm>
        </p:grpSpPr>
        <p:sp>
          <p:nvSpPr>
            <p:cNvPr id="41" name="楕円 40">
              <a:extLst>
                <a:ext uri="{FF2B5EF4-FFF2-40B4-BE49-F238E27FC236}">
                  <a16:creationId xmlns:a16="http://schemas.microsoft.com/office/drawing/2014/main" id="{2FFFF87D-8D41-0A79-3DFA-356924637869}"/>
                </a:ext>
              </a:extLst>
            </p:cNvPr>
            <p:cNvSpPr/>
            <p:nvPr/>
          </p:nvSpPr>
          <p:spPr>
            <a:xfrm>
              <a:off x="6724134" y="5506827"/>
              <a:ext cx="740621" cy="740621"/>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Yu Gothic UI" panose="020B0500000000000000" pitchFamily="50" charset="-128"/>
                <a:ea typeface="Yu Gothic UI" panose="020B0500000000000000" pitchFamily="50" charset="-128"/>
              </a:endParaRPr>
            </a:p>
          </p:txBody>
        </p:sp>
        <p:pic>
          <p:nvPicPr>
            <p:cNvPr id="16" name="図 15" descr="図形&#10;&#10;AI によって生成されたコンテンツは間違っている可能性があります。">
              <a:extLst>
                <a:ext uri="{FF2B5EF4-FFF2-40B4-BE49-F238E27FC236}">
                  <a16:creationId xmlns:a16="http://schemas.microsoft.com/office/drawing/2014/main" id="{0B360CBE-1127-591E-F04F-927EB434D5FA}"/>
                </a:ext>
              </a:extLst>
            </p:cNvPr>
            <p:cNvPicPr>
              <a:picLocks noChangeAspect="1"/>
            </p:cNvPicPr>
            <p:nvPr/>
          </p:nvPicPr>
          <p:blipFill>
            <a:blip r:embed="rId5">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6855488" y="5663982"/>
              <a:ext cx="476512" cy="393626"/>
            </a:xfrm>
            <a:prstGeom prst="rect">
              <a:avLst/>
            </a:prstGeom>
          </p:spPr>
        </p:pic>
      </p:grpSp>
      <p:sp>
        <p:nvSpPr>
          <p:cNvPr id="7" name="テキスト ボックス 6">
            <a:extLst>
              <a:ext uri="{FF2B5EF4-FFF2-40B4-BE49-F238E27FC236}">
                <a16:creationId xmlns:a16="http://schemas.microsoft.com/office/drawing/2014/main" id="{66F8FE5C-3123-0F86-293A-C7E481C293C4}"/>
              </a:ext>
            </a:extLst>
          </p:cNvPr>
          <p:cNvSpPr txBox="1"/>
          <p:nvPr/>
        </p:nvSpPr>
        <p:spPr>
          <a:xfrm>
            <a:off x="5437290" y="5862216"/>
            <a:ext cx="2680174" cy="523220"/>
          </a:xfrm>
          <a:prstGeom prst="rect">
            <a:avLst/>
          </a:prstGeom>
          <a:noFill/>
        </p:spPr>
        <p:txBody>
          <a:bodyPr wrap="square" rtlCol="0">
            <a:spAutoFit/>
          </a:bodyPr>
          <a:lstStyle>
            <a:defPPr>
              <a:defRPr lang="ja-JP"/>
            </a:defPPr>
            <a:lvl1pPr>
              <a:defRPr sz="1600">
                <a:latin typeface="BIZ UDPゴシック" panose="020B0400000000000000" pitchFamily="50" charset="-128"/>
                <a:ea typeface="BIZ UDPゴシック" panose="020B0400000000000000" pitchFamily="50" charset="-128"/>
              </a:defRPr>
            </a:lvl1pPr>
          </a:lstStyle>
          <a:p>
            <a:r>
              <a:rPr lang="ja-JP" altLang="en-US" sz="1400" b="1" dirty="0">
                <a:latin typeface="Yu Gothic UI" panose="020B0500000000000000" pitchFamily="50" charset="-128"/>
                <a:ea typeface="Yu Gothic UI" panose="020B0500000000000000" pitchFamily="50" charset="-128"/>
              </a:rPr>
              <a:t>協定による２次避難先・</a:t>
            </a:r>
            <a:endParaRPr lang="en-US" altLang="ja-JP" sz="1400" b="1" dirty="0">
              <a:latin typeface="Yu Gothic UI" panose="020B0500000000000000" pitchFamily="50" charset="-128"/>
              <a:ea typeface="Yu Gothic UI" panose="020B0500000000000000" pitchFamily="50" charset="-128"/>
            </a:endParaRPr>
          </a:p>
          <a:p>
            <a:r>
              <a:rPr lang="ja-JP" altLang="en-US" sz="1400" b="1" dirty="0">
                <a:latin typeface="Yu Gothic UI" panose="020B0500000000000000" pitchFamily="50" charset="-128"/>
                <a:ea typeface="Yu Gothic UI" panose="020B0500000000000000" pitchFamily="50" charset="-128"/>
              </a:rPr>
              <a:t>集約避難所の確保</a:t>
            </a:r>
            <a:endParaRPr lang="en-US" altLang="ja-JP" sz="1400" b="1" dirty="0">
              <a:latin typeface="Yu Gothic UI" panose="020B0500000000000000" pitchFamily="50" charset="-128"/>
              <a:ea typeface="Yu Gothic UI" panose="020B0500000000000000" pitchFamily="50" charset="-128"/>
            </a:endParaRPr>
          </a:p>
        </p:txBody>
      </p:sp>
      <p:sp>
        <p:nvSpPr>
          <p:cNvPr id="8" name="テキスト ボックス 7">
            <a:extLst>
              <a:ext uri="{FF2B5EF4-FFF2-40B4-BE49-F238E27FC236}">
                <a16:creationId xmlns:a16="http://schemas.microsoft.com/office/drawing/2014/main" id="{E246C54F-EF58-7B77-18BB-BCB50BDF931B}"/>
              </a:ext>
            </a:extLst>
          </p:cNvPr>
          <p:cNvSpPr txBox="1"/>
          <p:nvPr/>
        </p:nvSpPr>
        <p:spPr>
          <a:xfrm>
            <a:off x="5542884" y="6363361"/>
            <a:ext cx="4064634" cy="461665"/>
          </a:xfrm>
          <a:prstGeom prst="rect">
            <a:avLst/>
          </a:prstGeom>
          <a:noFill/>
        </p:spPr>
        <p:txBody>
          <a:bodyPr wrap="square" rtlCol="0">
            <a:spAutoFit/>
          </a:bodyPr>
          <a:lstStyle>
            <a:defPPr>
              <a:defRPr lang="ja-JP"/>
            </a:defPPr>
            <a:lvl1pPr>
              <a:defRPr sz="1600">
                <a:latin typeface="BIZ UDPゴシック" panose="020B0400000000000000" pitchFamily="50" charset="-128"/>
                <a:ea typeface="BIZ UDPゴシック" panose="020B0400000000000000" pitchFamily="50" charset="-128"/>
              </a:defRPr>
            </a:lvl1pPr>
          </a:lstStyle>
          <a:p>
            <a:r>
              <a:rPr lang="ja-JP" altLang="en-US" sz="1200" dirty="0">
                <a:latin typeface="Yu Gothic UI" panose="020B0500000000000000" pitchFamily="50" charset="-128"/>
                <a:ea typeface="Yu Gothic UI" panose="020B0500000000000000" pitchFamily="50" charset="-128"/>
              </a:rPr>
              <a:t>２次避難</a:t>
            </a:r>
            <a:r>
              <a:rPr lang="ja-JP" altLang="en-US" sz="1200" dirty="0">
                <a:highlight>
                  <a:srgbClr val="FFFFFF"/>
                </a:highlight>
                <a:latin typeface="Yu Gothic UI" panose="020B0500000000000000" pitchFamily="50" charset="-128"/>
                <a:ea typeface="Yu Gothic UI" panose="020B0500000000000000" pitchFamily="50" charset="-128"/>
              </a:rPr>
              <a:t>先</a:t>
            </a:r>
            <a:r>
              <a:rPr lang="ja-JP" altLang="en-US" sz="1200" dirty="0">
                <a:latin typeface="Yu Gothic UI" panose="020B0500000000000000" pitchFamily="50" charset="-128"/>
                <a:ea typeface="Yu Gothic UI" panose="020B0500000000000000" pitchFamily="50" charset="-128"/>
              </a:rPr>
              <a:t>等の確保にかかる</a:t>
            </a:r>
            <a:endParaRPr lang="en-US" altLang="ja-JP" sz="1200" dirty="0">
              <a:latin typeface="Yu Gothic UI" panose="020B0500000000000000" pitchFamily="50" charset="-128"/>
              <a:ea typeface="Yu Gothic UI" panose="020B0500000000000000" pitchFamily="50" charset="-128"/>
            </a:endParaRPr>
          </a:p>
          <a:p>
            <a:r>
              <a:rPr lang="ja-JP" altLang="en-US" sz="1200" dirty="0">
                <a:latin typeface="Yu Gothic UI" panose="020B0500000000000000" pitchFamily="50" charset="-128"/>
                <a:ea typeface="Yu Gothic UI" panose="020B0500000000000000" pitchFamily="50" charset="-128"/>
              </a:rPr>
              <a:t>協定等の締結の推進</a:t>
            </a:r>
            <a:endParaRPr lang="en-US" altLang="ja-JP" sz="1200" dirty="0">
              <a:latin typeface="Yu Gothic UI" panose="020B0500000000000000" pitchFamily="50" charset="-128"/>
              <a:ea typeface="Yu Gothic UI" panose="020B0500000000000000" pitchFamily="50" charset="-128"/>
            </a:endParaRPr>
          </a:p>
        </p:txBody>
      </p:sp>
      <p:sp>
        <p:nvSpPr>
          <p:cNvPr id="17" name="テキスト ボックス 16">
            <a:extLst>
              <a:ext uri="{FF2B5EF4-FFF2-40B4-BE49-F238E27FC236}">
                <a16:creationId xmlns:a16="http://schemas.microsoft.com/office/drawing/2014/main" id="{4B9BAD9D-0499-CA6C-BDC8-159D4A6C941D}"/>
              </a:ext>
            </a:extLst>
          </p:cNvPr>
          <p:cNvSpPr txBox="1"/>
          <p:nvPr/>
        </p:nvSpPr>
        <p:spPr>
          <a:xfrm>
            <a:off x="475654" y="1287042"/>
            <a:ext cx="6749986" cy="1077218"/>
          </a:xfrm>
          <a:prstGeom prst="rect">
            <a:avLst/>
          </a:prstGeom>
          <a:noFill/>
        </p:spPr>
        <p:txBody>
          <a:bodyPr wrap="square" rtlCol="0">
            <a:spAutoFit/>
          </a:bodyPr>
          <a:lstStyle/>
          <a:p>
            <a:r>
              <a:rPr lang="ja-JP" altLang="en-US" sz="1600" dirty="0">
                <a:highlight>
                  <a:srgbClr val="FFFFFF"/>
                </a:highlight>
                <a:latin typeface="Yu Gothic UI" panose="020B0500000000000000" pitchFamily="50" charset="-128"/>
                <a:ea typeface="Yu Gothic UI" panose="020B0500000000000000" pitchFamily="50" charset="-128"/>
              </a:rPr>
              <a:t>南海トラフ巨大地震等、大規模災害に備えて、生活環境と物資備蓄の両面から、 とりわけ「命をつなぐ」災害関連死ゼロを目指した、避難所生活の</a:t>
            </a:r>
            <a:r>
              <a:rPr lang="en-US" altLang="ja-JP" sz="1600" dirty="0">
                <a:highlight>
                  <a:srgbClr val="FFFFFF"/>
                </a:highlight>
                <a:latin typeface="Yu Gothic UI" panose="020B0500000000000000" pitchFamily="50" charset="-128"/>
                <a:ea typeface="Yu Gothic UI" panose="020B0500000000000000" pitchFamily="50" charset="-128"/>
              </a:rPr>
              <a:t>QOL</a:t>
            </a:r>
            <a:r>
              <a:rPr lang="ja-JP" altLang="en-US" sz="1600" dirty="0">
                <a:highlight>
                  <a:srgbClr val="FFFFFF"/>
                </a:highlight>
                <a:latin typeface="Yu Gothic UI" panose="020B0500000000000000" pitchFamily="50" charset="-128"/>
                <a:ea typeface="Yu Gothic UI" panose="020B0500000000000000" pitchFamily="50" charset="-128"/>
              </a:rPr>
              <a:t>向上と計画的な物資の備蓄、衛生・空調等のインフラ整備等、誰ひとり取り残さない、安心・安全な避難所生活の確保に向けた取組を進めていきます。</a:t>
            </a:r>
            <a:endParaRPr lang="en-US" altLang="ja-JP" sz="1600" dirty="0">
              <a:latin typeface="Yu Gothic UI" panose="020B0500000000000000" pitchFamily="50" charset="-128"/>
              <a:ea typeface="Yu Gothic UI" panose="020B0500000000000000" pitchFamily="50" charset="-128"/>
            </a:endParaRPr>
          </a:p>
        </p:txBody>
      </p:sp>
      <p:sp>
        <p:nvSpPr>
          <p:cNvPr id="18" name="テキスト ボックス 17">
            <a:extLst>
              <a:ext uri="{FF2B5EF4-FFF2-40B4-BE49-F238E27FC236}">
                <a16:creationId xmlns:a16="http://schemas.microsoft.com/office/drawing/2014/main" id="{93D4FBD9-2C55-0AD5-A064-A3B1A20279E3}"/>
              </a:ext>
            </a:extLst>
          </p:cNvPr>
          <p:cNvSpPr txBox="1"/>
          <p:nvPr/>
        </p:nvSpPr>
        <p:spPr>
          <a:xfrm>
            <a:off x="303540" y="3448556"/>
            <a:ext cx="3148019" cy="584775"/>
          </a:xfrm>
          <a:prstGeom prst="rect">
            <a:avLst/>
          </a:prstGeom>
          <a:noFill/>
        </p:spPr>
        <p:txBody>
          <a:bodyPr wrap="square" rtlCol="0">
            <a:spAutoFit/>
          </a:bodyPr>
          <a:lstStyle/>
          <a:p>
            <a:pPr marL="180000" indent="-180000">
              <a:buFont typeface="Arial" panose="020B0604020202020204" pitchFamily="34" charset="0"/>
              <a:buChar char="•"/>
            </a:pPr>
            <a:r>
              <a:rPr lang="ja-JP" altLang="en-US" sz="1600" dirty="0">
                <a:latin typeface="Yu Gothic UI" panose="020B0500000000000000" pitchFamily="50" charset="-128"/>
                <a:ea typeface="Yu Gothic UI" panose="020B0500000000000000" pitchFamily="50" charset="-128"/>
              </a:rPr>
              <a:t>能登半島地震では、直接死よりも災害関連死が多く発生した。</a:t>
            </a:r>
            <a:endParaRPr lang="ja-JP" altLang="ja-JP" sz="1600" dirty="0">
              <a:latin typeface="Yu Gothic UI" panose="020B0500000000000000" pitchFamily="50" charset="-128"/>
              <a:ea typeface="Yu Gothic UI" panose="020B0500000000000000" pitchFamily="50" charset="-128"/>
            </a:endParaRPr>
          </a:p>
        </p:txBody>
      </p:sp>
      <p:sp>
        <p:nvSpPr>
          <p:cNvPr id="19" name="テキスト ボックス 18">
            <a:extLst>
              <a:ext uri="{FF2B5EF4-FFF2-40B4-BE49-F238E27FC236}">
                <a16:creationId xmlns:a16="http://schemas.microsoft.com/office/drawing/2014/main" id="{96C4D0BF-C3DC-870C-DCDE-F7DDEF2987D6}"/>
              </a:ext>
            </a:extLst>
          </p:cNvPr>
          <p:cNvSpPr txBox="1"/>
          <p:nvPr/>
        </p:nvSpPr>
        <p:spPr>
          <a:xfrm>
            <a:off x="303540" y="5435719"/>
            <a:ext cx="3148020" cy="1077218"/>
          </a:xfrm>
          <a:prstGeom prst="rect">
            <a:avLst/>
          </a:prstGeom>
          <a:noFill/>
        </p:spPr>
        <p:txBody>
          <a:bodyPr wrap="square" rtlCol="0">
            <a:spAutoFit/>
          </a:bodyPr>
          <a:lstStyle>
            <a:defPPr>
              <a:defRPr lang="ja-JP"/>
            </a:defPPr>
            <a:lvl1pPr marL="182563" indent="-182563">
              <a:buFont typeface="Arial" panose="020B0604020202020204" pitchFamily="34" charset="0"/>
              <a:buChar char="•"/>
              <a:defRPr sz="1600">
                <a:latin typeface="Yu Gothic UI" panose="020B0500000000000000" pitchFamily="50" charset="-128"/>
                <a:ea typeface="Yu Gothic UI" panose="020B0500000000000000" pitchFamily="50" charset="-128"/>
              </a:defRPr>
            </a:lvl1pPr>
          </a:lstStyle>
          <a:p>
            <a:pPr marL="180000" indent="-180000"/>
            <a:r>
              <a:rPr lang="ja-JP" altLang="en-US" dirty="0"/>
              <a:t>「命をつなぐ」災害関連死ゼロを目指すことは、喫緊の課題であり、安心・安全な避難所生活の確保に向けて取り組む</a:t>
            </a:r>
            <a:r>
              <a:rPr lang="ja-JP" altLang="ja-JP" dirty="0"/>
              <a:t>必要</a:t>
            </a:r>
            <a:r>
              <a:rPr lang="ja-JP" altLang="en-US" dirty="0"/>
              <a:t>がある。</a:t>
            </a:r>
          </a:p>
        </p:txBody>
      </p:sp>
      <p:sp>
        <p:nvSpPr>
          <p:cNvPr id="22" name="テキスト ボックス 21">
            <a:extLst>
              <a:ext uri="{FF2B5EF4-FFF2-40B4-BE49-F238E27FC236}">
                <a16:creationId xmlns:a16="http://schemas.microsoft.com/office/drawing/2014/main" id="{0C12C64D-EBE4-BB60-5DB9-4042B98D4381}"/>
              </a:ext>
            </a:extLst>
          </p:cNvPr>
          <p:cNvSpPr txBox="1"/>
          <p:nvPr/>
        </p:nvSpPr>
        <p:spPr>
          <a:xfrm>
            <a:off x="303540" y="4078531"/>
            <a:ext cx="3148019" cy="1323439"/>
          </a:xfrm>
          <a:prstGeom prst="rect">
            <a:avLst/>
          </a:prstGeom>
          <a:noFill/>
        </p:spPr>
        <p:txBody>
          <a:bodyPr wrap="square" rtlCol="0">
            <a:spAutoFit/>
          </a:bodyPr>
          <a:lstStyle>
            <a:defPPr>
              <a:defRPr lang="ja-JP"/>
            </a:defPPr>
            <a:lvl1pPr marL="182563" indent="-182563">
              <a:buFont typeface="Arial" panose="020B0604020202020204" pitchFamily="34" charset="0"/>
              <a:buChar char="•"/>
              <a:defRPr sz="1600">
                <a:latin typeface="Yu Gothic UI" panose="020B0500000000000000" pitchFamily="50" charset="-128"/>
                <a:ea typeface="Yu Gothic UI" panose="020B0500000000000000" pitchFamily="50" charset="-128"/>
              </a:defRPr>
            </a:lvl1pPr>
          </a:lstStyle>
          <a:p>
            <a:pPr marL="180000" indent="-180000"/>
            <a:r>
              <a:rPr lang="ja-JP" altLang="en-US" dirty="0"/>
              <a:t>また、避難所生活における</a:t>
            </a:r>
            <a:r>
              <a:rPr lang="ja-JP" altLang="ja-JP" dirty="0"/>
              <a:t>プライバシー</a:t>
            </a:r>
            <a:r>
              <a:rPr lang="ja-JP" altLang="en-US" dirty="0"/>
              <a:t>の</a:t>
            </a:r>
            <a:r>
              <a:rPr lang="ja-JP" altLang="ja-JP" dirty="0"/>
              <a:t>確保やトイレの衛生環境の悪化、エコノミークラス症候群の発症など、様々な問題が報告されている。</a:t>
            </a:r>
          </a:p>
        </p:txBody>
      </p:sp>
      <p:pic>
        <p:nvPicPr>
          <p:cNvPr id="14" name="図 13" descr="床, 屋内, 天井, 部屋 が含まれている画像&#10;&#10;AI によって生成されたコンテンツは間違っている可能性があります。">
            <a:extLst>
              <a:ext uri="{FF2B5EF4-FFF2-40B4-BE49-F238E27FC236}">
                <a16:creationId xmlns:a16="http://schemas.microsoft.com/office/drawing/2014/main" id="{E78088D0-0CCF-6A4A-503E-DA27FAA03AD0}"/>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7676698" y="373261"/>
            <a:ext cx="4366645" cy="2486809"/>
          </a:xfrm>
          <a:prstGeom prst="rect">
            <a:avLst/>
          </a:prstGeom>
        </p:spPr>
      </p:pic>
      <p:sp>
        <p:nvSpPr>
          <p:cNvPr id="2" name="テキスト ボックス 1">
            <a:extLst>
              <a:ext uri="{FF2B5EF4-FFF2-40B4-BE49-F238E27FC236}">
                <a16:creationId xmlns:a16="http://schemas.microsoft.com/office/drawing/2014/main" id="{AC5EC265-3362-1604-EC0B-4B3E3DC55DA1}"/>
              </a:ext>
            </a:extLst>
          </p:cNvPr>
          <p:cNvSpPr txBox="1"/>
          <p:nvPr/>
        </p:nvSpPr>
        <p:spPr>
          <a:xfrm>
            <a:off x="7644573" y="2393732"/>
            <a:ext cx="3696758" cy="461665"/>
          </a:xfrm>
          <a:prstGeom prst="rect">
            <a:avLst/>
          </a:prstGeom>
          <a:noFill/>
        </p:spPr>
        <p:txBody>
          <a:bodyPr wrap="square" rtlCol="0">
            <a:spAutoFit/>
          </a:bodyPr>
          <a:lstStyle/>
          <a:p>
            <a:r>
              <a:rPr kumimoji="1" lang="ja-JP" altLang="en-US" sz="1200" b="1" dirty="0">
                <a:solidFill>
                  <a:schemeClr val="bg1"/>
                </a:solidFill>
                <a:latin typeface="Yu Gothic UI" panose="020B0500000000000000" pitchFamily="50" charset="-128"/>
                <a:ea typeface="Yu Gothic UI" panose="020B0500000000000000" pitchFamily="50" charset="-128"/>
              </a:rPr>
              <a:t>プライバシーの確保が配慮された避難所イメージ</a:t>
            </a:r>
            <a:endParaRPr kumimoji="1" lang="en-US" altLang="ja-JP" sz="1200" b="1" dirty="0">
              <a:solidFill>
                <a:schemeClr val="bg1"/>
              </a:solidFill>
              <a:latin typeface="Yu Gothic UI" panose="020B0500000000000000" pitchFamily="50" charset="-128"/>
              <a:ea typeface="Yu Gothic UI" panose="020B0500000000000000" pitchFamily="50" charset="-128"/>
            </a:endParaRPr>
          </a:p>
          <a:p>
            <a:r>
              <a:rPr kumimoji="1" lang="ja-JP" altLang="en-US" sz="1200" b="1" dirty="0">
                <a:solidFill>
                  <a:schemeClr val="bg1"/>
                </a:solidFill>
                <a:latin typeface="Yu Gothic UI" panose="020B0500000000000000" pitchFamily="50" charset="-128"/>
                <a:ea typeface="Yu Gothic UI" panose="020B0500000000000000" pitchFamily="50" charset="-128"/>
              </a:rPr>
              <a:t>（</a:t>
            </a:r>
            <a:r>
              <a:rPr lang="ja-JP" altLang="en-US" sz="1200" b="1" dirty="0">
                <a:solidFill>
                  <a:schemeClr val="bg1"/>
                </a:solidFill>
                <a:latin typeface="Yu Gothic UI" panose="020B0500000000000000" pitchFamily="50" charset="-128"/>
                <a:ea typeface="Yu Gothic UI" panose="020B0500000000000000" pitchFamily="50" charset="-128"/>
              </a:rPr>
              <a:t>出典</a:t>
            </a:r>
            <a:r>
              <a:rPr kumimoji="1" lang="ja-JP" altLang="en-US" sz="1200" b="1" dirty="0">
                <a:solidFill>
                  <a:schemeClr val="bg1"/>
                </a:solidFill>
                <a:latin typeface="Yu Gothic UI" panose="020B0500000000000000" pitchFamily="50" charset="-128"/>
                <a:ea typeface="Yu Gothic UI" panose="020B0500000000000000" pitchFamily="50" charset="-128"/>
              </a:rPr>
              <a:t>：令和６年</a:t>
            </a:r>
            <a:r>
              <a:rPr lang="en-US" altLang="ja-JP" sz="1200" b="1" dirty="0">
                <a:solidFill>
                  <a:schemeClr val="bg1"/>
                </a:solidFill>
                <a:latin typeface="Yu Gothic UI" panose="020B0500000000000000" pitchFamily="50" charset="-128"/>
                <a:ea typeface="Yu Gothic UI" panose="020B0500000000000000" pitchFamily="50" charset="-128"/>
              </a:rPr>
              <a:t>12</a:t>
            </a:r>
            <a:r>
              <a:rPr kumimoji="1" lang="ja-JP" altLang="en-US" sz="1200" b="1" dirty="0">
                <a:solidFill>
                  <a:schemeClr val="bg1"/>
                </a:solidFill>
                <a:latin typeface="Yu Gothic UI" panose="020B0500000000000000" pitchFamily="50" charset="-128"/>
                <a:ea typeface="Yu Gothic UI" panose="020B0500000000000000" pitchFamily="50" charset="-128"/>
              </a:rPr>
              <a:t>月　住吉区訓練）</a:t>
            </a:r>
          </a:p>
        </p:txBody>
      </p:sp>
      <p:sp>
        <p:nvSpPr>
          <p:cNvPr id="3" name="四角形: 角を丸くする 2">
            <a:extLst>
              <a:ext uri="{FF2B5EF4-FFF2-40B4-BE49-F238E27FC236}">
                <a16:creationId xmlns:a16="http://schemas.microsoft.com/office/drawing/2014/main" id="{0EB2FF06-9C34-2CE9-348D-C516627D1C1F}"/>
              </a:ext>
            </a:extLst>
          </p:cNvPr>
          <p:cNvSpPr/>
          <p:nvPr/>
        </p:nvSpPr>
        <p:spPr>
          <a:xfrm>
            <a:off x="4295775" y="3549975"/>
            <a:ext cx="2934673" cy="1603594"/>
          </a:xfrm>
          <a:prstGeom prst="roundRect">
            <a:avLst>
              <a:gd name="adj" fmla="val 6357"/>
            </a:avLst>
          </a:prstGeom>
          <a:solidFill>
            <a:schemeClr val="accent4">
              <a:lumMod val="75000"/>
            </a:schemeClr>
          </a:solidFill>
          <a:ln w="38100">
            <a:noFill/>
          </a:ln>
          <a:effectLst>
            <a:outerShdw blurRad="50800" dist="177800" dir="8100000" algn="tr" rotWithShape="0">
              <a:schemeClr val="tx2">
                <a:lumMod val="50000"/>
                <a:lumOff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solidFill>
                <a:schemeClr val="bg1"/>
              </a:solidFill>
            </a:endParaRPr>
          </a:p>
        </p:txBody>
      </p:sp>
      <p:sp>
        <p:nvSpPr>
          <p:cNvPr id="13" name="テキスト ボックス 12">
            <a:extLst>
              <a:ext uri="{FF2B5EF4-FFF2-40B4-BE49-F238E27FC236}">
                <a16:creationId xmlns:a16="http://schemas.microsoft.com/office/drawing/2014/main" id="{1B87E812-72F5-3DBB-B484-A8E0F6F41A2B}"/>
              </a:ext>
            </a:extLst>
          </p:cNvPr>
          <p:cNvSpPr txBox="1"/>
          <p:nvPr/>
        </p:nvSpPr>
        <p:spPr>
          <a:xfrm>
            <a:off x="4393927" y="3753566"/>
            <a:ext cx="2738426" cy="1169551"/>
          </a:xfrm>
          <a:prstGeom prst="rect">
            <a:avLst/>
          </a:prstGeom>
          <a:noFill/>
        </p:spPr>
        <p:txBody>
          <a:bodyPr wrap="square" rtlCol="0">
            <a:spAutoFit/>
          </a:bodyPr>
          <a:lstStyle>
            <a:defPPr>
              <a:defRPr lang="ja-JP"/>
            </a:defPPr>
            <a:lvl1pPr>
              <a:defRPr sz="1400" b="1">
                <a:latin typeface="BIZ UDPゴシック" panose="020B0400000000000000" pitchFamily="50" charset="-128"/>
                <a:ea typeface="BIZ UDPゴシック" panose="020B0400000000000000" pitchFamily="50" charset="-128"/>
              </a:defRPr>
            </a:lvl1pPr>
          </a:lstStyle>
          <a:p>
            <a:r>
              <a:rPr lang="ja-JP" altLang="en-US" dirty="0">
                <a:solidFill>
                  <a:schemeClr val="bg1"/>
                </a:solidFill>
                <a:latin typeface="Yu Gothic UI" panose="020B0500000000000000" pitchFamily="50" charset="-128"/>
                <a:ea typeface="Yu Gothic UI" panose="020B0500000000000000" pitchFamily="50" charset="-128"/>
              </a:rPr>
              <a:t>災害時避難所のさらなる</a:t>
            </a:r>
            <a:r>
              <a:rPr lang="en-US" altLang="ja-JP" dirty="0">
                <a:solidFill>
                  <a:schemeClr val="bg1"/>
                </a:solidFill>
                <a:latin typeface="Yu Gothic UI" panose="020B0500000000000000" pitchFamily="50" charset="-128"/>
                <a:ea typeface="Yu Gothic UI" panose="020B0500000000000000" pitchFamily="50" charset="-128"/>
              </a:rPr>
              <a:t>QOL</a:t>
            </a:r>
            <a:r>
              <a:rPr lang="ja-JP" altLang="en-US" dirty="0">
                <a:solidFill>
                  <a:schemeClr val="bg1"/>
                </a:solidFill>
                <a:latin typeface="Yu Gothic UI" panose="020B0500000000000000" pitchFamily="50" charset="-128"/>
                <a:ea typeface="Yu Gothic UI" panose="020B0500000000000000" pitchFamily="50" charset="-128"/>
              </a:rPr>
              <a:t>向上をめざし、すべての人が安心・安全に避難所生活を送れる環境を整備し、ストレスの少ない避難生活の実現に向けた対策を進めていく。</a:t>
            </a:r>
            <a:endParaRPr lang="ja-JP" altLang="ja-JP" dirty="0">
              <a:solidFill>
                <a:schemeClr val="bg1"/>
              </a:solidFill>
              <a:latin typeface="Yu Gothic UI" panose="020B0500000000000000" pitchFamily="50" charset="-128"/>
              <a:ea typeface="Yu Gothic UI" panose="020B0500000000000000" pitchFamily="50" charset="-128"/>
            </a:endParaRPr>
          </a:p>
        </p:txBody>
      </p:sp>
      <p:grpSp>
        <p:nvGrpSpPr>
          <p:cNvPr id="4" name="グループ化 3">
            <a:extLst>
              <a:ext uri="{FF2B5EF4-FFF2-40B4-BE49-F238E27FC236}">
                <a16:creationId xmlns:a16="http://schemas.microsoft.com/office/drawing/2014/main" id="{FBDF6192-198A-EF6B-CF8A-DFB0CA1C6AC9}"/>
              </a:ext>
            </a:extLst>
          </p:cNvPr>
          <p:cNvGrpSpPr/>
          <p:nvPr/>
        </p:nvGrpSpPr>
        <p:grpSpPr>
          <a:xfrm>
            <a:off x="127655" y="2947212"/>
            <a:ext cx="11995239" cy="397049"/>
            <a:chOff x="127655" y="2830837"/>
            <a:chExt cx="11995239" cy="397049"/>
          </a:xfrm>
        </p:grpSpPr>
        <p:sp>
          <p:nvSpPr>
            <p:cNvPr id="23" name="矢印: 山形 22">
              <a:extLst>
                <a:ext uri="{FF2B5EF4-FFF2-40B4-BE49-F238E27FC236}">
                  <a16:creationId xmlns:a16="http://schemas.microsoft.com/office/drawing/2014/main" id="{15074199-117E-0E31-448F-780FCA494905}"/>
                </a:ext>
              </a:extLst>
            </p:cNvPr>
            <p:cNvSpPr/>
            <p:nvPr/>
          </p:nvSpPr>
          <p:spPr>
            <a:xfrm>
              <a:off x="127655" y="2830837"/>
              <a:ext cx="3564000" cy="397049"/>
            </a:xfrm>
            <a:prstGeom prst="chevron">
              <a:avLst>
                <a:gd name="adj" fmla="val 52720"/>
              </a:avLst>
            </a:prstGeom>
            <a:gradFill>
              <a:gsLst>
                <a:gs pos="0">
                  <a:srgbClr val="007C58"/>
                </a:gs>
                <a:gs pos="100000">
                  <a:schemeClr val="accent6">
                    <a:lumMod val="60000"/>
                    <a:lumOff val="40000"/>
                  </a:schemeClr>
                </a:gs>
                <a:gs pos="100000">
                  <a:schemeClr val="accent1">
                    <a:lumMod val="45000"/>
                    <a:lumOff val="55000"/>
                  </a:schemeClr>
                </a:gs>
                <a:gs pos="100000">
                  <a:schemeClr val="accent1">
                    <a:lumMod val="30000"/>
                    <a:lumOff val="70000"/>
                  </a:schemeClr>
                </a:gs>
              </a:gsLst>
              <a:lin ang="27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b="1" dirty="0">
                <a:solidFill>
                  <a:srgbClr val="000000"/>
                </a:solidFill>
              </a:endParaRPr>
            </a:p>
          </p:txBody>
        </p:sp>
        <p:sp>
          <p:nvSpPr>
            <p:cNvPr id="24" name="矢印: 山形 23">
              <a:extLst>
                <a:ext uri="{FF2B5EF4-FFF2-40B4-BE49-F238E27FC236}">
                  <a16:creationId xmlns:a16="http://schemas.microsoft.com/office/drawing/2014/main" id="{4ADCE753-BC10-34D9-3EE6-147A620A6368}"/>
                </a:ext>
              </a:extLst>
            </p:cNvPr>
            <p:cNvSpPr/>
            <p:nvPr/>
          </p:nvSpPr>
          <p:spPr>
            <a:xfrm>
              <a:off x="3770894" y="2830838"/>
              <a:ext cx="8352000" cy="383112"/>
            </a:xfrm>
            <a:prstGeom prst="chevron">
              <a:avLst>
                <a:gd name="adj" fmla="val 47238"/>
              </a:avLst>
            </a:prstGeom>
            <a:gradFill>
              <a:gsLst>
                <a:gs pos="35000">
                  <a:srgbClr val="0070C0"/>
                </a:gs>
                <a:gs pos="100000">
                  <a:schemeClr val="accent4">
                    <a:lumMod val="20000"/>
                    <a:lumOff val="80000"/>
                  </a:schemeClr>
                </a:gs>
              </a:gsLst>
              <a:lin ang="2700000" scaled="1"/>
            </a:gra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b="1" dirty="0">
                <a:solidFill>
                  <a:srgbClr val="000000"/>
                </a:solidFill>
              </a:endParaRPr>
            </a:p>
          </p:txBody>
        </p:sp>
        <p:sp>
          <p:nvSpPr>
            <p:cNvPr id="27" name="テキスト ボックス 26">
              <a:extLst>
                <a:ext uri="{FF2B5EF4-FFF2-40B4-BE49-F238E27FC236}">
                  <a16:creationId xmlns:a16="http://schemas.microsoft.com/office/drawing/2014/main" id="{89E104C8-C411-A08C-17FC-5000E883E1DA}"/>
                </a:ext>
              </a:extLst>
            </p:cNvPr>
            <p:cNvSpPr txBox="1"/>
            <p:nvPr/>
          </p:nvSpPr>
          <p:spPr>
            <a:xfrm>
              <a:off x="3945438" y="2849120"/>
              <a:ext cx="8030251" cy="369332"/>
            </a:xfrm>
            <a:prstGeom prst="rect">
              <a:avLst/>
            </a:prstGeom>
            <a:noFill/>
          </p:spPr>
          <p:txBody>
            <a:bodyPr wrap="square" rtlCol="0">
              <a:spAutoFit/>
            </a:bodyPr>
            <a:lstStyle>
              <a:defPPr>
                <a:defRPr lang="ja-JP"/>
              </a:defPPr>
              <a:lvl1pPr>
                <a:defRPr sz="1600">
                  <a:solidFill>
                    <a:srgbClr val="007C58"/>
                  </a:solidFill>
                </a:defRPr>
              </a:lvl1pPr>
            </a:lstStyle>
            <a:p>
              <a:r>
                <a:rPr lang="ja-JP" altLang="en-US" sz="1800" b="1" dirty="0">
                  <a:solidFill>
                    <a:schemeClr val="bg1"/>
                  </a:solidFill>
                  <a:latin typeface="Yu Gothic UI" panose="020B0500000000000000" pitchFamily="50" charset="-128"/>
                  <a:ea typeface="Yu Gothic UI" panose="020B0500000000000000" pitchFamily="50" charset="-128"/>
                </a:rPr>
                <a:t>解決に向けた取組</a:t>
              </a:r>
              <a:endParaRPr lang="en-US" altLang="ja-JP" sz="1800" b="1" dirty="0">
                <a:solidFill>
                  <a:schemeClr val="bg1"/>
                </a:solidFill>
                <a:latin typeface="Yu Gothic UI" panose="020B0500000000000000" pitchFamily="50" charset="-128"/>
                <a:ea typeface="Yu Gothic UI" panose="020B0500000000000000" pitchFamily="50" charset="-128"/>
              </a:endParaRPr>
            </a:p>
          </p:txBody>
        </p:sp>
        <p:sp>
          <p:nvSpPr>
            <p:cNvPr id="30" name="テキスト ボックス 29">
              <a:extLst>
                <a:ext uri="{FF2B5EF4-FFF2-40B4-BE49-F238E27FC236}">
                  <a16:creationId xmlns:a16="http://schemas.microsoft.com/office/drawing/2014/main" id="{0721AF48-13C3-60B8-2028-39E974BDB457}"/>
                </a:ext>
              </a:extLst>
            </p:cNvPr>
            <p:cNvSpPr txBox="1"/>
            <p:nvPr/>
          </p:nvSpPr>
          <p:spPr>
            <a:xfrm>
              <a:off x="338138" y="2857356"/>
              <a:ext cx="1529914" cy="369332"/>
            </a:xfrm>
            <a:prstGeom prst="rect">
              <a:avLst/>
            </a:prstGeom>
            <a:noFill/>
          </p:spPr>
          <p:txBody>
            <a:bodyPr wrap="square" rtlCol="0">
              <a:spAutoFit/>
            </a:bodyPr>
            <a:lstStyle/>
            <a:p>
              <a:r>
                <a:rPr lang="ja-JP" altLang="en-US" b="1" dirty="0">
                  <a:solidFill>
                    <a:schemeClr val="bg1"/>
                  </a:solidFill>
                  <a:latin typeface="Yu Gothic UI" panose="020B0500000000000000" pitchFamily="50" charset="-128"/>
                  <a:ea typeface="Yu Gothic UI" panose="020B0500000000000000" pitchFamily="50" charset="-128"/>
                </a:rPr>
                <a:t>現状と課題</a:t>
              </a:r>
              <a:endParaRPr lang="en-US" altLang="ja-JP" b="1" dirty="0">
                <a:solidFill>
                  <a:schemeClr val="bg1"/>
                </a:solidFill>
                <a:latin typeface="Yu Gothic UI" panose="020B0500000000000000" pitchFamily="50" charset="-128"/>
                <a:ea typeface="Yu Gothic UI" panose="020B0500000000000000" pitchFamily="50" charset="-128"/>
              </a:endParaRPr>
            </a:p>
          </p:txBody>
        </p:sp>
      </p:grpSp>
    </p:spTree>
    <p:extLst>
      <p:ext uri="{BB962C8B-B14F-4D97-AF65-F5344CB8AC3E}">
        <p14:creationId xmlns:p14="http://schemas.microsoft.com/office/powerpoint/2010/main" val="4216338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TextBox 2">
            <a:extLst>
              <a:ext uri="{FF2B5EF4-FFF2-40B4-BE49-F238E27FC236}">
                <a16:creationId xmlns:a16="http://schemas.microsoft.com/office/drawing/2014/main" id="{559E03EF-B459-98B2-E693-D9391739BD53}"/>
              </a:ext>
            </a:extLst>
          </p:cNvPr>
          <p:cNvSpPr txBox="1"/>
          <p:nvPr/>
        </p:nvSpPr>
        <p:spPr>
          <a:xfrm>
            <a:off x="44497" y="1011083"/>
            <a:ext cx="12018978" cy="1473096"/>
          </a:xfrm>
          <a:prstGeom prst="rect">
            <a:avLst/>
          </a:prstGeom>
          <a:noFill/>
        </p:spPr>
        <p:txBody>
          <a:bodyPr wrap="square" rtlCol="0">
            <a:spAutoFit/>
          </a:bodyPr>
          <a:lstStyle>
            <a:defPPr>
              <a:defRPr lang="ja-JP"/>
            </a:defPPr>
            <a:lvl1pPr algn="ctr" defTabSz="914400">
              <a:buFont typeface="Wingdings" panose="05000000000000000000" pitchFamily="2" charset="2"/>
              <a:buChar char="u"/>
              <a:defRPr kumimoji="1" sz="1400">
                <a:solidFill>
                  <a:srgbClr val="000000"/>
                </a:solidFill>
                <a:latin typeface="BIZ UDPゴシック" panose="020B0400000000000000" pitchFamily="50" charset="-128"/>
                <a:ea typeface="BIZ UDPゴシック" panose="020B0400000000000000" pitchFamily="50" charset="-128"/>
              </a:defRPr>
            </a:lvl1pPr>
            <a:lvl2pPr defTabSz="914400">
              <a:defRPr kumimoji="1"/>
            </a:lvl2pPr>
            <a:lvl3pPr defTabSz="914400">
              <a:defRPr kumimoji="1"/>
            </a:lvl3pPr>
            <a:lvl4pPr defTabSz="914400">
              <a:defRPr kumimoji="1"/>
            </a:lvl4pPr>
            <a:lvl5pPr defTabSz="914400">
              <a:defRPr kumimoji="1"/>
            </a:lvl5pPr>
            <a:lvl6pPr defTabSz="914400">
              <a:defRPr kumimoji="1"/>
            </a:lvl6pPr>
            <a:lvl7pPr defTabSz="914400">
              <a:defRPr kumimoji="1"/>
            </a:lvl7pPr>
            <a:lvl8pPr defTabSz="914400">
              <a:defRPr kumimoji="1"/>
            </a:lvl8pPr>
            <a:lvl9pPr defTabSz="914400">
              <a:defRPr kumimoji="1"/>
            </a:lvl9pPr>
          </a:lstStyle>
          <a:p>
            <a:pPr algn="l">
              <a:lnSpc>
                <a:spcPts val="2200"/>
              </a:lnSpc>
            </a:pPr>
            <a:r>
              <a:rPr lang="en-US" altLang="ja-JP" dirty="0">
                <a:solidFill>
                  <a:schemeClr val="tx1"/>
                </a:solidFill>
                <a:latin typeface="Yu Gothic UI" panose="020B0500000000000000" pitchFamily="50" charset="-128"/>
                <a:ea typeface="Yu Gothic UI" panose="020B0500000000000000" pitchFamily="50" charset="-128"/>
              </a:rPr>
              <a:t>H28</a:t>
            </a:r>
            <a:r>
              <a:rPr lang="ja-JP" altLang="en-US" dirty="0">
                <a:solidFill>
                  <a:schemeClr val="tx1"/>
                </a:solidFill>
                <a:latin typeface="Yu Gothic UI" panose="020B0500000000000000" pitchFamily="50" charset="-128"/>
                <a:ea typeface="Yu Gothic UI" panose="020B0500000000000000" pitchFamily="50" charset="-128"/>
              </a:rPr>
              <a:t>：熊本地震発生</a:t>
            </a:r>
            <a:endParaRPr lang="en-US" altLang="ja-JP" dirty="0">
              <a:solidFill>
                <a:schemeClr val="tx1"/>
              </a:solidFill>
              <a:latin typeface="Yu Gothic UI" panose="020B0500000000000000" pitchFamily="50" charset="-128"/>
              <a:ea typeface="Yu Gothic UI" panose="020B0500000000000000" pitchFamily="50" charset="-128"/>
            </a:endParaRPr>
          </a:p>
          <a:p>
            <a:pPr algn="l">
              <a:lnSpc>
                <a:spcPts val="2200"/>
              </a:lnSpc>
            </a:pPr>
            <a:r>
              <a:rPr lang="en-US" altLang="ja-JP" dirty="0">
                <a:solidFill>
                  <a:schemeClr val="tx1"/>
                </a:solidFill>
                <a:latin typeface="Yu Gothic UI" panose="020B0500000000000000" pitchFamily="50" charset="-128"/>
                <a:ea typeface="Yu Gothic UI" panose="020B0500000000000000" pitchFamily="50" charset="-128"/>
              </a:rPr>
              <a:t>H</a:t>
            </a:r>
            <a:r>
              <a:rPr lang="en-US" altLang="ja-JP" dirty="0">
                <a:solidFill>
                  <a:schemeClr val="tx1"/>
                </a:solidFill>
                <a:highlight>
                  <a:srgbClr val="FFFFFF"/>
                </a:highlight>
                <a:latin typeface="Yu Gothic UI" panose="020B0500000000000000" pitchFamily="50" charset="-128"/>
                <a:ea typeface="Yu Gothic UI" panose="020B0500000000000000" pitchFamily="50" charset="-128"/>
              </a:rPr>
              <a:t>29</a:t>
            </a:r>
            <a:r>
              <a:rPr lang="ja-JP" altLang="en-US" dirty="0">
                <a:solidFill>
                  <a:schemeClr val="tx1"/>
                </a:solidFill>
                <a:highlight>
                  <a:srgbClr val="FFFFFF"/>
                </a:highlight>
                <a:latin typeface="Yu Gothic UI" panose="020B0500000000000000" pitchFamily="50" charset="-128"/>
                <a:ea typeface="Yu Gothic UI" panose="020B0500000000000000" pitchFamily="50" charset="-128"/>
              </a:rPr>
              <a:t>：「避難所開設・運営ガイドライン」を策定　</a:t>
            </a:r>
            <a:endParaRPr lang="en-US" altLang="ja-JP" dirty="0">
              <a:solidFill>
                <a:schemeClr val="tx1"/>
              </a:solidFill>
              <a:highlight>
                <a:srgbClr val="FFFFFF"/>
              </a:highlight>
              <a:latin typeface="Yu Gothic UI" panose="020B0500000000000000" pitchFamily="50" charset="-128"/>
              <a:ea typeface="Yu Gothic UI" panose="020B0500000000000000" pitchFamily="50" charset="-128"/>
            </a:endParaRPr>
          </a:p>
          <a:p>
            <a:pPr algn="l">
              <a:lnSpc>
                <a:spcPts val="2200"/>
              </a:lnSpc>
              <a:buNone/>
            </a:pPr>
            <a:r>
              <a:rPr lang="ja-JP" altLang="en-US" dirty="0">
                <a:solidFill>
                  <a:schemeClr val="tx1"/>
                </a:solidFill>
                <a:highlight>
                  <a:srgbClr val="FFFFFF"/>
                </a:highlight>
                <a:latin typeface="Yu Gothic UI" panose="020B0500000000000000" pitchFamily="50" charset="-128"/>
                <a:ea typeface="Yu Gothic UI" panose="020B0500000000000000" pitchFamily="50" charset="-128"/>
              </a:rPr>
              <a:t>　　　　（その後、</a:t>
            </a:r>
            <a:r>
              <a:rPr lang="en-US" altLang="ja-JP" dirty="0">
                <a:solidFill>
                  <a:schemeClr val="tx1"/>
                </a:solidFill>
                <a:highlight>
                  <a:srgbClr val="FFFFFF"/>
                </a:highlight>
                <a:latin typeface="Yu Gothic UI" panose="020B0500000000000000" pitchFamily="50" charset="-128"/>
                <a:ea typeface="Yu Gothic UI" panose="020B0500000000000000" pitchFamily="50" charset="-128"/>
              </a:rPr>
              <a:t>H30</a:t>
            </a:r>
            <a:r>
              <a:rPr lang="ja-JP" altLang="en-US" dirty="0">
                <a:solidFill>
                  <a:schemeClr val="tx1"/>
                </a:solidFill>
                <a:highlight>
                  <a:srgbClr val="FFFFFF"/>
                </a:highlight>
                <a:latin typeface="Yu Gothic UI" panose="020B0500000000000000" pitchFamily="50" charset="-128"/>
                <a:ea typeface="Yu Gothic UI" panose="020B0500000000000000" pitchFamily="50" charset="-128"/>
              </a:rPr>
              <a:t>に発生した大阪府北部地震や台風</a:t>
            </a:r>
            <a:r>
              <a:rPr lang="en-US" altLang="ja-JP" dirty="0">
                <a:solidFill>
                  <a:schemeClr val="tx1"/>
                </a:solidFill>
                <a:highlight>
                  <a:srgbClr val="FFFFFF"/>
                </a:highlight>
                <a:latin typeface="Yu Gothic UI" panose="020B0500000000000000" pitchFamily="50" charset="-128"/>
                <a:ea typeface="Yu Gothic UI" panose="020B0500000000000000" pitchFamily="50" charset="-128"/>
              </a:rPr>
              <a:t>21</a:t>
            </a:r>
            <a:r>
              <a:rPr lang="ja-JP" altLang="en-US" dirty="0">
                <a:solidFill>
                  <a:schemeClr val="tx1"/>
                </a:solidFill>
                <a:highlight>
                  <a:srgbClr val="FFFFFF"/>
                </a:highlight>
                <a:latin typeface="Yu Gothic UI" panose="020B0500000000000000" pitchFamily="50" charset="-128"/>
                <a:ea typeface="Yu Gothic UI" panose="020B0500000000000000" pitchFamily="50" charset="-128"/>
              </a:rPr>
              <a:t>号、直近では</a:t>
            </a:r>
            <a:r>
              <a:rPr lang="en-US" altLang="ja-JP" dirty="0">
                <a:solidFill>
                  <a:schemeClr val="tx1"/>
                </a:solidFill>
                <a:highlight>
                  <a:srgbClr val="FFFFFF"/>
                </a:highlight>
                <a:latin typeface="Yu Gothic UI" panose="020B0500000000000000" pitchFamily="50" charset="-128"/>
                <a:ea typeface="Yu Gothic UI" panose="020B0500000000000000" pitchFamily="50" charset="-128"/>
              </a:rPr>
              <a:t>R6</a:t>
            </a:r>
            <a:r>
              <a:rPr lang="ja-JP" altLang="en-US" dirty="0">
                <a:solidFill>
                  <a:schemeClr val="tx1"/>
                </a:solidFill>
                <a:highlight>
                  <a:srgbClr val="FFFFFF"/>
                </a:highlight>
                <a:latin typeface="Yu Gothic UI" panose="020B0500000000000000" pitchFamily="50" charset="-128"/>
                <a:ea typeface="Yu Gothic UI" panose="020B0500000000000000" pitchFamily="50" charset="-128"/>
              </a:rPr>
              <a:t>に発生した能登半島地震での課題や経験を踏まえ、順次改定</a:t>
            </a:r>
            <a:r>
              <a:rPr lang="en-US" altLang="ja-JP" dirty="0">
                <a:solidFill>
                  <a:schemeClr val="tx1"/>
                </a:solidFill>
                <a:highlight>
                  <a:srgbClr val="FFFFFF"/>
                </a:highlight>
                <a:latin typeface="Yu Gothic UI" panose="020B0500000000000000" pitchFamily="50" charset="-128"/>
                <a:ea typeface="Yu Gothic UI" panose="020B0500000000000000" pitchFamily="50" charset="-128"/>
              </a:rPr>
              <a:t>)</a:t>
            </a:r>
            <a:endParaRPr lang="ja-JP" altLang="en-US" dirty="0">
              <a:solidFill>
                <a:schemeClr val="tx1"/>
              </a:solidFill>
              <a:highlight>
                <a:srgbClr val="FFFFFF"/>
              </a:highlight>
              <a:latin typeface="Yu Gothic UI" panose="020B0500000000000000" pitchFamily="50" charset="-128"/>
              <a:ea typeface="Yu Gothic UI" panose="020B0500000000000000" pitchFamily="50" charset="-128"/>
            </a:endParaRPr>
          </a:p>
          <a:p>
            <a:pPr algn="l">
              <a:lnSpc>
                <a:spcPts val="2200"/>
              </a:lnSpc>
            </a:pPr>
            <a:r>
              <a:rPr lang="en-US" altLang="ja-JP" dirty="0">
                <a:solidFill>
                  <a:schemeClr val="tx1"/>
                </a:solidFill>
                <a:highlight>
                  <a:srgbClr val="FFFFFF"/>
                </a:highlight>
                <a:latin typeface="Yu Gothic UI" panose="020B0500000000000000" pitchFamily="50" charset="-128"/>
                <a:ea typeface="Yu Gothic UI" panose="020B0500000000000000" pitchFamily="50" charset="-128"/>
              </a:rPr>
              <a:t>R2</a:t>
            </a:r>
            <a:r>
              <a:rPr lang="ja-JP" altLang="en-US" dirty="0">
                <a:solidFill>
                  <a:schemeClr val="tx1"/>
                </a:solidFill>
                <a:highlight>
                  <a:srgbClr val="FFFFFF"/>
                </a:highlight>
                <a:latin typeface="Yu Gothic UI" panose="020B0500000000000000" pitchFamily="50" charset="-128"/>
                <a:ea typeface="Yu Gothic UI" panose="020B0500000000000000" pitchFamily="50" charset="-128"/>
              </a:rPr>
              <a:t>：「避難所運営にかかる備蓄計画」を策定</a:t>
            </a:r>
          </a:p>
          <a:p>
            <a:pPr indent="539750" algn="l">
              <a:lnSpc>
                <a:spcPts val="2200"/>
              </a:lnSpc>
              <a:buNone/>
            </a:pPr>
            <a:r>
              <a:rPr lang="ja-JP" altLang="en-US" dirty="0">
                <a:solidFill>
                  <a:schemeClr val="tx1"/>
                </a:solidFill>
                <a:highlight>
                  <a:srgbClr val="FFFFFF"/>
                </a:highlight>
                <a:latin typeface="Yu Gothic UI" panose="020B0500000000000000" pitchFamily="50" charset="-128"/>
                <a:ea typeface="Yu Gothic UI" panose="020B0500000000000000" pitchFamily="50" charset="-128"/>
              </a:rPr>
              <a:t>　（国や大阪府などが定める避難所運営等にかかる取組方針等を踏まえ、順次改定）</a:t>
            </a:r>
          </a:p>
        </p:txBody>
      </p:sp>
      <p:graphicFrame>
        <p:nvGraphicFramePr>
          <p:cNvPr id="51" name="表 50">
            <a:extLst>
              <a:ext uri="{FF2B5EF4-FFF2-40B4-BE49-F238E27FC236}">
                <a16:creationId xmlns:a16="http://schemas.microsoft.com/office/drawing/2014/main" id="{2772AB53-D1EB-5A07-7420-034494CE2617}"/>
              </a:ext>
            </a:extLst>
          </p:cNvPr>
          <p:cNvGraphicFramePr>
            <a:graphicFrameLocks noGrp="1"/>
          </p:cNvGraphicFramePr>
          <p:nvPr>
            <p:extLst>
              <p:ext uri="{D42A27DB-BD31-4B8C-83A1-F6EECF244321}">
                <p14:modId xmlns:p14="http://schemas.microsoft.com/office/powerpoint/2010/main" val="3975930900"/>
              </p:ext>
            </p:extLst>
          </p:nvPr>
        </p:nvGraphicFramePr>
        <p:xfrm>
          <a:off x="115184" y="3028885"/>
          <a:ext cx="11948291" cy="3763801"/>
        </p:xfrm>
        <a:graphic>
          <a:graphicData uri="http://schemas.openxmlformats.org/drawingml/2006/table">
            <a:tbl>
              <a:tblPr firstRow="1" bandRow="1">
                <a:effectLst/>
                <a:tableStyleId>{5C22544A-7EE6-4342-B048-85BDC9FD1C3A}</a:tableStyleId>
              </a:tblPr>
              <a:tblGrid>
                <a:gridCol w="2980009">
                  <a:extLst>
                    <a:ext uri="{9D8B030D-6E8A-4147-A177-3AD203B41FA5}">
                      <a16:colId xmlns:a16="http://schemas.microsoft.com/office/drawing/2014/main" val="89389108"/>
                    </a:ext>
                  </a:extLst>
                </a:gridCol>
                <a:gridCol w="5842617">
                  <a:extLst>
                    <a:ext uri="{9D8B030D-6E8A-4147-A177-3AD203B41FA5}">
                      <a16:colId xmlns:a16="http://schemas.microsoft.com/office/drawing/2014/main" val="617515811"/>
                    </a:ext>
                  </a:extLst>
                </a:gridCol>
                <a:gridCol w="3125665">
                  <a:extLst>
                    <a:ext uri="{9D8B030D-6E8A-4147-A177-3AD203B41FA5}">
                      <a16:colId xmlns:a16="http://schemas.microsoft.com/office/drawing/2014/main" val="3678793575"/>
                    </a:ext>
                  </a:extLst>
                </a:gridCol>
              </a:tblGrid>
              <a:tr h="937985">
                <a:tc>
                  <a:txBody>
                    <a:bodyPr/>
                    <a:lstStyle/>
                    <a:p>
                      <a:pPr marL="342900" indent="-342900">
                        <a:buFont typeface="+mj-lt"/>
                        <a:buAutoNum type="arabicPeriod"/>
                      </a:pPr>
                      <a:endParaRPr kumimoji="1" lang="ja-JP" altLang="en-US" dirty="0"/>
                    </a:p>
                  </a:txBody>
                  <a:tcPr>
                    <a:lnL w="19050" cap="flat" cmpd="sng" algn="ctr">
                      <a:solidFill>
                        <a:schemeClr val="bg1">
                          <a:lumMod val="50000"/>
                        </a:schemeClr>
                      </a:solid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42900" indent="-342900">
                        <a:buFont typeface="+mj-lt"/>
                        <a:buAutoNum type="arabicPeriod"/>
                      </a:pPr>
                      <a:endParaRPr kumimoji="1" lang="ja-JP" altLang="en-US" dirty="0"/>
                    </a:p>
                  </a:txBody>
                  <a:tcPr>
                    <a:lnL w="19050" cap="flat" cmpd="sng" algn="ctr">
                      <a:solidFill>
                        <a:schemeClr val="bg1">
                          <a:lumMod val="50000"/>
                        </a:schemeClr>
                      </a:solid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marL="342900" indent="-342900">
                        <a:buFont typeface="+mj-lt"/>
                        <a:buAutoNum type="arabicPeriod"/>
                      </a:pPr>
                      <a:endParaRPr kumimoji="1" lang="ja-JP" altLang="en-US" dirty="0"/>
                    </a:p>
                  </a:txBody>
                  <a:tcPr>
                    <a:lnL w="19050" cap="flat" cmpd="sng" algn="ctr">
                      <a:solidFill>
                        <a:schemeClr val="bg1">
                          <a:lumMod val="50000"/>
                        </a:schemeClr>
                      </a:solid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6567332"/>
                  </a:ext>
                </a:extLst>
              </a:tr>
              <a:tr h="1006639">
                <a:tc>
                  <a:txBody>
                    <a:bodyPr/>
                    <a:lstStyle/>
                    <a:p>
                      <a:pPr marL="342900" indent="-342900">
                        <a:buFont typeface="+mj-lt"/>
                        <a:buAutoNum type="arabicPeriod"/>
                      </a:pPr>
                      <a:endParaRPr kumimoji="1" lang="ja-JP" altLang="en-US" dirty="0"/>
                    </a:p>
                  </a:txBody>
                  <a:tcPr>
                    <a:lnL w="19050" cap="flat" cmpd="sng" algn="ctr">
                      <a:solidFill>
                        <a:schemeClr val="bg1">
                          <a:lumMod val="50000"/>
                        </a:schemeClr>
                      </a:solid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0">
                        <a:buFont typeface="+mj-lt"/>
                        <a:buNone/>
                      </a:pPr>
                      <a:endParaRPr kumimoji="1" lang="ja-JP" altLang="en-US" dirty="0"/>
                    </a:p>
                  </a:txBody>
                  <a:tcPr>
                    <a:lnL w="19050" cap="flat" cmpd="sng" algn="ctr">
                      <a:solidFill>
                        <a:schemeClr val="bg1">
                          <a:lumMod val="50000"/>
                        </a:schemeClr>
                      </a:solid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93473711"/>
                  </a:ext>
                </a:extLst>
              </a:tr>
              <a:tr h="1819177">
                <a:tc>
                  <a:txBody>
                    <a:bodyPr/>
                    <a:lstStyle/>
                    <a:p>
                      <a:pPr marL="342900" indent="-342900">
                        <a:buFont typeface="+mj-lt"/>
                        <a:buAutoNum type="arabicPeriod"/>
                      </a:pPr>
                      <a:endParaRPr kumimoji="1" lang="ja-JP" altLang="en-US" dirty="0"/>
                    </a:p>
                  </a:txBody>
                  <a:tcPr>
                    <a:lnL w="19050" cap="flat" cmpd="sng" algn="ctr">
                      <a:solidFill>
                        <a:schemeClr val="bg1">
                          <a:lumMod val="50000"/>
                        </a:schemeClr>
                      </a:solid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42900" indent="-342900">
                        <a:buFont typeface="+mj-lt"/>
                        <a:buAutoNum type="arabicPeriod"/>
                      </a:pPr>
                      <a:endParaRPr kumimoji="1" lang="ja-JP" altLang="en-US" dirty="0"/>
                    </a:p>
                  </a:txBody>
                  <a:tcPr>
                    <a:lnL w="19050" cap="flat" cmpd="sng" algn="ctr">
                      <a:solidFill>
                        <a:schemeClr val="bg1">
                          <a:lumMod val="50000"/>
                        </a:schemeClr>
                      </a:solid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94248046"/>
                  </a:ext>
                </a:extLst>
              </a:tr>
            </a:tbl>
          </a:graphicData>
        </a:graphic>
      </p:graphicFrame>
      <p:sp>
        <p:nvSpPr>
          <p:cNvPr id="68" name="テキスト ボックス 67">
            <a:extLst>
              <a:ext uri="{FF2B5EF4-FFF2-40B4-BE49-F238E27FC236}">
                <a16:creationId xmlns:a16="http://schemas.microsoft.com/office/drawing/2014/main" id="{343FC77F-7A67-15BF-1B8F-6C3E0C2AA6C9}"/>
              </a:ext>
            </a:extLst>
          </p:cNvPr>
          <p:cNvSpPr txBox="1"/>
          <p:nvPr/>
        </p:nvSpPr>
        <p:spPr>
          <a:xfrm>
            <a:off x="654505" y="3341697"/>
            <a:ext cx="2711784" cy="307777"/>
          </a:xfrm>
          <a:prstGeom prst="rect">
            <a:avLst/>
          </a:prstGeom>
          <a:noFill/>
        </p:spPr>
        <p:txBody>
          <a:bodyPr wrap="square" rtlCol="0">
            <a:spAutoFit/>
          </a:bodyPr>
          <a:lstStyle>
            <a:defPPr>
              <a:defRPr lang="ja-JP"/>
            </a:defPPr>
            <a:lvl1pPr>
              <a:defRPr sz="1400">
                <a:solidFill>
                  <a:srgbClr val="000000"/>
                </a:solidFill>
                <a:latin typeface="BIZ UDPゴシック" panose="020B0400000000000000" pitchFamily="50" charset="-128"/>
                <a:ea typeface="BIZ UDPゴシック" panose="020B0400000000000000" pitchFamily="50" charset="-128"/>
              </a:defRPr>
            </a:lvl1pPr>
          </a:lstStyle>
          <a:p>
            <a:r>
              <a:rPr lang="ja-JP" altLang="en-US" dirty="0">
                <a:solidFill>
                  <a:schemeClr val="tx1"/>
                </a:solidFill>
                <a:latin typeface="Yu Gothic UI" panose="020B0500000000000000" pitchFamily="50" charset="-128"/>
                <a:ea typeface="Yu Gothic UI" panose="020B0500000000000000" pitchFamily="50" charset="-128"/>
              </a:rPr>
              <a:t>備蓄品の充実</a:t>
            </a:r>
            <a:endParaRPr lang="en-US" altLang="ja-JP" dirty="0">
              <a:solidFill>
                <a:schemeClr val="tx1"/>
              </a:solidFill>
              <a:latin typeface="Yu Gothic UI" panose="020B0500000000000000" pitchFamily="50" charset="-128"/>
              <a:ea typeface="Yu Gothic UI" panose="020B0500000000000000" pitchFamily="50" charset="-128"/>
            </a:endParaRPr>
          </a:p>
        </p:txBody>
      </p:sp>
      <p:cxnSp>
        <p:nvCxnSpPr>
          <p:cNvPr id="5" name="直線コネクタ 4">
            <a:extLst>
              <a:ext uri="{FF2B5EF4-FFF2-40B4-BE49-F238E27FC236}">
                <a16:creationId xmlns:a16="http://schemas.microsoft.com/office/drawing/2014/main" id="{893371C3-B172-3EA8-EE69-AD129BB69438}"/>
              </a:ext>
            </a:extLst>
          </p:cNvPr>
          <p:cNvCxnSpPr>
            <a:cxnSpLocks/>
          </p:cNvCxnSpPr>
          <p:nvPr/>
        </p:nvCxnSpPr>
        <p:spPr>
          <a:xfrm>
            <a:off x="-10930" y="604371"/>
            <a:ext cx="12202930" cy="0"/>
          </a:xfrm>
          <a:prstGeom prst="line">
            <a:avLst/>
          </a:prstGeom>
          <a:ln w="38100">
            <a:solidFill>
              <a:srgbClr val="007C58"/>
            </a:solidFill>
          </a:ln>
        </p:spPr>
        <p:style>
          <a:lnRef idx="1">
            <a:schemeClr val="accent1"/>
          </a:lnRef>
          <a:fillRef idx="0">
            <a:schemeClr val="accent1"/>
          </a:fillRef>
          <a:effectRef idx="0">
            <a:schemeClr val="accent1"/>
          </a:effectRef>
          <a:fontRef idx="minor">
            <a:schemeClr val="tx1"/>
          </a:fontRef>
        </p:style>
      </p:cxnSp>
      <p:sp>
        <p:nvSpPr>
          <p:cNvPr id="17" name="テキスト ボックス 16">
            <a:extLst>
              <a:ext uri="{FF2B5EF4-FFF2-40B4-BE49-F238E27FC236}">
                <a16:creationId xmlns:a16="http://schemas.microsoft.com/office/drawing/2014/main" id="{904A5976-6565-E323-6CFE-E864889002FF}"/>
              </a:ext>
            </a:extLst>
          </p:cNvPr>
          <p:cNvSpPr txBox="1"/>
          <p:nvPr/>
        </p:nvSpPr>
        <p:spPr>
          <a:xfrm>
            <a:off x="3069041" y="3284818"/>
            <a:ext cx="6060948" cy="523220"/>
          </a:xfrm>
          <a:prstGeom prst="rect">
            <a:avLst/>
          </a:prstGeom>
          <a:noFill/>
        </p:spPr>
        <p:txBody>
          <a:bodyPr wrap="square" rtlCol="0">
            <a:spAutoFit/>
          </a:bodyPr>
          <a:lstStyle>
            <a:defPPr>
              <a:defRPr lang="ja-JP"/>
            </a:defPPr>
            <a:lvl1pPr>
              <a:defRPr sz="1600">
                <a:solidFill>
                  <a:srgbClr val="000000"/>
                </a:solidFill>
              </a:defRPr>
            </a:lvl1pPr>
          </a:lstStyle>
          <a:p>
            <a:pPr marL="82550" indent="-82550"/>
            <a:r>
              <a:rPr lang="ja-JP" altLang="en-US" sz="1400" dirty="0">
                <a:solidFill>
                  <a:schemeClr val="tx1"/>
                </a:solidFill>
                <a:latin typeface="Yu Gothic UI" panose="020B0500000000000000" pitchFamily="50" charset="-128"/>
                <a:ea typeface="Yu Gothic UI" panose="020B0500000000000000" pitchFamily="50" charset="-128"/>
              </a:rPr>
              <a:t>・投光器、排便処理セット、簡易ベッド</a:t>
            </a:r>
            <a:r>
              <a:rPr lang="ja-JP" altLang="en-US" sz="1400" dirty="0">
                <a:solidFill>
                  <a:srgbClr val="0070C0"/>
                </a:solidFill>
                <a:latin typeface="Yu Gothic UI" panose="020B0500000000000000" pitchFamily="50" charset="-128"/>
                <a:ea typeface="Yu Gothic UI" panose="020B0500000000000000" pitchFamily="50" charset="-128"/>
              </a:rPr>
              <a:t>、</a:t>
            </a:r>
            <a:r>
              <a:rPr lang="ja-JP" altLang="en-US" sz="1400" dirty="0">
                <a:solidFill>
                  <a:schemeClr val="tx1"/>
                </a:solidFill>
                <a:latin typeface="Yu Gothic UI" panose="020B0500000000000000" pitchFamily="50" charset="-128"/>
                <a:ea typeface="Yu Gothic UI" panose="020B0500000000000000" pitchFamily="50" charset="-128"/>
              </a:rPr>
              <a:t>テント式パーテーション等の購入</a:t>
            </a:r>
            <a:endParaRPr lang="en-US" altLang="ja-JP" sz="1400" dirty="0">
              <a:solidFill>
                <a:schemeClr val="tx1"/>
              </a:solidFill>
              <a:latin typeface="Yu Gothic UI" panose="020B0500000000000000" pitchFamily="50" charset="-128"/>
              <a:ea typeface="Yu Gothic UI" panose="020B0500000000000000" pitchFamily="50" charset="-128"/>
            </a:endParaRPr>
          </a:p>
          <a:p>
            <a:pPr marL="82550" indent="-82550"/>
            <a:r>
              <a:rPr lang="ja-JP" altLang="en-US" sz="1400" dirty="0">
                <a:solidFill>
                  <a:schemeClr val="tx1"/>
                </a:solidFill>
                <a:latin typeface="Yu Gothic UI" panose="020B0500000000000000" pitchFamily="50" charset="-128"/>
                <a:ea typeface="Yu Gothic UI" panose="020B0500000000000000" pitchFamily="50" charset="-128"/>
              </a:rPr>
              <a:t>（</a:t>
            </a:r>
            <a:r>
              <a:rPr lang="en-US" altLang="ja-JP" sz="1400" dirty="0">
                <a:solidFill>
                  <a:schemeClr val="tx1"/>
                </a:solidFill>
                <a:latin typeface="Yu Gothic UI" panose="020B0500000000000000" pitchFamily="50" charset="-128"/>
                <a:ea typeface="Yu Gothic UI" panose="020B0500000000000000" pitchFamily="50" charset="-128"/>
              </a:rPr>
              <a:t>R6</a:t>
            </a:r>
            <a:r>
              <a:rPr lang="ja-JP" altLang="en-US" sz="1400" dirty="0">
                <a:solidFill>
                  <a:schemeClr val="tx1"/>
                </a:solidFill>
                <a:latin typeface="Yu Gothic UI" panose="020B0500000000000000" pitchFamily="50" charset="-128"/>
                <a:ea typeface="Yu Gothic UI" panose="020B0500000000000000" pitchFamily="50" charset="-128"/>
              </a:rPr>
              <a:t>～</a:t>
            </a:r>
            <a:r>
              <a:rPr lang="en-US" altLang="ja-JP" sz="1400" dirty="0">
                <a:solidFill>
                  <a:schemeClr val="tx1"/>
                </a:solidFill>
                <a:latin typeface="Yu Gothic UI" panose="020B0500000000000000" pitchFamily="50" charset="-128"/>
                <a:ea typeface="Yu Gothic UI" panose="020B0500000000000000" pitchFamily="50" charset="-128"/>
              </a:rPr>
              <a:t>R7</a:t>
            </a:r>
            <a:r>
              <a:rPr lang="ja-JP" altLang="en-US" sz="1400" dirty="0">
                <a:solidFill>
                  <a:schemeClr val="tx1"/>
                </a:solidFill>
                <a:latin typeface="Yu Gothic UI" panose="020B0500000000000000" pitchFamily="50" charset="-128"/>
                <a:ea typeface="Yu Gothic UI" panose="020B0500000000000000" pitchFamily="50" charset="-128"/>
              </a:rPr>
              <a:t>）</a:t>
            </a:r>
            <a:endParaRPr lang="en-US" altLang="ja-JP" sz="1400" dirty="0">
              <a:solidFill>
                <a:schemeClr val="tx1"/>
              </a:solidFill>
              <a:latin typeface="Yu Gothic UI" panose="020B0500000000000000" pitchFamily="50" charset="-128"/>
              <a:ea typeface="Yu Gothic UI" panose="020B0500000000000000" pitchFamily="50" charset="-128"/>
            </a:endParaRPr>
          </a:p>
        </p:txBody>
      </p:sp>
      <p:sp>
        <p:nvSpPr>
          <p:cNvPr id="19" name="テキスト ボックス 18">
            <a:extLst>
              <a:ext uri="{FF2B5EF4-FFF2-40B4-BE49-F238E27FC236}">
                <a16:creationId xmlns:a16="http://schemas.microsoft.com/office/drawing/2014/main" id="{6E0C18F1-46F0-FB7B-7F73-3130E61CC22B}"/>
              </a:ext>
            </a:extLst>
          </p:cNvPr>
          <p:cNvSpPr txBox="1"/>
          <p:nvPr/>
        </p:nvSpPr>
        <p:spPr>
          <a:xfrm>
            <a:off x="3113927" y="5635998"/>
            <a:ext cx="5705306" cy="523220"/>
          </a:xfrm>
          <a:prstGeom prst="rect">
            <a:avLst/>
          </a:prstGeom>
          <a:noFill/>
        </p:spPr>
        <p:txBody>
          <a:bodyPr wrap="square" rtlCol="0">
            <a:spAutoFit/>
          </a:bodyPr>
          <a:lstStyle>
            <a:defPPr>
              <a:defRPr lang="ja-JP"/>
            </a:defPPr>
            <a:lvl1pPr>
              <a:defRPr sz="1400">
                <a:solidFill>
                  <a:srgbClr val="000000"/>
                </a:solidFill>
                <a:latin typeface="BIZ UDPゴシック" panose="020B0400000000000000" pitchFamily="50" charset="-128"/>
                <a:ea typeface="BIZ UDPゴシック" panose="020B0400000000000000" pitchFamily="50" charset="-128"/>
              </a:defRPr>
            </a:lvl1pPr>
          </a:lstStyle>
          <a:p>
            <a:r>
              <a:rPr lang="ja-JP" altLang="en-US" dirty="0">
                <a:solidFill>
                  <a:schemeClr val="tx1"/>
                </a:solidFill>
                <a:latin typeface="Yu Gothic UI" panose="020B0500000000000000" pitchFamily="50" charset="-128"/>
                <a:ea typeface="Yu Gothic UI" panose="020B0500000000000000" pitchFamily="50" charset="-128"/>
              </a:rPr>
              <a:t>・集約避難所として利用できるよう、スポーツセンター等との協定を順次締結</a:t>
            </a:r>
            <a:endParaRPr lang="en-US" altLang="ja-JP" dirty="0">
              <a:solidFill>
                <a:schemeClr val="tx1"/>
              </a:solidFill>
              <a:latin typeface="Yu Gothic UI" panose="020B0500000000000000" pitchFamily="50" charset="-128"/>
              <a:ea typeface="Yu Gothic UI" panose="020B0500000000000000" pitchFamily="50" charset="-128"/>
            </a:endParaRPr>
          </a:p>
          <a:p>
            <a:r>
              <a:rPr lang="ja-JP" altLang="en-US" dirty="0">
                <a:solidFill>
                  <a:schemeClr val="tx1"/>
                </a:solidFill>
                <a:latin typeface="Yu Gothic UI" panose="020B0500000000000000" pitchFamily="50" charset="-128"/>
                <a:ea typeface="Yu Gothic UI" panose="020B0500000000000000" pitchFamily="50" charset="-128"/>
              </a:rPr>
              <a:t>（</a:t>
            </a:r>
            <a:r>
              <a:rPr lang="en-US" altLang="ja-JP" dirty="0">
                <a:solidFill>
                  <a:schemeClr val="tx1"/>
                </a:solidFill>
                <a:latin typeface="Yu Gothic UI" panose="020B0500000000000000" pitchFamily="50" charset="-128"/>
                <a:ea typeface="Yu Gothic UI" panose="020B0500000000000000" pitchFamily="50" charset="-128"/>
              </a:rPr>
              <a:t>R7.10</a:t>
            </a:r>
            <a:r>
              <a:rPr lang="ja-JP" altLang="en-US" dirty="0">
                <a:solidFill>
                  <a:schemeClr val="tx1"/>
                </a:solidFill>
                <a:latin typeface="Yu Gothic UI" panose="020B0500000000000000" pitchFamily="50" charset="-128"/>
                <a:ea typeface="Yu Gothic UI" panose="020B0500000000000000" pitchFamily="50" charset="-128"/>
              </a:rPr>
              <a:t>現在　締結済 </a:t>
            </a:r>
            <a:r>
              <a:rPr lang="en-US" altLang="ja-JP" dirty="0">
                <a:solidFill>
                  <a:schemeClr val="tx1"/>
                </a:solidFill>
                <a:latin typeface="Yu Gothic UI" panose="020B0500000000000000" pitchFamily="50" charset="-128"/>
                <a:ea typeface="Yu Gothic UI" panose="020B0500000000000000" pitchFamily="50" charset="-128"/>
              </a:rPr>
              <a:t>20</a:t>
            </a:r>
            <a:r>
              <a:rPr lang="ja-JP" altLang="en-US" dirty="0">
                <a:solidFill>
                  <a:schemeClr val="tx1"/>
                </a:solidFill>
                <a:latin typeface="Yu Gothic UI" panose="020B0500000000000000" pitchFamily="50" charset="-128"/>
                <a:ea typeface="Yu Gothic UI" panose="020B0500000000000000" pitchFamily="50" charset="-128"/>
              </a:rPr>
              <a:t>区）</a:t>
            </a:r>
            <a:endParaRPr lang="en-US" altLang="ja-JP" dirty="0">
              <a:solidFill>
                <a:schemeClr val="tx1"/>
              </a:solidFill>
              <a:latin typeface="Yu Gothic UI" panose="020B0500000000000000" pitchFamily="50" charset="-128"/>
              <a:ea typeface="Yu Gothic UI" panose="020B0500000000000000" pitchFamily="50" charset="-128"/>
            </a:endParaRPr>
          </a:p>
        </p:txBody>
      </p:sp>
      <p:sp>
        <p:nvSpPr>
          <p:cNvPr id="2" name="テキスト ボックス 1">
            <a:extLst>
              <a:ext uri="{FF2B5EF4-FFF2-40B4-BE49-F238E27FC236}">
                <a16:creationId xmlns:a16="http://schemas.microsoft.com/office/drawing/2014/main" id="{E435F48B-4907-2051-0C28-41D953023828}"/>
              </a:ext>
            </a:extLst>
          </p:cNvPr>
          <p:cNvSpPr txBox="1"/>
          <p:nvPr/>
        </p:nvSpPr>
        <p:spPr>
          <a:xfrm>
            <a:off x="652108" y="4323038"/>
            <a:ext cx="2473773" cy="307777"/>
          </a:xfrm>
          <a:prstGeom prst="rect">
            <a:avLst/>
          </a:prstGeom>
          <a:noFill/>
        </p:spPr>
        <p:txBody>
          <a:bodyPr wrap="square" rtlCol="0">
            <a:spAutoFit/>
          </a:bodyPr>
          <a:lstStyle>
            <a:defPPr>
              <a:defRPr lang="ja-JP"/>
            </a:defPPr>
            <a:lvl1pPr>
              <a:defRPr sz="1400">
                <a:solidFill>
                  <a:srgbClr val="000000"/>
                </a:solidFill>
                <a:latin typeface="BIZ UDPゴシック" panose="020B0400000000000000" pitchFamily="50" charset="-128"/>
                <a:ea typeface="BIZ UDPゴシック" panose="020B0400000000000000" pitchFamily="50" charset="-128"/>
              </a:defRPr>
            </a:lvl1pPr>
          </a:lstStyle>
          <a:p>
            <a:r>
              <a:rPr lang="ja-JP" altLang="en-US" dirty="0">
                <a:solidFill>
                  <a:schemeClr val="tx1"/>
                </a:solidFill>
                <a:latin typeface="Yu Gothic UI" panose="020B0500000000000000" pitchFamily="50" charset="-128"/>
                <a:ea typeface="Yu Gothic UI" panose="020B0500000000000000" pitchFamily="50" charset="-128"/>
              </a:rPr>
              <a:t>インフラ整備の推進</a:t>
            </a:r>
            <a:endParaRPr lang="en-US" altLang="ja-JP" dirty="0">
              <a:solidFill>
                <a:schemeClr val="tx1"/>
              </a:solidFill>
              <a:latin typeface="Yu Gothic UI" panose="020B0500000000000000" pitchFamily="50" charset="-128"/>
              <a:ea typeface="Yu Gothic UI" panose="020B0500000000000000" pitchFamily="50" charset="-128"/>
            </a:endParaRPr>
          </a:p>
        </p:txBody>
      </p:sp>
      <p:sp>
        <p:nvSpPr>
          <p:cNvPr id="4" name="テキスト ボックス 3">
            <a:extLst>
              <a:ext uri="{FF2B5EF4-FFF2-40B4-BE49-F238E27FC236}">
                <a16:creationId xmlns:a16="http://schemas.microsoft.com/office/drawing/2014/main" id="{AD4E0296-3E5D-AE7C-71E7-0D56D0C6A183}"/>
              </a:ext>
            </a:extLst>
          </p:cNvPr>
          <p:cNvSpPr txBox="1"/>
          <p:nvPr/>
        </p:nvSpPr>
        <p:spPr>
          <a:xfrm>
            <a:off x="9295927" y="3079685"/>
            <a:ext cx="2343068" cy="523220"/>
          </a:xfrm>
          <a:prstGeom prst="rect">
            <a:avLst/>
          </a:prstGeom>
          <a:noFill/>
        </p:spPr>
        <p:txBody>
          <a:bodyPr wrap="square" rtlCol="0">
            <a:spAutoFit/>
          </a:bodyPr>
          <a:lstStyle>
            <a:defPPr>
              <a:defRPr lang="ja-JP"/>
            </a:defPPr>
            <a:lvl1pPr algn="ctr">
              <a:defRPr b="1">
                <a:solidFill>
                  <a:srgbClr val="000000"/>
                </a:solidFill>
                <a:latin typeface="BIZ UDPゴシック" panose="020B0400000000000000" pitchFamily="50" charset="-128"/>
                <a:ea typeface="BIZ UDPゴシック" panose="020B0400000000000000" pitchFamily="50" charset="-128"/>
              </a:defRPr>
            </a:lvl1pPr>
          </a:lstStyle>
          <a:p>
            <a:pPr algn="l"/>
            <a:r>
              <a:rPr lang="ja-JP" altLang="en-US" sz="1400" dirty="0">
                <a:solidFill>
                  <a:schemeClr val="tx1"/>
                </a:solidFill>
                <a:latin typeface="Yu Gothic UI" panose="020B0500000000000000" pitchFamily="50" charset="-128"/>
                <a:ea typeface="Yu Gothic UI" panose="020B0500000000000000" pitchFamily="50" charset="-128"/>
              </a:rPr>
              <a:t>　すべての人が安心して</a:t>
            </a:r>
            <a:endParaRPr lang="en-US" altLang="ja-JP" sz="1400" dirty="0">
              <a:solidFill>
                <a:schemeClr val="tx1"/>
              </a:solidFill>
              <a:latin typeface="Yu Gothic UI" panose="020B0500000000000000" pitchFamily="50" charset="-128"/>
              <a:ea typeface="Yu Gothic UI" panose="020B0500000000000000" pitchFamily="50" charset="-128"/>
            </a:endParaRPr>
          </a:p>
          <a:p>
            <a:pPr algn="l"/>
            <a:r>
              <a:rPr lang="ja-JP" altLang="en-US" sz="1400" dirty="0">
                <a:solidFill>
                  <a:schemeClr val="tx1"/>
                </a:solidFill>
                <a:latin typeface="Yu Gothic UI" panose="020B0500000000000000" pitchFamily="50" charset="-128"/>
                <a:ea typeface="Yu Gothic UI" panose="020B0500000000000000" pitchFamily="50" charset="-128"/>
              </a:rPr>
              <a:t>　避難できる環境の確保</a:t>
            </a:r>
            <a:endParaRPr lang="en-US" altLang="ja-JP" sz="1400" dirty="0">
              <a:solidFill>
                <a:schemeClr val="tx1"/>
              </a:solidFill>
              <a:latin typeface="Yu Gothic UI" panose="020B0500000000000000" pitchFamily="50" charset="-128"/>
              <a:ea typeface="Yu Gothic UI" panose="020B0500000000000000" pitchFamily="50" charset="-128"/>
            </a:endParaRPr>
          </a:p>
        </p:txBody>
      </p:sp>
      <p:sp>
        <p:nvSpPr>
          <p:cNvPr id="10" name="テキスト ボックス 9">
            <a:extLst>
              <a:ext uri="{FF2B5EF4-FFF2-40B4-BE49-F238E27FC236}">
                <a16:creationId xmlns:a16="http://schemas.microsoft.com/office/drawing/2014/main" id="{CB7EF060-5590-D4FB-3862-CDD07439A4D0}"/>
              </a:ext>
            </a:extLst>
          </p:cNvPr>
          <p:cNvSpPr txBox="1"/>
          <p:nvPr/>
        </p:nvSpPr>
        <p:spPr>
          <a:xfrm>
            <a:off x="9265414" y="218733"/>
            <a:ext cx="3013161" cy="338554"/>
          </a:xfrm>
          <a:prstGeom prst="rect">
            <a:avLst/>
          </a:prstGeom>
          <a:noFill/>
        </p:spPr>
        <p:txBody>
          <a:bodyPr wrap="square" rtlCol="0">
            <a:spAutoFit/>
          </a:bodyPr>
          <a:lstStyle>
            <a:defPPr>
              <a:defRPr lang="ja-JP"/>
            </a:defPPr>
            <a:lvl1pPr>
              <a:defRPr sz="3600" b="1">
                <a:latin typeface="Segoe UI" panose="020B0502040204020203" pitchFamily="34" charset="0"/>
                <a:ea typeface="BIZ UDPゴシック" panose="020B0400000000000000" pitchFamily="50" charset="-128"/>
                <a:cs typeface="Segoe UI" panose="020B0502040204020203" pitchFamily="34" charset="0"/>
              </a:defRPr>
            </a:lvl1pPr>
          </a:lstStyle>
          <a:p>
            <a:r>
              <a:rPr lang="ja-JP" altLang="en-US" sz="1600" dirty="0">
                <a:latin typeface="Yu Gothic UI" panose="020B0500000000000000" pitchFamily="50" charset="-128"/>
                <a:ea typeface="Yu Gothic UI" panose="020B0500000000000000" pitchFamily="50" charset="-128"/>
              </a:rPr>
              <a:t>避難所生活の質（</a:t>
            </a:r>
            <a:r>
              <a:rPr lang="en-US" altLang="ja-JP" sz="1600" dirty="0">
                <a:latin typeface="Yu Gothic UI" panose="020B0500000000000000" pitchFamily="50" charset="-128"/>
                <a:ea typeface="Yu Gothic UI" panose="020B0500000000000000" pitchFamily="50" charset="-128"/>
              </a:rPr>
              <a:t>QOL</a:t>
            </a:r>
            <a:r>
              <a:rPr lang="ja-JP" altLang="en-US" sz="1600" dirty="0">
                <a:latin typeface="Yu Gothic UI" panose="020B0500000000000000" pitchFamily="50" charset="-128"/>
                <a:ea typeface="Yu Gothic UI" panose="020B0500000000000000" pitchFamily="50" charset="-128"/>
              </a:rPr>
              <a:t>）の向上</a:t>
            </a:r>
            <a:endParaRPr lang="en-US" altLang="ja-JP" sz="1600" dirty="0">
              <a:latin typeface="Yu Gothic UI" panose="020B0500000000000000" pitchFamily="50" charset="-128"/>
              <a:ea typeface="Yu Gothic UI" panose="020B0500000000000000" pitchFamily="50" charset="-128"/>
            </a:endParaRPr>
          </a:p>
        </p:txBody>
      </p:sp>
      <p:sp>
        <p:nvSpPr>
          <p:cNvPr id="21" name="テキスト ボックス 20">
            <a:extLst>
              <a:ext uri="{FF2B5EF4-FFF2-40B4-BE49-F238E27FC236}">
                <a16:creationId xmlns:a16="http://schemas.microsoft.com/office/drawing/2014/main" id="{5CE4C01F-1E84-5AFA-E1DF-F54D910B419B}"/>
              </a:ext>
            </a:extLst>
          </p:cNvPr>
          <p:cNvSpPr txBox="1"/>
          <p:nvPr/>
        </p:nvSpPr>
        <p:spPr>
          <a:xfrm>
            <a:off x="8994072" y="3565154"/>
            <a:ext cx="2748394" cy="646331"/>
          </a:xfrm>
          <a:prstGeom prst="rect">
            <a:avLst/>
          </a:prstGeom>
          <a:noFill/>
        </p:spPr>
        <p:txBody>
          <a:bodyPr wrap="square" rtlCol="0">
            <a:spAutoFit/>
          </a:bodyPr>
          <a:lstStyle>
            <a:defPPr>
              <a:defRPr lang="ja-JP"/>
            </a:defPPr>
            <a:lvl1pPr marL="285750" indent="-285750">
              <a:lnSpc>
                <a:spcPct val="100000"/>
              </a:lnSpc>
              <a:buFont typeface="Wingdings" panose="05000000000000000000" pitchFamily="2" charset="2"/>
              <a:buChar char="Ø"/>
              <a:defRPr sz="1400">
                <a:solidFill>
                  <a:srgbClr val="000000"/>
                </a:solidFill>
                <a:latin typeface="BIZ UDPゴシック" panose="020B0400000000000000" pitchFamily="50" charset="-128"/>
                <a:ea typeface="BIZ UDPゴシック" panose="020B0400000000000000" pitchFamily="50" charset="-128"/>
              </a:defRPr>
            </a:lvl1pPr>
          </a:lstStyle>
          <a:p>
            <a:r>
              <a:rPr lang="ja-JP" altLang="en-US" sz="1200" dirty="0">
                <a:solidFill>
                  <a:schemeClr val="tx1"/>
                </a:solidFill>
                <a:latin typeface="Yu Gothic UI" panose="020B0500000000000000" pitchFamily="50" charset="-128"/>
                <a:ea typeface="Yu Gothic UI" panose="020B0500000000000000" pitchFamily="50" charset="-128"/>
              </a:rPr>
              <a:t>生活の質（</a:t>
            </a:r>
            <a:r>
              <a:rPr lang="en-US" altLang="ja-JP" sz="1200" dirty="0">
                <a:solidFill>
                  <a:schemeClr val="tx1"/>
                </a:solidFill>
                <a:latin typeface="Yu Gothic UI" panose="020B0500000000000000" pitchFamily="50" charset="-128"/>
                <a:ea typeface="Yu Gothic UI" panose="020B0500000000000000" pitchFamily="50" charset="-128"/>
              </a:rPr>
              <a:t>QOL</a:t>
            </a:r>
            <a:r>
              <a:rPr lang="ja-JP" altLang="en-US" sz="1200" dirty="0">
                <a:solidFill>
                  <a:schemeClr val="tx1"/>
                </a:solidFill>
                <a:latin typeface="Yu Gothic UI" panose="020B0500000000000000" pitchFamily="50" charset="-128"/>
                <a:ea typeface="Yu Gothic UI" panose="020B0500000000000000" pitchFamily="50" charset="-128"/>
              </a:rPr>
              <a:t>）を保ち、ストレスの少ない避難生活の実現に向けた取組を進める</a:t>
            </a:r>
            <a:endParaRPr lang="en-US" altLang="ja-JP" sz="1200" dirty="0">
              <a:solidFill>
                <a:schemeClr val="tx1"/>
              </a:solidFill>
              <a:latin typeface="Yu Gothic UI" panose="020B0500000000000000" pitchFamily="50" charset="-128"/>
              <a:ea typeface="Yu Gothic UI" panose="020B0500000000000000" pitchFamily="50" charset="-128"/>
            </a:endParaRPr>
          </a:p>
        </p:txBody>
      </p:sp>
      <p:sp>
        <p:nvSpPr>
          <p:cNvPr id="23" name="テキスト ボックス 22">
            <a:extLst>
              <a:ext uri="{FF2B5EF4-FFF2-40B4-BE49-F238E27FC236}">
                <a16:creationId xmlns:a16="http://schemas.microsoft.com/office/drawing/2014/main" id="{1E459991-643E-434C-9AEC-E532EAED5F46}"/>
              </a:ext>
            </a:extLst>
          </p:cNvPr>
          <p:cNvSpPr txBox="1"/>
          <p:nvPr/>
        </p:nvSpPr>
        <p:spPr>
          <a:xfrm>
            <a:off x="8985759" y="4162837"/>
            <a:ext cx="2896904" cy="461665"/>
          </a:xfrm>
          <a:prstGeom prst="rect">
            <a:avLst/>
          </a:prstGeom>
          <a:noFill/>
        </p:spPr>
        <p:txBody>
          <a:bodyPr wrap="square" rtlCol="0">
            <a:spAutoFit/>
          </a:bodyPr>
          <a:lstStyle>
            <a:defPPr>
              <a:defRPr lang="ja-JP"/>
            </a:defPPr>
            <a:lvl1pPr marL="285750" indent="-285750">
              <a:lnSpc>
                <a:spcPct val="100000"/>
              </a:lnSpc>
              <a:buFont typeface="Wingdings" panose="05000000000000000000" pitchFamily="2" charset="2"/>
              <a:buChar char="Ø"/>
              <a:defRPr sz="1400">
                <a:solidFill>
                  <a:srgbClr val="000000"/>
                </a:solidFill>
                <a:latin typeface="BIZ UDPゴシック" panose="020B0400000000000000" pitchFamily="50" charset="-128"/>
                <a:ea typeface="BIZ UDPゴシック" panose="020B0400000000000000" pitchFamily="50" charset="-128"/>
              </a:defRPr>
            </a:lvl1pPr>
          </a:lstStyle>
          <a:p>
            <a:r>
              <a:rPr lang="ja-JP" altLang="en-US" sz="1200" dirty="0">
                <a:solidFill>
                  <a:schemeClr val="tx1"/>
                </a:solidFill>
                <a:latin typeface="Yu Gothic UI" panose="020B0500000000000000" pitchFamily="50" charset="-128"/>
                <a:ea typeface="Yu Gothic UI" panose="020B0500000000000000" pitchFamily="50" charset="-128"/>
              </a:rPr>
              <a:t>誰もが安心して避難生活を送れる備蓄体制の確立を図る</a:t>
            </a:r>
            <a:endParaRPr lang="en-US" altLang="ja-JP" sz="1200" dirty="0">
              <a:solidFill>
                <a:schemeClr val="tx1"/>
              </a:solidFill>
              <a:latin typeface="Yu Gothic UI" panose="020B0500000000000000" pitchFamily="50" charset="-128"/>
              <a:ea typeface="Yu Gothic UI" panose="020B0500000000000000" pitchFamily="50" charset="-128"/>
            </a:endParaRPr>
          </a:p>
        </p:txBody>
      </p:sp>
      <p:grpSp>
        <p:nvGrpSpPr>
          <p:cNvPr id="40" name="グループ化 39">
            <a:extLst>
              <a:ext uri="{FF2B5EF4-FFF2-40B4-BE49-F238E27FC236}">
                <a16:creationId xmlns:a16="http://schemas.microsoft.com/office/drawing/2014/main" id="{A7C5E287-9540-B2B5-64FB-69E5F21F2364}"/>
              </a:ext>
            </a:extLst>
          </p:cNvPr>
          <p:cNvGrpSpPr/>
          <p:nvPr/>
        </p:nvGrpSpPr>
        <p:grpSpPr>
          <a:xfrm>
            <a:off x="192926" y="4256216"/>
            <a:ext cx="417583" cy="417583"/>
            <a:chOff x="321977" y="4764685"/>
            <a:chExt cx="577746" cy="577746"/>
          </a:xfrm>
        </p:grpSpPr>
        <p:sp>
          <p:nvSpPr>
            <p:cNvPr id="27" name="楕円 26">
              <a:extLst>
                <a:ext uri="{FF2B5EF4-FFF2-40B4-BE49-F238E27FC236}">
                  <a16:creationId xmlns:a16="http://schemas.microsoft.com/office/drawing/2014/main" id="{710A1F1C-BFE1-8880-C909-F8887FAB6CFD}"/>
                </a:ext>
              </a:extLst>
            </p:cNvPr>
            <p:cNvSpPr/>
            <p:nvPr/>
          </p:nvSpPr>
          <p:spPr>
            <a:xfrm>
              <a:off x="321977" y="4764685"/>
              <a:ext cx="577746" cy="577746"/>
            </a:xfrm>
            <a:prstGeom prst="ellipse">
              <a:avLst/>
            </a:prstGeom>
            <a:solidFill>
              <a:schemeClr val="bg1"/>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Yu Gothic UI" panose="020B0500000000000000" pitchFamily="50" charset="-128"/>
                <a:ea typeface="Yu Gothic UI" panose="020B0500000000000000" pitchFamily="50" charset="-128"/>
              </a:endParaRPr>
            </a:p>
          </p:txBody>
        </p:sp>
        <p:pic>
          <p:nvPicPr>
            <p:cNvPr id="28" name="図 27" descr="図形&#10;&#10;AI によって生成されたコンテンツは間違っている可能性があります。">
              <a:extLst>
                <a:ext uri="{FF2B5EF4-FFF2-40B4-BE49-F238E27FC236}">
                  <a16:creationId xmlns:a16="http://schemas.microsoft.com/office/drawing/2014/main" id="{4EFA7644-9FAC-0C4E-56E1-DDE562CBA454}"/>
                </a:ext>
              </a:extLst>
            </p:cNvPr>
            <p:cNvPicPr>
              <a:picLocks noChangeAspect="1"/>
            </p:cNvPicPr>
            <p:nvPr/>
          </p:nvPicPr>
          <p:blipFill>
            <a:blip r:embed="rId3">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416696" y="4978803"/>
              <a:ext cx="434502" cy="163389"/>
            </a:xfrm>
            <a:prstGeom prst="rect">
              <a:avLst/>
            </a:prstGeom>
            <a:ln>
              <a:solidFill>
                <a:srgbClr val="0070C0"/>
              </a:solidFill>
            </a:ln>
          </p:spPr>
        </p:pic>
      </p:grpSp>
      <p:grpSp>
        <p:nvGrpSpPr>
          <p:cNvPr id="24" name="グループ化 23">
            <a:extLst>
              <a:ext uri="{FF2B5EF4-FFF2-40B4-BE49-F238E27FC236}">
                <a16:creationId xmlns:a16="http://schemas.microsoft.com/office/drawing/2014/main" id="{566DDBB9-CAA1-773E-E334-9E29DFC4ED83}"/>
              </a:ext>
            </a:extLst>
          </p:cNvPr>
          <p:cNvGrpSpPr/>
          <p:nvPr/>
        </p:nvGrpSpPr>
        <p:grpSpPr>
          <a:xfrm>
            <a:off x="194718" y="3283281"/>
            <a:ext cx="413207" cy="413207"/>
            <a:chOff x="314085" y="2769251"/>
            <a:chExt cx="571691" cy="571691"/>
          </a:xfrm>
        </p:grpSpPr>
        <p:sp>
          <p:nvSpPr>
            <p:cNvPr id="34" name="楕円 33">
              <a:extLst>
                <a:ext uri="{FF2B5EF4-FFF2-40B4-BE49-F238E27FC236}">
                  <a16:creationId xmlns:a16="http://schemas.microsoft.com/office/drawing/2014/main" id="{40DE01D1-2772-5155-BDF0-852B784C2D66}"/>
                </a:ext>
              </a:extLst>
            </p:cNvPr>
            <p:cNvSpPr/>
            <p:nvPr/>
          </p:nvSpPr>
          <p:spPr>
            <a:xfrm>
              <a:off x="314085" y="2769251"/>
              <a:ext cx="571691" cy="571691"/>
            </a:xfrm>
            <a:prstGeom prst="ellipse">
              <a:avLst/>
            </a:prstGeom>
            <a:solidFill>
              <a:schemeClr val="bg1"/>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Yu Gothic UI" panose="020B0500000000000000" pitchFamily="50" charset="-128"/>
                <a:ea typeface="Yu Gothic UI" panose="020B0500000000000000" pitchFamily="50" charset="-128"/>
              </a:endParaRPr>
            </a:p>
          </p:txBody>
        </p:sp>
        <p:pic>
          <p:nvPicPr>
            <p:cNvPr id="35" name="図 34" descr="図形&#10;&#10;AI によって生成されたコンテンツは間違っている可能性があります。">
              <a:extLst>
                <a:ext uri="{FF2B5EF4-FFF2-40B4-BE49-F238E27FC236}">
                  <a16:creationId xmlns:a16="http://schemas.microsoft.com/office/drawing/2014/main" id="{0AB985DE-3195-F30D-8FF3-0857AC5DB8EA}"/>
                </a:ext>
              </a:extLst>
            </p:cNvPr>
            <p:cNvPicPr>
              <a:picLocks noChangeAspect="1"/>
            </p:cNvPicPr>
            <p:nvPr/>
          </p:nvPicPr>
          <p:blipFill>
            <a:blip r:embed="rId4">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414190" y="2859242"/>
              <a:ext cx="403634" cy="375959"/>
            </a:xfrm>
            <a:prstGeom prst="rect">
              <a:avLst/>
            </a:prstGeom>
          </p:spPr>
        </p:pic>
      </p:grpSp>
      <p:grpSp>
        <p:nvGrpSpPr>
          <p:cNvPr id="50" name="グループ化 49">
            <a:extLst>
              <a:ext uri="{FF2B5EF4-FFF2-40B4-BE49-F238E27FC236}">
                <a16:creationId xmlns:a16="http://schemas.microsoft.com/office/drawing/2014/main" id="{EE45264C-F6EB-E226-F5D3-21611C635871}"/>
              </a:ext>
            </a:extLst>
          </p:cNvPr>
          <p:cNvGrpSpPr/>
          <p:nvPr/>
        </p:nvGrpSpPr>
        <p:grpSpPr>
          <a:xfrm>
            <a:off x="192926" y="5599433"/>
            <a:ext cx="417583" cy="417583"/>
            <a:chOff x="188245" y="5034101"/>
            <a:chExt cx="417583" cy="417583"/>
          </a:xfrm>
        </p:grpSpPr>
        <p:sp>
          <p:nvSpPr>
            <p:cNvPr id="38" name="楕円 37">
              <a:extLst>
                <a:ext uri="{FF2B5EF4-FFF2-40B4-BE49-F238E27FC236}">
                  <a16:creationId xmlns:a16="http://schemas.microsoft.com/office/drawing/2014/main" id="{138FC082-B25A-1FBA-9C59-818F09B85CC6}"/>
                </a:ext>
              </a:extLst>
            </p:cNvPr>
            <p:cNvSpPr/>
            <p:nvPr/>
          </p:nvSpPr>
          <p:spPr>
            <a:xfrm>
              <a:off x="188245" y="5034101"/>
              <a:ext cx="417583" cy="417583"/>
            </a:xfrm>
            <a:prstGeom prst="ellipse">
              <a:avLst/>
            </a:prstGeom>
            <a:solidFill>
              <a:schemeClr val="bg1"/>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Yu Gothic UI" panose="020B0500000000000000" pitchFamily="50" charset="-128"/>
                <a:ea typeface="Yu Gothic UI" panose="020B0500000000000000" pitchFamily="50" charset="-128"/>
              </a:endParaRPr>
            </a:p>
          </p:txBody>
        </p:sp>
        <p:pic>
          <p:nvPicPr>
            <p:cNvPr id="39" name="図 38" descr="図形&#10;&#10;AI によって生成されたコンテンツは間違っている可能性があります。">
              <a:extLst>
                <a:ext uri="{FF2B5EF4-FFF2-40B4-BE49-F238E27FC236}">
                  <a16:creationId xmlns:a16="http://schemas.microsoft.com/office/drawing/2014/main" id="{90791DD1-408E-0F7E-36B5-92C3A6461725}"/>
                </a:ext>
              </a:extLst>
            </p:cNvPr>
            <p:cNvPicPr>
              <a:picLocks noChangeAspect="1"/>
            </p:cNvPicPr>
            <p:nvPr/>
          </p:nvPicPr>
          <p:blipFill>
            <a:blip r:embed="rId5">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262306" y="5122709"/>
              <a:ext cx="291824" cy="241063"/>
            </a:xfrm>
            <a:prstGeom prst="rect">
              <a:avLst/>
            </a:prstGeom>
          </p:spPr>
        </p:pic>
      </p:grpSp>
      <p:sp>
        <p:nvSpPr>
          <p:cNvPr id="18" name="テキスト ボックス 17">
            <a:extLst>
              <a:ext uri="{FF2B5EF4-FFF2-40B4-BE49-F238E27FC236}">
                <a16:creationId xmlns:a16="http://schemas.microsoft.com/office/drawing/2014/main" id="{BFD8C032-E8F1-7F21-6AD3-279D8C34054E}"/>
              </a:ext>
            </a:extLst>
          </p:cNvPr>
          <p:cNvSpPr txBox="1"/>
          <p:nvPr/>
        </p:nvSpPr>
        <p:spPr>
          <a:xfrm>
            <a:off x="11230268" y="3364"/>
            <a:ext cx="1011607" cy="253916"/>
          </a:xfrm>
          <a:prstGeom prst="rect">
            <a:avLst/>
          </a:prstGeom>
          <a:noFill/>
        </p:spPr>
        <p:txBody>
          <a:bodyPr wrap="square" rtlCol="0">
            <a:spAutoFit/>
          </a:bodyPr>
          <a:lstStyle>
            <a:defPPr>
              <a:defRPr lang="ja-JP"/>
            </a:defPPr>
            <a:lvl1pPr lvl="0">
              <a:defRPr sz="2000">
                <a:latin typeface="Segoe UI" panose="020B0502040204020203" pitchFamily="34" charset="0"/>
                <a:ea typeface="BIZ UDPゴシック" panose="020B0400000000000000" pitchFamily="50" charset="-128"/>
                <a:cs typeface="Segoe UI" panose="020B0502040204020203" pitchFamily="34" charset="0"/>
              </a:defRPr>
            </a:lvl1pPr>
          </a:lstStyle>
          <a:p>
            <a:r>
              <a:rPr lang="ja-JP" altLang="en-US" sz="1050" dirty="0">
                <a:latin typeface="Yu Gothic UI" panose="020B0500000000000000" pitchFamily="50" charset="-128"/>
                <a:ea typeface="Yu Gothic UI" panose="020B0500000000000000" pitchFamily="50" charset="-128"/>
              </a:rPr>
              <a:t>防災力の強化</a:t>
            </a:r>
            <a:endParaRPr lang="ja-JP" altLang="ja-JP" sz="1050" dirty="0">
              <a:latin typeface="Yu Gothic UI" panose="020B0500000000000000" pitchFamily="50" charset="-128"/>
              <a:ea typeface="Yu Gothic UI" panose="020B0500000000000000" pitchFamily="50" charset="-128"/>
            </a:endParaRPr>
          </a:p>
        </p:txBody>
      </p:sp>
      <p:sp>
        <p:nvSpPr>
          <p:cNvPr id="6" name="テキスト ボックス 5">
            <a:extLst>
              <a:ext uri="{FF2B5EF4-FFF2-40B4-BE49-F238E27FC236}">
                <a16:creationId xmlns:a16="http://schemas.microsoft.com/office/drawing/2014/main" id="{3723446E-81A4-9852-F2ED-7CFD5FBDD983}"/>
              </a:ext>
            </a:extLst>
          </p:cNvPr>
          <p:cNvSpPr txBox="1"/>
          <p:nvPr/>
        </p:nvSpPr>
        <p:spPr>
          <a:xfrm>
            <a:off x="8994072" y="4573960"/>
            <a:ext cx="2880279" cy="461665"/>
          </a:xfrm>
          <a:prstGeom prst="rect">
            <a:avLst/>
          </a:prstGeom>
          <a:noFill/>
        </p:spPr>
        <p:txBody>
          <a:bodyPr wrap="square" rtlCol="0">
            <a:spAutoFit/>
          </a:bodyPr>
          <a:lstStyle>
            <a:defPPr>
              <a:defRPr lang="ja-JP"/>
            </a:defPPr>
            <a:lvl1pPr marL="285750" indent="-285750">
              <a:lnSpc>
                <a:spcPct val="100000"/>
              </a:lnSpc>
              <a:buFont typeface="Wingdings" panose="05000000000000000000" pitchFamily="2" charset="2"/>
              <a:buChar char="Ø"/>
              <a:defRPr sz="1400">
                <a:solidFill>
                  <a:srgbClr val="000000"/>
                </a:solidFill>
                <a:latin typeface="BIZ UDPゴシック" panose="020B0400000000000000" pitchFamily="50" charset="-128"/>
                <a:ea typeface="BIZ UDPゴシック" panose="020B0400000000000000" pitchFamily="50" charset="-128"/>
              </a:defRPr>
            </a:lvl1pPr>
          </a:lstStyle>
          <a:p>
            <a:r>
              <a:rPr lang="ja-JP" altLang="en-US" sz="1200" dirty="0">
                <a:solidFill>
                  <a:schemeClr val="tx1"/>
                </a:solidFill>
                <a:latin typeface="Yu Gothic UI" panose="020B0500000000000000" pitchFamily="50" charset="-128"/>
                <a:ea typeface="Yu Gothic UI" panose="020B0500000000000000" pitchFamily="50" charset="-128"/>
              </a:rPr>
              <a:t>避難所の生活環境・トイレ環境を支えるインフラ等の整備・強化に取り組む</a:t>
            </a:r>
            <a:endParaRPr lang="en-US" altLang="ja-JP" sz="1200" dirty="0">
              <a:solidFill>
                <a:schemeClr val="tx1"/>
              </a:solidFill>
              <a:latin typeface="Yu Gothic UI" panose="020B0500000000000000" pitchFamily="50" charset="-128"/>
              <a:ea typeface="Yu Gothic UI" panose="020B0500000000000000" pitchFamily="50" charset="-128"/>
            </a:endParaRPr>
          </a:p>
        </p:txBody>
      </p:sp>
      <p:sp>
        <p:nvSpPr>
          <p:cNvPr id="49" name="四角形: 角を丸くする 48">
            <a:extLst>
              <a:ext uri="{FF2B5EF4-FFF2-40B4-BE49-F238E27FC236}">
                <a16:creationId xmlns:a16="http://schemas.microsoft.com/office/drawing/2014/main" id="{FB3D0D08-D01E-022F-5182-C0C69B42A39E}"/>
              </a:ext>
            </a:extLst>
          </p:cNvPr>
          <p:cNvSpPr/>
          <p:nvPr/>
        </p:nvSpPr>
        <p:spPr>
          <a:xfrm>
            <a:off x="9042901" y="5455155"/>
            <a:ext cx="2941811" cy="1269878"/>
          </a:xfrm>
          <a:prstGeom prst="roundRect">
            <a:avLst/>
          </a:prstGeom>
          <a:noFill/>
          <a:ln w="38100">
            <a:solidFill>
              <a:schemeClr val="accent4">
                <a:lumMod val="50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Yu Gothic UI" panose="020B0500000000000000" pitchFamily="50" charset="-128"/>
              <a:ea typeface="Yu Gothic UI" panose="020B0500000000000000" pitchFamily="50" charset="-128"/>
            </a:endParaRPr>
          </a:p>
        </p:txBody>
      </p:sp>
      <p:sp>
        <p:nvSpPr>
          <p:cNvPr id="55" name="二等辺三角形 54">
            <a:extLst>
              <a:ext uri="{FF2B5EF4-FFF2-40B4-BE49-F238E27FC236}">
                <a16:creationId xmlns:a16="http://schemas.microsoft.com/office/drawing/2014/main" id="{C171AC58-CF96-A7BC-9FFE-2C48E63E909C}"/>
              </a:ext>
            </a:extLst>
          </p:cNvPr>
          <p:cNvSpPr/>
          <p:nvPr/>
        </p:nvSpPr>
        <p:spPr>
          <a:xfrm rot="10800000">
            <a:off x="10158508" y="5066144"/>
            <a:ext cx="668102" cy="321243"/>
          </a:xfrm>
          <a:prstGeom prst="triangle">
            <a:avLst/>
          </a:prstGeom>
          <a:gradFill flip="none" rotWithShape="1">
            <a:gsLst>
              <a:gs pos="35000">
                <a:srgbClr val="EEB34E"/>
              </a:gs>
              <a:gs pos="100000">
                <a:schemeClr val="bg1"/>
              </a:gs>
            </a:gsLst>
            <a:path path="shape">
              <a:fillToRect l="50000" t="50000" r="50000" b="50000"/>
            </a:path>
            <a:tileRect/>
          </a:gra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b="1">
              <a:solidFill>
                <a:schemeClr val="tx1"/>
              </a:solidFill>
              <a:latin typeface="Yu Gothic UI" panose="020B0500000000000000" pitchFamily="50" charset="-128"/>
              <a:ea typeface="Yu Gothic UI" panose="020B0500000000000000" pitchFamily="50" charset="-128"/>
            </a:endParaRPr>
          </a:p>
        </p:txBody>
      </p:sp>
      <p:sp>
        <p:nvSpPr>
          <p:cNvPr id="14" name="テキスト ボックス 13">
            <a:extLst>
              <a:ext uri="{FF2B5EF4-FFF2-40B4-BE49-F238E27FC236}">
                <a16:creationId xmlns:a16="http://schemas.microsoft.com/office/drawing/2014/main" id="{1248E5FA-F24C-7E60-D951-A89ABA511267}"/>
              </a:ext>
            </a:extLst>
          </p:cNvPr>
          <p:cNvSpPr txBox="1"/>
          <p:nvPr/>
        </p:nvSpPr>
        <p:spPr>
          <a:xfrm>
            <a:off x="9166616" y="5499499"/>
            <a:ext cx="2732868" cy="1169551"/>
          </a:xfrm>
          <a:prstGeom prst="rect">
            <a:avLst/>
          </a:prstGeom>
          <a:noFill/>
        </p:spPr>
        <p:txBody>
          <a:bodyPr wrap="square" rtlCol="0">
            <a:spAutoFit/>
          </a:bodyPr>
          <a:lstStyle>
            <a:defPPr>
              <a:defRPr lang="ja-JP"/>
            </a:defPPr>
            <a:lvl1pPr algn="ctr">
              <a:defRPr>
                <a:solidFill>
                  <a:srgbClr val="000000"/>
                </a:solidFill>
                <a:latin typeface="BIZ UDPゴシック" panose="020B0400000000000000" pitchFamily="50" charset="-128"/>
                <a:ea typeface="BIZ UDPゴシック" panose="020B0400000000000000" pitchFamily="50" charset="-128"/>
              </a:defRPr>
            </a:lvl1pPr>
          </a:lstStyle>
          <a:p>
            <a:pPr algn="l"/>
            <a:r>
              <a:rPr lang="ja-JP" altLang="en-US" sz="1400" b="1" dirty="0">
                <a:solidFill>
                  <a:schemeClr val="tx1"/>
                </a:solidFill>
                <a:uFill>
                  <a:solidFill>
                    <a:srgbClr val="DE7253"/>
                  </a:solidFill>
                </a:uFill>
                <a:latin typeface="Yu Gothic UI" panose="020B0500000000000000" pitchFamily="50" charset="-128"/>
                <a:ea typeface="Yu Gothic UI" panose="020B0500000000000000" pitchFamily="50" charset="-128"/>
              </a:rPr>
              <a:t>発生が危惧される南海トラフ巨大地震等、大規模災害に備えて、すべての人が「安心・安全」に避難所生活を送れるよう、更なる避難所</a:t>
            </a:r>
            <a:r>
              <a:rPr lang="en-US" altLang="ja-JP" sz="1400" b="1" dirty="0">
                <a:solidFill>
                  <a:schemeClr val="tx1"/>
                </a:solidFill>
                <a:latin typeface="Yu Gothic UI" panose="020B0500000000000000" pitchFamily="50" charset="-128"/>
                <a:ea typeface="Yu Gothic UI" panose="020B0500000000000000" pitchFamily="50" charset="-128"/>
              </a:rPr>
              <a:t>QOL</a:t>
            </a:r>
            <a:r>
              <a:rPr lang="ja-JP" altLang="en-US" sz="1400" b="1" dirty="0">
                <a:solidFill>
                  <a:schemeClr val="tx1"/>
                </a:solidFill>
                <a:uFill>
                  <a:solidFill>
                    <a:srgbClr val="DE7253"/>
                  </a:solidFill>
                </a:uFill>
                <a:latin typeface="Yu Gothic UI" panose="020B0500000000000000" pitchFamily="50" charset="-128"/>
                <a:ea typeface="Yu Gothic UI" panose="020B0500000000000000" pitchFamily="50" charset="-128"/>
              </a:rPr>
              <a:t>の向上に向けた取組を推進</a:t>
            </a:r>
            <a:endParaRPr lang="en-US" altLang="ja-JP" sz="1400" b="1" dirty="0">
              <a:solidFill>
                <a:schemeClr val="tx1"/>
              </a:solidFill>
              <a:uFill>
                <a:solidFill>
                  <a:srgbClr val="DE7253"/>
                </a:solidFill>
              </a:uFill>
              <a:latin typeface="Yu Gothic UI" panose="020B0500000000000000" pitchFamily="50" charset="-128"/>
              <a:ea typeface="Yu Gothic UI" panose="020B0500000000000000" pitchFamily="50" charset="-128"/>
            </a:endParaRPr>
          </a:p>
        </p:txBody>
      </p:sp>
      <p:grpSp>
        <p:nvGrpSpPr>
          <p:cNvPr id="3" name="グループ化 2">
            <a:extLst>
              <a:ext uri="{FF2B5EF4-FFF2-40B4-BE49-F238E27FC236}">
                <a16:creationId xmlns:a16="http://schemas.microsoft.com/office/drawing/2014/main" id="{3F1A70DA-A394-FEC6-CB99-32E21D077ADF}"/>
              </a:ext>
            </a:extLst>
          </p:cNvPr>
          <p:cNvGrpSpPr/>
          <p:nvPr/>
        </p:nvGrpSpPr>
        <p:grpSpPr>
          <a:xfrm>
            <a:off x="66738" y="2524865"/>
            <a:ext cx="12025665" cy="377656"/>
            <a:chOff x="66738" y="2996032"/>
            <a:chExt cx="12025665" cy="377656"/>
          </a:xfrm>
        </p:grpSpPr>
        <p:sp>
          <p:nvSpPr>
            <p:cNvPr id="42" name="矢印: 五方向 41">
              <a:extLst>
                <a:ext uri="{FF2B5EF4-FFF2-40B4-BE49-F238E27FC236}">
                  <a16:creationId xmlns:a16="http://schemas.microsoft.com/office/drawing/2014/main" id="{42F5EF0C-6D48-EA67-6C29-FFA0DB854D3B}"/>
                </a:ext>
              </a:extLst>
            </p:cNvPr>
            <p:cNvSpPr/>
            <p:nvPr/>
          </p:nvSpPr>
          <p:spPr>
            <a:xfrm>
              <a:off x="66738" y="3011310"/>
              <a:ext cx="3040240" cy="360000"/>
            </a:xfrm>
            <a:prstGeom prst="homePlate">
              <a:avLst/>
            </a:prstGeom>
            <a:solidFill>
              <a:schemeClr val="tx2">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latin typeface="Yu Gothic UI" panose="020B0500000000000000" pitchFamily="50" charset="-128"/>
                <a:ea typeface="Yu Gothic UI" panose="020B0500000000000000" pitchFamily="50" charset="-128"/>
              </a:endParaRPr>
            </a:p>
          </p:txBody>
        </p:sp>
        <p:sp>
          <p:nvSpPr>
            <p:cNvPr id="43" name="矢印: 山形 42">
              <a:extLst>
                <a:ext uri="{FF2B5EF4-FFF2-40B4-BE49-F238E27FC236}">
                  <a16:creationId xmlns:a16="http://schemas.microsoft.com/office/drawing/2014/main" id="{0E564761-987E-3648-2D97-1253F919A9A1}"/>
                </a:ext>
              </a:extLst>
            </p:cNvPr>
            <p:cNvSpPr/>
            <p:nvPr/>
          </p:nvSpPr>
          <p:spPr>
            <a:xfrm>
              <a:off x="3026229" y="3009616"/>
              <a:ext cx="5979349" cy="360000"/>
            </a:xfrm>
            <a:prstGeom prst="chevron">
              <a:avLst>
                <a:gd name="adj" fmla="val 52720"/>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b="1" dirty="0">
                <a:solidFill>
                  <a:srgbClr val="000000"/>
                </a:solidFill>
                <a:latin typeface="Yu Gothic UI" panose="020B0500000000000000" pitchFamily="50" charset="-128"/>
                <a:ea typeface="Yu Gothic UI" panose="020B0500000000000000" pitchFamily="50" charset="-128"/>
              </a:endParaRPr>
            </a:p>
          </p:txBody>
        </p:sp>
        <p:sp>
          <p:nvSpPr>
            <p:cNvPr id="44" name="テキスト ボックス 43">
              <a:extLst>
                <a:ext uri="{FF2B5EF4-FFF2-40B4-BE49-F238E27FC236}">
                  <a16:creationId xmlns:a16="http://schemas.microsoft.com/office/drawing/2014/main" id="{CC9D38F5-AB70-07DA-394E-30B6425F98E9}"/>
                </a:ext>
              </a:extLst>
            </p:cNvPr>
            <p:cNvSpPr txBox="1"/>
            <p:nvPr/>
          </p:nvSpPr>
          <p:spPr>
            <a:xfrm>
              <a:off x="5589140" y="3004282"/>
              <a:ext cx="1157340" cy="338554"/>
            </a:xfrm>
            <a:prstGeom prst="rect">
              <a:avLst/>
            </a:prstGeom>
            <a:noFill/>
          </p:spPr>
          <p:txBody>
            <a:bodyPr wrap="square" rtlCol="0">
              <a:spAutoFit/>
            </a:bodyPr>
            <a:lstStyle/>
            <a:p>
              <a:r>
                <a:rPr lang="ja-JP" altLang="en-US" sz="1600" b="1" dirty="0">
                  <a:solidFill>
                    <a:schemeClr val="bg1"/>
                  </a:solidFill>
                  <a:latin typeface="Yu Gothic UI" panose="020B0500000000000000" pitchFamily="50" charset="-128"/>
                  <a:ea typeface="Yu Gothic UI" panose="020B0500000000000000" pitchFamily="50" charset="-128"/>
                </a:rPr>
                <a:t>実施内容</a:t>
              </a:r>
              <a:endParaRPr lang="en-US" altLang="ja-JP" sz="1600" b="1" dirty="0">
                <a:solidFill>
                  <a:schemeClr val="bg1"/>
                </a:solidFill>
                <a:latin typeface="Yu Gothic UI" panose="020B0500000000000000" pitchFamily="50" charset="-128"/>
                <a:ea typeface="Yu Gothic UI" panose="020B0500000000000000" pitchFamily="50" charset="-128"/>
              </a:endParaRPr>
            </a:p>
          </p:txBody>
        </p:sp>
        <p:sp>
          <p:nvSpPr>
            <p:cNvPr id="45" name="矢印: 山形 44">
              <a:extLst>
                <a:ext uri="{FF2B5EF4-FFF2-40B4-BE49-F238E27FC236}">
                  <a16:creationId xmlns:a16="http://schemas.microsoft.com/office/drawing/2014/main" id="{2AD992BD-3320-492A-C178-2972EFD854E7}"/>
                </a:ext>
              </a:extLst>
            </p:cNvPr>
            <p:cNvSpPr/>
            <p:nvPr/>
          </p:nvSpPr>
          <p:spPr>
            <a:xfrm>
              <a:off x="8953433" y="3013688"/>
              <a:ext cx="3138970" cy="360000"/>
            </a:xfrm>
            <a:prstGeom prst="chevron">
              <a:avLst>
                <a:gd name="adj" fmla="val 56084"/>
              </a:avLst>
            </a:prstGeom>
            <a:solidFill>
              <a:schemeClr val="accent4">
                <a:lumMod val="50000"/>
              </a:schemeClr>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b="1" dirty="0">
                <a:solidFill>
                  <a:srgbClr val="000000"/>
                </a:solidFill>
                <a:latin typeface="Yu Gothic UI" panose="020B0500000000000000" pitchFamily="50" charset="-128"/>
                <a:ea typeface="Yu Gothic UI" panose="020B0500000000000000" pitchFamily="50" charset="-128"/>
              </a:endParaRPr>
            </a:p>
          </p:txBody>
        </p:sp>
        <p:sp>
          <p:nvSpPr>
            <p:cNvPr id="46" name="テキスト ボックス 45">
              <a:extLst>
                <a:ext uri="{FF2B5EF4-FFF2-40B4-BE49-F238E27FC236}">
                  <a16:creationId xmlns:a16="http://schemas.microsoft.com/office/drawing/2014/main" id="{76DFBD51-0B1D-9665-A729-259EE08B1060}"/>
                </a:ext>
              </a:extLst>
            </p:cNvPr>
            <p:cNvSpPr txBox="1"/>
            <p:nvPr/>
          </p:nvSpPr>
          <p:spPr>
            <a:xfrm>
              <a:off x="9811419" y="3019395"/>
              <a:ext cx="1655232" cy="338554"/>
            </a:xfrm>
            <a:prstGeom prst="rect">
              <a:avLst/>
            </a:prstGeom>
            <a:noFill/>
          </p:spPr>
          <p:txBody>
            <a:bodyPr wrap="square" rtlCol="0">
              <a:spAutoFit/>
            </a:bodyPr>
            <a:lstStyle>
              <a:defPPr>
                <a:defRPr lang="ja-JP"/>
              </a:defPPr>
              <a:lvl1pPr>
                <a:defRPr b="1">
                  <a:solidFill>
                    <a:schemeClr val="bg1"/>
                  </a:solidFill>
                  <a:latin typeface="BIZ UDPゴシック" panose="020B0400000000000000" pitchFamily="50" charset="-128"/>
                  <a:ea typeface="BIZ UDPゴシック" panose="020B0400000000000000" pitchFamily="50" charset="-128"/>
                </a:defRPr>
              </a:lvl1pPr>
            </a:lstStyle>
            <a:p>
              <a:r>
                <a:rPr lang="ja-JP" altLang="en-US" sz="1600" dirty="0">
                  <a:latin typeface="Yu Gothic UI" panose="020B0500000000000000" pitchFamily="50" charset="-128"/>
                  <a:ea typeface="Yu Gothic UI" panose="020B0500000000000000" pitchFamily="50" charset="-128"/>
                </a:rPr>
                <a:t>今後の方向性</a:t>
              </a:r>
              <a:endParaRPr lang="en-US" altLang="ja-JP" sz="1600" dirty="0">
                <a:latin typeface="Yu Gothic UI" panose="020B0500000000000000" pitchFamily="50" charset="-128"/>
                <a:ea typeface="Yu Gothic UI" panose="020B0500000000000000" pitchFamily="50" charset="-128"/>
              </a:endParaRPr>
            </a:p>
          </p:txBody>
        </p:sp>
        <p:sp>
          <p:nvSpPr>
            <p:cNvPr id="47" name="テキスト ボックス 46">
              <a:extLst>
                <a:ext uri="{FF2B5EF4-FFF2-40B4-BE49-F238E27FC236}">
                  <a16:creationId xmlns:a16="http://schemas.microsoft.com/office/drawing/2014/main" id="{F07ED21C-5D33-97CA-50E1-F43AEDFCF1F4}"/>
                </a:ext>
              </a:extLst>
            </p:cNvPr>
            <p:cNvSpPr txBox="1"/>
            <p:nvPr/>
          </p:nvSpPr>
          <p:spPr>
            <a:xfrm>
              <a:off x="675847" y="2996032"/>
              <a:ext cx="2080416" cy="338554"/>
            </a:xfrm>
            <a:prstGeom prst="rect">
              <a:avLst/>
            </a:prstGeom>
            <a:noFill/>
          </p:spPr>
          <p:txBody>
            <a:bodyPr wrap="square" rtlCol="0">
              <a:spAutoFit/>
            </a:bodyPr>
            <a:lstStyle/>
            <a:p>
              <a:r>
                <a:rPr lang="ja-JP" altLang="en-US" sz="1600" b="1" dirty="0">
                  <a:solidFill>
                    <a:schemeClr val="bg1"/>
                  </a:solidFill>
                  <a:latin typeface="Yu Gothic UI" panose="020B0500000000000000" pitchFamily="50" charset="-128"/>
                  <a:ea typeface="Yu Gothic UI" panose="020B0500000000000000" pitchFamily="50" charset="-128"/>
                </a:rPr>
                <a:t>解決に向けた取組</a:t>
              </a:r>
              <a:endParaRPr lang="en-US" altLang="ja-JP" sz="1600" b="1" dirty="0">
                <a:solidFill>
                  <a:schemeClr val="bg1"/>
                </a:solidFill>
                <a:latin typeface="Yu Gothic UI" panose="020B0500000000000000" pitchFamily="50" charset="-128"/>
                <a:ea typeface="Yu Gothic UI" panose="020B0500000000000000" pitchFamily="50" charset="-128"/>
              </a:endParaRPr>
            </a:p>
          </p:txBody>
        </p:sp>
      </p:grpSp>
      <p:sp>
        <p:nvSpPr>
          <p:cNvPr id="8" name="テキスト ボックス 7">
            <a:extLst>
              <a:ext uri="{FF2B5EF4-FFF2-40B4-BE49-F238E27FC236}">
                <a16:creationId xmlns:a16="http://schemas.microsoft.com/office/drawing/2014/main" id="{BD436950-C4B8-DA6F-F5C7-7FF07C571FBE}"/>
              </a:ext>
            </a:extLst>
          </p:cNvPr>
          <p:cNvSpPr txBox="1"/>
          <p:nvPr/>
        </p:nvSpPr>
        <p:spPr>
          <a:xfrm>
            <a:off x="652108" y="5588351"/>
            <a:ext cx="2246928" cy="523220"/>
          </a:xfrm>
          <a:prstGeom prst="rect">
            <a:avLst/>
          </a:prstGeom>
          <a:noFill/>
        </p:spPr>
        <p:txBody>
          <a:bodyPr wrap="square" rtlCol="0">
            <a:spAutoFit/>
          </a:bodyPr>
          <a:lstStyle>
            <a:defPPr>
              <a:defRPr lang="ja-JP"/>
            </a:defPPr>
            <a:lvl1pPr>
              <a:defRPr sz="1400">
                <a:solidFill>
                  <a:srgbClr val="000000"/>
                </a:solidFill>
                <a:latin typeface="BIZ UDPゴシック" panose="020B0400000000000000" pitchFamily="50" charset="-128"/>
                <a:ea typeface="BIZ UDPゴシック" panose="020B0400000000000000" pitchFamily="50" charset="-128"/>
              </a:defRPr>
            </a:lvl1pPr>
          </a:lstStyle>
          <a:p>
            <a:r>
              <a:rPr lang="ja-JP" altLang="en-US" dirty="0">
                <a:solidFill>
                  <a:schemeClr val="tx1"/>
                </a:solidFill>
                <a:latin typeface="Yu Gothic UI" panose="020B0500000000000000" pitchFamily="50" charset="-128"/>
                <a:ea typeface="Yu Gothic UI" panose="020B0500000000000000" pitchFamily="50" charset="-128"/>
              </a:rPr>
              <a:t>協定による２次避難先・</a:t>
            </a:r>
            <a:endParaRPr lang="en-US" altLang="ja-JP" dirty="0">
              <a:solidFill>
                <a:schemeClr val="tx1"/>
              </a:solidFill>
              <a:latin typeface="Yu Gothic UI" panose="020B0500000000000000" pitchFamily="50" charset="-128"/>
              <a:ea typeface="Yu Gothic UI" panose="020B0500000000000000" pitchFamily="50" charset="-128"/>
            </a:endParaRPr>
          </a:p>
          <a:p>
            <a:r>
              <a:rPr lang="ja-JP" altLang="en-US" dirty="0">
                <a:solidFill>
                  <a:schemeClr val="tx1"/>
                </a:solidFill>
                <a:latin typeface="Yu Gothic UI" panose="020B0500000000000000" pitchFamily="50" charset="-128"/>
                <a:ea typeface="Yu Gothic UI" panose="020B0500000000000000" pitchFamily="50" charset="-128"/>
              </a:rPr>
              <a:t>集約避難所の確保</a:t>
            </a:r>
            <a:endParaRPr lang="en-US" altLang="ja-JP" dirty="0">
              <a:solidFill>
                <a:schemeClr val="tx1"/>
              </a:solidFill>
              <a:latin typeface="Yu Gothic UI" panose="020B0500000000000000" pitchFamily="50" charset="-128"/>
              <a:ea typeface="Yu Gothic UI" panose="020B0500000000000000" pitchFamily="50" charset="-128"/>
            </a:endParaRPr>
          </a:p>
        </p:txBody>
      </p:sp>
      <p:sp>
        <p:nvSpPr>
          <p:cNvPr id="9" name="テキスト ボックス 8">
            <a:extLst>
              <a:ext uri="{FF2B5EF4-FFF2-40B4-BE49-F238E27FC236}">
                <a16:creationId xmlns:a16="http://schemas.microsoft.com/office/drawing/2014/main" id="{3A082D28-188E-09E9-1BC9-264FDE17BED2}"/>
              </a:ext>
            </a:extLst>
          </p:cNvPr>
          <p:cNvSpPr txBox="1"/>
          <p:nvPr/>
        </p:nvSpPr>
        <p:spPr>
          <a:xfrm>
            <a:off x="3112539" y="4490474"/>
            <a:ext cx="5790508" cy="307777"/>
          </a:xfrm>
          <a:prstGeom prst="rect">
            <a:avLst/>
          </a:prstGeom>
          <a:noFill/>
        </p:spPr>
        <p:txBody>
          <a:bodyPr wrap="square" rtlCol="0">
            <a:spAutoFit/>
          </a:bodyPr>
          <a:lstStyle>
            <a:defPPr>
              <a:defRPr lang="ja-JP"/>
            </a:defPPr>
            <a:lvl1pPr>
              <a:defRPr sz="1400">
                <a:solidFill>
                  <a:srgbClr val="000000"/>
                </a:solidFill>
                <a:latin typeface="BIZ UDPゴシック" panose="020B0400000000000000" pitchFamily="50" charset="-128"/>
                <a:ea typeface="BIZ UDPゴシック" panose="020B0400000000000000" pitchFamily="50" charset="-128"/>
              </a:defRPr>
            </a:lvl1pPr>
          </a:lstStyle>
          <a:p>
            <a:pPr marL="82550" indent="-82550"/>
            <a:r>
              <a:rPr lang="ja-JP" altLang="en-US" dirty="0">
                <a:solidFill>
                  <a:schemeClr val="tx1"/>
                </a:solidFill>
                <a:latin typeface="Yu Gothic UI" panose="020B0500000000000000" pitchFamily="50" charset="-128"/>
                <a:ea typeface="Yu Gothic UI" panose="020B0500000000000000" pitchFamily="50" charset="-128"/>
              </a:rPr>
              <a:t>・小学校体育館への空調機設置（</a:t>
            </a:r>
            <a:r>
              <a:rPr lang="en-US" altLang="ja-JP" dirty="0">
                <a:solidFill>
                  <a:schemeClr val="tx1"/>
                </a:solidFill>
                <a:latin typeface="Yu Gothic UI" panose="020B0500000000000000" pitchFamily="50" charset="-128"/>
                <a:ea typeface="Yu Gothic UI" panose="020B0500000000000000" pitchFamily="50" charset="-128"/>
              </a:rPr>
              <a:t>R8</a:t>
            </a:r>
            <a:r>
              <a:rPr lang="ja-JP" altLang="en-US" dirty="0">
                <a:solidFill>
                  <a:schemeClr val="tx1"/>
                </a:solidFill>
                <a:latin typeface="Yu Gothic UI" panose="020B0500000000000000" pitchFamily="50" charset="-128"/>
                <a:ea typeface="Yu Gothic UI" panose="020B0500000000000000" pitchFamily="50" charset="-128"/>
              </a:rPr>
              <a:t>～</a:t>
            </a:r>
            <a:r>
              <a:rPr lang="en-US" altLang="ja-JP" dirty="0">
                <a:solidFill>
                  <a:schemeClr val="tx1"/>
                </a:solidFill>
                <a:latin typeface="Yu Gothic UI" panose="020B0500000000000000" pitchFamily="50" charset="-128"/>
                <a:ea typeface="Yu Gothic UI" panose="020B0500000000000000" pitchFamily="50" charset="-128"/>
              </a:rPr>
              <a:t>R10</a:t>
            </a:r>
            <a:r>
              <a:rPr lang="ja-JP" altLang="en-US" dirty="0">
                <a:solidFill>
                  <a:schemeClr val="tx1"/>
                </a:solidFill>
                <a:latin typeface="Yu Gothic UI" panose="020B0500000000000000" pitchFamily="50" charset="-128"/>
                <a:ea typeface="Yu Gothic UI" panose="020B0500000000000000" pitchFamily="50" charset="-128"/>
              </a:rPr>
              <a:t>の３年間で設置予定）</a:t>
            </a:r>
            <a:r>
              <a:rPr lang="ja-JP" altLang="en-US" sz="1400" dirty="0">
                <a:solidFill>
                  <a:schemeClr val="tx1"/>
                </a:solidFill>
                <a:latin typeface="Yu Gothic UI" panose="020B0500000000000000" pitchFamily="50" charset="-128"/>
                <a:ea typeface="Yu Gothic UI" panose="020B0500000000000000" pitchFamily="50" charset="-128"/>
              </a:rPr>
              <a:t>　</a:t>
            </a:r>
            <a:endParaRPr lang="en-US" altLang="ja-JP" dirty="0">
              <a:solidFill>
                <a:schemeClr val="tx1"/>
              </a:solidFill>
              <a:latin typeface="Yu Gothic UI" panose="020B0500000000000000" pitchFamily="50" charset="-128"/>
              <a:ea typeface="Yu Gothic UI" panose="020B0500000000000000" pitchFamily="50" charset="-128"/>
            </a:endParaRPr>
          </a:p>
        </p:txBody>
      </p:sp>
      <p:sp>
        <p:nvSpPr>
          <p:cNvPr id="12" name="テキスト ボックス 11">
            <a:extLst>
              <a:ext uri="{FF2B5EF4-FFF2-40B4-BE49-F238E27FC236}">
                <a16:creationId xmlns:a16="http://schemas.microsoft.com/office/drawing/2014/main" id="{DDE20E43-B5C4-BE5E-3849-3A9E694B07E1}"/>
              </a:ext>
            </a:extLst>
          </p:cNvPr>
          <p:cNvSpPr txBox="1"/>
          <p:nvPr/>
        </p:nvSpPr>
        <p:spPr>
          <a:xfrm>
            <a:off x="3121614" y="5121098"/>
            <a:ext cx="5697619" cy="523220"/>
          </a:xfrm>
          <a:prstGeom prst="rect">
            <a:avLst/>
          </a:prstGeom>
          <a:noFill/>
        </p:spPr>
        <p:txBody>
          <a:bodyPr wrap="square" rtlCol="0">
            <a:spAutoFit/>
          </a:bodyPr>
          <a:lstStyle>
            <a:defPPr>
              <a:defRPr lang="ja-JP"/>
            </a:defPPr>
            <a:lvl1pPr>
              <a:defRPr sz="1400">
                <a:solidFill>
                  <a:srgbClr val="000000"/>
                </a:solidFill>
                <a:latin typeface="BIZ UDPゴシック" panose="020B0400000000000000" pitchFamily="50" charset="-128"/>
                <a:ea typeface="BIZ UDPゴシック" panose="020B0400000000000000" pitchFamily="50" charset="-128"/>
              </a:defRPr>
            </a:lvl1pPr>
          </a:lstStyle>
          <a:p>
            <a:pPr marL="95250" indent="-95250"/>
            <a:r>
              <a:rPr lang="ja-JP" altLang="en-US" dirty="0">
                <a:solidFill>
                  <a:schemeClr val="tx1"/>
                </a:solidFill>
                <a:latin typeface="Yu Gothic UI" panose="020B0500000000000000" pitchFamily="50" charset="-128"/>
                <a:ea typeface="Yu Gothic UI" panose="020B0500000000000000" pitchFamily="50" charset="-128"/>
              </a:rPr>
              <a:t>・２次避難先として活用するため、ホテル等宿泊施設との協定を順次締結</a:t>
            </a:r>
            <a:endParaRPr lang="en-US" altLang="ja-JP" dirty="0">
              <a:solidFill>
                <a:schemeClr val="tx1"/>
              </a:solidFill>
              <a:latin typeface="Yu Gothic UI" panose="020B0500000000000000" pitchFamily="50" charset="-128"/>
              <a:ea typeface="Yu Gothic UI" panose="020B0500000000000000" pitchFamily="50" charset="-128"/>
            </a:endParaRPr>
          </a:p>
          <a:p>
            <a:pPr marL="95250" indent="-95250"/>
            <a:r>
              <a:rPr lang="ja-JP" altLang="en-US" dirty="0">
                <a:solidFill>
                  <a:schemeClr val="tx1"/>
                </a:solidFill>
                <a:latin typeface="Yu Gothic UI" panose="020B0500000000000000" pitchFamily="50" charset="-128"/>
                <a:ea typeface="Yu Gothic UI" panose="020B0500000000000000" pitchFamily="50" charset="-128"/>
              </a:rPr>
              <a:t>（</a:t>
            </a:r>
            <a:r>
              <a:rPr lang="en-US" altLang="ja-JP" dirty="0">
                <a:solidFill>
                  <a:schemeClr val="tx1"/>
                </a:solidFill>
                <a:latin typeface="Yu Gothic UI" panose="020B0500000000000000" pitchFamily="50" charset="-128"/>
                <a:ea typeface="Yu Gothic UI" panose="020B0500000000000000" pitchFamily="50" charset="-128"/>
              </a:rPr>
              <a:t>R7.10</a:t>
            </a:r>
            <a:r>
              <a:rPr lang="ja-JP" altLang="en-US" dirty="0">
                <a:solidFill>
                  <a:schemeClr val="tx1"/>
                </a:solidFill>
                <a:latin typeface="Yu Gothic UI" panose="020B0500000000000000" pitchFamily="50" charset="-128"/>
                <a:ea typeface="Yu Gothic UI" panose="020B0500000000000000" pitchFamily="50" charset="-128"/>
              </a:rPr>
              <a:t>現在　</a:t>
            </a:r>
            <a:r>
              <a:rPr lang="zh-TW" altLang="en-US" dirty="0">
                <a:solidFill>
                  <a:schemeClr val="tx1"/>
                </a:solidFill>
                <a:latin typeface="Yu Gothic UI" panose="020B0500000000000000" pitchFamily="50" charset="-128"/>
                <a:ea typeface="Yu Gothic UI" panose="020B0500000000000000" pitchFamily="50" charset="-128"/>
              </a:rPr>
              <a:t>締結済 </a:t>
            </a:r>
            <a:r>
              <a:rPr lang="en-US" altLang="zh-TW" dirty="0">
                <a:solidFill>
                  <a:schemeClr val="tx1"/>
                </a:solidFill>
                <a:latin typeface="Yu Gothic UI" panose="020B0500000000000000" pitchFamily="50" charset="-128"/>
                <a:ea typeface="Yu Gothic UI" panose="020B0500000000000000" pitchFamily="50" charset="-128"/>
              </a:rPr>
              <a:t>16</a:t>
            </a:r>
            <a:r>
              <a:rPr lang="zh-TW" altLang="en-US" dirty="0">
                <a:solidFill>
                  <a:schemeClr val="tx1"/>
                </a:solidFill>
                <a:latin typeface="Yu Gothic UI" panose="020B0500000000000000" pitchFamily="50" charset="-128"/>
                <a:ea typeface="Yu Gothic UI" panose="020B0500000000000000" pitchFamily="50" charset="-128"/>
              </a:rPr>
              <a:t>施設</a:t>
            </a:r>
            <a:r>
              <a:rPr lang="ja-JP" altLang="en-US" dirty="0">
                <a:solidFill>
                  <a:schemeClr val="tx1"/>
                </a:solidFill>
                <a:latin typeface="Yu Gothic UI" panose="020B0500000000000000" pitchFamily="50" charset="-128"/>
                <a:ea typeface="Yu Gothic UI" panose="020B0500000000000000" pitchFamily="50" charset="-128"/>
              </a:rPr>
              <a:t>）</a:t>
            </a:r>
            <a:endParaRPr lang="en-US" altLang="ja-JP" strike="sngStrike" dirty="0">
              <a:solidFill>
                <a:schemeClr val="tx1"/>
              </a:solidFill>
              <a:latin typeface="Yu Gothic UI" panose="020B0500000000000000" pitchFamily="50" charset="-128"/>
              <a:ea typeface="Yu Gothic UI" panose="020B0500000000000000" pitchFamily="50" charset="-128"/>
            </a:endParaRPr>
          </a:p>
        </p:txBody>
      </p:sp>
      <p:sp>
        <p:nvSpPr>
          <p:cNvPr id="11" name="テキスト ボックス 10">
            <a:extLst>
              <a:ext uri="{FF2B5EF4-FFF2-40B4-BE49-F238E27FC236}">
                <a16:creationId xmlns:a16="http://schemas.microsoft.com/office/drawing/2014/main" id="{94FACFC6-8735-EE6C-AF38-F4E8637F46C6}"/>
              </a:ext>
            </a:extLst>
          </p:cNvPr>
          <p:cNvSpPr txBox="1"/>
          <p:nvPr/>
        </p:nvSpPr>
        <p:spPr>
          <a:xfrm>
            <a:off x="3112539" y="4186363"/>
            <a:ext cx="6009770" cy="307777"/>
          </a:xfrm>
          <a:prstGeom prst="rect">
            <a:avLst/>
          </a:prstGeom>
          <a:noFill/>
        </p:spPr>
        <p:txBody>
          <a:bodyPr wrap="square" rtlCol="0">
            <a:spAutoFit/>
          </a:bodyPr>
          <a:lstStyle>
            <a:defPPr>
              <a:defRPr lang="ja-JP"/>
            </a:defPPr>
            <a:lvl1pPr>
              <a:defRPr sz="1400">
                <a:solidFill>
                  <a:srgbClr val="000000"/>
                </a:solidFill>
                <a:latin typeface="BIZ UDPゴシック" panose="020B0400000000000000" pitchFamily="50" charset="-128"/>
                <a:ea typeface="BIZ UDPゴシック" panose="020B0400000000000000" pitchFamily="50" charset="-128"/>
              </a:defRPr>
            </a:lvl1pPr>
          </a:lstStyle>
          <a:p>
            <a:r>
              <a:rPr lang="ja-JP" altLang="en-US" dirty="0">
                <a:solidFill>
                  <a:schemeClr val="tx1"/>
                </a:solidFill>
                <a:latin typeface="Yu Gothic UI" panose="020B0500000000000000" pitchFamily="50" charset="-128"/>
                <a:ea typeface="Yu Gothic UI" panose="020B0500000000000000" pitchFamily="50" charset="-128"/>
              </a:rPr>
              <a:t>・災害時における小中学校の教育用</a:t>
            </a:r>
            <a:r>
              <a:rPr lang="en-US" altLang="ja-JP" dirty="0">
                <a:solidFill>
                  <a:schemeClr val="tx1"/>
                </a:solidFill>
                <a:latin typeface="Yu Gothic UI" panose="020B0500000000000000" pitchFamily="50" charset="-128"/>
                <a:ea typeface="Yu Gothic UI" panose="020B0500000000000000" pitchFamily="50" charset="-128"/>
              </a:rPr>
              <a:t>Wi-Fi</a:t>
            </a:r>
            <a:r>
              <a:rPr lang="ja-JP" altLang="en-US" dirty="0">
                <a:solidFill>
                  <a:schemeClr val="tx1"/>
                </a:solidFill>
                <a:latin typeface="Yu Gothic UI" panose="020B0500000000000000" pitchFamily="50" charset="-128"/>
                <a:ea typeface="Yu Gothic UI" panose="020B0500000000000000" pitchFamily="50" charset="-128"/>
              </a:rPr>
              <a:t>等の活用</a:t>
            </a:r>
            <a:r>
              <a:rPr lang="ja-JP" altLang="en-US" sz="1400" dirty="0">
                <a:solidFill>
                  <a:schemeClr val="tx1"/>
                </a:solidFill>
                <a:latin typeface="Yu Gothic UI" panose="020B0500000000000000" pitchFamily="50" charset="-128"/>
                <a:ea typeface="Yu Gothic UI" panose="020B0500000000000000" pitchFamily="50" charset="-128"/>
              </a:rPr>
              <a:t>（</a:t>
            </a:r>
            <a:r>
              <a:rPr lang="en-US" altLang="ja-JP" sz="1400" dirty="0">
                <a:solidFill>
                  <a:schemeClr val="tx1"/>
                </a:solidFill>
                <a:latin typeface="Yu Gothic UI" panose="020B0500000000000000" pitchFamily="50" charset="-128"/>
                <a:ea typeface="Yu Gothic UI" panose="020B0500000000000000" pitchFamily="50" charset="-128"/>
              </a:rPr>
              <a:t>R7.</a:t>
            </a:r>
            <a:r>
              <a:rPr lang="en-US" altLang="ja-JP" dirty="0">
                <a:solidFill>
                  <a:schemeClr val="tx1"/>
                </a:solidFill>
                <a:latin typeface="Yu Gothic UI" panose="020B0500000000000000" pitchFamily="50" charset="-128"/>
                <a:ea typeface="Yu Gothic UI" panose="020B0500000000000000" pitchFamily="50" charset="-128"/>
              </a:rPr>
              <a:t>4</a:t>
            </a:r>
            <a:r>
              <a:rPr lang="ja-JP" altLang="en-US" sz="1400" dirty="0">
                <a:solidFill>
                  <a:schemeClr val="tx1"/>
                </a:solidFill>
                <a:latin typeface="Yu Gothic UI" panose="020B0500000000000000" pitchFamily="50" charset="-128"/>
                <a:ea typeface="Yu Gothic UI" panose="020B0500000000000000" pitchFamily="50" charset="-128"/>
              </a:rPr>
              <a:t>）　</a:t>
            </a:r>
            <a:endParaRPr lang="en-US" altLang="ja-JP" dirty="0">
              <a:solidFill>
                <a:schemeClr val="tx1"/>
              </a:solidFill>
              <a:latin typeface="Yu Gothic UI" panose="020B0500000000000000" pitchFamily="50" charset="-128"/>
              <a:ea typeface="Yu Gothic UI" panose="020B0500000000000000" pitchFamily="50" charset="-128"/>
            </a:endParaRPr>
          </a:p>
        </p:txBody>
      </p:sp>
      <p:sp>
        <p:nvSpPr>
          <p:cNvPr id="13" name="テキスト ボックス 12">
            <a:extLst>
              <a:ext uri="{FF2B5EF4-FFF2-40B4-BE49-F238E27FC236}">
                <a16:creationId xmlns:a16="http://schemas.microsoft.com/office/drawing/2014/main" id="{BBC89974-5884-BF46-43BB-DD9B36A315E4}"/>
              </a:ext>
            </a:extLst>
          </p:cNvPr>
          <p:cNvSpPr txBox="1"/>
          <p:nvPr/>
        </p:nvSpPr>
        <p:spPr>
          <a:xfrm>
            <a:off x="3101148" y="6130901"/>
            <a:ext cx="5636593" cy="523220"/>
          </a:xfrm>
          <a:prstGeom prst="rect">
            <a:avLst/>
          </a:prstGeom>
          <a:noFill/>
        </p:spPr>
        <p:txBody>
          <a:bodyPr wrap="square" rtlCol="0">
            <a:spAutoFit/>
          </a:bodyPr>
          <a:lstStyle>
            <a:defPPr>
              <a:defRPr lang="ja-JP"/>
            </a:defPPr>
            <a:lvl1pPr>
              <a:defRPr sz="1400">
                <a:solidFill>
                  <a:srgbClr val="000000"/>
                </a:solidFill>
                <a:latin typeface="BIZ UDPゴシック" panose="020B0400000000000000" pitchFamily="50" charset="-128"/>
                <a:ea typeface="BIZ UDPゴシック" panose="020B0400000000000000" pitchFamily="50" charset="-128"/>
              </a:defRPr>
            </a:lvl1pPr>
          </a:lstStyle>
          <a:p>
            <a:r>
              <a:rPr lang="ja-JP" altLang="en-US" dirty="0">
                <a:solidFill>
                  <a:schemeClr val="tx1"/>
                </a:solidFill>
                <a:latin typeface="Yu Gothic UI" panose="020B0500000000000000" pitchFamily="50" charset="-128"/>
                <a:ea typeface="Yu Gothic UI" panose="020B0500000000000000" pitchFamily="50" charset="-128"/>
              </a:rPr>
              <a:t>・集約避難所の開設スキームを「避難所開設・運営ガイドライン」へ反映</a:t>
            </a:r>
            <a:endParaRPr lang="en-US" altLang="ja-JP" dirty="0">
              <a:solidFill>
                <a:schemeClr val="tx1"/>
              </a:solidFill>
              <a:latin typeface="Yu Gothic UI" panose="020B0500000000000000" pitchFamily="50" charset="-128"/>
              <a:ea typeface="Yu Gothic UI" panose="020B0500000000000000" pitchFamily="50" charset="-128"/>
            </a:endParaRPr>
          </a:p>
          <a:p>
            <a:r>
              <a:rPr lang="ja-JP" altLang="en-US" dirty="0">
                <a:solidFill>
                  <a:schemeClr val="tx1"/>
                </a:solidFill>
                <a:latin typeface="Yu Gothic UI" panose="020B0500000000000000" pitchFamily="50" charset="-128"/>
                <a:ea typeface="Yu Gothic UI" panose="020B0500000000000000" pitchFamily="50" charset="-128"/>
              </a:rPr>
              <a:t>（</a:t>
            </a:r>
            <a:r>
              <a:rPr lang="en-US" altLang="ja-JP" dirty="0">
                <a:solidFill>
                  <a:schemeClr val="tx1"/>
                </a:solidFill>
                <a:latin typeface="Yu Gothic UI" panose="020B0500000000000000" pitchFamily="50" charset="-128"/>
                <a:ea typeface="Yu Gothic UI" panose="020B0500000000000000" pitchFamily="50" charset="-128"/>
              </a:rPr>
              <a:t>R7.3</a:t>
            </a:r>
            <a:r>
              <a:rPr lang="ja-JP" altLang="en-US" dirty="0">
                <a:solidFill>
                  <a:schemeClr val="tx1"/>
                </a:solidFill>
                <a:latin typeface="Yu Gothic UI" panose="020B0500000000000000" pitchFamily="50" charset="-128"/>
                <a:ea typeface="Yu Gothic UI" panose="020B0500000000000000" pitchFamily="50" charset="-128"/>
              </a:rPr>
              <a:t>改定）</a:t>
            </a:r>
            <a:endParaRPr lang="en-US" altLang="ja-JP" strike="sngStrike" dirty="0">
              <a:solidFill>
                <a:schemeClr val="tx1"/>
              </a:solidFill>
              <a:latin typeface="Yu Gothic UI" panose="020B0500000000000000" pitchFamily="50" charset="-128"/>
              <a:ea typeface="Yu Gothic UI" panose="020B0500000000000000" pitchFamily="50" charset="-128"/>
            </a:endParaRPr>
          </a:p>
        </p:txBody>
      </p:sp>
      <p:grpSp>
        <p:nvGrpSpPr>
          <p:cNvPr id="7" name="グループ化 6">
            <a:extLst>
              <a:ext uri="{FF2B5EF4-FFF2-40B4-BE49-F238E27FC236}">
                <a16:creationId xmlns:a16="http://schemas.microsoft.com/office/drawing/2014/main" id="{8A720318-17B7-4D9D-EA76-CE4FAF9A640E}"/>
              </a:ext>
            </a:extLst>
          </p:cNvPr>
          <p:cNvGrpSpPr/>
          <p:nvPr/>
        </p:nvGrpSpPr>
        <p:grpSpPr>
          <a:xfrm>
            <a:off x="66738" y="673121"/>
            <a:ext cx="12047169" cy="352154"/>
            <a:chOff x="66738" y="589996"/>
            <a:chExt cx="12047169" cy="352154"/>
          </a:xfrm>
        </p:grpSpPr>
        <p:sp>
          <p:nvSpPr>
            <p:cNvPr id="15" name="四角形: 角を丸くする 14">
              <a:extLst>
                <a:ext uri="{FF2B5EF4-FFF2-40B4-BE49-F238E27FC236}">
                  <a16:creationId xmlns:a16="http://schemas.microsoft.com/office/drawing/2014/main" id="{E3CB64F0-4CAC-D68F-4BD9-320AC99EB502}"/>
                </a:ext>
              </a:extLst>
            </p:cNvPr>
            <p:cNvSpPr/>
            <p:nvPr/>
          </p:nvSpPr>
          <p:spPr>
            <a:xfrm>
              <a:off x="66738" y="589996"/>
              <a:ext cx="12047169" cy="342158"/>
            </a:xfrm>
            <a:prstGeom prst="roundRect">
              <a:avLst/>
            </a:prstGeom>
            <a:solidFill>
              <a:srgbClr val="00A85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dirty="0">
                <a:latin typeface="Yu Gothic UI" panose="020B0500000000000000" pitchFamily="50" charset="-128"/>
                <a:ea typeface="Yu Gothic UI" panose="020B0500000000000000" pitchFamily="50" charset="-128"/>
              </a:endParaRPr>
            </a:p>
          </p:txBody>
        </p:sp>
        <p:sp>
          <p:nvSpPr>
            <p:cNvPr id="16" name="テキスト ボックス 15">
              <a:extLst>
                <a:ext uri="{FF2B5EF4-FFF2-40B4-BE49-F238E27FC236}">
                  <a16:creationId xmlns:a16="http://schemas.microsoft.com/office/drawing/2014/main" id="{6277596B-1549-06AE-A878-072AA5358DD9}"/>
                </a:ext>
              </a:extLst>
            </p:cNvPr>
            <p:cNvSpPr txBox="1"/>
            <p:nvPr/>
          </p:nvSpPr>
          <p:spPr>
            <a:xfrm>
              <a:off x="86475" y="591204"/>
              <a:ext cx="12013980" cy="350946"/>
            </a:xfrm>
            <a:prstGeom prst="rect">
              <a:avLst/>
            </a:prstGeom>
            <a:noFill/>
          </p:spPr>
          <p:txBody>
            <a:bodyPr wrap="square" rtlCol="0">
              <a:spAutoFit/>
            </a:bodyPr>
            <a:lstStyle/>
            <a:p>
              <a:pPr algn="ctr"/>
              <a:r>
                <a:rPr lang="ja-JP" altLang="en-US" sz="1600" b="1" dirty="0">
                  <a:solidFill>
                    <a:schemeClr val="bg1"/>
                  </a:solidFill>
                  <a:latin typeface="Yu Gothic UI" panose="020B0500000000000000" pitchFamily="50" charset="-128"/>
                  <a:ea typeface="Yu Gothic UI" panose="020B0500000000000000" pitchFamily="50" charset="-128"/>
                </a:rPr>
                <a:t>これまでの経過</a:t>
              </a:r>
              <a:endParaRPr lang="en-US" altLang="ja-JP" sz="1600" b="1" dirty="0">
                <a:solidFill>
                  <a:schemeClr val="bg1"/>
                </a:solidFill>
                <a:latin typeface="Yu Gothic UI" panose="020B0500000000000000" pitchFamily="50" charset="-128"/>
                <a:ea typeface="Yu Gothic UI" panose="020B0500000000000000" pitchFamily="50" charset="-128"/>
              </a:endParaRPr>
            </a:p>
          </p:txBody>
        </p:sp>
      </p:grpSp>
    </p:spTree>
    <p:extLst>
      <p:ext uri="{BB962C8B-B14F-4D97-AF65-F5344CB8AC3E}">
        <p14:creationId xmlns:p14="http://schemas.microsoft.com/office/powerpoint/2010/main" val="1826984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0E4E6-2528-11D2-6CCC-E5864353E3AF}"/>
            </a:ext>
          </a:extLst>
        </p:cNvPr>
        <p:cNvGrpSpPr/>
        <p:nvPr/>
      </p:nvGrpSpPr>
      <p:grpSpPr>
        <a:xfrm>
          <a:off x="0" y="0"/>
          <a:ext cx="0" cy="0"/>
          <a:chOff x="0" y="0"/>
          <a:chExt cx="0" cy="0"/>
        </a:xfrm>
      </p:grpSpPr>
      <p:cxnSp>
        <p:nvCxnSpPr>
          <p:cNvPr id="11" name="直線コネクタ 10">
            <a:extLst>
              <a:ext uri="{FF2B5EF4-FFF2-40B4-BE49-F238E27FC236}">
                <a16:creationId xmlns:a16="http://schemas.microsoft.com/office/drawing/2014/main" id="{38090BBA-430C-1697-BE2E-CAD423F9B338}"/>
              </a:ext>
            </a:extLst>
          </p:cNvPr>
          <p:cNvCxnSpPr>
            <a:cxnSpLocks/>
          </p:cNvCxnSpPr>
          <p:nvPr/>
        </p:nvCxnSpPr>
        <p:spPr>
          <a:xfrm>
            <a:off x="0" y="295373"/>
            <a:ext cx="12192000" cy="0"/>
          </a:xfrm>
          <a:prstGeom prst="line">
            <a:avLst/>
          </a:prstGeom>
          <a:ln w="38100">
            <a:solidFill>
              <a:srgbClr val="007C58"/>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30C5D32E-75AB-FE22-72D0-99C6C420944E}"/>
              </a:ext>
            </a:extLst>
          </p:cNvPr>
          <p:cNvSpPr txBox="1"/>
          <p:nvPr/>
        </p:nvSpPr>
        <p:spPr>
          <a:xfrm>
            <a:off x="10896387" y="5740"/>
            <a:ext cx="1275553" cy="307777"/>
          </a:xfrm>
          <a:prstGeom prst="rect">
            <a:avLst/>
          </a:prstGeom>
          <a:noFill/>
        </p:spPr>
        <p:txBody>
          <a:bodyPr wrap="square" rtlCol="0">
            <a:spAutoFit/>
          </a:bodyPr>
          <a:lstStyle>
            <a:defPPr>
              <a:defRPr lang="ja-JP"/>
            </a:defPPr>
            <a:lvl1pPr lvl="0">
              <a:defRPr sz="2000">
                <a:latin typeface="Segoe UI" panose="020B0502040204020203" pitchFamily="34" charset="0"/>
                <a:ea typeface="BIZ UDPゴシック" panose="020B0400000000000000" pitchFamily="50" charset="-128"/>
                <a:cs typeface="Segoe UI" panose="020B0502040204020203" pitchFamily="34" charset="0"/>
              </a:defRPr>
            </a:lvl1pPr>
          </a:lstStyle>
          <a:p>
            <a:r>
              <a:rPr lang="ja-JP" altLang="en-US" sz="1400" dirty="0">
                <a:latin typeface="Yu Gothic UI" panose="020B0500000000000000" pitchFamily="50" charset="-128"/>
                <a:ea typeface="Yu Gothic UI" panose="020B0500000000000000" pitchFamily="50" charset="-128"/>
              </a:rPr>
              <a:t>防災力の強化</a:t>
            </a:r>
          </a:p>
        </p:txBody>
      </p:sp>
      <p:sp>
        <p:nvSpPr>
          <p:cNvPr id="7" name="テキスト ボックス 6">
            <a:extLst>
              <a:ext uri="{FF2B5EF4-FFF2-40B4-BE49-F238E27FC236}">
                <a16:creationId xmlns:a16="http://schemas.microsoft.com/office/drawing/2014/main" id="{5EC6183C-34DC-B6DF-4BFB-8ABB8580AE28}"/>
              </a:ext>
            </a:extLst>
          </p:cNvPr>
          <p:cNvSpPr txBox="1"/>
          <p:nvPr/>
        </p:nvSpPr>
        <p:spPr>
          <a:xfrm>
            <a:off x="275678" y="3183012"/>
            <a:ext cx="3024128" cy="1815882"/>
          </a:xfrm>
          <a:prstGeom prst="rect">
            <a:avLst/>
          </a:prstGeom>
          <a:noFill/>
        </p:spPr>
        <p:txBody>
          <a:bodyPr wrap="square" rtlCol="0">
            <a:spAutoFit/>
          </a:bodyPr>
          <a:lstStyle>
            <a:defPPr>
              <a:defRPr lang="ja-JP"/>
            </a:defPPr>
            <a:lvl1pPr>
              <a:defRPr sz="1600">
                <a:latin typeface="BIZ UDPゴシック" panose="020B0400000000000000" pitchFamily="50" charset="-128"/>
                <a:ea typeface="BIZ UDPゴシック" panose="020B0400000000000000" pitchFamily="50" charset="-128"/>
              </a:defRPr>
            </a:lvl1pPr>
          </a:lstStyle>
          <a:p>
            <a:pPr marL="180000" indent="-180000">
              <a:buFont typeface="Arial" panose="020B0604020202020204" pitchFamily="34" charset="0"/>
              <a:buChar char="•"/>
            </a:pPr>
            <a:r>
              <a:rPr lang="ja-JP" altLang="ja-JP" dirty="0">
                <a:latin typeface="Yu Gothic UI" panose="020B0500000000000000" pitchFamily="50" charset="-128"/>
                <a:ea typeface="Yu Gothic UI" panose="020B0500000000000000" pitchFamily="50" charset="-128"/>
              </a:rPr>
              <a:t>能登半島地震</a:t>
            </a:r>
            <a:r>
              <a:rPr lang="ja-JP" altLang="en-US" dirty="0">
                <a:latin typeface="Yu Gothic UI" panose="020B0500000000000000" pitchFamily="50" charset="-128"/>
                <a:ea typeface="Yu Gothic UI" panose="020B0500000000000000" pitchFamily="50" charset="-128"/>
              </a:rPr>
              <a:t>で上下水道の復旧が長期化したことを受け、大阪市では災害時の機能確保が不可欠である急所施設や重要施設に接続する管路等の重要給排水ルートの耐震化が急務となっている。</a:t>
            </a:r>
            <a:endParaRPr lang="ja-JP" altLang="ja-JP" dirty="0">
              <a:latin typeface="Yu Gothic UI" panose="020B0500000000000000" pitchFamily="50" charset="-128"/>
              <a:ea typeface="Yu Gothic UI" panose="020B0500000000000000" pitchFamily="50" charset="-128"/>
            </a:endParaRPr>
          </a:p>
        </p:txBody>
      </p:sp>
      <p:sp>
        <p:nvSpPr>
          <p:cNvPr id="18" name="テキスト ボックス 17">
            <a:extLst>
              <a:ext uri="{FF2B5EF4-FFF2-40B4-BE49-F238E27FC236}">
                <a16:creationId xmlns:a16="http://schemas.microsoft.com/office/drawing/2014/main" id="{44109E2D-9B5E-846F-31E8-3BA97A083D73}"/>
              </a:ext>
            </a:extLst>
          </p:cNvPr>
          <p:cNvSpPr txBox="1"/>
          <p:nvPr/>
        </p:nvSpPr>
        <p:spPr>
          <a:xfrm>
            <a:off x="4265183" y="3389312"/>
            <a:ext cx="6631204" cy="276999"/>
          </a:xfrm>
          <a:prstGeom prst="rect">
            <a:avLst/>
          </a:prstGeom>
          <a:noFill/>
        </p:spPr>
        <p:txBody>
          <a:bodyPr wrap="square" rtlCol="0">
            <a:spAutoFit/>
          </a:bodyPr>
          <a:lstStyle/>
          <a:p>
            <a:r>
              <a:rPr lang="ja-JP" altLang="en-US" sz="1200" b="1" dirty="0">
                <a:latin typeface="BIZ UDPゴシック" panose="020B0400000000000000" pitchFamily="50" charset="-128"/>
                <a:ea typeface="BIZ UDPゴシック" panose="020B0400000000000000" pitchFamily="50" charset="-128"/>
              </a:rPr>
              <a:t>重要給排水ルート（急所施設と重要施設に接続する上下水道管路等）のイメージ</a:t>
            </a:r>
            <a:endParaRPr kumimoji="1" lang="ja-JP" altLang="en-US" sz="1200"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041A7787-42DC-5056-73BE-D32CA7E73619}"/>
              </a:ext>
            </a:extLst>
          </p:cNvPr>
          <p:cNvSpPr txBox="1"/>
          <p:nvPr/>
        </p:nvSpPr>
        <p:spPr>
          <a:xfrm>
            <a:off x="4393928" y="6446938"/>
            <a:ext cx="4292781" cy="400110"/>
          </a:xfrm>
          <a:prstGeom prst="rect">
            <a:avLst/>
          </a:prstGeom>
          <a:noFill/>
        </p:spPr>
        <p:txBody>
          <a:bodyPr wrap="square" rtlCol="0">
            <a:spAutoFit/>
          </a:bodyPr>
          <a:lstStyle/>
          <a:p>
            <a:r>
              <a:rPr kumimoji="1" lang="zh-TW" altLang="en-US" sz="1000" dirty="0">
                <a:latin typeface="BIZ UDPゴシック" panose="020B0400000000000000" pitchFamily="50" charset="-128"/>
                <a:ea typeface="BIZ UDPゴシック" panose="020B0400000000000000" pitchFamily="50" charset="-128"/>
              </a:rPr>
              <a:t>急所施設</a:t>
            </a:r>
            <a:r>
              <a:rPr kumimoji="1" lang="ja-JP" altLang="en-US" sz="1000" dirty="0">
                <a:latin typeface="BIZ UDPゴシック" panose="020B0400000000000000" pitchFamily="50" charset="-128"/>
                <a:ea typeface="BIZ UDPゴシック" panose="020B0400000000000000" pitchFamily="50" charset="-128"/>
              </a:rPr>
              <a:t>　　　　　　　 ・・・</a:t>
            </a:r>
            <a:r>
              <a:rPr kumimoji="1" lang="zh-TW" altLang="en-US" sz="1000" dirty="0">
                <a:latin typeface="BIZ UDPゴシック" panose="020B0400000000000000" pitchFamily="50" charset="-128"/>
                <a:ea typeface="BIZ UDPゴシック" panose="020B0400000000000000" pitchFamily="50" charset="-128"/>
              </a:rPr>
              <a:t>取水施設、浄水施設、下水処理場 等</a:t>
            </a:r>
            <a:endParaRPr kumimoji="1" lang="en-US" altLang="zh-TW"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重要施設（</a:t>
            </a:r>
            <a:r>
              <a:rPr lang="en-US" altLang="ja-JP" sz="1000" dirty="0">
                <a:latin typeface="BIZ UDPゴシック" panose="020B0400000000000000" pitchFamily="50" charset="-128"/>
                <a:ea typeface="BIZ UDPゴシック" panose="020B0400000000000000" pitchFamily="50" charset="-128"/>
              </a:rPr>
              <a:t>127</a:t>
            </a:r>
            <a:r>
              <a:rPr lang="ja-JP" altLang="en-US" sz="1000" dirty="0">
                <a:latin typeface="BIZ UDPゴシック" panose="020B0400000000000000" pitchFamily="50" charset="-128"/>
                <a:ea typeface="BIZ UDPゴシック" panose="020B0400000000000000" pitchFamily="50" charset="-128"/>
              </a:rPr>
              <a:t>施設）・・・</a:t>
            </a:r>
            <a:r>
              <a:rPr lang="zh-TW" altLang="en-US" sz="1000" dirty="0">
                <a:latin typeface="BIZ UDPゴシック" panose="020B0400000000000000" pitchFamily="50" charset="-128"/>
                <a:ea typeface="BIZ UDPゴシック" panose="020B0400000000000000" pitchFamily="50" charset="-128"/>
              </a:rPr>
              <a:t>災害医療機関</a:t>
            </a:r>
            <a:r>
              <a:rPr lang="ja-JP" altLang="en-US" sz="1000" dirty="0">
                <a:latin typeface="BIZ UDPゴシック" panose="020B0400000000000000" pitchFamily="50" charset="-128"/>
                <a:ea typeface="BIZ UDPゴシック" panose="020B0400000000000000" pitchFamily="50" charset="-128"/>
              </a:rPr>
              <a:t>（</a:t>
            </a:r>
            <a:r>
              <a:rPr lang="en-US" altLang="ja-JP" sz="1000" dirty="0">
                <a:latin typeface="BIZ UDPゴシック" panose="020B0400000000000000" pitchFamily="50" charset="-128"/>
                <a:ea typeface="BIZ UDPゴシック" panose="020B0400000000000000" pitchFamily="50" charset="-128"/>
              </a:rPr>
              <a:t>93</a:t>
            </a:r>
            <a:r>
              <a:rPr lang="ja-JP" altLang="en-US" sz="1000" dirty="0">
                <a:latin typeface="BIZ UDPゴシック" panose="020B0400000000000000" pitchFamily="50" charset="-128"/>
                <a:ea typeface="BIZ UDPゴシック" panose="020B0400000000000000" pitchFamily="50" charset="-128"/>
              </a:rPr>
              <a:t>施設）</a:t>
            </a:r>
            <a:r>
              <a:rPr lang="zh-TW" altLang="en-US" sz="1000" dirty="0">
                <a:latin typeface="BIZ UDPゴシック" panose="020B0400000000000000" pitchFamily="50" charset="-128"/>
                <a:ea typeface="BIZ UDPゴシック" panose="020B0400000000000000" pitchFamily="50" charset="-128"/>
              </a:rPr>
              <a:t>、広域避難場所</a:t>
            </a:r>
            <a:r>
              <a:rPr lang="ja-JP" altLang="en-US" sz="1000" dirty="0">
                <a:latin typeface="BIZ UDPゴシック" panose="020B0400000000000000" pitchFamily="50" charset="-128"/>
                <a:ea typeface="BIZ UDPゴシック" panose="020B0400000000000000" pitchFamily="50" charset="-128"/>
              </a:rPr>
              <a:t>（</a:t>
            </a:r>
            <a:r>
              <a:rPr lang="en-US" altLang="ja-JP" sz="1000" dirty="0">
                <a:latin typeface="BIZ UDPゴシック" panose="020B0400000000000000" pitchFamily="50" charset="-128"/>
                <a:ea typeface="BIZ UDPゴシック" panose="020B0400000000000000" pitchFamily="50" charset="-128"/>
              </a:rPr>
              <a:t>34</a:t>
            </a:r>
            <a:r>
              <a:rPr lang="ja-JP" altLang="en-US" sz="1000" dirty="0">
                <a:latin typeface="BIZ UDPゴシック" panose="020B0400000000000000" pitchFamily="50" charset="-128"/>
                <a:ea typeface="BIZ UDPゴシック" panose="020B0400000000000000" pitchFamily="50" charset="-128"/>
              </a:rPr>
              <a:t>施設）</a:t>
            </a:r>
            <a:endParaRPr kumimoji="1" lang="zh-TW" altLang="en-US" sz="1000" dirty="0">
              <a:latin typeface="BIZ UDPゴシック" panose="020B0400000000000000" pitchFamily="50" charset="-128"/>
              <a:ea typeface="BIZ UDPゴシック" panose="020B0400000000000000" pitchFamily="50" charset="-128"/>
            </a:endParaRPr>
          </a:p>
        </p:txBody>
      </p:sp>
      <p:sp>
        <p:nvSpPr>
          <p:cNvPr id="10" name="正方形/長方形 9">
            <a:extLst>
              <a:ext uri="{FF2B5EF4-FFF2-40B4-BE49-F238E27FC236}">
                <a16:creationId xmlns:a16="http://schemas.microsoft.com/office/drawing/2014/main" id="{271BF17C-0E39-EEF7-EB1B-328F64D2D077}"/>
              </a:ext>
            </a:extLst>
          </p:cNvPr>
          <p:cNvSpPr/>
          <p:nvPr/>
        </p:nvSpPr>
        <p:spPr>
          <a:xfrm>
            <a:off x="9423448" y="4188668"/>
            <a:ext cx="2583543" cy="2229541"/>
          </a:xfrm>
          <a:prstGeom prst="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a:noFill/>
          </a:ln>
        </p:spPr>
        <p:style>
          <a:lnRef idx="2">
            <a:schemeClr val="accent6"/>
          </a:lnRef>
          <a:fillRef idx="1">
            <a:schemeClr val="lt1"/>
          </a:fillRef>
          <a:effectRef idx="0">
            <a:schemeClr val="accent6"/>
          </a:effectRef>
          <a:fontRef idx="minor">
            <a:schemeClr val="dk1"/>
          </a:fontRef>
        </p:style>
        <p:txBody>
          <a:bodyPr rtlCol="0" anchor="t" anchorCtr="0"/>
          <a:lstStyle/>
          <a:p>
            <a:r>
              <a:rPr kumimoji="1" lang="en-US" altLang="ja-JP" sz="1400" dirty="0">
                <a:latin typeface="BIZ UDPゴシック" panose="020B0400000000000000" pitchFamily="50" charset="-128"/>
                <a:ea typeface="BIZ UDPゴシック" panose="020B0400000000000000" pitchFamily="50" charset="-128"/>
              </a:rPr>
              <a:t>2035</a:t>
            </a:r>
            <a:r>
              <a:rPr kumimoji="1" lang="ja-JP" altLang="en-US" sz="1400" dirty="0">
                <a:latin typeface="BIZ UDPゴシック" panose="020B0400000000000000" pitchFamily="50" charset="-128"/>
                <a:ea typeface="BIZ UDPゴシック" panose="020B0400000000000000" pitchFamily="50" charset="-128"/>
              </a:rPr>
              <a:t>（</a:t>
            </a:r>
            <a:r>
              <a:rPr kumimoji="1" lang="en-US" altLang="ja-JP" sz="1400" dirty="0">
                <a:latin typeface="BIZ UDPゴシック" panose="020B0400000000000000" pitchFamily="50" charset="-128"/>
                <a:ea typeface="BIZ UDPゴシック" panose="020B0400000000000000" pitchFamily="50" charset="-128"/>
              </a:rPr>
              <a:t>R17</a:t>
            </a:r>
            <a:r>
              <a:rPr kumimoji="1" lang="ja-JP" altLang="en-US" sz="1400" dirty="0">
                <a:latin typeface="BIZ UDPゴシック" panose="020B0400000000000000" pitchFamily="50" charset="-128"/>
                <a:ea typeface="BIZ UDPゴシック" panose="020B0400000000000000" pitchFamily="50" charset="-128"/>
              </a:rPr>
              <a:t>）年度末</a:t>
            </a:r>
            <a:endParaRPr kumimoji="1" lang="en-US" altLang="ja-JP" sz="1400" dirty="0">
              <a:latin typeface="BIZ UDPゴシック" panose="020B0400000000000000" pitchFamily="50" charset="-128"/>
              <a:ea typeface="BIZ UDPゴシック" panose="020B0400000000000000" pitchFamily="50" charset="-128"/>
            </a:endParaRPr>
          </a:p>
          <a:p>
            <a:r>
              <a:rPr lang="ja-JP" altLang="en-US" sz="1400" b="1" dirty="0">
                <a:solidFill>
                  <a:srgbClr val="FF0000"/>
                </a:solidFill>
                <a:latin typeface="BIZ UDPゴシック" panose="020B0400000000000000" pitchFamily="50" charset="-128"/>
                <a:ea typeface="BIZ UDPゴシック" panose="020B0400000000000000" pitchFamily="50" charset="-128"/>
              </a:rPr>
              <a:t>南海トラフ巨大地震</a:t>
            </a:r>
            <a:endParaRPr lang="en-US" altLang="ja-JP" sz="1400" b="1" dirty="0">
              <a:solidFill>
                <a:srgbClr val="FF0000"/>
              </a:solidFill>
              <a:latin typeface="BIZ UDPゴシック" panose="020B0400000000000000" pitchFamily="50" charset="-128"/>
              <a:ea typeface="BIZ UDPゴシック" panose="020B0400000000000000" pitchFamily="50" charset="-128"/>
            </a:endParaRPr>
          </a:p>
          <a:p>
            <a:r>
              <a:rPr lang="ja-JP" altLang="en-US" sz="1400" b="1" dirty="0">
                <a:solidFill>
                  <a:srgbClr val="FF0000"/>
                </a:solidFill>
                <a:latin typeface="BIZ UDPゴシック" panose="020B0400000000000000" pitchFamily="50" charset="-128"/>
                <a:ea typeface="BIZ UDPゴシック" panose="020B0400000000000000" pitchFamily="50" charset="-128"/>
              </a:rPr>
              <a:t>（最大震度６弱）</a:t>
            </a:r>
            <a:endParaRPr lang="en-US" altLang="ja-JP" sz="1400" b="1" dirty="0">
              <a:solidFill>
                <a:srgbClr val="FF0000"/>
              </a:solidFill>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対応レベルの耐震整備　　</a:t>
            </a:r>
            <a:endParaRPr lang="en-US" altLang="ja-JP" sz="1400" dirty="0">
              <a:latin typeface="BIZ UDPゴシック" panose="020B0400000000000000" pitchFamily="50" charset="-128"/>
              <a:ea typeface="BIZ UDPゴシック" panose="020B0400000000000000" pitchFamily="50" charset="-128"/>
            </a:endParaRPr>
          </a:p>
          <a:p>
            <a:endParaRPr kumimoji="1" lang="en-US" altLang="ja-JP" sz="1400" dirty="0">
              <a:latin typeface="BIZ UDPゴシック" panose="020B0400000000000000" pitchFamily="50" charset="-128"/>
              <a:ea typeface="BIZ UDPゴシック" panose="020B0400000000000000" pitchFamily="50" charset="-128"/>
            </a:endParaRPr>
          </a:p>
          <a:p>
            <a:r>
              <a:rPr lang="en-US" altLang="ja-JP" sz="1400" dirty="0">
                <a:latin typeface="BIZ UDPゴシック" panose="020B0400000000000000" pitchFamily="50" charset="-128"/>
                <a:ea typeface="BIZ UDPゴシック" panose="020B0400000000000000" pitchFamily="50" charset="-128"/>
              </a:rPr>
              <a:t>2047</a:t>
            </a:r>
            <a:r>
              <a:rPr lang="ja-JP" altLang="en-US" sz="1400" dirty="0">
                <a:latin typeface="BIZ UDPゴシック" panose="020B0400000000000000" pitchFamily="50" charset="-128"/>
                <a:ea typeface="BIZ UDPゴシック" panose="020B0400000000000000" pitchFamily="50" charset="-128"/>
              </a:rPr>
              <a:t>（</a:t>
            </a:r>
            <a:r>
              <a:rPr lang="en-US" altLang="ja-JP" sz="1400" dirty="0">
                <a:latin typeface="BIZ UDPゴシック" panose="020B0400000000000000" pitchFamily="50" charset="-128"/>
                <a:ea typeface="BIZ UDPゴシック" panose="020B0400000000000000" pitchFamily="50" charset="-128"/>
              </a:rPr>
              <a:t>R29</a:t>
            </a:r>
            <a:r>
              <a:rPr lang="ja-JP" altLang="en-US" sz="1400" dirty="0">
                <a:latin typeface="BIZ UDPゴシック" panose="020B0400000000000000" pitchFamily="50" charset="-128"/>
                <a:ea typeface="BIZ UDPゴシック" panose="020B0400000000000000" pitchFamily="50" charset="-128"/>
              </a:rPr>
              <a:t>）年度末</a:t>
            </a:r>
            <a:endParaRPr lang="en-US" altLang="ja-JP" sz="1400" dirty="0">
              <a:latin typeface="BIZ UDPゴシック" panose="020B0400000000000000" pitchFamily="50" charset="-128"/>
              <a:ea typeface="BIZ UDPゴシック" panose="020B0400000000000000" pitchFamily="50" charset="-128"/>
            </a:endParaRPr>
          </a:p>
          <a:p>
            <a:r>
              <a:rPr lang="ja-JP" altLang="en-US" sz="1400" b="1" dirty="0">
                <a:solidFill>
                  <a:srgbClr val="FF0000"/>
                </a:solidFill>
                <a:latin typeface="BIZ UDPゴシック" panose="020B0400000000000000" pitchFamily="50" charset="-128"/>
                <a:ea typeface="BIZ UDPゴシック" panose="020B0400000000000000" pitchFamily="50" charset="-128"/>
              </a:rPr>
              <a:t>上町断層帯地震</a:t>
            </a:r>
            <a:endParaRPr lang="en-US" altLang="ja-JP" sz="1400" b="1" dirty="0">
              <a:solidFill>
                <a:srgbClr val="FF0000"/>
              </a:solidFill>
              <a:latin typeface="BIZ UDPゴシック" panose="020B0400000000000000" pitchFamily="50" charset="-128"/>
              <a:ea typeface="BIZ UDPゴシック" panose="020B0400000000000000" pitchFamily="50" charset="-128"/>
            </a:endParaRPr>
          </a:p>
          <a:p>
            <a:r>
              <a:rPr lang="ja-JP" altLang="en-US" sz="1400" b="1" dirty="0">
                <a:solidFill>
                  <a:srgbClr val="FF0000"/>
                </a:solidFill>
                <a:latin typeface="BIZ UDPゴシック" panose="020B0400000000000000" pitchFamily="50" charset="-128"/>
                <a:ea typeface="BIZ UDPゴシック" panose="020B0400000000000000" pitchFamily="50" charset="-128"/>
              </a:rPr>
              <a:t>（最大震度７）</a:t>
            </a:r>
            <a:endParaRPr lang="en-US" altLang="ja-JP" sz="1400" b="1" dirty="0">
              <a:solidFill>
                <a:srgbClr val="FF0000"/>
              </a:solidFill>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対応レベルの耐震整備　　　　　</a:t>
            </a:r>
            <a:endParaRPr lang="en-US" altLang="ja-JP" sz="1400" dirty="0">
              <a:latin typeface="BIZ UDPゴシック" panose="020B0400000000000000" pitchFamily="50" charset="-128"/>
              <a:ea typeface="BIZ UDPゴシック" panose="020B0400000000000000" pitchFamily="50" charset="-128"/>
            </a:endParaRPr>
          </a:p>
        </p:txBody>
      </p:sp>
      <p:sp>
        <p:nvSpPr>
          <p:cNvPr id="12" name="四角形: 角を丸くする 11">
            <a:extLst>
              <a:ext uri="{FF2B5EF4-FFF2-40B4-BE49-F238E27FC236}">
                <a16:creationId xmlns:a16="http://schemas.microsoft.com/office/drawing/2014/main" id="{B535BA9C-3986-C700-DE23-96A809BD7220}"/>
              </a:ext>
            </a:extLst>
          </p:cNvPr>
          <p:cNvSpPr/>
          <p:nvPr/>
        </p:nvSpPr>
        <p:spPr>
          <a:xfrm>
            <a:off x="9423448" y="3776528"/>
            <a:ext cx="1273595" cy="383112"/>
          </a:xfrm>
          <a:prstGeom prst="roundRect">
            <a:avLst/>
          </a:prstGeom>
          <a:ln>
            <a:solidFill>
              <a:schemeClr val="accent1">
                <a:lumMod val="40000"/>
                <a:lumOff val="6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整備目標</a:t>
            </a:r>
          </a:p>
        </p:txBody>
      </p:sp>
      <p:pic>
        <p:nvPicPr>
          <p:cNvPr id="2050" name="Picture 2" descr="柴島浄水場">
            <a:extLst>
              <a:ext uri="{FF2B5EF4-FFF2-40B4-BE49-F238E27FC236}">
                <a16:creationId xmlns:a16="http://schemas.microsoft.com/office/drawing/2014/main" id="{020F606B-D7BB-9709-6C94-028F8F93DE0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a:stretch/>
        </p:blipFill>
        <p:spPr bwMode="auto">
          <a:xfrm>
            <a:off x="8009455" y="385622"/>
            <a:ext cx="4162486" cy="1997378"/>
          </a:xfrm>
          <a:prstGeom prst="rect">
            <a:avLst/>
          </a:prstGeom>
          <a:noFill/>
          <a:extLst>
            <a:ext uri="{909E8E84-426E-40DD-AFC4-6F175D3DCCD1}">
              <a14:hiddenFill xmlns:a14="http://schemas.microsoft.com/office/drawing/2010/main">
                <a:solidFill>
                  <a:srgbClr val="FFFFFF"/>
                </a:solidFill>
              </a14:hiddenFill>
            </a:ext>
          </a:extLst>
        </p:spPr>
      </p:pic>
      <p:sp>
        <p:nvSpPr>
          <p:cNvPr id="3" name="テキスト ボックス 2">
            <a:extLst>
              <a:ext uri="{FF2B5EF4-FFF2-40B4-BE49-F238E27FC236}">
                <a16:creationId xmlns:a16="http://schemas.microsoft.com/office/drawing/2014/main" id="{7E303AC2-8936-ED53-E52B-FBEBB3AA9D96}"/>
              </a:ext>
            </a:extLst>
          </p:cNvPr>
          <p:cNvSpPr txBox="1"/>
          <p:nvPr/>
        </p:nvSpPr>
        <p:spPr>
          <a:xfrm>
            <a:off x="275678" y="5043415"/>
            <a:ext cx="3191934" cy="1077218"/>
          </a:xfrm>
          <a:prstGeom prst="rect">
            <a:avLst/>
          </a:prstGeom>
          <a:noFill/>
        </p:spPr>
        <p:txBody>
          <a:bodyPr wrap="square" rtlCol="0">
            <a:spAutoFit/>
          </a:bodyPr>
          <a:lstStyle>
            <a:defPPr>
              <a:defRPr lang="ja-JP"/>
            </a:defPPr>
            <a:lvl1pPr>
              <a:defRPr sz="1600">
                <a:latin typeface="BIZ UDPゴシック" panose="020B0400000000000000" pitchFamily="50" charset="-128"/>
                <a:ea typeface="BIZ UDPゴシック" panose="020B0400000000000000" pitchFamily="50" charset="-128"/>
              </a:defRPr>
            </a:lvl1pPr>
          </a:lstStyle>
          <a:p>
            <a:pPr marL="180000" indent="-180000">
              <a:buFont typeface="Arial" panose="020B0604020202020204" pitchFamily="34" charset="0"/>
              <a:buChar char="•"/>
            </a:pPr>
            <a:r>
              <a:rPr lang="ja-JP" altLang="en-US" dirty="0">
                <a:latin typeface="Yu Gothic UI" panose="020B0500000000000000" pitchFamily="50" charset="-128"/>
                <a:ea typeface="Yu Gothic UI" panose="020B0500000000000000" pitchFamily="50" charset="-128"/>
              </a:rPr>
              <a:t>まずは、切迫性が指摘されている　南海トラフ巨大地震に備えた整備を進めた上で、上町断層帯地震に備えた整備を進める。</a:t>
            </a:r>
            <a:endParaRPr lang="ja-JP" altLang="ja-JP" dirty="0">
              <a:latin typeface="Yu Gothic UI" panose="020B0500000000000000" pitchFamily="50" charset="-128"/>
              <a:ea typeface="Yu Gothic UI" panose="020B0500000000000000" pitchFamily="50" charset="-128"/>
            </a:endParaRPr>
          </a:p>
        </p:txBody>
      </p:sp>
      <p:pic>
        <p:nvPicPr>
          <p:cNvPr id="6" name="図 5">
            <a:extLst>
              <a:ext uri="{FF2B5EF4-FFF2-40B4-BE49-F238E27FC236}">
                <a16:creationId xmlns:a16="http://schemas.microsoft.com/office/drawing/2014/main" id="{91F953A1-3775-720C-163D-CDEA74E38A5A}"/>
              </a:ext>
            </a:extLst>
          </p:cNvPr>
          <p:cNvPicPr>
            <a:picLocks noChangeAspect="1"/>
          </p:cNvPicPr>
          <p:nvPr/>
        </p:nvPicPr>
        <p:blipFill>
          <a:blip r:embed="rId4"/>
          <a:stretch>
            <a:fillRect/>
          </a:stretch>
        </p:blipFill>
        <p:spPr>
          <a:xfrm>
            <a:off x="4393928" y="3634462"/>
            <a:ext cx="4825312" cy="2817906"/>
          </a:xfrm>
          <a:prstGeom prst="rect">
            <a:avLst/>
          </a:prstGeom>
        </p:spPr>
      </p:pic>
      <p:sp>
        <p:nvSpPr>
          <p:cNvPr id="8" name="テキスト ボックス 7">
            <a:extLst>
              <a:ext uri="{FF2B5EF4-FFF2-40B4-BE49-F238E27FC236}">
                <a16:creationId xmlns:a16="http://schemas.microsoft.com/office/drawing/2014/main" id="{72F67CF9-A90B-7463-51A8-A2E23B90FA93}"/>
              </a:ext>
            </a:extLst>
          </p:cNvPr>
          <p:cNvSpPr txBox="1"/>
          <p:nvPr/>
        </p:nvSpPr>
        <p:spPr>
          <a:xfrm>
            <a:off x="4265183" y="2998758"/>
            <a:ext cx="7741808" cy="338554"/>
          </a:xfrm>
          <a:prstGeom prst="rect">
            <a:avLst/>
          </a:prstGeom>
          <a:noFill/>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大阪市上下水道耐震化計画</a:t>
            </a:r>
            <a:r>
              <a:rPr kumimoji="1" lang="ja-JP" altLang="en-US" sz="1200" b="1" dirty="0">
                <a:latin typeface="BIZ UDPゴシック" panose="020B0400000000000000" pitchFamily="50" charset="-128"/>
                <a:ea typeface="BIZ UDPゴシック" panose="020B0400000000000000" pitchFamily="50" charset="-128"/>
              </a:rPr>
              <a:t>（</a:t>
            </a:r>
            <a:r>
              <a:rPr kumimoji="1" lang="en-US" altLang="ja-JP" sz="1200" b="1" dirty="0">
                <a:latin typeface="BIZ UDPゴシック" panose="020B0400000000000000" pitchFamily="50" charset="-128"/>
                <a:ea typeface="BIZ UDPゴシック" panose="020B0400000000000000" pitchFamily="50" charset="-128"/>
              </a:rPr>
              <a:t>2025</a:t>
            </a:r>
            <a:r>
              <a:rPr kumimoji="1" lang="ja-JP" altLang="en-US" sz="1200" b="1" dirty="0">
                <a:latin typeface="BIZ UDPゴシック" panose="020B0400000000000000" pitchFamily="50" charset="-128"/>
                <a:ea typeface="BIZ UDPゴシック" panose="020B0400000000000000" pitchFamily="50" charset="-128"/>
              </a:rPr>
              <a:t>（令和</a:t>
            </a:r>
            <a:r>
              <a:rPr kumimoji="1" lang="en-US" altLang="ja-JP" sz="1200" b="1" dirty="0">
                <a:latin typeface="BIZ UDPゴシック" panose="020B0400000000000000" pitchFamily="50" charset="-128"/>
                <a:ea typeface="BIZ UDPゴシック" panose="020B0400000000000000" pitchFamily="50" charset="-128"/>
              </a:rPr>
              <a:t>7</a:t>
            </a:r>
            <a:r>
              <a:rPr kumimoji="1" lang="ja-JP" altLang="en-US" sz="1200" b="1" dirty="0">
                <a:latin typeface="BIZ UDPゴシック" panose="020B0400000000000000" pitchFamily="50" charset="-128"/>
                <a:ea typeface="BIZ UDPゴシック" panose="020B0400000000000000" pitchFamily="50" charset="-128"/>
              </a:rPr>
              <a:t>）～</a:t>
            </a:r>
            <a:r>
              <a:rPr kumimoji="1" lang="en-US" altLang="ja-JP" sz="1200" b="1" dirty="0">
                <a:latin typeface="BIZ UDPゴシック" panose="020B0400000000000000" pitchFamily="50" charset="-128"/>
                <a:ea typeface="BIZ UDPゴシック" panose="020B0400000000000000" pitchFamily="50" charset="-128"/>
              </a:rPr>
              <a:t>2029</a:t>
            </a:r>
            <a:r>
              <a:rPr kumimoji="1" lang="ja-JP" altLang="en-US" sz="1200" b="1" dirty="0">
                <a:latin typeface="BIZ UDPゴシック" panose="020B0400000000000000" pitchFamily="50" charset="-128"/>
                <a:ea typeface="BIZ UDPゴシック" panose="020B0400000000000000" pitchFamily="50" charset="-128"/>
              </a:rPr>
              <a:t>（令和</a:t>
            </a:r>
            <a:r>
              <a:rPr kumimoji="1" lang="en-US" altLang="ja-JP" sz="1200" b="1" dirty="0">
                <a:latin typeface="BIZ UDPゴシック" panose="020B0400000000000000" pitchFamily="50" charset="-128"/>
                <a:ea typeface="BIZ UDPゴシック" panose="020B0400000000000000" pitchFamily="50" charset="-128"/>
              </a:rPr>
              <a:t>11</a:t>
            </a:r>
            <a:r>
              <a:rPr kumimoji="1" lang="ja-JP" altLang="en-US" sz="1200" b="1" dirty="0">
                <a:latin typeface="BIZ UDPゴシック" panose="020B0400000000000000" pitchFamily="50" charset="-128"/>
                <a:ea typeface="BIZ UDPゴシック" panose="020B0400000000000000" pitchFamily="50" charset="-128"/>
              </a:rPr>
              <a:t>）年度）</a:t>
            </a:r>
            <a:r>
              <a:rPr kumimoji="1" lang="en-US" altLang="ja-JP" sz="1200" b="1" dirty="0">
                <a:latin typeface="BIZ UDPゴシック" panose="020B0400000000000000" pitchFamily="50" charset="-128"/>
                <a:ea typeface="BIZ UDPゴシック" panose="020B0400000000000000" pitchFamily="50" charset="-128"/>
              </a:rPr>
              <a:t> </a:t>
            </a:r>
          </a:p>
        </p:txBody>
      </p:sp>
      <p:sp>
        <p:nvSpPr>
          <p:cNvPr id="13" name="テキスト ボックス 12">
            <a:extLst>
              <a:ext uri="{FF2B5EF4-FFF2-40B4-BE49-F238E27FC236}">
                <a16:creationId xmlns:a16="http://schemas.microsoft.com/office/drawing/2014/main" id="{A9124F16-5915-D9D3-4AA2-157504C28E32}"/>
              </a:ext>
            </a:extLst>
          </p:cNvPr>
          <p:cNvSpPr txBox="1"/>
          <p:nvPr/>
        </p:nvSpPr>
        <p:spPr>
          <a:xfrm>
            <a:off x="311579" y="927336"/>
            <a:ext cx="7473500" cy="1569660"/>
          </a:xfrm>
          <a:prstGeom prst="rect">
            <a:avLst/>
          </a:prstGeom>
          <a:noFill/>
        </p:spPr>
        <p:txBody>
          <a:bodyPr wrap="square" rtlCol="0">
            <a:spAutoFit/>
          </a:bodyPr>
          <a:lstStyle/>
          <a:p>
            <a:r>
              <a:rPr lang="ja-JP" altLang="en-US" sz="1600" dirty="0">
                <a:latin typeface="Yu Gothic UI" panose="020B0500000000000000" pitchFamily="50" charset="-128"/>
                <a:ea typeface="Yu Gothic UI" panose="020B0500000000000000" pitchFamily="50" charset="-128"/>
              </a:rPr>
              <a:t>上下水道施設においては、</a:t>
            </a:r>
            <a:r>
              <a:rPr kumimoji="1" lang="ja-JP" altLang="en-US" sz="1600" dirty="0">
                <a:latin typeface="Yu Gothic UI" panose="020B0500000000000000" pitchFamily="50" charset="-128"/>
                <a:ea typeface="Yu Gothic UI" panose="020B0500000000000000" pitchFamily="50" charset="-128"/>
              </a:rPr>
              <a:t>道路陥没や漏水等の事故を防止するための老朽化対策</a:t>
            </a:r>
            <a:r>
              <a:rPr lang="ja-JP" altLang="en-US" sz="1600" dirty="0">
                <a:latin typeface="Yu Gothic UI" panose="020B0500000000000000" pitchFamily="50" charset="-128"/>
                <a:ea typeface="Yu Gothic UI" panose="020B0500000000000000" pitchFamily="50" charset="-128"/>
              </a:rPr>
              <a:t>の計画的な実施</a:t>
            </a:r>
            <a:r>
              <a:rPr kumimoji="1" lang="ja-JP" altLang="en-US" sz="1600" dirty="0">
                <a:latin typeface="Yu Gothic UI" panose="020B0500000000000000" pitchFamily="50" charset="-128"/>
                <a:ea typeface="Yu Gothic UI" panose="020B0500000000000000" pitchFamily="50" charset="-128"/>
              </a:rPr>
              <a:t>に加え、地震発生時にも</a:t>
            </a:r>
            <a:r>
              <a:rPr lang="ja-JP" altLang="en-US" sz="1600" dirty="0">
                <a:latin typeface="Yu Gothic UI" panose="020B0500000000000000" pitchFamily="50" charset="-128"/>
                <a:ea typeface="Yu Gothic UI" panose="020B0500000000000000" pitchFamily="50" charset="-128"/>
              </a:rPr>
              <a:t>上下水道の両方の機能を確保し、</a:t>
            </a:r>
            <a:r>
              <a:rPr kumimoji="1" lang="ja-JP" altLang="en-US" sz="1600" dirty="0">
                <a:latin typeface="Yu Gothic UI" panose="020B0500000000000000" pitchFamily="50" charset="-128"/>
                <a:ea typeface="Yu Gothic UI" panose="020B0500000000000000" pitchFamily="50" charset="-128"/>
              </a:rPr>
              <a:t>水</a:t>
            </a:r>
            <a:r>
              <a:rPr lang="ja-JP" altLang="en-US" sz="1600" dirty="0">
                <a:latin typeface="Yu Gothic UI" panose="020B0500000000000000" pitchFamily="50" charset="-128"/>
                <a:ea typeface="Yu Gothic UI" panose="020B0500000000000000" pitchFamily="50" charset="-128"/>
              </a:rPr>
              <a:t>が</a:t>
            </a:r>
            <a:r>
              <a:rPr kumimoji="1" lang="ja-JP" altLang="en-US" sz="1600" dirty="0">
                <a:latin typeface="Yu Gothic UI" panose="020B0500000000000000" pitchFamily="50" charset="-128"/>
                <a:ea typeface="Yu Gothic UI" panose="020B0500000000000000" pitchFamily="50" charset="-128"/>
              </a:rPr>
              <a:t>使用できるようにするための対策が必要です。そのため本市では、「大阪市上下水道耐震化計画（</a:t>
            </a:r>
            <a:r>
              <a:rPr lang="ja-JP" altLang="en-US" sz="1600" dirty="0">
                <a:latin typeface="Yu Gothic UI" panose="020B0500000000000000" pitchFamily="50" charset="-128"/>
                <a:ea typeface="Yu Gothic UI" panose="020B0500000000000000" pitchFamily="50" charset="-128"/>
              </a:rPr>
              <a:t>令和７年１月策定）</a:t>
            </a:r>
            <a:r>
              <a:rPr kumimoji="1" lang="ja-JP" altLang="en-US" sz="1600" dirty="0">
                <a:latin typeface="Yu Gothic UI" panose="020B0500000000000000" pitchFamily="50" charset="-128"/>
                <a:ea typeface="Yu Gothic UI" panose="020B0500000000000000" pitchFamily="50" charset="-128"/>
              </a:rPr>
              <a:t>」のもと、</a:t>
            </a:r>
            <a:r>
              <a:rPr lang="ja-JP" altLang="en-US" sz="1600" dirty="0">
                <a:latin typeface="Yu Gothic UI" panose="020B0500000000000000" pitchFamily="50" charset="-128"/>
                <a:ea typeface="Yu Gothic UI" panose="020B0500000000000000" pitchFamily="50" charset="-128"/>
              </a:rPr>
              <a:t>浄水</a:t>
            </a:r>
            <a:r>
              <a:rPr kumimoji="1" lang="ja-JP" altLang="en-US" sz="1600" dirty="0">
                <a:latin typeface="Yu Gothic UI" panose="020B0500000000000000" pitchFamily="50" charset="-128"/>
                <a:ea typeface="Yu Gothic UI" panose="020B0500000000000000" pitchFamily="50" charset="-128"/>
              </a:rPr>
              <a:t>施設や下水処理場等の急所施設及び災害医療機関等の重要施設に接続する上下水道管路等の耐震化にかかる取組を進め、</a:t>
            </a:r>
            <a:r>
              <a:rPr lang="ja-JP" altLang="en-US" sz="1600" dirty="0">
                <a:latin typeface="Yu Gothic UI" panose="020B0500000000000000" pitchFamily="50" charset="-128"/>
                <a:ea typeface="Yu Gothic UI" panose="020B0500000000000000" pitchFamily="50" charset="-128"/>
              </a:rPr>
              <a:t>災害に強く持続可能な上下水道システムの構築をめざします。</a:t>
            </a:r>
            <a:endParaRPr kumimoji="1" lang="en-US" altLang="ja-JP" sz="1600" dirty="0">
              <a:latin typeface="Yu Gothic UI" panose="020B0500000000000000" pitchFamily="50" charset="-128"/>
              <a:ea typeface="Yu Gothic UI" panose="020B0500000000000000" pitchFamily="50" charset="-128"/>
            </a:endParaRPr>
          </a:p>
        </p:txBody>
      </p:sp>
      <p:sp>
        <p:nvSpPr>
          <p:cNvPr id="15" name="テキスト ボックス 14">
            <a:extLst>
              <a:ext uri="{FF2B5EF4-FFF2-40B4-BE49-F238E27FC236}">
                <a16:creationId xmlns:a16="http://schemas.microsoft.com/office/drawing/2014/main" id="{BF7F8342-7B0C-610C-E3C7-845AA496F011}"/>
              </a:ext>
            </a:extLst>
          </p:cNvPr>
          <p:cNvSpPr txBox="1"/>
          <p:nvPr/>
        </p:nvSpPr>
        <p:spPr>
          <a:xfrm>
            <a:off x="39109" y="369207"/>
            <a:ext cx="7969335" cy="523220"/>
          </a:xfrm>
          <a:prstGeom prst="rect">
            <a:avLst/>
          </a:prstGeom>
          <a:noFill/>
        </p:spPr>
        <p:txBody>
          <a:bodyPr wrap="square" rtlCol="0">
            <a:spAutoFit/>
          </a:bodyPr>
          <a:lstStyle>
            <a:defPPr>
              <a:defRPr lang="ja-JP"/>
            </a:defPPr>
            <a:lvl1pPr>
              <a:defRPr sz="3600" b="1">
                <a:latin typeface="Segoe UI" panose="020B0502040204020203" pitchFamily="34" charset="0"/>
                <a:ea typeface="BIZ UDPゴシック" panose="020B0400000000000000" pitchFamily="50" charset="-128"/>
                <a:cs typeface="Segoe UI" panose="020B0502040204020203" pitchFamily="34" charset="0"/>
              </a:defRPr>
            </a:lvl1pPr>
          </a:lstStyle>
          <a:p>
            <a:r>
              <a:rPr lang="ja-JP" altLang="en-US" sz="2800" dirty="0"/>
              <a:t>災害に強く持続可能な上下水道システムの構築　</a:t>
            </a:r>
          </a:p>
        </p:txBody>
      </p:sp>
      <p:grpSp>
        <p:nvGrpSpPr>
          <p:cNvPr id="4" name="グループ化 3">
            <a:extLst>
              <a:ext uri="{FF2B5EF4-FFF2-40B4-BE49-F238E27FC236}">
                <a16:creationId xmlns:a16="http://schemas.microsoft.com/office/drawing/2014/main" id="{4B6DFBB9-E10C-CA1B-A40C-D986FBF43DF6}"/>
              </a:ext>
            </a:extLst>
          </p:cNvPr>
          <p:cNvGrpSpPr/>
          <p:nvPr/>
        </p:nvGrpSpPr>
        <p:grpSpPr>
          <a:xfrm>
            <a:off x="127655" y="2578581"/>
            <a:ext cx="11995239" cy="397049"/>
            <a:chOff x="127655" y="2830837"/>
            <a:chExt cx="11995239" cy="397049"/>
          </a:xfrm>
        </p:grpSpPr>
        <p:sp>
          <p:nvSpPr>
            <p:cNvPr id="5" name="矢印: 山形 4">
              <a:extLst>
                <a:ext uri="{FF2B5EF4-FFF2-40B4-BE49-F238E27FC236}">
                  <a16:creationId xmlns:a16="http://schemas.microsoft.com/office/drawing/2014/main" id="{EE7CAD3F-5191-DB5A-BD13-E929A9B62F5B}"/>
                </a:ext>
              </a:extLst>
            </p:cNvPr>
            <p:cNvSpPr/>
            <p:nvPr/>
          </p:nvSpPr>
          <p:spPr>
            <a:xfrm>
              <a:off x="127655" y="2830837"/>
              <a:ext cx="3564000" cy="397049"/>
            </a:xfrm>
            <a:prstGeom prst="chevron">
              <a:avLst>
                <a:gd name="adj" fmla="val 52720"/>
              </a:avLst>
            </a:prstGeom>
            <a:gradFill>
              <a:gsLst>
                <a:gs pos="0">
                  <a:srgbClr val="007C58"/>
                </a:gs>
                <a:gs pos="100000">
                  <a:schemeClr val="accent6">
                    <a:lumMod val="60000"/>
                    <a:lumOff val="40000"/>
                  </a:schemeClr>
                </a:gs>
                <a:gs pos="100000">
                  <a:schemeClr val="accent1">
                    <a:lumMod val="45000"/>
                    <a:lumOff val="55000"/>
                  </a:schemeClr>
                </a:gs>
                <a:gs pos="100000">
                  <a:schemeClr val="accent1">
                    <a:lumMod val="30000"/>
                    <a:lumOff val="70000"/>
                  </a:schemeClr>
                </a:gs>
              </a:gsLst>
              <a:lin ang="27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b="1" dirty="0">
                <a:solidFill>
                  <a:srgbClr val="000000"/>
                </a:solidFill>
              </a:endParaRPr>
            </a:p>
          </p:txBody>
        </p:sp>
        <p:sp>
          <p:nvSpPr>
            <p:cNvPr id="14" name="矢印: 山形 13">
              <a:extLst>
                <a:ext uri="{FF2B5EF4-FFF2-40B4-BE49-F238E27FC236}">
                  <a16:creationId xmlns:a16="http://schemas.microsoft.com/office/drawing/2014/main" id="{DCCA21D4-0CCF-F1D0-9D75-BC41068892AC}"/>
                </a:ext>
              </a:extLst>
            </p:cNvPr>
            <p:cNvSpPr/>
            <p:nvPr/>
          </p:nvSpPr>
          <p:spPr>
            <a:xfrm>
              <a:off x="3770894" y="2830838"/>
              <a:ext cx="8352000" cy="383112"/>
            </a:xfrm>
            <a:prstGeom prst="chevron">
              <a:avLst>
                <a:gd name="adj" fmla="val 47238"/>
              </a:avLst>
            </a:prstGeom>
            <a:gradFill>
              <a:gsLst>
                <a:gs pos="35000">
                  <a:srgbClr val="0070C0"/>
                </a:gs>
                <a:gs pos="100000">
                  <a:schemeClr val="accent4">
                    <a:lumMod val="20000"/>
                    <a:lumOff val="80000"/>
                  </a:schemeClr>
                </a:gs>
              </a:gsLst>
              <a:lin ang="2700000" scaled="1"/>
            </a:gra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b="1" dirty="0">
                <a:solidFill>
                  <a:srgbClr val="000000"/>
                </a:solidFill>
              </a:endParaRPr>
            </a:p>
          </p:txBody>
        </p:sp>
        <p:sp>
          <p:nvSpPr>
            <p:cNvPr id="16" name="テキスト ボックス 15">
              <a:extLst>
                <a:ext uri="{FF2B5EF4-FFF2-40B4-BE49-F238E27FC236}">
                  <a16:creationId xmlns:a16="http://schemas.microsoft.com/office/drawing/2014/main" id="{DB0AD091-2DEF-59CD-8EF3-42E1492E2D8F}"/>
                </a:ext>
              </a:extLst>
            </p:cNvPr>
            <p:cNvSpPr txBox="1"/>
            <p:nvPr/>
          </p:nvSpPr>
          <p:spPr>
            <a:xfrm>
              <a:off x="3945438" y="2849120"/>
              <a:ext cx="8030251" cy="369332"/>
            </a:xfrm>
            <a:prstGeom prst="rect">
              <a:avLst/>
            </a:prstGeom>
            <a:noFill/>
          </p:spPr>
          <p:txBody>
            <a:bodyPr wrap="square" rtlCol="0">
              <a:spAutoFit/>
            </a:bodyPr>
            <a:lstStyle>
              <a:defPPr>
                <a:defRPr lang="ja-JP"/>
              </a:defPPr>
              <a:lvl1pPr>
                <a:defRPr sz="1600">
                  <a:solidFill>
                    <a:srgbClr val="007C58"/>
                  </a:solidFill>
                </a:defRPr>
              </a:lvl1pPr>
            </a:lstStyle>
            <a:p>
              <a:r>
                <a:rPr lang="ja-JP" altLang="en-US" sz="1800" b="1" dirty="0">
                  <a:solidFill>
                    <a:schemeClr val="bg1"/>
                  </a:solidFill>
                  <a:latin typeface="Yu Gothic UI" panose="020B0500000000000000" pitchFamily="50" charset="-128"/>
                  <a:ea typeface="Yu Gothic UI" panose="020B0500000000000000" pitchFamily="50" charset="-128"/>
                </a:rPr>
                <a:t>解決に向けた取組</a:t>
              </a:r>
              <a:endParaRPr lang="en-US" altLang="ja-JP" sz="1800" b="1" dirty="0">
                <a:solidFill>
                  <a:schemeClr val="bg1"/>
                </a:solidFill>
                <a:latin typeface="Yu Gothic UI" panose="020B0500000000000000" pitchFamily="50" charset="-128"/>
                <a:ea typeface="Yu Gothic UI" panose="020B0500000000000000" pitchFamily="50" charset="-128"/>
              </a:endParaRPr>
            </a:p>
          </p:txBody>
        </p:sp>
        <p:sp>
          <p:nvSpPr>
            <p:cNvPr id="17" name="テキスト ボックス 16">
              <a:extLst>
                <a:ext uri="{FF2B5EF4-FFF2-40B4-BE49-F238E27FC236}">
                  <a16:creationId xmlns:a16="http://schemas.microsoft.com/office/drawing/2014/main" id="{7E54D572-9B70-4671-FE93-7388FF4B7D62}"/>
                </a:ext>
              </a:extLst>
            </p:cNvPr>
            <p:cNvSpPr txBox="1"/>
            <p:nvPr/>
          </p:nvSpPr>
          <p:spPr>
            <a:xfrm>
              <a:off x="338138" y="2857356"/>
              <a:ext cx="1529914" cy="369332"/>
            </a:xfrm>
            <a:prstGeom prst="rect">
              <a:avLst/>
            </a:prstGeom>
            <a:noFill/>
          </p:spPr>
          <p:txBody>
            <a:bodyPr wrap="square" rtlCol="0">
              <a:spAutoFit/>
            </a:bodyPr>
            <a:lstStyle/>
            <a:p>
              <a:r>
                <a:rPr lang="ja-JP" altLang="en-US" b="1" dirty="0">
                  <a:solidFill>
                    <a:schemeClr val="bg1"/>
                  </a:solidFill>
                  <a:latin typeface="Yu Gothic UI" panose="020B0500000000000000" pitchFamily="50" charset="-128"/>
                  <a:ea typeface="Yu Gothic UI" panose="020B0500000000000000" pitchFamily="50" charset="-128"/>
                </a:rPr>
                <a:t>現状と課題</a:t>
              </a:r>
              <a:endParaRPr lang="en-US" altLang="ja-JP" b="1" dirty="0">
                <a:solidFill>
                  <a:schemeClr val="bg1"/>
                </a:solidFill>
                <a:latin typeface="Yu Gothic UI" panose="020B0500000000000000" pitchFamily="50" charset="-128"/>
                <a:ea typeface="Yu Gothic UI" panose="020B0500000000000000" pitchFamily="50" charset="-128"/>
              </a:endParaRPr>
            </a:p>
          </p:txBody>
        </p:sp>
      </p:grpSp>
    </p:spTree>
    <p:extLst>
      <p:ext uri="{BB962C8B-B14F-4D97-AF65-F5344CB8AC3E}">
        <p14:creationId xmlns:p14="http://schemas.microsoft.com/office/powerpoint/2010/main" val="3055953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3F8C45-8C32-6F3E-7F45-A7B1765672C1}"/>
            </a:ext>
          </a:extLst>
        </p:cNvPr>
        <p:cNvGrpSpPr/>
        <p:nvPr/>
      </p:nvGrpSpPr>
      <p:grpSpPr>
        <a:xfrm>
          <a:off x="0" y="0"/>
          <a:ext cx="0" cy="0"/>
          <a:chOff x="0" y="0"/>
          <a:chExt cx="0" cy="0"/>
        </a:xfrm>
      </p:grpSpPr>
      <p:graphicFrame>
        <p:nvGraphicFramePr>
          <p:cNvPr id="17" name="表 16">
            <a:extLst>
              <a:ext uri="{FF2B5EF4-FFF2-40B4-BE49-F238E27FC236}">
                <a16:creationId xmlns:a16="http://schemas.microsoft.com/office/drawing/2014/main" id="{C478FC3F-8D13-8B1F-9C24-D5B9FCF69406}"/>
              </a:ext>
            </a:extLst>
          </p:cNvPr>
          <p:cNvGraphicFramePr>
            <a:graphicFrameLocks noGrp="1"/>
          </p:cNvGraphicFramePr>
          <p:nvPr/>
        </p:nvGraphicFramePr>
        <p:xfrm>
          <a:off x="84784" y="3096492"/>
          <a:ext cx="12011076" cy="3377704"/>
        </p:xfrm>
        <a:graphic>
          <a:graphicData uri="http://schemas.openxmlformats.org/drawingml/2006/table">
            <a:tbl>
              <a:tblPr firstRow="1" bandRow="1">
                <a:effectLst/>
                <a:tableStyleId>{5C22544A-7EE6-4342-B048-85BDC9FD1C3A}</a:tableStyleId>
              </a:tblPr>
              <a:tblGrid>
                <a:gridCol w="2904222">
                  <a:extLst>
                    <a:ext uri="{9D8B030D-6E8A-4147-A177-3AD203B41FA5}">
                      <a16:colId xmlns:a16="http://schemas.microsoft.com/office/drawing/2014/main" val="89389108"/>
                    </a:ext>
                  </a:extLst>
                </a:gridCol>
                <a:gridCol w="5915632">
                  <a:extLst>
                    <a:ext uri="{9D8B030D-6E8A-4147-A177-3AD203B41FA5}">
                      <a16:colId xmlns:a16="http://schemas.microsoft.com/office/drawing/2014/main" val="617515811"/>
                    </a:ext>
                  </a:extLst>
                </a:gridCol>
                <a:gridCol w="3191222">
                  <a:extLst>
                    <a:ext uri="{9D8B030D-6E8A-4147-A177-3AD203B41FA5}">
                      <a16:colId xmlns:a16="http://schemas.microsoft.com/office/drawing/2014/main" val="3678793575"/>
                    </a:ext>
                  </a:extLst>
                </a:gridCol>
              </a:tblGrid>
              <a:tr h="3377704">
                <a:tc>
                  <a:txBody>
                    <a:bodyPr/>
                    <a:lstStyle/>
                    <a:p>
                      <a:endParaRPr kumimoji="1" lang="ja-JP" altLang="en-US" dirty="0"/>
                    </a:p>
                  </a:txBody>
                  <a:tcPr>
                    <a:lnL w="19050" cap="flat" cmpd="sng" algn="ctr">
                      <a:solidFill>
                        <a:schemeClr val="bg1">
                          <a:lumMod val="50000"/>
                        </a:schemeClr>
                      </a:solid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dirty="0"/>
                    </a:p>
                  </a:txBody>
                  <a:tcPr>
                    <a:lnL w="19050" cap="flat" cmpd="sng" algn="ctr">
                      <a:solidFill>
                        <a:schemeClr val="bg1">
                          <a:lumMod val="50000"/>
                        </a:schemeClr>
                      </a:solid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19050" cap="flat" cmpd="sng" algn="ctr">
                      <a:solidFill>
                        <a:schemeClr val="bg1">
                          <a:lumMod val="50000"/>
                        </a:schemeClr>
                      </a:solidFill>
                      <a:prstDash val="solid"/>
                      <a:round/>
                      <a:headEnd type="none" w="med" len="med"/>
                      <a:tailEnd type="none" w="med" len="med"/>
                    </a:lnT>
                    <a:lnB w="190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dirty="0"/>
                    </a:p>
                  </a:txBody>
                  <a:tcPr>
                    <a:lnL w="1905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06243887"/>
                  </a:ext>
                </a:extLst>
              </a:tr>
            </a:tbl>
          </a:graphicData>
        </a:graphic>
      </p:graphicFrame>
      <p:cxnSp>
        <p:nvCxnSpPr>
          <p:cNvPr id="21" name="直線コネクタ 20">
            <a:extLst>
              <a:ext uri="{FF2B5EF4-FFF2-40B4-BE49-F238E27FC236}">
                <a16:creationId xmlns:a16="http://schemas.microsoft.com/office/drawing/2014/main" id="{BFEF9784-916C-461D-F204-8E1F02B05DC7}"/>
              </a:ext>
            </a:extLst>
          </p:cNvPr>
          <p:cNvCxnSpPr>
            <a:cxnSpLocks/>
          </p:cNvCxnSpPr>
          <p:nvPr/>
        </p:nvCxnSpPr>
        <p:spPr>
          <a:xfrm>
            <a:off x="0" y="526120"/>
            <a:ext cx="12192000" cy="0"/>
          </a:xfrm>
          <a:prstGeom prst="line">
            <a:avLst/>
          </a:prstGeom>
          <a:ln w="38100">
            <a:solidFill>
              <a:srgbClr val="007C58"/>
            </a:solidFill>
          </a:ln>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CF218C02-0CAE-8F64-EEDC-E669CF7625B9}"/>
              </a:ext>
            </a:extLst>
          </p:cNvPr>
          <p:cNvSpPr txBox="1"/>
          <p:nvPr/>
        </p:nvSpPr>
        <p:spPr>
          <a:xfrm>
            <a:off x="11240231" y="0"/>
            <a:ext cx="1010375" cy="258951"/>
          </a:xfrm>
          <a:prstGeom prst="rect">
            <a:avLst/>
          </a:prstGeom>
          <a:noFill/>
        </p:spPr>
        <p:txBody>
          <a:bodyPr wrap="square" rtlCol="0">
            <a:spAutoFit/>
          </a:bodyPr>
          <a:lstStyle>
            <a:defPPr>
              <a:defRPr lang="ja-JP"/>
            </a:defPPr>
            <a:lvl1pPr lvl="0">
              <a:defRPr sz="2000">
                <a:latin typeface="Segoe UI" panose="020B0502040204020203" pitchFamily="34" charset="0"/>
                <a:ea typeface="BIZ UDPゴシック" panose="020B0400000000000000" pitchFamily="50" charset="-128"/>
                <a:cs typeface="Segoe UI" panose="020B0502040204020203" pitchFamily="34" charset="0"/>
              </a:defRPr>
            </a:lvl1pPr>
          </a:lstStyle>
          <a:p>
            <a:r>
              <a:rPr lang="ja-JP" altLang="en-US" sz="1050" dirty="0">
                <a:latin typeface="Yu Gothic UI" panose="020B0500000000000000" pitchFamily="50" charset="-128"/>
                <a:ea typeface="Yu Gothic UI" panose="020B0500000000000000" pitchFamily="50" charset="-128"/>
              </a:rPr>
              <a:t>防災力の強化</a:t>
            </a:r>
          </a:p>
        </p:txBody>
      </p:sp>
      <p:sp>
        <p:nvSpPr>
          <p:cNvPr id="45" name="テキスト ボックス 44">
            <a:extLst>
              <a:ext uri="{FF2B5EF4-FFF2-40B4-BE49-F238E27FC236}">
                <a16:creationId xmlns:a16="http://schemas.microsoft.com/office/drawing/2014/main" id="{3777DF99-F0EB-D50E-7630-768D65767694}"/>
              </a:ext>
            </a:extLst>
          </p:cNvPr>
          <p:cNvSpPr txBox="1"/>
          <p:nvPr/>
        </p:nvSpPr>
        <p:spPr>
          <a:xfrm>
            <a:off x="8586215" y="199239"/>
            <a:ext cx="3909011" cy="307777"/>
          </a:xfrm>
          <a:prstGeom prst="rect">
            <a:avLst/>
          </a:prstGeom>
          <a:noFill/>
        </p:spPr>
        <p:txBody>
          <a:bodyPr wrap="square" rtlCol="0">
            <a:spAutoFit/>
          </a:bodyPr>
          <a:lstStyle>
            <a:defPPr>
              <a:defRPr lang="ja-JP"/>
            </a:defPPr>
            <a:lvl1pPr>
              <a:defRPr sz="3600" b="1">
                <a:latin typeface="Segoe UI" panose="020B0502040204020203" pitchFamily="34" charset="0"/>
                <a:ea typeface="BIZ UDPゴシック" panose="020B0400000000000000" pitchFamily="50" charset="-128"/>
                <a:cs typeface="Segoe UI" panose="020B0502040204020203" pitchFamily="34" charset="0"/>
              </a:defRPr>
            </a:lvl1pPr>
          </a:lstStyle>
          <a:p>
            <a:r>
              <a:rPr lang="ja-JP" altLang="en-US" sz="1400" dirty="0">
                <a:latin typeface="Yu Gothic UI" panose="020B0500000000000000" pitchFamily="50" charset="-128"/>
                <a:ea typeface="Yu Gothic UI" panose="020B0500000000000000" pitchFamily="50" charset="-128"/>
              </a:rPr>
              <a:t>災害に強く持続可能な上下水道システムの構築　</a:t>
            </a:r>
          </a:p>
        </p:txBody>
      </p:sp>
      <p:sp>
        <p:nvSpPr>
          <p:cNvPr id="4" name="テキスト ボックス 3">
            <a:extLst>
              <a:ext uri="{FF2B5EF4-FFF2-40B4-BE49-F238E27FC236}">
                <a16:creationId xmlns:a16="http://schemas.microsoft.com/office/drawing/2014/main" id="{AE2DB9A6-504F-11EE-437D-458F36E91CB3}"/>
              </a:ext>
            </a:extLst>
          </p:cNvPr>
          <p:cNvSpPr txBox="1"/>
          <p:nvPr/>
        </p:nvSpPr>
        <p:spPr>
          <a:xfrm>
            <a:off x="9038410" y="3167390"/>
            <a:ext cx="2916845" cy="523220"/>
          </a:xfrm>
          <a:prstGeom prst="rect">
            <a:avLst/>
          </a:prstGeom>
          <a:noFill/>
        </p:spPr>
        <p:txBody>
          <a:bodyPr wrap="square" rtlCol="0">
            <a:spAutoFit/>
          </a:bodyPr>
          <a:lstStyle>
            <a:defPPr>
              <a:defRPr lang="ja-JP"/>
            </a:defPPr>
            <a:lvl1pPr algn="ctr">
              <a:defRPr>
                <a:solidFill>
                  <a:srgbClr val="000000"/>
                </a:solidFill>
                <a:latin typeface="BIZ UDPゴシック" panose="020B0400000000000000" pitchFamily="50" charset="-128"/>
                <a:ea typeface="BIZ UDPゴシック" panose="020B0400000000000000" pitchFamily="50" charset="-128"/>
              </a:defRPr>
            </a:lvl1pPr>
          </a:lstStyle>
          <a:p>
            <a:pPr algn="l"/>
            <a:r>
              <a:rPr lang="ja-JP" altLang="en-US" sz="1400" b="1" dirty="0">
                <a:solidFill>
                  <a:schemeClr val="tx1"/>
                </a:solidFill>
                <a:uFill>
                  <a:solidFill>
                    <a:srgbClr val="DE7253"/>
                  </a:solidFill>
                </a:uFill>
                <a:latin typeface="Yu Gothic UI" panose="020B0500000000000000" pitchFamily="50" charset="-128"/>
                <a:ea typeface="Yu Gothic UI" panose="020B0500000000000000" pitchFamily="50" charset="-128"/>
              </a:rPr>
              <a:t>切迫する大規模地震から市民の生活環境を守るための防災力強化</a:t>
            </a:r>
          </a:p>
        </p:txBody>
      </p:sp>
      <p:sp>
        <p:nvSpPr>
          <p:cNvPr id="8" name="矢印: 五方向 7">
            <a:extLst>
              <a:ext uri="{FF2B5EF4-FFF2-40B4-BE49-F238E27FC236}">
                <a16:creationId xmlns:a16="http://schemas.microsoft.com/office/drawing/2014/main" id="{5B08022C-B0D3-4563-BF96-A8956AAFB73A}"/>
              </a:ext>
            </a:extLst>
          </p:cNvPr>
          <p:cNvSpPr/>
          <p:nvPr/>
        </p:nvSpPr>
        <p:spPr>
          <a:xfrm>
            <a:off x="64036" y="2543446"/>
            <a:ext cx="2909668" cy="331606"/>
          </a:xfrm>
          <a:prstGeom prst="homePlate">
            <a:avLst/>
          </a:prstGeom>
          <a:solidFill>
            <a:schemeClr val="tx2">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 name="矢印: 山形 8">
            <a:extLst>
              <a:ext uri="{FF2B5EF4-FFF2-40B4-BE49-F238E27FC236}">
                <a16:creationId xmlns:a16="http://schemas.microsoft.com/office/drawing/2014/main" id="{E6118D3C-B783-5C4D-7CAC-98E0F2BD921F}"/>
              </a:ext>
            </a:extLst>
          </p:cNvPr>
          <p:cNvSpPr/>
          <p:nvPr/>
        </p:nvSpPr>
        <p:spPr>
          <a:xfrm>
            <a:off x="2915416" y="2531492"/>
            <a:ext cx="5997250" cy="331606"/>
          </a:xfrm>
          <a:prstGeom prst="chevron">
            <a:avLst>
              <a:gd name="adj" fmla="val 52720"/>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b="1" dirty="0">
              <a:solidFill>
                <a:srgbClr val="000000"/>
              </a:solidFill>
            </a:endParaRPr>
          </a:p>
        </p:txBody>
      </p:sp>
      <p:sp>
        <p:nvSpPr>
          <p:cNvPr id="10" name="テキスト ボックス 9">
            <a:extLst>
              <a:ext uri="{FF2B5EF4-FFF2-40B4-BE49-F238E27FC236}">
                <a16:creationId xmlns:a16="http://schemas.microsoft.com/office/drawing/2014/main" id="{FA1A9D99-4ED8-9B2B-53B7-E9E3722A4A65}"/>
              </a:ext>
            </a:extLst>
          </p:cNvPr>
          <p:cNvSpPr txBox="1"/>
          <p:nvPr/>
        </p:nvSpPr>
        <p:spPr>
          <a:xfrm>
            <a:off x="5439112" y="2526088"/>
            <a:ext cx="1157340" cy="338554"/>
          </a:xfrm>
          <a:prstGeom prst="rect">
            <a:avLst/>
          </a:prstGeom>
          <a:noFill/>
        </p:spPr>
        <p:txBody>
          <a:bodyPr wrap="square" rtlCol="0">
            <a:spAutoFit/>
          </a:bodyPr>
          <a:lstStyle/>
          <a:p>
            <a:r>
              <a:rPr lang="ja-JP" altLang="en-US" sz="1600" b="1" dirty="0">
                <a:solidFill>
                  <a:schemeClr val="bg1"/>
                </a:solidFill>
                <a:latin typeface="Yu Gothic UI" panose="020B0500000000000000" pitchFamily="50" charset="-128"/>
                <a:ea typeface="Yu Gothic UI" panose="020B0500000000000000" pitchFamily="50" charset="-128"/>
              </a:rPr>
              <a:t>実施内容</a:t>
            </a:r>
            <a:endParaRPr lang="en-US" altLang="ja-JP" sz="1600" b="1" dirty="0">
              <a:solidFill>
                <a:schemeClr val="bg1"/>
              </a:solidFill>
              <a:latin typeface="Yu Gothic UI" panose="020B0500000000000000" pitchFamily="50" charset="-128"/>
              <a:ea typeface="Yu Gothic UI" panose="020B0500000000000000" pitchFamily="50" charset="-128"/>
            </a:endParaRPr>
          </a:p>
        </p:txBody>
      </p:sp>
      <p:sp>
        <p:nvSpPr>
          <p:cNvPr id="11" name="矢印: 山形 10">
            <a:extLst>
              <a:ext uri="{FF2B5EF4-FFF2-40B4-BE49-F238E27FC236}">
                <a16:creationId xmlns:a16="http://schemas.microsoft.com/office/drawing/2014/main" id="{1133CAFC-A4A4-DD77-1173-08D2BAD3EDAA}"/>
              </a:ext>
            </a:extLst>
          </p:cNvPr>
          <p:cNvSpPr/>
          <p:nvPr/>
        </p:nvSpPr>
        <p:spPr>
          <a:xfrm>
            <a:off x="8871886" y="2535564"/>
            <a:ext cx="3208779" cy="313984"/>
          </a:xfrm>
          <a:prstGeom prst="chevron">
            <a:avLst>
              <a:gd name="adj" fmla="val 56084"/>
            </a:avLst>
          </a:prstGeom>
          <a:solidFill>
            <a:schemeClr val="accent4">
              <a:lumMod val="50000"/>
            </a:schemeClr>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b="1" dirty="0">
              <a:solidFill>
                <a:srgbClr val="000000"/>
              </a:solidFill>
            </a:endParaRPr>
          </a:p>
        </p:txBody>
      </p:sp>
      <p:sp>
        <p:nvSpPr>
          <p:cNvPr id="12" name="テキスト ボックス 11">
            <a:extLst>
              <a:ext uri="{FF2B5EF4-FFF2-40B4-BE49-F238E27FC236}">
                <a16:creationId xmlns:a16="http://schemas.microsoft.com/office/drawing/2014/main" id="{E8EAC1BB-254B-A949-5D9C-4D492DBBBF54}"/>
              </a:ext>
            </a:extLst>
          </p:cNvPr>
          <p:cNvSpPr txBox="1"/>
          <p:nvPr/>
        </p:nvSpPr>
        <p:spPr>
          <a:xfrm>
            <a:off x="9811756" y="2513090"/>
            <a:ext cx="1655232" cy="338554"/>
          </a:xfrm>
          <a:prstGeom prst="rect">
            <a:avLst/>
          </a:prstGeom>
          <a:noFill/>
        </p:spPr>
        <p:txBody>
          <a:bodyPr wrap="square" rtlCol="0">
            <a:spAutoFit/>
          </a:bodyPr>
          <a:lstStyle>
            <a:defPPr>
              <a:defRPr lang="ja-JP"/>
            </a:defPPr>
            <a:lvl1pPr>
              <a:defRPr b="1">
                <a:solidFill>
                  <a:schemeClr val="bg1"/>
                </a:solidFill>
                <a:latin typeface="BIZ UDPゴシック" panose="020B0400000000000000" pitchFamily="50" charset="-128"/>
                <a:ea typeface="BIZ UDPゴシック" panose="020B0400000000000000" pitchFamily="50" charset="-128"/>
              </a:defRPr>
            </a:lvl1pPr>
          </a:lstStyle>
          <a:p>
            <a:r>
              <a:rPr lang="ja-JP" altLang="en-US" sz="1600" dirty="0">
                <a:latin typeface="Yu Gothic UI" panose="020B0500000000000000" pitchFamily="50" charset="-128"/>
                <a:ea typeface="Yu Gothic UI" panose="020B0500000000000000" pitchFamily="50" charset="-128"/>
              </a:rPr>
              <a:t>今後の方向性</a:t>
            </a:r>
            <a:endParaRPr lang="en-US" altLang="ja-JP" sz="1600" dirty="0">
              <a:latin typeface="Yu Gothic UI" panose="020B0500000000000000" pitchFamily="50" charset="-128"/>
              <a:ea typeface="Yu Gothic UI" panose="020B0500000000000000" pitchFamily="50" charset="-128"/>
            </a:endParaRPr>
          </a:p>
        </p:txBody>
      </p:sp>
      <p:sp>
        <p:nvSpPr>
          <p:cNvPr id="13" name="テキスト ボックス 12">
            <a:extLst>
              <a:ext uri="{FF2B5EF4-FFF2-40B4-BE49-F238E27FC236}">
                <a16:creationId xmlns:a16="http://schemas.microsoft.com/office/drawing/2014/main" id="{053B4096-3AA8-9530-091D-173AAD047B6B}"/>
              </a:ext>
            </a:extLst>
          </p:cNvPr>
          <p:cNvSpPr txBox="1"/>
          <p:nvPr/>
        </p:nvSpPr>
        <p:spPr>
          <a:xfrm>
            <a:off x="586244" y="2526527"/>
            <a:ext cx="2080416" cy="338554"/>
          </a:xfrm>
          <a:prstGeom prst="rect">
            <a:avLst/>
          </a:prstGeom>
          <a:noFill/>
        </p:spPr>
        <p:txBody>
          <a:bodyPr wrap="square" rtlCol="0">
            <a:spAutoFit/>
          </a:bodyPr>
          <a:lstStyle/>
          <a:p>
            <a:r>
              <a:rPr lang="ja-JP" altLang="en-US" sz="1600" b="1" dirty="0">
                <a:solidFill>
                  <a:schemeClr val="bg1"/>
                </a:solidFill>
                <a:latin typeface="Yu Gothic UI" panose="020B0500000000000000" pitchFamily="50" charset="-128"/>
                <a:ea typeface="Yu Gothic UI" panose="020B0500000000000000" pitchFamily="50" charset="-128"/>
              </a:rPr>
              <a:t>解決に向けた取組</a:t>
            </a:r>
            <a:endParaRPr lang="en-US" altLang="ja-JP" sz="1600" b="1" dirty="0">
              <a:solidFill>
                <a:schemeClr val="bg1"/>
              </a:solidFill>
              <a:latin typeface="Yu Gothic UI" panose="020B0500000000000000" pitchFamily="50" charset="-128"/>
              <a:ea typeface="Yu Gothic UI" panose="020B0500000000000000" pitchFamily="50" charset="-128"/>
            </a:endParaRPr>
          </a:p>
        </p:txBody>
      </p:sp>
      <p:grpSp>
        <p:nvGrpSpPr>
          <p:cNvPr id="14" name="グループ化 13">
            <a:extLst>
              <a:ext uri="{FF2B5EF4-FFF2-40B4-BE49-F238E27FC236}">
                <a16:creationId xmlns:a16="http://schemas.microsoft.com/office/drawing/2014/main" id="{B483CB94-B73A-4549-B3B0-4653381F1E54}"/>
              </a:ext>
            </a:extLst>
          </p:cNvPr>
          <p:cNvGrpSpPr/>
          <p:nvPr/>
        </p:nvGrpSpPr>
        <p:grpSpPr>
          <a:xfrm>
            <a:off x="66738" y="576808"/>
            <a:ext cx="12047169" cy="355346"/>
            <a:chOff x="66738" y="576808"/>
            <a:chExt cx="12047169" cy="355346"/>
          </a:xfrm>
        </p:grpSpPr>
        <p:sp>
          <p:nvSpPr>
            <p:cNvPr id="15" name="四角形: 角を丸くする 14">
              <a:extLst>
                <a:ext uri="{FF2B5EF4-FFF2-40B4-BE49-F238E27FC236}">
                  <a16:creationId xmlns:a16="http://schemas.microsoft.com/office/drawing/2014/main" id="{D49117DE-17AD-4788-2240-715EF7C4933A}"/>
                </a:ext>
              </a:extLst>
            </p:cNvPr>
            <p:cNvSpPr/>
            <p:nvPr/>
          </p:nvSpPr>
          <p:spPr>
            <a:xfrm>
              <a:off x="66738" y="589996"/>
              <a:ext cx="12047169" cy="342158"/>
            </a:xfrm>
            <a:prstGeom prst="roundRect">
              <a:avLst/>
            </a:prstGeom>
            <a:solidFill>
              <a:srgbClr val="00A85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6" name="テキスト ボックス 15">
              <a:extLst>
                <a:ext uri="{FF2B5EF4-FFF2-40B4-BE49-F238E27FC236}">
                  <a16:creationId xmlns:a16="http://schemas.microsoft.com/office/drawing/2014/main" id="{1AA94AAB-3714-B82B-587E-26B7659ECBA0}"/>
                </a:ext>
              </a:extLst>
            </p:cNvPr>
            <p:cNvSpPr txBox="1"/>
            <p:nvPr/>
          </p:nvSpPr>
          <p:spPr>
            <a:xfrm>
              <a:off x="98994" y="576808"/>
              <a:ext cx="11981671" cy="338554"/>
            </a:xfrm>
            <a:prstGeom prst="rect">
              <a:avLst/>
            </a:prstGeom>
            <a:noFill/>
          </p:spPr>
          <p:txBody>
            <a:bodyPr wrap="square" rtlCol="0">
              <a:spAutoFit/>
            </a:bodyPr>
            <a:lstStyle/>
            <a:p>
              <a:pPr algn="ctr"/>
              <a:r>
                <a:rPr lang="ja-JP" altLang="en-US" sz="1600" b="1" dirty="0">
                  <a:solidFill>
                    <a:schemeClr val="bg1"/>
                  </a:solidFill>
                  <a:latin typeface="Yu Gothic UI" panose="020B0500000000000000" pitchFamily="50" charset="-128"/>
                  <a:ea typeface="Yu Gothic UI" panose="020B0500000000000000" pitchFamily="50" charset="-128"/>
                </a:rPr>
                <a:t>これまでの経過</a:t>
              </a:r>
              <a:endParaRPr lang="en-US" altLang="ja-JP" sz="1600" b="1" dirty="0">
                <a:solidFill>
                  <a:schemeClr val="bg1"/>
                </a:solidFill>
                <a:latin typeface="Yu Gothic UI" panose="020B0500000000000000" pitchFamily="50" charset="-128"/>
                <a:ea typeface="Yu Gothic UI" panose="020B0500000000000000" pitchFamily="50" charset="-128"/>
              </a:endParaRPr>
            </a:p>
          </p:txBody>
        </p:sp>
      </p:grpSp>
      <p:sp>
        <p:nvSpPr>
          <p:cNvPr id="18" name="二等辺三角形 17">
            <a:extLst>
              <a:ext uri="{FF2B5EF4-FFF2-40B4-BE49-F238E27FC236}">
                <a16:creationId xmlns:a16="http://schemas.microsoft.com/office/drawing/2014/main" id="{D1D82938-AA58-EDB2-1BFD-FE18A4586F79}"/>
              </a:ext>
            </a:extLst>
          </p:cNvPr>
          <p:cNvSpPr/>
          <p:nvPr/>
        </p:nvSpPr>
        <p:spPr>
          <a:xfrm rot="10800000">
            <a:off x="10231433" y="4610434"/>
            <a:ext cx="530798" cy="255223"/>
          </a:xfrm>
          <a:prstGeom prst="triangle">
            <a:avLst/>
          </a:prstGeom>
          <a:gradFill flip="none" rotWithShape="1">
            <a:gsLst>
              <a:gs pos="35000">
                <a:srgbClr val="EEB34E"/>
              </a:gs>
              <a:gs pos="100000">
                <a:schemeClr val="bg1"/>
              </a:gs>
            </a:gsLst>
            <a:path path="shape">
              <a:fillToRect l="50000" t="50000" r="50000" b="50000"/>
            </a:path>
            <a:tileRect/>
          </a:gra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b="1">
              <a:solidFill>
                <a:schemeClr val="tx1"/>
              </a:solidFill>
            </a:endParaRPr>
          </a:p>
        </p:txBody>
      </p:sp>
      <p:sp>
        <p:nvSpPr>
          <p:cNvPr id="20" name="四角形: 角を丸くする 19">
            <a:extLst>
              <a:ext uri="{FF2B5EF4-FFF2-40B4-BE49-F238E27FC236}">
                <a16:creationId xmlns:a16="http://schemas.microsoft.com/office/drawing/2014/main" id="{E8A38532-DB63-32D8-5C0A-F315E0044DF9}"/>
              </a:ext>
            </a:extLst>
          </p:cNvPr>
          <p:cNvSpPr/>
          <p:nvPr/>
        </p:nvSpPr>
        <p:spPr>
          <a:xfrm>
            <a:off x="9155497" y="5099438"/>
            <a:ext cx="2770449" cy="738664"/>
          </a:xfrm>
          <a:prstGeom prst="roundRect">
            <a:avLst/>
          </a:prstGeom>
          <a:noFill/>
          <a:ln w="38100">
            <a:solidFill>
              <a:schemeClr val="accent4">
                <a:lumMod val="50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 name="TextBox 2">
            <a:extLst>
              <a:ext uri="{FF2B5EF4-FFF2-40B4-BE49-F238E27FC236}">
                <a16:creationId xmlns:a16="http://schemas.microsoft.com/office/drawing/2014/main" id="{292531B1-D9E1-FC49-3385-85D415735210}"/>
              </a:ext>
            </a:extLst>
          </p:cNvPr>
          <p:cNvSpPr txBox="1"/>
          <p:nvPr/>
        </p:nvSpPr>
        <p:spPr>
          <a:xfrm>
            <a:off x="0" y="1121968"/>
            <a:ext cx="12291706" cy="1190967"/>
          </a:xfrm>
          <a:prstGeom prst="rect">
            <a:avLst/>
          </a:prstGeom>
          <a:noFill/>
        </p:spPr>
        <p:txBody>
          <a:bodyPr wrap="square" rtlCol="0">
            <a:spAutoFit/>
          </a:bodyPr>
          <a:lstStyle>
            <a:defPPr>
              <a:defRPr lang="ja-JP"/>
            </a:defPPr>
            <a:lvl1pPr algn="ctr" defTabSz="914400">
              <a:buFont typeface="Wingdings" panose="05000000000000000000" pitchFamily="2" charset="2"/>
              <a:buChar char="u"/>
              <a:defRPr kumimoji="1" sz="1400">
                <a:solidFill>
                  <a:srgbClr val="000000"/>
                </a:solidFill>
                <a:latin typeface="BIZ UDPゴシック" panose="020B0400000000000000" pitchFamily="50" charset="-128"/>
                <a:ea typeface="BIZ UDPゴシック" panose="020B0400000000000000" pitchFamily="50" charset="-128"/>
              </a:defRPr>
            </a:lvl1pPr>
            <a:lvl2pPr defTabSz="914400">
              <a:defRPr kumimoji="1"/>
            </a:lvl2pPr>
            <a:lvl3pPr defTabSz="914400">
              <a:defRPr kumimoji="1"/>
            </a:lvl3pPr>
            <a:lvl4pPr defTabSz="914400">
              <a:defRPr kumimoji="1"/>
            </a:lvl4pPr>
            <a:lvl5pPr defTabSz="914400">
              <a:defRPr kumimoji="1"/>
            </a:lvl5pPr>
            <a:lvl6pPr defTabSz="914400">
              <a:defRPr kumimoji="1"/>
            </a:lvl6pPr>
            <a:lvl7pPr defTabSz="914400">
              <a:defRPr kumimoji="1"/>
            </a:lvl7pPr>
            <a:lvl8pPr defTabSz="914400">
              <a:defRPr kumimoji="1"/>
            </a:lvl8pPr>
            <a:lvl9pPr defTabSz="914400">
              <a:defRPr kumimoji="1"/>
            </a:lvl9pPr>
          </a:lstStyle>
          <a:p>
            <a:pPr algn="l">
              <a:lnSpc>
                <a:spcPts val="2200"/>
              </a:lnSpc>
              <a:buNone/>
            </a:pPr>
            <a:r>
              <a:rPr lang="ja-JP" altLang="en-US" dirty="0">
                <a:solidFill>
                  <a:schemeClr val="tx1"/>
                </a:solidFill>
                <a:latin typeface="Yu Gothic UI" panose="020B0500000000000000" pitchFamily="50" charset="-128"/>
                <a:ea typeface="Yu Gothic UI" panose="020B0500000000000000" pitchFamily="50" charset="-128"/>
              </a:rPr>
              <a:t>◆これまで ：大規模地震へのリスクに備えるため、上下水道でそれぞれ策定している施設整備の方針・計画に基づき、耐震整備を実施</a:t>
            </a:r>
            <a:endParaRPr lang="en-US" altLang="ja-JP" dirty="0">
              <a:solidFill>
                <a:schemeClr val="tx1"/>
              </a:solidFill>
              <a:latin typeface="Yu Gothic UI" panose="020B0500000000000000" pitchFamily="50" charset="-128"/>
              <a:ea typeface="Yu Gothic UI" panose="020B0500000000000000" pitchFamily="50" charset="-128"/>
            </a:endParaRPr>
          </a:p>
          <a:p>
            <a:pPr algn="l">
              <a:lnSpc>
                <a:spcPts val="2200"/>
              </a:lnSpc>
              <a:buNone/>
            </a:pPr>
            <a:r>
              <a:rPr lang="ja-JP" altLang="en-US" dirty="0">
                <a:solidFill>
                  <a:schemeClr val="tx1"/>
                </a:solidFill>
                <a:latin typeface="Yu Gothic UI" panose="020B0500000000000000" pitchFamily="50" charset="-128"/>
                <a:ea typeface="Yu Gothic UI" panose="020B0500000000000000" pitchFamily="50" charset="-128"/>
              </a:rPr>
              <a:t>◆</a:t>
            </a:r>
            <a:r>
              <a:rPr lang="en-US" altLang="ja-JP" dirty="0">
                <a:solidFill>
                  <a:schemeClr val="tx1"/>
                </a:solidFill>
                <a:latin typeface="Yu Gothic UI" panose="020B0500000000000000" pitchFamily="50" charset="-128"/>
                <a:ea typeface="Yu Gothic UI" panose="020B0500000000000000" pitchFamily="50" charset="-128"/>
              </a:rPr>
              <a:t>R6.1</a:t>
            </a:r>
            <a:r>
              <a:rPr lang="ja-JP" altLang="en-US" dirty="0">
                <a:solidFill>
                  <a:schemeClr val="tx1"/>
                </a:solidFill>
                <a:latin typeface="Yu Gothic UI" panose="020B0500000000000000" pitchFamily="50" charset="-128"/>
                <a:ea typeface="Yu Gothic UI" panose="020B0500000000000000" pitchFamily="50" charset="-128"/>
              </a:rPr>
              <a:t>：能登半島地震で上下水道システムに甚大な被害が発生し、復旧が長期化</a:t>
            </a:r>
            <a:endParaRPr lang="en-US" altLang="ja-JP" dirty="0">
              <a:solidFill>
                <a:schemeClr val="tx1"/>
              </a:solidFill>
              <a:latin typeface="Yu Gothic UI" panose="020B0500000000000000" pitchFamily="50" charset="-128"/>
              <a:ea typeface="Yu Gothic UI" panose="020B0500000000000000" pitchFamily="50" charset="-128"/>
            </a:endParaRPr>
          </a:p>
          <a:p>
            <a:pPr algn="l">
              <a:lnSpc>
                <a:spcPts val="2200"/>
              </a:lnSpc>
              <a:buNone/>
            </a:pPr>
            <a:r>
              <a:rPr lang="ja-JP" altLang="en-US" dirty="0">
                <a:solidFill>
                  <a:schemeClr val="tx1"/>
                </a:solidFill>
                <a:latin typeface="Yu Gothic UI" panose="020B0500000000000000" pitchFamily="50" charset="-128"/>
                <a:ea typeface="Yu Gothic UI" panose="020B0500000000000000" pitchFamily="50" charset="-128"/>
              </a:rPr>
              <a:t>◆</a:t>
            </a:r>
            <a:r>
              <a:rPr lang="en-US" altLang="ja-JP" dirty="0">
                <a:solidFill>
                  <a:schemeClr val="tx1"/>
                </a:solidFill>
                <a:latin typeface="Yu Gothic UI" panose="020B0500000000000000" pitchFamily="50" charset="-128"/>
                <a:ea typeface="Yu Gothic UI" panose="020B0500000000000000" pitchFamily="50" charset="-128"/>
              </a:rPr>
              <a:t>R7.1</a:t>
            </a:r>
            <a:r>
              <a:rPr lang="ja-JP" altLang="en-US" dirty="0">
                <a:solidFill>
                  <a:schemeClr val="tx1"/>
                </a:solidFill>
                <a:latin typeface="Yu Gothic UI" panose="020B0500000000000000" pitchFamily="50" charset="-128"/>
                <a:ea typeface="Yu Gothic UI" panose="020B0500000000000000" pitchFamily="50" charset="-128"/>
              </a:rPr>
              <a:t>：災害に強く持続可能な上下水道システムを構築していく観点から、 急所施設や重要施設に接続する上下水道管路等（重要給排水ルート）の耐震化にかかる</a:t>
            </a:r>
            <a:endParaRPr lang="en-US" altLang="ja-JP" dirty="0">
              <a:solidFill>
                <a:schemeClr val="tx1"/>
              </a:solidFill>
              <a:latin typeface="Yu Gothic UI" panose="020B0500000000000000" pitchFamily="50" charset="-128"/>
              <a:ea typeface="Yu Gothic UI" panose="020B0500000000000000" pitchFamily="50" charset="-128"/>
            </a:endParaRPr>
          </a:p>
          <a:p>
            <a:pPr algn="l">
              <a:lnSpc>
                <a:spcPts val="2200"/>
              </a:lnSpc>
              <a:buNone/>
            </a:pPr>
            <a:r>
              <a:rPr lang="en-US" altLang="ja-JP" dirty="0">
                <a:solidFill>
                  <a:schemeClr val="tx1"/>
                </a:solidFill>
                <a:latin typeface="Yu Gothic UI" panose="020B0500000000000000" pitchFamily="50" charset="-128"/>
                <a:ea typeface="Yu Gothic UI" panose="020B0500000000000000" pitchFamily="50" charset="-128"/>
              </a:rPr>
              <a:t>              </a:t>
            </a:r>
            <a:r>
              <a:rPr lang="ja-JP" altLang="en-US" dirty="0">
                <a:solidFill>
                  <a:schemeClr val="tx1"/>
                </a:solidFill>
                <a:latin typeface="Yu Gothic UI" panose="020B0500000000000000" pitchFamily="50" charset="-128"/>
                <a:ea typeface="Yu Gothic UI" panose="020B0500000000000000" pitchFamily="50" charset="-128"/>
              </a:rPr>
              <a:t>計画（大阪市上下水道耐震化計画）を上下水道一体でとりまとめ、策定・公表</a:t>
            </a:r>
            <a:endParaRPr lang="en-US" altLang="ja-JP" dirty="0">
              <a:solidFill>
                <a:schemeClr val="tx1"/>
              </a:solidFill>
              <a:latin typeface="Yu Gothic UI" panose="020B0500000000000000" pitchFamily="50" charset="-128"/>
              <a:ea typeface="Yu Gothic UI" panose="020B0500000000000000" pitchFamily="50" charset="-128"/>
            </a:endParaRPr>
          </a:p>
        </p:txBody>
      </p:sp>
      <p:sp>
        <p:nvSpPr>
          <p:cNvPr id="6" name="テキスト ボックス 5">
            <a:extLst>
              <a:ext uri="{FF2B5EF4-FFF2-40B4-BE49-F238E27FC236}">
                <a16:creationId xmlns:a16="http://schemas.microsoft.com/office/drawing/2014/main" id="{4738C60D-5239-E0DD-6156-7F9043511309}"/>
              </a:ext>
            </a:extLst>
          </p:cNvPr>
          <p:cNvSpPr txBox="1"/>
          <p:nvPr/>
        </p:nvSpPr>
        <p:spPr>
          <a:xfrm>
            <a:off x="98994" y="4711769"/>
            <a:ext cx="2973703" cy="307777"/>
          </a:xfrm>
          <a:prstGeom prst="rect">
            <a:avLst/>
          </a:prstGeom>
          <a:noFill/>
        </p:spPr>
        <p:txBody>
          <a:bodyPr wrap="square" rtlCol="0">
            <a:spAutoFit/>
          </a:bodyPr>
          <a:lstStyle/>
          <a:p>
            <a:r>
              <a:rPr lang="ja-JP" altLang="en-US" sz="1400" dirty="0">
                <a:latin typeface="Yu Gothic UI" panose="020B0500000000000000" pitchFamily="50" charset="-128"/>
                <a:ea typeface="Yu Gothic UI" panose="020B0500000000000000" pitchFamily="50" charset="-128"/>
              </a:rPr>
              <a:t>大阪市上下水道耐震化計画の推進</a:t>
            </a:r>
            <a:endParaRPr kumimoji="1" lang="ja-JP" altLang="en-US" sz="1400" dirty="0">
              <a:latin typeface="Yu Gothic UI" panose="020B0500000000000000" pitchFamily="50" charset="-128"/>
              <a:ea typeface="Yu Gothic UI" panose="020B0500000000000000" pitchFamily="50" charset="-128"/>
            </a:endParaRPr>
          </a:p>
        </p:txBody>
      </p:sp>
      <p:sp>
        <p:nvSpPr>
          <p:cNvPr id="2" name="テキスト ボックス 1">
            <a:extLst>
              <a:ext uri="{FF2B5EF4-FFF2-40B4-BE49-F238E27FC236}">
                <a16:creationId xmlns:a16="http://schemas.microsoft.com/office/drawing/2014/main" id="{CE861DE9-A2DC-C699-2C5F-D5CD2112973B}"/>
              </a:ext>
            </a:extLst>
          </p:cNvPr>
          <p:cNvSpPr txBox="1"/>
          <p:nvPr/>
        </p:nvSpPr>
        <p:spPr>
          <a:xfrm>
            <a:off x="3072697" y="3296353"/>
            <a:ext cx="5609187" cy="2031325"/>
          </a:xfrm>
          <a:prstGeom prst="rect">
            <a:avLst/>
          </a:prstGeom>
          <a:noFill/>
        </p:spPr>
        <p:txBody>
          <a:bodyPr wrap="square" rtlCol="0">
            <a:spAutoFit/>
          </a:bodyPr>
          <a:lstStyle>
            <a:defPPr>
              <a:defRPr lang="ja-JP"/>
            </a:defPPr>
            <a:lvl1pPr>
              <a:defRPr sz="1600">
                <a:solidFill>
                  <a:srgbClr val="000000"/>
                </a:solidFill>
              </a:defRPr>
            </a:lvl1pPr>
          </a:lstStyle>
          <a:p>
            <a:r>
              <a:rPr lang="ja-JP" altLang="en-US" sz="1400" dirty="0">
                <a:solidFill>
                  <a:schemeClr val="tx1"/>
                </a:solidFill>
                <a:latin typeface="Yu Gothic UI" panose="020B0500000000000000" pitchFamily="50" charset="-128"/>
                <a:ea typeface="Yu Gothic UI" panose="020B0500000000000000" pitchFamily="50" charset="-128"/>
              </a:rPr>
              <a:t>重要給排水ルートの耐震整備（</a:t>
            </a:r>
            <a:r>
              <a:rPr lang="en-US" altLang="ja-JP" sz="1400" dirty="0">
                <a:solidFill>
                  <a:schemeClr val="tx1"/>
                </a:solidFill>
                <a:latin typeface="Yu Gothic UI" panose="020B0500000000000000" pitchFamily="50" charset="-128"/>
                <a:ea typeface="Yu Gothic UI" panose="020B0500000000000000" pitchFamily="50" charset="-128"/>
              </a:rPr>
              <a:t>127</a:t>
            </a:r>
            <a:r>
              <a:rPr lang="ja-JP" altLang="en-US" sz="1400" dirty="0">
                <a:solidFill>
                  <a:schemeClr val="tx1"/>
                </a:solidFill>
                <a:latin typeface="Yu Gothic UI" panose="020B0500000000000000" pitchFamily="50" charset="-128"/>
                <a:ea typeface="Yu Gothic UI" panose="020B0500000000000000" pitchFamily="50" charset="-128"/>
              </a:rPr>
              <a:t>施設）</a:t>
            </a:r>
            <a:endParaRPr lang="en-US" altLang="ja-JP" sz="1400"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   想定最大規模の上町断層帯地震対応レベルの耐震整備完了をめざし、</a:t>
            </a:r>
            <a:br>
              <a:rPr lang="en-US" altLang="ja-JP" sz="1400" dirty="0">
                <a:solidFill>
                  <a:schemeClr val="tx1"/>
                </a:solidFill>
                <a:latin typeface="Yu Gothic UI" panose="020B0500000000000000" pitchFamily="50" charset="-128"/>
                <a:ea typeface="Yu Gothic UI" panose="020B0500000000000000" pitchFamily="50" charset="-128"/>
              </a:rPr>
            </a:br>
            <a:r>
              <a:rPr lang="ja-JP" altLang="en-US" sz="1400" dirty="0">
                <a:solidFill>
                  <a:schemeClr val="tx1"/>
                </a:solidFill>
                <a:latin typeface="Yu Gothic UI" panose="020B0500000000000000" pitchFamily="50" charset="-128"/>
                <a:ea typeface="Yu Gothic UI" panose="020B0500000000000000" pitchFamily="50" charset="-128"/>
              </a:rPr>
              <a:t>まずは、切迫度の大きい南海トラフ巨大地震対応レベルの耐震整備完了を</a:t>
            </a:r>
            <a:br>
              <a:rPr lang="en-US" altLang="ja-JP" sz="1400" dirty="0">
                <a:solidFill>
                  <a:schemeClr val="tx1"/>
                </a:solidFill>
                <a:latin typeface="Yu Gothic UI" panose="020B0500000000000000" pitchFamily="50" charset="-128"/>
                <a:ea typeface="Yu Gothic UI" panose="020B0500000000000000" pitchFamily="50" charset="-128"/>
              </a:rPr>
            </a:br>
            <a:r>
              <a:rPr lang="ja-JP" altLang="en-US" sz="1400" dirty="0">
                <a:solidFill>
                  <a:schemeClr val="tx1"/>
                </a:solidFill>
                <a:latin typeface="Yu Gothic UI" panose="020B0500000000000000" pitchFamily="50" charset="-128"/>
                <a:ea typeface="Yu Gothic UI" panose="020B0500000000000000" pitchFamily="50" charset="-128"/>
              </a:rPr>
              <a:t>優先。</a:t>
            </a:r>
            <a:endParaRPr lang="en-US" altLang="ja-JP" sz="1400" dirty="0">
              <a:solidFill>
                <a:schemeClr val="tx1"/>
              </a:solidFill>
              <a:latin typeface="Yu Gothic UI" panose="020B0500000000000000" pitchFamily="50" charset="-128"/>
              <a:ea typeface="Yu Gothic UI" panose="020B0500000000000000" pitchFamily="50" charset="-128"/>
            </a:endParaRPr>
          </a:p>
          <a:p>
            <a:endParaRPr lang="en-US" altLang="ja-JP" sz="1400"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・本計画では当面５か年の目標を設定</a:t>
            </a:r>
            <a:endParaRPr lang="en-US" altLang="ja-JP" sz="1400" dirty="0">
              <a:solidFill>
                <a:schemeClr val="tx1"/>
              </a:solidFill>
              <a:latin typeface="Yu Gothic UI" panose="020B0500000000000000" pitchFamily="50" charset="-128"/>
              <a:ea typeface="Yu Gothic UI" panose="020B0500000000000000" pitchFamily="50" charset="-128"/>
            </a:endParaRPr>
          </a:p>
          <a:p>
            <a:r>
              <a:rPr lang="ja-JP" altLang="en-US" sz="1400" dirty="0">
                <a:solidFill>
                  <a:schemeClr val="tx1"/>
                </a:solidFill>
                <a:latin typeface="Yu Gothic UI" panose="020B0500000000000000" pitchFamily="50" charset="-128"/>
                <a:ea typeface="Yu Gothic UI" panose="020B0500000000000000" pitchFamily="50" charset="-128"/>
              </a:rPr>
              <a:t>　</a:t>
            </a:r>
            <a:r>
              <a:rPr lang="en-US" altLang="ja-JP" sz="1400" dirty="0">
                <a:solidFill>
                  <a:schemeClr val="tx1"/>
                </a:solidFill>
                <a:latin typeface="Yu Gothic UI" panose="020B0500000000000000" pitchFamily="50" charset="-128"/>
                <a:ea typeface="Yu Gothic UI" panose="020B0500000000000000" pitchFamily="50" charset="-128"/>
              </a:rPr>
              <a:t>R11</a:t>
            </a:r>
            <a:r>
              <a:rPr lang="ja-JP" altLang="en-US" sz="1400" dirty="0">
                <a:solidFill>
                  <a:schemeClr val="tx1"/>
                </a:solidFill>
                <a:latin typeface="Yu Gothic UI" panose="020B0500000000000000" pitchFamily="50" charset="-128"/>
                <a:ea typeface="Yu Gothic UI" panose="020B0500000000000000" pitchFamily="50" charset="-128"/>
              </a:rPr>
              <a:t>年度末までに</a:t>
            </a:r>
            <a:r>
              <a:rPr lang="en-US" altLang="ja-JP" sz="1400" dirty="0">
                <a:solidFill>
                  <a:schemeClr val="tx1"/>
                </a:solidFill>
                <a:latin typeface="Yu Gothic UI" panose="020B0500000000000000" pitchFamily="50" charset="-128"/>
                <a:ea typeface="Yu Gothic UI" panose="020B0500000000000000" pitchFamily="50" charset="-128"/>
              </a:rPr>
              <a:t>50</a:t>
            </a:r>
            <a:r>
              <a:rPr lang="ja-JP" altLang="en-US" sz="1400" dirty="0">
                <a:solidFill>
                  <a:schemeClr val="tx1"/>
                </a:solidFill>
                <a:latin typeface="Yu Gothic UI" panose="020B0500000000000000" pitchFamily="50" charset="-128"/>
                <a:ea typeface="Yu Gothic UI" panose="020B0500000000000000" pitchFamily="50" charset="-128"/>
              </a:rPr>
              <a:t>施設において、南海トラフ巨大地震対応レベルの耐震整備を完了</a:t>
            </a:r>
          </a:p>
          <a:p>
            <a:r>
              <a:rPr lang="ja-JP" altLang="en-US" sz="1400" dirty="0">
                <a:solidFill>
                  <a:schemeClr val="tx1"/>
                </a:solidFill>
                <a:latin typeface="Yu Gothic UI" panose="020B0500000000000000" pitchFamily="50" charset="-128"/>
                <a:ea typeface="Yu Gothic UI" panose="020B0500000000000000" pitchFamily="50" charset="-128"/>
              </a:rPr>
              <a:t>　</a:t>
            </a:r>
            <a:r>
              <a:rPr lang="en-US" altLang="ja-JP" sz="1050" dirty="0">
                <a:solidFill>
                  <a:schemeClr val="tx1"/>
                </a:solidFill>
                <a:latin typeface="Yu Gothic UI" panose="020B0500000000000000" pitchFamily="50" charset="-128"/>
                <a:ea typeface="Yu Gothic UI" panose="020B0500000000000000" pitchFamily="50" charset="-128"/>
              </a:rPr>
              <a:t>※</a:t>
            </a:r>
            <a:r>
              <a:rPr lang="ja-JP" altLang="en-US" sz="1200" dirty="0">
                <a:solidFill>
                  <a:schemeClr val="tx1"/>
                </a:solidFill>
                <a:latin typeface="Yu Gothic UI" panose="020B0500000000000000" pitchFamily="50" charset="-128"/>
                <a:ea typeface="Yu Gothic UI" panose="020B0500000000000000" pitchFamily="50" charset="-128"/>
              </a:rPr>
              <a:t>今後実施予定の下水道管路等の耐震診断結果を踏まえて見直しを行う予定</a:t>
            </a:r>
          </a:p>
        </p:txBody>
      </p:sp>
      <p:sp>
        <p:nvSpPr>
          <p:cNvPr id="19" name="テキスト ボックス 18">
            <a:extLst>
              <a:ext uri="{FF2B5EF4-FFF2-40B4-BE49-F238E27FC236}">
                <a16:creationId xmlns:a16="http://schemas.microsoft.com/office/drawing/2014/main" id="{B7C05793-99EE-1DB5-05D8-8AA3C1191FFC}"/>
              </a:ext>
            </a:extLst>
          </p:cNvPr>
          <p:cNvSpPr txBox="1"/>
          <p:nvPr/>
        </p:nvSpPr>
        <p:spPr>
          <a:xfrm>
            <a:off x="9304371" y="5194132"/>
            <a:ext cx="2494432" cy="523220"/>
          </a:xfrm>
          <a:prstGeom prst="rect">
            <a:avLst/>
          </a:prstGeom>
          <a:noFill/>
        </p:spPr>
        <p:txBody>
          <a:bodyPr wrap="square" rtlCol="0">
            <a:spAutoFit/>
          </a:bodyPr>
          <a:lstStyle>
            <a:defPPr>
              <a:defRPr lang="ja-JP"/>
            </a:defPPr>
            <a:lvl1pPr>
              <a:defRPr sz="1600">
                <a:solidFill>
                  <a:srgbClr val="000000"/>
                </a:solidFill>
              </a:defRPr>
            </a:lvl1pPr>
          </a:lstStyle>
          <a:p>
            <a:r>
              <a:rPr lang="ja-JP" altLang="en-US" sz="1400" b="1" dirty="0">
                <a:solidFill>
                  <a:schemeClr val="tx1"/>
                </a:solidFill>
                <a:latin typeface="Yu Gothic UI" panose="020B0500000000000000" pitchFamily="50" charset="-128"/>
                <a:ea typeface="Yu Gothic UI" panose="020B0500000000000000" pitchFamily="50" charset="-128"/>
              </a:rPr>
              <a:t>大阪市上下水道耐震化計画に基づき着実に実施</a:t>
            </a:r>
          </a:p>
        </p:txBody>
      </p:sp>
      <p:sp>
        <p:nvSpPr>
          <p:cNvPr id="24" name="テキスト ボックス 23">
            <a:extLst>
              <a:ext uri="{FF2B5EF4-FFF2-40B4-BE49-F238E27FC236}">
                <a16:creationId xmlns:a16="http://schemas.microsoft.com/office/drawing/2014/main" id="{9452B66E-448D-8C2E-552D-B6C949094584}"/>
              </a:ext>
            </a:extLst>
          </p:cNvPr>
          <p:cNvSpPr txBox="1"/>
          <p:nvPr/>
        </p:nvSpPr>
        <p:spPr>
          <a:xfrm>
            <a:off x="9038410" y="3806299"/>
            <a:ext cx="2621828" cy="738664"/>
          </a:xfrm>
          <a:prstGeom prst="rect">
            <a:avLst/>
          </a:prstGeom>
          <a:noFill/>
        </p:spPr>
        <p:txBody>
          <a:bodyPr wrap="square" rtlCol="0">
            <a:spAutoFit/>
          </a:bodyPr>
          <a:lstStyle>
            <a:defPPr>
              <a:defRPr lang="ja-JP"/>
            </a:defPPr>
            <a:lvl1pPr marL="285750" indent="-285750">
              <a:lnSpc>
                <a:spcPct val="100000"/>
              </a:lnSpc>
              <a:buFont typeface="Wingdings" panose="05000000000000000000" pitchFamily="2" charset="2"/>
              <a:buChar char="Ø"/>
              <a:defRPr sz="1600">
                <a:solidFill>
                  <a:srgbClr val="000000"/>
                </a:solidFill>
                <a:latin typeface="BIZ UDPゴシック" panose="020B0400000000000000" pitchFamily="50" charset="-128"/>
                <a:ea typeface="BIZ UDPゴシック" panose="020B0400000000000000" pitchFamily="50" charset="-128"/>
              </a:defRPr>
            </a:lvl1pPr>
          </a:lstStyle>
          <a:p>
            <a:r>
              <a:rPr lang="ja-JP" altLang="en-US" sz="1400" dirty="0">
                <a:solidFill>
                  <a:schemeClr val="tx1"/>
                </a:solidFill>
                <a:latin typeface="Yu Gothic UI" panose="020B0500000000000000" pitchFamily="50" charset="-128"/>
                <a:ea typeface="Yu Gothic UI" panose="020B0500000000000000" pitchFamily="50" charset="-128"/>
              </a:rPr>
              <a:t>急所施設や重要施設に接続する上下水道管路等の耐震化を推進する</a:t>
            </a:r>
            <a:endParaRPr lang="en-US" altLang="ja-JP" sz="1400" dirty="0">
              <a:solidFill>
                <a:schemeClr val="tx1"/>
              </a:solidFill>
              <a:latin typeface="Yu Gothic UI" panose="020B0500000000000000" pitchFamily="50" charset="-128"/>
              <a:ea typeface="Yu Gothic UI" panose="020B0500000000000000" pitchFamily="50" charset="-128"/>
            </a:endParaRPr>
          </a:p>
        </p:txBody>
      </p:sp>
      <p:sp>
        <p:nvSpPr>
          <p:cNvPr id="22" name="テキスト ボックス 21">
            <a:extLst>
              <a:ext uri="{FF2B5EF4-FFF2-40B4-BE49-F238E27FC236}">
                <a16:creationId xmlns:a16="http://schemas.microsoft.com/office/drawing/2014/main" id="{9EFCCE3E-2A58-4F34-91D4-4792F4807B39}"/>
              </a:ext>
            </a:extLst>
          </p:cNvPr>
          <p:cNvSpPr txBox="1"/>
          <p:nvPr/>
        </p:nvSpPr>
        <p:spPr>
          <a:xfrm>
            <a:off x="3011701" y="5527538"/>
            <a:ext cx="5860185" cy="738664"/>
          </a:xfrm>
          <a:prstGeom prst="rect">
            <a:avLst/>
          </a:prstGeom>
          <a:noFill/>
        </p:spPr>
        <p:txBody>
          <a:bodyPr wrap="square" rtlCol="0">
            <a:spAutoFit/>
          </a:bodyPr>
          <a:lstStyle>
            <a:defPPr>
              <a:defRPr lang="ja-JP"/>
            </a:defPPr>
            <a:lvl1pPr>
              <a:defRPr sz="1600">
                <a:solidFill>
                  <a:srgbClr val="000000"/>
                </a:solidFill>
              </a:defRPr>
            </a:lvl1pPr>
          </a:lstStyle>
          <a:p>
            <a:r>
              <a:rPr lang="ja-JP" altLang="en-US" sz="1400" dirty="0">
                <a:solidFill>
                  <a:schemeClr val="tx1"/>
                </a:solidFill>
                <a:latin typeface="Yu Gothic UI" panose="020B0500000000000000" pitchFamily="50" charset="-128"/>
                <a:ea typeface="Yu Gothic UI" panose="020B0500000000000000" pitchFamily="50" charset="-128"/>
              </a:rPr>
              <a:t>・最終目標</a:t>
            </a:r>
            <a:endParaRPr lang="en-US" altLang="ja-JP" sz="1400" dirty="0">
              <a:solidFill>
                <a:schemeClr val="tx1"/>
              </a:solidFill>
              <a:latin typeface="Yu Gothic UI" panose="020B0500000000000000" pitchFamily="50" charset="-128"/>
              <a:ea typeface="Yu Gothic UI" panose="020B0500000000000000" pitchFamily="50" charset="-128"/>
            </a:endParaRPr>
          </a:p>
          <a:p>
            <a:r>
              <a:rPr lang="en-US" altLang="ja-JP" sz="1400" dirty="0">
                <a:solidFill>
                  <a:schemeClr val="tx1"/>
                </a:solidFill>
                <a:latin typeface="Yu Gothic UI" panose="020B0500000000000000" pitchFamily="50" charset="-128"/>
                <a:ea typeface="Yu Gothic UI" panose="020B0500000000000000" pitchFamily="50" charset="-128"/>
              </a:rPr>
              <a:t> </a:t>
            </a:r>
            <a:r>
              <a:rPr lang="ja-JP" altLang="en-US" sz="1400" dirty="0">
                <a:solidFill>
                  <a:schemeClr val="tx1"/>
                </a:solidFill>
                <a:latin typeface="Yu Gothic UI" panose="020B0500000000000000" pitchFamily="50" charset="-128"/>
                <a:ea typeface="Yu Gothic UI" panose="020B0500000000000000" pitchFamily="50" charset="-128"/>
              </a:rPr>
              <a:t>  南海トラフ巨大地震対応レベルの耐震整備完了</a:t>
            </a:r>
            <a:r>
              <a:rPr lang="en-US" altLang="ja-JP" sz="1400" dirty="0">
                <a:solidFill>
                  <a:schemeClr val="tx1"/>
                </a:solidFill>
                <a:latin typeface="Yu Gothic UI" panose="020B0500000000000000" pitchFamily="50" charset="-128"/>
                <a:ea typeface="Yu Gothic UI" panose="020B0500000000000000" pitchFamily="50" charset="-128"/>
              </a:rPr>
              <a:t>	【2035 (R17) </a:t>
            </a:r>
            <a:r>
              <a:rPr lang="ja-JP" altLang="en-US" sz="1400" dirty="0">
                <a:solidFill>
                  <a:schemeClr val="tx1"/>
                </a:solidFill>
                <a:latin typeface="Yu Gothic UI" panose="020B0500000000000000" pitchFamily="50" charset="-128"/>
                <a:ea typeface="Yu Gothic UI" panose="020B0500000000000000" pitchFamily="50" charset="-128"/>
              </a:rPr>
              <a:t>年度末見込</a:t>
            </a:r>
            <a:r>
              <a:rPr lang="en-US" altLang="ja-JP" sz="1400" dirty="0">
                <a:solidFill>
                  <a:schemeClr val="tx1"/>
                </a:solidFill>
                <a:latin typeface="Yu Gothic UI" panose="020B0500000000000000" pitchFamily="50" charset="-128"/>
                <a:ea typeface="Yu Gothic UI" panose="020B0500000000000000" pitchFamily="50" charset="-128"/>
              </a:rPr>
              <a:t>】</a:t>
            </a:r>
          </a:p>
          <a:p>
            <a:r>
              <a:rPr lang="ja-JP" altLang="en-US" sz="1400" dirty="0">
                <a:solidFill>
                  <a:schemeClr val="tx1"/>
                </a:solidFill>
                <a:latin typeface="Yu Gothic UI" panose="020B0500000000000000" pitchFamily="50" charset="-128"/>
                <a:ea typeface="Yu Gothic UI" panose="020B0500000000000000" pitchFamily="50" charset="-128"/>
              </a:rPr>
              <a:t>   上町断層帯地震対応レベルの耐震整備完了</a:t>
            </a:r>
            <a:r>
              <a:rPr lang="en-US" altLang="ja-JP" sz="1400" dirty="0">
                <a:solidFill>
                  <a:schemeClr val="tx1"/>
                </a:solidFill>
                <a:latin typeface="Yu Gothic UI" panose="020B0500000000000000" pitchFamily="50" charset="-128"/>
                <a:ea typeface="Yu Gothic UI" panose="020B0500000000000000" pitchFamily="50" charset="-128"/>
              </a:rPr>
              <a:t>	【2047 (R29) </a:t>
            </a:r>
            <a:r>
              <a:rPr lang="ja-JP" altLang="en-US" sz="1400" dirty="0">
                <a:solidFill>
                  <a:schemeClr val="tx1"/>
                </a:solidFill>
                <a:latin typeface="Yu Gothic UI" panose="020B0500000000000000" pitchFamily="50" charset="-128"/>
                <a:ea typeface="Yu Gothic UI" panose="020B0500000000000000" pitchFamily="50" charset="-128"/>
              </a:rPr>
              <a:t>年度末見込</a:t>
            </a:r>
            <a:r>
              <a:rPr lang="en-US" altLang="ja-JP" sz="1400" dirty="0">
                <a:solidFill>
                  <a:schemeClr val="tx1"/>
                </a:solidFill>
                <a:latin typeface="Yu Gothic UI" panose="020B0500000000000000" pitchFamily="50" charset="-128"/>
                <a:ea typeface="Yu Gothic UI" panose="020B0500000000000000" pitchFamily="50" charset="-128"/>
              </a:rPr>
              <a:t>】</a:t>
            </a:r>
          </a:p>
        </p:txBody>
      </p:sp>
    </p:spTree>
    <p:extLst>
      <p:ext uri="{BB962C8B-B14F-4D97-AF65-F5344CB8AC3E}">
        <p14:creationId xmlns:p14="http://schemas.microsoft.com/office/powerpoint/2010/main" val="359475191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1330</Words>
  <Application>Microsoft Office PowerPoint</Application>
  <PresentationFormat>ワイド画面</PresentationFormat>
  <Paragraphs>101</Paragraphs>
  <Slides>4</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BIZ UDPゴシック</vt:lpstr>
      <vt:lpstr>Yu Gothic UI</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2025-10-17T07:26:43Z</dcterms:created>
  <dcterms:modified xsi:type="dcterms:W3CDTF">2025-10-17T07:26:52Z</dcterms:modified>
</cp:coreProperties>
</file>