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Lst>
  <p:sldSz cx="18540413" cy="26208038"/>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CBF"/>
    <a:srgbClr val="97FFFF"/>
    <a:srgbClr val="FBB3E8"/>
    <a:srgbClr val="FFFFFF"/>
    <a:srgbClr val="C9FFFF"/>
    <a:srgbClr val="F34F66"/>
    <a:srgbClr val="F56FB2"/>
    <a:srgbClr val="F18BE5"/>
    <a:srgbClr val="FBF991"/>
    <a:srgbClr val="70F8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p:scale>
          <a:sx n="50" d="100"/>
          <a:sy n="50" d="100"/>
        </p:scale>
        <p:origin x="25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0531" y="4289141"/>
            <a:ext cx="15759351" cy="9124280"/>
          </a:xfrm>
        </p:spPr>
        <p:txBody>
          <a:bodyPr anchor="b"/>
          <a:lstStyle>
            <a:lvl1pPr algn="ctr">
              <a:defRPr sz="12166"/>
            </a:lvl1pPr>
          </a:lstStyle>
          <a:p>
            <a:r>
              <a:rPr lang="ja-JP" altLang="en-US"/>
              <a:t>マスター タイトルの書式設定</a:t>
            </a:r>
            <a:endParaRPr lang="en-US" dirty="0"/>
          </a:p>
        </p:txBody>
      </p:sp>
      <p:sp>
        <p:nvSpPr>
          <p:cNvPr id="3" name="Subtitle 2"/>
          <p:cNvSpPr>
            <a:spLocks noGrp="1"/>
          </p:cNvSpPr>
          <p:nvPr>
            <p:ph type="subTitle" idx="1"/>
          </p:nvPr>
        </p:nvSpPr>
        <p:spPr>
          <a:xfrm>
            <a:off x="2317552" y="13765288"/>
            <a:ext cx="13905310" cy="6327541"/>
          </a:xfrm>
        </p:spPr>
        <p:txBody>
          <a:bodyPr/>
          <a:lstStyle>
            <a:lvl1pPr marL="0" indent="0" algn="ctr">
              <a:buNone/>
              <a:defRPr sz="4866"/>
            </a:lvl1pPr>
            <a:lvl2pPr marL="927019" indent="0" algn="ctr">
              <a:buNone/>
              <a:defRPr sz="4055"/>
            </a:lvl2pPr>
            <a:lvl3pPr marL="1854037" indent="0" algn="ctr">
              <a:buNone/>
              <a:defRPr sz="3650"/>
            </a:lvl3pPr>
            <a:lvl4pPr marL="2781056" indent="0" algn="ctr">
              <a:buNone/>
              <a:defRPr sz="3244"/>
            </a:lvl4pPr>
            <a:lvl5pPr marL="3708075" indent="0" algn="ctr">
              <a:buNone/>
              <a:defRPr sz="3244"/>
            </a:lvl5pPr>
            <a:lvl6pPr marL="4635094" indent="0" algn="ctr">
              <a:buNone/>
              <a:defRPr sz="3244"/>
            </a:lvl6pPr>
            <a:lvl7pPr marL="5562112" indent="0" algn="ctr">
              <a:buNone/>
              <a:defRPr sz="3244"/>
            </a:lvl7pPr>
            <a:lvl8pPr marL="6489131" indent="0" algn="ctr">
              <a:buNone/>
              <a:defRPr sz="3244"/>
            </a:lvl8pPr>
            <a:lvl9pPr marL="7416150" indent="0" algn="ctr">
              <a:buNone/>
              <a:defRPr sz="324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E02A643-9BB0-4E02-80B2-2C0A5E5D738E}" type="datetimeFigureOut">
              <a:rPr kumimoji="1" lang="ja-JP" altLang="en-US" smtClean="0"/>
              <a:t>2026/1/8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713731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02A643-9BB0-4E02-80B2-2C0A5E5D738E}" type="datetimeFigureOut">
              <a:rPr kumimoji="1" lang="ja-JP" altLang="en-US" smtClean="0"/>
              <a:t>2026/1/8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551413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67984" y="1395335"/>
            <a:ext cx="3997777" cy="2221010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274655" y="1395335"/>
            <a:ext cx="11761574" cy="2221010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02A643-9BB0-4E02-80B2-2C0A5E5D738E}" type="datetimeFigureOut">
              <a:rPr kumimoji="1" lang="ja-JP" altLang="en-US" smtClean="0"/>
              <a:t>2026/1/8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875008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02A643-9BB0-4E02-80B2-2C0A5E5D738E}" type="datetimeFigureOut">
              <a:rPr kumimoji="1" lang="ja-JP" altLang="en-US" smtClean="0"/>
              <a:t>2026/1/8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202471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264998" y="6533817"/>
            <a:ext cx="15991106" cy="10901814"/>
          </a:xfrm>
        </p:spPr>
        <p:txBody>
          <a:bodyPr anchor="b"/>
          <a:lstStyle>
            <a:lvl1pPr>
              <a:defRPr sz="1216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64998" y="17538767"/>
            <a:ext cx="15991106" cy="5733006"/>
          </a:xfrm>
        </p:spPr>
        <p:txBody>
          <a:bodyPr/>
          <a:lstStyle>
            <a:lvl1pPr marL="0" indent="0">
              <a:buNone/>
              <a:defRPr sz="4866">
                <a:solidFill>
                  <a:schemeClr val="tx1"/>
                </a:solidFill>
              </a:defRPr>
            </a:lvl1pPr>
            <a:lvl2pPr marL="927019" indent="0">
              <a:buNone/>
              <a:defRPr sz="4055">
                <a:solidFill>
                  <a:schemeClr val="tx1">
                    <a:tint val="75000"/>
                  </a:schemeClr>
                </a:solidFill>
              </a:defRPr>
            </a:lvl2pPr>
            <a:lvl3pPr marL="1854037" indent="0">
              <a:buNone/>
              <a:defRPr sz="3650">
                <a:solidFill>
                  <a:schemeClr val="tx1">
                    <a:tint val="75000"/>
                  </a:schemeClr>
                </a:solidFill>
              </a:defRPr>
            </a:lvl3pPr>
            <a:lvl4pPr marL="2781056" indent="0">
              <a:buNone/>
              <a:defRPr sz="3244">
                <a:solidFill>
                  <a:schemeClr val="tx1">
                    <a:tint val="75000"/>
                  </a:schemeClr>
                </a:solidFill>
              </a:defRPr>
            </a:lvl4pPr>
            <a:lvl5pPr marL="3708075" indent="0">
              <a:buNone/>
              <a:defRPr sz="3244">
                <a:solidFill>
                  <a:schemeClr val="tx1">
                    <a:tint val="75000"/>
                  </a:schemeClr>
                </a:solidFill>
              </a:defRPr>
            </a:lvl5pPr>
            <a:lvl6pPr marL="4635094" indent="0">
              <a:buNone/>
              <a:defRPr sz="3244">
                <a:solidFill>
                  <a:schemeClr val="tx1">
                    <a:tint val="75000"/>
                  </a:schemeClr>
                </a:solidFill>
              </a:defRPr>
            </a:lvl6pPr>
            <a:lvl7pPr marL="5562112" indent="0">
              <a:buNone/>
              <a:defRPr sz="3244">
                <a:solidFill>
                  <a:schemeClr val="tx1">
                    <a:tint val="75000"/>
                  </a:schemeClr>
                </a:solidFill>
              </a:defRPr>
            </a:lvl7pPr>
            <a:lvl8pPr marL="6489131" indent="0">
              <a:buNone/>
              <a:defRPr sz="3244">
                <a:solidFill>
                  <a:schemeClr val="tx1">
                    <a:tint val="75000"/>
                  </a:schemeClr>
                </a:solidFill>
              </a:defRPr>
            </a:lvl8pPr>
            <a:lvl9pPr marL="7416150" indent="0">
              <a:buNone/>
              <a:defRPr sz="324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02A643-9BB0-4E02-80B2-2C0A5E5D738E}" type="datetimeFigureOut">
              <a:rPr kumimoji="1" lang="ja-JP" altLang="en-US" smtClean="0"/>
              <a:t>2026/1/8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995403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274653" y="6976677"/>
            <a:ext cx="7879676" cy="166287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9386084" y="6976677"/>
            <a:ext cx="7879676" cy="166287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E02A643-9BB0-4E02-80B2-2C0A5E5D738E}" type="datetimeFigureOut">
              <a:rPr kumimoji="1" lang="ja-JP" altLang="en-US" smtClean="0"/>
              <a:t>2026/1/8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24768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277068" y="1395341"/>
            <a:ext cx="15991106" cy="506567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77070" y="6424611"/>
            <a:ext cx="7843463" cy="3148603"/>
          </a:xfrm>
        </p:spPr>
        <p:txBody>
          <a:bodyPr anchor="b"/>
          <a:lstStyle>
            <a:lvl1pPr marL="0" indent="0">
              <a:buNone/>
              <a:defRPr sz="4866" b="1"/>
            </a:lvl1pPr>
            <a:lvl2pPr marL="927019" indent="0">
              <a:buNone/>
              <a:defRPr sz="4055" b="1"/>
            </a:lvl2pPr>
            <a:lvl3pPr marL="1854037" indent="0">
              <a:buNone/>
              <a:defRPr sz="3650" b="1"/>
            </a:lvl3pPr>
            <a:lvl4pPr marL="2781056" indent="0">
              <a:buNone/>
              <a:defRPr sz="3244" b="1"/>
            </a:lvl4pPr>
            <a:lvl5pPr marL="3708075" indent="0">
              <a:buNone/>
              <a:defRPr sz="3244" b="1"/>
            </a:lvl5pPr>
            <a:lvl6pPr marL="4635094" indent="0">
              <a:buNone/>
              <a:defRPr sz="3244" b="1"/>
            </a:lvl6pPr>
            <a:lvl7pPr marL="5562112" indent="0">
              <a:buNone/>
              <a:defRPr sz="3244" b="1"/>
            </a:lvl7pPr>
            <a:lvl8pPr marL="6489131" indent="0">
              <a:buNone/>
              <a:defRPr sz="3244" b="1"/>
            </a:lvl8pPr>
            <a:lvl9pPr marL="7416150" indent="0">
              <a:buNone/>
              <a:defRPr sz="3244" b="1"/>
            </a:lvl9pPr>
          </a:lstStyle>
          <a:p>
            <a:pPr lvl="0"/>
            <a:r>
              <a:rPr lang="ja-JP" altLang="en-US"/>
              <a:t>マスター テキストの書式設定</a:t>
            </a:r>
          </a:p>
        </p:txBody>
      </p:sp>
      <p:sp>
        <p:nvSpPr>
          <p:cNvPr id="4" name="Content Placeholder 3"/>
          <p:cNvSpPr>
            <a:spLocks noGrp="1"/>
          </p:cNvSpPr>
          <p:nvPr>
            <p:ph sz="half" idx="2"/>
          </p:nvPr>
        </p:nvSpPr>
        <p:spPr>
          <a:xfrm>
            <a:off x="1277070" y="9573214"/>
            <a:ext cx="7843463" cy="1408075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9386085" y="6424611"/>
            <a:ext cx="7882090" cy="3148603"/>
          </a:xfrm>
        </p:spPr>
        <p:txBody>
          <a:bodyPr anchor="b"/>
          <a:lstStyle>
            <a:lvl1pPr marL="0" indent="0">
              <a:buNone/>
              <a:defRPr sz="4866" b="1"/>
            </a:lvl1pPr>
            <a:lvl2pPr marL="927019" indent="0">
              <a:buNone/>
              <a:defRPr sz="4055" b="1"/>
            </a:lvl2pPr>
            <a:lvl3pPr marL="1854037" indent="0">
              <a:buNone/>
              <a:defRPr sz="3650" b="1"/>
            </a:lvl3pPr>
            <a:lvl4pPr marL="2781056" indent="0">
              <a:buNone/>
              <a:defRPr sz="3244" b="1"/>
            </a:lvl4pPr>
            <a:lvl5pPr marL="3708075" indent="0">
              <a:buNone/>
              <a:defRPr sz="3244" b="1"/>
            </a:lvl5pPr>
            <a:lvl6pPr marL="4635094" indent="0">
              <a:buNone/>
              <a:defRPr sz="3244" b="1"/>
            </a:lvl6pPr>
            <a:lvl7pPr marL="5562112" indent="0">
              <a:buNone/>
              <a:defRPr sz="3244" b="1"/>
            </a:lvl7pPr>
            <a:lvl8pPr marL="6489131" indent="0">
              <a:buNone/>
              <a:defRPr sz="3244" b="1"/>
            </a:lvl8pPr>
            <a:lvl9pPr marL="7416150" indent="0">
              <a:buNone/>
              <a:defRPr sz="3244" b="1"/>
            </a:lvl9pPr>
          </a:lstStyle>
          <a:p>
            <a:pPr lvl="0"/>
            <a:r>
              <a:rPr lang="ja-JP" altLang="en-US"/>
              <a:t>マスター テキストの書式設定</a:t>
            </a:r>
          </a:p>
        </p:txBody>
      </p:sp>
      <p:sp>
        <p:nvSpPr>
          <p:cNvPr id="6" name="Content Placeholder 5"/>
          <p:cNvSpPr>
            <a:spLocks noGrp="1"/>
          </p:cNvSpPr>
          <p:nvPr>
            <p:ph sz="quarter" idx="4"/>
          </p:nvPr>
        </p:nvSpPr>
        <p:spPr>
          <a:xfrm>
            <a:off x="9386085" y="9573214"/>
            <a:ext cx="7882090" cy="1408075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E02A643-9BB0-4E02-80B2-2C0A5E5D738E}" type="datetimeFigureOut">
              <a:rPr kumimoji="1" lang="ja-JP" altLang="en-US" smtClean="0"/>
              <a:t>2026/1/8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664476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E02A643-9BB0-4E02-80B2-2C0A5E5D738E}" type="datetimeFigureOut">
              <a:rPr kumimoji="1" lang="ja-JP" altLang="en-US" smtClean="0"/>
              <a:t>2026/1/8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417241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02A643-9BB0-4E02-80B2-2C0A5E5D738E}" type="datetimeFigureOut">
              <a:rPr kumimoji="1" lang="ja-JP" altLang="en-US" smtClean="0"/>
              <a:t>2026/1/8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028826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77068" y="1747202"/>
            <a:ext cx="5979766" cy="6115209"/>
          </a:xfrm>
        </p:spPr>
        <p:txBody>
          <a:bodyPr anchor="b"/>
          <a:lstStyle>
            <a:lvl1pPr>
              <a:defRPr sz="6488"/>
            </a:lvl1pPr>
          </a:lstStyle>
          <a:p>
            <a:r>
              <a:rPr lang="ja-JP" altLang="en-US"/>
              <a:t>マスター タイトルの書式設定</a:t>
            </a:r>
            <a:endParaRPr lang="en-US" dirty="0"/>
          </a:p>
        </p:txBody>
      </p:sp>
      <p:sp>
        <p:nvSpPr>
          <p:cNvPr id="3" name="Content Placeholder 2"/>
          <p:cNvSpPr>
            <a:spLocks noGrp="1"/>
          </p:cNvSpPr>
          <p:nvPr>
            <p:ph idx="1"/>
          </p:nvPr>
        </p:nvSpPr>
        <p:spPr>
          <a:xfrm>
            <a:off x="7882090" y="3773478"/>
            <a:ext cx="9386084" cy="18624694"/>
          </a:xfrm>
        </p:spPr>
        <p:txBody>
          <a:bodyPr/>
          <a:lstStyle>
            <a:lvl1pPr>
              <a:defRPr sz="6488"/>
            </a:lvl1pPr>
            <a:lvl2pPr>
              <a:defRPr sz="5677"/>
            </a:lvl2pPr>
            <a:lvl3pPr>
              <a:defRPr sz="4866"/>
            </a:lvl3pPr>
            <a:lvl4pPr>
              <a:defRPr sz="4055"/>
            </a:lvl4pPr>
            <a:lvl5pPr>
              <a:defRPr sz="4055"/>
            </a:lvl5pPr>
            <a:lvl6pPr>
              <a:defRPr sz="4055"/>
            </a:lvl6pPr>
            <a:lvl7pPr>
              <a:defRPr sz="4055"/>
            </a:lvl7pPr>
            <a:lvl8pPr>
              <a:defRPr sz="4055"/>
            </a:lvl8pPr>
            <a:lvl9pPr>
              <a:defRPr sz="405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277068" y="7862411"/>
            <a:ext cx="5979766" cy="14566090"/>
          </a:xfrm>
        </p:spPr>
        <p:txBody>
          <a:bodyPr/>
          <a:lstStyle>
            <a:lvl1pPr marL="0" indent="0">
              <a:buNone/>
              <a:defRPr sz="3244"/>
            </a:lvl1pPr>
            <a:lvl2pPr marL="927019" indent="0">
              <a:buNone/>
              <a:defRPr sz="2839"/>
            </a:lvl2pPr>
            <a:lvl3pPr marL="1854037" indent="0">
              <a:buNone/>
              <a:defRPr sz="2433"/>
            </a:lvl3pPr>
            <a:lvl4pPr marL="2781056" indent="0">
              <a:buNone/>
              <a:defRPr sz="2028"/>
            </a:lvl4pPr>
            <a:lvl5pPr marL="3708075" indent="0">
              <a:buNone/>
              <a:defRPr sz="2028"/>
            </a:lvl5pPr>
            <a:lvl6pPr marL="4635094" indent="0">
              <a:buNone/>
              <a:defRPr sz="2028"/>
            </a:lvl6pPr>
            <a:lvl7pPr marL="5562112" indent="0">
              <a:buNone/>
              <a:defRPr sz="2028"/>
            </a:lvl7pPr>
            <a:lvl8pPr marL="6489131" indent="0">
              <a:buNone/>
              <a:defRPr sz="2028"/>
            </a:lvl8pPr>
            <a:lvl9pPr marL="7416150" indent="0">
              <a:buNone/>
              <a:defRPr sz="2028"/>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02A643-9BB0-4E02-80B2-2C0A5E5D738E}" type="datetimeFigureOut">
              <a:rPr kumimoji="1" lang="ja-JP" altLang="en-US" smtClean="0"/>
              <a:t>2026/1/8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972010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77068" y="1747202"/>
            <a:ext cx="5979766" cy="6115209"/>
          </a:xfrm>
        </p:spPr>
        <p:txBody>
          <a:bodyPr anchor="b"/>
          <a:lstStyle>
            <a:lvl1pPr>
              <a:defRPr sz="648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882090" y="3773478"/>
            <a:ext cx="9386084" cy="18624694"/>
          </a:xfrm>
        </p:spPr>
        <p:txBody>
          <a:bodyPr anchor="t"/>
          <a:lstStyle>
            <a:lvl1pPr marL="0" indent="0">
              <a:buNone/>
              <a:defRPr sz="6488"/>
            </a:lvl1pPr>
            <a:lvl2pPr marL="927019" indent="0">
              <a:buNone/>
              <a:defRPr sz="5677"/>
            </a:lvl2pPr>
            <a:lvl3pPr marL="1854037" indent="0">
              <a:buNone/>
              <a:defRPr sz="4866"/>
            </a:lvl3pPr>
            <a:lvl4pPr marL="2781056" indent="0">
              <a:buNone/>
              <a:defRPr sz="4055"/>
            </a:lvl4pPr>
            <a:lvl5pPr marL="3708075" indent="0">
              <a:buNone/>
              <a:defRPr sz="4055"/>
            </a:lvl5pPr>
            <a:lvl6pPr marL="4635094" indent="0">
              <a:buNone/>
              <a:defRPr sz="4055"/>
            </a:lvl6pPr>
            <a:lvl7pPr marL="5562112" indent="0">
              <a:buNone/>
              <a:defRPr sz="4055"/>
            </a:lvl7pPr>
            <a:lvl8pPr marL="6489131" indent="0">
              <a:buNone/>
              <a:defRPr sz="4055"/>
            </a:lvl8pPr>
            <a:lvl9pPr marL="7416150" indent="0">
              <a:buNone/>
              <a:defRPr sz="4055"/>
            </a:lvl9pPr>
          </a:lstStyle>
          <a:p>
            <a:r>
              <a:rPr lang="ja-JP" altLang="en-US"/>
              <a:t>図を追加</a:t>
            </a:r>
            <a:endParaRPr lang="en-US" dirty="0"/>
          </a:p>
        </p:txBody>
      </p:sp>
      <p:sp>
        <p:nvSpPr>
          <p:cNvPr id="4" name="Text Placeholder 3"/>
          <p:cNvSpPr>
            <a:spLocks noGrp="1"/>
          </p:cNvSpPr>
          <p:nvPr>
            <p:ph type="body" sz="half" idx="2"/>
          </p:nvPr>
        </p:nvSpPr>
        <p:spPr>
          <a:xfrm>
            <a:off x="1277068" y="7862411"/>
            <a:ext cx="5979766" cy="14566090"/>
          </a:xfrm>
        </p:spPr>
        <p:txBody>
          <a:bodyPr/>
          <a:lstStyle>
            <a:lvl1pPr marL="0" indent="0">
              <a:buNone/>
              <a:defRPr sz="3244"/>
            </a:lvl1pPr>
            <a:lvl2pPr marL="927019" indent="0">
              <a:buNone/>
              <a:defRPr sz="2839"/>
            </a:lvl2pPr>
            <a:lvl3pPr marL="1854037" indent="0">
              <a:buNone/>
              <a:defRPr sz="2433"/>
            </a:lvl3pPr>
            <a:lvl4pPr marL="2781056" indent="0">
              <a:buNone/>
              <a:defRPr sz="2028"/>
            </a:lvl4pPr>
            <a:lvl5pPr marL="3708075" indent="0">
              <a:buNone/>
              <a:defRPr sz="2028"/>
            </a:lvl5pPr>
            <a:lvl6pPr marL="4635094" indent="0">
              <a:buNone/>
              <a:defRPr sz="2028"/>
            </a:lvl6pPr>
            <a:lvl7pPr marL="5562112" indent="0">
              <a:buNone/>
              <a:defRPr sz="2028"/>
            </a:lvl7pPr>
            <a:lvl8pPr marL="6489131" indent="0">
              <a:buNone/>
              <a:defRPr sz="2028"/>
            </a:lvl8pPr>
            <a:lvl9pPr marL="7416150" indent="0">
              <a:buNone/>
              <a:defRPr sz="2028"/>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02A643-9BB0-4E02-80B2-2C0A5E5D738E}" type="datetimeFigureOut">
              <a:rPr kumimoji="1" lang="ja-JP" altLang="en-US" smtClean="0"/>
              <a:t>2026/1/8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101483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56000" r="-5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74654" y="1395341"/>
            <a:ext cx="15991106" cy="506567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74654" y="6976677"/>
            <a:ext cx="15991106" cy="16628759"/>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274653" y="24290974"/>
            <a:ext cx="4171593" cy="1395335"/>
          </a:xfrm>
          <a:prstGeom prst="rect">
            <a:avLst/>
          </a:prstGeom>
        </p:spPr>
        <p:txBody>
          <a:bodyPr vert="horz" lIns="91440" tIns="45720" rIns="91440" bIns="45720" rtlCol="0" anchor="ctr"/>
          <a:lstStyle>
            <a:lvl1pPr algn="l">
              <a:defRPr sz="2433">
                <a:solidFill>
                  <a:schemeClr val="tx1">
                    <a:tint val="75000"/>
                  </a:schemeClr>
                </a:solidFill>
              </a:defRPr>
            </a:lvl1pPr>
          </a:lstStyle>
          <a:p>
            <a:fld id="{0E02A643-9BB0-4E02-80B2-2C0A5E5D738E}" type="datetimeFigureOut">
              <a:rPr kumimoji="1" lang="ja-JP" altLang="en-US" smtClean="0"/>
              <a:t>2026/1/8</a:t>
            </a:fld>
            <a:endParaRPr kumimoji="1" lang="ja-JP" altLang="en-US"/>
          </a:p>
        </p:txBody>
      </p:sp>
      <p:sp>
        <p:nvSpPr>
          <p:cNvPr id="5" name="Footer Placeholder 4"/>
          <p:cNvSpPr>
            <a:spLocks noGrp="1"/>
          </p:cNvSpPr>
          <p:nvPr>
            <p:ph type="ftr" sz="quarter" idx="3"/>
          </p:nvPr>
        </p:nvSpPr>
        <p:spPr>
          <a:xfrm>
            <a:off x="6141512" y="24290974"/>
            <a:ext cx="6257389" cy="1395335"/>
          </a:xfrm>
          <a:prstGeom prst="rect">
            <a:avLst/>
          </a:prstGeom>
        </p:spPr>
        <p:txBody>
          <a:bodyPr vert="horz" lIns="91440" tIns="45720" rIns="91440" bIns="45720" rtlCol="0" anchor="ctr"/>
          <a:lstStyle>
            <a:lvl1pPr algn="ctr">
              <a:defRPr sz="243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3094167" y="24290974"/>
            <a:ext cx="4171593" cy="1395335"/>
          </a:xfrm>
          <a:prstGeom prst="rect">
            <a:avLst/>
          </a:prstGeom>
        </p:spPr>
        <p:txBody>
          <a:bodyPr vert="horz" lIns="91440" tIns="45720" rIns="91440" bIns="45720" rtlCol="0" anchor="ctr"/>
          <a:lstStyle>
            <a:lvl1pPr algn="r">
              <a:defRPr sz="2433">
                <a:solidFill>
                  <a:schemeClr val="tx1">
                    <a:tint val="75000"/>
                  </a:schemeClr>
                </a:solidFill>
              </a:defRPr>
            </a:lvl1p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748273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854037" rtl="0" eaLnBrk="1" latinLnBrk="0" hangingPunct="1">
        <a:lnSpc>
          <a:spcPct val="90000"/>
        </a:lnSpc>
        <a:spcBef>
          <a:spcPct val="0"/>
        </a:spcBef>
        <a:buNone/>
        <a:defRPr kumimoji="1" sz="8921" kern="1200">
          <a:solidFill>
            <a:schemeClr val="tx1"/>
          </a:solidFill>
          <a:latin typeface="+mj-lt"/>
          <a:ea typeface="+mj-ea"/>
          <a:cs typeface="+mj-cs"/>
        </a:defRPr>
      </a:lvl1pPr>
    </p:titleStyle>
    <p:bodyStyle>
      <a:lvl1pPr marL="463509" indent="-463509" algn="l" defTabSz="1854037" rtl="0" eaLnBrk="1" latinLnBrk="0" hangingPunct="1">
        <a:lnSpc>
          <a:spcPct val="90000"/>
        </a:lnSpc>
        <a:spcBef>
          <a:spcPts val="2028"/>
        </a:spcBef>
        <a:buFont typeface="Arial" panose="020B0604020202020204" pitchFamily="34" charset="0"/>
        <a:buChar char="•"/>
        <a:defRPr kumimoji="1" sz="5677" kern="1200">
          <a:solidFill>
            <a:schemeClr val="tx1"/>
          </a:solidFill>
          <a:latin typeface="+mn-lt"/>
          <a:ea typeface="+mn-ea"/>
          <a:cs typeface="+mn-cs"/>
        </a:defRPr>
      </a:lvl1pPr>
      <a:lvl2pPr marL="1390528" indent="-463509" algn="l" defTabSz="1854037" rtl="0" eaLnBrk="1" latinLnBrk="0" hangingPunct="1">
        <a:lnSpc>
          <a:spcPct val="90000"/>
        </a:lnSpc>
        <a:spcBef>
          <a:spcPts val="1014"/>
        </a:spcBef>
        <a:buFont typeface="Arial" panose="020B0604020202020204" pitchFamily="34" charset="0"/>
        <a:buChar char="•"/>
        <a:defRPr kumimoji="1" sz="4866" kern="1200">
          <a:solidFill>
            <a:schemeClr val="tx1"/>
          </a:solidFill>
          <a:latin typeface="+mn-lt"/>
          <a:ea typeface="+mn-ea"/>
          <a:cs typeface="+mn-cs"/>
        </a:defRPr>
      </a:lvl2pPr>
      <a:lvl3pPr marL="2317547" indent="-463509" algn="l" defTabSz="1854037" rtl="0" eaLnBrk="1" latinLnBrk="0" hangingPunct="1">
        <a:lnSpc>
          <a:spcPct val="90000"/>
        </a:lnSpc>
        <a:spcBef>
          <a:spcPts val="1014"/>
        </a:spcBef>
        <a:buFont typeface="Arial" panose="020B0604020202020204" pitchFamily="34" charset="0"/>
        <a:buChar char="•"/>
        <a:defRPr kumimoji="1" sz="4055" kern="1200">
          <a:solidFill>
            <a:schemeClr val="tx1"/>
          </a:solidFill>
          <a:latin typeface="+mn-lt"/>
          <a:ea typeface="+mn-ea"/>
          <a:cs typeface="+mn-cs"/>
        </a:defRPr>
      </a:lvl3pPr>
      <a:lvl4pPr marL="3244566" indent="-463509" algn="l" defTabSz="1854037" rtl="0" eaLnBrk="1" latinLnBrk="0" hangingPunct="1">
        <a:lnSpc>
          <a:spcPct val="90000"/>
        </a:lnSpc>
        <a:spcBef>
          <a:spcPts val="1014"/>
        </a:spcBef>
        <a:buFont typeface="Arial" panose="020B0604020202020204" pitchFamily="34" charset="0"/>
        <a:buChar char="•"/>
        <a:defRPr kumimoji="1" sz="3650" kern="1200">
          <a:solidFill>
            <a:schemeClr val="tx1"/>
          </a:solidFill>
          <a:latin typeface="+mn-lt"/>
          <a:ea typeface="+mn-ea"/>
          <a:cs typeface="+mn-cs"/>
        </a:defRPr>
      </a:lvl4pPr>
      <a:lvl5pPr marL="4171584" indent="-463509" algn="l" defTabSz="1854037" rtl="0" eaLnBrk="1" latinLnBrk="0" hangingPunct="1">
        <a:lnSpc>
          <a:spcPct val="90000"/>
        </a:lnSpc>
        <a:spcBef>
          <a:spcPts val="1014"/>
        </a:spcBef>
        <a:buFont typeface="Arial" panose="020B0604020202020204" pitchFamily="34" charset="0"/>
        <a:buChar char="•"/>
        <a:defRPr kumimoji="1" sz="3650" kern="1200">
          <a:solidFill>
            <a:schemeClr val="tx1"/>
          </a:solidFill>
          <a:latin typeface="+mn-lt"/>
          <a:ea typeface="+mn-ea"/>
          <a:cs typeface="+mn-cs"/>
        </a:defRPr>
      </a:lvl5pPr>
      <a:lvl6pPr marL="5098603" indent="-463509" algn="l" defTabSz="1854037" rtl="0" eaLnBrk="1" latinLnBrk="0" hangingPunct="1">
        <a:lnSpc>
          <a:spcPct val="90000"/>
        </a:lnSpc>
        <a:spcBef>
          <a:spcPts val="1014"/>
        </a:spcBef>
        <a:buFont typeface="Arial" panose="020B0604020202020204" pitchFamily="34" charset="0"/>
        <a:buChar char="•"/>
        <a:defRPr kumimoji="1" sz="3650" kern="1200">
          <a:solidFill>
            <a:schemeClr val="tx1"/>
          </a:solidFill>
          <a:latin typeface="+mn-lt"/>
          <a:ea typeface="+mn-ea"/>
          <a:cs typeface="+mn-cs"/>
        </a:defRPr>
      </a:lvl6pPr>
      <a:lvl7pPr marL="6025622" indent="-463509" algn="l" defTabSz="1854037" rtl="0" eaLnBrk="1" latinLnBrk="0" hangingPunct="1">
        <a:lnSpc>
          <a:spcPct val="90000"/>
        </a:lnSpc>
        <a:spcBef>
          <a:spcPts val="1014"/>
        </a:spcBef>
        <a:buFont typeface="Arial" panose="020B0604020202020204" pitchFamily="34" charset="0"/>
        <a:buChar char="•"/>
        <a:defRPr kumimoji="1" sz="3650" kern="1200">
          <a:solidFill>
            <a:schemeClr val="tx1"/>
          </a:solidFill>
          <a:latin typeface="+mn-lt"/>
          <a:ea typeface="+mn-ea"/>
          <a:cs typeface="+mn-cs"/>
        </a:defRPr>
      </a:lvl7pPr>
      <a:lvl8pPr marL="6952640" indent="-463509" algn="l" defTabSz="1854037" rtl="0" eaLnBrk="1" latinLnBrk="0" hangingPunct="1">
        <a:lnSpc>
          <a:spcPct val="90000"/>
        </a:lnSpc>
        <a:spcBef>
          <a:spcPts val="1014"/>
        </a:spcBef>
        <a:buFont typeface="Arial" panose="020B0604020202020204" pitchFamily="34" charset="0"/>
        <a:buChar char="•"/>
        <a:defRPr kumimoji="1" sz="3650" kern="1200">
          <a:solidFill>
            <a:schemeClr val="tx1"/>
          </a:solidFill>
          <a:latin typeface="+mn-lt"/>
          <a:ea typeface="+mn-ea"/>
          <a:cs typeface="+mn-cs"/>
        </a:defRPr>
      </a:lvl8pPr>
      <a:lvl9pPr marL="7879659" indent="-463509" algn="l" defTabSz="1854037" rtl="0" eaLnBrk="1" latinLnBrk="0" hangingPunct="1">
        <a:lnSpc>
          <a:spcPct val="90000"/>
        </a:lnSpc>
        <a:spcBef>
          <a:spcPts val="1014"/>
        </a:spcBef>
        <a:buFont typeface="Arial" panose="020B0604020202020204" pitchFamily="34" charset="0"/>
        <a:buChar char="•"/>
        <a:defRPr kumimoji="1" sz="3650" kern="1200">
          <a:solidFill>
            <a:schemeClr val="tx1"/>
          </a:solidFill>
          <a:latin typeface="+mn-lt"/>
          <a:ea typeface="+mn-ea"/>
          <a:cs typeface="+mn-cs"/>
        </a:defRPr>
      </a:lvl9pPr>
    </p:bodyStyle>
    <p:otherStyle>
      <a:defPPr>
        <a:defRPr lang="en-US"/>
      </a:defPPr>
      <a:lvl1pPr marL="0" algn="l" defTabSz="1854037" rtl="0" eaLnBrk="1" latinLnBrk="0" hangingPunct="1">
        <a:defRPr kumimoji="1" sz="3650" kern="1200">
          <a:solidFill>
            <a:schemeClr val="tx1"/>
          </a:solidFill>
          <a:latin typeface="+mn-lt"/>
          <a:ea typeface="+mn-ea"/>
          <a:cs typeface="+mn-cs"/>
        </a:defRPr>
      </a:lvl1pPr>
      <a:lvl2pPr marL="927019" algn="l" defTabSz="1854037" rtl="0" eaLnBrk="1" latinLnBrk="0" hangingPunct="1">
        <a:defRPr kumimoji="1" sz="3650" kern="1200">
          <a:solidFill>
            <a:schemeClr val="tx1"/>
          </a:solidFill>
          <a:latin typeface="+mn-lt"/>
          <a:ea typeface="+mn-ea"/>
          <a:cs typeface="+mn-cs"/>
        </a:defRPr>
      </a:lvl2pPr>
      <a:lvl3pPr marL="1854037" algn="l" defTabSz="1854037" rtl="0" eaLnBrk="1" latinLnBrk="0" hangingPunct="1">
        <a:defRPr kumimoji="1" sz="3650" kern="1200">
          <a:solidFill>
            <a:schemeClr val="tx1"/>
          </a:solidFill>
          <a:latin typeface="+mn-lt"/>
          <a:ea typeface="+mn-ea"/>
          <a:cs typeface="+mn-cs"/>
        </a:defRPr>
      </a:lvl3pPr>
      <a:lvl4pPr marL="2781056" algn="l" defTabSz="1854037" rtl="0" eaLnBrk="1" latinLnBrk="0" hangingPunct="1">
        <a:defRPr kumimoji="1" sz="3650" kern="1200">
          <a:solidFill>
            <a:schemeClr val="tx1"/>
          </a:solidFill>
          <a:latin typeface="+mn-lt"/>
          <a:ea typeface="+mn-ea"/>
          <a:cs typeface="+mn-cs"/>
        </a:defRPr>
      </a:lvl4pPr>
      <a:lvl5pPr marL="3708075" algn="l" defTabSz="1854037" rtl="0" eaLnBrk="1" latinLnBrk="0" hangingPunct="1">
        <a:defRPr kumimoji="1" sz="3650" kern="1200">
          <a:solidFill>
            <a:schemeClr val="tx1"/>
          </a:solidFill>
          <a:latin typeface="+mn-lt"/>
          <a:ea typeface="+mn-ea"/>
          <a:cs typeface="+mn-cs"/>
        </a:defRPr>
      </a:lvl5pPr>
      <a:lvl6pPr marL="4635094" algn="l" defTabSz="1854037" rtl="0" eaLnBrk="1" latinLnBrk="0" hangingPunct="1">
        <a:defRPr kumimoji="1" sz="3650" kern="1200">
          <a:solidFill>
            <a:schemeClr val="tx1"/>
          </a:solidFill>
          <a:latin typeface="+mn-lt"/>
          <a:ea typeface="+mn-ea"/>
          <a:cs typeface="+mn-cs"/>
        </a:defRPr>
      </a:lvl6pPr>
      <a:lvl7pPr marL="5562112" algn="l" defTabSz="1854037" rtl="0" eaLnBrk="1" latinLnBrk="0" hangingPunct="1">
        <a:defRPr kumimoji="1" sz="3650" kern="1200">
          <a:solidFill>
            <a:schemeClr val="tx1"/>
          </a:solidFill>
          <a:latin typeface="+mn-lt"/>
          <a:ea typeface="+mn-ea"/>
          <a:cs typeface="+mn-cs"/>
        </a:defRPr>
      </a:lvl7pPr>
      <a:lvl8pPr marL="6489131" algn="l" defTabSz="1854037" rtl="0" eaLnBrk="1" latinLnBrk="0" hangingPunct="1">
        <a:defRPr kumimoji="1" sz="3650" kern="1200">
          <a:solidFill>
            <a:schemeClr val="tx1"/>
          </a:solidFill>
          <a:latin typeface="+mn-lt"/>
          <a:ea typeface="+mn-ea"/>
          <a:cs typeface="+mn-cs"/>
        </a:defRPr>
      </a:lvl8pPr>
      <a:lvl9pPr marL="7416150" algn="l" defTabSz="1854037" rtl="0" eaLnBrk="1" latinLnBrk="0" hangingPunct="1">
        <a:defRPr kumimoji="1" sz="36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A8B718E-EF4C-1B81-8C74-358BDD9E7129}"/>
              </a:ext>
            </a:extLst>
          </p:cNvPr>
          <p:cNvSpPr/>
          <p:nvPr/>
        </p:nvSpPr>
        <p:spPr>
          <a:xfrm>
            <a:off x="9806878" y="8920863"/>
            <a:ext cx="7443209" cy="386109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正方形/長方形 40">
            <a:extLst>
              <a:ext uri="{FF2B5EF4-FFF2-40B4-BE49-F238E27FC236}">
                <a16:creationId xmlns:a16="http://schemas.microsoft.com/office/drawing/2014/main" id="{3ED71AA9-4032-023C-638C-88BFC17D4DA4}"/>
              </a:ext>
            </a:extLst>
          </p:cNvPr>
          <p:cNvSpPr/>
          <p:nvPr/>
        </p:nvSpPr>
        <p:spPr>
          <a:xfrm>
            <a:off x="2017270" y="8920863"/>
            <a:ext cx="7443209" cy="386109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a:extLst>
              <a:ext uri="{FF2B5EF4-FFF2-40B4-BE49-F238E27FC236}">
                <a16:creationId xmlns:a16="http://schemas.microsoft.com/office/drawing/2014/main" id="{06F4F469-B58D-F702-244B-C5D53B384BC0}"/>
              </a:ext>
            </a:extLst>
          </p:cNvPr>
          <p:cNvSpPr txBox="1"/>
          <p:nvPr/>
        </p:nvSpPr>
        <p:spPr>
          <a:xfrm>
            <a:off x="2709045" y="743059"/>
            <a:ext cx="8944543" cy="1015663"/>
          </a:xfrm>
          <a:prstGeom prst="rect">
            <a:avLst/>
          </a:prstGeom>
          <a:noFill/>
        </p:spPr>
        <p:txBody>
          <a:bodyPr wrap="square" rtlCol="0">
            <a:spAutoFit/>
          </a:bodyPr>
          <a:lstStyle/>
          <a:p>
            <a:r>
              <a:rPr kumimoji="1" lang="ja-JP" altLang="en-US" sz="6000" b="1" dirty="0">
                <a:ln w="28575">
                  <a:noFill/>
                </a:ln>
              </a:rPr>
              <a:t>＼春の引越しシーズン／</a:t>
            </a:r>
          </a:p>
        </p:txBody>
      </p:sp>
      <p:sp>
        <p:nvSpPr>
          <p:cNvPr id="5" name="テキスト ボックス 4">
            <a:extLst>
              <a:ext uri="{FF2B5EF4-FFF2-40B4-BE49-F238E27FC236}">
                <a16:creationId xmlns:a16="http://schemas.microsoft.com/office/drawing/2014/main" id="{CC071FFD-ED7B-D0D5-7647-9B94CAF1FCBC}"/>
              </a:ext>
            </a:extLst>
          </p:cNvPr>
          <p:cNvSpPr txBox="1"/>
          <p:nvPr/>
        </p:nvSpPr>
        <p:spPr>
          <a:xfrm>
            <a:off x="2127651" y="8763703"/>
            <a:ext cx="1218817" cy="1938992"/>
          </a:xfrm>
          <a:prstGeom prst="rect">
            <a:avLst/>
          </a:prstGeom>
          <a:noFill/>
        </p:spPr>
        <p:txBody>
          <a:bodyPr wrap="square" rtlCol="0">
            <a:spAutoFit/>
          </a:bodyPr>
          <a:lstStyle/>
          <a:p>
            <a:r>
              <a:rPr kumimoji="1" lang="ja-JP" altLang="en-US" sz="12000" b="1" dirty="0">
                <a:latin typeface="ＭＳ Ｐゴシック" panose="020B0600070205080204" pitchFamily="50" charset="-128"/>
                <a:ea typeface="ＭＳ Ｐゴシック" panose="020B0600070205080204" pitchFamily="50" charset="-128"/>
              </a:rPr>
              <a:t>３</a:t>
            </a:r>
          </a:p>
        </p:txBody>
      </p:sp>
      <p:sp>
        <p:nvSpPr>
          <p:cNvPr id="6" name="テキスト ボックス 5">
            <a:extLst>
              <a:ext uri="{FF2B5EF4-FFF2-40B4-BE49-F238E27FC236}">
                <a16:creationId xmlns:a16="http://schemas.microsoft.com/office/drawing/2014/main" id="{0F6D437A-CE1D-079B-560B-9914D0E700C6}"/>
              </a:ext>
            </a:extLst>
          </p:cNvPr>
          <p:cNvSpPr txBox="1"/>
          <p:nvPr/>
        </p:nvSpPr>
        <p:spPr>
          <a:xfrm>
            <a:off x="10348177" y="8879543"/>
            <a:ext cx="1069466" cy="1929014"/>
          </a:xfrm>
          <a:prstGeom prst="rect">
            <a:avLst/>
          </a:prstGeom>
          <a:noFill/>
        </p:spPr>
        <p:txBody>
          <a:bodyPr wrap="square" rtlCol="0">
            <a:spAutoFit/>
          </a:bodyPr>
          <a:lstStyle/>
          <a:p>
            <a:r>
              <a:rPr kumimoji="1" lang="ja-JP" altLang="en-US" sz="12000" b="1" dirty="0">
                <a:latin typeface="ＭＳ Ｐゴシック" panose="020B0600070205080204" pitchFamily="50" charset="-128"/>
                <a:ea typeface="ＭＳ Ｐゴシック" panose="020B0600070205080204" pitchFamily="50" charset="-128"/>
              </a:rPr>
              <a:t>３</a:t>
            </a:r>
          </a:p>
        </p:txBody>
      </p:sp>
      <p:sp>
        <p:nvSpPr>
          <p:cNvPr id="8" name="テキスト ボックス 7">
            <a:extLst>
              <a:ext uri="{FF2B5EF4-FFF2-40B4-BE49-F238E27FC236}">
                <a16:creationId xmlns:a16="http://schemas.microsoft.com/office/drawing/2014/main" id="{AE12292A-5BFE-8548-00A3-85E4AF24E387}"/>
              </a:ext>
            </a:extLst>
          </p:cNvPr>
          <p:cNvSpPr txBox="1"/>
          <p:nvPr/>
        </p:nvSpPr>
        <p:spPr>
          <a:xfrm>
            <a:off x="3190308" y="8855444"/>
            <a:ext cx="1185418" cy="2400657"/>
          </a:xfrm>
          <a:prstGeom prst="rect">
            <a:avLst/>
          </a:prstGeom>
          <a:noFill/>
        </p:spPr>
        <p:txBody>
          <a:bodyPr wrap="square" rtlCol="0">
            <a:spAutoFit/>
          </a:bodyPr>
          <a:lstStyle/>
          <a:p>
            <a:r>
              <a:rPr kumimoji="1" lang="en-US" altLang="ja-JP" sz="15000" b="1" dirty="0">
                <a:latin typeface="ＭＳ Ｐゴシック" panose="020B0600070205080204" pitchFamily="50" charset="-128"/>
                <a:ea typeface="ＭＳ Ｐゴシック" panose="020B0600070205080204" pitchFamily="50" charset="-128"/>
              </a:rPr>
              <a:t>/</a:t>
            </a:r>
            <a:endParaRPr kumimoji="1" lang="ja-JP" altLang="en-US" sz="15000" b="1" dirty="0">
              <a:latin typeface="ＭＳ Ｐゴシック" panose="020B0600070205080204" pitchFamily="50" charset="-128"/>
              <a:ea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5232B528-E227-C5BD-0005-527F77E82FF3}"/>
              </a:ext>
            </a:extLst>
          </p:cNvPr>
          <p:cNvSpPr txBox="1"/>
          <p:nvPr/>
        </p:nvSpPr>
        <p:spPr>
          <a:xfrm>
            <a:off x="11572992" y="8922267"/>
            <a:ext cx="1199055" cy="2400657"/>
          </a:xfrm>
          <a:prstGeom prst="rect">
            <a:avLst/>
          </a:prstGeom>
          <a:noFill/>
        </p:spPr>
        <p:txBody>
          <a:bodyPr wrap="square" rtlCol="0">
            <a:spAutoFit/>
          </a:bodyPr>
          <a:lstStyle/>
          <a:p>
            <a:r>
              <a:rPr kumimoji="1" lang="en-US" altLang="ja-JP" sz="15000" b="1" dirty="0">
                <a:latin typeface="ＭＳ Ｐゴシック" panose="020B0600070205080204" pitchFamily="50" charset="-128"/>
                <a:ea typeface="ＭＳ Ｐゴシック" panose="020B0600070205080204" pitchFamily="50" charset="-128"/>
              </a:rPr>
              <a:t>/</a:t>
            </a:r>
            <a:endParaRPr kumimoji="1" lang="ja-JP" altLang="en-US" sz="15000" b="1" dirty="0">
              <a:latin typeface="ＭＳ Ｐゴシック" panose="020B0600070205080204" pitchFamily="50" charset="-128"/>
              <a:ea typeface="ＭＳ Ｐゴシック" panose="020B0600070205080204" pitchFamily="50" charset="-128"/>
            </a:endParaRPr>
          </a:p>
        </p:txBody>
      </p:sp>
      <p:sp>
        <p:nvSpPr>
          <p:cNvPr id="10" name="テキスト ボックス 9">
            <a:extLst>
              <a:ext uri="{FF2B5EF4-FFF2-40B4-BE49-F238E27FC236}">
                <a16:creationId xmlns:a16="http://schemas.microsoft.com/office/drawing/2014/main" id="{FD9E8ACA-F2EA-C459-DD63-A31EB8A6CF43}"/>
              </a:ext>
            </a:extLst>
          </p:cNvPr>
          <p:cNvSpPr txBox="1"/>
          <p:nvPr/>
        </p:nvSpPr>
        <p:spPr>
          <a:xfrm>
            <a:off x="4157529" y="8335900"/>
            <a:ext cx="3895882" cy="3939540"/>
          </a:xfrm>
          <a:prstGeom prst="rect">
            <a:avLst/>
          </a:prstGeom>
          <a:noFill/>
        </p:spPr>
        <p:txBody>
          <a:bodyPr wrap="square" rtlCol="0">
            <a:spAutoFit/>
          </a:bodyPr>
          <a:lstStyle/>
          <a:p>
            <a:r>
              <a:rPr kumimoji="1" lang="en-US" altLang="ja-JP" sz="25000" b="1" dirty="0">
                <a:latin typeface="ＭＳ Ｐゴシック" panose="020B0600070205080204" pitchFamily="50" charset="-128"/>
                <a:ea typeface="ＭＳ Ｐゴシック" panose="020B0600070205080204" pitchFamily="50" charset="-128"/>
              </a:rPr>
              <a:t>22</a:t>
            </a:r>
            <a:endParaRPr kumimoji="1" lang="ja-JP" altLang="en-US" sz="25000" b="1" dirty="0">
              <a:latin typeface="ＭＳ Ｐゴシック" panose="020B0600070205080204" pitchFamily="50" charset="-128"/>
              <a:ea typeface="ＭＳ Ｐゴシック" panose="020B0600070205080204" pitchFamily="50" charset="-128"/>
            </a:endParaRPr>
          </a:p>
        </p:txBody>
      </p:sp>
      <p:sp>
        <p:nvSpPr>
          <p:cNvPr id="11" name="テキスト ボックス 10">
            <a:extLst>
              <a:ext uri="{FF2B5EF4-FFF2-40B4-BE49-F238E27FC236}">
                <a16:creationId xmlns:a16="http://schemas.microsoft.com/office/drawing/2014/main" id="{ADA30014-0DCD-3AA7-E8FD-373CB801C59B}"/>
              </a:ext>
            </a:extLst>
          </p:cNvPr>
          <p:cNvSpPr txBox="1"/>
          <p:nvPr/>
        </p:nvSpPr>
        <p:spPr>
          <a:xfrm>
            <a:off x="12627260" y="8415446"/>
            <a:ext cx="3895882" cy="3939540"/>
          </a:xfrm>
          <a:prstGeom prst="rect">
            <a:avLst/>
          </a:prstGeom>
          <a:noFill/>
        </p:spPr>
        <p:txBody>
          <a:bodyPr wrap="square" rtlCol="0">
            <a:spAutoFit/>
          </a:bodyPr>
          <a:lstStyle/>
          <a:p>
            <a:r>
              <a:rPr kumimoji="1" lang="en-US" altLang="ja-JP" sz="25000" b="1" dirty="0">
                <a:latin typeface="ＭＳ Ｐゴシック" panose="020B0600070205080204" pitchFamily="50" charset="-128"/>
                <a:ea typeface="ＭＳ Ｐゴシック" panose="020B0600070205080204" pitchFamily="50" charset="-128"/>
              </a:rPr>
              <a:t>29</a:t>
            </a:r>
            <a:endParaRPr kumimoji="1" lang="ja-JP" altLang="en-US" sz="25000" b="1" dirty="0">
              <a:latin typeface="ＭＳ Ｐゴシック" panose="020B0600070205080204" pitchFamily="50" charset="-128"/>
              <a:ea typeface="ＭＳ Ｐゴシック" panose="020B0600070205080204" pitchFamily="50" charset="-128"/>
            </a:endParaRPr>
          </a:p>
        </p:txBody>
      </p:sp>
      <p:sp>
        <p:nvSpPr>
          <p:cNvPr id="15" name="テキスト ボックス 14">
            <a:extLst>
              <a:ext uri="{FF2B5EF4-FFF2-40B4-BE49-F238E27FC236}">
                <a16:creationId xmlns:a16="http://schemas.microsoft.com/office/drawing/2014/main" id="{5A59E4D2-61B4-CD78-B7A8-2EF0142183B3}"/>
              </a:ext>
            </a:extLst>
          </p:cNvPr>
          <p:cNvSpPr txBox="1"/>
          <p:nvPr/>
        </p:nvSpPr>
        <p:spPr>
          <a:xfrm>
            <a:off x="3903758" y="1205912"/>
            <a:ext cx="11731687" cy="7848302"/>
          </a:xfrm>
          <a:prstGeom prst="rect">
            <a:avLst/>
          </a:prstGeom>
          <a:noFill/>
        </p:spPr>
        <p:txBody>
          <a:bodyPr wrap="square">
            <a:spAutoFit/>
          </a:bodyPr>
          <a:lstStyle/>
          <a:p>
            <a:r>
              <a:rPr kumimoji="1" lang="ja-JP" altLang="en-US" sz="16800" dirty="0">
                <a:ln w="57150">
                  <a:solidFill>
                    <a:schemeClr val="bg1"/>
                  </a:solidFill>
                </a:ln>
                <a:solidFill>
                  <a:srgbClr val="F34F66"/>
                </a:solidFill>
                <a:effectLst>
                  <a:outerShdw blurRad="38100" dist="19050" dir="2700000" algn="tl" rotWithShape="0">
                    <a:schemeClr val="dk1">
                      <a:alpha val="40000"/>
                    </a:schemeClr>
                  </a:outerShdw>
                </a:effectLst>
                <a:latin typeface="HG創英角ｺﾞｼｯｸUB" panose="020B0909000000000000" pitchFamily="49" charset="-128"/>
                <a:ea typeface="HG創英角ｺﾞｼｯｸUB" panose="020B0909000000000000" pitchFamily="49" charset="-128"/>
              </a:rPr>
              <a:t>日曜日</a:t>
            </a:r>
            <a:r>
              <a:rPr kumimoji="1" lang="ja-JP" altLang="en-US" sz="16800" dirty="0">
                <a:ln w="57150">
                  <a:solidFill>
                    <a:schemeClr val="bg1"/>
                  </a:solidFill>
                </a:ln>
                <a:effectLst>
                  <a:outerShdw blurRad="38100" dist="19050" dir="2700000" algn="tl" rotWithShape="0">
                    <a:schemeClr val="dk1">
                      <a:alpha val="40000"/>
                    </a:schemeClr>
                  </a:outerShdw>
                </a:effectLst>
                <a:latin typeface="HG創英角ｺﾞｼｯｸUB" panose="020B0909000000000000" pitchFamily="49" charset="-128"/>
                <a:ea typeface="HG創英角ｺﾞｼｯｸUB" panose="020B0909000000000000" pitchFamily="49" charset="-128"/>
              </a:rPr>
              <a:t>も</a:t>
            </a:r>
            <a:endParaRPr kumimoji="1" lang="en-US" altLang="ja-JP" sz="16800" dirty="0">
              <a:ln w="57150">
                <a:solidFill>
                  <a:schemeClr val="bg1"/>
                </a:solidFill>
              </a:ln>
              <a:effectLst>
                <a:outerShdw blurRad="38100" dist="19050" dir="2700000" algn="tl" rotWithShape="0">
                  <a:schemeClr val="dk1">
                    <a:alpha val="40000"/>
                  </a:schemeClr>
                </a:outerShdw>
              </a:effectLst>
              <a:latin typeface="HG創英角ｺﾞｼｯｸUB" panose="020B0909000000000000" pitchFamily="49" charset="-128"/>
              <a:ea typeface="HG創英角ｺﾞｼｯｸUB" panose="020B0909000000000000" pitchFamily="49" charset="-128"/>
            </a:endParaRPr>
          </a:p>
          <a:p>
            <a:r>
              <a:rPr kumimoji="1" lang="ja-JP" altLang="en-US" sz="16800" dirty="0">
                <a:ln w="57150">
                  <a:solidFill>
                    <a:schemeClr val="bg1"/>
                  </a:solidFill>
                </a:ln>
                <a:solidFill>
                  <a:srgbClr val="00B050"/>
                </a:solidFill>
                <a:effectLst>
                  <a:outerShdw blurRad="38100" dist="19050" dir="2700000" algn="tl" rotWithShape="0">
                    <a:schemeClr val="dk1">
                      <a:alpha val="40000"/>
                    </a:schemeClr>
                  </a:outerShdw>
                </a:effectLst>
                <a:latin typeface="HG創英角ｺﾞｼｯｸUB" panose="020B0909000000000000" pitchFamily="49" charset="-128"/>
                <a:ea typeface="HG創英角ｺﾞｼｯｸUB" panose="020B0909000000000000" pitchFamily="49" charset="-128"/>
              </a:rPr>
              <a:t>区役所開庁</a:t>
            </a:r>
            <a:r>
              <a:rPr kumimoji="1" lang="ja-JP" altLang="en-US" sz="16800" dirty="0">
                <a:ln w="57150">
                  <a:solidFill>
                    <a:schemeClr val="bg1"/>
                  </a:solidFill>
                </a:ln>
                <a:effectLst>
                  <a:outerShdw blurRad="38100" dist="19050" dir="2700000" algn="tl" rotWithShape="0">
                    <a:schemeClr val="dk1">
                      <a:alpha val="40000"/>
                    </a:schemeClr>
                  </a:outerShdw>
                </a:effectLst>
                <a:latin typeface="HG創英角ｺﾞｼｯｸUB" panose="020B0909000000000000" pitchFamily="49" charset="-128"/>
                <a:ea typeface="HG創英角ｺﾞｼｯｸUB" panose="020B0909000000000000" pitchFamily="49" charset="-128"/>
              </a:rPr>
              <a:t>しています</a:t>
            </a:r>
          </a:p>
        </p:txBody>
      </p:sp>
      <p:pic>
        <p:nvPicPr>
          <p:cNvPr id="21" name="図 20">
            <a:extLst>
              <a:ext uri="{FF2B5EF4-FFF2-40B4-BE49-F238E27FC236}">
                <a16:creationId xmlns:a16="http://schemas.microsoft.com/office/drawing/2014/main" id="{DA2414DC-D2B5-BC8E-524B-F26EC1D8BF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310" y="113118"/>
            <a:ext cx="2314543" cy="786697"/>
          </a:xfrm>
          <a:prstGeom prst="rect">
            <a:avLst/>
          </a:prstGeom>
        </p:spPr>
      </p:pic>
      <p:sp>
        <p:nvSpPr>
          <p:cNvPr id="22" name="テキスト ボックス 21">
            <a:extLst>
              <a:ext uri="{FF2B5EF4-FFF2-40B4-BE49-F238E27FC236}">
                <a16:creationId xmlns:a16="http://schemas.microsoft.com/office/drawing/2014/main" id="{4489AFCE-3F2B-36FD-6B52-531FDAA87008}"/>
              </a:ext>
            </a:extLst>
          </p:cNvPr>
          <p:cNvSpPr txBox="1"/>
          <p:nvPr/>
        </p:nvSpPr>
        <p:spPr>
          <a:xfrm>
            <a:off x="2051244" y="11892792"/>
            <a:ext cx="7506862" cy="830997"/>
          </a:xfrm>
          <a:prstGeom prst="rect">
            <a:avLst/>
          </a:prstGeom>
          <a:noFill/>
        </p:spPr>
        <p:txBody>
          <a:bodyPr wrap="square" rtlCol="0">
            <a:spAutoFit/>
          </a:bodyPr>
          <a:lstStyle/>
          <a:p>
            <a:pPr algn="dist"/>
            <a:r>
              <a:rPr lang="en-US" altLang="ja-JP" sz="4800" spc="-579" dirty="0">
                <a:latin typeface="HG創英角ｺﾞｼｯｸUB" panose="020B0909000000000000" pitchFamily="49" charset="-128"/>
                <a:ea typeface="HG創英角ｺﾞｼｯｸUB" panose="020B0909000000000000" pitchFamily="49" charset="-128"/>
              </a:rPr>
              <a:t>〈</a:t>
            </a:r>
            <a:r>
              <a:rPr lang="zh-TW" altLang="en-US" sz="4800" spc="-579" dirty="0">
                <a:latin typeface="HG創英角ｺﾞｼｯｸUB" panose="020B0909000000000000" pitchFamily="49" charset="-128"/>
                <a:ea typeface="HG創英角ｺﾞｼｯｸUB" panose="020B0909000000000000" pitchFamily="49" charset="-128"/>
              </a:rPr>
              <a:t>毎月</a:t>
            </a:r>
            <a:r>
              <a:rPr lang="zh-TW" altLang="en-US" sz="4800" spc="-290" dirty="0">
                <a:latin typeface="HG創英角ｺﾞｼｯｸUB" panose="020B0909000000000000" pitchFamily="49" charset="-128"/>
                <a:ea typeface="HG創英角ｺﾞｼｯｸUB" panose="020B0909000000000000" pitchFamily="49" charset="-128"/>
              </a:rPr>
              <a:t>開庁</a:t>
            </a:r>
            <a:r>
              <a:rPr lang="zh-TW" altLang="en-US" sz="4800" spc="-579" dirty="0">
                <a:latin typeface="HG創英角ｺﾞｼｯｸUB" panose="020B0909000000000000" pitchFamily="49" charset="-128"/>
                <a:ea typeface="HG創英角ｺﾞｼｯｸUB" panose="020B0909000000000000" pitchFamily="49" charset="-128"/>
              </a:rPr>
              <a:t>日</a:t>
            </a:r>
            <a:r>
              <a:rPr lang="en-US" altLang="zh-TW" sz="4800" spc="-290" dirty="0">
                <a:latin typeface="HG創英角ｺﾞｼｯｸUB" panose="020B0909000000000000" pitchFamily="49" charset="-128"/>
                <a:ea typeface="HG創英角ｺﾞｼｯｸUB" panose="020B0909000000000000" pitchFamily="49" charset="-128"/>
              </a:rPr>
              <a:t>(</a:t>
            </a:r>
            <a:r>
              <a:rPr lang="zh-TW" altLang="en-US" sz="4800" spc="-290" dirty="0">
                <a:latin typeface="HG創英角ｺﾞｼｯｸUB" panose="020B0909000000000000" pitchFamily="49" charset="-128"/>
                <a:ea typeface="HG創英角ｺﾞｼｯｸUB" panose="020B0909000000000000" pitchFamily="49" charset="-128"/>
              </a:rPr>
              <a:t>第</a:t>
            </a:r>
            <a:r>
              <a:rPr lang="zh-TW" altLang="en-US" sz="4800" spc="-579" dirty="0">
                <a:latin typeface="HG創英角ｺﾞｼｯｸUB" panose="020B0909000000000000" pitchFamily="49" charset="-128"/>
                <a:ea typeface="HG創英角ｺﾞｼｯｸUB" panose="020B0909000000000000" pitchFamily="49" charset="-128"/>
              </a:rPr>
              <a:t>４日曜日</a:t>
            </a:r>
            <a:r>
              <a:rPr lang="en-US" altLang="zh-TW" sz="4800" spc="-579" dirty="0">
                <a:latin typeface="HG創英角ｺﾞｼｯｸUB" panose="020B0909000000000000" pitchFamily="49" charset="-128"/>
                <a:ea typeface="HG創英角ｺﾞｼｯｸUB" panose="020B0909000000000000" pitchFamily="49" charset="-128"/>
              </a:rPr>
              <a:t>)</a:t>
            </a:r>
            <a:r>
              <a:rPr lang="en-US" altLang="ja-JP" sz="4800" spc="-579" dirty="0">
                <a:latin typeface="HG創英角ｺﾞｼｯｸUB" panose="020B0909000000000000" pitchFamily="49" charset="-128"/>
                <a:ea typeface="HG創英角ｺﾞｼｯｸUB" panose="020B0909000000000000" pitchFamily="49" charset="-128"/>
              </a:rPr>
              <a:t>〉</a:t>
            </a:r>
            <a:endParaRPr lang="ja-JP" altLang="en-US" sz="4800" spc="-579" dirty="0">
              <a:latin typeface="HG創英角ｺﾞｼｯｸUB" panose="020B0909000000000000" pitchFamily="49" charset="-128"/>
              <a:ea typeface="HG創英角ｺﾞｼｯｸUB" panose="020B0909000000000000" pitchFamily="49" charset="-128"/>
            </a:endParaRPr>
          </a:p>
        </p:txBody>
      </p:sp>
      <p:sp>
        <p:nvSpPr>
          <p:cNvPr id="24" name="テキスト ボックス 23">
            <a:extLst>
              <a:ext uri="{FF2B5EF4-FFF2-40B4-BE49-F238E27FC236}">
                <a16:creationId xmlns:a16="http://schemas.microsoft.com/office/drawing/2014/main" id="{3FEEFEA7-84EA-DF52-EDEA-1ACE0737CA51}"/>
              </a:ext>
            </a:extLst>
          </p:cNvPr>
          <p:cNvSpPr txBox="1"/>
          <p:nvPr/>
        </p:nvSpPr>
        <p:spPr>
          <a:xfrm>
            <a:off x="11624377" y="11931893"/>
            <a:ext cx="4568125" cy="830997"/>
          </a:xfrm>
          <a:prstGeom prst="rect">
            <a:avLst/>
          </a:prstGeom>
          <a:noFill/>
        </p:spPr>
        <p:txBody>
          <a:bodyPr wrap="square" rtlCol="0">
            <a:spAutoFit/>
          </a:bodyPr>
          <a:lstStyle/>
          <a:p>
            <a:r>
              <a:rPr lang="en-US" altLang="ja-JP" sz="4800" spc="-579" dirty="0">
                <a:latin typeface="HG創英角ｺﾞｼｯｸUB" panose="020B0909000000000000" pitchFamily="49" charset="-128"/>
                <a:ea typeface="HG創英角ｺﾞｼｯｸUB" panose="020B0909000000000000" pitchFamily="49" charset="-128"/>
              </a:rPr>
              <a:t>〈</a:t>
            </a:r>
            <a:r>
              <a:rPr lang="ja-JP" altLang="en-US" sz="4800" dirty="0">
                <a:latin typeface="HG創英角ｺﾞｼｯｸUB" panose="020B0909000000000000" pitchFamily="49" charset="-128"/>
                <a:ea typeface="HG創英角ｺﾞｼｯｸUB" panose="020B0909000000000000" pitchFamily="49" charset="-128"/>
              </a:rPr>
              <a:t>臨時開庁日</a:t>
            </a:r>
            <a:r>
              <a:rPr lang="en-US" altLang="ja-JP" sz="4800" dirty="0">
                <a:latin typeface="HG創英角ｺﾞｼｯｸUB" panose="020B0909000000000000" pitchFamily="49" charset="-128"/>
                <a:ea typeface="HG創英角ｺﾞｼｯｸUB" panose="020B0909000000000000" pitchFamily="49" charset="-128"/>
              </a:rPr>
              <a:t>〉</a:t>
            </a:r>
            <a:endParaRPr lang="ja-JP" altLang="en-US" sz="4800" dirty="0">
              <a:latin typeface="HG創英角ｺﾞｼｯｸUB" panose="020B0909000000000000" pitchFamily="49" charset="-128"/>
              <a:ea typeface="HG創英角ｺﾞｼｯｸUB" panose="020B0909000000000000" pitchFamily="49" charset="-128"/>
            </a:endParaRPr>
          </a:p>
        </p:txBody>
      </p:sp>
      <p:sp>
        <p:nvSpPr>
          <p:cNvPr id="26" name="楕円 25">
            <a:extLst>
              <a:ext uri="{FF2B5EF4-FFF2-40B4-BE49-F238E27FC236}">
                <a16:creationId xmlns:a16="http://schemas.microsoft.com/office/drawing/2014/main" id="{C3B5B9ED-A5CA-4983-0D68-6FF1F94E0737}"/>
              </a:ext>
            </a:extLst>
          </p:cNvPr>
          <p:cNvSpPr/>
          <p:nvPr/>
        </p:nvSpPr>
        <p:spPr>
          <a:xfrm>
            <a:off x="7894438" y="10534284"/>
            <a:ext cx="1199055" cy="1143364"/>
          </a:xfrm>
          <a:prstGeom prst="ellipse">
            <a:avLst/>
          </a:prstGeom>
          <a:solidFill>
            <a:srgbClr val="F34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5ABD9C40-FC35-2F2C-8BC7-7AC3974AC302}"/>
              </a:ext>
            </a:extLst>
          </p:cNvPr>
          <p:cNvSpPr/>
          <p:nvPr/>
        </p:nvSpPr>
        <p:spPr>
          <a:xfrm>
            <a:off x="15985582" y="10535473"/>
            <a:ext cx="1199055" cy="1143364"/>
          </a:xfrm>
          <a:prstGeom prst="ellipse">
            <a:avLst/>
          </a:prstGeom>
          <a:solidFill>
            <a:srgbClr val="F34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AF66C721-5D71-2450-CFEE-DCDFF3C6ADCC}"/>
              </a:ext>
            </a:extLst>
          </p:cNvPr>
          <p:cNvSpPr txBox="1"/>
          <p:nvPr/>
        </p:nvSpPr>
        <p:spPr>
          <a:xfrm>
            <a:off x="8030609" y="10663173"/>
            <a:ext cx="1209368" cy="1015663"/>
          </a:xfrm>
          <a:prstGeom prst="rect">
            <a:avLst/>
          </a:prstGeom>
          <a:noFill/>
        </p:spPr>
        <p:txBody>
          <a:bodyPr wrap="square" rtlCol="0">
            <a:spAutoFit/>
          </a:bodyPr>
          <a:lstStyle/>
          <a:p>
            <a:r>
              <a:rPr kumimoji="1" lang="ja-JP" altLang="en-US" sz="6000" b="1" dirty="0">
                <a:solidFill>
                  <a:schemeClr val="bg1"/>
                </a:solidFill>
              </a:rPr>
              <a:t>日</a:t>
            </a:r>
          </a:p>
        </p:txBody>
      </p:sp>
      <p:sp>
        <p:nvSpPr>
          <p:cNvPr id="29" name="テキスト ボックス 28">
            <a:extLst>
              <a:ext uri="{FF2B5EF4-FFF2-40B4-BE49-F238E27FC236}">
                <a16:creationId xmlns:a16="http://schemas.microsoft.com/office/drawing/2014/main" id="{9C584F67-2070-0935-3C90-4B6EF4AF55FD}"/>
              </a:ext>
            </a:extLst>
          </p:cNvPr>
          <p:cNvSpPr txBox="1"/>
          <p:nvPr/>
        </p:nvSpPr>
        <p:spPr>
          <a:xfrm>
            <a:off x="16071635" y="10663174"/>
            <a:ext cx="1209368" cy="1015663"/>
          </a:xfrm>
          <a:prstGeom prst="rect">
            <a:avLst/>
          </a:prstGeom>
          <a:noFill/>
        </p:spPr>
        <p:txBody>
          <a:bodyPr wrap="square" rtlCol="0">
            <a:spAutoFit/>
          </a:bodyPr>
          <a:lstStyle/>
          <a:p>
            <a:r>
              <a:rPr kumimoji="1" lang="ja-JP" altLang="en-US" sz="6000" b="1" dirty="0">
                <a:solidFill>
                  <a:schemeClr val="bg1"/>
                </a:solidFill>
              </a:rPr>
              <a:t>日</a:t>
            </a:r>
          </a:p>
        </p:txBody>
      </p:sp>
      <p:sp>
        <p:nvSpPr>
          <p:cNvPr id="31" name="正方形/長方形 30">
            <a:extLst>
              <a:ext uri="{FF2B5EF4-FFF2-40B4-BE49-F238E27FC236}">
                <a16:creationId xmlns:a16="http://schemas.microsoft.com/office/drawing/2014/main" id="{D612F525-BD72-1312-8622-5E29EA0786ED}"/>
              </a:ext>
            </a:extLst>
          </p:cNvPr>
          <p:cNvSpPr/>
          <p:nvPr/>
        </p:nvSpPr>
        <p:spPr>
          <a:xfrm>
            <a:off x="465310" y="13900482"/>
            <a:ext cx="17549332" cy="1170003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テキスト ボックス 35">
            <a:extLst>
              <a:ext uri="{FF2B5EF4-FFF2-40B4-BE49-F238E27FC236}">
                <a16:creationId xmlns:a16="http://schemas.microsoft.com/office/drawing/2014/main" id="{A9CC6B35-6405-3147-20AF-BA5CEB7E075E}"/>
              </a:ext>
            </a:extLst>
          </p:cNvPr>
          <p:cNvSpPr txBox="1"/>
          <p:nvPr/>
        </p:nvSpPr>
        <p:spPr>
          <a:xfrm>
            <a:off x="5303114" y="12940367"/>
            <a:ext cx="8653518" cy="830997"/>
          </a:xfrm>
          <a:prstGeom prst="rect">
            <a:avLst/>
          </a:prstGeom>
          <a:solidFill>
            <a:srgbClr val="97FFFF"/>
          </a:solidFill>
        </p:spPr>
        <p:txBody>
          <a:bodyPr wrap="square" rtlCol="0">
            <a:spAutoFit/>
          </a:bodyPr>
          <a:lstStyle/>
          <a:p>
            <a:r>
              <a:rPr lang="ja-JP" altLang="en-US" sz="4800" kern="100" spc="-579" dirty="0">
                <a:latin typeface="HG創英角ｺﾞｼｯｸUB" panose="020B0909000000000000" pitchFamily="49" charset="-128"/>
                <a:ea typeface="HG創英角ｺﾞｼｯｸUB" panose="020B0909000000000000" pitchFamily="49" charset="-128"/>
                <a:cs typeface="Calibri"/>
              </a:rPr>
              <a:t>９時～</a:t>
            </a:r>
            <a:r>
              <a:rPr lang="en-US" altLang="ja-JP" sz="4800" kern="100" spc="-579" dirty="0">
                <a:latin typeface="HGS創英角ｺﾞｼｯｸUB" panose="020B0900000000000000" pitchFamily="50" charset="-128"/>
                <a:ea typeface="HGS創英角ｺﾞｼｯｸUB" panose="020B0900000000000000" pitchFamily="50" charset="-128"/>
                <a:cs typeface="Calibri"/>
              </a:rPr>
              <a:t>17</a:t>
            </a:r>
            <a:r>
              <a:rPr lang="ja-JP" altLang="en-US" sz="4800" kern="100" spc="-579" dirty="0">
                <a:latin typeface="HG創英角ｺﾞｼｯｸUB" panose="020B0909000000000000" pitchFamily="49" charset="-128"/>
                <a:ea typeface="HG創英角ｺﾞｼｯｸUB" panose="020B0909000000000000" pitchFamily="49" charset="-128"/>
                <a:cs typeface="Calibri"/>
              </a:rPr>
              <a:t>時</a:t>
            </a:r>
            <a:r>
              <a:rPr lang="en-US" altLang="ja-JP" sz="4800" kern="100" spc="-579" dirty="0">
                <a:latin typeface="HGS創英角ｺﾞｼｯｸUB" panose="020B0900000000000000" pitchFamily="50" charset="-128"/>
                <a:ea typeface="HGS創英角ｺﾞｼｯｸUB" panose="020B0900000000000000" pitchFamily="50" charset="-128"/>
                <a:cs typeface="Calibri"/>
              </a:rPr>
              <a:t>30</a:t>
            </a:r>
            <a:r>
              <a:rPr lang="ja-JP" altLang="en-US" sz="4800" kern="100" spc="-579" dirty="0">
                <a:latin typeface="HGS創英角ｺﾞｼｯｸUB" panose="020B0900000000000000" pitchFamily="50" charset="-128"/>
                <a:ea typeface="HGS創英角ｺﾞｼｯｸUB" panose="020B0900000000000000" pitchFamily="50" charset="-128"/>
                <a:cs typeface="Calibri"/>
              </a:rPr>
              <a:t>分（出張所は除く）</a:t>
            </a:r>
            <a:endParaRPr lang="ja-JP" altLang="en-US" sz="4800" kern="100" spc="-579" dirty="0">
              <a:latin typeface="HG創英角ｺﾞｼｯｸUB" panose="020B0909000000000000" pitchFamily="49" charset="-128"/>
              <a:ea typeface="HG創英角ｺﾞｼｯｸUB" panose="020B0909000000000000" pitchFamily="49" charset="-128"/>
              <a:cs typeface="Calibri"/>
            </a:endParaRPr>
          </a:p>
        </p:txBody>
      </p:sp>
      <p:pic>
        <p:nvPicPr>
          <p:cNvPr id="37" name="Picture 2">
            <a:extLst>
              <a:ext uri="{FF2B5EF4-FFF2-40B4-BE49-F238E27FC236}">
                <a16:creationId xmlns:a16="http://schemas.microsoft.com/office/drawing/2014/main" id="{7D36E797-D67F-D4FA-1245-CC7E500618E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508" b="98985" l="9694" r="89796">
                        <a14:foregroundMark x1="58673" y1="7107" x2="58673" y2="7107"/>
                        <a14:foregroundMark x1="64796" y1="7107" x2="64796" y2="7107"/>
                        <a14:foregroundMark x1="39286" y1="10660" x2="44388" y2="27411"/>
                        <a14:foregroundMark x1="56122" y1="8122" x2="64796" y2="23858"/>
                        <a14:foregroundMark x1="53571" y1="40102" x2="36735" y2="40102"/>
                        <a14:foregroundMark x1="36735" y1="4569" x2="41837" y2="22335"/>
                        <a14:foregroundMark x1="71429" y1="49239" x2="67347" y2="59391"/>
                        <a14:foregroundMark x1="71429" y1="46701" x2="32143" y2="48223"/>
                        <a14:foregroundMark x1="32143" y1="48223" x2="67347" y2="60914"/>
                        <a14:foregroundMark x1="24617" y1="67181" x2="26531" y2="71066"/>
                        <a14:foregroundMark x1="13776" y1="45178" x2="16425" y2="50554"/>
                        <a14:foregroundMark x1="33163" y1="68528" x2="64286" y2="90863"/>
                        <a14:foregroundMark x1="64286" y1="90863" x2="35714" y2="68528"/>
                        <a14:foregroundMark x1="71429" y1="81218" x2="61224" y2="83756"/>
                        <a14:foregroundMark x1="35714" y1="93909" x2="52041" y2="81218"/>
                        <a14:foregroundMark x1="23980" y1="83756" x2="22133" y2="77326"/>
                        <a14:foregroundMark x1="34694" y1="98985" x2="38265" y2="97462"/>
                        <a14:foregroundMark x1="59184" y1="1523" x2="62755" y2="508"/>
                        <a14:backgroundMark x1="14796" y1="21320" x2="14796" y2="21320"/>
                        <a14:backgroundMark x1="16327" y1="13198" x2="11224" y2="24873"/>
                        <a14:backgroundMark x1="19388" y1="53807" x2="19388" y2="55330"/>
                        <a14:backgroundMark x1="17857" y1="53807" x2="20408" y2="58376"/>
                        <a14:backgroundMark x1="17857" y1="52792" x2="15306" y2="52792"/>
                        <a14:backgroundMark x1="21429" y1="59898" x2="17857" y2="59898"/>
                        <a14:backgroundMark x1="20918" y1="71066" x2="20918" y2="76650"/>
                        <a14:backgroundMark x1="20408" y1="70558" x2="16837" y2="69036"/>
                      </a14:backgroundRemoval>
                    </a14:imgEffect>
                  </a14:imgLayer>
                </a14:imgProps>
              </a:ext>
              <a:ext uri="{28A0092B-C50C-407E-A947-70E740481C1C}">
                <a14:useLocalDpi xmlns:a14="http://schemas.microsoft.com/office/drawing/2010/main" val="0"/>
              </a:ext>
            </a:extLst>
          </a:blip>
          <a:srcRect/>
          <a:stretch>
            <a:fillRect/>
          </a:stretch>
        </p:blipFill>
        <p:spPr bwMode="auto">
          <a:xfrm>
            <a:off x="1056213" y="23913369"/>
            <a:ext cx="1465477" cy="1394854"/>
          </a:xfrm>
          <a:prstGeom prst="rect">
            <a:avLst/>
          </a:prstGeom>
          <a:noFill/>
          <a:extLst>
            <a:ext uri="{909E8E84-426E-40DD-AFC4-6F175D3DCCD1}">
              <a14:hiddenFill xmlns:a14="http://schemas.microsoft.com/office/drawing/2010/main">
                <a:solidFill>
                  <a:srgbClr val="FFFFFF"/>
                </a:solidFill>
              </a14:hiddenFill>
            </a:ext>
          </a:extLst>
        </p:spPr>
      </p:pic>
      <p:sp>
        <p:nvSpPr>
          <p:cNvPr id="40" name="テキスト ボックス 39">
            <a:extLst>
              <a:ext uri="{FF2B5EF4-FFF2-40B4-BE49-F238E27FC236}">
                <a16:creationId xmlns:a16="http://schemas.microsoft.com/office/drawing/2014/main" id="{5D25DF76-CAB1-FEE2-C986-0A01B34BB81E}"/>
              </a:ext>
            </a:extLst>
          </p:cNvPr>
          <p:cNvSpPr txBox="1"/>
          <p:nvPr/>
        </p:nvSpPr>
        <p:spPr>
          <a:xfrm>
            <a:off x="2751029" y="23064860"/>
            <a:ext cx="14333227" cy="2276201"/>
          </a:xfrm>
          <a:prstGeom prst="rect">
            <a:avLst/>
          </a:prstGeom>
          <a:noFill/>
        </p:spPr>
        <p:txBody>
          <a:bodyPr wrap="square" rtlCol="0">
            <a:spAutoFit/>
          </a:bodyPr>
          <a:lstStyle/>
          <a:p>
            <a:pPr>
              <a:lnSpc>
                <a:spcPts val="2880"/>
              </a:lnSpc>
            </a:pPr>
            <a:endParaRPr lang="en-US" altLang="ja-JP" sz="2400" dirty="0">
              <a:solidFill>
                <a:sysClr val="windowText" lastClr="000000"/>
              </a:solidFill>
              <a:latin typeface="HG創英角ｺﾞｼｯｸUB" panose="020B0909000000000000" pitchFamily="49" charset="-128"/>
              <a:ea typeface="HG創英角ｺﾞｼｯｸUB" panose="020B0909000000000000" pitchFamily="49" charset="-128"/>
            </a:endParaRPr>
          </a:p>
          <a:p>
            <a:pPr>
              <a:lnSpc>
                <a:spcPts val="2880"/>
              </a:lnSpc>
            </a:pPr>
            <a:r>
              <a:rPr lang="ja-JP" altLang="en-US" sz="2100" dirty="0">
                <a:solidFill>
                  <a:sysClr val="windowText" lastClr="000000"/>
                </a:solidFill>
                <a:latin typeface="HG創英角ｺﾞｼｯｸUB" panose="020B0909000000000000" pitchFamily="49" charset="-128"/>
                <a:ea typeface="HG創英角ｺﾞｼｯｸUB" panose="020B0909000000000000" pitchFamily="49" charset="-128"/>
              </a:rPr>
              <a:t>マイナンバーカードまたはスマホ用電子証明書を搭載したスマートフォンを</a:t>
            </a:r>
            <a:endParaRPr lang="en-US" altLang="ja-JP" sz="2100" dirty="0">
              <a:solidFill>
                <a:sysClr val="windowText" lastClr="000000"/>
              </a:solidFill>
              <a:latin typeface="HG創英角ｺﾞｼｯｸUB" panose="020B0909000000000000" pitchFamily="49" charset="-128"/>
              <a:ea typeface="HG創英角ｺﾞｼｯｸUB" panose="020B0909000000000000" pitchFamily="49" charset="-128"/>
            </a:endParaRPr>
          </a:p>
          <a:p>
            <a:pPr>
              <a:lnSpc>
                <a:spcPts val="2880"/>
              </a:lnSpc>
            </a:pPr>
            <a:r>
              <a:rPr lang="ja-JP" altLang="en-US" sz="2100" dirty="0">
                <a:solidFill>
                  <a:sysClr val="windowText" lastClr="000000"/>
                </a:solidFill>
                <a:latin typeface="HG創英角ｺﾞｼｯｸUB" panose="020B0909000000000000" pitchFamily="49" charset="-128"/>
                <a:ea typeface="HG創英角ｺﾞｼｯｸUB" panose="020B0909000000000000" pitchFamily="49" charset="-128"/>
              </a:rPr>
              <a:t>お持ちの大阪市民の方は、お近くのコンビニエンスストアで住民票の写しや</a:t>
            </a:r>
            <a:endParaRPr lang="en-US" altLang="ja-JP" sz="2100" dirty="0">
              <a:solidFill>
                <a:sysClr val="windowText" lastClr="000000"/>
              </a:solidFill>
              <a:latin typeface="HG創英角ｺﾞｼｯｸUB" panose="020B0909000000000000" pitchFamily="49" charset="-128"/>
              <a:ea typeface="HG創英角ｺﾞｼｯｸUB" panose="020B0909000000000000" pitchFamily="49" charset="-128"/>
            </a:endParaRPr>
          </a:p>
          <a:p>
            <a:pPr>
              <a:lnSpc>
                <a:spcPts val="2880"/>
              </a:lnSpc>
            </a:pPr>
            <a:r>
              <a:rPr lang="ja-JP" altLang="en-US" sz="2100" dirty="0">
                <a:solidFill>
                  <a:sysClr val="windowText" lastClr="000000"/>
                </a:solidFill>
                <a:latin typeface="HG創英角ｺﾞｼｯｸUB" panose="020B0909000000000000" pitchFamily="49" charset="-128"/>
                <a:ea typeface="HG創英角ｺﾞｼｯｸUB" panose="020B0909000000000000" pitchFamily="49" charset="-128"/>
              </a:rPr>
              <a:t>印鑑登録証明書、戸籍全部（個人）事項証明書など各種証明書を取得できます。</a:t>
            </a:r>
            <a:endParaRPr lang="en-US" altLang="ja-JP" sz="2100" dirty="0">
              <a:solidFill>
                <a:sysClr val="windowText" lastClr="000000"/>
              </a:solidFill>
              <a:latin typeface="HG創英角ｺﾞｼｯｸUB" panose="020B0909000000000000" pitchFamily="49" charset="-128"/>
              <a:ea typeface="HG創英角ｺﾞｼｯｸUB" panose="020B0909000000000000" pitchFamily="49" charset="-128"/>
            </a:endParaRPr>
          </a:p>
          <a:p>
            <a:pPr>
              <a:lnSpc>
                <a:spcPts val="2880"/>
              </a:lnSpc>
            </a:pPr>
            <a:r>
              <a:rPr lang="ja-JP" altLang="ja-JP" sz="2100" dirty="0">
                <a:solidFill>
                  <a:sysClr val="windowText" lastClr="000000"/>
                </a:solidFill>
                <a:latin typeface="HG創英角ｺﾞｼｯｸUB" panose="020B0909000000000000" pitchFamily="49" charset="-128"/>
                <a:ea typeface="HG創英角ｺﾞｼｯｸUB" panose="020B0909000000000000" pitchFamily="49" charset="-128"/>
              </a:rPr>
              <a:t>（午前</a:t>
            </a:r>
            <a:r>
              <a:rPr lang="ja-JP" altLang="en-US" sz="2100" dirty="0">
                <a:solidFill>
                  <a:sysClr val="windowText" lastClr="000000"/>
                </a:solidFill>
                <a:latin typeface="HG創英角ｺﾞｼｯｸUB" panose="020B0909000000000000" pitchFamily="49" charset="-128"/>
                <a:ea typeface="HG創英角ｺﾞｼｯｸUB" panose="020B0909000000000000" pitchFamily="49" charset="-128"/>
              </a:rPr>
              <a:t>６</a:t>
            </a:r>
            <a:r>
              <a:rPr lang="ja-JP" altLang="ja-JP" sz="2100" dirty="0">
                <a:solidFill>
                  <a:sysClr val="windowText" lastClr="000000"/>
                </a:solidFill>
                <a:latin typeface="HG創英角ｺﾞｼｯｸUB" panose="020B0909000000000000" pitchFamily="49" charset="-128"/>
                <a:ea typeface="HG創英角ｺﾞｼｯｸUB" panose="020B0909000000000000" pitchFamily="49" charset="-128"/>
              </a:rPr>
              <a:t>時</a:t>
            </a:r>
            <a:r>
              <a:rPr lang="en-US" altLang="ja-JP" sz="2100" dirty="0">
                <a:solidFill>
                  <a:sysClr val="windowText" lastClr="000000"/>
                </a:solidFill>
                <a:latin typeface="HG創英角ｺﾞｼｯｸUB" panose="020B0909000000000000" pitchFamily="49" charset="-128"/>
                <a:ea typeface="HG創英角ｺﾞｼｯｸUB" panose="020B0909000000000000" pitchFamily="49" charset="-128"/>
              </a:rPr>
              <a:t>30</a:t>
            </a:r>
            <a:r>
              <a:rPr lang="ja-JP" altLang="ja-JP" sz="2100" dirty="0">
                <a:solidFill>
                  <a:sysClr val="windowText" lastClr="000000"/>
                </a:solidFill>
                <a:latin typeface="HG創英角ｺﾞｼｯｸUB" panose="020B0909000000000000" pitchFamily="49" charset="-128"/>
                <a:ea typeface="HG創英角ｺﾞｼｯｸUB" panose="020B0909000000000000" pitchFamily="49" charset="-128"/>
              </a:rPr>
              <a:t>分～午後</a:t>
            </a:r>
            <a:r>
              <a:rPr lang="en-US" altLang="ja-JP" sz="2100" dirty="0">
                <a:solidFill>
                  <a:sysClr val="windowText" lastClr="000000"/>
                </a:solidFill>
                <a:latin typeface="HG創英角ｺﾞｼｯｸUB" panose="020B0909000000000000" pitchFamily="49" charset="-128"/>
                <a:ea typeface="HG創英角ｺﾞｼｯｸUB" panose="020B0909000000000000" pitchFamily="49" charset="-128"/>
              </a:rPr>
              <a:t>11</a:t>
            </a:r>
            <a:r>
              <a:rPr lang="ja-JP" altLang="ja-JP" sz="2100" dirty="0">
                <a:solidFill>
                  <a:sysClr val="windowText" lastClr="000000"/>
                </a:solidFill>
                <a:latin typeface="HG創英角ｺﾞｼｯｸUB" panose="020B0909000000000000" pitchFamily="49" charset="-128"/>
                <a:ea typeface="HG創英角ｺﾞｼｯｸUB" panose="020B0909000000000000" pitchFamily="49" charset="-128"/>
              </a:rPr>
              <a:t>時）</a:t>
            </a:r>
            <a:endParaRPr lang="ja-JP" altLang="en-US" sz="2100" dirty="0">
              <a:solidFill>
                <a:sysClr val="windowText" lastClr="000000"/>
              </a:solidFill>
              <a:latin typeface="HG創英角ｺﾞｼｯｸUB" panose="020B0909000000000000" pitchFamily="49" charset="-128"/>
              <a:ea typeface="HG創英角ｺﾞｼｯｸUB" panose="020B0909000000000000" pitchFamily="49" charset="-128"/>
            </a:endParaRPr>
          </a:p>
          <a:p>
            <a:pPr>
              <a:lnSpc>
                <a:spcPts val="2880"/>
              </a:lnSpc>
            </a:pPr>
            <a:r>
              <a:rPr lang="ja-JP" altLang="en-US" sz="2100" dirty="0">
                <a:solidFill>
                  <a:sysClr val="windowText" lastClr="000000"/>
                </a:solidFill>
                <a:latin typeface="HG創英角ｺﾞｼｯｸUB" panose="020B0909000000000000" pitchFamily="49" charset="-128"/>
                <a:ea typeface="HG創英角ｺﾞｼｯｸUB" panose="020B0909000000000000" pitchFamily="49" charset="-128"/>
              </a:rPr>
              <a:t>窓口よりも</a:t>
            </a:r>
            <a:r>
              <a:rPr lang="ja-JP" altLang="en-US" sz="2100" dirty="0">
                <a:solidFill>
                  <a:srgbClr val="FF0000"/>
                </a:solidFill>
                <a:latin typeface="HG創英角ｺﾞｼｯｸUB" panose="020B0909000000000000" pitchFamily="49" charset="-128"/>
                <a:ea typeface="HG創英角ｺﾞｼｯｸUB" panose="020B0909000000000000" pitchFamily="49" charset="-128"/>
              </a:rPr>
              <a:t>手数料が</a:t>
            </a:r>
            <a:r>
              <a:rPr lang="en-US" altLang="ja-JP" sz="2100" dirty="0">
                <a:solidFill>
                  <a:srgbClr val="FF0000"/>
                </a:solidFill>
                <a:latin typeface="HG創英角ｺﾞｼｯｸUB" panose="020B0909000000000000" pitchFamily="49" charset="-128"/>
                <a:ea typeface="HG創英角ｺﾞｼｯｸUB" panose="020B0909000000000000" pitchFamily="49" charset="-128"/>
              </a:rPr>
              <a:t>100</a:t>
            </a:r>
            <a:r>
              <a:rPr lang="ja-JP" altLang="en-US" sz="2100" dirty="0">
                <a:solidFill>
                  <a:srgbClr val="FF0000"/>
                </a:solidFill>
                <a:latin typeface="HG創英角ｺﾞｼｯｸUB" panose="020B0909000000000000" pitchFamily="49" charset="-128"/>
                <a:ea typeface="HG創英角ｺﾞｼｯｸUB" panose="020B0909000000000000" pitchFamily="49" charset="-128"/>
              </a:rPr>
              <a:t>円お得</a:t>
            </a:r>
            <a:r>
              <a:rPr lang="ja-JP" altLang="en-US" sz="2100" dirty="0">
                <a:solidFill>
                  <a:sysClr val="windowText" lastClr="000000"/>
                </a:solidFill>
                <a:latin typeface="HG創英角ｺﾞｼｯｸUB" panose="020B0909000000000000" pitchFamily="49" charset="-128"/>
                <a:ea typeface="HG創英角ｺﾞｼｯｸUB" panose="020B0909000000000000" pitchFamily="49" charset="-128"/>
              </a:rPr>
              <a:t>です。（戸籍全部（個人）事項証明書は除く。）</a:t>
            </a:r>
            <a:endParaRPr lang="en-US" altLang="ja-JP" sz="2100" dirty="0">
              <a:solidFill>
                <a:sysClr val="windowText" lastClr="000000"/>
              </a:solidFill>
              <a:latin typeface="HG創英角ｺﾞｼｯｸUB" panose="020B0909000000000000" pitchFamily="49" charset="-128"/>
              <a:ea typeface="HG創英角ｺﾞｼｯｸUB" panose="020B0909000000000000" pitchFamily="49" charset="-128"/>
            </a:endParaRPr>
          </a:p>
        </p:txBody>
      </p:sp>
      <p:sp>
        <p:nvSpPr>
          <p:cNvPr id="45" name="テキスト ボックス 44">
            <a:extLst>
              <a:ext uri="{FF2B5EF4-FFF2-40B4-BE49-F238E27FC236}">
                <a16:creationId xmlns:a16="http://schemas.microsoft.com/office/drawing/2014/main" id="{666CDC11-4E33-A678-2221-0C2285958002}"/>
              </a:ext>
            </a:extLst>
          </p:cNvPr>
          <p:cNvSpPr txBox="1"/>
          <p:nvPr/>
        </p:nvSpPr>
        <p:spPr>
          <a:xfrm>
            <a:off x="966345" y="23442250"/>
            <a:ext cx="1574469" cy="461665"/>
          </a:xfrm>
          <a:prstGeom prst="rect">
            <a:avLst/>
          </a:prstGeom>
          <a:noFill/>
        </p:spPr>
        <p:txBody>
          <a:bodyPr wrap="square" rtlCol="0">
            <a:spAutoFit/>
          </a:bodyPr>
          <a:lstStyle/>
          <a:p>
            <a:r>
              <a:rPr kumimoji="1" lang="en-US" altLang="ja-JP" sz="2400" dirty="0"/>
              <a:t>100</a:t>
            </a:r>
            <a:r>
              <a:rPr kumimoji="1" lang="ja-JP" altLang="en-US" sz="2400" dirty="0"/>
              <a:t>円お得</a:t>
            </a:r>
          </a:p>
        </p:txBody>
      </p:sp>
      <p:sp>
        <p:nvSpPr>
          <p:cNvPr id="25" name="正方形/長方形 24">
            <a:extLst>
              <a:ext uri="{FF2B5EF4-FFF2-40B4-BE49-F238E27FC236}">
                <a16:creationId xmlns:a16="http://schemas.microsoft.com/office/drawing/2014/main" id="{11901C88-983D-2DEF-3699-32CC129FFDB3}"/>
              </a:ext>
            </a:extLst>
          </p:cNvPr>
          <p:cNvSpPr/>
          <p:nvPr/>
        </p:nvSpPr>
        <p:spPr>
          <a:xfrm>
            <a:off x="757910" y="14488815"/>
            <a:ext cx="16964133" cy="3027315"/>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D4884731-5EA7-510D-E263-EB8005C4C400}"/>
              </a:ext>
            </a:extLst>
          </p:cNvPr>
          <p:cNvSpPr txBox="1"/>
          <p:nvPr/>
        </p:nvSpPr>
        <p:spPr>
          <a:xfrm rot="16200000">
            <a:off x="7357291" y="13025946"/>
            <a:ext cx="2360262" cy="6206446"/>
          </a:xfrm>
          <a:prstGeom prst="rect">
            <a:avLst/>
          </a:prstGeom>
          <a:noFill/>
        </p:spPr>
        <p:txBody>
          <a:bodyPr vert="eaVert" wrap="square" rtlCol="0">
            <a:spAutoFit/>
          </a:bodyPr>
          <a:lstStyle/>
          <a:p>
            <a:pPr>
              <a:lnSpc>
                <a:spcPct val="150000"/>
              </a:lnSpc>
            </a:pPr>
            <a:r>
              <a:rPr lang="en-US" altLang="ja-JP" sz="2400" dirty="0">
                <a:latin typeface="HG創英角ｺﾞｼｯｸUB" panose="020B0909000000000000" pitchFamily="49" charset="-128"/>
                <a:ea typeface="HG創英角ｺﾞｼｯｸUB" panose="020B0909000000000000" pitchFamily="49" charset="-128"/>
              </a:rPr>
              <a:t>● </a:t>
            </a:r>
            <a:r>
              <a:rPr lang="ja-JP" altLang="en-US" sz="2400" dirty="0">
                <a:latin typeface="HG創英角ｺﾞｼｯｸUB" panose="020B0909000000000000" pitchFamily="49" charset="-128"/>
                <a:ea typeface="HG創英角ｺﾞｼｯｸUB" panose="020B0909000000000000" pitchFamily="49" charset="-128"/>
              </a:rPr>
              <a:t>個人番号カードに関する事務</a:t>
            </a:r>
            <a:endParaRPr lang="en-US" altLang="ja-JP" sz="2400" dirty="0">
              <a:latin typeface="HG創英角ｺﾞｼｯｸUB" panose="020B0909000000000000" pitchFamily="49" charset="-128"/>
              <a:ea typeface="HG創英角ｺﾞｼｯｸUB" panose="020B0909000000000000" pitchFamily="49" charset="-128"/>
            </a:endParaRPr>
          </a:p>
          <a:p>
            <a:pPr>
              <a:lnSpc>
                <a:spcPct val="150000"/>
              </a:lnSpc>
            </a:pPr>
            <a:r>
              <a:rPr lang="ja-JP" altLang="en-US" sz="2400" dirty="0">
                <a:latin typeface="HG創英角ｺﾞｼｯｸUB" panose="020B0909000000000000" pitchFamily="49" charset="-128"/>
                <a:ea typeface="HG創英角ｺﾞｼｯｸUB" panose="020B0909000000000000" pitchFamily="49" charset="-128"/>
              </a:rPr>
              <a:t>● 印鑑登録の手続き</a:t>
            </a:r>
            <a:endParaRPr lang="en-US" altLang="ja-JP" sz="2400" dirty="0">
              <a:latin typeface="HG創英角ｺﾞｼｯｸUB" panose="020B0909000000000000" pitchFamily="49" charset="-128"/>
              <a:ea typeface="HG創英角ｺﾞｼｯｸUB" panose="020B0909000000000000" pitchFamily="49" charset="-128"/>
            </a:endParaRPr>
          </a:p>
          <a:p>
            <a:pPr>
              <a:lnSpc>
                <a:spcPct val="150000"/>
              </a:lnSpc>
            </a:pPr>
            <a:endParaRPr lang="en-US" altLang="ja-JP" sz="2600" dirty="0">
              <a:latin typeface="HG創英角ｺﾞｼｯｸUB" panose="020B0909000000000000" pitchFamily="49" charset="-128"/>
              <a:ea typeface="HG創英角ｺﾞｼｯｸUB" panose="020B0909000000000000" pitchFamily="49" charset="-128"/>
            </a:endParaRPr>
          </a:p>
          <a:p>
            <a:pPr>
              <a:lnSpc>
                <a:spcPct val="150000"/>
              </a:lnSpc>
            </a:pPr>
            <a:endParaRPr lang="en-US" altLang="ja-JP" sz="2400" dirty="0">
              <a:latin typeface="HG創英角ｺﾞｼｯｸUB" panose="020B0909000000000000" pitchFamily="49" charset="-128"/>
              <a:ea typeface="HG創英角ｺﾞｼｯｸUB" panose="020B0909000000000000" pitchFamily="49" charset="-128"/>
            </a:endParaRPr>
          </a:p>
        </p:txBody>
      </p:sp>
      <p:sp>
        <p:nvSpPr>
          <p:cNvPr id="42" name="テキスト ボックス 41">
            <a:extLst>
              <a:ext uri="{FF2B5EF4-FFF2-40B4-BE49-F238E27FC236}">
                <a16:creationId xmlns:a16="http://schemas.microsoft.com/office/drawing/2014/main" id="{62AA6951-2ACA-613D-2A62-79B9EE846249}"/>
              </a:ext>
            </a:extLst>
          </p:cNvPr>
          <p:cNvSpPr txBox="1"/>
          <p:nvPr/>
        </p:nvSpPr>
        <p:spPr>
          <a:xfrm rot="16200000">
            <a:off x="4446847" y="11340484"/>
            <a:ext cx="2353016" cy="9449648"/>
          </a:xfrm>
          <a:prstGeom prst="rect">
            <a:avLst/>
          </a:prstGeom>
          <a:noFill/>
        </p:spPr>
        <p:txBody>
          <a:bodyPr vert="eaVert" wrap="square" rtlCol="0">
            <a:spAutoFit/>
          </a:bodyPr>
          <a:lstStyle/>
          <a:p>
            <a:pPr>
              <a:lnSpc>
                <a:spcPct val="150000"/>
              </a:lnSpc>
            </a:pPr>
            <a:r>
              <a:rPr lang="ja-JP" altLang="en-US" sz="2400" dirty="0">
                <a:latin typeface="HG創英角ｺﾞｼｯｸUB" panose="020B0909000000000000" pitchFamily="49" charset="-128"/>
                <a:ea typeface="HG創英角ｺﾞｼｯｸUB" panose="020B0909000000000000" pitchFamily="49" charset="-128"/>
              </a:rPr>
              <a:t>● 出生・婚姻等の戸籍届出</a:t>
            </a:r>
            <a:endParaRPr lang="en-US" altLang="ja-JP" sz="2400" dirty="0">
              <a:latin typeface="HG創英角ｺﾞｼｯｸUB" panose="020B0909000000000000" pitchFamily="49" charset="-128"/>
              <a:ea typeface="HG創英角ｺﾞｼｯｸUB" panose="020B0909000000000000" pitchFamily="49" charset="-128"/>
            </a:endParaRPr>
          </a:p>
          <a:p>
            <a:pPr>
              <a:lnSpc>
                <a:spcPct val="150000"/>
              </a:lnSpc>
            </a:pPr>
            <a:r>
              <a:rPr lang="ja-JP" altLang="en-US" sz="2400" dirty="0">
                <a:latin typeface="HG創英角ｺﾞｼｯｸUB" panose="020B0909000000000000" pitchFamily="49" charset="-128"/>
                <a:ea typeface="HG創英角ｺﾞｼｯｸUB" panose="020B0909000000000000" pitchFamily="49" charset="-128"/>
              </a:rPr>
              <a:t>● 転入・転出等の届出</a:t>
            </a:r>
            <a:endParaRPr lang="en-US" altLang="ja-JP" sz="2400" dirty="0">
              <a:latin typeface="HG創英角ｺﾞｼｯｸUB" panose="020B0909000000000000" pitchFamily="49" charset="-128"/>
              <a:ea typeface="HG創英角ｺﾞｼｯｸUB" panose="020B0909000000000000" pitchFamily="49" charset="-128"/>
            </a:endParaRPr>
          </a:p>
          <a:p>
            <a:pPr>
              <a:lnSpc>
                <a:spcPct val="150000"/>
              </a:lnSpc>
            </a:pPr>
            <a:r>
              <a:rPr lang="ja-JP" altLang="en-US" sz="2400" dirty="0">
                <a:latin typeface="HG創英角ｺﾞｼｯｸUB" panose="020B0909000000000000" pitchFamily="49" charset="-128"/>
                <a:ea typeface="HG創英角ｺﾞｼｯｸUB" panose="020B0909000000000000" pitchFamily="49" charset="-128"/>
              </a:rPr>
              <a:t>● 義務教育諸学校の就学事務（北区・天王寺区・住吉区除く）</a:t>
            </a:r>
            <a:br>
              <a:rPr lang="en-US" altLang="ja-JP" sz="2400" dirty="0">
                <a:latin typeface="HG創英角ｺﾞｼｯｸUB" panose="020B0909000000000000" pitchFamily="49" charset="-128"/>
                <a:ea typeface="HG創英角ｺﾞｼｯｸUB" panose="020B0909000000000000" pitchFamily="49" charset="-128"/>
              </a:rPr>
            </a:br>
            <a:r>
              <a:rPr lang="ja-JP" altLang="en-US" sz="2400" dirty="0">
                <a:latin typeface="HG創英角ｺﾞｼｯｸUB" panose="020B0909000000000000" pitchFamily="49" charset="-128"/>
                <a:ea typeface="HG創英角ｺﾞｼｯｸUB" panose="020B0909000000000000" pitchFamily="49" charset="-128"/>
              </a:rPr>
              <a:t>● 国民健康保険等の資格異動　</a:t>
            </a:r>
            <a:r>
              <a:rPr lang="en-US" altLang="ja-JP" sz="2400" dirty="0">
                <a:latin typeface="HG創英角ｺﾞｼｯｸUB" panose="020B0909000000000000" pitchFamily="49" charset="-128"/>
                <a:ea typeface="HG創英角ｺﾞｼｯｸUB" panose="020B0909000000000000" pitchFamily="49" charset="-128"/>
              </a:rPr>
              <a:t> </a:t>
            </a:r>
            <a:r>
              <a:rPr lang="en-US" altLang="ja-JP" sz="2600" dirty="0" err="1">
                <a:latin typeface="HG創英角ｺﾞｼｯｸUB" panose="020B0909000000000000" pitchFamily="49" charset="-128"/>
                <a:ea typeface="HG創英角ｺﾞｼｯｸUB" panose="020B0909000000000000" pitchFamily="49" charset="-128"/>
              </a:rPr>
              <a:t>etc</a:t>
            </a:r>
            <a:endParaRPr lang="ja-JP" altLang="en-US" sz="2400" dirty="0">
              <a:latin typeface="HG創英角ｺﾞｼｯｸUB" panose="020B0909000000000000" pitchFamily="49" charset="-128"/>
              <a:ea typeface="HG創英角ｺﾞｼｯｸUB" panose="020B0909000000000000" pitchFamily="49" charset="-128"/>
            </a:endParaRPr>
          </a:p>
        </p:txBody>
      </p:sp>
      <p:sp>
        <p:nvSpPr>
          <p:cNvPr id="43" name="テキスト ボックス 42">
            <a:extLst>
              <a:ext uri="{FF2B5EF4-FFF2-40B4-BE49-F238E27FC236}">
                <a16:creationId xmlns:a16="http://schemas.microsoft.com/office/drawing/2014/main" id="{EC15CA68-E64E-5A79-9BFA-5C3A7B1958B1}"/>
              </a:ext>
            </a:extLst>
          </p:cNvPr>
          <p:cNvSpPr txBox="1"/>
          <p:nvPr/>
        </p:nvSpPr>
        <p:spPr>
          <a:xfrm rot="16200000">
            <a:off x="13469999" y="13275623"/>
            <a:ext cx="553998" cy="7593336"/>
          </a:xfrm>
          <a:prstGeom prst="rect">
            <a:avLst/>
          </a:prstGeom>
          <a:noFill/>
        </p:spPr>
        <p:txBody>
          <a:bodyPr vert="eaVert" wrap="square" rtlCol="0">
            <a:spAutoFit/>
          </a:bodyPr>
          <a:lstStyle/>
          <a:p>
            <a:r>
              <a:rPr kumimoji="1" lang="en-US" altLang="ja-JP" sz="2400" dirty="0">
                <a:latin typeface="+mn-ea"/>
              </a:rPr>
              <a:t>※</a:t>
            </a:r>
            <a:r>
              <a:rPr kumimoji="1" lang="ja-JP" altLang="en-US" sz="2400" dirty="0">
                <a:latin typeface="+mn-ea"/>
              </a:rPr>
              <a:t>取扱業務の詳細は各区役所にお問い合わせください。 </a:t>
            </a:r>
          </a:p>
        </p:txBody>
      </p:sp>
      <p:sp>
        <p:nvSpPr>
          <p:cNvPr id="49" name="正方形/長方形 48">
            <a:extLst>
              <a:ext uri="{FF2B5EF4-FFF2-40B4-BE49-F238E27FC236}">
                <a16:creationId xmlns:a16="http://schemas.microsoft.com/office/drawing/2014/main" id="{44183282-D93D-7D89-7022-2B31E2E96DFE}"/>
              </a:ext>
            </a:extLst>
          </p:cNvPr>
          <p:cNvSpPr/>
          <p:nvPr/>
        </p:nvSpPr>
        <p:spPr>
          <a:xfrm>
            <a:off x="757910" y="18111621"/>
            <a:ext cx="16964132" cy="4203440"/>
          </a:xfrm>
          <a:prstGeom prst="rect">
            <a:avLst/>
          </a:prstGeom>
          <a:noFill/>
          <a:ln w="76200">
            <a:solidFill>
              <a:srgbClr val="F56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AC0E86D6-F92D-502D-16DA-0FA9B75AFE0A}"/>
              </a:ext>
            </a:extLst>
          </p:cNvPr>
          <p:cNvSpPr txBox="1"/>
          <p:nvPr/>
        </p:nvSpPr>
        <p:spPr>
          <a:xfrm rot="16200000">
            <a:off x="5490122" y="13923128"/>
            <a:ext cx="3502177" cy="12637597"/>
          </a:xfrm>
          <a:prstGeom prst="rect">
            <a:avLst/>
          </a:prstGeom>
          <a:noFill/>
        </p:spPr>
        <p:txBody>
          <a:bodyPr vert="eaVert" wrap="square" rtlCol="0">
            <a:spAutoFit/>
          </a:bodyPr>
          <a:lstStyle/>
          <a:p>
            <a:pPr>
              <a:lnSpc>
                <a:spcPct val="150000"/>
              </a:lnSpc>
            </a:pPr>
            <a:r>
              <a:rPr lang="ja-JP" altLang="en-US" sz="2100" dirty="0">
                <a:solidFill>
                  <a:sysClr val="windowText" lastClr="000000"/>
                </a:solidFill>
                <a:latin typeface="HG創英角ｺﾞｼｯｸUB" panose="020B0909000000000000" pitchFamily="49" charset="-128"/>
                <a:ea typeface="HG創英角ｺﾞｼｯｸUB" panose="020B0909000000000000" pitchFamily="49" charset="-128"/>
              </a:rPr>
              <a:t>● </a:t>
            </a:r>
            <a:r>
              <a:rPr lang="ja-JP" altLang="en-US" sz="2100" dirty="0">
                <a:solidFill>
                  <a:srgbClr val="FF0000"/>
                </a:solidFill>
                <a:latin typeface="HG創英角ｺﾞｼｯｸUB" panose="020B0909000000000000" pitchFamily="49" charset="-128"/>
                <a:ea typeface="HG創英角ｺﾞｼｯｸUB" panose="020B0909000000000000" pitchFamily="49" charset="-128"/>
              </a:rPr>
              <a:t>複数の手続き</a:t>
            </a:r>
            <a:r>
              <a:rPr lang="ja-JP" altLang="en-US" sz="2100" dirty="0">
                <a:latin typeface="HG創英角ｺﾞｼｯｸUB" panose="020B0909000000000000" pitchFamily="49" charset="-128"/>
                <a:ea typeface="HG創英角ｺﾞｼｯｸUB" panose="020B0909000000000000" pitchFamily="49" charset="-128"/>
              </a:rPr>
              <a:t>や</a:t>
            </a:r>
            <a:r>
              <a:rPr lang="ja-JP" altLang="en-US" sz="2100" dirty="0">
                <a:solidFill>
                  <a:srgbClr val="FF0000"/>
                </a:solidFill>
                <a:latin typeface="HG創英角ｺﾞｼｯｸUB" panose="020B0909000000000000" pitchFamily="49" charset="-128"/>
                <a:ea typeface="HG創英角ｺﾞｼｯｸUB" panose="020B0909000000000000" pitchFamily="49" charset="-128"/>
              </a:rPr>
              <a:t>大阪市内での住所変更</a:t>
            </a:r>
            <a:r>
              <a:rPr lang="ja-JP" altLang="en-US" sz="2100" dirty="0">
                <a:latin typeface="HG創英角ｺﾞｼｯｸUB" panose="020B0909000000000000" pitchFamily="49" charset="-128"/>
                <a:ea typeface="HG創英角ｺﾞｼｯｸUB" panose="020B0909000000000000" pitchFamily="49" charset="-128"/>
              </a:rPr>
              <a:t>の方は、</a:t>
            </a:r>
            <a:r>
              <a:rPr lang="ja-JP" altLang="en-US" sz="2100" dirty="0">
                <a:solidFill>
                  <a:srgbClr val="FF0000"/>
                </a:solidFill>
                <a:latin typeface="HG創英角ｺﾞｼｯｸUB" panose="020B0909000000000000" pitchFamily="49" charset="-128"/>
                <a:ea typeface="HG創英角ｺﾞｼｯｸUB" panose="020B0909000000000000" pitchFamily="49" charset="-128"/>
              </a:rPr>
              <a:t>スマート申請</a:t>
            </a:r>
            <a:r>
              <a:rPr lang="ja-JP" altLang="en-US" sz="2100" dirty="0">
                <a:solidFill>
                  <a:sysClr val="windowText" lastClr="000000"/>
                </a:solidFill>
                <a:latin typeface="HG創英角ｺﾞｼｯｸUB" panose="020B0909000000000000" pitchFamily="49" charset="-128"/>
                <a:ea typeface="HG創英角ｺﾞｼｯｸUB" panose="020B0909000000000000" pitchFamily="49" charset="-128"/>
              </a:rPr>
              <a:t>が便利です。</a:t>
            </a:r>
            <a:endParaRPr lang="en-US" altLang="ja-JP" sz="2100" dirty="0">
              <a:solidFill>
                <a:sysClr val="windowText" lastClr="000000"/>
              </a:solidFill>
              <a:latin typeface="HG創英角ｺﾞｼｯｸUB" panose="020B0909000000000000" pitchFamily="49" charset="-128"/>
              <a:ea typeface="HG創英角ｺﾞｼｯｸUB" panose="020B0909000000000000" pitchFamily="49" charset="-128"/>
            </a:endParaRPr>
          </a:p>
          <a:p>
            <a:pPr>
              <a:lnSpc>
                <a:spcPct val="150000"/>
              </a:lnSpc>
            </a:pPr>
            <a:r>
              <a:rPr lang="ja-JP" altLang="en-US" sz="2100" dirty="0">
                <a:solidFill>
                  <a:sysClr val="windowText" lastClr="000000"/>
                </a:solidFill>
                <a:latin typeface="HG創英角ｺﾞｼｯｸUB" panose="020B0909000000000000" pitchFamily="49" charset="-128"/>
                <a:ea typeface="HG創英角ｺﾞｼｯｸUB" panose="020B0909000000000000" pitchFamily="49" charset="-128"/>
              </a:rPr>
              <a:t>　 </a:t>
            </a:r>
            <a:r>
              <a:rPr lang="ja-JP" altLang="ja-JP" sz="2100" dirty="0">
                <a:solidFill>
                  <a:sysClr val="windowText" lastClr="000000"/>
                </a:solidFill>
                <a:latin typeface="HG創英角ｺﾞｼｯｸUB" panose="020B0909000000000000" pitchFamily="49" charset="-128"/>
                <a:ea typeface="HG創英角ｺﾞｼｯｸUB" panose="020B0909000000000000" pitchFamily="49" charset="-128"/>
              </a:rPr>
              <a:t>大阪市行政オンラインシステムの「手続き判定ナビ」で必要な手続きを判定し、申請する窓口や</a:t>
            </a:r>
            <a:endParaRPr lang="en-US" altLang="ja-JP" sz="2100" dirty="0">
              <a:solidFill>
                <a:sysClr val="windowText" lastClr="000000"/>
              </a:solidFill>
              <a:latin typeface="HG創英角ｺﾞｼｯｸUB" panose="020B0909000000000000" pitchFamily="49" charset="-128"/>
              <a:ea typeface="HG創英角ｺﾞｼｯｸUB" panose="020B0909000000000000" pitchFamily="49" charset="-128"/>
            </a:endParaRPr>
          </a:p>
          <a:p>
            <a:pPr>
              <a:lnSpc>
                <a:spcPct val="150000"/>
              </a:lnSpc>
            </a:pPr>
            <a:r>
              <a:rPr lang="ja-JP" altLang="en-US" sz="2100" dirty="0">
                <a:solidFill>
                  <a:sysClr val="windowText" lastClr="000000"/>
                </a:solidFill>
                <a:latin typeface="HG創英角ｺﾞｼｯｸUB" panose="020B0909000000000000" pitchFamily="49" charset="-128"/>
                <a:ea typeface="HG創英角ｺﾞｼｯｸUB" panose="020B0909000000000000" pitchFamily="49" charset="-128"/>
              </a:rPr>
              <a:t>　 </a:t>
            </a:r>
            <a:r>
              <a:rPr lang="ja-JP" altLang="ja-JP" sz="2100" dirty="0">
                <a:solidFill>
                  <a:sysClr val="windowText" lastClr="000000"/>
                </a:solidFill>
                <a:latin typeface="HG創英角ｺﾞｼｯｸUB" panose="020B0909000000000000" pitchFamily="49" charset="-128"/>
                <a:ea typeface="HG創英角ｺﾞｼｯｸUB" panose="020B0909000000000000" pitchFamily="49" charset="-128"/>
              </a:rPr>
              <a:t>申請</a:t>
            </a:r>
            <a:r>
              <a:rPr lang="ja-JP" altLang="en-US" sz="2100" dirty="0">
                <a:solidFill>
                  <a:sysClr val="windowText" lastClr="000000"/>
                </a:solidFill>
                <a:latin typeface="HG創英角ｺﾞｼｯｸUB" panose="020B0909000000000000" pitchFamily="49" charset="-128"/>
                <a:ea typeface="HG創英角ｺﾞｼｯｸUB" panose="020B0909000000000000" pitchFamily="49" charset="-128"/>
              </a:rPr>
              <a:t>に</a:t>
            </a:r>
            <a:r>
              <a:rPr lang="ja-JP" altLang="ja-JP" sz="2100" dirty="0">
                <a:solidFill>
                  <a:sysClr val="windowText" lastClr="000000"/>
                </a:solidFill>
                <a:latin typeface="HG創英角ｺﾞｼｯｸUB" panose="020B0909000000000000" pitchFamily="49" charset="-128"/>
                <a:ea typeface="HG創英角ｺﾞｼｯｸUB" panose="020B0909000000000000" pitchFamily="49" charset="-128"/>
              </a:rPr>
              <a:t>必要な持ち物をご案内します。一部の手続きでは、同時に申請書</a:t>
            </a:r>
            <a:r>
              <a:rPr lang="ja-JP" altLang="en-US" sz="2100" dirty="0">
                <a:solidFill>
                  <a:sysClr val="windowText" lastClr="000000"/>
                </a:solidFill>
                <a:latin typeface="HG創英角ｺﾞｼｯｸUB" panose="020B0909000000000000" pitchFamily="49" charset="-128"/>
                <a:ea typeface="HG創英角ｺﾞｼｯｸUB" panose="020B0909000000000000" pitchFamily="49" charset="-128"/>
              </a:rPr>
              <a:t>の</a:t>
            </a:r>
            <a:r>
              <a:rPr lang="ja-JP" altLang="ja-JP" sz="2100" dirty="0">
                <a:solidFill>
                  <a:sysClr val="windowText" lastClr="000000"/>
                </a:solidFill>
                <a:latin typeface="HG創英角ｺﾞｼｯｸUB" panose="020B0909000000000000" pitchFamily="49" charset="-128"/>
                <a:ea typeface="HG創英角ｺﾞｼｯｸUB" panose="020B0909000000000000" pitchFamily="49" charset="-128"/>
              </a:rPr>
              <a:t>入力もできるので、</a:t>
            </a:r>
            <a:endParaRPr lang="en-US" altLang="ja-JP" sz="2100" dirty="0">
              <a:solidFill>
                <a:sysClr val="windowText" lastClr="000000"/>
              </a:solidFill>
              <a:latin typeface="HG創英角ｺﾞｼｯｸUB" panose="020B0909000000000000" pitchFamily="49" charset="-128"/>
              <a:ea typeface="HG創英角ｺﾞｼｯｸUB" panose="020B0909000000000000" pitchFamily="49" charset="-128"/>
            </a:endParaRPr>
          </a:p>
          <a:p>
            <a:pPr>
              <a:lnSpc>
                <a:spcPct val="150000"/>
              </a:lnSpc>
            </a:pPr>
            <a:r>
              <a:rPr lang="en-US" altLang="ja-JP" sz="2100" dirty="0">
                <a:solidFill>
                  <a:sysClr val="windowText" lastClr="000000"/>
                </a:solidFill>
                <a:latin typeface="HG創英角ｺﾞｼｯｸUB" panose="020B0909000000000000" pitchFamily="49" charset="-128"/>
                <a:ea typeface="HG創英角ｺﾞｼｯｸUB" panose="020B0909000000000000" pitchFamily="49" charset="-128"/>
              </a:rPr>
              <a:t>   </a:t>
            </a:r>
            <a:r>
              <a:rPr lang="ja-JP" altLang="ja-JP" sz="2100" dirty="0">
                <a:solidFill>
                  <a:sysClr val="windowText" lastClr="000000"/>
                </a:solidFill>
                <a:latin typeface="HG創英角ｺﾞｼｯｸUB" panose="020B0909000000000000" pitchFamily="49" charset="-128"/>
                <a:ea typeface="HG創英角ｺﾞｼｯｸUB" panose="020B0909000000000000" pitchFamily="49" charset="-128"/>
              </a:rPr>
              <a:t>区役所で</a:t>
            </a:r>
            <a:r>
              <a:rPr lang="ja-JP" altLang="en-US" sz="2100" dirty="0">
                <a:solidFill>
                  <a:sysClr val="windowText" lastClr="000000"/>
                </a:solidFill>
                <a:latin typeface="HG創英角ｺﾞｼｯｸUB" panose="020B0909000000000000" pitchFamily="49" charset="-128"/>
                <a:ea typeface="HG創英角ｺﾞｼｯｸUB" panose="020B0909000000000000" pitchFamily="49" charset="-128"/>
              </a:rPr>
              <a:t>申請書を</a:t>
            </a:r>
            <a:r>
              <a:rPr lang="ja-JP" altLang="ja-JP" sz="2100" dirty="0">
                <a:solidFill>
                  <a:sysClr val="windowText" lastClr="000000"/>
                </a:solidFill>
                <a:latin typeface="HG創英角ｺﾞｼｯｸUB" panose="020B0909000000000000" pitchFamily="49" charset="-128"/>
                <a:ea typeface="HG創英角ｺﾞｼｯｸUB" panose="020B0909000000000000" pitchFamily="49" charset="-128"/>
              </a:rPr>
              <a:t>記入する手間を減らすことができます。</a:t>
            </a:r>
            <a:endParaRPr lang="en-US" altLang="ja-JP" sz="2100" dirty="0">
              <a:solidFill>
                <a:sysClr val="windowText" lastClr="000000"/>
              </a:solidFill>
              <a:latin typeface="HG創英角ｺﾞｼｯｸUB" panose="020B0909000000000000" pitchFamily="49" charset="-128"/>
              <a:ea typeface="HG創英角ｺﾞｼｯｸUB" panose="020B0909000000000000" pitchFamily="49" charset="-128"/>
            </a:endParaRPr>
          </a:p>
          <a:p>
            <a:pPr>
              <a:lnSpc>
                <a:spcPct val="150000"/>
              </a:lnSpc>
            </a:pPr>
            <a:r>
              <a:rPr lang="en-US" altLang="ja-JP" sz="2100" dirty="0">
                <a:solidFill>
                  <a:sysClr val="windowText" lastClr="000000"/>
                </a:solidFill>
                <a:latin typeface="HG創英角ｺﾞｼｯｸUB" panose="020B0909000000000000" pitchFamily="49" charset="-128"/>
                <a:ea typeface="HG創英角ｺﾞｼｯｸUB" panose="020B0909000000000000" pitchFamily="49" charset="-128"/>
              </a:rPr>
              <a:t>● </a:t>
            </a:r>
            <a:r>
              <a:rPr lang="ja-JP" altLang="en-US" sz="2100" dirty="0">
                <a:solidFill>
                  <a:srgbClr val="FF0000"/>
                </a:solidFill>
                <a:latin typeface="HG創英角ｺﾞｼｯｸUB" panose="020B0909000000000000" pitchFamily="49" charset="-128"/>
                <a:ea typeface="HG創英角ｺﾞｼｯｸUB" panose="020B0909000000000000" pitchFamily="49" charset="-128"/>
              </a:rPr>
              <a:t>大阪市外への引越し</a:t>
            </a:r>
            <a:r>
              <a:rPr lang="ja-JP" altLang="en-US" sz="2100" dirty="0">
                <a:solidFill>
                  <a:sysClr val="windowText" lastClr="000000"/>
                </a:solidFill>
                <a:latin typeface="HG創英角ｺﾞｼｯｸUB" panose="020B0909000000000000" pitchFamily="49" charset="-128"/>
                <a:ea typeface="HG創英角ｺﾞｼｯｸUB" panose="020B0909000000000000" pitchFamily="49" charset="-128"/>
              </a:rPr>
              <a:t>には、</a:t>
            </a:r>
            <a:r>
              <a:rPr lang="ja-JP" altLang="en-US" sz="2100" dirty="0">
                <a:solidFill>
                  <a:srgbClr val="FF0000"/>
                </a:solidFill>
                <a:latin typeface="HG創英角ｺﾞｼｯｸUB" panose="020B0909000000000000" pitchFamily="49" charset="-128"/>
                <a:ea typeface="HG創英角ｺﾞｼｯｸUB" panose="020B0909000000000000" pitchFamily="49" charset="-128"/>
              </a:rPr>
              <a:t>マイナポータルでの転出届の提出</a:t>
            </a:r>
            <a:r>
              <a:rPr lang="ja-JP" altLang="en-US" sz="2100" dirty="0">
                <a:solidFill>
                  <a:sysClr val="windowText" lastClr="000000"/>
                </a:solidFill>
                <a:latin typeface="HG創英角ｺﾞｼｯｸUB" panose="020B0909000000000000" pitchFamily="49" charset="-128"/>
                <a:ea typeface="HG創英角ｺﾞｼｯｸUB" panose="020B0909000000000000" pitchFamily="49" charset="-128"/>
              </a:rPr>
              <a:t>が便利です。</a:t>
            </a:r>
            <a:endParaRPr lang="en-US" altLang="ja-JP" sz="2100" dirty="0">
              <a:solidFill>
                <a:sysClr val="windowText" lastClr="000000"/>
              </a:solidFill>
              <a:latin typeface="HG創英角ｺﾞｼｯｸUB" panose="020B0909000000000000" pitchFamily="49" charset="-128"/>
              <a:ea typeface="HG創英角ｺﾞｼｯｸUB" panose="020B0909000000000000" pitchFamily="49" charset="-128"/>
            </a:endParaRPr>
          </a:p>
          <a:p>
            <a:pPr>
              <a:lnSpc>
                <a:spcPct val="150000"/>
              </a:lnSpc>
            </a:pPr>
            <a:r>
              <a:rPr lang="en-US" altLang="ja-JP" sz="2100" dirty="0">
                <a:solidFill>
                  <a:sysClr val="windowText" lastClr="000000"/>
                </a:solidFill>
                <a:latin typeface="HG創英角ｺﾞｼｯｸUB" panose="020B0909000000000000" pitchFamily="49" charset="-128"/>
                <a:ea typeface="HG創英角ｺﾞｼｯｸUB" panose="020B0909000000000000" pitchFamily="49" charset="-128"/>
              </a:rPr>
              <a:t>   </a:t>
            </a:r>
            <a:r>
              <a:rPr lang="ja-JP" altLang="ja-JP" sz="2100" dirty="0">
                <a:solidFill>
                  <a:sysClr val="windowText" lastClr="000000"/>
                </a:solidFill>
                <a:latin typeface="HG創英角ｺﾞｼｯｸUB" panose="020B0909000000000000" pitchFamily="49" charset="-128"/>
                <a:ea typeface="HG創英角ｺﾞｼｯｸUB" panose="020B0909000000000000" pitchFamily="49" charset="-128"/>
              </a:rPr>
              <a:t>マイナポータルで大阪市外へ</a:t>
            </a:r>
            <a:r>
              <a:rPr lang="ja-JP" altLang="en-US" sz="2100" dirty="0">
                <a:solidFill>
                  <a:sysClr val="windowText" lastClr="000000"/>
                </a:solidFill>
                <a:latin typeface="HG創英角ｺﾞｼｯｸUB" panose="020B0909000000000000" pitchFamily="49" charset="-128"/>
                <a:ea typeface="HG創英角ｺﾞｼｯｸUB" panose="020B0909000000000000" pitchFamily="49" charset="-128"/>
              </a:rPr>
              <a:t>の</a:t>
            </a:r>
            <a:r>
              <a:rPr lang="ja-JP" altLang="ja-JP" sz="2100" dirty="0">
                <a:solidFill>
                  <a:sysClr val="windowText" lastClr="000000"/>
                </a:solidFill>
                <a:latin typeface="HG創英角ｺﾞｼｯｸUB" panose="020B0909000000000000" pitchFamily="49" charset="-128"/>
                <a:ea typeface="HG創英角ｺﾞｼｯｸUB" panose="020B0909000000000000" pitchFamily="49" charset="-128"/>
              </a:rPr>
              <a:t>引越し</a:t>
            </a:r>
            <a:r>
              <a:rPr lang="ja-JP" altLang="en-US" sz="2100" dirty="0">
                <a:solidFill>
                  <a:sysClr val="windowText" lastClr="000000"/>
                </a:solidFill>
                <a:latin typeface="HG創英角ｺﾞｼｯｸUB" panose="020B0909000000000000" pitchFamily="49" charset="-128"/>
                <a:ea typeface="HG創英角ｺﾞｼｯｸUB" panose="020B0909000000000000" pitchFamily="49" charset="-128"/>
              </a:rPr>
              <a:t>の</a:t>
            </a:r>
            <a:r>
              <a:rPr lang="ja-JP" altLang="ja-JP" sz="2100" dirty="0">
                <a:solidFill>
                  <a:sysClr val="windowText" lastClr="000000"/>
                </a:solidFill>
                <a:latin typeface="HG創英角ｺﾞｼｯｸUB" panose="020B0909000000000000" pitchFamily="49" charset="-128"/>
                <a:ea typeface="HG創英角ｺﾞｼｯｸUB" panose="020B0909000000000000" pitchFamily="49" charset="-128"/>
              </a:rPr>
              <a:t>申請を行う場合、原則としてこれまでの住所の区役所へ</a:t>
            </a:r>
            <a:endParaRPr lang="en-US" altLang="ja-JP" sz="2100" dirty="0">
              <a:solidFill>
                <a:sysClr val="windowText" lastClr="000000"/>
              </a:solidFill>
              <a:latin typeface="HG創英角ｺﾞｼｯｸUB" panose="020B0909000000000000" pitchFamily="49" charset="-128"/>
              <a:ea typeface="HG創英角ｺﾞｼｯｸUB" panose="020B0909000000000000" pitchFamily="49" charset="-128"/>
            </a:endParaRPr>
          </a:p>
          <a:p>
            <a:pPr>
              <a:lnSpc>
                <a:spcPct val="150000"/>
              </a:lnSpc>
            </a:pPr>
            <a:r>
              <a:rPr lang="ja-JP" altLang="en-US" sz="2100" dirty="0">
                <a:solidFill>
                  <a:sysClr val="windowText" lastClr="000000"/>
                </a:solidFill>
                <a:latin typeface="HG創英角ｺﾞｼｯｸUB" panose="020B0909000000000000" pitchFamily="49" charset="-128"/>
                <a:ea typeface="HG創英角ｺﾞｼｯｸUB" panose="020B0909000000000000" pitchFamily="49" charset="-128"/>
              </a:rPr>
              <a:t>　 </a:t>
            </a:r>
            <a:r>
              <a:rPr lang="ja-JP" altLang="ja-JP" sz="2100" dirty="0">
                <a:solidFill>
                  <a:sysClr val="windowText" lastClr="000000"/>
                </a:solidFill>
                <a:latin typeface="HG創英角ｺﾞｼｯｸUB" panose="020B0909000000000000" pitchFamily="49" charset="-128"/>
                <a:ea typeface="HG創英角ｺﾞｼｯｸUB" panose="020B0909000000000000" pitchFamily="49" charset="-128"/>
              </a:rPr>
              <a:t>来庁不要となります</a:t>
            </a:r>
            <a:r>
              <a:rPr lang="ja-JP" altLang="en-US" sz="2100" dirty="0">
                <a:solidFill>
                  <a:sysClr val="windowText" lastClr="000000"/>
                </a:solidFill>
                <a:latin typeface="HG創英角ｺﾞｼｯｸUB" panose="020B0909000000000000" pitchFamily="49" charset="-128"/>
                <a:ea typeface="HG創英角ｺﾞｼｯｸUB" panose="020B0909000000000000" pitchFamily="49" charset="-128"/>
              </a:rPr>
              <a:t>（</a:t>
            </a:r>
            <a:r>
              <a:rPr lang="ja-JP" altLang="ja-JP" sz="2100" dirty="0">
                <a:solidFill>
                  <a:sysClr val="windowText" lastClr="000000"/>
                </a:solidFill>
                <a:latin typeface="HG創英角ｺﾞｼｯｸUB" panose="020B0909000000000000" pitchFamily="49" charset="-128"/>
                <a:ea typeface="HG創英角ｺﾞｼｯｸUB" panose="020B0909000000000000" pitchFamily="49" charset="-128"/>
              </a:rPr>
              <a:t>一部の手続きはこれまでの住所での手続きのため来庁が必要となります</a:t>
            </a:r>
            <a:r>
              <a:rPr lang="ja-JP" altLang="en-US" sz="2100" dirty="0">
                <a:solidFill>
                  <a:sysClr val="windowText" lastClr="000000"/>
                </a:solidFill>
                <a:latin typeface="HG創英角ｺﾞｼｯｸUB" panose="020B0909000000000000" pitchFamily="49" charset="-128"/>
                <a:ea typeface="HG創英角ｺﾞｼｯｸUB" panose="020B0909000000000000" pitchFamily="49" charset="-128"/>
              </a:rPr>
              <a:t>。）</a:t>
            </a:r>
            <a:endParaRPr lang="en-US" altLang="ja-JP" sz="2100" dirty="0">
              <a:latin typeface="HG創英角ｺﾞｼｯｸUB" panose="020B0909000000000000" pitchFamily="49" charset="-128"/>
              <a:ea typeface="HG創英角ｺﾞｼｯｸUB" panose="020B0909000000000000" pitchFamily="49" charset="-128"/>
            </a:endParaRPr>
          </a:p>
        </p:txBody>
      </p:sp>
      <p:sp>
        <p:nvSpPr>
          <p:cNvPr id="53" name="四角形: 角を丸くする 52">
            <a:extLst>
              <a:ext uri="{FF2B5EF4-FFF2-40B4-BE49-F238E27FC236}">
                <a16:creationId xmlns:a16="http://schemas.microsoft.com/office/drawing/2014/main" id="{49EAFC9C-F5BA-37EA-E49E-EBE7FDF9D6FE}"/>
              </a:ext>
            </a:extLst>
          </p:cNvPr>
          <p:cNvSpPr/>
          <p:nvPr/>
        </p:nvSpPr>
        <p:spPr>
          <a:xfrm>
            <a:off x="1765945" y="14186346"/>
            <a:ext cx="3095935" cy="75363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9475F36B-DD28-A586-D380-8240BC7871B8}"/>
              </a:ext>
            </a:extLst>
          </p:cNvPr>
          <p:cNvSpPr txBox="1"/>
          <p:nvPr/>
        </p:nvSpPr>
        <p:spPr>
          <a:xfrm>
            <a:off x="2019867" y="14220359"/>
            <a:ext cx="3095935" cy="584775"/>
          </a:xfrm>
          <a:prstGeom prst="rect">
            <a:avLst/>
          </a:prstGeom>
          <a:noFill/>
        </p:spPr>
        <p:txBody>
          <a:bodyPr wrap="square" rtlCol="0">
            <a:spAutoFit/>
          </a:bodyPr>
          <a:lstStyle/>
          <a:p>
            <a:r>
              <a:rPr kumimoji="1" lang="ja-JP" altLang="en-US" sz="3200" spc="-300" dirty="0">
                <a:latin typeface="HGSｺﾞｼｯｸE" panose="020B0900000000000000" pitchFamily="50" charset="-128"/>
                <a:ea typeface="HGSｺﾞｼｯｸE" panose="020B0900000000000000" pitchFamily="50" charset="-128"/>
              </a:rPr>
              <a:t>主なサービス</a:t>
            </a:r>
          </a:p>
        </p:txBody>
      </p:sp>
      <p:sp>
        <p:nvSpPr>
          <p:cNvPr id="54" name="四角形: 角を丸くする 53">
            <a:extLst>
              <a:ext uri="{FF2B5EF4-FFF2-40B4-BE49-F238E27FC236}">
                <a16:creationId xmlns:a16="http://schemas.microsoft.com/office/drawing/2014/main" id="{1030B8E1-11D2-774E-2B1F-03E25AB141DB}"/>
              </a:ext>
            </a:extLst>
          </p:cNvPr>
          <p:cNvSpPr/>
          <p:nvPr/>
        </p:nvSpPr>
        <p:spPr>
          <a:xfrm>
            <a:off x="1765945" y="17751180"/>
            <a:ext cx="3565580" cy="753634"/>
          </a:xfrm>
          <a:prstGeom prst="roundRect">
            <a:avLst/>
          </a:prstGeom>
          <a:solidFill>
            <a:srgbClr val="F56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テキスト ボックス 47">
            <a:extLst>
              <a:ext uri="{FF2B5EF4-FFF2-40B4-BE49-F238E27FC236}">
                <a16:creationId xmlns:a16="http://schemas.microsoft.com/office/drawing/2014/main" id="{DF8DCC59-1C2E-E195-3012-5A2D145E116D}"/>
              </a:ext>
            </a:extLst>
          </p:cNvPr>
          <p:cNvSpPr txBox="1"/>
          <p:nvPr/>
        </p:nvSpPr>
        <p:spPr>
          <a:xfrm>
            <a:off x="1949231" y="17835610"/>
            <a:ext cx="3508217" cy="584775"/>
          </a:xfrm>
          <a:prstGeom prst="rect">
            <a:avLst/>
          </a:prstGeom>
          <a:noFill/>
        </p:spPr>
        <p:txBody>
          <a:bodyPr wrap="square" rtlCol="0">
            <a:spAutoFit/>
          </a:bodyPr>
          <a:lstStyle/>
          <a:p>
            <a:r>
              <a:rPr kumimoji="1" lang="ja-JP" altLang="en-US" sz="3200" spc="-300" dirty="0">
                <a:latin typeface="HGSｺﾞｼｯｸE" panose="020B0900000000000000" pitchFamily="50" charset="-128"/>
                <a:ea typeface="HGSｺﾞｼｯｸE" panose="020B0900000000000000" pitchFamily="50" charset="-128"/>
              </a:rPr>
              <a:t>引越しの手続き</a:t>
            </a:r>
          </a:p>
        </p:txBody>
      </p:sp>
      <p:sp>
        <p:nvSpPr>
          <p:cNvPr id="56" name="正方形/長方形 55">
            <a:extLst>
              <a:ext uri="{FF2B5EF4-FFF2-40B4-BE49-F238E27FC236}">
                <a16:creationId xmlns:a16="http://schemas.microsoft.com/office/drawing/2014/main" id="{A10D9544-8EB7-4100-E3E2-DF13132E539F}"/>
              </a:ext>
            </a:extLst>
          </p:cNvPr>
          <p:cNvSpPr/>
          <p:nvPr/>
        </p:nvSpPr>
        <p:spPr>
          <a:xfrm>
            <a:off x="694339" y="22967065"/>
            <a:ext cx="17027703" cy="2510358"/>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四角形: 角を丸くする 54">
            <a:extLst>
              <a:ext uri="{FF2B5EF4-FFF2-40B4-BE49-F238E27FC236}">
                <a16:creationId xmlns:a16="http://schemas.microsoft.com/office/drawing/2014/main" id="{A2FFC796-392F-83B3-905C-5EAA353C888A}"/>
              </a:ext>
            </a:extLst>
          </p:cNvPr>
          <p:cNvSpPr/>
          <p:nvPr/>
        </p:nvSpPr>
        <p:spPr>
          <a:xfrm>
            <a:off x="1595366" y="22578175"/>
            <a:ext cx="6889019" cy="75363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テキスト ボックス 51">
            <a:extLst>
              <a:ext uri="{FF2B5EF4-FFF2-40B4-BE49-F238E27FC236}">
                <a16:creationId xmlns:a16="http://schemas.microsoft.com/office/drawing/2014/main" id="{F47E4BEB-75C0-2B3B-FF41-9D2874A91745}"/>
              </a:ext>
            </a:extLst>
          </p:cNvPr>
          <p:cNvSpPr txBox="1"/>
          <p:nvPr/>
        </p:nvSpPr>
        <p:spPr>
          <a:xfrm>
            <a:off x="1640485" y="22631999"/>
            <a:ext cx="6798779" cy="584775"/>
          </a:xfrm>
          <a:prstGeom prst="rect">
            <a:avLst/>
          </a:prstGeom>
          <a:noFill/>
        </p:spPr>
        <p:txBody>
          <a:bodyPr wrap="square" rtlCol="0">
            <a:spAutoFit/>
          </a:bodyPr>
          <a:lstStyle/>
          <a:p>
            <a:pPr algn="ctr"/>
            <a:r>
              <a:rPr lang="ja-JP" altLang="en-US" sz="3200" dirty="0">
                <a:latin typeface="HG創英角ｺﾞｼｯｸUB" panose="020B0909000000000000" pitchFamily="49" charset="-128"/>
                <a:ea typeface="HG創英角ｺﾞｼｯｸUB" panose="020B0909000000000000" pitchFamily="49" charset="-128"/>
              </a:rPr>
              <a:t>便利でお得なコンビニ交付サービス</a:t>
            </a:r>
          </a:p>
        </p:txBody>
      </p:sp>
      <p:pic>
        <p:nvPicPr>
          <p:cNvPr id="57" name="図 56" descr="QR コード&#10;&#10;自動的に生成された説明">
            <a:extLst>
              <a:ext uri="{FF2B5EF4-FFF2-40B4-BE49-F238E27FC236}">
                <a16:creationId xmlns:a16="http://schemas.microsoft.com/office/drawing/2014/main" id="{09E6372B-6F9B-58D3-49E7-08F47BAC9266}"/>
              </a:ext>
            </a:extLst>
          </p:cNvPr>
          <p:cNvPicPr>
            <a:picLocks noChangeAspect="1"/>
          </p:cNvPicPr>
          <p:nvPr/>
        </p:nvPicPr>
        <p:blipFill>
          <a:blip r:embed="rId5"/>
          <a:stretch>
            <a:fillRect/>
          </a:stretch>
        </p:blipFill>
        <p:spPr>
          <a:xfrm>
            <a:off x="16099240" y="20610156"/>
            <a:ext cx="1436540" cy="1459584"/>
          </a:xfrm>
          <a:prstGeom prst="rect">
            <a:avLst/>
          </a:prstGeom>
        </p:spPr>
      </p:pic>
      <p:pic>
        <p:nvPicPr>
          <p:cNvPr id="7" name="図 6">
            <a:extLst>
              <a:ext uri="{FF2B5EF4-FFF2-40B4-BE49-F238E27FC236}">
                <a16:creationId xmlns:a16="http://schemas.microsoft.com/office/drawing/2014/main" id="{68FA12CD-6BC3-A223-1AAC-66AFA5386B01}"/>
              </a:ext>
            </a:extLst>
          </p:cNvPr>
          <p:cNvPicPr>
            <a:picLocks noChangeAspect="1"/>
          </p:cNvPicPr>
          <p:nvPr/>
        </p:nvPicPr>
        <p:blipFill>
          <a:blip r:embed="rId6"/>
          <a:stretch>
            <a:fillRect/>
          </a:stretch>
        </p:blipFill>
        <p:spPr>
          <a:xfrm>
            <a:off x="16099240" y="18667746"/>
            <a:ext cx="1436540" cy="1459583"/>
          </a:xfrm>
          <a:prstGeom prst="rect">
            <a:avLst/>
          </a:prstGeom>
        </p:spPr>
      </p:pic>
      <p:sp>
        <p:nvSpPr>
          <p:cNvPr id="30" name="矢印: 五方向 29">
            <a:extLst>
              <a:ext uri="{FF2B5EF4-FFF2-40B4-BE49-F238E27FC236}">
                <a16:creationId xmlns:a16="http://schemas.microsoft.com/office/drawing/2014/main" id="{8799CAD3-F084-F85D-6191-A5150C9D1C56}"/>
              </a:ext>
            </a:extLst>
          </p:cNvPr>
          <p:cNvSpPr/>
          <p:nvPr/>
        </p:nvSpPr>
        <p:spPr>
          <a:xfrm>
            <a:off x="13167934" y="18812392"/>
            <a:ext cx="2888485" cy="1099981"/>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矢印: 五方向 37">
            <a:extLst>
              <a:ext uri="{FF2B5EF4-FFF2-40B4-BE49-F238E27FC236}">
                <a16:creationId xmlns:a16="http://schemas.microsoft.com/office/drawing/2014/main" id="{C9ECA0F5-C638-1230-7CEE-5E150D22E571}"/>
              </a:ext>
            </a:extLst>
          </p:cNvPr>
          <p:cNvSpPr/>
          <p:nvPr/>
        </p:nvSpPr>
        <p:spPr>
          <a:xfrm>
            <a:off x="13172244" y="20707539"/>
            <a:ext cx="2888485" cy="1099981"/>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0BE8EDA7-DB3E-9882-A324-6B2844AAA95F}"/>
              </a:ext>
            </a:extLst>
          </p:cNvPr>
          <p:cNvSpPr txBox="1"/>
          <p:nvPr/>
        </p:nvSpPr>
        <p:spPr>
          <a:xfrm rot="16200000">
            <a:off x="13975450" y="18158472"/>
            <a:ext cx="923330" cy="2407823"/>
          </a:xfrm>
          <a:prstGeom prst="rect">
            <a:avLst/>
          </a:prstGeom>
          <a:noFill/>
        </p:spPr>
        <p:txBody>
          <a:bodyPr vert="eaVert" wrap="square" rtlCol="0">
            <a:spAutoFit/>
          </a:bodyPr>
          <a:lstStyle/>
          <a:p>
            <a:r>
              <a:rPr kumimoji="1" lang="ja-JP" altLang="en-US" sz="2400" dirty="0">
                <a:latin typeface="+mn-ea"/>
              </a:rPr>
              <a:t>スマート申請の</a:t>
            </a:r>
            <a:endParaRPr kumimoji="1" lang="en-US" altLang="ja-JP" sz="2400" dirty="0">
              <a:latin typeface="+mn-ea"/>
            </a:endParaRPr>
          </a:p>
          <a:p>
            <a:r>
              <a:rPr kumimoji="1" lang="ja-JP" altLang="en-US" sz="2400" dirty="0">
                <a:latin typeface="+mn-ea"/>
              </a:rPr>
              <a:t>詳細はこちら</a:t>
            </a:r>
          </a:p>
        </p:txBody>
      </p:sp>
      <p:sp>
        <p:nvSpPr>
          <p:cNvPr id="46" name="矢印: 五方向 45">
            <a:extLst>
              <a:ext uri="{FF2B5EF4-FFF2-40B4-BE49-F238E27FC236}">
                <a16:creationId xmlns:a16="http://schemas.microsoft.com/office/drawing/2014/main" id="{A9A5A50A-45D7-4A9D-D03A-02A8FA901CA7}"/>
              </a:ext>
            </a:extLst>
          </p:cNvPr>
          <p:cNvSpPr/>
          <p:nvPr/>
        </p:nvSpPr>
        <p:spPr>
          <a:xfrm>
            <a:off x="12369460" y="23845363"/>
            <a:ext cx="3835557" cy="923331"/>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35DC3E3C-E55E-350B-335F-591DDFB22CB8}"/>
              </a:ext>
            </a:extLst>
          </p:cNvPr>
          <p:cNvSpPr txBox="1"/>
          <p:nvPr/>
        </p:nvSpPr>
        <p:spPr>
          <a:xfrm rot="16200000">
            <a:off x="13798034" y="22573220"/>
            <a:ext cx="923330" cy="3565627"/>
          </a:xfrm>
          <a:prstGeom prst="rect">
            <a:avLst/>
          </a:prstGeom>
          <a:noFill/>
        </p:spPr>
        <p:txBody>
          <a:bodyPr vert="eaVert" wrap="square" rtlCol="0">
            <a:spAutoFit/>
          </a:bodyPr>
          <a:lstStyle/>
          <a:p>
            <a:r>
              <a:rPr kumimoji="1" lang="ja-JP" altLang="en-US" sz="2400" dirty="0">
                <a:latin typeface="+mn-ea"/>
              </a:rPr>
              <a:t>コンビニ交付サービスの</a:t>
            </a:r>
            <a:endParaRPr kumimoji="1" lang="en-US" altLang="ja-JP" sz="2400" dirty="0">
              <a:latin typeface="+mn-ea"/>
            </a:endParaRPr>
          </a:p>
          <a:p>
            <a:r>
              <a:rPr kumimoji="1" lang="ja-JP" altLang="en-US" sz="2400" dirty="0">
                <a:latin typeface="+mn-ea"/>
              </a:rPr>
              <a:t>詳細はこちら</a:t>
            </a:r>
          </a:p>
        </p:txBody>
      </p:sp>
      <p:sp>
        <p:nvSpPr>
          <p:cNvPr id="47" name="矢印: 五方向 46">
            <a:extLst>
              <a:ext uri="{FF2B5EF4-FFF2-40B4-BE49-F238E27FC236}">
                <a16:creationId xmlns:a16="http://schemas.microsoft.com/office/drawing/2014/main" id="{D10BCEF6-A6DD-51B5-FEAF-E147E95A0751}"/>
              </a:ext>
            </a:extLst>
          </p:cNvPr>
          <p:cNvSpPr/>
          <p:nvPr/>
        </p:nvSpPr>
        <p:spPr>
          <a:xfrm>
            <a:off x="13468183" y="14881305"/>
            <a:ext cx="2551355" cy="1594507"/>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テキスト ボックス 57">
            <a:extLst>
              <a:ext uri="{FF2B5EF4-FFF2-40B4-BE49-F238E27FC236}">
                <a16:creationId xmlns:a16="http://schemas.microsoft.com/office/drawing/2014/main" id="{6A34BD56-235F-4FF1-124F-D77AE4CEA8BF}"/>
              </a:ext>
            </a:extLst>
          </p:cNvPr>
          <p:cNvSpPr txBox="1"/>
          <p:nvPr/>
        </p:nvSpPr>
        <p:spPr>
          <a:xfrm rot="16200000">
            <a:off x="14024021" y="14666659"/>
            <a:ext cx="1292662" cy="2032557"/>
          </a:xfrm>
          <a:prstGeom prst="rect">
            <a:avLst/>
          </a:prstGeom>
          <a:noFill/>
        </p:spPr>
        <p:txBody>
          <a:bodyPr vert="eaVert" wrap="square" rtlCol="0">
            <a:spAutoFit/>
          </a:bodyPr>
          <a:lstStyle/>
          <a:p>
            <a:r>
              <a:rPr kumimoji="1" lang="ja-JP" altLang="en-US" sz="2400" dirty="0">
                <a:latin typeface="+mn-ea"/>
              </a:rPr>
              <a:t>各区役所の</a:t>
            </a:r>
            <a:endParaRPr kumimoji="1" lang="en-US" altLang="ja-JP" sz="2400" dirty="0">
              <a:latin typeface="+mn-ea"/>
            </a:endParaRPr>
          </a:p>
          <a:p>
            <a:r>
              <a:rPr kumimoji="1" lang="ja-JP" altLang="en-US" sz="2400" dirty="0">
                <a:latin typeface="+mn-ea"/>
              </a:rPr>
              <a:t>問合せ先は</a:t>
            </a:r>
            <a:endParaRPr kumimoji="1" lang="en-US" altLang="ja-JP" sz="2400" dirty="0">
              <a:latin typeface="+mn-ea"/>
            </a:endParaRPr>
          </a:p>
          <a:p>
            <a:r>
              <a:rPr kumimoji="1" lang="ja-JP" altLang="en-US" sz="2400" dirty="0">
                <a:latin typeface="+mn-ea"/>
              </a:rPr>
              <a:t>こちら</a:t>
            </a:r>
          </a:p>
        </p:txBody>
      </p:sp>
      <p:sp>
        <p:nvSpPr>
          <p:cNvPr id="59" name="テキスト ボックス 58">
            <a:extLst>
              <a:ext uri="{FF2B5EF4-FFF2-40B4-BE49-F238E27FC236}">
                <a16:creationId xmlns:a16="http://schemas.microsoft.com/office/drawing/2014/main" id="{C7E785EC-9752-3CC2-F08B-5F9EB5993C4E}"/>
              </a:ext>
            </a:extLst>
          </p:cNvPr>
          <p:cNvSpPr txBox="1"/>
          <p:nvPr/>
        </p:nvSpPr>
        <p:spPr>
          <a:xfrm rot="16200000">
            <a:off x="14048818" y="19969459"/>
            <a:ext cx="923330" cy="2676477"/>
          </a:xfrm>
          <a:prstGeom prst="rect">
            <a:avLst/>
          </a:prstGeom>
          <a:noFill/>
        </p:spPr>
        <p:txBody>
          <a:bodyPr vert="eaVert" wrap="square" rtlCol="0">
            <a:spAutoFit/>
          </a:bodyPr>
          <a:lstStyle/>
          <a:p>
            <a:r>
              <a:rPr kumimoji="1" lang="ja-JP" altLang="en-US" sz="2400" dirty="0">
                <a:latin typeface="+mn-ea"/>
              </a:rPr>
              <a:t>マイナポータルは</a:t>
            </a:r>
            <a:endParaRPr kumimoji="1" lang="en-US" altLang="ja-JP" sz="2400" dirty="0">
              <a:latin typeface="+mn-ea"/>
            </a:endParaRPr>
          </a:p>
          <a:p>
            <a:r>
              <a:rPr kumimoji="1" lang="ja-JP" altLang="en-US" sz="2400" dirty="0">
                <a:latin typeface="+mn-ea"/>
              </a:rPr>
              <a:t>こちらから</a:t>
            </a:r>
          </a:p>
        </p:txBody>
      </p:sp>
      <p:pic>
        <p:nvPicPr>
          <p:cNvPr id="34" name="図 33" descr="部屋 が含まれている画像&#10;&#10;自動的に生成された説明">
            <a:extLst>
              <a:ext uri="{FF2B5EF4-FFF2-40B4-BE49-F238E27FC236}">
                <a16:creationId xmlns:a16="http://schemas.microsoft.com/office/drawing/2014/main" id="{7CA6EC22-E918-0A8D-E67A-D184E1EDF8B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22124" y="14640636"/>
            <a:ext cx="2186715" cy="2048194"/>
          </a:xfrm>
          <a:prstGeom prst="rect">
            <a:avLst/>
          </a:prstGeom>
        </p:spPr>
      </p:pic>
      <p:pic>
        <p:nvPicPr>
          <p:cNvPr id="61" name="図 60">
            <a:extLst>
              <a:ext uri="{FF2B5EF4-FFF2-40B4-BE49-F238E27FC236}">
                <a16:creationId xmlns:a16="http://schemas.microsoft.com/office/drawing/2014/main" id="{D1087F36-E485-744C-09EC-87A9B276D77B}"/>
              </a:ext>
            </a:extLst>
          </p:cNvPr>
          <p:cNvPicPr>
            <a:picLocks noChangeAspect="1"/>
          </p:cNvPicPr>
          <p:nvPr/>
        </p:nvPicPr>
        <p:blipFill>
          <a:blip r:embed="rId8"/>
          <a:stretch>
            <a:fillRect/>
          </a:stretch>
        </p:blipFill>
        <p:spPr>
          <a:xfrm>
            <a:off x="16211519" y="23619285"/>
            <a:ext cx="1382707" cy="1439115"/>
          </a:xfrm>
          <a:prstGeom prst="rect">
            <a:avLst/>
          </a:prstGeom>
        </p:spPr>
      </p:pic>
      <p:cxnSp>
        <p:nvCxnSpPr>
          <p:cNvPr id="62" name="直線コネクタ 61">
            <a:extLst>
              <a:ext uri="{FF2B5EF4-FFF2-40B4-BE49-F238E27FC236}">
                <a16:creationId xmlns:a16="http://schemas.microsoft.com/office/drawing/2014/main" id="{F6A58883-525C-1F06-CE1A-46CD9FDCD544}"/>
              </a:ext>
            </a:extLst>
          </p:cNvPr>
          <p:cNvCxnSpPr>
            <a:cxnSpLocks/>
          </p:cNvCxnSpPr>
          <p:nvPr/>
        </p:nvCxnSpPr>
        <p:spPr>
          <a:xfrm flipH="1" flipV="1">
            <a:off x="879052" y="23526301"/>
            <a:ext cx="102815" cy="427517"/>
          </a:xfrm>
          <a:prstGeom prst="line">
            <a:avLst/>
          </a:prstGeom>
        </p:spPr>
        <p:style>
          <a:lnRef idx="1">
            <a:schemeClr val="dk1"/>
          </a:lnRef>
          <a:fillRef idx="0">
            <a:schemeClr val="dk1"/>
          </a:fillRef>
          <a:effectRef idx="0">
            <a:schemeClr val="dk1"/>
          </a:effectRef>
          <a:fontRef idx="minor">
            <a:schemeClr val="tx1"/>
          </a:fontRef>
        </p:style>
      </p:cxnSp>
      <p:cxnSp>
        <p:nvCxnSpPr>
          <p:cNvPr id="63" name="直線コネクタ 62">
            <a:extLst>
              <a:ext uri="{FF2B5EF4-FFF2-40B4-BE49-F238E27FC236}">
                <a16:creationId xmlns:a16="http://schemas.microsoft.com/office/drawing/2014/main" id="{08715799-D784-3339-00B2-E1C4428B6879}"/>
              </a:ext>
            </a:extLst>
          </p:cNvPr>
          <p:cNvCxnSpPr>
            <a:cxnSpLocks/>
          </p:cNvCxnSpPr>
          <p:nvPr/>
        </p:nvCxnSpPr>
        <p:spPr>
          <a:xfrm flipV="1">
            <a:off x="2480449" y="23501349"/>
            <a:ext cx="102815" cy="427517"/>
          </a:xfrm>
          <a:prstGeom prst="line">
            <a:avLst/>
          </a:prstGeom>
        </p:spPr>
        <p:style>
          <a:lnRef idx="1">
            <a:schemeClr val="dk1"/>
          </a:lnRef>
          <a:fillRef idx="0">
            <a:schemeClr val="dk1"/>
          </a:fillRef>
          <a:effectRef idx="0">
            <a:schemeClr val="dk1"/>
          </a:effectRef>
          <a:fontRef idx="minor">
            <a:schemeClr val="tx1"/>
          </a:fontRef>
        </p:style>
      </p:cxnSp>
      <p:pic>
        <p:nvPicPr>
          <p:cNvPr id="35" name="図 34" descr="QR コード&#10;&#10;AI によって生成されたコンテンツは間違っている可能性があります。">
            <a:extLst>
              <a:ext uri="{FF2B5EF4-FFF2-40B4-BE49-F238E27FC236}">
                <a16:creationId xmlns:a16="http://schemas.microsoft.com/office/drawing/2014/main" id="{78AFEBF8-7D4C-9964-3118-7CC886F8F96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192502" y="14974349"/>
            <a:ext cx="1420739" cy="1420739"/>
          </a:xfrm>
          <a:prstGeom prst="rect">
            <a:avLst/>
          </a:prstGeom>
        </p:spPr>
      </p:pic>
    </p:spTree>
    <p:extLst>
      <p:ext uri="{BB962C8B-B14F-4D97-AF65-F5344CB8AC3E}">
        <p14:creationId xmlns:p14="http://schemas.microsoft.com/office/powerpoint/2010/main" val="374934854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1720</TotalTime>
  <Words>376</Words>
  <PresentationFormat>ユーザー設定</PresentationFormat>
  <Paragraphs>46</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HGSｺﾞｼｯｸE</vt:lpstr>
      <vt:lpstr>HGS創英角ｺﾞｼｯｸUB</vt:lpstr>
      <vt:lpstr>HG創英角ｺﾞｼｯｸUB</vt:lpstr>
      <vt:lpstr>ＭＳ Ｐゴシック</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2024-02-07T04:45:27Z</cp:lastPrinted>
  <dcterms:created xsi:type="dcterms:W3CDTF">2023-01-14T02:42:15Z</dcterms:created>
  <dcterms:modified xsi:type="dcterms:W3CDTF">2026-01-08T04:25:19Z</dcterms:modified>
</cp:coreProperties>
</file>