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66" r:id="rId2"/>
  </p:sldIdLst>
  <p:sldSz cx="7559675" cy="1069181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タイトルなしのセクション" id="{DEFE1B90-064E-4C95-AC13-9A689363164C}">
          <p14:sldIdLst>
            <p14:sldId id="266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731" userDrawn="1">
          <p15:clr>
            <a:srgbClr val="A4A3A4"/>
          </p15:clr>
        </p15:guide>
        <p15:guide id="2" pos="1031" userDrawn="1">
          <p15:clr>
            <a:srgbClr val="A4A3A4"/>
          </p15:clr>
        </p15:guide>
        <p15:guide id="3" pos="340" userDrawn="1">
          <p15:clr>
            <a:srgbClr val="A4A3A4"/>
          </p15:clr>
        </p15:guide>
        <p15:guide id="4" pos="4422" userDrawn="1">
          <p15:clr>
            <a:srgbClr val="A4A3A4"/>
          </p15:clr>
        </p15:guide>
        <p15:guide id="5" orient="horz" pos="306" userDrawn="1">
          <p15:clr>
            <a:srgbClr val="A4A3A4"/>
          </p15:clr>
        </p15:guide>
        <p15:guide id="6" orient="horz" pos="6429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99"/>
    <a:srgbClr val="FF99CC"/>
    <a:srgbClr val="FF3333"/>
    <a:srgbClr val="FFFFAB"/>
    <a:srgbClr val="FFEFFF"/>
    <a:srgbClr val="FFE5FF"/>
    <a:srgbClr val="FFD5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101" autoAdjust="0"/>
    <p:restoredTop sz="94660"/>
  </p:normalViewPr>
  <p:slideViewPr>
    <p:cSldViewPr snapToGrid="0">
      <p:cViewPr>
        <p:scale>
          <a:sx n="90" d="100"/>
          <a:sy n="90" d="100"/>
        </p:scale>
        <p:origin x="1200" y="-3186"/>
      </p:cViewPr>
      <p:guideLst>
        <p:guide orient="horz" pos="2731"/>
        <p:guide pos="1031"/>
        <p:guide pos="340"/>
        <p:guide pos="4422"/>
        <p:guide orient="horz" pos="306"/>
        <p:guide orient="horz" pos="6429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6976" y="1749795"/>
            <a:ext cx="6425724" cy="3722335"/>
          </a:xfrm>
        </p:spPr>
        <p:txBody>
          <a:bodyPr anchor="b"/>
          <a:lstStyle>
            <a:lvl1pPr algn="ctr">
              <a:defRPr sz="496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984"/>
            </a:lvl1pPr>
            <a:lvl2pPr marL="377967" indent="0" algn="ctr">
              <a:buNone/>
              <a:defRPr sz="1653"/>
            </a:lvl2pPr>
            <a:lvl3pPr marL="755934" indent="0" algn="ctr">
              <a:buNone/>
              <a:defRPr sz="1488"/>
            </a:lvl3pPr>
            <a:lvl4pPr marL="1133902" indent="0" algn="ctr">
              <a:buNone/>
              <a:defRPr sz="1323"/>
            </a:lvl4pPr>
            <a:lvl5pPr marL="1511869" indent="0" algn="ctr">
              <a:buNone/>
              <a:defRPr sz="1323"/>
            </a:lvl5pPr>
            <a:lvl6pPr marL="1889836" indent="0" algn="ctr">
              <a:buNone/>
              <a:defRPr sz="1323"/>
            </a:lvl6pPr>
            <a:lvl7pPr marL="2267803" indent="0" algn="ctr">
              <a:buNone/>
              <a:defRPr sz="1323"/>
            </a:lvl7pPr>
            <a:lvl8pPr marL="2645771" indent="0" algn="ctr">
              <a:buNone/>
              <a:defRPr sz="1323"/>
            </a:lvl8pPr>
            <a:lvl9pPr marL="3023738" indent="0" algn="ctr">
              <a:buNone/>
              <a:defRPr sz="1323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66D0C4-A2FE-4800-84BD-959A014C40F3}" type="datetimeFigureOut">
              <a:rPr kumimoji="1" lang="ja-JP" altLang="en-US" smtClean="0"/>
              <a:t>2025/11/7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1F45C-E538-4257-A105-2FAEDB65C97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510260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66D0C4-A2FE-4800-84BD-959A014C40F3}" type="datetimeFigureOut">
              <a:rPr kumimoji="1" lang="ja-JP" altLang="en-US" smtClean="0"/>
              <a:t>2025/11/7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1F45C-E538-4257-A105-2FAEDB65C97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550732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09893" y="569240"/>
            <a:ext cx="1630055" cy="906081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728" y="569240"/>
            <a:ext cx="4795669" cy="906081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66D0C4-A2FE-4800-84BD-959A014C40F3}" type="datetimeFigureOut">
              <a:rPr kumimoji="1" lang="ja-JP" altLang="en-US" smtClean="0"/>
              <a:t>2025/11/7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1F45C-E538-4257-A105-2FAEDB65C97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314635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66D0C4-A2FE-4800-84BD-959A014C40F3}" type="datetimeFigureOut">
              <a:rPr kumimoji="1" lang="ja-JP" altLang="en-US" smtClean="0"/>
              <a:t>2025/11/7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1F45C-E538-4257-A105-2FAEDB65C97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722992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791" y="2665532"/>
            <a:ext cx="6520220" cy="4447496"/>
          </a:xfrm>
        </p:spPr>
        <p:txBody>
          <a:bodyPr anchor="b"/>
          <a:lstStyle>
            <a:lvl1pPr>
              <a:defRPr sz="496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5791" y="7155103"/>
            <a:ext cx="6520220" cy="2338833"/>
          </a:xfrm>
        </p:spPr>
        <p:txBody>
          <a:bodyPr/>
          <a:lstStyle>
            <a:lvl1pPr marL="0" indent="0">
              <a:buNone/>
              <a:defRPr sz="1984">
                <a:solidFill>
                  <a:schemeClr val="tx1"/>
                </a:solidFill>
              </a:defRPr>
            </a:lvl1pPr>
            <a:lvl2pPr marL="377967" indent="0">
              <a:buNone/>
              <a:defRPr sz="1653">
                <a:solidFill>
                  <a:schemeClr val="tx1">
                    <a:tint val="75000"/>
                  </a:schemeClr>
                </a:solidFill>
              </a:defRPr>
            </a:lvl2pPr>
            <a:lvl3pPr marL="755934" indent="0">
              <a:buNone/>
              <a:defRPr sz="1488">
                <a:solidFill>
                  <a:schemeClr val="tx1">
                    <a:tint val="75000"/>
                  </a:schemeClr>
                </a:solidFill>
              </a:defRPr>
            </a:lvl3pPr>
            <a:lvl4pPr marL="1133902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4pPr>
            <a:lvl5pPr marL="1511869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5pPr>
            <a:lvl6pPr marL="1889836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6pPr>
            <a:lvl7pPr marL="2267803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7pPr>
            <a:lvl8pPr marL="2645771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8pPr>
            <a:lvl9pPr marL="3023738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66D0C4-A2FE-4800-84BD-959A014C40F3}" type="datetimeFigureOut">
              <a:rPr kumimoji="1" lang="ja-JP" altLang="en-US" smtClean="0"/>
              <a:t>2025/11/7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1F45C-E538-4257-A105-2FAEDB65C97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21571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9728" y="2846200"/>
            <a:ext cx="3212862" cy="678385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27085" y="2846200"/>
            <a:ext cx="3212862" cy="678385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66D0C4-A2FE-4800-84BD-959A014C40F3}" type="datetimeFigureOut">
              <a:rPr kumimoji="1" lang="ja-JP" altLang="en-US" smtClean="0"/>
              <a:t>2025/11/7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1F45C-E538-4257-A105-2FAEDB65C97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547575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569242"/>
            <a:ext cx="6520220" cy="2066590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0713" y="2620980"/>
            <a:ext cx="3198096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13" y="3905482"/>
            <a:ext cx="3198096" cy="574437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27086" y="2620980"/>
            <a:ext cx="3213847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27086" y="3905482"/>
            <a:ext cx="3213847" cy="574437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66D0C4-A2FE-4800-84BD-959A014C40F3}" type="datetimeFigureOut">
              <a:rPr kumimoji="1" lang="ja-JP" altLang="en-US" smtClean="0"/>
              <a:t>2025/11/7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1F45C-E538-4257-A105-2FAEDB65C97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379862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66D0C4-A2FE-4800-84BD-959A014C40F3}" type="datetimeFigureOut">
              <a:rPr kumimoji="1" lang="ja-JP" altLang="en-US" smtClean="0"/>
              <a:t>2025/11/7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1F45C-E538-4257-A105-2FAEDB65C97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27064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66D0C4-A2FE-4800-84BD-959A014C40F3}" type="datetimeFigureOut">
              <a:rPr kumimoji="1" lang="ja-JP" altLang="en-US" smtClean="0"/>
              <a:t>2025/11/7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1F45C-E538-4257-A105-2FAEDB65C97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82573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3847" y="1539425"/>
            <a:ext cx="3827085" cy="7598117"/>
          </a:xfrm>
        </p:spPr>
        <p:txBody>
          <a:bodyPr/>
          <a:lstStyle>
            <a:lvl1pPr>
              <a:defRPr sz="2645"/>
            </a:lvl1pPr>
            <a:lvl2pPr>
              <a:defRPr sz="2315"/>
            </a:lvl2pPr>
            <a:lvl3pPr>
              <a:defRPr sz="1984"/>
            </a:lvl3pPr>
            <a:lvl4pPr>
              <a:defRPr sz="1653"/>
            </a:lvl4pPr>
            <a:lvl5pPr>
              <a:defRPr sz="1653"/>
            </a:lvl5pPr>
            <a:lvl6pPr>
              <a:defRPr sz="1653"/>
            </a:lvl6pPr>
            <a:lvl7pPr>
              <a:defRPr sz="1653"/>
            </a:lvl7pPr>
            <a:lvl8pPr>
              <a:defRPr sz="1653"/>
            </a:lvl8pPr>
            <a:lvl9pPr>
              <a:defRPr sz="1653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66D0C4-A2FE-4800-84BD-959A014C40F3}" type="datetimeFigureOut">
              <a:rPr kumimoji="1" lang="ja-JP" altLang="en-US" smtClean="0"/>
              <a:t>2025/11/7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1F45C-E538-4257-A105-2FAEDB65C97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854586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13847" y="1539425"/>
            <a:ext cx="3827085" cy="7598117"/>
          </a:xfrm>
        </p:spPr>
        <p:txBody>
          <a:bodyPr anchor="t"/>
          <a:lstStyle>
            <a:lvl1pPr marL="0" indent="0">
              <a:buNone/>
              <a:defRPr sz="2645"/>
            </a:lvl1pPr>
            <a:lvl2pPr marL="377967" indent="0">
              <a:buNone/>
              <a:defRPr sz="2315"/>
            </a:lvl2pPr>
            <a:lvl3pPr marL="755934" indent="0">
              <a:buNone/>
              <a:defRPr sz="1984"/>
            </a:lvl3pPr>
            <a:lvl4pPr marL="1133902" indent="0">
              <a:buNone/>
              <a:defRPr sz="1653"/>
            </a:lvl4pPr>
            <a:lvl5pPr marL="1511869" indent="0">
              <a:buNone/>
              <a:defRPr sz="1653"/>
            </a:lvl5pPr>
            <a:lvl6pPr marL="1889836" indent="0">
              <a:buNone/>
              <a:defRPr sz="1653"/>
            </a:lvl6pPr>
            <a:lvl7pPr marL="2267803" indent="0">
              <a:buNone/>
              <a:defRPr sz="1653"/>
            </a:lvl7pPr>
            <a:lvl8pPr marL="2645771" indent="0">
              <a:buNone/>
              <a:defRPr sz="1653"/>
            </a:lvl8pPr>
            <a:lvl9pPr marL="3023738" indent="0">
              <a:buNone/>
              <a:defRPr sz="1653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66D0C4-A2FE-4800-84BD-959A014C40F3}" type="datetimeFigureOut">
              <a:rPr kumimoji="1" lang="ja-JP" altLang="en-US" smtClean="0"/>
              <a:t>2025/11/7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1F45C-E538-4257-A105-2FAEDB65C97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281554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728" y="2846200"/>
            <a:ext cx="6520220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66D0C4-A2FE-4800-84BD-959A014C40F3}" type="datetimeFigureOut">
              <a:rPr kumimoji="1" lang="ja-JP" altLang="en-US" smtClean="0"/>
              <a:t>2025/11/7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A1F45C-E538-4257-A105-2FAEDB65C97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765721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755934" rtl="0" eaLnBrk="1" latinLnBrk="0" hangingPunct="1">
        <a:lnSpc>
          <a:spcPct val="90000"/>
        </a:lnSpc>
        <a:spcBef>
          <a:spcPct val="0"/>
        </a:spcBef>
        <a:buNone/>
        <a:defRPr kumimoji="1"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l" defTabSz="755934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kumimoji="1"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E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" name="グラフィックス 43" descr="警告 単色塗りつぶし">
            <a:extLst>
              <a:ext uri="{FF2B5EF4-FFF2-40B4-BE49-F238E27FC236}">
                <a16:creationId xmlns:a16="http://schemas.microsoft.com/office/drawing/2014/main" id="{DAF22FC2-C48B-3A65-D938-FC6893E0C55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241911" y="623514"/>
            <a:ext cx="4822091" cy="4822091"/>
          </a:xfrm>
          <a:prstGeom prst="rect">
            <a:avLst/>
          </a:prstGeom>
        </p:spPr>
      </p:pic>
      <p:sp>
        <p:nvSpPr>
          <p:cNvPr id="13" name="角丸四角形：フレーム"/>
          <p:cNvSpPr/>
          <p:nvPr/>
        </p:nvSpPr>
        <p:spPr>
          <a:xfrm>
            <a:off x="140953" y="360499"/>
            <a:ext cx="7219885" cy="5322499"/>
          </a:xfrm>
          <a:prstGeom prst="roundRect">
            <a:avLst>
              <a:gd name="adj" fmla="val 3600"/>
            </a:avLst>
          </a:prstGeom>
          <a:solidFill>
            <a:srgbClr val="FFFFAB">
              <a:alpha val="70000"/>
            </a:srgbClr>
          </a:solidFill>
          <a:ln w="762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ja-JP" altLang="en-US" sz="2115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pic>
        <p:nvPicPr>
          <p:cNvPr id="5" name="図 4" descr="グラフィカル ユーザー インターフェイス が含まれている画像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B8B64FD9-4F16-E351-1AE0-8F45A71FAA95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13330">
            <a:off x="5040129" y="5972404"/>
            <a:ext cx="2281817" cy="1711363"/>
          </a:xfrm>
          <a:prstGeom prst="rect">
            <a:avLst/>
          </a:prstGeom>
        </p:spPr>
      </p:pic>
      <p:sp>
        <p:nvSpPr>
          <p:cNvPr id="34" name="テキスト：費用"/>
          <p:cNvSpPr txBox="1"/>
          <p:nvPr/>
        </p:nvSpPr>
        <p:spPr>
          <a:xfrm>
            <a:off x="270671" y="1133403"/>
            <a:ext cx="5349541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40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ＭＳ Ｐ明朝"/>
              </a:rPr>
              <a:t>令和８年</a:t>
            </a:r>
            <a:r>
              <a:rPr lang="ja-JP" altLang="en-US" sz="6000" b="1" dirty="0">
                <a:solidFill>
                  <a:srgbClr val="FF00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ＭＳ Ｐ明朝"/>
              </a:rPr>
              <a:t>２</a:t>
            </a:r>
            <a:r>
              <a:rPr lang="ja-JP" altLang="en-US" sz="40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ＭＳ Ｐ明朝"/>
              </a:rPr>
              <a:t>月</a:t>
            </a:r>
            <a:r>
              <a:rPr lang="ja-JP" altLang="en-US" sz="6000" b="1" dirty="0">
                <a:solidFill>
                  <a:srgbClr val="FF00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ＭＳ Ｐ明朝"/>
              </a:rPr>
              <a:t>２２</a:t>
            </a:r>
            <a:r>
              <a:rPr lang="ja-JP" altLang="en-US" sz="40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ＭＳ Ｐ明朝"/>
              </a:rPr>
              <a:t>日の</a:t>
            </a:r>
            <a:endParaRPr kumimoji="0" lang="ja-JP" altLang="en-US" sz="400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ＭＳ Ｐ明朝"/>
            </a:endParaRPr>
          </a:p>
        </p:txBody>
      </p:sp>
      <p:sp>
        <p:nvSpPr>
          <p:cNvPr id="32" name="テキスト：費用">
            <a:extLst>
              <a:ext uri="{FF2B5EF4-FFF2-40B4-BE49-F238E27FC236}">
                <a16:creationId xmlns:a16="http://schemas.microsoft.com/office/drawing/2014/main" id="{2CDAF02D-C6C7-3A39-3B46-487694680479}"/>
              </a:ext>
            </a:extLst>
          </p:cNvPr>
          <p:cNvSpPr txBox="1"/>
          <p:nvPr/>
        </p:nvSpPr>
        <p:spPr>
          <a:xfrm>
            <a:off x="266613" y="4041752"/>
            <a:ext cx="699422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36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ＭＳ Ｐ明朝"/>
              </a:rPr>
              <a:t>マイナンバーカードに関するすべての</a:t>
            </a:r>
          </a:p>
        </p:txBody>
      </p:sp>
      <p:sp>
        <p:nvSpPr>
          <p:cNvPr id="41" name="テキスト：費用">
            <a:extLst>
              <a:ext uri="{FF2B5EF4-FFF2-40B4-BE49-F238E27FC236}">
                <a16:creationId xmlns:a16="http://schemas.microsoft.com/office/drawing/2014/main" id="{A709D291-2076-5D64-E743-9CA37E82A2EA}"/>
              </a:ext>
            </a:extLst>
          </p:cNvPr>
          <p:cNvSpPr txBox="1"/>
          <p:nvPr/>
        </p:nvSpPr>
        <p:spPr>
          <a:xfrm>
            <a:off x="237776" y="4805470"/>
            <a:ext cx="725230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>
              <a:defRPr/>
            </a:pPr>
            <a:r>
              <a:rPr lang="ja-JP" altLang="en-US" sz="36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ＭＳ Ｐ明朝"/>
              </a:rPr>
              <a:t>手続きについて取扱いができません。</a:t>
            </a:r>
            <a:endParaRPr kumimoji="0" lang="ja-JP" altLang="en-US" sz="360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ＭＳ Ｐ明朝"/>
            </a:endParaRPr>
          </a:p>
        </p:txBody>
      </p:sp>
      <p:sp>
        <p:nvSpPr>
          <p:cNvPr id="42" name="テキスト：費用">
            <a:extLst>
              <a:ext uri="{FF2B5EF4-FFF2-40B4-BE49-F238E27FC236}">
                <a16:creationId xmlns:a16="http://schemas.microsoft.com/office/drawing/2014/main" id="{00E96373-96FF-3CCD-761A-98F7E2DCBB50}"/>
              </a:ext>
            </a:extLst>
          </p:cNvPr>
          <p:cNvSpPr txBox="1"/>
          <p:nvPr/>
        </p:nvSpPr>
        <p:spPr>
          <a:xfrm>
            <a:off x="247563" y="2353887"/>
            <a:ext cx="523893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40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ＭＳ Ｐ明朝"/>
              </a:rPr>
              <a:t>区役所の日曜開庁</a:t>
            </a:r>
            <a:r>
              <a:rPr lang="ja-JP" altLang="en-US" sz="36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ＭＳ Ｐ明朝"/>
              </a:rPr>
              <a:t> では</a:t>
            </a:r>
            <a:endParaRPr kumimoji="0" lang="ja-JP" altLang="en-US" sz="360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ＭＳ Ｐ明朝"/>
            </a:endParaRPr>
          </a:p>
        </p:txBody>
      </p:sp>
      <p:sp>
        <p:nvSpPr>
          <p:cNvPr id="45" name="テキスト：費用">
            <a:extLst>
              <a:ext uri="{FF2B5EF4-FFF2-40B4-BE49-F238E27FC236}">
                <a16:creationId xmlns:a16="http://schemas.microsoft.com/office/drawing/2014/main" id="{F1E586D5-C33E-B6FB-40D4-A56D0BA8A7E4}"/>
              </a:ext>
            </a:extLst>
          </p:cNvPr>
          <p:cNvSpPr txBox="1"/>
          <p:nvPr/>
        </p:nvSpPr>
        <p:spPr>
          <a:xfrm>
            <a:off x="544912" y="5944869"/>
            <a:ext cx="392338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2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ＭＳ Ｐ明朝"/>
              </a:rPr>
              <a:t>×</a:t>
            </a:r>
            <a:r>
              <a:rPr kumimoji="0" lang="ja-JP" altLang="en-US" sz="24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ＭＳ Ｐ明朝"/>
              </a:rPr>
              <a:t>取扱いできない手続きの例</a:t>
            </a:r>
            <a:endParaRPr kumimoji="0" lang="ja-JP" altLang="en-US" sz="280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ＭＳ Ｐ明朝"/>
            </a:endParaRPr>
          </a:p>
        </p:txBody>
      </p:sp>
      <p:sp>
        <p:nvSpPr>
          <p:cNvPr id="46" name="テキスト：費用">
            <a:extLst>
              <a:ext uri="{FF2B5EF4-FFF2-40B4-BE49-F238E27FC236}">
                <a16:creationId xmlns:a16="http://schemas.microsoft.com/office/drawing/2014/main" id="{9E0DF3D3-55CA-A2A0-D3B9-71435A43DB74}"/>
              </a:ext>
            </a:extLst>
          </p:cNvPr>
          <p:cNvSpPr txBox="1"/>
          <p:nvPr/>
        </p:nvSpPr>
        <p:spPr>
          <a:xfrm>
            <a:off x="796708" y="6398301"/>
            <a:ext cx="5072222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571500" marR="0" lvl="0" indent="-5715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n"/>
              <a:tabLst/>
              <a:defRPr/>
            </a:pPr>
            <a:r>
              <a:rPr kumimoji="0" lang="ja-JP" altLang="en-US" sz="24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ＭＳ Ｐ明朝"/>
              </a:rPr>
              <a:t>マイナンバーカードの受取</a:t>
            </a:r>
            <a:endParaRPr kumimoji="0" lang="en-US" altLang="ja-JP" sz="240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ＭＳ Ｐ明朝"/>
            </a:endParaRPr>
          </a:p>
          <a:p>
            <a:pPr marL="571500" marR="0" lvl="0" indent="-5715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n"/>
              <a:tabLst/>
              <a:defRPr/>
            </a:pPr>
            <a:r>
              <a:rPr lang="ja-JP" altLang="en-US" sz="2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ＭＳ Ｐ明朝"/>
              </a:rPr>
              <a:t>交付申請書の発行</a:t>
            </a:r>
            <a:endParaRPr lang="en-US" altLang="ja-JP" sz="24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ＭＳ Ｐ明朝"/>
            </a:endParaRPr>
          </a:p>
          <a:p>
            <a:pPr marL="571500" marR="0" lvl="0" indent="-5715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n"/>
              <a:tabLst/>
              <a:defRPr/>
            </a:pPr>
            <a:r>
              <a:rPr kumimoji="0" lang="ja-JP" altLang="en-US" sz="24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ＭＳ Ｐ明朝"/>
              </a:rPr>
              <a:t>電子証明書の更新</a:t>
            </a:r>
            <a:endParaRPr kumimoji="0" lang="en-US" altLang="ja-JP" sz="240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ＭＳ Ｐ明朝"/>
            </a:endParaRPr>
          </a:p>
          <a:p>
            <a:pPr marL="571500" marR="0" lvl="0" indent="-5715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n"/>
              <a:tabLst/>
              <a:defRPr/>
            </a:pPr>
            <a:r>
              <a:rPr lang="ja-JP" altLang="en-US" sz="2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ＭＳ Ｐ明朝"/>
              </a:rPr>
              <a:t>特例転入によるお手続き　　　　等</a:t>
            </a:r>
            <a:endParaRPr kumimoji="0" lang="ja-JP" altLang="en-US" sz="240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ＭＳ Ｐ明朝"/>
            </a:endParaRPr>
          </a:p>
        </p:txBody>
      </p:sp>
      <p:sp>
        <p:nvSpPr>
          <p:cNvPr id="7" name="テキスト：費用">
            <a:extLst>
              <a:ext uri="{FF2B5EF4-FFF2-40B4-BE49-F238E27FC236}">
                <a16:creationId xmlns:a16="http://schemas.microsoft.com/office/drawing/2014/main" id="{8B46F53D-3033-72E9-D2D9-D06D07474EFC}"/>
              </a:ext>
            </a:extLst>
          </p:cNvPr>
          <p:cNvSpPr txBox="1"/>
          <p:nvPr/>
        </p:nvSpPr>
        <p:spPr>
          <a:xfrm>
            <a:off x="1508517" y="525165"/>
            <a:ext cx="424827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2800" dirty="0">
                <a:solidFill>
                  <a:srgbClr val="FF00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ＭＳ Ｐ明朝"/>
              </a:rPr>
              <a:t>区役所から重要なお知らせ</a:t>
            </a:r>
            <a:endParaRPr lang="en-US" altLang="ja-JP" sz="2800" dirty="0">
              <a:solidFill>
                <a:srgbClr val="FF00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ＭＳ Ｐ明朝"/>
            </a:endParaRPr>
          </a:p>
        </p:txBody>
      </p:sp>
      <p:sp>
        <p:nvSpPr>
          <p:cNvPr id="8" name="テキスト：費用">
            <a:extLst>
              <a:ext uri="{FF2B5EF4-FFF2-40B4-BE49-F238E27FC236}">
                <a16:creationId xmlns:a16="http://schemas.microsoft.com/office/drawing/2014/main" id="{8495BBBC-490C-ECAE-144D-262EBB0CAEDC}"/>
              </a:ext>
            </a:extLst>
          </p:cNvPr>
          <p:cNvSpPr txBox="1"/>
          <p:nvPr/>
        </p:nvSpPr>
        <p:spPr>
          <a:xfrm>
            <a:off x="367020" y="8830780"/>
            <a:ext cx="699381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lvl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ja-JP" altLang="en-US" sz="28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ＭＳ Ｐ明朝"/>
              </a:rPr>
              <a:t>ご迷惑をおかけいたしますが、</a:t>
            </a:r>
            <a:endParaRPr kumimoji="0" lang="en-US" altLang="ja-JP" sz="280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ＭＳ Ｐ明朝"/>
            </a:endParaRPr>
          </a:p>
          <a:p>
            <a:pPr marR="0" lvl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ja-JP" altLang="en-US" sz="28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ＭＳ Ｐ明朝"/>
              </a:rPr>
              <a:t>ご理解ご協力の程よろしくお願いいたします。</a:t>
            </a:r>
          </a:p>
        </p:txBody>
      </p:sp>
      <p:sp>
        <p:nvSpPr>
          <p:cNvPr id="9" name="テキスト：費用">
            <a:extLst>
              <a:ext uri="{FF2B5EF4-FFF2-40B4-BE49-F238E27FC236}">
                <a16:creationId xmlns:a16="http://schemas.microsoft.com/office/drawing/2014/main" id="{AD7C6B48-AF17-47EF-5BD4-544BE5AB7A0E}"/>
              </a:ext>
            </a:extLst>
          </p:cNvPr>
          <p:cNvSpPr txBox="1"/>
          <p:nvPr/>
        </p:nvSpPr>
        <p:spPr>
          <a:xfrm>
            <a:off x="1" y="10009778"/>
            <a:ext cx="7559674" cy="687884"/>
          </a:xfrm>
          <a:prstGeom prst="rect">
            <a:avLst/>
          </a:prstGeom>
          <a:solidFill>
            <a:srgbClr val="FF3399"/>
          </a:solidFill>
        </p:spPr>
        <p:txBody>
          <a:bodyPr wrap="square" rtlCol="0">
            <a:noAutofit/>
          </a:bodyPr>
          <a:lstStyle/>
          <a:p>
            <a:pPr marR="0" lvl="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US" altLang="ja-JP" sz="240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ＭＳ Ｐ明朝"/>
            </a:endParaRPr>
          </a:p>
        </p:txBody>
      </p:sp>
      <p:sp>
        <p:nvSpPr>
          <p:cNvPr id="10" name="テキスト：費用">
            <a:extLst>
              <a:ext uri="{FF2B5EF4-FFF2-40B4-BE49-F238E27FC236}">
                <a16:creationId xmlns:a16="http://schemas.microsoft.com/office/drawing/2014/main" id="{87B277B1-7D7C-D255-24D9-6F44364E06B3}"/>
              </a:ext>
            </a:extLst>
          </p:cNvPr>
          <p:cNvSpPr txBox="1"/>
          <p:nvPr/>
        </p:nvSpPr>
        <p:spPr>
          <a:xfrm>
            <a:off x="108079" y="10129739"/>
            <a:ext cx="574027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lang="ja-JP" altLang="en-US" sz="2000" dirty="0">
                <a:solidFill>
                  <a:schemeClr val="bg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ＭＳ Ｐ明朝"/>
              </a:rPr>
              <a:t>各区役所窓口サービス課 </a:t>
            </a:r>
            <a:r>
              <a:rPr lang="en-US" altLang="ja-JP" sz="1600" dirty="0">
                <a:solidFill>
                  <a:schemeClr val="bg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ＭＳ Ｐ明朝"/>
              </a:rPr>
              <a:t>※</a:t>
            </a:r>
            <a:r>
              <a:rPr lang="ja-JP" altLang="en-US" sz="1600" dirty="0">
                <a:solidFill>
                  <a:schemeClr val="bg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ＭＳ Ｐ明朝"/>
              </a:rPr>
              <a:t>住吉区・平野区は住民情報課</a:t>
            </a:r>
            <a:endParaRPr lang="en-US" altLang="ja-JP" dirty="0">
              <a:solidFill>
                <a:schemeClr val="bg1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ＭＳ Ｐ明朝"/>
            </a:endParaRPr>
          </a:p>
        </p:txBody>
      </p:sp>
      <p:sp>
        <p:nvSpPr>
          <p:cNvPr id="11" name="テキスト：費用">
            <a:extLst>
              <a:ext uri="{FF2B5EF4-FFF2-40B4-BE49-F238E27FC236}">
                <a16:creationId xmlns:a16="http://schemas.microsoft.com/office/drawing/2014/main" id="{2E559111-2BBC-057A-1090-770DE995B8C7}"/>
              </a:ext>
            </a:extLst>
          </p:cNvPr>
          <p:cNvSpPr txBox="1"/>
          <p:nvPr/>
        </p:nvSpPr>
        <p:spPr>
          <a:xfrm>
            <a:off x="6476780" y="10217971"/>
            <a:ext cx="105521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lvl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ja-JP" altLang="en-US" sz="120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ＭＳ Ｐ明朝"/>
              </a:rPr>
              <a:t>◀大阪市ＨＰ</a:t>
            </a:r>
          </a:p>
        </p:txBody>
      </p:sp>
      <p:sp>
        <p:nvSpPr>
          <p:cNvPr id="12" name="テキスト：費用">
            <a:extLst>
              <a:ext uri="{FF2B5EF4-FFF2-40B4-BE49-F238E27FC236}">
                <a16:creationId xmlns:a16="http://schemas.microsoft.com/office/drawing/2014/main" id="{A7F7B458-6FAA-8174-1C99-3B0751166920}"/>
              </a:ext>
            </a:extLst>
          </p:cNvPr>
          <p:cNvSpPr txBox="1"/>
          <p:nvPr/>
        </p:nvSpPr>
        <p:spPr>
          <a:xfrm>
            <a:off x="266613" y="3201284"/>
            <a:ext cx="663515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36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ＭＳ Ｐ明朝"/>
              </a:rPr>
              <a:t>システムメンテナンスの影響により</a:t>
            </a:r>
            <a:endParaRPr kumimoji="0" lang="ja-JP" altLang="en-US" sz="360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ＭＳ Ｐ明朝"/>
            </a:endParaRPr>
          </a:p>
        </p:txBody>
      </p:sp>
      <p:sp>
        <p:nvSpPr>
          <p:cNvPr id="14" name="テキスト：費用">
            <a:extLst>
              <a:ext uri="{FF2B5EF4-FFF2-40B4-BE49-F238E27FC236}">
                <a16:creationId xmlns:a16="http://schemas.microsoft.com/office/drawing/2014/main" id="{9D8B18F0-234E-D397-796B-D03DB7905826}"/>
              </a:ext>
            </a:extLst>
          </p:cNvPr>
          <p:cNvSpPr txBox="1"/>
          <p:nvPr/>
        </p:nvSpPr>
        <p:spPr>
          <a:xfrm>
            <a:off x="543155" y="8035588"/>
            <a:ext cx="67176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lvl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altLang="ja-JP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ＭＳ Ｐ明朝"/>
              </a:rPr>
              <a:t>※ </a:t>
            </a:r>
            <a:r>
              <a:rPr kumimoji="0" lang="ja-JP" altLang="en-US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ＭＳ Ｐ明朝"/>
              </a:rPr>
              <a:t>取扱業務の詳細につ</a:t>
            </a:r>
            <a:r>
              <a:rPr lang="ja-JP" altLang="en-US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ＭＳ Ｐ明朝"/>
              </a:rPr>
              <a:t>い</a:t>
            </a:r>
            <a:r>
              <a:rPr kumimoji="0" lang="ja-JP" altLang="en-US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ＭＳ Ｐ明朝"/>
              </a:rPr>
              <a:t>ては、大阪市ＨＰよりお住まいの区の</a:t>
            </a:r>
            <a:endParaRPr kumimoji="0" lang="en-US" altLang="ja-JP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ＭＳ Ｐ明朝"/>
            </a:endParaRPr>
          </a:p>
          <a:p>
            <a:pPr marR="0" lvl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ja-JP" altLang="en-US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ＭＳ Ｐ明朝"/>
              </a:rPr>
              <a:t>　  区役所にご確認ください。</a:t>
            </a:r>
          </a:p>
        </p:txBody>
      </p:sp>
      <p:pic>
        <p:nvPicPr>
          <p:cNvPr id="21" name="図 20" descr="黒い背景に白い文字がある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37806483-3B48-514E-4FF5-1623F37E7005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12321" y="1186872"/>
            <a:ext cx="806747" cy="1668087"/>
          </a:xfrm>
          <a:prstGeom prst="rect">
            <a:avLst/>
          </a:prstGeom>
        </p:spPr>
      </p:pic>
      <p:pic>
        <p:nvPicPr>
          <p:cNvPr id="4" name="図 3" descr="QR コード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068BFF98-F74E-0BB2-AFF6-19BC6ED02171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68930" y="10043629"/>
            <a:ext cx="633857" cy="6338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254164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1056</TotalTime>
  <Words>110</Words>
  <PresentationFormat>ユーザー設定</PresentationFormat>
  <Paragraphs>17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HGP創英角ｺﾞｼｯｸUB</vt:lpstr>
      <vt:lpstr>Arial</vt:lpstr>
      <vt:lpstr>Calibri</vt:lpstr>
      <vt:lpstr>Calibri Light</vt:lpstr>
      <vt:lpstr>Wingdings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Printed>2019-07-01T00:53:25Z</cp:lastPrinted>
  <dcterms:created xsi:type="dcterms:W3CDTF">2018-11-13T05:12:56Z</dcterms:created>
  <dcterms:modified xsi:type="dcterms:W3CDTF">2025-11-07T00:40:52Z</dcterms:modified>
</cp:coreProperties>
</file>