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56" r:id="rId1"/>
  </p:sldMasterIdLst>
  <p:notesMasterIdLst>
    <p:notesMasterId r:id="rId17"/>
  </p:notesMasterIdLst>
  <p:sldIdLst>
    <p:sldId id="277" r:id="rId2"/>
    <p:sldId id="293" r:id="rId3"/>
    <p:sldId id="263" r:id="rId4"/>
    <p:sldId id="299" r:id="rId5"/>
    <p:sldId id="285" r:id="rId6"/>
    <p:sldId id="294" r:id="rId7"/>
    <p:sldId id="295" r:id="rId8"/>
    <p:sldId id="286" r:id="rId9"/>
    <p:sldId id="272" r:id="rId10"/>
    <p:sldId id="267" r:id="rId11"/>
    <p:sldId id="287" r:id="rId12"/>
    <p:sldId id="273" r:id="rId13"/>
    <p:sldId id="288" r:id="rId14"/>
    <p:sldId id="275" r:id="rId15"/>
    <p:sldId id="284" r:id="rId1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B883"/>
    <a:srgbClr val="FF9966"/>
    <a:srgbClr val="FFFF99"/>
    <a:srgbClr val="E4E905"/>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03" autoAdjust="0"/>
    <p:restoredTop sz="95349" autoAdjust="0"/>
  </p:normalViewPr>
  <p:slideViewPr>
    <p:cSldViewPr>
      <p:cViewPr varScale="1">
        <p:scale>
          <a:sx n="69" d="100"/>
          <a:sy n="69" d="100"/>
        </p:scale>
        <p:origin x="768"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7F4683-4DFC-487E-86FD-2B727EF3D629}" type="doc">
      <dgm:prSet loTypeId="urn:microsoft.com/office/officeart/2005/8/layout/list1" loCatId="list" qsTypeId="urn:microsoft.com/office/officeart/2005/8/quickstyle/simple1" qsCatId="simple" csTypeId="urn:microsoft.com/office/officeart/2005/8/colors/colorful1#1" csCatId="colorful" phldr="1"/>
      <dgm:spPr/>
      <dgm:t>
        <a:bodyPr/>
        <a:lstStyle/>
        <a:p>
          <a:endParaRPr kumimoji="1" lang="ja-JP" altLang="en-US"/>
        </a:p>
      </dgm:t>
    </dgm:pt>
    <dgm:pt modelId="{D0872439-906A-4044-8A9D-967480A58C91}">
      <dgm:prSet phldrT="[テキスト]"/>
      <dgm:spPr/>
      <dgm:t>
        <a:bodyPr/>
        <a:lstStyle/>
        <a:p>
          <a:r>
            <a:rPr kumimoji="1" lang="ja-JP" altLang="en-US" b="1" dirty="0" smtClean="0">
              <a:solidFill>
                <a:schemeClr val="tx1"/>
              </a:solidFill>
            </a:rPr>
            <a:t>１　区シティ・マネージャー（区ＣＭ）制の導入</a:t>
          </a:r>
          <a:endParaRPr kumimoji="1" lang="ja-JP" altLang="en-US" b="1" dirty="0">
            <a:solidFill>
              <a:schemeClr val="tx1"/>
            </a:solidFill>
          </a:endParaRPr>
        </a:p>
      </dgm:t>
    </dgm:pt>
    <dgm:pt modelId="{6EEDDF84-5B07-4ED8-973A-97F134C0B075}" type="parTrans" cxnId="{A7E00E3F-4615-4DF4-B36D-4B1FC0379EF2}">
      <dgm:prSet/>
      <dgm:spPr/>
      <dgm:t>
        <a:bodyPr/>
        <a:lstStyle/>
        <a:p>
          <a:endParaRPr kumimoji="1" lang="ja-JP" altLang="en-US"/>
        </a:p>
      </dgm:t>
    </dgm:pt>
    <dgm:pt modelId="{80CD77E1-6E5F-4650-9AF9-8AC8A103A737}" type="sibTrans" cxnId="{A7E00E3F-4615-4DF4-B36D-4B1FC0379EF2}">
      <dgm:prSet/>
      <dgm:spPr/>
      <dgm:t>
        <a:bodyPr/>
        <a:lstStyle/>
        <a:p>
          <a:endParaRPr kumimoji="1" lang="ja-JP" altLang="en-US"/>
        </a:p>
      </dgm:t>
    </dgm:pt>
    <dgm:pt modelId="{18A26C51-92C9-4D6F-8F0B-4F1CD127076C}">
      <dgm:prSet phldrT="[テキスト]"/>
      <dgm:spPr/>
      <dgm:t>
        <a:bodyPr/>
        <a:lstStyle/>
        <a:p>
          <a:r>
            <a:rPr kumimoji="1" lang="ja-JP" altLang="en-US" b="1" dirty="0" smtClean="0">
              <a:solidFill>
                <a:schemeClr val="tx1"/>
              </a:solidFill>
            </a:rPr>
            <a:t>２　予算編成の改革</a:t>
          </a:r>
          <a:endParaRPr kumimoji="1" lang="ja-JP" altLang="en-US" b="1" dirty="0">
            <a:solidFill>
              <a:schemeClr val="tx1"/>
            </a:solidFill>
          </a:endParaRPr>
        </a:p>
      </dgm:t>
    </dgm:pt>
    <dgm:pt modelId="{932A4934-4C52-4D6B-BD0E-C152CEB05DDC}" type="parTrans" cxnId="{0426C81D-753C-4C0B-A9A9-2EA9986A2BEF}">
      <dgm:prSet/>
      <dgm:spPr/>
      <dgm:t>
        <a:bodyPr/>
        <a:lstStyle/>
        <a:p>
          <a:endParaRPr kumimoji="1" lang="ja-JP" altLang="en-US"/>
        </a:p>
      </dgm:t>
    </dgm:pt>
    <dgm:pt modelId="{9FC1094C-18BF-4544-9ED8-272EF7FFBDF4}" type="sibTrans" cxnId="{0426C81D-753C-4C0B-A9A9-2EA9986A2BEF}">
      <dgm:prSet/>
      <dgm:spPr/>
      <dgm:t>
        <a:bodyPr/>
        <a:lstStyle/>
        <a:p>
          <a:endParaRPr kumimoji="1" lang="ja-JP" altLang="en-US"/>
        </a:p>
      </dgm:t>
    </dgm:pt>
    <dgm:pt modelId="{582E36F6-A57A-4D96-AA42-E6E3AD304F7E}">
      <dgm:prSet phldrT="[テキスト]"/>
      <dgm:spPr/>
      <dgm:t>
        <a:bodyPr/>
        <a:lstStyle/>
        <a:p>
          <a:r>
            <a:rPr kumimoji="1" lang="ja-JP" altLang="en-US" b="1" dirty="0" smtClean="0">
              <a:solidFill>
                <a:schemeClr val="tx1"/>
              </a:solidFill>
            </a:rPr>
            <a:t>３　区役所の組織編成権の付与</a:t>
          </a:r>
          <a:endParaRPr kumimoji="1" lang="ja-JP" altLang="en-US" b="1" dirty="0">
            <a:solidFill>
              <a:schemeClr val="tx1"/>
            </a:solidFill>
          </a:endParaRPr>
        </a:p>
      </dgm:t>
    </dgm:pt>
    <dgm:pt modelId="{E5DC2845-5219-4655-ABD4-687D1E73C018}" type="parTrans" cxnId="{2523EEA3-293C-45E2-A6F8-0866D56BEF0F}">
      <dgm:prSet/>
      <dgm:spPr/>
      <dgm:t>
        <a:bodyPr/>
        <a:lstStyle/>
        <a:p>
          <a:endParaRPr kumimoji="1" lang="ja-JP" altLang="en-US"/>
        </a:p>
      </dgm:t>
    </dgm:pt>
    <dgm:pt modelId="{E5FB6E1C-F6DF-46B5-9F25-F3F13E44799D}" type="sibTrans" cxnId="{2523EEA3-293C-45E2-A6F8-0866D56BEF0F}">
      <dgm:prSet/>
      <dgm:spPr/>
      <dgm:t>
        <a:bodyPr/>
        <a:lstStyle/>
        <a:p>
          <a:endParaRPr kumimoji="1" lang="ja-JP" altLang="en-US"/>
        </a:p>
      </dgm:t>
    </dgm:pt>
    <dgm:pt modelId="{244BF7F2-C279-440E-9F69-4BB811DA1E45}">
      <dgm:prSet custT="1"/>
      <dgm:spPr/>
      <dgm:t>
        <a:bodyPr/>
        <a:lstStyle/>
        <a:p>
          <a:r>
            <a:rPr kumimoji="1" lang="ja-JP" altLang="en-US" sz="2000" dirty="0" smtClean="0"/>
            <a:t>区シティ・マネージャーと区役所の長との２つの顔</a:t>
          </a:r>
          <a:endParaRPr kumimoji="1" lang="ja-JP" altLang="en-US" sz="2000" dirty="0"/>
        </a:p>
      </dgm:t>
    </dgm:pt>
    <dgm:pt modelId="{05B05431-5F38-47A3-BAD4-20782A9F2A34}" type="parTrans" cxnId="{9FE8150D-A4B3-44CE-B555-B3BD5659854A}">
      <dgm:prSet/>
      <dgm:spPr/>
      <dgm:t>
        <a:bodyPr/>
        <a:lstStyle/>
        <a:p>
          <a:endParaRPr kumimoji="1" lang="ja-JP" altLang="en-US"/>
        </a:p>
      </dgm:t>
    </dgm:pt>
    <dgm:pt modelId="{EBBC25F3-4290-4C52-97EC-0C631F05563F}" type="sibTrans" cxnId="{9FE8150D-A4B3-44CE-B555-B3BD5659854A}">
      <dgm:prSet/>
      <dgm:spPr/>
      <dgm:t>
        <a:bodyPr/>
        <a:lstStyle/>
        <a:p>
          <a:endParaRPr kumimoji="1" lang="ja-JP" altLang="en-US"/>
        </a:p>
      </dgm:t>
    </dgm:pt>
    <dgm:pt modelId="{1146136B-DBAC-4ED9-9981-684BBD4F84A7}">
      <dgm:prSet custT="1"/>
      <dgm:spPr/>
      <dgm:t>
        <a:bodyPr/>
        <a:lstStyle/>
        <a:p>
          <a:r>
            <a:rPr kumimoji="1" lang="ja-JP" altLang="en-US" sz="2000" dirty="0" smtClean="0"/>
            <a:t>教育行政への区長の参画</a:t>
          </a:r>
          <a:endParaRPr kumimoji="1" lang="ja-JP" altLang="en-US" sz="2000" dirty="0"/>
        </a:p>
      </dgm:t>
    </dgm:pt>
    <dgm:pt modelId="{A11EC5C0-DBE5-43C9-891C-C453A74A3097}" type="parTrans" cxnId="{53FBB845-72F7-4522-B08C-C8D1A7FA1DA5}">
      <dgm:prSet/>
      <dgm:spPr/>
      <dgm:t>
        <a:bodyPr/>
        <a:lstStyle/>
        <a:p>
          <a:endParaRPr kumimoji="1" lang="ja-JP" altLang="en-US"/>
        </a:p>
      </dgm:t>
    </dgm:pt>
    <dgm:pt modelId="{E1EAC4FC-0FE8-496C-818B-26FA220EFC8D}" type="sibTrans" cxnId="{53FBB845-72F7-4522-B08C-C8D1A7FA1DA5}">
      <dgm:prSet/>
      <dgm:spPr/>
      <dgm:t>
        <a:bodyPr/>
        <a:lstStyle/>
        <a:p>
          <a:endParaRPr kumimoji="1" lang="ja-JP" altLang="en-US"/>
        </a:p>
      </dgm:t>
    </dgm:pt>
    <dgm:pt modelId="{BDC7DFD3-721A-46D3-8DDF-F06993D58823}">
      <dgm:prSet custT="1"/>
      <dgm:spPr/>
      <dgm:t>
        <a:bodyPr/>
        <a:lstStyle/>
        <a:p>
          <a:r>
            <a:rPr kumimoji="1" lang="ja-JP" altLang="en-US" sz="2000" dirty="0" smtClean="0"/>
            <a:t>区に関わる予算は区長が主体的に編成</a:t>
          </a:r>
          <a:endParaRPr kumimoji="1" lang="ja-JP" altLang="en-US" sz="2000" dirty="0"/>
        </a:p>
      </dgm:t>
    </dgm:pt>
    <dgm:pt modelId="{17E40E55-15DE-41DF-B0BD-5D0D159B58F4}" type="parTrans" cxnId="{F36F0188-E6A7-4660-82B8-9C3779EFB941}">
      <dgm:prSet/>
      <dgm:spPr/>
      <dgm:t>
        <a:bodyPr/>
        <a:lstStyle/>
        <a:p>
          <a:endParaRPr kumimoji="1" lang="ja-JP" altLang="en-US"/>
        </a:p>
      </dgm:t>
    </dgm:pt>
    <dgm:pt modelId="{97350CE9-AE0C-471C-936B-10F048D929B2}" type="sibTrans" cxnId="{F36F0188-E6A7-4660-82B8-9C3779EFB941}">
      <dgm:prSet/>
      <dgm:spPr/>
      <dgm:t>
        <a:bodyPr/>
        <a:lstStyle/>
        <a:p>
          <a:endParaRPr kumimoji="1" lang="ja-JP" altLang="en-US"/>
        </a:p>
      </dgm:t>
    </dgm:pt>
    <dgm:pt modelId="{008CABA2-39A9-4604-B756-B92BF17AA19B}">
      <dgm:prSet custT="1"/>
      <dgm:spPr/>
      <dgm:t>
        <a:bodyPr/>
        <a:lstStyle/>
        <a:p>
          <a:r>
            <a:rPr lang="ja-JP" altLang="en-US" sz="2000" dirty="0" smtClean="0"/>
            <a:t>地域の特性や実情に応じた総合的な予算編成</a:t>
          </a:r>
          <a:endParaRPr kumimoji="1" lang="ja-JP" altLang="en-US" sz="2000" dirty="0"/>
        </a:p>
      </dgm:t>
    </dgm:pt>
    <dgm:pt modelId="{A642D3AA-7D93-4140-BD80-1C40A959716B}" type="parTrans" cxnId="{B73A9E5A-18FC-4210-A6B6-5B1AB63A19C5}">
      <dgm:prSet/>
      <dgm:spPr/>
      <dgm:t>
        <a:bodyPr/>
        <a:lstStyle/>
        <a:p>
          <a:endParaRPr kumimoji="1" lang="ja-JP" altLang="en-US"/>
        </a:p>
      </dgm:t>
    </dgm:pt>
    <dgm:pt modelId="{8DF39A98-0BDF-416A-B416-F6DE4CF904A4}" type="sibTrans" cxnId="{B73A9E5A-18FC-4210-A6B6-5B1AB63A19C5}">
      <dgm:prSet/>
      <dgm:spPr/>
      <dgm:t>
        <a:bodyPr/>
        <a:lstStyle/>
        <a:p>
          <a:endParaRPr kumimoji="1" lang="ja-JP" altLang="en-US"/>
        </a:p>
      </dgm:t>
    </dgm:pt>
    <dgm:pt modelId="{A4983658-1F7B-4DC8-9CBA-117F60C77C51}">
      <dgm:prSet custT="1"/>
      <dgm:spPr/>
      <dgm:t>
        <a:bodyPr/>
        <a:lstStyle/>
        <a:p>
          <a:r>
            <a:rPr kumimoji="1" lang="ja-JP" altLang="en-US" sz="2000" dirty="0" smtClean="0"/>
            <a:t>区ごとの特色ある組織編成と人員配置</a:t>
          </a:r>
          <a:endParaRPr kumimoji="1" lang="ja-JP" altLang="en-US" sz="2000" dirty="0"/>
        </a:p>
      </dgm:t>
    </dgm:pt>
    <dgm:pt modelId="{ACE561E3-D628-4D66-A498-F2A6C44B2216}" type="parTrans" cxnId="{1FDEF01D-5699-4885-A472-3AAB277E70EF}">
      <dgm:prSet/>
      <dgm:spPr/>
      <dgm:t>
        <a:bodyPr/>
        <a:lstStyle/>
        <a:p>
          <a:endParaRPr kumimoji="1" lang="ja-JP" altLang="en-US"/>
        </a:p>
      </dgm:t>
    </dgm:pt>
    <dgm:pt modelId="{6A28B339-D6B5-421E-AC57-38E7F5D3B7B1}" type="sibTrans" cxnId="{1FDEF01D-5699-4885-A472-3AAB277E70EF}">
      <dgm:prSet/>
      <dgm:spPr/>
      <dgm:t>
        <a:bodyPr/>
        <a:lstStyle/>
        <a:p>
          <a:endParaRPr kumimoji="1" lang="ja-JP" altLang="en-US"/>
        </a:p>
      </dgm:t>
    </dgm:pt>
    <dgm:pt modelId="{9C1F9717-5716-4D1F-BDD4-ECDA3703AEEA}" type="pres">
      <dgm:prSet presAssocID="{0A7F4683-4DFC-487E-86FD-2B727EF3D629}" presName="linear" presStyleCnt="0">
        <dgm:presLayoutVars>
          <dgm:dir/>
          <dgm:animLvl val="lvl"/>
          <dgm:resizeHandles val="exact"/>
        </dgm:presLayoutVars>
      </dgm:prSet>
      <dgm:spPr/>
      <dgm:t>
        <a:bodyPr/>
        <a:lstStyle/>
        <a:p>
          <a:endParaRPr kumimoji="1" lang="ja-JP" altLang="en-US"/>
        </a:p>
      </dgm:t>
    </dgm:pt>
    <dgm:pt modelId="{FF010E51-2750-4DB0-BF89-E4BA1C9AC5B0}" type="pres">
      <dgm:prSet presAssocID="{D0872439-906A-4044-8A9D-967480A58C91}" presName="parentLin" presStyleCnt="0"/>
      <dgm:spPr/>
    </dgm:pt>
    <dgm:pt modelId="{D94AAFB6-9828-4A49-89C7-AEE811FE4EA9}" type="pres">
      <dgm:prSet presAssocID="{D0872439-906A-4044-8A9D-967480A58C91}" presName="parentLeftMargin" presStyleLbl="node1" presStyleIdx="0" presStyleCnt="3"/>
      <dgm:spPr/>
      <dgm:t>
        <a:bodyPr/>
        <a:lstStyle/>
        <a:p>
          <a:endParaRPr kumimoji="1" lang="ja-JP" altLang="en-US"/>
        </a:p>
      </dgm:t>
    </dgm:pt>
    <dgm:pt modelId="{AE5CE1B9-C9AA-4C96-8B5B-EA683FD64188}" type="pres">
      <dgm:prSet presAssocID="{D0872439-906A-4044-8A9D-967480A58C91}" presName="parentText" presStyleLbl="node1" presStyleIdx="0" presStyleCnt="3" custScaleX="95158">
        <dgm:presLayoutVars>
          <dgm:chMax val="0"/>
          <dgm:bulletEnabled val="1"/>
        </dgm:presLayoutVars>
      </dgm:prSet>
      <dgm:spPr/>
      <dgm:t>
        <a:bodyPr/>
        <a:lstStyle/>
        <a:p>
          <a:endParaRPr kumimoji="1" lang="ja-JP" altLang="en-US"/>
        </a:p>
      </dgm:t>
    </dgm:pt>
    <dgm:pt modelId="{926B5072-B72B-4F3C-857A-A75D40932EEF}" type="pres">
      <dgm:prSet presAssocID="{D0872439-906A-4044-8A9D-967480A58C91}" presName="negativeSpace" presStyleCnt="0"/>
      <dgm:spPr/>
    </dgm:pt>
    <dgm:pt modelId="{35A8A52C-953D-4FDE-ACE1-B456007E1BAC}" type="pres">
      <dgm:prSet presAssocID="{D0872439-906A-4044-8A9D-967480A58C91}" presName="childText" presStyleLbl="conFgAcc1" presStyleIdx="0" presStyleCnt="3">
        <dgm:presLayoutVars>
          <dgm:bulletEnabled val="1"/>
        </dgm:presLayoutVars>
      </dgm:prSet>
      <dgm:spPr/>
      <dgm:t>
        <a:bodyPr/>
        <a:lstStyle/>
        <a:p>
          <a:endParaRPr kumimoji="1" lang="ja-JP" altLang="en-US"/>
        </a:p>
      </dgm:t>
    </dgm:pt>
    <dgm:pt modelId="{E81162AC-7B20-4D3C-B462-1A49A49D70F2}" type="pres">
      <dgm:prSet presAssocID="{80CD77E1-6E5F-4650-9AF9-8AC8A103A737}" presName="spaceBetweenRectangles" presStyleCnt="0"/>
      <dgm:spPr/>
    </dgm:pt>
    <dgm:pt modelId="{2A34212E-2267-4F2A-BD09-62D21F32EBA7}" type="pres">
      <dgm:prSet presAssocID="{18A26C51-92C9-4D6F-8F0B-4F1CD127076C}" presName="parentLin" presStyleCnt="0"/>
      <dgm:spPr/>
    </dgm:pt>
    <dgm:pt modelId="{9C5CF0C3-29C1-476A-95B0-29058A16ADBB}" type="pres">
      <dgm:prSet presAssocID="{18A26C51-92C9-4D6F-8F0B-4F1CD127076C}" presName="parentLeftMargin" presStyleLbl="node1" presStyleIdx="0" presStyleCnt="3"/>
      <dgm:spPr/>
      <dgm:t>
        <a:bodyPr/>
        <a:lstStyle/>
        <a:p>
          <a:endParaRPr kumimoji="1" lang="ja-JP" altLang="en-US"/>
        </a:p>
      </dgm:t>
    </dgm:pt>
    <dgm:pt modelId="{B95EA30D-2D42-4CAF-ADDD-B3AB51BAC86C}" type="pres">
      <dgm:prSet presAssocID="{18A26C51-92C9-4D6F-8F0B-4F1CD127076C}" presName="parentText" presStyleLbl="node1" presStyleIdx="1" presStyleCnt="3" custScaleX="95158">
        <dgm:presLayoutVars>
          <dgm:chMax val="0"/>
          <dgm:bulletEnabled val="1"/>
        </dgm:presLayoutVars>
      </dgm:prSet>
      <dgm:spPr/>
      <dgm:t>
        <a:bodyPr/>
        <a:lstStyle/>
        <a:p>
          <a:endParaRPr kumimoji="1" lang="ja-JP" altLang="en-US"/>
        </a:p>
      </dgm:t>
    </dgm:pt>
    <dgm:pt modelId="{F24D524A-BEBE-4A12-A432-960150A5FCBB}" type="pres">
      <dgm:prSet presAssocID="{18A26C51-92C9-4D6F-8F0B-4F1CD127076C}" presName="negativeSpace" presStyleCnt="0"/>
      <dgm:spPr/>
    </dgm:pt>
    <dgm:pt modelId="{F741488B-162B-41BC-9859-BA901CA1E926}" type="pres">
      <dgm:prSet presAssocID="{18A26C51-92C9-4D6F-8F0B-4F1CD127076C}" presName="childText" presStyleLbl="conFgAcc1" presStyleIdx="1" presStyleCnt="3">
        <dgm:presLayoutVars>
          <dgm:bulletEnabled val="1"/>
        </dgm:presLayoutVars>
      </dgm:prSet>
      <dgm:spPr/>
      <dgm:t>
        <a:bodyPr/>
        <a:lstStyle/>
        <a:p>
          <a:endParaRPr kumimoji="1" lang="ja-JP" altLang="en-US"/>
        </a:p>
      </dgm:t>
    </dgm:pt>
    <dgm:pt modelId="{25624168-6696-4E7F-96B8-21B999331D9C}" type="pres">
      <dgm:prSet presAssocID="{9FC1094C-18BF-4544-9ED8-272EF7FFBDF4}" presName="spaceBetweenRectangles" presStyleCnt="0"/>
      <dgm:spPr/>
    </dgm:pt>
    <dgm:pt modelId="{462FFF70-6834-4449-BC67-9DCA2E3C816D}" type="pres">
      <dgm:prSet presAssocID="{582E36F6-A57A-4D96-AA42-E6E3AD304F7E}" presName="parentLin" presStyleCnt="0"/>
      <dgm:spPr/>
    </dgm:pt>
    <dgm:pt modelId="{87409406-3F61-4417-A000-B0E5CADE3190}" type="pres">
      <dgm:prSet presAssocID="{582E36F6-A57A-4D96-AA42-E6E3AD304F7E}" presName="parentLeftMargin" presStyleLbl="node1" presStyleIdx="1" presStyleCnt="3"/>
      <dgm:spPr/>
      <dgm:t>
        <a:bodyPr/>
        <a:lstStyle/>
        <a:p>
          <a:endParaRPr kumimoji="1" lang="ja-JP" altLang="en-US"/>
        </a:p>
      </dgm:t>
    </dgm:pt>
    <dgm:pt modelId="{14C07C93-BE37-4057-8F0E-965AF2235D43}" type="pres">
      <dgm:prSet presAssocID="{582E36F6-A57A-4D96-AA42-E6E3AD304F7E}" presName="parentText" presStyleLbl="node1" presStyleIdx="2" presStyleCnt="3" custScaleX="95158">
        <dgm:presLayoutVars>
          <dgm:chMax val="0"/>
          <dgm:bulletEnabled val="1"/>
        </dgm:presLayoutVars>
      </dgm:prSet>
      <dgm:spPr/>
      <dgm:t>
        <a:bodyPr/>
        <a:lstStyle/>
        <a:p>
          <a:endParaRPr kumimoji="1" lang="ja-JP" altLang="en-US"/>
        </a:p>
      </dgm:t>
    </dgm:pt>
    <dgm:pt modelId="{E929160F-A990-44FD-9142-0D289BDE7388}" type="pres">
      <dgm:prSet presAssocID="{582E36F6-A57A-4D96-AA42-E6E3AD304F7E}" presName="negativeSpace" presStyleCnt="0"/>
      <dgm:spPr/>
    </dgm:pt>
    <dgm:pt modelId="{1784B656-B3F0-486F-9134-3AEAAE5D42AB}" type="pres">
      <dgm:prSet presAssocID="{582E36F6-A57A-4D96-AA42-E6E3AD304F7E}" presName="childText" presStyleLbl="conFgAcc1" presStyleIdx="2" presStyleCnt="3">
        <dgm:presLayoutVars>
          <dgm:bulletEnabled val="1"/>
        </dgm:presLayoutVars>
      </dgm:prSet>
      <dgm:spPr/>
      <dgm:t>
        <a:bodyPr/>
        <a:lstStyle/>
        <a:p>
          <a:endParaRPr kumimoji="1" lang="ja-JP" altLang="en-US"/>
        </a:p>
      </dgm:t>
    </dgm:pt>
  </dgm:ptLst>
  <dgm:cxnLst>
    <dgm:cxn modelId="{53FBB845-72F7-4522-B08C-C8D1A7FA1DA5}" srcId="{D0872439-906A-4044-8A9D-967480A58C91}" destId="{1146136B-DBAC-4ED9-9981-684BBD4F84A7}" srcOrd="1" destOrd="0" parTransId="{A11EC5C0-DBE5-43C9-891C-C453A74A3097}" sibTransId="{E1EAC4FC-0FE8-496C-818B-26FA220EFC8D}"/>
    <dgm:cxn modelId="{C58E4792-0857-47A2-96C9-5088019A7E77}" type="presOf" srcId="{0A7F4683-4DFC-487E-86FD-2B727EF3D629}" destId="{9C1F9717-5716-4D1F-BDD4-ECDA3703AEEA}" srcOrd="0" destOrd="0" presId="urn:microsoft.com/office/officeart/2005/8/layout/list1"/>
    <dgm:cxn modelId="{5086A911-F5DA-4662-A376-DA133244F4AB}" type="presOf" srcId="{582E36F6-A57A-4D96-AA42-E6E3AD304F7E}" destId="{87409406-3F61-4417-A000-B0E5CADE3190}" srcOrd="0" destOrd="0" presId="urn:microsoft.com/office/officeart/2005/8/layout/list1"/>
    <dgm:cxn modelId="{A7E00E3F-4615-4DF4-B36D-4B1FC0379EF2}" srcId="{0A7F4683-4DFC-487E-86FD-2B727EF3D629}" destId="{D0872439-906A-4044-8A9D-967480A58C91}" srcOrd="0" destOrd="0" parTransId="{6EEDDF84-5B07-4ED8-973A-97F134C0B075}" sibTransId="{80CD77E1-6E5F-4650-9AF9-8AC8A103A737}"/>
    <dgm:cxn modelId="{93C98C22-821E-4AC4-BA6F-65551A06A57C}" type="presOf" srcId="{18A26C51-92C9-4D6F-8F0B-4F1CD127076C}" destId="{9C5CF0C3-29C1-476A-95B0-29058A16ADBB}" srcOrd="0" destOrd="0" presId="urn:microsoft.com/office/officeart/2005/8/layout/list1"/>
    <dgm:cxn modelId="{2523EEA3-293C-45E2-A6F8-0866D56BEF0F}" srcId="{0A7F4683-4DFC-487E-86FD-2B727EF3D629}" destId="{582E36F6-A57A-4D96-AA42-E6E3AD304F7E}" srcOrd="2" destOrd="0" parTransId="{E5DC2845-5219-4655-ABD4-687D1E73C018}" sibTransId="{E5FB6E1C-F6DF-46B5-9F25-F3F13E44799D}"/>
    <dgm:cxn modelId="{9FE8150D-A4B3-44CE-B555-B3BD5659854A}" srcId="{D0872439-906A-4044-8A9D-967480A58C91}" destId="{244BF7F2-C279-440E-9F69-4BB811DA1E45}" srcOrd="0" destOrd="0" parTransId="{05B05431-5F38-47A3-BAD4-20782A9F2A34}" sibTransId="{EBBC25F3-4290-4C52-97EC-0C631F05563F}"/>
    <dgm:cxn modelId="{15A8CDE3-03CA-4071-8747-90548B305714}" type="presOf" srcId="{1146136B-DBAC-4ED9-9981-684BBD4F84A7}" destId="{35A8A52C-953D-4FDE-ACE1-B456007E1BAC}" srcOrd="0" destOrd="1" presId="urn:microsoft.com/office/officeart/2005/8/layout/list1"/>
    <dgm:cxn modelId="{B73A9E5A-18FC-4210-A6B6-5B1AB63A19C5}" srcId="{18A26C51-92C9-4D6F-8F0B-4F1CD127076C}" destId="{008CABA2-39A9-4604-B756-B92BF17AA19B}" srcOrd="1" destOrd="0" parTransId="{A642D3AA-7D93-4140-BD80-1C40A959716B}" sibTransId="{8DF39A98-0BDF-416A-B416-F6DE4CF904A4}"/>
    <dgm:cxn modelId="{0426C81D-753C-4C0B-A9A9-2EA9986A2BEF}" srcId="{0A7F4683-4DFC-487E-86FD-2B727EF3D629}" destId="{18A26C51-92C9-4D6F-8F0B-4F1CD127076C}" srcOrd="1" destOrd="0" parTransId="{932A4934-4C52-4D6B-BD0E-C152CEB05DDC}" sibTransId="{9FC1094C-18BF-4544-9ED8-272EF7FFBDF4}"/>
    <dgm:cxn modelId="{F36F0188-E6A7-4660-82B8-9C3779EFB941}" srcId="{18A26C51-92C9-4D6F-8F0B-4F1CD127076C}" destId="{BDC7DFD3-721A-46D3-8DDF-F06993D58823}" srcOrd="0" destOrd="0" parTransId="{17E40E55-15DE-41DF-B0BD-5D0D159B58F4}" sibTransId="{97350CE9-AE0C-471C-936B-10F048D929B2}"/>
    <dgm:cxn modelId="{77AE76F3-4C03-4B2D-A28C-24B71DDAFF23}" type="presOf" srcId="{D0872439-906A-4044-8A9D-967480A58C91}" destId="{D94AAFB6-9828-4A49-89C7-AEE811FE4EA9}" srcOrd="0" destOrd="0" presId="urn:microsoft.com/office/officeart/2005/8/layout/list1"/>
    <dgm:cxn modelId="{48D62EFC-E757-41D6-835C-3B8D13940161}" type="presOf" srcId="{582E36F6-A57A-4D96-AA42-E6E3AD304F7E}" destId="{14C07C93-BE37-4057-8F0E-965AF2235D43}" srcOrd="1" destOrd="0" presId="urn:microsoft.com/office/officeart/2005/8/layout/list1"/>
    <dgm:cxn modelId="{1FDEF01D-5699-4885-A472-3AAB277E70EF}" srcId="{582E36F6-A57A-4D96-AA42-E6E3AD304F7E}" destId="{A4983658-1F7B-4DC8-9CBA-117F60C77C51}" srcOrd="0" destOrd="0" parTransId="{ACE561E3-D628-4D66-A498-F2A6C44B2216}" sibTransId="{6A28B339-D6B5-421E-AC57-38E7F5D3B7B1}"/>
    <dgm:cxn modelId="{CAE40203-FB5D-4D64-B0E3-0EA248BC21F6}" type="presOf" srcId="{BDC7DFD3-721A-46D3-8DDF-F06993D58823}" destId="{F741488B-162B-41BC-9859-BA901CA1E926}" srcOrd="0" destOrd="0" presId="urn:microsoft.com/office/officeart/2005/8/layout/list1"/>
    <dgm:cxn modelId="{DF0F93A2-DD95-4FC2-9DAB-84FB568004E6}" type="presOf" srcId="{244BF7F2-C279-440E-9F69-4BB811DA1E45}" destId="{35A8A52C-953D-4FDE-ACE1-B456007E1BAC}" srcOrd="0" destOrd="0" presId="urn:microsoft.com/office/officeart/2005/8/layout/list1"/>
    <dgm:cxn modelId="{DD5773A5-1AF3-4886-86EA-3BA22AC3A00A}" type="presOf" srcId="{18A26C51-92C9-4D6F-8F0B-4F1CD127076C}" destId="{B95EA30D-2D42-4CAF-ADDD-B3AB51BAC86C}" srcOrd="1" destOrd="0" presId="urn:microsoft.com/office/officeart/2005/8/layout/list1"/>
    <dgm:cxn modelId="{6E3BE767-F2C9-4651-9C41-AD1575077AA4}" type="presOf" srcId="{A4983658-1F7B-4DC8-9CBA-117F60C77C51}" destId="{1784B656-B3F0-486F-9134-3AEAAE5D42AB}" srcOrd="0" destOrd="0" presId="urn:microsoft.com/office/officeart/2005/8/layout/list1"/>
    <dgm:cxn modelId="{D50729D0-ACC8-400D-8F65-631ACBA0BABA}" type="presOf" srcId="{008CABA2-39A9-4604-B756-B92BF17AA19B}" destId="{F741488B-162B-41BC-9859-BA901CA1E926}" srcOrd="0" destOrd="1" presId="urn:microsoft.com/office/officeart/2005/8/layout/list1"/>
    <dgm:cxn modelId="{42125590-341A-43F3-A4BB-D5507EABD204}" type="presOf" srcId="{D0872439-906A-4044-8A9D-967480A58C91}" destId="{AE5CE1B9-C9AA-4C96-8B5B-EA683FD64188}" srcOrd="1" destOrd="0" presId="urn:microsoft.com/office/officeart/2005/8/layout/list1"/>
    <dgm:cxn modelId="{BC1D247D-34D6-4FCE-BCEB-B22913CF552A}" type="presParOf" srcId="{9C1F9717-5716-4D1F-BDD4-ECDA3703AEEA}" destId="{FF010E51-2750-4DB0-BF89-E4BA1C9AC5B0}" srcOrd="0" destOrd="0" presId="urn:microsoft.com/office/officeart/2005/8/layout/list1"/>
    <dgm:cxn modelId="{C5CD237B-F72F-45E8-8102-86594293470B}" type="presParOf" srcId="{FF010E51-2750-4DB0-BF89-E4BA1C9AC5B0}" destId="{D94AAFB6-9828-4A49-89C7-AEE811FE4EA9}" srcOrd="0" destOrd="0" presId="urn:microsoft.com/office/officeart/2005/8/layout/list1"/>
    <dgm:cxn modelId="{BECEB28C-89D2-4367-9E80-4BF4AB28D322}" type="presParOf" srcId="{FF010E51-2750-4DB0-BF89-E4BA1C9AC5B0}" destId="{AE5CE1B9-C9AA-4C96-8B5B-EA683FD64188}" srcOrd="1" destOrd="0" presId="urn:microsoft.com/office/officeart/2005/8/layout/list1"/>
    <dgm:cxn modelId="{CFB7ECDF-41F5-47CD-A4A5-4048802E68E2}" type="presParOf" srcId="{9C1F9717-5716-4D1F-BDD4-ECDA3703AEEA}" destId="{926B5072-B72B-4F3C-857A-A75D40932EEF}" srcOrd="1" destOrd="0" presId="urn:microsoft.com/office/officeart/2005/8/layout/list1"/>
    <dgm:cxn modelId="{23DC10FA-D805-4C1E-8ED4-30C261F1B7E7}" type="presParOf" srcId="{9C1F9717-5716-4D1F-BDD4-ECDA3703AEEA}" destId="{35A8A52C-953D-4FDE-ACE1-B456007E1BAC}" srcOrd="2" destOrd="0" presId="urn:microsoft.com/office/officeart/2005/8/layout/list1"/>
    <dgm:cxn modelId="{7E48EAC3-6A0B-4A94-BFD0-F8980B638C50}" type="presParOf" srcId="{9C1F9717-5716-4D1F-BDD4-ECDA3703AEEA}" destId="{E81162AC-7B20-4D3C-B462-1A49A49D70F2}" srcOrd="3" destOrd="0" presId="urn:microsoft.com/office/officeart/2005/8/layout/list1"/>
    <dgm:cxn modelId="{894A8E28-0925-4C31-94B4-3E11C4893AE9}" type="presParOf" srcId="{9C1F9717-5716-4D1F-BDD4-ECDA3703AEEA}" destId="{2A34212E-2267-4F2A-BD09-62D21F32EBA7}" srcOrd="4" destOrd="0" presId="urn:microsoft.com/office/officeart/2005/8/layout/list1"/>
    <dgm:cxn modelId="{DBEE4AFE-34E1-4467-BF57-58C918A13A5B}" type="presParOf" srcId="{2A34212E-2267-4F2A-BD09-62D21F32EBA7}" destId="{9C5CF0C3-29C1-476A-95B0-29058A16ADBB}" srcOrd="0" destOrd="0" presId="urn:microsoft.com/office/officeart/2005/8/layout/list1"/>
    <dgm:cxn modelId="{744F6FE4-AD1C-4110-9AAB-C8220EAE6C12}" type="presParOf" srcId="{2A34212E-2267-4F2A-BD09-62D21F32EBA7}" destId="{B95EA30D-2D42-4CAF-ADDD-B3AB51BAC86C}" srcOrd="1" destOrd="0" presId="urn:microsoft.com/office/officeart/2005/8/layout/list1"/>
    <dgm:cxn modelId="{B1C3BE6F-2942-4086-8384-0F1AC7E50A72}" type="presParOf" srcId="{9C1F9717-5716-4D1F-BDD4-ECDA3703AEEA}" destId="{F24D524A-BEBE-4A12-A432-960150A5FCBB}" srcOrd="5" destOrd="0" presId="urn:microsoft.com/office/officeart/2005/8/layout/list1"/>
    <dgm:cxn modelId="{0766FB31-3D67-4DA0-B297-2285F859AC38}" type="presParOf" srcId="{9C1F9717-5716-4D1F-BDD4-ECDA3703AEEA}" destId="{F741488B-162B-41BC-9859-BA901CA1E926}" srcOrd="6" destOrd="0" presId="urn:microsoft.com/office/officeart/2005/8/layout/list1"/>
    <dgm:cxn modelId="{0B7FCFE8-A7C5-4E38-8410-D379EDC5486A}" type="presParOf" srcId="{9C1F9717-5716-4D1F-BDD4-ECDA3703AEEA}" destId="{25624168-6696-4E7F-96B8-21B999331D9C}" srcOrd="7" destOrd="0" presId="urn:microsoft.com/office/officeart/2005/8/layout/list1"/>
    <dgm:cxn modelId="{305E91E5-22CD-496E-8315-FD0BF5B77A65}" type="presParOf" srcId="{9C1F9717-5716-4D1F-BDD4-ECDA3703AEEA}" destId="{462FFF70-6834-4449-BC67-9DCA2E3C816D}" srcOrd="8" destOrd="0" presId="urn:microsoft.com/office/officeart/2005/8/layout/list1"/>
    <dgm:cxn modelId="{2504E802-DF5A-4426-A3EA-89A0C6D579FB}" type="presParOf" srcId="{462FFF70-6834-4449-BC67-9DCA2E3C816D}" destId="{87409406-3F61-4417-A000-B0E5CADE3190}" srcOrd="0" destOrd="0" presId="urn:microsoft.com/office/officeart/2005/8/layout/list1"/>
    <dgm:cxn modelId="{89592D8C-6E19-47ED-B1FE-9F2E09D431CB}" type="presParOf" srcId="{462FFF70-6834-4449-BC67-9DCA2E3C816D}" destId="{14C07C93-BE37-4057-8F0E-965AF2235D43}" srcOrd="1" destOrd="0" presId="urn:microsoft.com/office/officeart/2005/8/layout/list1"/>
    <dgm:cxn modelId="{36B9206D-CE63-4721-8DF7-0BA7524C2D61}" type="presParOf" srcId="{9C1F9717-5716-4D1F-BDD4-ECDA3703AEEA}" destId="{E929160F-A990-44FD-9142-0D289BDE7388}" srcOrd="9" destOrd="0" presId="urn:microsoft.com/office/officeart/2005/8/layout/list1"/>
    <dgm:cxn modelId="{7EAA8A3A-16D3-4586-8026-82847DFD5AB5}" type="presParOf" srcId="{9C1F9717-5716-4D1F-BDD4-ECDA3703AEEA}" destId="{1784B656-B3F0-486F-9134-3AEAAE5D42AB}"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7F4683-4DFC-487E-86FD-2B727EF3D629}" type="doc">
      <dgm:prSet loTypeId="urn:microsoft.com/office/officeart/2005/8/layout/list1" loCatId="list" qsTypeId="urn:microsoft.com/office/officeart/2005/8/quickstyle/simple1" qsCatId="simple" csTypeId="urn:microsoft.com/office/officeart/2005/8/colors/colorful1#2" csCatId="colorful" phldr="1"/>
      <dgm:spPr/>
      <dgm:t>
        <a:bodyPr/>
        <a:lstStyle/>
        <a:p>
          <a:endParaRPr kumimoji="1" lang="ja-JP" altLang="en-US"/>
        </a:p>
      </dgm:t>
    </dgm:pt>
    <dgm:pt modelId="{D0872439-906A-4044-8A9D-967480A58C91}">
      <dgm:prSet phldrT="[テキスト]"/>
      <dgm:spPr/>
      <dgm:t>
        <a:bodyPr/>
        <a:lstStyle/>
        <a:p>
          <a:r>
            <a:rPr kumimoji="1" lang="ja-JP" altLang="en-US" b="1" dirty="0" smtClean="0">
              <a:solidFill>
                <a:schemeClr val="tx1"/>
              </a:solidFill>
            </a:rPr>
            <a:t>１　区シティ・マネージャー（区ＣＭ）制の導入</a:t>
          </a:r>
          <a:endParaRPr kumimoji="1" lang="ja-JP" altLang="en-US" b="1" dirty="0">
            <a:solidFill>
              <a:schemeClr val="tx1"/>
            </a:solidFill>
          </a:endParaRPr>
        </a:p>
      </dgm:t>
    </dgm:pt>
    <dgm:pt modelId="{6EEDDF84-5B07-4ED8-973A-97F134C0B075}" type="parTrans" cxnId="{A7E00E3F-4615-4DF4-B36D-4B1FC0379EF2}">
      <dgm:prSet/>
      <dgm:spPr/>
      <dgm:t>
        <a:bodyPr/>
        <a:lstStyle/>
        <a:p>
          <a:endParaRPr kumimoji="1" lang="ja-JP" altLang="en-US"/>
        </a:p>
      </dgm:t>
    </dgm:pt>
    <dgm:pt modelId="{80CD77E1-6E5F-4650-9AF9-8AC8A103A737}" type="sibTrans" cxnId="{A7E00E3F-4615-4DF4-B36D-4B1FC0379EF2}">
      <dgm:prSet/>
      <dgm:spPr/>
      <dgm:t>
        <a:bodyPr/>
        <a:lstStyle/>
        <a:p>
          <a:endParaRPr kumimoji="1" lang="ja-JP" altLang="en-US"/>
        </a:p>
      </dgm:t>
    </dgm:pt>
    <dgm:pt modelId="{18A26C51-92C9-4D6F-8F0B-4F1CD127076C}">
      <dgm:prSet phldrT="[テキスト]"/>
      <dgm:spPr/>
      <dgm:t>
        <a:bodyPr/>
        <a:lstStyle/>
        <a:p>
          <a:r>
            <a:rPr kumimoji="1" lang="ja-JP" altLang="en-US" b="1" dirty="0" smtClean="0">
              <a:solidFill>
                <a:schemeClr val="tx1"/>
              </a:solidFill>
            </a:rPr>
            <a:t>２　予算編成の改革</a:t>
          </a:r>
          <a:endParaRPr kumimoji="1" lang="ja-JP" altLang="en-US" b="1" dirty="0">
            <a:solidFill>
              <a:schemeClr val="tx1"/>
            </a:solidFill>
          </a:endParaRPr>
        </a:p>
      </dgm:t>
    </dgm:pt>
    <dgm:pt modelId="{932A4934-4C52-4D6B-BD0E-C152CEB05DDC}" type="parTrans" cxnId="{0426C81D-753C-4C0B-A9A9-2EA9986A2BEF}">
      <dgm:prSet/>
      <dgm:spPr/>
      <dgm:t>
        <a:bodyPr/>
        <a:lstStyle/>
        <a:p>
          <a:endParaRPr kumimoji="1" lang="ja-JP" altLang="en-US"/>
        </a:p>
      </dgm:t>
    </dgm:pt>
    <dgm:pt modelId="{9FC1094C-18BF-4544-9ED8-272EF7FFBDF4}" type="sibTrans" cxnId="{0426C81D-753C-4C0B-A9A9-2EA9986A2BEF}">
      <dgm:prSet/>
      <dgm:spPr/>
      <dgm:t>
        <a:bodyPr/>
        <a:lstStyle/>
        <a:p>
          <a:endParaRPr kumimoji="1" lang="ja-JP" altLang="en-US"/>
        </a:p>
      </dgm:t>
    </dgm:pt>
    <dgm:pt modelId="{582E36F6-A57A-4D96-AA42-E6E3AD304F7E}">
      <dgm:prSet phldrT="[テキスト]"/>
      <dgm:spPr/>
      <dgm:t>
        <a:bodyPr/>
        <a:lstStyle/>
        <a:p>
          <a:r>
            <a:rPr kumimoji="1" lang="ja-JP" altLang="en-US" b="1" dirty="0" smtClean="0">
              <a:solidFill>
                <a:schemeClr val="tx1"/>
              </a:solidFill>
            </a:rPr>
            <a:t>３　区役所の組織編成権の付与</a:t>
          </a:r>
          <a:endParaRPr kumimoji="1" lang="ja-JP" altLang="en-US" b="1" dirty="0">
            <a:solidFill>
              <a:schemeClr val="tx1"/>
            </a:solidFill>
          </a:endParaRPr>
        </a:p>
      </dgm:t>
    </dgm:pt>
    <dgm:pt modelId="{E5DC2845-5219-4655-ABD4-687D1E73C018}" type="parTrans" cxnId="{2523EEA3-293C-45E2-A6F8-0866D56BEF0F}">
      <dgm:prSet/>
      <dgm:spPr/>
      <dgm:t>
        <a:bodyPr/>
        <a:lstStyle/>
        <a:p>
          <a:endParaRPr kumimoji="1" lang="ja-JP" altLang="en-US"/>
        </a:p>
      </dgm:t>
    </dgm:pt>
    <dgm:pt modelId="{E5FB6E1C-F6DF-46B5-9F25-F3F13E44799D}" type="sibTrans" cxnId="{2523EEA3-293C-45E2-A6F8-0866D56BEF0F}">
      <dgm:prSet/>
      <dgm:spPr/>
      <dgm:t>
        <a:bodyPr/>
        <a:lstStyle/>
        <a:p>
          <a:endParaRPr kumimoji="1" lang="ja-JP" altLang="en-US"/>
        </a:p>
      </dgm:t>
    </dgm:pt>
    <dgm:pt modelId="{244BF7F2-C279-440E-9F69-4BB811DA1E45}">
      <dgm:prSet custT="1"/>
      <dgm:spPr/>
      <dgm:t>
        <a:bodyPr/>
        <a:lstStyle/>
        <a:p>
          <a:r>
            <a:rPr kumimoji="1" lang="ja-JP" altLang="en-US" sz="2000" dirty="0" smtClean="0"/>
            <a:t>区シティ・マネージャーと区役所の長との２つの顔</a:t>
          </a:r>
          <a:endParaRPr kumimoji="1" lang="ja-JP" altLang="en-US" sz="2000" dirty="0"/>
        </a:p>
      </dgm:t>
    </dgm:pt>
    <dgm:pt modelId="{05B05431-5F38-47A3-BAD4-20782A9F2A34}" type="parTrans" cxnId="{9FE8150D-A4B3-44CE-B555-B3BD5659854A}">
      <dgm:prSet/>
      <dgm:spPr/>
      <dgm:t>
        <a:bodyPr/>
        <a:lstStyle/>
        <a:p>
          <a:endParaRPr kumimoji="1" lang="ja-JP" altLang="en-US"/>
        </a:p>
      </dgm:t>
    </dgm:pt>
    <dgm:pt modelId="{EBBC25F3-4290-4C52-97EC-0C631F05563F}" type="sibTrans" cxnId="{9FE8150D-A4B3-44CE-B555-B3BD5659854A}">
      <dgm:prSet/>
      <dgm:spPr/>
      <dgm:t>
        <a:bodyPr/>
        <a:lstStyle/>
        <a:p>
          <a:endParaRPr kumimoji="1" lang="ja-JP" altLang="en-US"/>
        </a:p>
      </dgm:t>
    </dgm:pt>
    <dgm:pt modelId="{1146136B-DBAC-4ED9-9981-684BBD4F84A7}">
      <dgm:prSet custT="1"/>
      <dgm:spPr/>
      <dgm:t>
        <a:bodyPr/>
        <a:lstStyle/>
        <a:p>
          <a:r>
            <a:rPr kumimoji="1" lang="ja-JP" altLang="en-US" sz="2000" dirty="0" smtClean="0"/>
            <a:t>教育行政への区長の参画</a:t>
          </a:r>
          <a:endParaRPr kumimoji="1" lang="ja-JP" altLang="en-US" sz="2000" dirty="0"/>
        </a:p>
      </dgm:t>
    </dgm:pt>
    <dgm:pt modelId="{A11EC5C0-DBE5-43C9-891C-C453A74A3097}" type="parTrans" cxnId="{53FBB845-72F7-4522-B08C-C8D1A7FA1DA5}">
      <dgm:prSet/>
      <dgm:spPr/>
      <dgm:t>
        <a:bodyPr/>
        <a:lstStyle/>
        <a:p>
          <a:endParaRPr kumimoji="1" lang="ja-JP" altLang="en-US"/>
        </a:p>
      </dgm:t>
    </dgm:pt>
    <dgm:pt modelId="{E1EAC4FC-0FE8-496C-818B-26FA220EFC8D}" type="sibTrans" cxnId="{53FBB845-72F7-4522-B08C-C8D1A7FA1DA5}">
      <dgm:prSet/>
      <dgm:spPr/>
      <dgm:t>
        <a:bodyPr/>
        <a:lstStyle/>
        <a:p>
          <a:endParaRPr kumimoji="1" lang="ja-JP" altLang="en-US"/>
        </a:p>
      </dgm:t>
    </dgm:pt>
    <dgm:pt modelId="{BDC7DFD3-721A-46D3-8DDF-F06993D58823}">
      <dgm:prSet custT="1"/>
      <dgm:spPr/>
      <dgm:t>
        <a:bodyPr/>
        <a:lstStyle/>
        <a:p>
          <a:r>
            <a:rPr kumimoji="1" lang="ja-JP" altLang="en-US" sz="2000" smtClean="0"/>
            <a:t>区に関わる予算は区長が主体的に編成</a:t>
          </a:r>
          <a:endParaRPr kumimoji="1" lang="ja-JP" altLang="en-US" sz="2000" dirty="0"/>
        </a:p>
      </dgm:t>
    </dgm:pt>
    <dgm:pt modelId="{17E40E55-15DE-41DF-B0BD-5D0D159B58F4}" type="parTrans" cxnId="{F36F0188-E6A7-4660-82B8-9C3779EFB941}">
      <dgm:prSet/>
      <dgm:spPr/>
      <dgm:t>
        <a:bodyPr/>
        <a:lstStyle/>
        <a:p>
          <a:endParaRPr kumimoji="1" lang="ja-JP" altLang="en-US"/>
        </a:p>
      </dgm:t>
    </dgm:pt>
    <dgm:pt modelId="{97350CE9-AE0C-471C-936B-10F048D929B2}" type="sibTrans" cxnId="{F36F0188-E6A7-4660-82B8-9C3779EFB941}">
      <dgm:prSet/>
      <dgm:spPr/>
      <dgm:t>
        <a:bodyPr/>
        <a:lstStyle/>
        <a:p>
          <a:endParaRPr kumimoji="1" lang="ja-JP" altLang="en-US"/>
        </a:p>
      </dgm:t>
    </dgm:pt>
    <dgm:pt modelId="{A4983658-1F7B-4DC8-9CBA-117F60C77C51}">
      <dgm:prSet custT="1"/>
      <dgm:spPr/>
      <dgm:t>
        <a:bodyPr/>
        <a:lstStyle/>
        <a:p>
          <a:r>
            <a:rPr kumimoji="1" lang="ja-JP" altLang="en-US" sz="2000" dirty="0" smtClean="0"/>
            <a:t>区ごとの特色ある組織編成と人員配置</a:t>
          </a:r>
          <a:endParaRPr kumimoji="1" lang="ja-JP" altLang="en-US" sz="2000" dirty="0"/>
        </a:p>
      </dgm:t>
    </dgm:pt>
    <dgm:pt modelId="{ACE561E3-D628-4D66-A498-F2A6C44B2216}" type="parTrans" cxnId="{1FDEF01D-5699-4885-A472-3AAB277E70EF}">
      <dgm:prSet/>
      <dgm:spPr/>
      <dgm:t>
        <a:bodyPr/>
        <a:lstStyle/>
        <a:p>
          <a:endParaRPr kumimoji="1" lang="ja-JP" altLang="en-US"/>
        </a:p>
      </dgm:t>
    </dgm:pt>
    <dgm:pt modelId="{6A28B339-D6B5-421E-AC57-38E7F5D3B7B1}" type="sibTrans" cxnId="{1FDEF01D-5699-4885-A472-3AAB277E70EF}">
      <dgm:prSet/>
      <dgm:spPr/>
      <dgm:t>
        <a:bodyPr/>
        <a:lstStyle/>
        <a:p>
          <a:endParaRPr kumimoji="1" lang="ja-JP" altLang="en-US"/>
        </a:p>
      </dgm:t>
    </dgm:pt>
    <dgm:pt modelId="{008CABA2-39A9-4604-B756-B92BF17AA19B}">
      <dgm:prSet custT="1"/>
      <dgm:spPr/>
      <dgm:t>
        <a:bodyPr/>
        <a:lstStyle/>
        <a:p>
          <a:r>
            <a:rPr lang="ja-JP" altLang="en-US" sz="2000" dirty="0" smtClean="0"/>
            <a:t>地域の特性や実情に応じた総合的な予算編成</a:t>
          </a:r>
          <a:endParaRPr kumimoji="1" lang="ja-JP" altLang="en-US" sz="2000" dirty="0"/>
        </a:p>
      </dgm:t>
    </dgm:pt>
    <dgm:pt modelId="{8DF39A98-0BDF-416A-B416-F6DE4CF904A4}" type="sibTrans" cxnId="{B73A9E5A-18FC-4210-A6B6-5B1AB63A19C5}">
      <dgm:prSet/>
      <dgm:spPr/>
      <dgm:t>
        <a:bodyPr/>
        <a:lstStyle/>
        <a:p>
          <a:endParaRPr kumimoji="1" lang="ja-JP" altLang="en-US"/>
        </a:p>
      </dgm:t>
    </dgm:pt>
    <dgm:pt modelId="{A642D3AA-7D93-4140-BD80-1C40A959716B}" type="parTrans" cxnId="{B73A9E5A-18FC-4210-A6B6-5B1AB63A19C5}">
      <dgm:prSet/>
      <dgm:spPr/>
      <dgm:t>
        <a:bodyPr/>
        <a:lstStyle/>
        <a:p>
          <a:endParaRPr kumimoji="1" lang="ja-JP" altLang="en-US"/>
        </a:p>
      </dgm:t>
    </dgm:pt>
    <dgm:pt modelId="{9C1F9717-5716-4D1F-BDD4-ECDA3703AEEA}" type="pres">
      <dgm:prSet presAssocID="{0A7F4683-4DFC-487E-86FD-2B727EF3D629}" presName="linear" presStyleCnt="0">
        <dgm:presLayoutVars>
          <dgm:dir/>
          <dgm:animLvl val="lvl"/>
          <dgm:resizeHandles val="exact"/>
        </dgm:presLayoutVars>
      </dgm:prSet>
      <dgm:spPr/>
      <dgm:t>
        <a:bodyPr/>
        <a:lstStyle/>
        <a:p>
          <a:endParaRPr kumimoji="1" lang="ja-JP" altLang="en-US"/>
        </a:p>
      </dgm:t>
    </dgm:pt>
    <dgm:pt modelId="{FF010E51-2750-4DB0-BF89-E4BA1C9AC5B0}" type="pres">
      <dgm:prSet presAssocID="{D0872439-906A-4044-8A9D-967480A58C91}" presName="parentLin" presStyleCnt="0"/>
      <dgm:spPr/>
    </dgm:pt>
    <dgm:pt modelId="{D94AAFB6-9828-4A49-89C7-AEE811FE4EA9}" type="pres">
      <dgm:prSet presAssocID="{D0872439-906A-4044-8A9D-967480A58C91}" presName="parentLeftMargin" presStyleLbl="node1" presStyleIdx="0" presStyleCnt="3"/>
      <dgm:spPr/>
      <dgm:t>
        <a:bodyPr/>
        <a:lstStyle/>
        <a:p>
          <a:endParaRPr kumimoji="1" lang="ja-JP" altLang="en-US"/>
        </a:p>
      </dgm:t>
    </dgm:pt>
    <dgm:pt modelId="{AE5CE1B9-C9AA-4C96-8B5B-EA683FD64188}" type="pres">
      <dgm:prSet presAssocID="{D0872439-906A-4044-8A9D-967480A58C91}" presName="parentText" presStyleLbl="node1" presStyleIdx="0" presStyleCnt="3" custScaleX="95158">
        <dgm:presLayoutVars>
          <dgm:chMax val="0"/>
          <dgm:bulletEnabled val="1"/>
        </dgm:presLayoutVars>
      </dgm:prSet>
      <dgm:spPr/>
      <dgm:t>
        <a:bodyPr/>
        <a:lstStyle/>
        <a:p>
          <a:endParaRPr kumimoji="1" lang="ja-JP" altLang="en-US"/>
        </a:p>
      </dgm:t>
    </dgm:pt>
    <dgm:pt modelId="{926B5072-B72B-4F3C-857A-A75D40932EEF}" type="pres">
      <dgm:prSet presAssocID="{D0872439-906A-4044-8A9D-967480A58C91}" presName="negativeSpace" presStyleCnt="0"/>
      <dgm:spPr/>
    </dgm:pt>
    <dgm:pt modelId="{35A8A52C-953D-4FDE-ACE1-B456007E1BAC}" type="pres">
      <dgm:prSet presAssocID="{D0872439-906A-4044-8A9D-967480A58C91}" presName="childText" presStyleLbl="conFgAcc1" presStyleIdx="0" presStyleCnt="3">
        <dgm:presLayoutVars>
          <dgm:bulletEnabled val="1"/>
        </dgm:presLayoutVars>
      </dgm:prSet>
      <dgm:spPr/>
      <dgm:t>
        <a:bodyPr/>
        <a:lstStyle/>
        <a:p>
          <a:endParaRPr kumimoji="1" lang="ja-JP" altLang="en-US"/>
        </a:p>
      </dgm:t>
    </dgm:pt>
    <dgm:pt modelId="{E81162AC-7B20-4D3C-B462-1A49A49D70F2}" type="pres">
      <dgm:prSet presAssocID="{80CD77E1-6E5F-4650-9AF9-8AC8A103A737}" presName="spaceBetweenRectangles" presStyleCnt="0"/>
      <dgm:spPr/>
    </dgm:pt>
    <dgm:pt modelId="{2A34212E-2267-4F2A-BD09-62D21F32EBA7}" type="pres">
      <dgm:prSet presAssocID="{18A26C51-92C9-4D6F-8F0B-4F1CD127076C}" presName="parentLin" presStyleCnt="0"/>
      <dgm:spPr/>
    </dgm:pt>
    <dgm:pt modelId="{9C5CF0C3-29C1-476A-95B0-29058A16ADBB}" type="pres">
      <dgm:prSet presAssocID="{18A26C51-92C9-4D6F-8F0B-4F1CD127076C}" presName="parentLeftMargin" presStyleLbl="node1" presStyleIdx="0" presStyleCnt="3"/>
      <dgm:spPr/>
      <dgm:t>
        <a:bodyPr/>
        <a:lstStyle/>
        <a:p>
          <a:endParaRPr kumimoji="1" lang="ja-JP" altLang="en-US"/>
        </a:p>
      </dgm:t>
    </dgm:pt>
    <dgm:pt modelId="{B95EA30D-2D42-4CAF-ADDD-B3AB51BAC86C}" type="pres">
      <dgm:prSet presAssocID="{18A26C51-92C9-4D6F-8F0B-4F1CD127076C}" presName="parentText" presStyleLbl="node1" presStyleIdx="1" presStyleCnt="3" custScaleX="95158">
        <dgm:presLayoutVars>
          <dgm:chMax val="0"/>
          <dgm:bulletEnabled val="1"/>
        </dgm:presLayoutVars>
      </dgm:prSet>
      <dgm:spPr/>
      <dgm:t>
        <a:bodyPr/>
        <a:lstStyle/>
        <a:p>
          <a:endParaRPr kumimoji="1" lang="ja-JP" altLang="en-US"/>
        </a:p>
      </dgm:t>
    </dgm:pt>
    <dgm:pt modelId="{F24D524A-BEBE-4A12-A432-960150A5FCBB}" type="pres">
      <dgm:prSet presAssocID="{18A26C51-92C9-4D6F-8F0B-4F1CD127076C}" presName="negativeSpace" presStyleCnt="0"/>
      <dgm:spPr/>
    </dgm:pt>
    <dgm:pt modelId="{F741488B-162B-41BC-9859-BA901CA1E926}" type="pres">
      <dgm:prSet presAssocID="{18A26C51-92C9-4D6F-8F0B-4F1CD127076C}" presName="childText" presStyleLbl="conFgAcc1" presStyleIdx="1" presStyleCnt="3">
        <dgm:presLayoutVars>
          <dgm:bulletEnabled val="1"/>
        </dgm:presLayoutVars>
      </dgm:prSet>
      <dgm:spPr/>
      <dgm:t>
        <a:bodyPr/>
        <a:lstStyle/>
        <a:p>
          <a:endParaRPr kumimoji="1" lang="ja-JP" altLang="en-US"/>
        </a:p>
      </dgm:t>
    </dgm:pt>
    <dgm:pt modelId="{25624168-6696-4E7F-96B8-21B999331D9C}" type="pres">
      <dgm:prSet presAssocID="{9FC1094C-18BF-4544-9ED8-272EF7FFBDF4}" presName="spaceBetweenRectangles" presStyleCnt="0"/>
      <dgm:spPr/>
    </dgm:pt>
    <dgm:pt modelId="{462FFF70-6834-4449-BC67-9DCA2E3C816D}" type="pres">
      <dgm:prSet presAssocID="{582E36F6-A57A-4D96-AA42-E6E3AD304F7E}" presName="parentLin" presStyleCnt="0"/>
      <dgm:spPr/>
    </dgm:pt>
    <dgm:pt modelId="{87409406-3F61-4417-A000-B0E5CADE3190}" type="pres">
      <dgm:prSet presAssocID="{582E36F6-A57A-4D96-AA42-E6E3AD304F7E}" presName="parentLeftMargin" presStyleLbl="node1" presStyleIdx="1" presStyleCnt="3"/>
      <dgm:spPr/>
      <dgm:t>
        <a:bodyPr/>
        <a:lstStyle/>
        <a:p>
          <a:endParaRPr kumimoji="1" lang="ja-JP" altLang="en-US"/>
        </a:p>
      </dgm:t>
    </dgm:pt>
    <dgm:pt modelId="{14C07C93-BE37-4057-8F0E-965AF2235D43}" type="pres">
      <dgm:prSet presAssocID="{582E36F6-A57A-4D96-AA42-E6E3AD304F7E}" presName="parentText" presStyleLbl="node1" presStyleIdx="2" presStyleCnt="3" custScaleX="95158">
        <dgm:presLayoutVars>
          <dgm:chMax val="0"/>
          <dgm:bulletEnabled val="1"/>
        </dgm:presLayoutVars>
      </dgm:prSet>
      <dgm:spPr/>
      <dgm:t>
        <a:bodyPr/>
        <a:lstStyle/>
        <a:p>
          <a:endParaRPr kumimoji="1" lang="ja-JP" altLang="en-US"/>
        </a:p>
      </dgm:t>
    </dgm:pt>
    <dgm:pt modelId="{E929160F-A990-44FD-9142-0D289BDE7388}" type="pres">
      <dgm:prSet presAssocID="{582E36F6-A57A-4D96-AA42-E6E3AD304F7E}" presName="negativeSpace" presStyleCnt="0"/>
      <dgm:spPr/>
    </dgm:pt>
    <dgm:pt modelId="{1784B656-B3F0-486F-9134-3AEAAE5D42AB}" type="pres">
      <dgm:prSet presAssocID="{582E36F6-A57A-4D96-AA42-E6E3AD304F7E}" presName="childText" presStyleLbl="conFgAcc1" presStyleIdx="2" presStyleCnt="3">
        <dgm:presLayoutVars>
          <dgm:bulletEnabled val="1"/>
        </dgm:presLayoutVars>
      </dgm:prSet>
      <dgm:spPr/>
      <dgm:t>
        <a:bodyPr/>
        <a:lstStyle/>
        <a:p>
          <a:endParaRPr kumimoji="1" lang="ja-JP" altLang="en-US"/>
        </a:p>
      </dgm:t>
    </dgm:pt>
  </dgm:ptLst>
  <dgm:cxnLst>
    <dgm:cxn modelId="{99505EBE-26FC-4642-B605-8537309959D8}" type="presOf" srcId="{A4983658-1F7B-4DC8-9CBA-117F60C77C51}" destId="{1784B656-B3F0-486F-9134-3AEAAE5D42AB}" srcOrd="0" destOrd="0" presId="urn:microsoft.com/office/officeart/2005/8/layout/list1"/>
    <dgm:cxn modelId="{15D7557D-D089-4EBD-B625-BD5BF6A67886}" type="presOf" srcId="{008CABA2-39A9-4604-B756-B92BF17AA19B}" destId="{F741488B-162B-41BC-9859-BA901CA1E926}" srcOrd="0" destOrd="1" presId="urn:microsoft.com/office/officeart/2005/8/layout/list1"/>
    <dgm:cxn modelId="{B73A9E5A-18FC-4210-A6B6-5B1AB63A19C5}" srcId="{18A26C51-92C9-4D6F-8F0B-4F1CD127076C}" destId="{008CABA2-39A9-4604-B756-B92BF17AA19B}" srcOrd="1" destOrd="0" parTransId="{A642D3AA-7D93-4140-BD80-1C40A959716B}" sibTransId="{8DF39A98-0BDF-416A-B416-F6DE4CF904A4}"/>
    <dgm:cxn modelId="{2523EEA3-293C-45E2-A6F8-0866D56BEF0F}" srcId="{0A7F4683-4DFC-487E-86FD-2B727EF3D629}" destId="{582E36F6-A57A-4D96-AA42-E6E3AD304F7E}" srcOrd="2" destOrd="0" parTransId="{E5DC2845-5219-4655-ABD4-687D1E73C018}" sibTransId="{E5FB6E1C-F6DF-46B5-9F25-F3F13E44799D}"/>
    <dgm:cxn modelId="{C70BE724-EF8D-44E6-B80A-64C284C24825}" type="presOf" srcId="{18A26C51-92C9-4D6F-8F0B-4F1CD127076C}" destId="{B95EA30D-2D42-4CAF-ADDD-B3AB51BAC86C}" srcOrd="1" destOrd="0" presId="urn:microsoft.com/office/officeart/2005/8/layout/list1"/>
    <dgm:cxn modelId="{0426C81D-753C-4C0B-A9A9-2EA9986A2BEF}" srcId="{0A7F4683-4DFC-487E-86FD-2B727EF3D629}" destId="{18A26C51-92C9-4D6F-8F0B-4F1CD127076C}" srcOrd="1" destOrd="0" parTransId="{932A4934-4C52-4D6B-BD0E-C152CEB05DDC}" sibTransId="{9FC1094C-18BF-4544-9ED8-272EF7FFBDF4}"/>
    <dgm:cxn modelId="{C746C57B-86D8-4FE8-B9E8-8CB94640E3C6}" type="presOf" srcId="{BDC7DFD3-721A-46D3-8DDF-F06993D58823}" destId="{F741488B-162B-41BC-9859-BA901CA1E926}" srcOrd="0" destOrd="0" presId="urn:microsoft.com/office/officeart/2005/8/layout/list1"/>
    <dgm:cxn modelId="{F36F0188-E6A7-4660-82B8-9C3779EFB941}" srcId="{18A26C51-92C9-4D6F-8F0B-4F1CD127076C}" destId="{BDC7DFD3-721A-46D3-8DDF-F06993D58823}" srcOrd="0" destOrd="0" parTransId="{17E40E55-15DE-41DF-B0BD-5D0D159B58F4}" sibTransId="{97350CE9-AE0C-471C-936B-10F048D929B2}"/>
    <dgm:cxn modelId="{11B77780-3751-4F5A-A879-E861784746CA}" type="presOf" srcId="{0A7F4683-4DFC-487E-86FD-2B727EF3D629}" destId="{9C1F9717-5716-4D1F-BDD4-ECDA3703AEEA}" srcOrd="0" destOrd="0" presId="urn:microsoft.com/office/officeart/2005/8/layout/list1"/>
    <dgm:cxn modelId="{9FE8150D-A4B3-44CE-B555-B3BD5659854A}" srcId="{D0872439-906A-4044-8A9D-967480A58C91}" destId="{244BF7F2-C279-440E-9F69-4BB811DA1E45}" srcOrd="0" destOrd="0" parTransId="{05B05431-5F38-47A3-BAD4-20782A9F2A34}" sibTransId="{EBBC25F3-4290-4C52-97EC-0C631F05563F}"/>
    <dgm:cxn modelId="{1FDEF01D-5699-4885-A472-3AAB277E70EF}" srcId="{582E36F6-A57A-4D96-AA42-E6E3AD304F7E}" destId="{A4983658-1F7B-4DC8-9CBA-117F60C77C51}" srcOrd="0" destOrd="0" parTransId="{ACE561E3-D628-4D66-A498-F2A6C44B2216}" sibTransId="{6A28B339-D6B5-421E-AC57-38E7F5D3B7B1}"/>
    <dgm:cxn modelId="{7D05871A-C8BA-44FD-8033-2692D20456F3}" type="presOf" srcId="{582E36F6-A57A-4D96-AA42-E6E3AD304F7E}" destId="{87409406-3F61-4417-A000-B0E5CADE3190}" srcOrd="0" destOrd="0" presId="urn:microsoft.com/office/officeart/2005/8/layout/list1"/>
    <dgm:cxn modelId="{3643B29D-DE95-4771-A696-5179F1DC1296}" type="presOf" srcId="{D0872439-906A-4044-8A9D-967480A58C91}" destId="{D94AAFB6-9828-4A49-89C7-AEE811FE4EA9}" srcOrd="0" destOrd="0" presId="urn:microsoft.com/office/officeart/2005/8/layout/list1"/>
    <dgm:cxn modelId="{A7E00E3F-4615-4DF4-B36D-4B1FC0379EF2}" srcId="{0A7F4683-4DFC-487E-86FD-2B727EF3D629}" destId="{D0872439-906A-4044-8A9D-967480A58C91}" srcOrd="0" destOrd="0" parTransId="{6EEDDF84-5B07-4ED8-973A-97F134C0B075}" sibTransId="{80CD77E1-6E5F-4650-9AF9-8AC8A103A737}"/>
    <dgm:cxn modelId="{E3BFEA84-E753-4ECC-8E74-09143CB1A82C}" type="presOf" srcId="{244BF7F2-C279-440E-9F69-4BB811DA1E45}" destId="{35A8A52C-953D-4FDE-ACE1-B456007E1BAC}" srcOrd="0" destOrd="0" presId="urn:microsoft.com/office/officeart/2005/8/layout/list1"/>
    <dgm:cxn modelId="{A9EAFCDD-051C-4D95-A58A-9092B66AFED6}" type="presOf" srcId="{582E36F6-A57A-4D96-AA42-E6E3AD304F7E}" destId="{14C07C93-BE37-4057-8F0E-965AF2235D43}" srcOrd="1" destOrd="0" presId="urn:microsoft.com/office/officeart/2005/8/layout/list1"/>
    <dgm:cxn modelId="{EED487F3-D6EC-4F46-8AF5-168D6D28A4CD}" type="presOf" srcId="{D0872439-906A-4044-8A9D-967480A58C91}" destId="{AE5CE1B9-C9AA-4C96-8B5B-EA683FD64188}" srcOrd="1" destOrd="0" presId="urn:microsoft.com/office/officeart/2005/8/layout/list1"/>
    <dgm:cxn modelId="{3FF4C8B2-A8D8-4861-971F-1D9D7EE15FF4}" type="presOf" srcId="{18A26C51-92C9-4D6F-8F0B-4F1CD127076C}" destId="{9C5CF0C3-29C1-476A-95B0-29058A16ADBB}" srcOrd="0" destOrd="0" presId="urn:microsoft.com/office/officeart/2005/8/layout/list1"/>
    <dgm:cxn modelId="{AFBB5352-7B9E-4D0E-8E1A-D65EF4754367}" type="presOf" srcId="{1146136B-DBAC-4ED9-9981-684BBD4F84A7}" destId="{35A8A52C-953D-4FDE-ACE1-B456007E1BAC}" srcOrd="0" destOrd="1" presId="urn:microsoft.com/office/officeart/2005/8/layout/list1"/>
    <dgm:cxn modelId="{53FBB845-72F7-4522-B08C-C8D1A7FA1DA5}" srcId="{D0872439-906A-4044-8A9D-967480A58C91}" destId="{1146136B-DBAC-4ED9-9981-684BBD4F84A7}" srcOrd="1" destOrd="0" parTransId="{A11EC5C0-DBE5-43C9-891C-C453A74A3097}" sibTransId="{E1EAC4FC-0FE8-496C-818B-26FA220EFC8D}"/>
    <dgm:cxn modelId="{5DD5499A-5F2B-4017-887E-85E9F332F9E8}" type="presParOf" srcId="{9C1F9717-5716-4D1F-BDD4-ECDA3703AEEA}" destId="{FF010E51-2750-4DB0-BF89-E4BA1C9AC5B0}" srcOrd="0" destOrd="0" presId="urn:microsoft.com/office/officeart/2005/8/layout/list1"/>
    <dgm:cxn modelId="{2EB8277A-5B03-4D7A-BC96-BC0BE30DDAFE}" type="presParOf" srcId="{FF010E51-2750-4DB0-BF89-E4BA1C9AC5B0}" destId="{D94AAFB6-9828-4A49-89C7-AEE811FE4EA9}" srcOrd="0" destOrd="0" presId="urn:microsoft.com/office/officeart/2005/8/layout/list1"/>
    <dgm:cxn modelId="{FBC8CB9D-7153-4090-8576-14764022CF5D}" type="presParOf" srcId="{FF010E51-2750-4DB0-BF89-E4BA1C9AC5B0}" destId="{AE5CE1B9-C9AA-4C96-8B5B-EA683FD64188}" srcOrd="1" destOrd="0" presId="urn:microsoft.com/office/officeart/2005/8/layout/list1"/>
    <dgm:cxn modelId="{FA07F0AD-AB9D-4427-8214-6325F980A42D}" type="presParOf" srcId="{9C1F9717-5716-4D1F-BDD4-ECDA3703AEEA}" destId="{926B5072-B72B-4F3C-857A-A75D40932EEF}" srcOrd="1" destOrd="0" presId="urn:microsoft.com/office/officeart/2005/8/layout/list1"/>
    <dgm:cxn modelId="{FE24B72B-3FD4-4BFC-B7FB-A3BAE4F80220}" type="presParOf" srcId="{9C1F9717-5716-4D1F-BDD4-ECDA3703AEEA}" destId="{35A8A52C-953D-4FDE-ACE1-B456007E1BAC}" srcOrd="2" destOrd="0" presId="urn:microsoft.com/office/officeart/2005/8/layout/list1"/>
    <dgm:cxn modelId="{B818B730-D688-404A-ACA8-71DD37FC6A99}" type="presParOf" srcId="{9C1F9717-5716-4D1F-BDD4-ECDA3703AEEA}" destId="{E81162AC-7B20-4D3C-B462-1A49A49D70F2}" srcOrd="3" destOrd="0" presId="urn:microsoft.com/office/officeart/2005/8/layout/list1"/>
    <dgm:cxn modelId="{F10B456B-933A-4BE6-9341-7C3337878950}" type="presParOf" srcId="{9C1F9717-5716-4D1F-BDD4-ECDA3703AEEA}" destId="{2A34212E-2267-4F2A-BD09-62D21F32EBA7}" srcOrd="4" destOrd="0" presId="urn:microsoft.com/office/officeart/2005/8/layout/list1"/>
    <dgm:cxn modelId="{62E067D6-E21F-495D-88D5-5DA60C624F5A}" type="presParOf" srcId="{2A34212E-2267-4F2A-BD09-62D21F32EBA7}" destId="{9C5CF0C3-29C1-476A-95B0-29058A16ADBB}" srcOrd="0" destOrd="0" presId="urn:microsoft.com/office/officeart/2005/8/layout/list1"/>
    <dgm:cxn modelId="{0077F9E3-DCBC-413E-A8BB-FDDACF36FF98}" type="presParOf" srcId="{2A34212E-2267-4F2A-BD09-62D21F32EBA7}" destId="{B95EA30D-2D42-4CAF-ADDD-B3AB51BAC86C}" srcOrd="1" destOrd="0" presId="urn:microsoft.com/office/officeart/2005/8/layout/list1"/>
    <dgm:cxn modelId="{2B45FEAD-A938-4A92-9408-2E1C015F869B}" type="presParOf" srcId="{9C1F9717-5716-4D1F-BDD4-ECDA3703AEEA}" destId="{F24D524A-BEBE-4A12-A432-960150A5FCBB}" srcOrd="5" destOrd="0" presId="urn:microsoft.com/office/officeart/2005/8/layout/list1"/>
    <dgm:cxn modelId="{9A573F30-2ABB-4D47-9D25-12B16EFFD27B}" type="presParOf" srcId="{9C1F9717-5716-4D1F-BDD4-ECDA3703AEEA}" destId="{F741488B-162B-41BC-9859-BA901CA1E926}" srcOrd="6" destOrd="0" presId="urn:microsoft.com/office/officeart/2005/8/layout/list1"/>
    <dgm:cxn modelId="{ED285E66-ADED-4278-A7C7-9C51A749C9EE}" type="presParOf" srcId="{9C1F9717-5716-4D1F-BDD4-ECDA3703AEEA}" destId="{25624168-6696-4E7F-96B8-21B999331D9C}" srcOrd="7" destOrd="0" presId="urn:microsoft.com/office/officeart/2005/8/layout/list1"/>
    <dgm:cxn modelId="{F0B05CA9-A33A-4A1A-9618-D83773B8C90F}" type="presParOf" srcId="{9C1F9717-5716-4D1F-BDD4-ECDA3703AEEA}" destId="{462FFF70-6834-4449-BC67-9DCA2E3C816D}" srcOrd="8" destOrd="0" presId="urn:microsoft.com/office/officeart/2005/8/layout/list1"/>
    <dgm:cxn modelId="{5E4B98BF-6BE3-42A2-B2C0-A34FD60893B6}" type="presParOf" srcId="{462FFF70-6834-4449-BC67-9DCA2E3C816D}" destId="{87409406-3F61-4417-A000-B0E5CADE3190}" srcOrd="0" destOrd="0" presId="urn:microsoft.com/office/officeart/2005/8/layout/list1"/>
    <dgm:cxn modelId="{EB137CE8-6FCF-446C-90BC-93FE0137E8BC}" type="presParOf" srcId="{462FFF70-6834-4449-BC67-9DCA2E3C816D}" destId="{14C07C93-BE37-4057-8F0E-965AF2235D43}" srcOrd="1" destOrd="0" presId="urn:microsoft.com/office/officeart/2005/8/layout/list1"/>
    <dgm:cxn modelId="{DC13B375-0C94-4EAF-92BA-BBF0DE019BDB}" type="presParOf" srcId="{9C1F9717-5716-4D1F-BDD4-ECDA3703AEEA}" destId="{E929160F-A990-44FD-9142-0D289BDE7388}" srcOrd="9" destOrd="0" presId="urn:microsoft.com/office/officeart/2005/8/layout/list1"/>
    <dgm:cxn modelId="{EE51ED50-B41A-459E-B11A-CDC2B7F4996D}" type="presParOf" srcId="{9C1F9717-5716-4D1F-BDD4-ECDA3703AEEA}" destId="{1784B656-B3F0-486F-9134-3AEAAE5D42AB}"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A7F4683-4DFC-487E-86FD-2B727EF3D629}" type="doc">
      <dgm:prSet loTypeId="urn:microsoft.com/office/officeart/2005/8/layout/list1" loCatId="list" qsTypeId="urn:microsoft.com/office/officeart/2005/8/quickstyle/simple1" qsCatId="simple" csTypeId="urn:microsoft.com/office/officeart/2005/8/colors/colorful1#3" csCatId="colorful" phldr="1"/>
      <dgm:spPr/>
      <dgm:t>
        <a:bodyPr/>
        <a:lstStyle/>
        <a:p>
          <a:endParaRPr kumimoji="1" lang="ja-JP" altLang="en-US"/>
        </a:p>
      </dgm:t>
    </dgm:pt>
    <dgm:pt modelId="{D0872439-906A-4044-8A9D-967480A58C91}">
      <dgm:prSet phldrT="[テキスト]"/>
      <dgm:spPr/>
      <dgm:t>
        <a:bodyPr/>
        <a:lstStyle/>
        <a:p>
          <a:r>
            <a:rPr kumimoji="1" lang="ja-JP" altLang="en-US" b="1" dirty="0" smtClean="0">
              <a:solidFill>
                <a:schemeClr val="tx1"/>
              </a:solidFill>
            </a:rPr>
            <a:t>１　区シティ・マネージャー（区ＣＭ）制の導入</a:t>
          </a:r>
          <a:endParaRPr kumimoji="1" lang="ja-JP" altLang="en-US" b="1" dirty="0">
            <a:solidFill>
              <a:schemeClr val="tx1"/>
            </a:solidFill>
          </a:endParaRPr>
        </a:p>
      </dgm:t>
    </dgm:pt>
    <dgm:pt modelId="{6EEDDF84-5B07-4ED8-973A-97F134C0B075}" type="parTrans" cxnId="{A7E00E3F-4615-4DF4-B36D-4B1FC0379EF2}">
      <dgm:prSet/>
      <dgm:spPr/>
      <dgm:t>
        <a:bodyPr/>
        <a:lstStyle/>
        <a:p>
          <a:endParaRPr kumimoji="1" lang="ja-JP" altLang="en-US"/>
        </a:p>
      </dgm:t>
    </dgm:pt>
    <dgm:pt modelId="{80CD77E1-6E5F-4650-9AF9-8AC8A103A737}" type="sibTrans" cxnId="{A7E00E3F-4615-4DF4-B36D-4B1FC0379EF2}">
      <dgm:prSet/>
      <dgm:spPr/>
      <dgm:t>
        <a:bodyPr/>
        <a:lstStyle/>
        <a:p>
          <a:endParaRPr kumimoji="1" lang="ja-JP" altLang="en-US"/>
        </a:p>
      </dgm:t>
    </dgm:pt>
    <dgm:pt modelId="{18A26C51-92C9-4D6F-8F0B-4F1CD127076C}">
      <dgm:prSet phldrT="[テキスト]"/>
      <dgm:spPr/>
      <dgm:t>
        <a:bodyPr/>
        <a:lstStyle/>
        <a:p>
          <a:r>
            <a:rPr kumimoji="1" lang="ja-JP" altLang="en-US" b="1" dirty="0" smtClean="0">
              <a:solidFill>
                <a:schemeClr val="tx1"/>
              </a:solidFill>
            </a:rPr>
            <a:t>２　予算編成の改革</a:t>
          </a:r>
          <a:endParaRPr kumimoji="1" lang="ja-JP" altLang="en-US" b="1" dirty="0">
            <a:solidFill>
              <a:schemeClr val="tx1"/>
            </a:solidFill>
          </a:endParaRPr>
        </a:p>
      </dgm:t>
    </dgm:pt>
    <dgm:pt modelId="{932A4934-4C52-4D6B-BD0E-C152CEB05DDC}" type="parTrans" cxnId="{0426C81D-753C-4C0B-A9A9-2EA9986A2BEF}">
      <dgm:prSet/>
      <dgm:spPr/>
      <dgm:t>
        <a:bodyPr/>
        <a:lstStyle/>
        <a:p>
          <a:endParaRPr kumimoji="1" lang="ja-JP" altLang="en-US"/>
        </a:p>
      </dgm:t>
    </dgm:pt>
    <dgm:pt modelId="{9FC1094C-18BF-4544-9ED8-272EF7FFBDF4}" type="sibTrans" cxnId="{0426C81D-753C-4C0B-A9A9-2EA9986A2BEF}">
      <dgm:prSet/>
      <dgm:spPr/>
      <dgm:t>
        <a:bodyPr/>
        <a:lstStyle/>
        <a:p>
          <a:endParaRPr kumimoji="1" lang="ja-JP" altLang="en-US"/>
        </a:p>
      </dgm:t>
    </dgm:pt>
    <dgm:pt modelId="{582E36F6-A57A-4D96-AA42-E6E3AD304F7E}">
      <dgm:prSet phldrT="[テキスト]"/>
      <dgm:spPr/>
      <dgm:t>
        <a:bodyPr/>
        <a:lstStyle/>
        <a:p>
          <a:r>
            <a:rPr kumimoji="1" lang="ja-JP" altLang="en-US" b="1" dirty="0" smtClean="0">
              <a:solidFill>
                <a:schemeClr val="tx1"/>
              </a:solidFill>
            </a:rPr>
            <a:t>３　区役所の組織編成権の付与</a:t>
          </a:r>
          <a:endParaRPr kumimoji="1" lang="ja-JP" altLang="en-US" b="1" dirty="0">
            <a:solidFill>
              <a:schemeClr val="tx1"/>
            </a:solidFill>
          </a:endParaRPr>
        </a:p>
      </dgm:t>
    </dgm:pt>
    <dgm:pt modelId="{E5DC2845-5219-4655-ABD4-687D1E73C018}" type="parTrans" cxnId="{2523EEA3-293C-45E2-A6F8-0866D56BEF0F}">
      <dgm:prSet/>
      <dgm:spPr/>
      <dgm:t>
        <a:bodyPr/>
        <a:lstStyle/>
        <a:p>
          <a:endParaRPr kumimoji="1" lang="ja-JP" altLang="en-US"/>
        </a:p>
      </dgm:t>
    </dgm:pt>
    <dgm:pt modelId="{E5FB6E1C-F6DF-46B5-9F25-F3F13E44799D}" type="sibTrans" cxnId="{2523EEA3-293C-45E2-A6F8-0866D56BEF0F}">
      <dgm:prSet/>
      <dgm:spPr/>
      <dgm:t>
        <a:bodyPr/>
        <a:lstStyle/>
        <a:p>
          <a:endParaRPr kumimoji="1" lang="ja-JP" altLang="en-US"/>
        </a:p>
      </dgm:t>
    </dgm:pt>
    <dgm:pt modelId="{244BF7F2-C279-440E-9F69-4BB811DA1E45}">
      <dgm:prSet custT="1"/>
      <dgm:spPr/>
      <dgm:t>
        <a:bodyPr/>
        <a:lstStyle/>
        <a:p>
          <a:r>
            <a:rPr kumimoji="1" lang="ja-JP" altLang="en-US" sz="2000" dirty="0" smtClean="0"/>
            <a:t>区シティ・マネージャーと区役所の長との２つの顔</a:t>
          </a:r>
          <a:endParaRPr kumimoji="1" lang="ja-JP" altLang="en-US" sz="2000" dirty="0"/>
        </a:p>
      </dgm:t>
    </dgm:pt>
    <dgm:pt modelId="{05B05431-5F38-47A3-BAD4-20782A9F2A34}" type="parTrans" cxnId="{9FE8150D-A4B3-44CE-B555-B3BD5659854A}">
      <dgm:prSet/>
      <dgm:spPr/>
      <dgm:t>
        <a:bodyPr/>
        <a:lstStyle/>
        <a:p>
          <a:endParaRPr kumimoji="1" lang="ja-JP" altLang="en-US"/>
        </a:p>
      </dgm:t>
    </dgm:pt>
    <dgm:pt modelId="{EBBC25F3-4290-4C52-97EC-0C631F05563F}" type="sibTrans" cxnId="{9FE8150D-A4B3-44CE-B555-B3BD5659854A}">
      <dgm:prSet/>
      <dgm:spPr/>
      <dgm:t>
        <a:bodyPr/>
        <a:lstStyle/>
        <a:p>
          <a:endParaRPr kumimoji="1" lang="ja-JP" altLang="en-US"/>
        </a:p>
      </dgm:t>
    </dgm:pt>
    <dgm:pt modelId="{FD7D960C-3C54-49AD-92CA-CCAD3667DD5D}">
      <dgm:prSet custT="1"/>
      <dgm:spPr/>
      <dgm:t>
        <a:bodyPr/>
        <a:lstStyle/>
        <a:p>
          <a:r>
            <a:rPr kumimoji="1" lang="ja-JP" altLang="en-US" sz="2000" dirty="0" smtClean="0"/>
            <a:t>教育行政への区長の参画</a:t>
          </a:r>
          <a:endParaRPr kumimoji="1" lang="ja-JP" altLang="en-US" sz="2000" dirty="0"/>
        </a:p>
      </dgm:t>
    </dgm:pt>
    <dgm:pt modelId="{68983881-5E8C-498F-AD87-8C87E7A3ED82}" type="parTrans" cxnId="{197B288A-E1BD-4D41-8E8E-314435DB25EC}">
      <dgm:prSet/>
      <dgm:spPr/>
      <dgm:t>
        <a:bodyPr/>
        <a:lstStyle/>
        <a:p>
          <a:endParaRPr kumimoji="1" lang="ja-JP" altLang="en-US"/>
        </a:p>
      </dgm:t>
    </dgm:pt>
    <dgm:pt modelId="{CF1D1681-B2F4-4D8D-BC66-2A9BEDA5543C}" type="sibTrans" cxnId="{197B288A-E1BD-4D41-8E8E-314435DB25EC}">
      <dgm:prSet/>
      <dgm:spPr/>
      <dgm:t>
        <a:bodyPr/>
        <a:lstStyle/>
        <a:p>
          <a:endParaRPr kumimoji="1" lang="ja-JP" altLang="en-US"/>
        </a:p>
      </dgm:t>
    </dgm:pt>
    <dgm:pt modelId="{BDC7DFD3-721A-46D3-8DDF-F06993D58823}">
      <dgm:prSet custT="1"/>
      <dgm:spPr/>
      <dgm:t>
        <a:bodyPr/>
        <a:lstStyle/>
        <a:p>
          <a:r>
            <a:rPr kumimoji="1" lang="ja-JP" altLang="en-US" sz="2000" dirty="0" smtClean="0"/>
            <a:t>区に関わる予算は区長が主体的に編成</a:t>
          </a:r>
          <a:endParaRPr kumimoji="1" lang="ja-JP" altLang="en-US" sz="2000" dirty="0"/>
        </a:p>
      </dgm:t>
    </dgm:pt>
    <dgm:pt modelId="{17E40E55-15DE-41DF-B0BD-5D0D159B58F4}" type="parTrans" cxnId="{F36F0188-E6A7-4660-82B8-9C3779EFB941}">
      <dgm:prSet/>
      <dgm:spPr/>
      <dgm:t>
        <a:bodyPr/>
        <a:lstStyle/>
        <a:p>
          <a:endParaRPr kumimoji="1" lang="ja-JP" altLang="en-US"/>
        </a:p>
      </dgm:t>
    </dgm:pt>
    <dgm:pt modelId="{97350CE9-AE0C-471C-936B-10F048D929B2}" type="sibTrans" cxnId="{F36F0188-E6A7-4660-82B8-9C3779EFB941}">
      <dgm:prSet/>
      <dgm:spPr/>
      <dgm:t>
        <a:bodyPr/>
        <a:lstStyle/>
        <a:p>
          <a:endParaRPr kumimoji="1" lang="ja-JP" altLang="en-US"/>
        </a:p>
      </dgm:t>
    </dgm:pt>
    <dgm:pt modelId="{008CABA2-39A9-4604-B756-B92BF17AA19B}">
      <dgm:prSet custT="1"/>
      <dgm:spPr/>
      <dgm:t>
        <a:bodyPr/>
        <a:lstStyle/>
        <a:p>
          <a:r>
            <a:rPr lang="ja-JP" altLang="en-US" sz="2000" dirty="0" smtClean="0"/>
            <a:t>地域の特性や実情に応じた総合的な予算編成</a:t>
          </a:r>
          <a:endParaRPr kumimoji="1" lang="ja-JP" altLang="en-US" sz="2000" dirty="0"/>
        </a:p>
      </dgm:t>
    </dgm:pt>
    <dgm:pt modelId="{A642D3AA-7D93-4140-BD80-1C40A959716B}" type="parTrans" cxnId="{B73A9E5A-18FC-4210-A6B6-5B1AB63A19C5}">
      <dgm:prSet/>
      <dgm:spPr/>
      <dgm:t>
        <a:bodyPr/>
        <a:lstStyle/>
        <a:p>
          <a:endParaRPr kumimoji="1" lang="ja-JP" altLang="en-US"/>
        </a:p>
      </dgm:t>
    </dgm:pt>
    <dgm:pt modelId="{8DF39A98-0BDF-416A-B416-F6DE4CF904A4}" type="sibTrans" cxnId="{B73A9E5A-18FC-4210-A6B6-5B1AB63A19C5}">
      <dgm:prSet/>
      <dgm:spPr/>
      <dgm:t>
        <a:bodyPr/>
        <a:lstStyle/>
        <a:p>
          <a:endParaRPr kumimoji="1" lang="ja-JP" altLang="en-US"/>
        </a:p>
      </dgm:t>
    </dgm:pt>
    <dgm:pt modelId="{A4983658-1F7B-4DC8-9CBA-117F60C77C51}">
      <dgm:prSet custT="1"/>
      <dgm:spPr/>
      <dgm:t>
        <a:bodyPr/>
        <a:lstStyle/>
        <a:p>
          <a:r>
            <a:rPr kumimoji="1" lang="ja-JP" altLang="en-US" sz="2000" dirty="0" smtClean="0"/>
            <a:t>区ごとの特色ある組織編成と人員配置</a:t>
          </a:r>
          <a:endParaRPr kumimoji="1" lang="ja-JP" altLang="en-US" sz="2000" dirty="0"/>
        </a:p>
      </dgm:t>
    </dgm:pt>
    <dgm:pt modelId="{ACE561E3-D628-4D66-A498-F2A6C44B2216}" type="parTrans" cxnId="{1FDEF01D-5699-4885-A472-3AAB277E70EF}">
      <dgm:prSet/>
      <dgm:spPr/>
      <dgm:t>
        <a:bodyPr/>
        <a:lstStyle/>
        <a:p>
          <a:endParaRPr kumimoji="1" lang="ja-JP" altLang="en-US"/>
        </a:p>
      </dgm:t>
    </dgm:pt>
    <dgm:pt modelId="{6A28B339-D6B5-421E-AC57-38E7F5D3B7B1}" type="sibTrans" cxnId="{1FDEF01D-5699-4885-A472-3AAB277E70EF}">
      <dgm:prSet/>
      <dgm:spPr/>
      <dgm:t>
        <a:bodyPr/>
        <a:lstStyle/>
        <a:p>
          <a:endParaRPr kumimoji="1" lang="ja-JP" altLang="en-US"/>
        </a:p>
      </dgm:t>
    </dgm:pt>
    <dgm:pt modelId="{9C1F9717-5716-4D1F-BDD4-ECDA3703AEEA}" type="pres">
      <dgm:prSet presAssocID="{0A7F4683-4DFC-487E-86FD-2B727EF3D629}" presName="linear" presStyleCnt="0">
        <dgm:presLayoutVars>
          <dgm:dir/>
          <dgm:animLvl val="lvl"/>
          <dgm:resizeHandles val="exact"/>
        </dgm:presLayoutVars>
      </dgm:prSet>
      <dgm:spPr/>
      <dgm:t>
        <a:bodyPr/>
        <a:lstStyle/>
        <a:p>
          <a:endParaRPr kumimoji="1" lang="ja-JP" altLang="en-US"/>
        </a:p>
      </dgm:t>
    </dgm:pt>
    <dgm:pt modelId="{FF010E51-2750-4DB0-BF89-E4BA1C9AC5B0}" type="pres">
      <dgm:prSet presAssocID="{D0872439-906A-4044-8A9D-967480A58C91}" presName="parentLin" presStyleCnt="0"/>
      <dgm:spPr/>
    </dgm:pt>
    <dgm:pt modelId="{D94AAFB6-9828-4A49-89C7-AEE811FE4EA9}" type="pres">
      <dgm:prSet presAssocID="{D0872439-906A-4044-8A9D-967480A58C91}" presName="parentLeftMargin" presStyleLbl="node1" presStyleIdx="0" presStyleCnt="3"/>
      <dgm:spPr/>
      <dgm:t>
        <a:bodyPr/>
        <a:lstStyle/>
        <a:p>
          <a:endParaRPr kumimoji="1" lang="ja-JP" altLang="en-US"/>
        </a:p>
      </dgm:t>
    </dgm:pt>
    <dgm:pt modelId="{AE5CE1B9-C9AA-4C96-8B5B-EA683FD64188}" type="pres">
      <dgm:prSet presAssocID="{D0872439-906A-4044-8A9D-967480A58C91}" presName="parentText" presStyleLbl="node1" presStyleIdx="0" presStyleCnt="3" custScaleX="95158">
        <dgm:presLayoutVars>
          <dgm:chMax val="0"/>
          <dgm:bulletEnabled val="1"/>
        </dgm:presLayoutVars>
      </dgm:prSet>
      <dgm:spPr/>
      <dgm:t>
        <a:bodyPr/>
        <a:lstStyle/>
        <a:p>
          <a:endParaRPr kumimoji="1" lang="ja-JP" altLang="en-US"/>
        </a:p>
      </dgm:t>
    </dgm:pt>
    <dgm:pt modelId="{926B5072-B72B-4F3C-857A-A75D40932EEF}" type="pres">
      <dgm:prSet presAssocID="{D0872439-906A-4044-8A9D-967480A58C91}" presName="negativeSpace" presStyleCnt="0"/>
      <dgm:spPr/>
    </dgm:pt>
    <dgm:pt modelId="{35A8A52C-953D-4FDE-ACE1-B456007E1BAC}" type="pres">
      <dgm:prSet presAssocID="{D0872439-906A-4044-8A9D-967480A58C91}" presName="childText" presStyleLbl="conFgAcc1" presStyleIdx="0" presStyleCnt="3">
        <dgm:presLayoutVars>
          <dgm:bulletEnabled val="1"/>
        </dgm:presLayoutVars>
      </dgm:prSet>
      <dgm:spPr/>
      <dgm:t>
        <a:bodyPr/>
        <a:lstStyle/>
        <a:p>
          <a:endParaRPr kumimoji="1" lang="ja-JP" altLang="en-US"/>
        </a:p>
      </dgm:t>
    </dgm:pt>
    <dgm:pt modelId="{E81162AC-7B20-4D3C-B462-1A49A49D70F2}" type="pres">
      <dgm:prSet presAssocID="{80CD77E1-6E5F-4650-9AF9-8AC8A103A737}" presName="spaceBetweenRectangles" presStyleCnt="0"/>
      <dgm:spPr/>
    </dgm:pt>
    <dgm:pt modelId="{2A34212E-2267-4F2A-BD09-62D21F32EBA7}" type="pres">
      <dgm:prSet presAssocID="{18A26C51-92C9-4D6F-8F0B-4F1CD127076C}" presName="parentLin" presStyleCnt="0"/>
      <dgm:spPr/>
    </dgm:pt>
    <dgm:pt modelId="{9C5CF0C3-29C1-476A-95B0-29058A16ADBB}" type="pres">
      <dgm:prSet presAssocID="{18A26C51-92C9-4D6F-8F0B-4F1CD127076C}" presName="parentLeftMargin" presStyleLbl="node1" presStyleIdx="0" presStyleCnt="3"/>
      <dgm:spPr/>
      <dgm:t>
        <a:bodyPr/>
        <a:lstStyle/>
        <a:p>
          <a:endParaRPr kumimoji="1" lang="ja-JP" altLang="en-US"/>
        </a:p>
      </dgm:t>
    </dgm:pt>
    <dgm:pt modelId="{B95EA30D-2D42-4CAF-ADDD-B3AB51BAC86C}" type="pres">
      <dgm:prSet presAssocID="{18A26C51-92C9-4D6F-8F0B-4F1CD127076C}" presName="parentText" presStyleLbl="node1" presStyleIdx="1" presStyleCnt="3" custScaleX="95158">
        <dgm:presLayoutVars>
          <dgm:chMax val="0"/>
          <dgm:bulletEnabled val="1"/>
        </dgm:presLayoutVars>
      </dgm:prSet>
      <dgm:spPr/>
      <dgm:t>
        <a:bodyPr/>
        <a:lstStyle/>
        <a:p>
          <a:endParaRPr kumimoji="1" lang="ja-JP" altLang="en-US"/>
        </a:p>
      </dgm:t>
    </dgm:pt>
    <dgm:pt modelId="{F24D524A-BEBE-4A12-A432-960150A5FCBB}" type="pres">
      <dgm:prSet presAssocID="{18A26C51-92C9-4D6F-8F0B-4F1CD127076C}" presName="negativeSpace" presStyleCnt="0"/>
      <dgm:spPr/>
    </dgm:pt>
    <dgm:pt modelId="{F741488B-162B-41BC-9859-BA901CA1E926}" type="pres">
      <dgm:prSet presAssocID="{18A26C51-92C9-4D6F-8F0B-4F1CD127076C}" presName="childText" presStyleLbl="conFgAcc1" presStyleIdx="1" presStyleCnt="3">
        <dgm:presLayoutVars>
          <dgm:bulletEnabled val="1"/>
        </dgm:presLayoutVars>
      </dgm:prSet>
      <dgm:spPr/>
      <dgm:t>
        <a:bodyPr/>
        <a:lstStyle/>
        <a:p>
          <a:endParaRPr kumimoji="1" lang="ja-JP" altLang="en-US"/>
        </a:p>
      </dgm:t>
    </dgm:pt>
    <dgm:pt modelId="{25624168-6696-4E7F-96B8-21B999331D9C}" type="pres">
      <dgm:prSet presAssocID="{9FC1094C-18BF-4544-9ED8-272EF7FFBDF4}" presName="spaceBetweenRectangles" presStyleCnt="0"/>
      <dgm:spPr/>
    </dgm:pt>
    <dgm:pt modelId="{462FFF70-6834-4449-BC67-9DCA2E3C816D}" type="pres">
      <dgm:prSet presAssocID="{582E36F6-A57A-4D96-AA42-E6E3AD304F7E}" presName="parentLin" presStyleCnt="0"/>
      <dgm:spPr/>
    </dgm:pt>
    <dgm:pt modelId="{87409406-3F61-4417-A000-B0E5CADE3190}" type="pres">
      <dgm:prSet presAssocID="{582E36F6-A57A-4D96-AA42-E6E3AD304F7E}" presName="parentLeftMargin" presStyleLbl="node1" presStyleIdx="1" presStyleCnt="3"/>
      <dgm:spPr/>
      <dgm:t>
        <a:bodyPr/>
        <a:lstStyle/>
        <a:p>
          <a:endParaRPr kumimoji="1" lang="ja-JP" altLang="en-US"/>
        </a:p>
      </dgm:t>
    </dgm:pt>
    <dgm:pt modelId="{14C07C93-BE37-4057-8F0E-965AF2235D43}" type="pres">
      <dgm:prSet presAssocID="{582E36F6-A57A-4D96-AA42-E6E3AD304F7E}" presName="parentText" presStyleLbl="node1" presStyleIdx="2" presStyleCnt="3" custScaleX="95158">
        <dgm:presLayoutVars>
          <dgm:chMax val="0"/>
          <dgm:bulletEnabled val="1"/>
        </dgm:presLayoutVars>
      </dgm:prSet>
      <dgm:spPr/>
      <dgm:t>
        <a:bodyPr/>
        <a:lstStyle/>
        <a:p>
          <a:endParaRPr kumimoji="1" lang="ja-JP" altLang="en-US"/>
        </a:p>
      </dgm:t>
    </dgm:pt>
    <dgm:pt modelId="{E929160F-A990-44FD-9142-0D289BDE7388}" type="pres">
      <dgm:prSet presAssocID="{582E36F6-A57A-4D96-AA42-E6E3AD304F7E}" presName="negativeSpace" presStyleCnt="0"/>
      <dgm:spPr/>
    </dgm:pt>
    <dgm:pt modelId="{1784B656-B3F0-486F-9134-3AEAAE5D42AB}" type="pres">
      <dgm:prSet presAssocID="{582E36F6-A57A-4D96-AA42-E6E3AD304F7E}" presName="childText" presStyleLbl="conFgAcc1" presStyleIdx="2" presStyleCnt="3">
        <dgm:presLayoutVars>
          <dgm:bulletEnabled val="1"/>
        </dgm:presLayoutVars>
      </dgm:prSet>
      <dgm:spPr/>
      <dgm:t>
        <a:bodyPr/>
        <a:lstStyle/>
        <a:p>
          <a:endParaRPr kumimoji="1" lang="ja-JP" altLang="en-US"/>
        </a:p>
      </dgm:t>
    </dgm:pt>
  </dgm:ptLst>
  <dgm:cxnLst>
    <dgm:cxn modelId="{197B288A-E1BD-4D41-8E8E-314435DB25EC}" srcId="{D0872439-906A-4044-8A9D-967480A58C91}" destId="{FD7D960C-3C54-49AD-92CA-CCAD3667DD5D}" srcOrd="1" destOrd="0" parTransId="{68983881-5E8C-498F-AD87-8C87E7A3ED82}" sibTransId="{CF1D1681-B2F4-4D8D-BC66-2A9BEDA5543C}"/>
    <dgm:cxn modelId="{BE7278E5-F57E-433D-89AC-AE00094C9F5C}" type="presOf" srcId="{18A26C51-92C9-4D6F-8F0B-4F1CD127076C}" destId="{B95EA30D-2D42-4CAF-ADDD-B3AB51BAC86C}" srcOrd="1" destOrd="0" presId="urn:microsoft.com/office/officeart/2005/8/layout/list1"/>
    <dgm:cxn modelId="{B37D0392-58D3-4AE1-9A0A-1D005F0FA8D5}" type="presOf" srcId="{18A26C51-92C9-4D6F-8F0B-4F1CD127076C}" destId="{9C5CF0C3-29C1-476A-95B0-29058A16ADBB}" srcOrd="0" destOrd="0" presId="urn:microsoft.com/office/officeart/2005/8/layout/list1"/>
    <dgm:cxn modelId="{1FDEF01D-5699-4885-A472-3AAB277E70EF}" srcId="{582E36F6-A57A-4D96-AA42-E6E3AD304F7E}" destId="{A4983658-1F7B-4DC8-9CBA-117F60C77C51}" srcOrd="0" destOrd="0" parTransId="{ACE561E3-D628-4D66-A498-F2A6C44B2216}" sibTransId="{6A28B339-D6B5-421E-AC57-38E7F5D3B7B1}"/>
    <dgm:cxn modelId="{CA0E7B1A-4608-4E25-A046-46A049AC9A42}" type="presOf" srcId="{A4983658-1F7B-4DC8-9CBA-117F60C77C51}" destId="{1784B656-B3F0-486F-9134-3AEAAE5D42AB}" srcOrd="0" destOrd="0" presId="urn:microsoft.com/office/officeart/2005/8/layout/list1"/>
    <dgm:cxn modelId="{F36F0188-E6A7-4660-82B8-9C3779EFB941}" srcId="{18A26C51-92C9-4D6F-8F0B-4F1CD127076C}" destId="{BDC7DFD3-721A-46D3-8DDF-F06993D58823}" srcOrd="0" destOrd="0" parTransId="{17E40E55-15DE-41DF-B0BD-5D0D159B58F4}" sibTransId="{97350CE9-AE0C-471C-936B-10F048D929B2}"/>
    <dgm:cxn modelId="{0DA44B4F-E845-48D1-83A1-302A795DA162}" type="presOf" srcId="{BDC7DFD3-721A-46D3-8DDF-F06993D58823}" destId="{F741488B-162B-41BC-9859-BA901CA1E926}" srcOrd="0" destOrd="0" presId="urn:microsoft.com/office/officeart/2005/8/layout/list1"/>
    <dgm:cxn modelId="{C0FDDD48-403F-47A5-B54E-7EB818D9A597}" type="presOf" srcId="{582E36F6-A57A-4D96-AA42-E6E3AD304F7E}" destId="{14C07C93-BE37-4057-8F0E-965AF2235D43}" srcOrd="1" destOrd="0" presId="urn:microsoft.com/office/officeart/2005/8/layout/list1"/>
    <dgm:cxn modelId="{A7E00E3F-4615-4DF4-B36D-4B1FC0379EF2}" srcId="{0A7F4683-4DFC-487E-86FD-2B727EF3D629}" destId="{D0872439-906A-4044-8A9D-967480A58C91}" srcOrd="0" destOrd="0" parTransId="{6EEDDF84-5B07-4ED8-973A-97F134C0B075}" sibTransId="{80CD77E1-6E5F-4650-9AF9-8AC8A103A737}"/>
    <dgm:cxn modelId="{997CF0E7-3DED-4325-9CA7-FB6C9978311D}" type="presOf" srcId="{D0872439-906A-4044-8A9D-967480A58C91}" destId="{D94AAFB6-9828-4A49-89C7-AEE811FE4EA9}" srcOrd="0" destOrd="0" presId="urn:microsoft.com/office/officeart/2005/8/layout/list1"/>
    <dgm:cxn modelId="{9FE8150D-A4B3-44CE-B555-B3BD5659854A}" srcId="{D0872439-906A-4044-8A9D-967480A58C91}" destId="{244BF7F2-C279-440E-9F69-4BB811DA1E45}" srcOrd="0" destOrd="0" parTransId="{05B05431-5F38-47A3-BAD4-20782A9F2A34}" sibTransId="{EBBC25F3-4290-4C52-97EC-0C631F05563F}"/>
    <dgm:cxn modelId="{561973C9-F648-40FD-AB57-96A1CE4D7E6F}" type="presOf" srcId="{244BF7F2-C279-440E-9F69-4BB811DA1E45}" destId="{35A8A52C-953D-4FDE-ACE1-B456007E1BAC}" srcOrd="0" destOrd="0" presId="urn:microsoft.com/office/officeart/2005/8/layout/list1"/>
    <dgm:cxn modelId="{0426C81D-753C-4C0B-A9A9-2EA9986A2BEF}" srcId="{0A7F4683-4DFC-487E-86FD-2B727EF3D629}" destId="{18A26C51-92C9-4D6F-8F0B-4F1CD127076C}" srcOrd="1" destOrd="0" parTransId="{932A4934-4C52-4D6B-BD0E-C152CEB05DDC}" sibTransId="{9FC1094C-18BF-4544-9ED8-272EF7FFBDF4}"/>
    <dgm:cxn modelId="{DE0B7575-2C45-4F63-BF6C-500D17925C26}" type="presOf" srcId="{582E36F6-A57A-4D96-AA42-E6E3AD304F7E}" destId="{87409406-3F61-4417-A000-B0E5CADE3190}" srcOrd="0" destOrd="0" presId="urn:microsoft.com/office/officeart/2005/8/layout/list1"/>
    <dgm:cxn modelId="{7412C8DE-15F6-4D0C-83E1-8C89D8C30903}" type="presOf" srcId="{008CABA2-39A9-4604-B756-B92BF17AA19B}" destId="{F741488B-162B-41BC-9859-BA901CA1E926}" srcOrd="0" destOrd="1" presId="urn:microsoft.com/office/officeart/2005/8/layout/list1"/>
    <dgm:cxn modelId="{07AD09FB-7506-46DA-B8DF-EDD20E6D2F5F}" type="presOf" srcId="{FD7D960C-3C54-49AD-92CA-CCAD3667DD5D}" destId="{35A8A52C-953D-4FDE-ACE1-B456007E1BAC}" srcOrd="0" destOrd="1" presId="urn:microsoft.com/office/officeart/2005/8/layout/list1"/>
    <dgm:cxn modelId="{2523EEA3-293C-45E2-A6F8-0866D56BEF0F}" srcId="{0A7F4683-4DFC-487E-86FD-2B727EF3D629}" destId="{582E36F6-A57A-4D96-AA42-E6E3AD304F7E}" srcOrd="2" destOrd="0" parTransId="{E5DC2845-5219-4655-ABD4-687D1E73C018}" sibTransId="{E5FB6E1C-F6DF-46B5-9F25-F3F13E44799D}"/>
    <dgm:cxn modelId="{4D2AC19D-B073-4EF5-A234-E9ED86C32411}" type="presOf" srcId="{0A7F4683-4DFC-487E-86FD-2B727EF3D629}" destId="{9C1F9717-5716-4D1F-BDD4-ECDA3703AEEA}" srcOrd="0" destOrd="0" presId="urn:microsoft.com/office/officeart/2005/8/layout/list1"/>
    <dgm:cxn modelId="{B73A9E5A-18FC-4210-A6B6-5B1AB63A19C5}" srcId="{18A26C51-92C9-4D6F-8F0B-4F1CD127076C}" destId="{008CABA2-39A9-4604-B756-B92BF17AA19B}" srcOrd="1" destOrd="0" parTransId="{A642D3AA-7D93-4140-BD80-1C40A959716B}" sibTransId="{8DF39A98-0BDF-416A-B416-F6DE4CF904A4}"/>
    <dgm:cxn modelId="{7CD07743-6AF7-4067-BB64-B01E64E6BEC8}" type="presOf" srcId="{D0872439-906A-4044-8A9D-967480A58C91}" destId="{AE5CE1B9-C9AA-4C96-8B5B-EA683FD64188}" srcOrd="1" destOrd="0" presId="urn:microsoft.com/office/officeart/2005/8/layout/list1"/>
    <dgm:cxn modelId="{D96A53E0-3499-4365-AD62-DFA9222084C2}" type="presParOf" srcId="{9C1F9717-5716-4D1F-BDD4-ECDA3703AEEA}" destId="{FF010E51-2750-4DB0-BF89-E4BA1C9AC5B0}" srcOrd="0" destOrd="0" presId="urn:microsoft.com/office/officeart/2005/8/layout/list1"/>
    <dgm:cxn modelId="{421D010D-CF9E-4157-9519-0A5BE2D63882}" type="presParOf" srcId="{FF010E51-2750-4DB0-BF89-E4BA1C9AC5B0}" destId="{D94AAFB6-9828-4A49-89C7-AEE811FE4EA9}" srcOrd="0" destOrd="0" presId="urn:microsoft.com/office/officeart/2005/8/layout/list1"/>
    <dgm:cxn modelId="{FD4E4074-3E11-431E-ABC2-92A87B667B2C}" type="presParOf" srcId="{FF010E51-2750-4DB0-BF89-E4BA1C9AC5B0}" destId="{AE5CE1B9-C9AA-4C96-8B5B-EA683FD64188}" srcOrd="1" destOrd="0" presId="urn:microsoft.com/office/officeart/2005/8/layout/list1"/>
    <dgm:cxn modelId="{B9F635FB-01A3-4BA3-BDBF-F296E57B35D1}" type="presParOf" srcId="{9C1F9717-5716-4D1F-BDD4-ECDA3703AEEA}" destId="{926B5072-B72B-4F3C-857A-A75D40932EEF}" srcOrd="1" destOrd="0" presId="urn:microsoft.com/office/officeart/2005/8/layout/list1"/>
    <dgm:cxn modelId="{1F604E58-DBE4-430D-9C8D-C54C62E965AA}" type="presParOf" srcId="{9C1F9717-5716-4D1F-BDD4-ECDA3703AEEA}" destId="{35A8A52C-953D-4FDE-ACE1-B456007E1BAC}" srcOrd="2" destOrd="0" presId="urn:microsoft.com/office/officeart/2005/8/layout/list1"/>
    <dgm:cxn modelId="{DBC859DB-64F0-4302-A9CC-DC375A9811AE}" type="presParOf" srcId="{9C1F9717-5716-4D1F-BDD4-ECDA3703AEEA}" destId="{E81162AC-7B20-4D3C-B462-1A49A49D70F2}" srcOrd="3" destOrd="0" presId="urn:microsoft.com/office/officeart/2005/8/layout/list1"/>
    <dgm:cxn modelId="{B03C12BE-0283-4F8C-AA1F-AD28E0DE187E}" type="presParOf" srcId="{9C1F9717-5716-4D1F-BDD4-ECDA3703AEEA}" destId="{2A34212E-2267-4F2A-BD09-62D21F32EBA7}" srcOrd="4" destOrd="0" presId="urn:microsoft.com/office/officeart/2005/8/layout/list1"/>
    <dgm:cxn modelId="{A56D27F9-DCDF-412B-9E33-DCE0A237B3F1}" type="presParOf" srcId="{2A34212E-2267-4F2A-BD09-62D21F32EBA7}" destId="{9C5CF0C3-29C1-476A-95B0-29058A16ADBB}" srcOrd="0" destOrd="0" presId="urn:microsoft.com/office/officeart/2005/8/layout/list1"/>
    <dgm:cxn modelId="{C3864E9F-5490-409B-9FBE-D8F6E651C067}" type="presParOf" srcId="{2A34212E-2267-4F2A-BD09-62D21F32EBA7}" destId="{B95EA30D-2D42-4CAF-ADDD-B3AB51BAC86C}" srcOrd="1" destOrd="0" presId="urn:microsoft.com/office/officeart/2005/8/layout/list1"/>
    <dgm:cxn modelId="{F54C1165-3FC0-4EB4-BE62-0078AA71EE33}" type="presParOf" srcId="{9C1F9717-5716-4D1F-BDD4-ECDA3703AEEA}" destId="{F24D524A-BEBE-4A12-A432-960150A5FCBB}" srcOrd="5" destOrd="0" presId="urn:microsoft.com/office/officeart/2005/8/layout/list1"/>
    <dgm:cxn modelId="{640CD306-9799-4C9E-AA2D-BE2BF7684503}" type="presParOf" srcId="{9C1F9717-5716-4D1F-BDD4-ECDA3703AEEA}" destId="{F741488B-162B-41BC-9859-BA901CA1E926}" srcOrd="6" destOrd="0" presId="urn:microsoft.com/office/officeart/2005/8/layout/list1"/>
    <dgm:cxn modelId="{8836CB5C-3EF9-4C0D-BA33-268A09CF61A3}" type="presParOf" srcId="{9C1F9717-5716-4D1F-BDD4-ECDA3703AEEA}" destId="{25624168-6696-4E7F-96B8-21B999331D9C}" srcOrd="7" destOrd="0" presId="urn:microsoft.com/office/officeart/2005/8/layout/list1"/>
    <dgm:cxn modelId="{B5F8B312-289F-4699-86D6-6DA64F6D233F}" type="presParOf" srcId="{9C1F9717-5716-4D1F-BDD4-ECDA3703AEEA}" destId="{462FFF70-6834-4449-BC67-9DCA2E3C816D}" srcOrd="8" destOrd="0" presId="urn:microsoft.com/office/officeart/2005/8/layout/list1"/>
    <dgm:cxn modelId="{269F4FAB-76F6-4B80-928D-6FE0F0BF78AF}" type="presParOf" srcId="{462FFF70-6834-4449-BC67-9DCA2E3C816D}" destId="{87409406-3F61-4417-A000-B0E5CADE3190}" srcOrd="0" destOrd="0" presId="urn:microsoft.com/office/officeart/2005/8/layout/list1"/>
    <dgm:cxn modelId="{5B1CCD25-3A68-4DC9-ABA5-D7A48599AFE9}" type="presParOf" srcId="{462FFF70-6834-4449-BC67-9DCA2E3C816D}" destId="{14C07C93-BE37-4057-8F0E-965AF2235D43}" srcOrd="1" destOrd="0" presId="urn:microsoft.com/office/officeart/2005/8/layout/list1"/>
    <dgm:cxn modelId="{C200A94E-0867-4F03-ACE6-F5307A5B3090}" type="presParOf" srcId="{9C1F9717-5716-4D1F-BDD4-ECDA3703AEEA}" destId="{E929160F-A990-44FD-9142-0D289BDE7388}" srcOrd="9" destOrd="0" presId="urn:microsoft.com/office/officeart/2005/8/layout/list1"/>
    <dgm:cxn modelId="{3B390012-463A-4F95-A898-5F753643FA17}" type="presParOf" srcId="{9C1F9717-5716-4D1F-BDD4-ECDA3703AEEA}" destId="{1784B656-B3F0-486F-9134-3AEAAE5D42AB}"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A7F4683-4DFC-487E-86FD-2B727EF3D629}" type="doc">
      <dgm:prSet loTypeId="urn:microsoft.com/office/officeart/2005/8/layout/list1" loCatId="list" qsTypeId="urn:microsoft.com/office/officeart/2005/8/quickstyle/simple1" qsCatId="simple" csTypeId="urn:microsoft.com/office/officeart/2005/8/colors/colorful1#4" csCatId="colorful" phldr="1"/>
      <dgm:spPr/>
      <dgm:t>
        <a:bodyPr/>
        <a:lstStyle/>
        <a:p>
          <a:endParaRPr kumimoji="1" lang="ja-JP" altLang="en-US"/>
        </a:p>
      </dgm:t>
    </dgm:pt>
    <dgm:pt modelId="{D0872439-906A-4044-8A9D-967480A58C91}">
      <dgm:prSet phldrT="[テキスト]" custT="1"/>
      <dgm:spPr/>
      <dgm:t>
        <a:bodyPr/>
        <a:lstStyle/>
        <a:p>
          <a:r>
            <a:rPr kumimoji="1" lang="ja-JP" altLang="en-US" sz="2500" b="1" dirty="0" smtClean="0">
              <a:solidFill>
                <a:schemeClr val="tx1"/>
              </a:solidFill>
            </a:rPr>
            <a:t>１　区政会議の機能強化　</a:t>
          </a:r>
          <a:r>
            <a:rPr kumimoji="1" lang="en-US" altLang="ja-JP" sz="2200" b="1" dirty="0" smtClean="0">
              <a:solidFill>
                <a:schemeClr val="tx1"/>
              </a:solidFill>
            </a:rPr>
            <a:t>―</a:t>
          </a:r>
          <a:r>
            <a:rPr kumimoji="1" lang="ja-JP" altLang="en-US" sz="2200" b="1" dirty="0" smtClean="0">
              <a:solidFill>
                <a:schemeClr val="tx1"/>
              </a:solidFill>
            </a:rPr>
            <a:t>根拠規定の条例化</a:t>
          </a:r>
          <a:r>
            <a:rPr kumimoji="1" lang="en-US" altLang="ja-JP" sz="2200" b="1" dirty="0" smtClean="0">
              <a:solidFill>
                <a:schemeClr val="tx1"/>
              </a:solidFill>
            </a:rPr>
            <a:t>―</a:t>
          </a:r>
          <a:endParaRPr kumimoji="1" lang="ja-JP" altLang="en-US" sz="2200" b="1" dirty="0">
            <a:solidFill>
              <a:schemeClr val="tx1"/>
            </a:solidFill>
          </a:endParaRPr>
        </a:p>
      </dgm:t>
    </dgm:pt>
    <dgm:pt modelId="{6EEDDF84-5B07-4ED8-973A-97F134C0B075}" type="parTrans" cxnId="{A7E00E3F-4615-4DF4-B36D-4B1FC0379EF2}">
      <dgm:prSet/>
      <dgm:spPr/>
      <dgm:t>
        <a:bodyPr/>
        <a:lstStyle/>
        <a:p>
          <a:endParaRPr kumimoji="1" lang="ja-JP" altLang="en-US"/>
        </a:p>
      </dgm:t>
    </dgm:pt>
    <dgm:pt modelId="{80CD77E1-6E5F-4650-9AF9-8AC8A103A737}" type="sibTrans" cxnId="{A7E00E3F-4615-4DF4-B36D-4B1FC0379EF2}">
      <dgm:prSet/>
      <dgm:spPr/>
      <dgm:t>
        <a:bodyPr/>
        <a:lstStyle/>
        <a:p>
          <a:endParaRPr kumimoji="1" lang="ja-JP" altLang="en-US"/>
        </a:p>
      </dgm:t>
    </dgm:pt>
    <dgm:pt modelId="{18A26C51-92C9-4D6F-8F0B-4F1CD127076C}">
      <dgm:prSet phldrT="[テキスト]"/>
      <dgm:spPr/>
      <dgm:t>
        <a:bodyPr/>
        <a:lstStyle/>
        <a:p>
          <a:r>
            <a:rPr kumimoji="1" lang="ja-JP" altLang="en-US" b="1" dirty="0" smtClean="0">
              <a:solidFill>
                <a:schemeClr val="tx1"/>
              </a:solidFill>
            </a:rPr>
            <a:t>２　区政運営についての区民の評価結果に基づく格付け</a:t>
          </a:r>
          <a:endParaRPr kumimoji="1" lang="ja-JP" altLang="en-US" b="1" dirty="0">
            <a:solidFill>
              <a:schemeClr val="tx1"/>
            </a:solidFill>
          </a:endParaRPr>
        </a:p>
      </dgm:t>
    </dgm:pt>
    <dgm:pt modelId="{932A4934-4C52-4D6B-BD0E-C152CEB05DDC}" type="parTrans" cxnId="{0426C81D-753C-4C0B-A9A9-2EA9986A2BEF}">
      <dgm:prSet/>
      <dgm:spPr/>
      <dgm:t>
        <a:bodyPr/>
        <a:lstStyle/>
        <a:p>
          <a:endParaRPr kumimoji="1" lang="ja-JP" altLang="en-US"/>
        </a:p>
      </dgm:t>
    </dgm:pt>
    <dgm:pt modelId="{9FC1094C-18BF-4544-9ED8-272EF7FFBDF4}" type="sibTrans" cxnId="{0426C81D-753C-4C0B-A9A9-2EA9986A2BEF}">
      <dgm:prSet/>
      <dgm:spPr/>
      <dgm:t>
        <a:bodyPr/>
        <a:lstStyle/>
        <a:p>
          <a:endParaRPr kumimoji="1" lang="ja-JP" altLang="en-US"/>
        </a:p>
      </dgm:t>
    </dgm:pt>
    <dgm:pt modelId="{244BF7F2-C279-440E-9F69-4BB811DA1E45}">
      <dgm:prSet custT="1"/>
      <dgm:spPr/>
      <dgm:t>
        <a:bodyPr/>
        <a:lstStyle/>
        <a:p>
          <a:r>
            <a:rPr kumimoji="1" lang="ja-JP" altLang="en-US" sz="2000" dirty="0" smtClean="0"/>
            <a:t>民主的正当性の強化</a:t>
          </a:r>
          <a:endParaRPr kumimoji="1" lang="ja-JP" altLang="en-US" sz="2000" dirty="0"/>
        </a:p>
      </dgm:t>
    </dgm:pt>
    <dgm:pt modelId="{05B05431-5F38-47A3-BAD4-20782A9F2A34}" type="parTrans" cxnId="{9FE8150D-A4B3-44CE-B555-B3BD5659854A}">
      <dgm:prSet/>
      <dgm:spPr/>
      <dgm:t>
        <a:bodyPr/>
        <a:lstStyle/>
        <a:p>
          <a:endParaRPr kumimoji="1" lang="ja-JP" altLang="en-US"/>
        </a:p>
      </dgm:t>
    </dgm:pt>
    <dgm:pt modelId="{EBBC25F3-4290-4C52-97EC-0C631F05563F}" type="sibTrans" cxnId="{9FE8150D-A4B3-44CE-B555-B3BD5659854A}">
      <dgm:prSet/>
      <dgm:spPr/>
      <dgm:t>
        <a:bodyPr/>
        <a:lstStyle/>
        <a:p>
          <a:endParaRPr kumimoji="1" lang="ja-JP" altLang="en-US"/>
        </a:p>
      </dgm:t>
    </dgm:pt>
    <dgm:pt modelId="{BDC7DFD3-721A-46D3-8DDF-F06993D58823}">
      <dgm:prSet custT="1"/>
      <dgm:spPr/>
      <dgm:t>
        <a:bodyPr/>
        <a:lstStyle/>
        <a:p>
          <a:r>
            <a:rPr kumimoji="1" lang="ja-JP" altLang="en-US" sz="2000" dirty="0" smtClean="0"/>
            <a:t>区長間の切磋琢磨を促進</a:t>
          </a:r>
          <a:endParaRPr kumimoji="1" lang="ja-JP" altLang="en-US" sz="2000" dirty="0"/>
        </a:p>
      </dgm:t>
    </dgm:pt>
    <dgm:pt modelId="{17E40E55-15DE-41DF-B0BD-5D0D159B58F4}" type="parTrans" cxnId="{F36F0188-E6A7-4660-82B8-9C3779EFB941}">
      <dgm:prSet/>
      <dgm:spPr/>
      <dgm:t>
        <a:bodyPr/>
        <a:lstStyle/>
        <a:p>
          <a:endParaRPr kumimoji="1" lang="ja-JP" altLang="en-US"/>
        </a:p>
      </dgm:t>
    </dgm:pt>
    <dgm:pt modelId="{97350CE9-AE0C-471C-936B-10F048D929B2}" type="sibTrans" cxnId="{F36F0188-E6A7-4660-82B8-9C3779EFB941}">
      <dgm:prSet/>
      <dgm:spPr/>
      <dgm:t>
        <a:bodyPr/>
        <a:lstStyle/>
        <a:p>
          <a:endParaRPr kumimoji="1" lang="ja-JP" altLang="en-US"/>
        </a:p>
      </dgm:t>
    </dgm:pt>
    <dgm:pt modelId="{9EAEB182-CA3A-4612-B51F-6D7F36D07AF6}">
      <dgm:prSet custT="1"/>
      <dgm:spPr/>
      <dgm:t>
        <a:bodyPr/>
        <a:lstStyle/>
        <a:p>
          <a:r>
            <a:rPr kumimoji="1" lang="ja-JP" altLang="en-US" sz="2000" dirty="0" smtClean="0"/>
            <a:t>区民の区政参画の強い法的根拠</a:t>
          </a:r>
          <a:endParaRPr kumimoji="1" lang="ja-JP" altLang="en-US" sz="2000" dirty="0"/>
        </a:p>
      </dgm:t>
    </dgm:pt>
    <dgm:pt modelId="{F1DD999D-572A-463F-91B0-0ADAF2334A81}" type="parTrans" cxnId="{AF613E2A-9B25-4EA4-BD00-F23457FB4688}">
      <dgm:prSet/>
      <dgm:spPr/>
      <dgm:t>
        <a:bodyPr/>
        <a:lstStyle/>
        <a:p>
          <a:endParaRPr kumimoji="1" lang="ja-JP" altLang="en-US"/>
        </a:p>
      </dgm:t>
    </dgm:pt>
    <dgm:pt modelId="{D6A5EFDE-1B34-4AE4-8776-3BE5F87256B3}" type="sibTrans" cxnId="{AF613E2A-9B25-4EA4-BD00-F23457FB4688}">
      <dgm:prSet/>
      <dgm:spPr/>
      <dgm:t>
        <a:bodyPr/>
        <a:lstStyle/>
        <a:p>
          <a:endParaRPr kumimoji="1" lang="ja-JP" altLang="en-US"/>
        </a:p>
      </dgm:t>
    </dgm:pt>
    <dgm:pt modelId="{91C4E407-258F-4D24-962C-F651640A2B69}">
      <dgm:prSet custT="1"/>
      <dgm:spPr/>
      <dgm:t>
        <a:bodyPr/>
        <a:lstStyle/>
        <a:p>
          <a:r>
            <a:rPr kumimoji="1" lang="ja-JP" altLang="en-US" sz="2000" dirty="0" smtClean="0"/>
            <a:t>ＰＤＣＡサイクルによる改善</a:t>
          </a:r>
          <a:endParaRPr kumimoji="1" lang="ja-JP" altLang="en-US" sz="2000" dirty="0"/>
        </a:p>
      </dgm:t>
    </dgm:pt>
    <dgm:pt modelId="{1086425A-B847-454C-8EE8-CACCEC462BCF}" type="parTrans" cxnId="{595FCB77-4914-4ADB-8F5A-6515CE681821}">
      <dgm:prSet/>
      <dgm:spPr/>
      <dgm:t>
        <a:bodyPr/>
        <a:lstStyle/>
        <a:p>
          <a:endParaRPr kumimoji="1" lang="ja-JP" altLang="en-US"/>
        </a:p>
      </dgm:t>
    </dgm:pt>
    <dgm:pt modelId="{ED8D3C60-9230-4EAE-8D74-5D5F345433F6}" type="sibTrans" cxnId="{595FCB77-4914-4ADB-8F5A-6515CE681821}">
      <dgm:prSet/>
      <dgm:spPr/>
      <dgm:t>
        <a:bodyPr/>
        <a:lstStyle/>
        <a:p>
          <a:endParaRPr kumimoji="1" lang="ja-JP" altLang="en-US"/>
        </a:p>
      </dgm:t>
    </dgm:pt>
    <dgm:pt modelId="{9C1F9717-5716-4D1F-BDD4-ECDA3703AEEA}" type="pres">
      <dgm:prSet presAssocID="{0A7F4683-4DFC-487E-86FD-2B727EF3D629}" presName="linear" presStyleCnt="0">
        <dgm:presLayoutVars>
          <dgm:dir/>
          <dgm:animLvl val="lvl"/>
          <dgm:resizeHandles val="exact"/>
        </dgm:presLayoutVars>
      </dgm:prSet>
      <dgm:spPr/>
      <dgm:t>
        <a:bodyPr/>
        <a:lstStyle/>
        <a:p>
          <a:endParaRPr kumimoji="1" lang="ja-JP" altLang="en-US"/>
        </a:p>
      </dgm:t>
    </dgm:pt>
    <dgm:pt modelId="{FF010E51-2750-4DB0-BF89-E4BA1C9AC5B0}" type="pres">
      <dgm:prSet presAssocID="{D0872439-906A-4044-8A9D-967480A58C91}" presName="parentLin" presStyleCnt="0"/>
      <dgm:spPr/>
      <dgm:t>
        <a:bodyPr/>
        <a:lstStyle/>
        <a:p>
          <a:endParaRPr kumimoji="1" lang="ja-JP" altLang="en-US"/>
        </a:p>
      </dgm:t>
    </dgm:pt>
    <dgm:pt modelId="{D94AAFB6-9828-4A49-89C7-AEE811FE4EA9}" type="pres">
      <dgm:prSet presAssocID="{D0872439-906A-4044-8A9D-967480A58C91}" presName="parentLeftMargin" presStyleLbl="node1" presStyleIdx="0" presStyleCnt="2"/>
      <dgm:spPr/>
      <dgm:t>
        <a:bodyPr/>
        <a:lstStyle/>
        <a:p>
          <a:endParaRPr kumimoji="1" lang="ja-JP" altLang="en-US"/>
        </a:p>
      </dgm:t>
    </dgm:pt>
    <dgm:pt modelId="{AE5CE1B9-C9AA-4C96-8B5B-EA683FD64188}" type="pres">
      <dgm:prSet presAssocID="{D0872439-906A-4044-8A9D-967480A58C91}" presName="parentText" presStyleLbl="node1" presStyleIdx="0" presStyleCnt="2" custScaleX="142857">
        <dgm:presLayoutVars>
          <dgm:chMax val="0"/>
          <dgm:bulletEnabled val="1"/>
        </dgm:presLayoutVars>
      </dgm:prSet>
      <dgm:spPr/>
      <dgm:t>
        <a:bodyPr/>
        <a:lstStyle/>
        <a:p>
          <a:endParaRPr kumimoji="1" lang="ja-JP" altLang="en-US"/>
        </a:p>
      </dgm:t>
    </dgm:pt>
    <dgm:pt modelId="{926B5072-B72B-4F3C-857A-A75D40932EEF}" type="pres">
      <dgm:prSet presAssocID="{D0872439-906A-4044-8A9D-967480A58C91}" presName="negativeSpace" presStyleCnt="0"/>
      <dgm:spPr/>
      <dgm:t>
        <a:bodyPr/>
        <a:lstStyle/>
        <a:p>
          <a:endParaRPr kumimoji="1" lang="ja-JP" altLang="en-US"/>
        </a:p>
      </dgm:t>
    </dgm:pt>
    <dgm:pt modelId="{35A8A52C-953D-4FDE-ACE1-B456007E1BAC}" type="pres">
      <dgm:prSet presAssocID="{D0872439-906A-4044-8A9D-967480A58C91}" presName="childText" presStyleLbl="conFgAcc1" presStyleIdx="0" presStyleCnt="2">
        <dgm:presLayoutVars>
          <dgm:bulletEnabled val="1"/>
        </dgm:presLayoutVars>
      </dgm:prSet>
      <dgm:spPr/>
      <dgm:t>
        <a:bodyPr/>
        <a:lstStyle/>
        <a:p>
          <a:endParaRPr kumimoji="1" lang="ja-JP" altLang="en-US"/>
        </a:p>
      </dgm:t>
    </dgm:pt>
    <dgm:pt modelId="{E81162AC-7B20-4D3C-B462-1A49A49D70F2}" type="pres">
      <dgm:prSet presAssocID="{80CD77E1-6E5F-4650-9AF9-8AC8A103A737}" presName="spaceBetweenRectangles" presStyleCnt="0"/>
      <dgm:spPr/>
      <dgm:t>
        <a:bodyPr/>
        <a:lstStyle/>
        <a:p>
          <a:endParaRPr kumimoji="1" lang="ja-JP" altLang="en-US"/>
        </a:p>
      </dgm:t>
    </dgm:pt>
    <dgm:pt modelId="{2A34212E-2267-4F2A-BD09-62D21F32EBA7}" type="pres">
      <dgm:prSet presAssocID="{18A26C51-92C9-4D6F-8F0B-4F1CD127076C}" presName="parentLin" presStyleCnt="0"/>
      <dgm:spPr/>
      <dgm:t>
        <a:bodyPr/>
        <a:lstStyle/>
        <a:p>
          <a:endParaRPr kumimoji="1" lang="ja-JP" altLang="en-US"/>
        </a:p>
      </dgm:t>
    </dgm:pt>
    <dgm:pt modelId="{9C5CF0C3-29C1-476A-95B0-29058A16ADBB}" type="pres">
      <dgm:prSet presAssocID="{18A26C51-92C9-4D6F-8F0B-4F1CD127076C}" presName="parentLeftMargin" presStyleLbl="node1" presStyleIdx="0" presStyleCnt="2"/>
      <dgm:spPr/>
      <dgm:t>
        <a:bodyPr/>
        <a:lstStyle/>
        <a:p>
          <a:endParaRPr kumimoji="1" lang="ja-JP" altLang="en-US"/>
        </a:p>
      </dgm:t>
    </dgm:pt>
    <dgm:pt modelId="{B95EA30D-2D42-4CAF-ADDD-B3AB51BAC86C}" type="pres">
      <dgm:prSet presAssocID="{18A26C51-92C9-4D6F-8F0B-4F1CD127076C}" presName="parentText" presStyleLbl="node1" presStyleIdx="1" presStyleCnt="2" custScaleX="138547">
        <dgm:presLayoutVars>
          <dgm:chMax val="0"/>
          <dgm:bulletEnabled val="1"/>
        </dgm:presLayoutVars>
      </dgm:prSet>
      <dgm:spPr/>
      <dgm:t>
        <a:bodyPr/>
        <a:lstStyle/>
        <a:p>
          <a:endParaRPr kumimoji="1" lang="ja-JP" altLang="en-US"/>
        </a:p>
      </dgm:t>
    </dgm:pt>
    <dgm:pt modelId="{F24D524A-BEBE-4A12-A432-960150A5FCBB}" type="pres">
      <dgm:prSet presAssocID="{18A26C51-92C9-4D6F-8F0B-4F1CD127076C}" presName="negativeSpace" presStyleCnt="0"/>
      <dgm:spPr/>
      <dgm:t>
        <a:bodyPr/>
        <a:lstStyle/>
        <a:p>
          <a:endParaRPr kumimoji="1" lang="ja-JP" altLang="en-US"/>
        </a:p>
      </dgm:t>
    </dgm:pt>
    <dgm:pt modelId="{F741488B-162B-41BC-9859-BA901CA1E926}" type="pres">
      <dgm:prSet presAssocID="{18A26C51-92C9-4D6F-8F0B-4F1CD127076C}" presName="childText" presStyleLbl="conFgAcc1" presStyleIdx="1" presStyleCnt="2">
        <dgm:presLayoutVars>
          <dgm:bulletEnabled val="1"/>
        </dgm:presLayoutVars>
      </dgm:prSet>
      <dgm:spPr/>
      <dgm:t>
        <a:bodyPr/>
        <a:lstStyle/>
        <a:p>
          <a:endParaRPr kumimoji="1" lang="ja-JP" altLang="en-US"/>
        </a:p>
      </dgm:t>
    </dgm:pt>
  </dgm:ptLst>
  <dgm:cxnLst>
    <dgm:cxn modelId="{EA5B8A9E-7D15-4FF4-92B5-6262E8B9A47E}" type="presOf" srcId="{D0872439-906A-4044-8A9D-967480A58C91}" destId="{D94AAFB6-9828-4A49-89C7-AEE811FE4EA9}" srcOrd="0" destOrd="0" presId="urn:microsoft.com/office/officeart/2005/8/layout/list1"/>
    <dgm:cxn modelId="{92568AAB-3982-4F81-A16D-3266D17AEF1F}" type="presOf" srcId="{18A26C51-92C9-4D6F-8F0B-4F1CD127076C}" destId="{B95EA30D-2D42-4CAF-ADDD-B3AB51BAC86C}" srcOrd="1" destOrd="0" presId="urn:microsoft.com/office/officeart/2005/8/layout/list1"/>
    <dgm:cxn modelId="{A7E00E3F-4615-4DF4-B36D-4B1FC0379EF2}" srcId="{0A7F4683-4DFC-487E-86FD-2B727EF3D629}" destId="{D0872439-906A-4044-8A9D-967480A58C91}" srcOrd="0" destOrd="0" parTransId="{6EEDDF84-5B07-4ED8-973A-97F134C0B075}" sibTransId="{80CD77E1-6E5F-4650-9AF9-8AC8A103A737}"/>
    <dgm:cxn modelId="{4C0513A7-F7EA-473B-8EEE-C2FC6213D1A2}" type="presOf" srcId="{9EAEB182-CA3A-4612-B51F-6D7F36D07AF6}" destId="{35A8A52C-953D-4FDE-ACE1-B456007E1BAC}" srcOrd="0" destOrd="1" presId="urn:microsoft.com/office/officeart/2005/8/layout/list1"/>
    <dgm:cxn modelId="{9FE8150D-A4B3-44CE-B555-B3BD5659854A}" srcId="{D0872439-906A-4044-8A9D-967480A58C91}" destId="{244BF7F2-C279-440E-9F69-4BB811DA1E45}" srcOrd="0" destOrd="0" parTransId="{05B05431-5F38-47A3-BAD4-20782A9F2A34}" sibTransId="{EBBC25F3-4290-4C52-97EC-0C631F05563F}"/>
    <dgm:cxn modelId="{06A5673C-096C-4EA2-8A21-A82AAD235DC3}" type="presOf" srcId="{BDC7DFD3-721A-46D3-8DDF-F06993D58823}" destId="{F741488B-162B-41BC-9859-BA901CA1E926}" srcOrd="0" destOrd="1" presId="urn:microsoft.com/office/officeart/2005/8/layout/list1"/>
    <dgm:cxn modelId="{ACBCFF06-7DF7-4BF3-AFEA-2AFCC8CFFDB8}" type="presOf" srcId="{91C4E407-258F-4D24-962C-F651640A2B69}" destId="{F741488B-162B-41BC-9859-BA901CA1E926}" srcOrd="0" destOrd="0" presId="urn:microsoft.com/office/officeart/2005/8/layout/list1"/>
    <dgm:cxn modelId="{AF613E2A-9B25-4EA4-BD00-F23457FB4688}" srcId="{D0872439-906A-4044-8A9D-967480A58C91}" destId="{9EAEB182-CA3A-4612-B51F-6D7F36D07AF6}" srcOrd="1" destOrd="0" parTransId="{F1DD999D-572A-463F-91B0-0ADAF2334A81}" sibTransId="{D6A5EFDE-1B34-4AE4-8776-3BE5F87256B3}"/>
    <dgm:cxn modelId="{905BE7AD-4679-4093-A824-AC2E74191446}" type="presOf" srcId="{0A7F4683-4DFC-487E-86FD-2B727EF3D629}" destId="{9C1F9717-5716-4D1F-BDD4-ECDA3703AEEA}" srcOrd="0" destOrd="0" presId="urn:microsoft.com/office/officeart/2005/8/layout/list1"/>
    <dgm:cxn modelId="{0426C81D-753C-4C0B-A9A9-2EA9986A2BEF}" srcId="{0A7F4683-4DFC-487E-86FD-2B727EF3D629}" destId="{18A26C51-92C9-4D6F-8F0B-4F1CD127076C}" srcOrd="1" destOrd="0" parTransId="{932A4934-4C52-4D6B-BD0E-C152CEB05DDC}" sibTransId="{9FC1094C-18BF-4544-9ED8-272EF7FFBDF4}"/>
    <dgm:cxn modelId="{F36F0188-E6A7-4660-82B8-9C3779EFB941}" srcId="{18A26C51-92C9-4D6F-8F0B-4F1CD127076C}" destId="{BDC7DFD3-721A-46D3-8DDF-F06993D58823}" srcOrd="1" destOrd="0" parTransId="{17E40E55-15DE-41DF-B0BD-5D0D159B58F4}" sibTransId="{97350CE9-AE0C-471C-936B-10F048D929B2}"/>
    <dgm:cxn modelId="{1A7C9D84-1CE4-438F-80B1-1B27C45C4F3B}" type="presOf" srcId="{244BF7F2-C279-440E-9F69-4BB811DA1E45}" destId="{35A8A52C-953D-4FDE-ACE1-B456007E1BAC}" srcOrd="0" destOrd="0" presId="urn:microsoft.com/office/officeart/2005/8/layout/list1"/>
    <dgm:cxn modelId="{8C7A8B89-E3D7-410F-8AB0-2090A752C2C0}" type="presOf" srcId="{D0872439-906A-4044-8A9D-967480A58C91}" destId="{AE5CE1B9-C9AA-4C96-8B5B-EA683FD64188}" srcOrd="1" destOrd="0" presId="urn:microsoft.com/office/officeart/2005/8/layout/list1"/>
    <dgm:cxn modelId="{595FCB77-4914-4ADB-8F5A-6515CE681821}" srcId="{18A26C51-92C9-4D6F-8F0B-4F1CD127076C}" destId="{91C4E407-258F-4D24-962C-F651640A2B69}" srcOrd="0" destOrd="0" parTransId="{1086425A-B847-454C-8EE8-CACCEC462BCF}" sibTransId="{ED8D3C60-9230-4EAE-8D74-5D5F345433F6}"/>
    <dgm:cxn modelId="{DBBA313D-9DED-4E11-BBC3-97123B7F875D}" type="presOf" srcId="{18A26C51-92C9-4D6F-8F0B-4F1CD127076C}" destId="{9C5CF0C3-29C1-476A-95B0-29058A16ADBB}" srcOrd="0" destOrd="0" presId="urn:microsoft.com/office/officeart/2005/8/layout/list1"/>
    <dgm:cxn modelId="{01BBF1A6-540C-47A2-AF50-FEE8C2FD2CA3}" type="presParOf" srcId="{9C1F9717-5716-4D1F-BDD4-ECDA3703AEEA}" destId="{FF010E51-2750-4DB0-BF89-E4BA1C9AC5B0}" srcOrd="0" destOrd="0" presId="urn:microsoft.com/office/officeart/2005/8/layout/list1"/>
    <dgm:cxn modelId="{69449D59-76F3-4D30-A155-F78135089064}" type="presParOf" srcId="{FF010E51-2750-4DB0-BF89-E4BA1C9AC5B0}" destId="{D94AAFB6-9828-4A49-89C7-AEE811FE4EA9}" srcOrd="0" destOrd="0" presId="urn:microsoft.com/office/officeart/2005/8/layout/list1"/>
    <dgm:cxn modelId="{ECB361C5-554A-4BB4-B10A-038EDE5CF4C0}" type="presParOf" srcId="{FF010E51-2750-4DB0-BF89-E4BA1C9AC5B0}" destId="{AE5CE1B9-C9AA-4C96-8B5B-EA683FD64188}" srcOrd="1" destOrd="0" presId="urn:microsoft.com/office/officeart/2005/8/layout/list1"/>
    <dgm:cxn modelId="{D36F4570-173A-4276-BB3A-FEB671831EE5}" type="presParOf" srcId="{9C1F9717-5716-4D1F-BDD4-ECDA3703AEEA}" destId="{926B5072-B72B-4F3C-857A-A75D40932EEF}" srcOrd="1" destOrd="0" presId="urn:microsoft.com/office/officeart/2005/8/layout/list1"/>
    <dgm:cxn modelId="{2278E889-127D-4D93-AA27-B60EFB38B53C}" type="presParOf" srcId="{9C1F9717-5716-4D1F-BDD4-ECDA3703AEEA}" destId="{35A8A52C-953D-4FDE-ACE1-B456007E1BAC}" srcOrd="2" destOrd="0" presId="urn:microsoft.com/office/officeart/2005/8/layout/list1"/>
    <dgm:cxn modelId="{8C9BE5B7-56C4-4B55-AA84-F054263966E4}" type="presParOf" srcId="{9C1F9717-5716-4D1F-BDD4-ECDA3703AEEA}" destId="{E81162AC-7B20-4D3C-B462-1A49A49D70F2}" srcOrd="3" destOrd="0" presId="urn:microsoft.com/office/officeart/2005/8/layout/list1"/>
    <dgm:cxn modelId="{78C3E7EA-F3D6-4521-83F1-561E382D2CAE}" type="presParOf" srcId="{9C1F9717-5716-4D1F-BDD4-ECDA3703AEEA}" destId="{2A34212E-2267-4F2A-BD09-62D21F32EBA7}" srcOrd="4" destOrd="0" presId="urn:microsoft.com/office/officeart/2005/8/layout/list1"/>
    <dgm:cxn modelId="{9FB4DBAD-F728-4289-8853-7451B9631CD5}" type="presParOf" srcId="{2A34212E-2267-4F2A-BD09-62D21F32EBA7}" destId="{9C5CF0C3-29C1-476A-95B0-29058A16ADBB}" srcOrd="0" destOrd="0" presId="urn:microsoft.com/office/officeart/2005/8/layout/list1"/>
    <dgm:cxn modelId="{4101A44F-1DE0-4CDB-B831-5917B874B3A5}" type="presParOf" srcId="{2A34212E-2267-4F2A-BD09-62D21F32EBA7}" destId="{B95EA30D-2D42-4CAF-ADDD-B3AB51BAC86C}" srcOrd="1" destOrd="0" presId="urn:microsoft.com/office/officeart/2005/8/layout/list1"/>
    <dgm:cxn modelId="{8B270160-86FF-4BC3-BFA1-A28E1B2BE5E1}" type="presParOf" srcId="{9C1F9717-5716-4D1F-BDD4-ECDA3703AEEA}" destId="{F24D524A-BEBE-4A12-A432-960150A5FCBB}" srcOrd="5" destOrd="0" presId="urn:microsoft.com/office/officeart/2005/8/layout/list1"/>
    <dgm:cxn modelId="{74870060-99B2-42E7-B688-8EC17CB22A58}" type="presParOf" srcId="{9C1F9717-5716-4D1F-BDD4-ECDA3703AEEA}" destId="{F741488B-162B-41BC-9859-BA901CA1E926}"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A7F4683-4DFC-487E-86FD-2B727EF3D629}" type="doc">
      <dgm:prSet loTypeId="urn:microsoft.com/office/officeart/2005/8/layout/list1" loCatId="list" qsTypeId="urn:microsoft.com/office/officeart/2005/8/quickstyle/simple1" qsCatId="simple" csTypeId="urn:microsoft.com/office/officeart/2005/8/colors/colorful1#5" csCatId="colorful" phldr="1"/>
      <dgm:spPr/>
      <dgm:t>
        <a:bodyPr/>
        <a:lstStyle/>
        <a:p>
          <a:endParaRPr kumimoji="1" lang="ja-JP" altLang="en-US"/>
        </a:p>
      </dgm:t>
    </dgm:pt>
    <dgm:pt modelId="{D0872439-906A-4044-8A9D-967480A58C91}">
      <dgm:prSet phldrT="[テキスト]"/>
      <dgm:spPr/>
      <dgm:t>
        <a:bodyPr/>
        <a:lstStyle/>
        <a:p>
          <a:r>
            <a:rPr kumimoji="1" lang="ja-JP" altLang="en-US" b="1" dirty="0" smtClean="0">
              <a:solidFill>
                <a:schemeClr val="tx1"/>
              </a:solidFill>
            </a:rPr>
            <a:t>１　区政会議の機能強化</a:t>
          </a:r>
          <a:r>
            <a:rPr kumimoji="1" lang="en-US" altLang="ja-JP" b="1" dirty="0" smtClean="0">
              <a:solidFill>
                <a:schemeClr val="tx1"/>
              </a:solidFill>
            </a:rPr>
            <a:t>―</a:t>
          </a:r>
          <a:r>
            <a:rPr kumimoji="1" lang="ja-JP" altLang="en-US" b="1" dirty="0" smtClean="0">
              <a:solidFill>
                <a:schemeClr val="tx1"/>
              </a:solidFill>
            </a:rPr>
            <a:t>根拠規定の条例化</a:t>
          </a:r>
          <a:r>
            <a:rPr kumimoji="1" lang="en-US" altLang="ja-JP" b="1" dirty="0" smtClean="0">
              <a:solidFill>
                <a:schemeClr val="tx1"/>
              </a:solidFill>
            </a:rPr>
            <a:t>―</a:t>
          </a:r>
          <a:endParaRPr kumimoji="1" lang="ja-JP" altLang="en-US" b="1" dirty="0">
            <a:solidFill>
              <a:schemeClr val="tx1"/>
            </a:solidFill>
          </a:endParaRPr>
        </a:p>
      </dgm:t>
    </dgm:pt>
    <dgm:pt modelId="{6EEDDF84-5B07-4ED8-973A-97F134C0B075}" type="parTrans" cxnId="{A7E00E3F-4615-4DF4-B36D-4B1FC0379EF2}">
      <dgm:prSet/>
      <dgm:spPr/>
      <dgm:t>
        <a:bodyPr/>
        <a:lstStyle/>
        <a:p>
          <a:endParaRPr kumimoji="1" lang="ja-JP" altLang="en-US"/>
        </a:p>
      </dgm:t>
    </dgm:pt>
    <dgm:pt modelId="{80CD77E1-6E5F-4650-9AF9-8AC8A103A737}" type="sibTrans" cxnId="{A7E00E3F-4615-4DF4-B36D-4B1FC0379EF2}">
      <dgm:prSet/>
      <dgm:spPr/>
      <dgm:t>
        <a:bodyPr/>
        <a:lstStyle/>
        <a:p>
          <a:endParaRPr kumimoji="1" lang="ja-JP" altLang="en-US"/>
        </a:p>
      </dgm:t>
    </dgm:pt>
    <dgm:pt modelId="{18A26C51-92C9-4D6F-8F0B-4F1CD127076C}">
      <dgm:prSet phldrT="[テキスト]"/>
      <dgm:spPr/>
      <dgm:t>
        <a:bodyPr/>
        <a:lstStyle/>
        <a:p>
          <a:r>
            <a:rPr kumimoji="1" lang="ja-JP" altLang="en-US" b="1" dirty="0" smtClean="0">
              <a:solidFill>
                <a:schemeClr val="tx1"/>
              </a:solidFill>
            </a:rPr>
            <a:t>２　区政運営についての区民の評価結果に基づく格付け</a:t>
          </a:r>
          <a:endParaRPr kumimoji="1" lang="ja-JP" altLang="en-US" b="1" dirty="0">
            <a:solidFill>
              <a:schemeClr val="tx1"/>
            </a:solidFill>
          </a:endParaRPr>
        </a:p>
      </dgm:t>
    </dgm:pt>
    <dgm:pt modelId="{932A4934-4C52-4D6B-BD0E-C152CEB05DDC}" type="parTrans" cxnId="{0426C81D-753C-4C0B-A9A9-2EA9986A2BEF}">
      <dgm:prSet/>
      <dgm:spPr/>
      <dgm:t>
        <a:bodyPr/>
        <a:lstStyle/>
        <a:p>
          <a:endParaRPr kumimoji="1" lang="ja-JP" altLang="en-US"/>
        </a:p>
      </dgm:t>
    </dgm:pt>
    <dgm:pt modelId="{9FC1094C-18BF-4544-9ED8-272EF7FFBDF4}" type="sibTrans" cxnId="{0426C81D-753C-4C0B-A9A9-2EA9986A2BEF}">
      <dgm:prSet/>
      <dgm:spPr/>
      <dgm:t>
        <a:bodyPr/>
        <a:lstStyle/>
        <a:p>
          <a:endParaRPr kumimoji="1" lang="ja-JP" altLang="en-US"/>
        </a:p>
      </dgm:t>
    </dgm:pt>
    <dgm:pt modelId="{244BF7F2-C279-440E-9F69-4BB811DA1E45}">
      <dgm:prSet custT="1"/>
      <dgm:spPr/>
      <dgm:t>
        <a:bodyPr/>
        <a:lstStyle/>
        <a:p>
          <a:r>
            <a:rPr kumimoji="1" lang="ja-JP" altLang="en-US" sz="2000" dirty="0" smtClean="0"/>
            <a:t>民主的正当性の強化</a:t>
          </a:r>
          <a:endParaRPr kumimoji="1" lang="ja-JP" altLang="en-US" sz="2000" dirty="0"/>
        </a:p>
      </dgm:t>
    </dgm:pt>
    <dgm:pt modelId="{05B05431-5F38-47A3-BAD4-20782A9F2A34}" type="parTrans" cxnId="{9FE8150D-A4B3-44CE-B555-B3BD5659854A}">
      <dgm:prSet/>
      <dgm:spPr/>
      <dgm:t>
        <a:bodyPr/>
        <a:lstStyle/>
        <a:p>
          <a:endParaRPr kumimoji="1" lang="ja-JP" altLang="en-US"/>
        </a:p>
      </dgm:t>
    </dgm:pt>
    <dgm:pt modelId="{EBBC25F3-4290-4C52-97EC-0C631F05563F}" type="sibTrans" cxnId="{9FE8150D-A4B3-44CE-B555-B3BD5659854A}">
      <dgm:prSet/>
      <dgm:spPr/>
      <dgm:t>
        <a:bodyPr/>
        <a:lstStyle/>
        <a:p>
          <a:endParaRPr kumimoji="1" lang="ja-JP" altLang="en-US"/>
        </a:p>
      </dgm:t>
    </dgm:pt>
    <dgm:pt modelId="{BDC7DFD3-721A-46D3-8DDF-F06993D58823}">
      <dgm:prSet custT="1"/>
      <dgm:spPr/>
      <dgm:t>
        <a:bodyPr/>
        <a:lstStyle/>
        <a:p>
          <a:r>
            <a:rPr kumimoji="1" lang="ja-JP" altLang="en-US" sz="2000" dirty="0" smtClean="0"/>
            <a:t>区長間の切磋琢磨を促進</a:t>
          </a:r>
          <a:endParaRPr kumimoji="1" lang="ja-JP" altLang="en-US" sz="2000" dirty="0"/>
        </a:p>
      </dgm:t>
    </dgm:pt>
    <dgm:pt modelId="{17E40E55-15DE-41DF-B0BD-5D0D159B58F4}" type="parTrans" cxnId="{F36F0188-E6A7-4660-82B8-9C3779EFB941}">
      <dgm:prSet/>
      <dgm:spPr/>
      <dgm:t>
        <a:bodyPr/>
        <a:lstStyle/>
        <a:p>
          <a:endParaRPr kumimoji="1" lang="ja-JP" altLang="en-US"/>
        </a:p>
      </dgm:t>
    </dgm:pt>
    <dgm:pt modelId="{97350CE9-AE0C-471C-936B-10F048D929B2}" type="sibTrans" cxnId="{F36F0188-E6A7-4660-82B8-9C3779EFB941}">
      <dgm:prSet/>
      <dgm:spPr/>
      <dgm:t>
        <a:bodyPr/>
        <a:lstStyle/>
        <a:p>
          <a:endParaRPr kumimoji="1" lang="ja-JP" altLang="en-US"/>
        </a:p>
      </dgm:t>
    </dgm:pt>
    <dgm:pt modelId="{9EAEB182-CA3A-4612-B51F-6D7F36D07AF6}">
      <dgm:prSet custT="1"/>
      <dgm:spPr/>
      <dgm:t>
        <a:bodyPr/>
        <a:lstStyle/>
        <a:p>
          <a:r>
            <a:rPr kumimoji="1" lang="ja-JP" altLang="en-US" sz="2000" dirty="0" smtClean="0"/>
            <a:t>区民の区政参画の強い法的根拠</a:t>
          </a:r>
          <a:endParaRPr kumimoji="1" lang="ja-JP" altLang="en-US" sz="2000" dirty="0"/>
        </a:p>
      </dgm:t>
    </dgm:pt>
    <dgm:pt modelId="{F1DD999D-572A-463F-91B0-0ADAF2334A81}" type="parTrans" cxnId="{AF613E2A-9B25-4EA4-BD00-F23457FB4688}">
      <dgm:prSet/>
      <dgm:spPr/>
      <dgm:t>
        <a:bodyPr/>
        <a:lstStyle/>
        <a:p>
          <a:endParaRPr kumimoji="1" lang="ja-JP" altLang="en-US"/>
        </a:p>
      </dgm:t>
    </dgm:pt>
    <dgm:pt modelId="{D6A5EFDE-1B34-4AE4-8776-3BE5F87256B3}" type="sibTrans" cxnId="{AF613E2A-9B25-4EA4-BD00-F23457FB4688}">
      <dgm:prSet/>
      <dgm:spPr/>
      <dgm:t>
        <a:bodyPr/>
        <a:lstStyle/>
        <a:p>
          <a:endParaRPr kumimoji="1" lang="ja-JP" altLang="en-US"/>
        </a:p>
      </dgm:t>
    </dgm:pt>
    <dgm:pt modelId="{91C4E407-258F-4D24-962C-F651640A2B69}">
      <dgm:prSet custT="1"/>
      <dgm:spPr/>
      <dgm:t>
        <a:bodyPr/>
        <a:lstStyle/>
        <a:p>
          <a:r>
            <a:rPr kumimoji="1" lang="ja-JP" altLang="en-US" sz="2000" dirty="0" smtClean="0"/>
            <a:t>ＰＤＣＡサイクルによる改善</a:t>
          </a:r>
          <a:endParaRPr kumimoji="1" lang="ja-JP" altLang="en-US" sz="2000" dirty="0"/>
        </a:p>
      </dgm:t>
    </dgm:pt>
    <dgm:pt modelId="{1086425A-B847-454C-8EE8-CACCEC462BCF}" type="parTrans" cxnId="{595FCB77-4914-4ADB-8F5A-6515CE681821}">
      <dgm:prSet/>
      <dgm:spPr/>
      <dgm:t>
        <a:bodyPr/>
        <a:lstStyle/>
        <a:p>
          <a:endParaRPr kumimoji="1" lang="ja-JP" altLang="en-US"/>
        </a:p>
      </dgm:t>
    </dgm:pt>
    <dgm:pt modelId="{ED8D3C60-9230-4EAE-8D74-5D5F345433F6}" type="sibTrans" cxnId="{595FCB77-4914-4ADB-8F5A-6515CE681821}">
      <dgm:prSet/>
      <dgm:spPr/>
      <dgm:t>
        <a:bodyPr/>
        <a:lstStyle/>
        <a:p>
          <a:endParaRPr kumimoji="1" lang="ja-JP" altLang="en-US"/>
        </a:p>
      </dgm:t>
    </dgm:pt>
    <dgm:pt modelId="{9C1F9717-5716-4D1F-BDD4-ECDA3703AEEA}" type="pres">
      <dgm:prSet presAssocID="{0A7F4683-4DFC-487E-86FD-2B727EF3D629}" presName="linear" presStyleCnt="0">
        <dgm:presLayoutVars>
          <dgm:dir/>
          <dgm:animLvl val="lvl"/>
          <dgm:resizeHandles val="exact"/>
        </dgm:presLayoutVars>
      </dgm:prSet>
      <dgm:spPr/>
      <dgm:t>
        <a:bodyPr/>
        <a:lstStyle/>
        <a:p>
          <a:endParaRPr kumimoji="1" lang="ja-JP" altLang="en-US"/>
        </a:p>
      </dgm:t>
    </dgm:pt>
    <dgm:pt modelId="{FF010E51-2750-4DB0-BF89-E4BA1C9AC5B0}" type="pres">
      <dgm:prSet presAssocID="{D0872439-906A-4044-8A9D-967480A58C91}" presName="parentLin" presStyleCnt="0"/>
      <dgm:spPr/>
      <dgm:t>
        <a:bodyPr/>
        <a:lstStyle/>
        <a:p>
          <a:endParaRPr kumimoji="1" lang="ja-JP" altLang="en-US"/>
        </a:p>
      </dgm:t>
    </dgm:pt>
    <dgm:pt modelId="{D94AAFB6-9828-4A49-89C7-AEE811FE4EA9}" type="pres">
      <dgm:prSet presAssocID="{D0872439-906A-4044-8A9D-967480A58C91}" presName="parentLeftMargin" presStyleLbl="node1" presStyleIdx="0" presStyleCnt="2"/>
      <dgm:spPr/>
      <dgm:t>
        <a:bodyPr/>
        <a:lstStyle/>
        <a:p>
          <a:endParaRPr kumimoji="1" lang="ja-JP" altLang="en-US"/>
        </a:p>
      </dgm:t>
    </dgm:pt>
    <dgm:pt modelId="{AE5CE1B9-C9AA-4C96-8B5B-EA683FD64188}" type="pres">
      <dgm:prSet presAssocID="{D0872439-906A-4044-8A9D-967480A58C91}" presName="parentText" presStyleLbl="node1" presStyleIdx="0" presStyleCnt="2" custScaleX="142857">
        <dgm:presLayoutVars>
          <dgm:chMax val="0"/>
          <dgm:bulletEnabled val="1"/>
        </dgm:presLayoutVars>
      </dgm:prSet>
      <dgm:spPr/>
      <dgm:t>
        <a:bodyPr/>
        <a:lstStyle/>
        <a:p>
          <a:endParaRPr kumimoji="1" lang="ja-JP" altLang="en-US"/>
        </a:p>
      </dgm:t>
    </dgm:pt>
    <dgm:pt modelId="{926B5072-B72B-4F3C-857A-A75D40932EEF}" type="pres">
      <dgm:prSet presAssocID="{D0872439-906A-4044-8A9D-967480A58C91}" presName="negativeSpace" presStyleCnt="0"/>
      <dgm:spPr/>
      <dgm:t>
        <a:bodyPr/>
        <a:lstStyle/>
        <a:p>
          <a:endParaRPr kumimoji="1" lang="ja-JP" altLang="en-US"/>
        </a:p>
      </dgm:t>
    </dgm:pt>
    <dgm:pt modelId="{35A8A52C-953D-4FDE-ACE1-B456007E1BAC}" type="pres">
      <dgm:prSet presAssocID="{D0872439-906A-4044-8A9D-967480A58C91}" presName="childText" presStyleLbl="conFgAcc1" presStyleIdx="0" presStyleCnt="2">
        <dgm:presLayoutVars>
          <dgm:bulletEnabled val="1"/>
        </dgm:presLayoutVars>
      </dgm:prSet>
      <dgm:spPr/>
      <dgm:t>
        <a:bodyPr/>
        <a:lstStyle/>
        <a:p>
          <a:endParaRPr kumimoji="1" lang="ja-JP" altLang="en-US"/>
        </a:p>
      </dgm:t>
    </dgm:pt>
    <dgm:pt modelId="{E81162AC-7B20-4D3C-B462-1A49A49D70F2}" type="pres">
      <dgm:prSet presAssocID="{80CD77E1-6E5F-4650-9AF9-8AC8A103A737}" presName="spaceBetweenRectangles" presStyleCnt="0"/>
      <dgm:spPr/>
      <dgm:t>
        <a:bodyPr/>
        <a:lstStyle/>
        <a:p>
          <a:endParaRPr kumimoji="1" lang="ja-JP" altLang="en-US"/>
        </a:p>
      </dgm:t>
    </dgm:pt>
    <dgm:pt modelId="{2A34212E-2267-4F2A-BD09-62D21F32EBA7}" type="pres">
      <dgm:prSet presAssocID="{18A26C51-92C9-4D6F-8F0B-4F1CD127076C}" presName="parentLin" presStyleCnt="0"/>
      <dgm:spPr/>
      <dgm:t>
        <a:bodyPr/>
        <a:lstStyle/>
        <a:p>
          <a:endParaRPr kumimoji="1" lang="ja-JP" altLang="en-US"/>
        </a:p>
      </dgm:t>
    </dgm:pt>
    <dgm:pt modelId="{9C5CF0C3-29C1-476A-95B0-29058A16ADBB}" type="pres">
      <dgm:prSet presAssocID="{18A26C51-92C9-4D6F-8F0B-4F1CD127076C}" presName="parentLeftMargin" presStyleLbl="node1" presStyleIdx="0" presStyleCnt="2"/>
      <dgm:spPr/>
      <dgm:t>
        <a:bodyPr/>
        <a:lstStyle/>
        <a:p>
          <a:endParaRPr kumimoji="1" lang="ja-JP" altLang="en-US"/>
        </a:p>
      </dgm:t>
    </dgm:pt>
    <dgm:pt modelId="{B95EA30D-2D42-4CAF-ADDD-B3AB51BAC86C}" type="pres">
      <dgm:prSet presAssocID="{18A26C51-92C9-4D6F-8F0B-4F1CD127076C}" presName="parentText" presStyleLbl="node1" presStyleIdx="1" presStyleCnt="2" custScaleX="138547">
        <dgm:presLayoutVars>
          <dgm:chMax val="0"/>
          <dgm:bulletEnabled val="1"/>
        </dgm:presLayoutVars>
      </dgm:prSet>
      <dgm:spPr/>
      <dgm:t>
        <a:bodyPr/>
        <a:lstStyle/>
        <a:p>
          <a:endParaRPr kumimoji="1" lang="ja-JP" altLang="en-US"/>
        </a:p>
      </dgm:t>
    </dgm:pt>
    <dgm:pt modelId="{F24D524A-BEBE-4A12-A432-960150A5FCBB}" type="pres">
      <dgm:prSet presAssocID="{18A26C51-92C9-4D6F-8F0B-4F1CD127076C}" presName="negativeSpace" presStyleCnt="0"/>
      <dgm:spPr/>
      <dgm:t>
        <a:bodyPr/>
        <a:lstStyle/>
        <a:p>
          <a:endParaRPr kumimoji="1" lang="ja-JP" altLang="en-US"/>
        </a:p>
      </dgm:t>
    </dgm:pt>
    <dgm:pt modelId="{F741488B-162B-41BC-9859-BA901CA1E926}" type="pres">
      <dgm:prSet presAssocID="{18A26C51-92C9-4D6F-8F0B-4F1CD127076C}" presName="childText" presStyleLbl="conFgAcc1" presStyleIdx="1" presStyleCnt="2">
        <dgm:presLayoutVars>
          <dgm:bulletEnabled val="1"/>
        </dgm:presLayoutVars>
      </dgm:prSet>
      <dgm:spPr/>
      <dgm:t>
        <a:bodyPr/>
        <a:lstStyle/>
        <a:p>
          <a:endParaRPr kumimoji="1" lang="ja-JP" altLang="en-US"/>
        </a:p>
      </dgm:t>
    </dgm:pt>
  </dgm:ptLst>
  <dgm:cxnLst>
    <dgm:cxn modelId="{A7E00E3F-4615-4DF4-B36D-4B1FC0379EF2}" srcId="{0A7F4683-4DFC-487E-86FD-2B727EF3D629}" destId="{D0872439-906A-4044-8A9D-967480A58C91}" srcOrd="0" destOrd="0" parTransId="{6EEDDF84-5B07-4ED8-973A-97F134C0B075}" sibTransId="{80CD77E1-6E5F-4650-9AF9-8AC8A103A737}"/>
    <dgm:cxn modelId="{0426C81D-753C-4C0B-A9A9-2EA9986A2BEF}" srcId="{0A7F4683-4DFC-487E-86FD-2B727EF3D629}" destId="{18A26C51-92C9-4D6F-8F0B-4F1CD127076C}" srcOrd="1" destOrd="0" parTransId="{932A4934-4C52-4D6B-BD0E-C152CEB05DDC}" sibTransId="{9FC1094C-18BF-4544-9ED8-272EF7FFBDF4}"/>
    <dgm:cxn modelId="{AF613E2A-9B25-4EA4-BD00-F23457FB4688}" srcId="{D0872439-906A-4044-8A9D-967480A58C91}" destId="{9EAEB182-CA3A-4612-B51F-6D7F36D07AF6}" srcOrd="1" destOrd="0" parTransId="{F1DD999D-572A-463F-91B0-0ADAF2334A81}" sibTransId="{D6A5EFDE-1B34-4AE4-8776-3BE5F87256B3}"/>
    <dgm:cxn modelId="{7D6B279D-66BB-4743-9B67-549865A1E4E5}" type="presOf" srcId="{91C4E407-258F-4D24-962C-F651640A2B69}" destId="{F741488B-162B-41BC-9859-BA901CA1E926}" srcOrd="0" destOrd="0" presId="urn:microsoft.com/office/officeart/2005/8/layout/list1"/>
    <dgm:cxn modelId="{091EFAD2-0BD8-47CF-BE90-E897F71F924C}" type="presOf" srcId="{9EAEB182-CA3A-4612-B51F-6D7F36D07AF6}" destId="{35A8A52C-953D-4FDE-ACE1-B456007E1BAC}" srcOrd="0" destOrd="1" presId="urn:microsoft.com/office/officeart/2005/8/layout/list1"/>
    <dgm:cxn modelId="{595FCB77-4914-4ADB-8F5A-6515CE681821}" srcId="{18A26C51-92C9-4D6F-8F0B-4F1CD127076C}" destId="{91C4E407-258F-4D24-962C-F651640A2B69}" srcOrd="0" destOrd="0" parTransId="{1086425A-B847-454C-8EE8-CACCEC462BCF}" sibTransId="{ED8D3C60-9230-4EAE-8D74-5D5F345433F6}"/>
    <dgm:cxn modelId="{DF734320-FE17-4C95-91E6-86B14FBBBFE3}" type="presOf" srcId="{244BF7F2-C279-440E-9F69-4BB811DA1E45}" destId="{35A8A52C-953D-4FDE-ACE1-B456007E1BAC}" srcOrd="0" destOrd="0" presId="urn:microsoft.com/office/officeart/2005/8/layout/list1"/>
    <dgm:cxn modelId="{9FE8150D-A4B3-44CE-B555-B3BD5659854A}" srcId="{D0872439-906A-4044-8A9D-967480A58C91}" destId="{244BF7F2-C279-440E-9F69-4BB811DA1E45}" srcOrd="0" destOrd="0" parTransId="{05B05431-5F38-47A3-BAD4-20782A9F2A34}" sibTransId="{EBBC25F3-4290-4C52-97EC-0C631F05563F}"/>
    <dgm:cxn modelId="{5EA68DAA-CF51-47A6-8761-E594C564E23B}" type="presOf" srcId="{18A26C51-92C9-4D6F-8F0B-4F1CD127076C}" destId="{9C5CF0C3-29C1-476A-95B0-29058A16ADBB}" srcOrd="0" destOrd="0" presId="urn:microsoft.com/office/officeart/2005/8/layout/list1"/>
    <dgm:cxn modelId="{2A1E6400-25CD-4EA2-817F-12CDD3571B22}" type="presOf" srcId="{BDC7DFD3-721A-46D3-8DDF-F06993D58823}" destId="{F741488B-162B-41BC-9859-BA901CA1E926}" srcOrd="0" destOrd="1" presId="urn:microsoft.com/office/officeart/2005/8/layout/list1"/>
    <dgm:cxn modelId="{434589DF-E6DC-4A68-AE6A-2E802A60EBE3}" type="presOf" srcId="{D0872439-906A-4044-8A9D-967480A58C91}" destId="{AE5CE1B9-C9AA-4C96-8B5B-EA683FD64188}" srcOrd="1" destOrd="0" presId="urn:microsoft.com/office/officeart/2005/8/layout/list1"/>
    <dgm:cxn modelId="{502B1A00-FF7A-4D11-8F49-599678B4E57E}" type="presOf" srcId="{D0872439-906A-4044-8A9D-967480A58C91}" destId="{D94AAFB6-9828-4A49-89C7-AEE811FE4EA9}" srcOrd="0" destOrd="0" presId="urn:microsoft.com/office/officeart/2005/8/layout/list1"/>
    <dgm:cxn modelId="{F36F0188-E6A7-4660-82B8-9C3779EFB941}" srcId="{18A26C51-92C9-4D6F-8F0B-4F1CD127076C}" destId="{BDC7DFD3-721A-46D3-8DDF-F06993D58823}" srcOrd="1" destOrd="0" parTransId="{17E40E55-15DE-41DF-B0BD-5D0D159B58F4}" sibTransId="{97350CE9-AE0C-471C-936B-10F048D929B2}"/>
    <dgm:cxn modelId="{2951D50D-9BF2-43CF-96F2-4B749D30D03A}" type="presOf" srcId="{18A26C51-92C9-4D6F-8F0B-4F1CD127076C}" destId="{B95EA30D-2D42-4CAF-ADDD-B3AB51BAC86C}" srcOrd="1" destOrd="0" presId="urn:microsoft.com/office/officeart/2005/8/layout/list1"/>
    <dgm:cxn modelId="{295BEBA6-8755-4DAA-9FCF-709F756313C4}" type="presOf" srcId="{0A7F4683-4DFC-487E-86FD-2B727EF3D629}" destId="{9C1F9717-5716-4D1F-BDD4-ECDA3703AEEA}" srcOrd="0" destOrd="0" presId="urn:microsoft.com/office/officeart/2005/8/layout/list1"/>
    <dgm:cxn modelId="{7D4B5208-6A69-4A27-A009-ECEC1EB23708}" type="presParOf" srcId="{9C1F9717-5716-4D1F-BDD4-ECDA3703AEEA}" destId="{FF010E51-2750-4DB0-BF89-E4BA1C9AC5B0}" srcOrd="0" destOrd="0" presId="urn:microsoft.com/office/officeart/2005/8/layout/list1"/>
    <dgm:cxn modelId="{6B52A2FF-146B-48EB-8A1A-A72A2286231A}" type="presParOf" srcId="{FF010E51-2750-4DB0-BF89-E4BA1C9AC5B0}" destId="{D94AAFB6-9828-4A49-89C7-AEE811FE4EA9}" srcOrd="0" destOrd="0" presId="urn:microsoft.com/office/officeart/2005/8/layout/list1"/>
    <dgm:cxn modelId="{63B2F2C3-CE93-4AC9-89E1-CF597911D809}" type="presParOf" srcId="{FF010E51-2750-4DB0-BF89-E4BA1C9AC5B0}" destId="{AE5CE1B9-C9AA-4C96-8B5B-EA683FD64188}" srcOrd="1" destOrd="0" presId="urn:microsoft.com/office/officeart/2005/8/layout/list1"/>
    <dgm:cxn modelId="{B88858EE-AA98-4108-A703-440ADB22979A}" type="presParOf" srcId="{9C1F9717-5716-4D1F-BDD4-ECDA3703AEEA}" destId="{926B5072-B72B-4F3C-857A-A75D40932EEF}" srcOrd="1" destOrd="0" presId="urn:microsoft.com/office/officeart/2005/8/layout/list1"/>
    <dgm:cxn modelId="{407C3948-C8A9-4533-BA30-A7B780DEDFDA}" type="presParOf" srcId="{9C1F9717-5716-4D1F-BDD4-ECDA3703AEEA}" destId="{35A8A52C-953D-4FDE-ACE1-B456007E1BAC}" srcOrd="2" destOrd="0" presId="urn:microsoft.com/office/officeart/2005/8/layout/list1"/>
    <dgm:cxn modelId="{9F1FB283-3E69-4A50-80A4-D4EF21333C6C}" type="presParOf" srcId="{9C1F9717-5716-4D1F-BDD4-ECDA3703AEEA}" destId="{E81162AC-7B20-4D3C-B462-1A49A49D70F2}" srcOrd="3" destOrd="0" presId="urn:microsoft.com/office/officeart/2005/8/layout/list1"/>
    <dgm:cxn modelId="{DD14BF7B-19F4-4397-9B29-99E807A1A05B}" type="presParOf" srcId="{9C1F9717-5716-4D1F-BDD4-ECDA3703AEEA}" destId="{2A34212E-2267-4F2A-BD09-62D21F32EBA7}" srcOrd="4" destOrd="0" presId="urn:microsoft.com/office/officeart/2005/8/layout/list1"/>
    <dgm:cxn modelId="{BEBBA76F-07D7-4660-ABDE-38DBF2B3A158}" type="presParOf" srcId="{2A34212E-2267-4F2A-BD09-62D21F32EBA7}" destId="{9C5CF0C3-29C1-476A-95B0-29058A16ADBB}" srcOrd="0" destOrd="0" presId="urn:microsoft.com/office/officeart/2005/8/layout/list1"/>
    <dgm:cxn modelId="{47471901-C98C-4280-A471-C676CD41A217}" type="presParOf" srcId="{2A34212E-2267-4F2A-BD09-62D21F32EBA7}" destId="{B95EA30D-2D42-4CAF-ADDD-B3AB51BAC86C}" srcOrd="1" destOrd="0" presId="urn:microsoft.com/office/officeart/2005/8/layout/list1"/>
    <dgm:cxn modelId="{79AC98CE-18D5-4552-BB6E-54E391DC5560}" type="presParOf" srcId="{9C1F9717-5716-4D1F-BDD4-ECDA3703AEEA}" destId="{F24D524A-BEBE-4A12-A432-960150A5FCBB}" srcOrd="5" destOrd="0" presId="urn:microsoft.com/office/officeart/2005/8/layout/list1"/>
    <dgm:cxn modelId="{10219693-00C9-466F-BFAD-E67C7FA8DFE4}" type="presParOf" srcId="{9C1F9717-5716-4D1F-BDD4-ECDA3703AEEA}" destId="{F741488B-162B-41BC-9859-BA901CA1E926}"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A8A52C-953D-4FDE-ACE1-B456007E1BAC}">
      <dsp:nvSpPr>
        <dsp:cNvPr id="0" name=""/>
        <dsp:cNvSpPr/>
      </dsp:nvSpPr>
      <dsp:spPr>
        <a:xfrm>
          <a:off x="0" y="712620"/>
          <a:ext cx="8496944" cy="1267875"/>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9457" tIns="437388" rIns="659457" bIns="142240" numCol="1" spcCol="1270" anchor="t" anchorCtr="0">
          <a:noAutofit/>
        </a:bodyPr>
        <a:lstStyle/>
        <a:p>
          <a:pPr marL="228600" lvl="1" indent="-228600" algn="l" defTabSz="889000">
            <a:lnSpc>
              <a:spcPct val="90000"/>
            </a:lnSpc>
            <a:spcBef>
              <a:spcPct val="0"/>
            </a:spcBef>
            <a:spcAft>
              <a:spcPct val="15000"/>
            </a:spcAft>
            <a:buChar char="••"/>
          </a:pPr>
          <a:r>
            <a:rPr kumimoji="1" lang="ja-JP" altLang="en-US" sz="2000" kern="1200" dirty="0" smtClean="0"/>
            <a:t>区シティ・マネージャーと区役所の長との２つの顔</a:t>
          </a:r>
          <a:endParaRPr kumimoji="1" lang="ja-JP" altLang="en-US" sz="2000" kern="1200" dirty="0"/>
        </a:p>
        <a:p>
          <a:pPr marL="228600" lvl="1" indent="-228600" algn="l" defTabSz="889000">
            <a:lnSpc>
              <a:spcPct val="90000"/>
            </a:lnSpc>
            <a:spcBef>
              <a:spcPct val="0"/>
            </a:spcBef>
            <a:spcAft>
              <a:spcPct val="15000"/>
            </a:spcAft>
            <a:buChar char="••"/>
          </a:pPr>
          <a:r>
            <a:rPr kumimoji="1" lang="ja-JP" altLang="en-US" sz="2000" kern="1200" dirty="0" smtClean="0"/>
            <a:t>教育行政への区長の参画</a:t>
          </a:r>
          <a:endParaRPr kumimoji="1" lang="ja-JP" altLang="en-US" sz="2000" kern="1200" dirty="0"/>
        </a:p>
      </dsp:txBody>
      <dsp:txXfrm>
        <a:off x="0" y="712620"/>
        <a:ext cx="8496944" cy="1267875"/>
      </dsp:txXfrm>
    </dsp:sp>
    <dsp:sp modelId="{AE5CE1B9-C9AA-4C96-8B5B-EA683FD64188}">
      <dsp:nvSpPr>
        <dsp:cNvPr id="0" name=""/>
        <dsp:cNvSpPr/>
      </dsp:nvSpPr>
      <dsp:spPr>
        <a:xfrm>
          <a:off x="424847" y="373140"/>
          <a:ext cx="5659865" cy="67896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815" tIns="0" rIns="224815" bIns="0" numCol="1" spcCol="1270" anchor="ctr" anchorCtr="0">
          <a:noAutofit/>
        </a:bodyPr>
        <a:lstStyle/>
        <a:p>
          <a:pPr lvl="0" algn="l" defTabSz="933450">
            <a:lnSpc>
              <a:spcPct val="90000"/>
            </a:lnSpc>
            <a:spcBef>
              <a:spcPct val="0"/>
            </a:spcBef>
            <a:spcAft>
              <a:spcPct val="35000"/>
            </a:spcAft>
          </a:pPr>
          <a:r>
            <a:rPr kumimoji="1" lang="ja-JP" altLang="en-US" sz="2100" b="1" kern="1200" dirty="0" smtClean="0">
              <a:solidFill>
                <a:schemeClr val="tx1"/>
              </a:solidFill>
            </a:rPr>
            <a:t>１　区シティ・マネージャー（区ＣＭ）制の導入</a:t>
          </a:r>
          <a:endParaRPr kumimoji="1" lang="ja-JP" altLang="en-US" sz="2100" b="1" kern="1200" dirty="0">
            <a:solidFill>
              <a:schemeClr val="tx1"/>
            </a:solidFill>
          </a:endParaRPr>
        </a:p>
      </dsp:txBody>
      <dsp:txXfrm>
        <a:off x="457991" y="406284"/>
        <a:ext cx="5593577" cy="612672"/>
      </dsp:txXfrm>
    </dsp:sp>
    <dsp:sp modelId="{F741488B-162B-41BC-9859-BA901CA1E926}">
      <dsp:nvSpPr>
        <dsp:cNvPr id="0" name=""/>
        <dsp:cNvSpPr/>
      </dsp:nvSpPr>
      <dsp:spPr>
        <a:xfrm>
          <a:off x="0" y="2444175"/>
          <a:ext cx="8496944" cy="1267875"/>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9457" tIns="437388" rIns="659457" bIns="142240" numCol="1" spcCol="1270" anchor="t" anchorCtr="0">
          <a:noAutofit/>
        </a:bodyPr>
        <a:lstStyle/>
        <a:p>
          <a:pPr marL="228600" lvl="1" indent="-228600" algn="l" defTabSz="889000">
            <a:lnSpc>
              <a:spcPct val="90000"/>
            </a:lnSpc>
            <a:spcBef>
              <a:spcPct val="0"/>
            </a:spcBef>
            <a:spcAft>
              <a:spcPct val="15000"/>
            </a:spcAft>
            <a:buChar char="••"/>
          </a:pPr>
          <a:r>
            <a:rPr kumimoji="1" lang="ja-JP" altLang="en-US" sz="2000" kern="1200" dirty="0" smtClean="0"/>
            <a:t>区に関わる予算は区長が主体的に編成</a:t>
          </a:r>
          <a:endParaRPr kumimoji="1" lang="ja-JP" altLang="en-US" sz="2000" kern="1200" dirty="0"/>
        </a:p>
        <a:p>
          <a:pPr marL="228600" lvl="1" indent="-228600" algn="l" defTabSz="889000">
            <a:lnSpc>
              <a:spcPct val="90000"/>
            </a:lnSpc>
            <a:spcBef>
              <a:spcPct val="0"/>
            </a:spcBef>
            <a:spcAft>
              <a:spcPct val="15000"/>
            </a:spcAft>
            <a:buChar char="••"/>
          </a:pPr>
          <a:r>
            <a:rPr lang="ja-JP" altLang="en-US" sz="2000" kern="1200" dirty="0" smtClean="0"/>
            <a:t>地域の特性や実情に応じた総合的な予算編成</a:t>
          </a:r>
          <a:endParaRPr kumimoji="1" lang="ja-JP" altLang="en-US" sz="2000" kern="1200" dirty="0"/>
        </a:p>
      </dsp:txBody>
      <dsp:txXfrm>
        <a:off x="0" y="2444175"/>
        <a:ext cx="8496944" cy="1267875"/>
      </dsp:txXfrm>
    </dsp:sp>
    <dsp:sp modelId="{B95EA30D-2D42-4CAF-ADDD-B3AB51BAC86C}">
      <dsp:nvSpPr>
        <dsp:cNvPr id="0" name=""/>
        <dsp:cNvSpPr/>
      </dsp:nvSpPr>
      <dsp:spPr>
        <a:xfrm>
          <a:off x="424847" y="2104695"/>
          <a:ext cx="5659865" cy="67896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815" tIns="0" rIns="224815" bIns="0" numCol="1" spcCol="1270" anchor="ctr" anchorCtr="0">
          <a:noAutofit/>
        </a:bodyPr>
        <a:lstStyle/>
        <a:p>
          <a:pPr lvl="0" algn="l" defTabSz="933450">
            <a:lnSpc>
              <a:spcPct val="90000"/>
            </a:lnSpc>
            <a:spcBef>
              <a:spcPct val="0"/>
            </a:spcBef>
            <a:spcAft>
              <a:spcPct val="35000"/>
            </a:spcAft>
          </a:pPr>
          <a:r>
            <a:rPr kumimoji="1" lang="ja-JP" altLang="en-US" sz="2100" b="1" kern="1200" dirty="0" smtClean="0">
              <a:solidFill>
                <a:schemeClr val="tx1"/>
              </a:solidFill>
            </a:rPr>
            <a:t>２　予算編成の改革</a:t>
          </a:r>
          <a:endParaRPr kumimoji="1" lang="ja-JP" altLang="en-US" sz="2100" b="1" kern="1200" dirty="0">
            <a:solidFill>
              <a:schemeClr val="tx1"/>
            </a:solidFill>
          </a:endParaRPr>
        </a:p>
      </dsp:txBody>
      <dsp:txXfrm>
        <a:off x="457991" y="2137839"/>
        <a:ext cx="5593577" cy="612672"/>
      </dsp:txXfrm>
    </dsp:sp>
    <dsp:sp modelId="{1784B656-B3F0-486F-9134-3AEAAE5D42AB}">
      <dsp:nvSpPr>
        <dsp:cNvPr id="0" name=""/>
        <dsp:cNvSpPr/>
      </dsp:nvSpPr>
      <dsp:spPr>
        <a:xfrm>
          <a:off x="0" y="4175730"/>
          <a:ext cx="8496944" cy="923737"/>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9457" tIns="437388" rIns="659457" bIns="142240" numCol="1" spcCol="1270" anchor="t" anchorCtr="0">
          <a:noAutofit/>
        </a:bodyPr>
        <a:lstStyle/>
        <a:p>
          <a:pPr marL="228600" lvl="1" indent="-228600" algn="l" defTabSz="889000">
            <a:lnSpc>
              <a:spcPct val="90000"/>
            </a:lnSpc>
            <a:spcBef>
              <a:spcPct val="0"/>
            </a:spcBef>
            <a:spcAft>
              <a:spcPct val="15000"/>
            </a:spcAft>
            <a:buChar char="••"/>
          </a:pPr>
          <a:r>
            <a:rPr kumimoji="1" lang="ja-JP" altLang="en-US" sz="2000" kern="1200" dirty="0" smtClean="0"/>
            <a:t>区ごとの特色ある組織編成と人員配置</a:t>
          </a:r>
          <a:endParaRPr kumimoji="1" lang="ja-JP" altLang="en-US" sz="2000" kern="1200" dirty="0"/>
        </a:p>
      </dsp:txBody>
      <dsp:txXfrm>
        <a:off x="0" y="4175730"/>
        <a:ext cx="8496944" cy="923737"/>
      </dsp:txXfrm>
    </dsp:sp>
    <dsp:sp modelId="{14C07C93-BE37-4057-8F0E-965AF2235D43}">
      <dsp:nvSpPr>
        <dsp:cNvPr id="0" name=""/>
        <dsp:cNvSpPr/>
      </dsp:nvSpPr>
      <dsp:spPr>
        <a:xfrm>
          <a:off x="424847" y="3836250"/>
          <a:ext cx="5659865" cy="67896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815" tIns="0" rIns="224815" bIns="0" numCol="1" spcCol="1270" anchor="ctr" anchorCtr="0">
          <a:noAutofit/>
        </a:bodyPr>
        <a:lstStyle/>
        <a:p>
          <a:pPr lvl="0" algn="l" defTabSz="933450">
            <a:lnSpc>
              <a:spcPct val="90000"/>
            </a:lnSpc>
            <a:spcBef>
              <a:spcPct val="0"/>
            </a:spcBef>
            <a:spcAft>
              <a:spcPct val="35000"/>
            </a:spcAft>
          </a:pPr>
          <a:r>
            <a:rPr kumimoji="1" lang="ja-JP" altLang="en-US" sz="2100" b="1" kern="1200" dirty="0" smtClean="0">
              <a:solidFill>
                <a:schemeClr val="tx1"/>
              </a:solidFill>
            </a:rPr>
            <a:t>３　区役所の組織編成権の付与</a:t>
          </a:r>
          <a:endParaRPr kumimoji="1" lang="ja-JP" altLang="en-US" sz="2100" b="1" kern="1200" dirty="0">
            <a:solidFill>
              <a:schemeClr val="tx1"/>
            </a:solidFill>
          </a:endParaRPr>
        </a:p>
      </dsp:txBody>
      <dsp:txXfrm>
        <a:off x="457991" y="3869394"/>
        <a:ext cx="5593577" cy="6126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A8A52C-953D-4FDE-ACE1-B456007E1BAC}">
      <dsp:nvSpPr>
        <dsp:cNvPr id="0" name=""/>
        <dsp:cNvSpPr/>
      </dsp:nvSpPr>
      <dsp:spPr>
        <a:xfrm>
          <a:off x="0" y="712620"/>
          <a:ext cx="8496944" cy="1267875"/>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9457" tIns="437388" rIns="659457" bIns="142240" numCol="1" spcCol="1270" anchor="t" anchorCtr="0">
          <a:noAutofit/>
        </a:bodyPr>
        <a:lstStyle/>
        <a:p>
          <a:pPr marL="228600" lvl="1" indent="-228600" algn="l" defTabSz="889000">
            <a:lnSpc>
              <a:spcPct val="90000"/>
            </a:lnSpc>
            <a:spcBef>
              <a:spcPct val="0"/>
            </a:spcBef>
            <a:spcAft>
              <a:spcPct val="15000"/>
            </a:spcAft>
            <a:buChar char="••"/>
          </a:pPr>
          <a:r>
            <a:rPr kumimoji="1" lang="ja-JP" altLang="en-US" sz="2000" kern="1200" dirty="0" smtClean="0"/>
            <a:t>区シティ・マネージャーと区役所の長との２つの顔</a:t>
          </a:r>
          <a:endParaRPr kumimoji="1" lang="ja-JP" altLang="en-US" sz="2000" kern="1200" dirty="0"/>
        </a:p>
        <a:p>
          <a:pPr marL="228600" lvl="1" indent="-228600" algn="l" defTabSz="889000">
            <a:lnSpc>
              <a:spcPct val="90000"/>
            </a:lnSpc>
            <a:spcBef>
              <a:spcPct val="0"/>
            </a:spcBef>
            <a:spcAft>
              <a:spcPct val="15000"/>
            </a:spcAft>
            <a:buChar char="••"/>
          </a:pPr>
          <a:r>
            <a:rPr kumimoji="1" lang="ja-JP" altLang="en-US" sz="2000" kern="1200" dirty="0" smtClean="0"/>
            <a:t>教育行政への区長の参画</a:t>
          </a:r>
          <a:endParaRPr kumimoji="1" lang="ja-JP" altLang="en-US" sz="2000" kern="1200" dirty="0"/>
        </a:p>
      </dsp:txBody>
      <dsp:txXfrm>
        <a:off x="0" y="712620"/>
        <a:ext cx="8496944" cy="1267875"/>
      </dsp:txXfrm>
    </dsp:sp>
    <dsp:sp modelId="{AE5CE1B9-C9AA-4C96-8B5B-EA683FD64188}">
      <dsp:nvSpPr>
        <dsp:cNvPr id="0" name=""/>
        <dsp:cNvSpPr/>
      </dsp:nvSpPr>
      <dsp:spPr>
        <a:xfrm>
          <a:off x="424847" y="373140"/>
          <a:ext cx="5659865" cy="67896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815" tIns="0" rIns="224815" bIns="0" numCol="1" spcCol="1270" anchor="ctr" anchorCtr="0">
          <a:noAutofit/>
        </a:bodyPr>
        <a:lstStyle/>
        <a:p>
          <a:pPr lvl="0" algn="l" defTabSz="933450">
            <a:lnSpc>
              <a:spcPct val="90000"/>
            </a:lnSpc>
            <a:spcBef>
              <a:spcPct val="0"/>
            </a:spcBef>
            <a:spcAft>
              <a:spcPct val="35000"/>
            </a:spcAft>
          </a:pPr>
          <a:r>
            <a:rPr kumimoji="1" lang="ja-JP" altLang="en-US" sz="2100" b="1" kern="1200" dirty="0" smtClean="0">
              <a:solidFill>
                <a:schemeClr val="tx1"/>
              </a:solidFill>
            </a:rPr>
            <a:t>１　区シティ・マネージャー（区ＣＭ）制の導入</a:t>
          </a:r>
          <a:endParaRPr kumimoji="1" lang="ja-JP" altLang="en-US" sz="2100" b="1" kern="1200" dirty="0">
            <a:solidFill>
              <a:schemeClr val="tx1"/>
            </a:solidFill>
          </a:endParaRPr>
        </a:p>
      </dsp:txBody>
      <dsp:txXfrm>
        <a:off x="457991" y="406284"/>
        <a:ext cx="5593577" cy="612672"/>
      </dsp:txXfrm>
    </dsp:sp>
    <dsp:sp modelId="{F741488B-162B-41BC-9859-BA901CA1E926}">
      <dsp:nvSpPr>
        <dsp:cNvPr id="0" name=""/>
        <dsp:cNvSpPr/>
      </dsp:nvSpPr>
      <dsp:spPr>
        <a:xfrm>
          <a:off x="0" y="2444175"/>
          <a:ext cx="8496944" cy="1267875"/>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9457" tIns="437388" rIns="659457" bIns="142240" numCol="1" spcCol="1270" anchor="t" anchorCtr="0">
          <a:noAutofit/>
        </a:bodyPr>
        <a:lstStyle/>
        <a:p>
          <a:pPr marL="228600" lvl="1" indent="-228600" algn="l" defTabSz="889000">
            <a:lnSpc>
              <a:spcPct val="90000"/>
            </a:lnSpc>
            <a:spcBef>
              <a:spcPct val="0"/>
            </a:spcBef>
            <a:spcAft>
              <a:spcPct val="15000"/>
            </a:spcAft>
            <a:buChar char="••"/>
          </a:pPr>
          <a:r>
            <a:rPr kumimoji="1" lang="ja-JP" altLang="en-US" sz="2000" kern="1200" smtClean="0"/>
            <a:t>区に関わる予算は区長が主体的に編成</a:t>
          </a:r>
          <a:endParaRPr kumimoji="1" lang="ja-JP" altLang="en-US" sz="2000" kern="1200" dirty="0"/>
        </a:p>
        <a:p>
          <a:pPr marL="228600" lvl="1" indent="-228600" algn="l" defTabSz="889000">
            <a:lnSpc>
              <a:spcPct val="90000"/>
            </a:lnSpc>
            <a:spcBef>
              <a:spcPct val="0"/>
            </a:spcBef>
            <a:spcAft>
              <a:spcPct val="15000"/>
            </a:spcAft>
            <a:buChar char="••"/>
          </a:pPr>
          <a:r>
            <a:rPr lang="ja-JP" altLang="en-US" sz="2000" kern="1200" dirty="0" smtClean="0"/>
            <a:t>地域の特性や実情に応じた総合的な予算編成</a:t>
          </a:r>
          <a:endParaRPr kumimoji="1" lang="ja-JP" altLang="en-US" sz="2000" kern="1200" dirty="0"/>
        </a:p>
      </dsp:txBody>
      <dsp:txXfrm>
        <a:off x="0" y="2444175"/>
        <a:ext cx="8496944" cy="1267875"/>
      </dsp:txXfrm>
    </dsp:sp>
    <dsp:sp modelId="{B95EA30D-2D42-4CAF-ADDD-B3AB51BAC86C}">
      <dsp:nvSpPr>
        <dsp:cNvPr id="0" name=""/>
        <dsp:cNvSpPr/>
      </dsp:nvSpPr>
      <dsp:spPr>
        <a:xfrm>
          <a:off x="424847" y="2104695"/>
          <a:ext cx="5659865" cy="67896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815" tIns="0" rIns="224815" bIns="0" numCol="1" spcCol="1270" anchor="ctr" anchorCtr="0">
          <a:noAutofit/>
        </a:bodyPr>
        <a:lstStyle/>
        <a:p>
          <a:pPr lvl="0" algn="l" defTabSz="933450">
            <a:lnSpc>
              <a:spcPct val="90000"/>
            </a:lnSpc>
            <a:spcBef>
              <a:spcPct val="0"/>
            </a:spcBef>
            <a:spcAft>
              <a:spcPct val="35000"/>
            </a:spcAft>
          </a:pPr>
          <a:r>
            <a:rPr kumimoji="1" lang="ja-JP" altLang="en-US" sz="2100" b="1" kern="1200" dirty="0" smtClean="0">
              <a:solidFill>
                <a:schemeClr val="tx1"/>
              </a:solidFill>
            </a:rPr>
            <a:t>２　予算編成の改革</a:t>
          </a:r>
          <a:endParaRPr kumimoji="1" lang="ja-JP" altLang="en-US" sz="2100" b="1" kern="1200" dirty="0">
            <a:solidFill>
              <a:schemeClr val="tx1"/>
            </a:solidFill>
          </a:endParaRPr>
        </a:p>
      </dsp:txBody>
      <dsp:txXfrm>
        <a:off x="457991" y="2137839"/>
        <a:ext cx="5593577" cy="612672"/>
      </dsp:txXfrm>
    </dsp:sp>
    <dsp:sp modelId="{1784B656-B3F0-486F-9134-3AEAAE5D42AB}">
      <dsp:nvSpPr>
        <dsp:cNvPr id="0" name=""/>
        <dsp:cNvSpPr/>
      </dsp:nvSpPr>
      <dsp:spPr>
        <a:xfrm>
          <a:off x="0" y="4175730"/>
          <a:ext cx="8496944" cy="923737"/>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9457" tIns="437388" rIns="659457" bIns="142240" numCol="1" spcCol="1270" anchor="t" anchorCtr="0">
          <a:noAutofit/>
        </a:bodyPr>
        <a:lstStyle/>
        <a:p>
          <a:pPr marL="228600" lvl="1" indent="-228600" algn="l" defTabSz="889000">
            <a:lnSpc>
              <a:spcPct val="90000"/>
            </a:lnSpc>
            <a:spcBef>
              <a:spcPct val="0"/>
            </a:spcBef>
            <a:spcAft>
              <a:spcPct val="15000"/>
            </a:spcAft>
            <a:buChar char="••"/>
          </a:pPr>
          <a:r>
            <a:rPr kumimoji="1" lang="ja-JP" altLang="en-US" sz="2000" kern="1200" dirty="0" smtClean="0"/>
            <a:t>区ごとの特色ある組織編成と人員配置</a:t>
          </a:r>
          <a:endParaRPr kumimoji="1" lang="ja-JP" altLang="en-US" sz="2000" kern="1200" dirty="0"/>
        </a:p>
      </dsp:txBody>
      <dsp:txXfrm>
        <a:off x="0" y="4175730"/>
        <a:ext cx="8496944" cy="923737"/>
      </dsp:txXfrm>
    </dsp:sp>
    <dsp:sp modelId="{14C07C93-BE37-4057-8F0E-965AF2235D43}">
      <dsp:nvSpPr>
        <dsp:cNvPr id="0" name=""/>
        <dsp:cNvSpPr/>
      </dsp:nvSpPr>
      <dsp:spPr>
        <a:xfrm>
          <a:off x="424847" y="3836250"/>
          <a:ext cx="5659865" cy="67896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815" tIns="0" rIns="224815" bIns="0" numCol="1" spcCol="1270" anchor="ctr" anchorCtr="0">
          <a:noAutofit/>
        </a:bodyPr>
        <a:lstStyle/>
        <a:p>
          <a:pPr lvl="0" algn="l" defTabSz="933450">
            <a:lnSpc>
              <a:spcPct val="90000"/>
            </a:lnSpc>
            <a:spcBef>
              <a:spcPct val="0"/>
            </a:spcBef>
            <a:spcAft>
              <a:spcPct val="35000"/>
            </a:spcAft>
          </a:pPr>
          <a:r>
            <a:rPr kumimoji="1" lang="ja-JP" altLang="en-US" sz="2100" b="1" kern="1200" dirty="0" smtClean="0">
              <a:solidFill>
                <a:schemeClr val="tx1"/>
              </a:solidFill>
            </a:rPr>
            <a:t>３　区役所の組織編成権の付与</a:t>
          </a:r>
          <a:endParaRPr kumimoji="1" lang="ja-JP" altLang="en-US" sz="2100" b="1" kern="1200" dirty="0">
            <a:solidFill>
              <a:schemeClr val="tx1"/>
            </a:solidFill>
          </a:endParaRPr>
        </a:p>
      </dsp:txBody>
      <dsp:txXfrm>
        <a:off x="457991" y="3869394"/>
        <a:ext cx="5593577" cy="6126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A8A52C-953D-4FDE-ACE1-B456007E1BAC}">
      <dsp:nvSpPr>
        <dsp:cNvPr id="0" name=""/>
        <dsp:cNvSpPr/>
      </dsp:nvSpPr>
      <dsp:spPr>
        <a:xfrm>
          <a:off x="0" y="712620"/>
          <a:ext cx="8496944" cy="1267875"/>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9457" tIns="437388" rIns="659457" bIns="142240" numCol="1" spcCol="1270" anchor="t" anchorCtr="0">
          <a:noAutofit/>
        </a:bodyPr>
        <a:lstStyle/>
        <a:p>
          <a:pPr marL="228600" lvl="1" indent="-228600" algn="l" defTabSz="889000">
            <a:lnSpc>
              <a:spcPct val="90000"/>
            </a:lnSpc>
            <a:spcBef>
              <a:spcPct val="0"/>
            </a:spcBef>
            <a:spcAft>
              <a:spcPct val="15000"/>
            </a:spcAft>
            <a:buChar char="••"/>
          </a:pPr>
          <a:r>
            <a:rPr kumimoji="1" lang="ja-JP" altLang="en-US" sz="2000" kern="1200" dirty="0" smtClean="0"/>
            <a:t>区シティ・マネージャーと区役所の長との２つの顔</a:t>
          </a:r>
          <a:endParaRPr kumimoji="1" lang="ja-JP" altLang="en-US" sz="2000" kern="1200" dirty="0"/>
        </a:p>
        <a:p>
          <a:pPr marL="228600" lvl="1" indent="-228600" algn="l" defTabSz="889000">
            <a:lnSpc>
              <a:spcPct val="90000"/>
            </a:lnSpc>
            <a:spcBef>
              <a:spcPct val="0"/>
            </a:spcBef>
            <a:spcAft>
              <a:spcPct val="15000"/>
            </a:spcAft>
            <a:buChar char="••"/>
          </a:pPr>
          <a:r>
            <a:rPr kumimoji="1" lang="ja-JP" altLang="en-US" sz="2000" kern="1200" dirty="0" smtClean="0"/>
            <a:t>教育行政への区長の参画</a:t>
          </a:r>
          <a:endParaRPr kumimoji="1" lang="ja-JP" altLang="en-US" sz="2000" kern="1200" dirty="0"/>
        </a:p>
      </dsp:txBody>
      <dsp:txXfrm>
        <a:off x="0" y="712620"/>
        <a:ext cx="8496944" cy="1267875"/>
      </dsp:txXfrm>
    </dsp:sp>
    <dsp:sp modelId="{AE5CE1B9-C9AA-4C96-8B5B-EA683FD64188}">
      <dsp:nvSpPr>
        <dsp:cNvPr id="0" name=""/>
        <dsp:cNvSpPr/>
      </dsp:nvSpPr>
      <dsp:spPr>
        <a:xfrm>
          <a:off x="424847" y="373140"/>
          <a:ext cx="5659865" cy="67896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815" tIns="0" rIns="224815" bIns="0" numCol="1" spcCol="1270" anchor="ctr" anchorCtr="0">
          <a:noAutofit/>
        </a:bodyPr>
        <a:lstStyle/>
        <a:p>
          <a:pPr lvl="0" algn="l" defTabSz="933450">
            <a:lnSpc>
              <a:spcPct val="90000"/>
            </a:lnSpc>
            <a:spcBef>
              <a:spcPct val="0"/>
            </a:spcBef>
            <a:spcAft>
              <a:spcPct val="35000"/>
            </a:spcAft>
          </a:pPr>
          <a:r>
            <a:rPr kumimoji="1" lang="ja-JP" altLang="en-US" sz="2100" b="1" kern="1200" dirty="0" smtClean="0">
              <a:solidFill>
                <a:schemeClr val="tx1"/>
              </a:solidFill>
            </a:rPr>
            <a:t>１　区シティ・マネージャー（区ＣＭ）制の導入</a:t>
          </a:r>
          <a:endParaRPr kumimoji="1" lang="ja-JP" altLang="en-US" sz="2100" b="1" kern="1200" dirty="0">
            <a:solidFill>
              <a:schemeClr val="tx1"/>
            </a:solidFill>
          </a:endParaRPr>
        </a:p>
      </dsp:txBody>
      <dsp:txXfrm>
        <a:off x="457991" y="406284"/>
        <a:ext cx="5593577" cy="612672"/>
      </dsp:txXfrm>
    </dsp:sp>
    <dsp:sp modelId="{F741488B-162B-41BC-9859-BA901CA1E926}">
      <dsp:nvSpPr>
        <dsp:cNvPr id="0" name=""/>
        <dsp:cNvSpPr/>
      </dsp:nvSpPr>
      <dsp:spPr>
        <a:xfrm>
          <a:off x="0" y="2444175"/>
          <a:ext cx="8496944" cy="1267875"/>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9457" tIns="437388" rIns="659457" bIns="142240" numCol="1" spcCol="1270" anchor="t" anchorCtr="0">
          <a:noAutofit/>
        </a:bodyPr>
        <a:lstStyle/>
        <a:p>
          <a:pPr marL="228600" lvl="1" indent="-228600" algn="l" defTabSz="889000">
            <a:lnSpc>
              <a:spcPct val="90000"/>
            </a:lnSpc>
            <a:spcBef>
              <a:spcPct val="0"/>
            </a:spcBef>
            <a:spcAft>
              <a:spcPct val="15000"/>
            </a:spcAft>
            <a:buChar char="••"/>
          </a:pPr>
          <a:r>
            <a:rPr kumimoji="1" lang="ja-JP" altLang="en-US" sz="2000" kern="1200" dirty="0" smtClean="0"/>
            <a:t>区に関わる予算は区長が主体的に編成</a:t>
          </a:r>
          <a:endParaRPr kumimoji="1" lang="ja-JP" altLang="en-US" sz="2000" kern="1200" dirty="0"/>
        </a:p>
        <a:p>
          <a:pPr marL="228600" lvl="1" indent="-228600" algn="l" defTabSz="889000">
            <a:lnSpc>
              <a:spcPct val="90000"/>
            </a:lnSpc>
            <a:spcBef>
              <a:spcPct val="0"/>
            </a:spcBef>
            <a:spcAft>
              <a:spcPct val="15000"/>
            </a:spcAft>
            <a:buChar char="••"/>
          </a:pPr>
          <a:r>
            <a:rPr lang="ja-JP" altLang="en-US" sz="2000" kern="1200" dirty="0" smtClean="0"/>
            <a:t>地域の特性や実情に応じた総合的な予算編成</a:t>
          </a:r>
          <a:endParaRPr kumimoji="1" lang="ja-JP" altLang="en-US" sz="2000" kern="1200" dirty="0"/>
        </a:p>
      </dsp:txBody>
      <dsp:txXfrm>
        <a:off x="0" y="2444175"/>
        <a:ext cx="8496944" cy="1267875"/>
      </dsp:txXfrm>
    </dsp:sp>
    <dsp:sp modelId="{B95EA30D-2D42-4CAF-ADDD-B3AB51BAC86C}">
      <dsp:nvSpPr>
        <dsp:cNvPr id="0" name=""/>
        <dsp:cNvSpPr/>
      </dsp:nvSpPr>
      <dsp:spPr>
        <a:xfrm>
          <a:off x="424847" y="2104695"/>
          <a:ext cx="5659865" cy="67896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815" tIns="0" rIns="224815" bIns="0" numCol="1" spcCol="1270" anchor="ctr" anchorCtr="0">
          <a:noAutofit/>
        </a:bodyPr>
        <a:lstStyle/>
        <a:p>
          <a:pPr lvl="0" algn="l" defTabSz="933450">
            <a:lnSpc>
              <a:spcPct val="90000"/>
            </a:lnSpc>
            <a:spcBef>
              <a:spcPct val="0"/>
            </a:spcBef>
            <a:spcAft>
              <a:spcPct val="35000"/>
            </a:spcAft>
          </a:pPr>
          <a:r>
            <a:rPr kumimoji="1" lang="ja-JP" altLang="en-US" sz="2100" b="1" kern="1200" dirty="0" smtClean="0">
              <a:solidFill>
                <a:schemeClr val="tx1"/>
              </a:solidFill>
            </a:rPr>
            <a:t>２　予算編成の改革</a:t>
          </a:r>
          <a:endParaRPr kumimoji="1" lang="ja-JP" altLang="en-US" sz="2100" b="1" kern="1200" dirty="0">
            <a:solidFill>
              <a:schemeClr val="tx1"/>
            </a:solidFill>
          </a:endParaRPr>
        </a:p>
      </dsp:txBody>
      <dsp:txXfrm>
        <a:off x="457991" y="2137839"/>
        <a:ext cx="5593577" cy="612672"/>
      </dsp:txXfrm>
    </dsp:sp>
    <dsp:sp modelId="{1784B656-B3F0-486F-9134-3AEAAE5D42AB}">
      <dsp:nvSpPr>
        <dsp:cNvPr id="0" name=""/>
        <dsp:cNvSpPr/>
      </dsp:nvSpPr>
      <dsp:spPr>
        <a:xfrm>
          <a:off x="0" y="4175730"/>
          <a:ext cx="8496944" cy="923737"/>
        </a:xfrm>
        <a:prstGeom prst="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9457" tIns="437388" rIns="659457" bIns="142240" numCol="1" spcCol="1270" anchor="t" anchorCtr="0">
          <a:noAutofit/>
        </a:bodyPr>
        <a:lstStyle/>
        <a:p>
          <a:pPr marL="228600" lvl="1" indent="-228600" algn="l" defTabSz="889000">
            <a:lnSpc>
              <a:spcPct val="90000"/>
            </a:lnSpc>
            <a:spcBef>
              <a:spcPct val="0"/>
            </a:spcBef>
            <a:spcAft>
              <a:spcPct val="15000"/>
            </a:spcAft>
            <a:buChar char="••"/>
          </a:pPr>
          <a:r>
            <a:rPr kumimoji="1" lang="ja-JP" altLang="en-US" sz="2000" kern="1200" dirty="0" smtClean="0"/>
            <a:t>区ごとの特色ある組織編成と人員配置</a:t>
          </a:r>
          <a:endParaRPr kumimoji="1" lang="ja-JP" altLang="en-US" sz="2000" kern="1200" dirty="0"/>
        </a:p>
      </dsp:txBody>
      <dsp:txXfrm>
        <a:off x="0" y="4175730"/>
        <a:ext cx="8496944" cy="923737"/>
      </dsp:txXfrm>
    </dsp:sp>
    <dsp:sp modelId="{14C07C93-BE37-4057-8F0E-965AF2235D43}">
      <dsp:nvSpPr>
        <dsp:cNvPr id="0" name=""/>
        <dsp:cNvSpPr/>
      </dsp:nvSpPr>
      <dsp:spPr>
        <a:xfrm>
          <a:off x="424847" y="3836250"/>
          <a:ext cx="5659865" cy="67896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815" tIns="0" rIns="224815" bIns="0" numCol="1" spcCol="1270" anchor="ctr" anchorCtr="0">
          <a:noAutofit/>
        </a:bodyPr>
        <a:lstStyle/>
        <a:p>
          <a:pPr lvl="0" algn="l" defTabSz="933450">
            <a:lnSpc>
              <a:spcPct val="90000"/>
            </a:lnSpc>
            <a:spcBef>
              <a:spcPct val="0"/>
            </a:spcBef>
            <a:spcAft>
              <a:spcPct val="35000"/>
            </a:spcAft>
          </a:pPr>
          <a:r>
            <a:rPr kumimoji="1" lang="ja-JP" altLang="en-US" sz="2100" b="1" kern="1200" dirty="0" smtClean="0">
              <a:solidFill>
                <a:schemeClr val="tx1"/>
              </a:solidFill>
            </a:rPr>
            <a:t>３　区役所の組織編成権の付与</a:t>
          </a:r>
          <a:endParaRPr kumimoji="1" lang="ja-JP" altLang="en-US" sz="2100" b="1" kern="1200" dirty="0">
            <a:solidFill>
              <a:schemeClr val="tx1"/>
            </a:solidFill>
          </a:endParaRPr>
        </a:p>
      </dsp:txBody>
      <dsp:txXfrm>
        <a:off x="457991" y="3869394"/>
        <a:ext cx="5593577" cy="61267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A8A52C-953D-4FDE-ACE1-B456007E1BAC}">
      <dsp:nvSpPr>
        <dsp:cNvPr id="0" name=""/>
        <dsp:cNvSpPr/>
      </dsp:nvSpPr>
      <dsp:spPr>
        <a:xfrm>
          <a:off x="0" y="1330054"/>
          <a:ext cx="8496944" cy="133875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9457" tIns="520700" rIns="659457" bIns="142240" numCol="1" spcCol="1270" anchor="t" anchorCtr="0">
          <a:noAutofit/>
        </a:bodyPr>
        <a:lstStyle/>
        <a:p>
          <a:pPr marL="228600" lvl="1" indent="-228600" algn="l" defTabSz="889000">
            <a:lnSpc>
              <a:spcPct val="90000"/>
            </a:lnSpc>
            <a:spcBef>
              <a:spcPct val="0"/>
            </a:spcBef>
            <a:spcAft>
              <a:spcPct val="15000"/>
            </a:spcAft>
            <a:buChar char="••"/>
          </a:pPr>
          <a:r>
            <a:rPr kumimoji="1" lang="ja-JP" altLang="en-US" sz="2000" kern="1200" dirty="0" smtClean="0"/>
            <a:t>民主的正当性の強化</a:t>
          </a:r>
          <a:endParaRPr kumimoji="1" lang="ja-JP" altLang="en-US" sz="2000" kern="1200" dirty="0"/>
        </a:p>
        <a:p>
          <a:pPr marL="228600" lvl="1" indent="-228600" algn="l" defTabSz="889000">
            <a:lnSpc>
              <a:spcPct val="90000"/>
            </a:lnSpc>
            <a:spcBef>
              <a:spcPct val="0"/>
            </a:spcBef>
            <a:spcAft>
              <a:spcPct val="15000"/>
            </a:spcAft>
            <a:buChar char="••"/>
          </a:pPr>
          <a:r>
            <a:rPr kumimoji="1" lang="ja-JP" altLang="en-US" sz="2000" kern="1200" dirty="0" smtClean="0"/>
            <a:t>区民の区政参画の強い法的根拠</a:t>
          </a:r>
          <a:endParaRPr kumimoji="1" lang="ja-JP" altLang="en-US" sz="2000" kern="1200" dirty="0"/>
        </a:p>
      </dsp:txBody>
      <dsp:txXfrm>
        <a:off x="0" y="1330054"/>
        <a:ext cx="8496944" cy="1338750"/>
      </dsp:txXfrm>
    </dsp:sp>
    <dsp:sp modelId="{AE5CE1B9-C9AA-4C96-8B5B-EA683FD64188}">
      <dsp:nvSpPr>
        <dsp:cNvPr id="0" name=""/>
        <dsp:cNvSpPr/>
      </dsp:nvSpPr>
      <dsp:spPr>
        <a:xfrm>
          <a:off x="404517" y="961054"/>
          <a:ext cx="8090343" cy="7380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815" tIns="0" rIns="224815" bIns="0" numCol="1" spcCol="1270" anchor="ctr" anchorCtr="0">
          <a:noAutofit/>
        </a:bodyPr>
        <a:lstStyle/>
        <a:p>
          <a:pPr lvl="0" algn="l" defTabSz="1111250">
            <a:lnSpc>
              <a:spcPct val="90000"/>
            </a:lnSpc>
            <a:spcBef>
              <a:spcPct val="0"/>
            </a:spcBef>
            <a:spcAft>
              <a:spcPct val="35000"/>
            </a:spcAft>
          </a:pPr>
          <a:r>
            <a:rPr kumimoji="1" lang="ja-JP" altLang="en-US" sz="2500" b="1" kern="1200" dirty="0" smtClean="0">
              <a:solidFill>
                <a:schemeClr val="tx1"/>
              </a:solidFill>
            </a:rPr>
            <a:t>１　区政会議の機能強化　</a:t>
          </a:r>
          <a:r>
            <a:rPr kumimoji="1" lang="en-US" altLang="ja-JP" sz="2200" b="1" kern="1200" dirty="0" smtClean="0">
              <a:solidFill>
                <a:schemeClr val="tx1"/>
              </a:solidFill>
            </a:rPr>
            <a:t>―</a:t>
          </a:r>
          <a:r>
            <a:rPr kumimoji="1" lang="ja-JP" altLang="en-US" sz="2200" b="1" kern="1200" dirty="0" smtClean="0">
              <a:solidFill>
                <a:schemeClr val="tx1"/>
              </a:solidFill>
            </a:rPr>
            <a:t>根拠規定の条例化</a:t>
          </a:r>
          <a:r>
            <a:rPr kumimoji="1" lang="en-US" altLang="ja-JP" sz="2200" b="1" kern="1200" dirty="0" smtClean="0">
              <a:solidFill>
                <a:schemeClr val="tx1"/>
              </a:solidFill>
            </a:rPr>
            <a:t>―</a:t>
          </a:r>
          <a:endParaRPr kumimoji="1" lang="ja-JP" altLang="en-US" sz="2200" b="1" kern="1200" dirty="0">
            <a:solidFill>
              <a:schemeClr val="tx1"/>
            </a:solidFill>
          </a:endParaRPr>
        </a:p>
      </dsp:txBody>
      <dsp:txXfrm>
        <a:off x="440543" y="997080"/>
        <a:ext cx="8018291" cy="665948"/>
      </dsp:txXfrm>
    </dsp:sp>
    <dsp:sp modelId="{F741488B-162B-41BC-9859-BA901CA1E926}">
      <dsp:nvSpPr>
        <dsp:cNvPr id="0" name=""/>
        <dsp:cNvSpPr/>
      </dsp:nvSpPr>
      <dsp:spPr>
        <a:xfrm>
          <a:off x="0" y="3172804"/>
          <a:ext cx="8496944" cy="133875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9457" tIns="520700" rIns="659457" bIns="142240" numCol="1" spcCol="1270" anchor="t" anchorCtr="0">
          <a:noAutofit/>
        </a:bodyPr>
        <a:lstStyle/>
        <a:p>
          <a:pPr marL="228600" lvl="1" indent="-228600" algn="l" defTabSz="889000">
            <a:lnSpc>
              <a:spcPct val="90000"/>
            </a:lnSpc>
            <a:spcBef>
              <a:spcPct val="0"/>
            </a:spcBef>
            <a:spcAft>
              <a:spcPct val="15000"/>
            </a:spcAft>
            <a:buChar char="••"/>
          </a:pPr>
          <a:r>
            <a:rPr kumimoji="1" lang="ja-JP" altLang="en-US" sz="2000" kern="1200" dirty="0" smtClean="0"/>
            <a:t>ＰＤＣＡサイクルによる改善</a:t>
          </a:r>
          <a:endParaRPr kumimoji="1" lang="ja-JP" altLang="en-US" sz="2000" kern="1200" dirty="0"/>
        </a:p>
        <a:p>
          <a:pPr marL="228600" lvl="1" indent="-228600" algn="l" defTabSz="889000">
            <a:lnSpc>
              <a:spcPct val="90000"/>
            </a:lnSpc>
            <a:spcBef>
              <a:spcPct val="0"/>
            </a:spcBef>
            <a:spcAft>
              <a:spcPct val="15000"/>
            </a:spcAft>
            <a:buChar char="••"/>
          </a:pPr>
          <a:r>
            <a:rPr kumimoji="1" lang="ja-JP" altLang="en-US" sz="2000" kern="1200" dirty="0" smtClean="0"/>
            <a:t>区長間の切磋琢磨を促進</a:t>
          </a:r>
          <a:endParaRPr kumimoji="1" lang="ja-JP" altLang="en-US" sz="2000" kern="1200" dirty="0"/>
        </a:p>
      </dsp:txBody>
      <dsp:txXfrm>
        <a:off x="0" y="3172804"/>
        <a:ext cx="8496944" cy="1338750"/>
      </dsp:txXfrm>
    </dsp:sp>
    <dsp:sp modelId="{B95EA30D-2D42-4CAF-ADDD-B3AB51BAC86C}">
      <dsp:nvSpPr>
        <dsp:cNvPr id="0" name=""/>
        <dsp:cNvSpPr/>
      </dsp:nvSpPr>
      <dsp:spPr>
        <a:xfrm>
          <a:off x="416549" y="2803804"/>
          <a:ext cx="8079633" cy="73800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815" tIns="0" rIns="224815" bIns="0" numCol="1" spcCol="1270" anchor="ctr" anchorCtr="0">
          <a:noAutofit/>
        </a:bodyPr>
        <a:lstStyle/>
        <a:p>
          <a:pPr lvl="0" algn="l" defTabSz="1111250">
            <a:lnSpc>
              <a:spcPct val="90000"/>
            </a:lnSpc>
            <a:spcBef>
              <a:spcPct val="0"/>
            </a:spcBef>
            <a:spcAft>
              <a:spcPct val="35000"/>
            </a:spcAft>
          </a:pPr>
          <a:r>
            <a:rPr kumimoji="1" lang="ja-JP" altLang="en-US" sz="2500" b="1" kern="1200" dirty="0" smtClean="0">
              <a:solidFill>
                <a:schemeClr val="tx1"/>
              </a:solidFill>
            </a:rPr>
            <a:t>２　区政運営についての区民の評価結果に基づく格付け</a:t>
          </a:r>
          <a:endParaRPr kumimoji="1" lang="ja-JP" altLang="en-US" sz="2500" b="1" kern="1200" dirty="0">
            <a:solidFill>
              <a:schemeClr val="tx1"/>
            </a:solidFill>
          </a:endParaRPr>
        </a:p>
      </dsp:txBody>
      <dsp:txXfrm>
        <a:off x="452575" y="2839830"/>
        <a:ext cx="8007581" cy="66594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A8A52C-953D-4FDE-ACE1-B456007E1BAC}">
      <dsp:nvSpPr>
        <dsp:cNvPr id="0" name=""/>
        <dsp:cNvSpPr/>
      </dsp:nvSpPr>
      <dsp:spPr>
        <a:xfrm>
          <a:off x="0" y="1330054"/>
          <a:ext cx="8496944" cy="1338750"/>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9457" tIns="520700" rIns="659457" bIns="142240" numCol="1" spcCol="1270" anchor="t" anchorCtr="0">
          <a:noAutofit/>
        </a:bodyPr>
        <a:lstStyle/>
        <a:p>
          <a:pPr marL="228600" lvl="1" indent="-228600" algn="l" defTabSz="889000">
            <a:lnSpc>
              <a:spcPct val="90000"/>
            </a:lnSpc>
            <a:spcBef>
              <a:spcPct val="0"/>
            </a:spcBef>
            <a:spcAft>
              <a:spcPct val="15000"/>
            </a:spcAft>
            <a:buChar char="••"/>
          </a:pPr>
          <a:r>
            <a:rPr kumimoji="1" lang="ja-JP" altLang="en-US" sz="2000" kern="1200" dirty="0" smtClean="0"/>
            <a:t>民主的正当性の強化</a:t>
          </a:r>
          <a:endParaRPr kumimoji="1" lang="ja-JP" altLang="en-US" sz="2000" kern="1200" dirty="0"/>
        </a:p>
        <a:p>
          <a:pPr marL="228600" lvl="1" indent="-228600" algn="l" defTabSz="889000">
            <a:lnSpc>
              <a:spcPct val="90000"/>
            </a:lnSpc>
            <a:spcBef>
              <a:spcPct val="0"/>
            </a:spcBef>
            <a:spcAft>
              <a:spcPct val="15000"/>
            </a:spcAft>
            <a:buChar char="••"/>
          </a:pPr>
          <a:r>
            <a:rPr kumimoji="1" lang="ja-JP" altLang="en-US" sz="2000" kern="1200" dirty="0" smtClean="0"/>
            <a:t>区民の区政参画の強い法的根拠</a:t>
          </a:r>
          <a:endParaRPr kumimoji="1" lang="ja-JP" altLang="en-US" sz="2000" kern="1200" dirty="0"/>
        </a:p>
      </dsp:txBody>
      <dsp:txXfrm>
        <a:off x="0" y="1330054"/>
        <a:ext cx="8496944" cy="1338750"/>
      </dsp:txXfrm>
    </dsp:sp>
    <dsp:sp modelId="{AE5CE1B9-C9AA-4C96-8B5B-EA683FD64188}">
      <dsp:nvSpPr>
        <dsp:cNvPr id="0" name=""/>
        <dsp:cNvSpPr/>
      </dsp:nvSpPr>
      <dsp:spPr>
        <a:xfrm>
          <a:off x="404517" y="961054"/>
          <a:ext cx="8090343" cy="7380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815" tIns="0" rIns="224815" bIns="0" numCol="1" spcCol="1270" anchor="ctr" anchorCtr="0">
          <a:noAutofit/>
        </a:bodyPr>
        <a:lstStyle/>
        <a:p>
          <a:pPr lvl="0" algn="l" defTabSz="1111250">
            <a:lnSpc>
              <a:spcPct val="90000"/>
            </a:lnSpc>
            <a:spcBef>
              <a:spcPct val="0"/>
            </a:spcBef>
            <a:spcAft>
              <a:spcPct val="35000"/>
            </a:spcAft>
          </a:pPr>
          <a:r>
            <a:rPr kumimoji="1" lang="ja-JP" altLang="en-US" sz="2500" b="1" kern="1200" dirty="0" smtClean="0">
              <a:solidFill>
                <a:schemeClr val="tx1"/>
              </a:solidFill>
            </a:rPr>
            <a:t>１　区政会議の機能強化</a:t>
          </a:r>
          <a:r>
            <a:rPr kumimoji="1" lang="en-US" altLang="ja-JP" sz="2500" b="1" kern="1200" dirty="0" smtClean="0">
              <a:solidFill>
                <a:schemeClr val="tx1"/>
              </a:solidFill>
            </a:rPr>
            <a:t>―</a:t>
          </a:r>
          <a:r>
            <a:rPr kumimoji="1" lang="ja-JP" altLang="en-US" sz="2500" b="1" kern="1200" dirty="0" smtClean="0">
              <a:solidFill>
                <a:schemeClr val="tx1"/>
              </a:solidFill>
            </a:rPr>
            <a:t>根拠規定の条例化</a:t>
          </a:r>
          <a:r>
            <a:rPr kumimoji="1" lang="en-US" altLang="ja-JP" sz="2500" b="1" kern="1200" dirty="0" smtClean="0">
              <a:solidFill>
                <a:schemeClr val="tx1"/>
              </a:solidFill>
            </a:rPr>
            <a:t>―</a:t>
          </a:r>
          <a:endParaRPr kumimoji="1" lang="ja-JP" altLang="en-US" sz="2500" b="1" kern="1200" dirty="0">
            <a:solidFill>
              <a:schemeClr val="tx1"/>
            </a:solidFill>
          </a:endParaRPr>
        </a:p>
      </dsp:txBody>
      <dsp:txXfrm>
        <a:off x="440543" y="997080"/>
        <a:ext cx="8018291" cy="665948"/>
      </dsp:txXfrm>
    </dsp:sp>
    <dsp:sp modelId="{F741488B-162B-41BC-9859-BA901CA1E926}">
      <dsp:nvSpPr>
        <dsp:cNvPr id="0" name=""/>
        <dsp:cNvSpPr/>
      </dsp:nvSpPr>
      <dsp:spPr>
        <a:xfrm>
          <a:off x="0" y="3172804"/>
          <a:ext cx="8496944" cy="133875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9457" tIns="520700" rIns="659457" bIns="142240" numCol="1" spcCol="1270" anchor="t" anchorCtr="0">
          <a:noAutofit/>
        </a:bodyPr>
        <a:lstStyle/>
        <a:p>
          <a:pPr marL="228600" lvl="1" indent="-228600" algn="l" defTabSz="889000">
            <a:lnSpc>
              <a:spcPct val="90000"/>
            </a:lnSpc>
            <a:spcBef>
              <a:spcPct val="0"/>
            </a:spcBef>
            <a:spcAft>
              <a:spcPct val="15000"/>
            </a:spcAft>
            <a:buChar char="••"/>
          </a:pPr>
          <a:r>
            <a:rPr kumimoji="1" lang="ja-JP" altLang="en-US" sz="2000" kern="1200" dirty="0" smtClean="0"/>
            <a:t>ＰＤＣＡサイクルによる改善</a:t>
          </a:r>
          <a:endParaRPr kumimoji="1" lang="ja-JP" altLang="en-US" sz="2000" kern="1200" dirty="0"/>
        </a:p>
        <a:p>
          <a:pPr marL="228600" lvl="1" indent="-228600" algn="l" defTabSz="889000">
            <a:lnSpc>
              <a:spcPct val="90000"/>
            </a:lnSpc>
            <a:spcBef>
              <a:spcPct val="0"/>
            </a:spcBef>
            <a:spcAft>
              <a:spcPct val="15000"/>
            </a:spcAft>
            <a:buChar char="••"/>
          </a:pPr>
          <a:r>
            <a:rPr kumimoji="1" lang="ja-JP" altLang="en-US" sz="2000" kern="1200" dirty="0" smtClean="0"/>
            <a:t>区長間の切磋琢磨を促進</a:t>
          </a:r>
          <a:endParaRPr kumimoji="1" lang="ja-JP" altLang="en-US" sz="2000" kern="1200" dirty="0"/>
        </a:p>
      </dsp:txBody>
      <dsp:txXfrm>
        <a:off x="0" y="3172804"/>
        <a:ext cx="8496944" cy="1338750"/>
      </dsp:txXfrm>
    </dsp:sp>
    <dsp:sp modelId="{B95EA30D-2D42-4CAF-ADDD-B3AB51BAC86C}">
      <dsp:nvSpPr>
        <dsp:cNvPr id="0" name=""/>
        <dsp:cNvSpPr/>
      </dsp:nvSpPr>
      <dsp:spPr>
        <a:xfrm>
          <a:off x="416549" y="2803804"/>
          <a:ext cx="8079633" cy="73800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815" tIns="0" rIns="224815" bIns="0" numCol="1" spcCol="1270" anchor="ctr" anchorCtr="0">
          <a:noAutofit/>
        </a:bodyPr>
        <a:lstStyle/>
        <a:p>
          <a:pPr lvl="0" algn="l" defTabSz="1111250">
            <a:lnSpc>
              <a:spcPct val="90000"/>
            </a:lnSpc>
            <a:spcBef>
              <a:spcPct val="0"/>
            </a:spcBef>
            <a:spcAft>
              <a:spcPct val="35000"/>
            </a:spcAft>
          </a:pPr>
          <a:r>
            <a:rPr kumimoji="1" lang="ja-JP" altLang="en-US" sz="2500" b="1" kern="1200" dirty="0" smtClean="0">
              <a:solidFill>
                <a:schemeClr val="tx1"/>
              </a:solidFill>
            </a:rPr>
            <a:t>２　区政運営についての区民の評価結果に基づく格付け</a:t>
          </a:r>
          <a:endParaRPr kumimoji="1" lang="ja-JP" altLang="en-US" sz="2500" b="1" kern="1200" dirty="0">
            <a:solidFill>
              <a:schemeClr val="tx1"/>
            </a:solidFill>
          </a:endParaRPr>
        </a:p>
      </dsp:txBody>
      <dsp:txXfrm>
        <a:off x="452575" y="2839830"/>
        <a:ext cx="8007581" cy="66594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9575" cy="496888"/>
          </a:xfrm>
          <a:prstGeom prst="rect">
            <a:avLst/>
          </a:prstGeom>
        </p:spPr>
        <p:txBody>
          <a:bodyPr vert="horz" lIns="91422" tIns="45712" rIns="91422" bIns="45712" rtlCol="0"/>
          <a:lstStyle>
            <a:lvl1pPr algn="l">
              <a:defRPr sz="1200"/>
            </a:lvl1pPr>
          </a:lstStyle>
          <a:p>
            <a:endParaRPr kumimoji="1" lang="ja-JP" altLang="en-US"/>
          </a:p>
        </p:txBody>
      </p:sp>
      <p:sp>
        <p:nvSpPr>
          <p:cNvPr id="3" name="日付プレースホルダ 2"/>
          <p:cNvSpPr>
            <a:spLocks noGrp="1"/>
          </p:cNvSpPr>
          <p:nvPr>
            <p:ph type="dt" idx="1"/>
          </p:nvPr>
        </p:nvSpPr>
        <p:spPr>
          <a:xfrm>
            <a:off x="3856039" y="0"/>
            <a:ext cx="2949575" cy="496888"/>
          </a:xfrm>
          <a:prstGeom prst="rect">
            <a:avLst/>
          </a:prstGeom>
        </p:spPr>
        <p:txBody>
          <a:bodyPr vert="horz" lIns="91422" tIns="45712" rIns="91422" bIns="45712" rtlCol="0"/>
          <a:lstStyle>
            <a:lvl1pPr algn="r">
              <a:defRPr sz="1200"/>
            </a:lvl1pPr>
          </a:lstStyle>
          <a:p>
            <a:fld id="{81E01BCA-D3A5-4462-AE8B-05238159355A}" type="datetimeFigureOut">
              <a:rPr kumimoji="1" lang="ja-JP" altLang="en-US" smtClean="0"/>
              <a:pPr/>
              <a:t>2022/10/17</a:t>
            </a:fld>
            <a:endParaRPr kumimoji="1" lang="ja-JP" altLang="en-US"/>
          </a:p>
        </p:txBody>
      </p:sp>
      <p:sp>
        <p:nvSpPr>
          <p:cNvPr id="4" name="スライド イメージ プレースホルダ 3"/>
          <p:cNvSpPr>
            <a:spLocks noGrp="1" noRot="1" noChangeAspect="1"/>
          </p:cNvSpPr>
          <p:nvPr>
            <p:ph type="sldImg" idx="2"/>
          </p:nvPr>
        </p:nvSpPr>
        <p:spPr>
          <a:xfrm>
            <a:off x="919163" y="746125"/>
            <a:ext cx="4968875" cy="3727450"/>
          </a:xfrm>
          <a:prstGeom prst="rect">
            <a:avLst/>
          </a:prstGeom>
          <a:noFill/>
          <a:ln w="12700">
            <a:solidFill>
              <a:prstClr val="black"/>
            </a:solidFill>
          </a:ln>
        </p:spPr>
        <p:txBody>
          <a:bodyPr vert="horz" lIns="91422" tIns="45712" rIns="91422" bIns="45712" rtlCol="0" anchor="ctr"/>
          <a:lstStyle/>
          <a:p>
            <a:endParaRPr lang="ja-JP" altLang="en-US"/>
          </a:p>
        </p:txBody>
      </p:sp>
      <p:sp>
        <p:nvSpPr>
          <p:cNvPr id="5" name="ノート プレースホルダ 4"/>
          <p:cNvSpPr>
            <a:spLocks noGrp="1"/>
          </p:cNvSpPr>
          <p:nvPr>
            <p:ph type="body" sz="quarter" idx="3"/>
          </p:nvPr>
        </p:nvSpPr>
        <p:spPr>
          <a:xfrm>
            <a:off x="681038" y="4721227"/>
            <a:ext cx="5445126" cy="4471989"/>
          </a:xfrm>
          <a:prstGeom prst="rect">
            <a:avLst/>
          </a:prstGeom>
        </p:spPr>
        <p:txBody>
          <a:bodyPr vert="horz" lIns="91422" tIns="45712" rIns="91422" bIns="45712"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2" y="9440864"/>
            <a:ext cx="2949575" cy="496887"/>
          </a:xfrm>
          <a:prstGeom prst="rect">
            <a:avLst/>
          </a:prstGeom>
        </p:spPr>
        <p:txBody>
          <a:bodyPr vert="horz" lIns="91422" tIns="45712" rIns="91422" bIns="45712"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6039" y="9440864"/>
            <a:ext cx="2949575" cy="496887"/>
          </a:xfrm>
          <a:prstGeom prst="rect">
            <a:avLst/>
          </a:prstGeom>
        </p:spPr>
        <p:txBody>
          <a:bodyPr vert="horz" lIns="91422" tIns="45712" rIns="91422" bIns="45712" rtlCol="0" anchor="b"/>
          <a:lstStyle>
            <a:lvl1pPr algn="r">
              <a:defRPr sz="1200"/>
            </a:lvl1pPr>
          </a:lstStyle>
          <a:p>
            <a:fld id="{52F8C1F8-8520-4A5D-AB72-E13C16C97626}" type="slidenum">
              <a:rPr kumimoji="1" lang="ja-JP" altLang="en-US" smtClean="0"/>
              <a:pPr/>
              <a:t>‹#›</a:t>
            </a:fld>
            <a:endParaRPr kumimoji="1" lang="ja-JP" altLang="en-US"/>
          </a:p>
        </p:txBody>
      </p:sp>
    </p:spTree>
    <p:extLst>
      <p:ext uri="{BB962C8B-B14F-4D97-AF65-F5344CB8AC3E}">
        <p14:creationId xmlns:p14="http://schemas.microsoft.com/office/powerpoint/2010/main" val="27041952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2F8C1F8-8520-4A5D-AB72-E13C16C97626}" type="slidenum">
              <a:rPr kumimoji="1" lang="ja-JP" altLang="en-US" smtClean="0"/>
              <a:pPr/>
              <a:t>1</a:t>
            </a:fld>
            <a:endParaRPr kumimoji="1" lang="ja-JP" altLang="en-US"/>
          </a:p>
        </p:txBody>
      </p:sp>
    </p:spTree>
    <p:extLst>
      <p:ext uri="{BB962C8B-B14F-4D97-AF65-F5344CB8AC3E}">
        <p14:creationId xmlns:p14="http://schemas.microsoft.com/office/powerpoint/2010/main" val="34181343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defTabSz="914222">
              <a:defRPr/>
            </a:pPr>
            <a:endParaRPr lang="en-US" altLang="ja-JP" dirty="0" smtClean="0"/>
          </a:p>
        </p:txBody>
      </p:sp>
      <p:sp>
        <p:nvSpPr>
          <p:cNvPr id="4" name="スライド番号プレースホルダ 3"/>
          <p:cNvSpPr>
            <a:spLocks noGrp="1"/>
          </p:cNvSpPr>
          <p:nvPr>
            <p:ph type="sldNum" sz="quarter" idx="10"/>
          </p:nvPr>
        </p:nvSpPr>
        <p:spPr/>
        <p:txBody>
          <a:bodyPr/>
          <a:lstStyle/>
          <a:p>
            <a:fld id="{52F8C1F8-8520-4A5D-AB72-E13C16C97626}" type="slidenum">
              <a:rPr kumimoji="1" lang="ja-JP" altLang="en-US" smtClean="0"/>
              <a:pPr/>
              <a:t>10</a:t>
            </a:fld>
            <a:endParaRPr kumimoji="1" lang="ja-JP" altLang="en-US"/>
          </a:p>
        </p:txBody>
      </p:sp>
    </p:spTree>
    <p:extLst>
      <p:ext uri="{BB962C8B-B14F-4D97-AF65-F5344CB8AC3E}">
        <p14:creationId xmlns:p14="http://schemas.microsoft.com/office/powerpoint/2010/main" val="1847448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2F8C1F8-8520-4A5D-AB72-E13C16C97626}" type="slidenum">
              <a:rPr kumimoji="1" lang="ja-JP" altLang="en-US" smtClean="0"/>
              <a:pPr/>
              <a:t>11</a:t>
            </a:fld>
            <a:endParaRPr kumimoji="1" lang="ja-JP" altLang="en-US"/>
          </a:p>
        </p:txBody>
      </p:sp>
    </p:spTree>
    <p:extLst>
      <p:ext uri="{BB962C8B-B14F-4D97-AF65-F5344CB8AC3E}">
        <p14:creationId xmlns:p14="http://schemas.microsoft.com/office/powerpoint/2010/main" val="25427287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2F8C1F8-8520-4A5D-AB72-E13C16C97626}" type="slidenum">
              <a:rPr kumimoji="1" lang="ja-JP" altLang="en-US" smtClean="0"/>
              <a:pPr/>
              <a:t>12</a:t>
            </a:fld>
            <a:endParaRPr kumimoji="1" lang="ja-JP" altLang="en-US"/>
          </a:p>
        </p:txBody>
      </p:sp>
    </p:spTree>
    <p:extLst>
      <p:ext uri="{BB962C8B-B14F-4D97-AF65-F5344CB8AC3E}">
        <p14:creationId xmlns:p14="http://schemas.microsoft.com/office/powerpoint/2010/main" val="34255718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2F8C1F8-8520-4A5D-AB72-E13C16C97626}" type="slidenum">
              <a:rPr kumimoji="1" lang="ja-JP" altLang="en-US" smtClean="0"/>
              <a:pPr/>
              <a:t>13</a:t>
            </a:fld>
            <a:endParaRPr kumimoji="1" lang="ja-JP" altLang="en-US"/>
          </a:p>
        </p:txBody>
      </p:sp>
    </p:spTree>
    <p:extLst>
      <p:ext uri="{BB962C8B-B14F-4D97-AF65-F5344CB8AC3E}">
        <p14:creationId xmlns:p14="http://schemas.microsoft.com/office/powerpoint/2010/main" val="28264024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2F8C1F8-8520-4A5D-AB72-E13C16C97626}" type="slidenum">
              <a:rPr kumimoji="1" lang="ja-JP" altLang="en-US" smtClean="0"/>
              <a:pPr/>
              <a:t>14</a:t>
            </a:fld>
            <a:endParaRPr kumimoji="1" lang="ja-JP" altLang="en-US"/>
          </a:p>
        </p:txBody>
      </p:sp>
    </p:spTree>
    <p:extLst>
      <p:ext uri="{BB962C8B-B14F-4D97-AF65-F5344CB8AC3E}">
        <p14:creationId xmlns:p14="http://schemas.microsoft.com/office/powerpoint/2010/main" val="42315211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2F8C1F8-8520-4A5D-AB72-E13C16C97626}" type="slidenum">
              <a:rPr kumimoji="1" lang="ja-JP" altLang="en-US" smtClean="0"/>
              <a:pPr/>
              <a:t>15</a:t>
            </a:fld>
            <a:endParaRPr kumimoji="1" lang="ja-JP" altLang="en-US"/>
          </a:p>
        </p:txBody>
      </p:sp>
    </p:spTree>
    <p:extLst>
      <p:ext uri="{BB962C8B-B14F-4D97-AF65-F5344CB8AC3E}">
        <p14:creationId xmlns:p14="http://schemas.microsoft.com/office/powerpoint/2010/main" val="895279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2F8C1F8-8520-4A5D-AB72-E13C16C97626}" type="slidenum">
              <a:rPr kumimoji="1" lang="ja-JP" altLang="en-US" smtClean="0"/>
              <a:pPr/>
              <a:t>2</a:t>
            </a:fld>
            <a:endParaRPr kumimoji="1" lang="ja-JP" altLang="en-US"/>
          </a:p>
        </p:txBody>
      </p:sp>
    </p:spTree>
    <p:extLst>
      <p:ext uri="{BB962C8B-B14F-4D97-AF65-F5344CB8AC3E}">
        <p14:creationId xmlns:p14="http://schemas.microsoft.com/office/powerpoint/2010/main" val="1935021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en-US" altLang="ja-JP" dirty="0" smtClean="0"/>
          </a:p>
        </p:txBody>
      </p:sp>
      <p:sp>
        <p:nvSpPr>
          <p:cNvPr id="4" name="スライド番号プレースホルダ 3"/>
          <p:cNvSpPr>
            <a:spLocks noGrp="1"/>
          </p:cNvSpPr>
          <p:nvPr>
            <p:ph type="sldNum" sz="quarter" idx="10"/>
          </p:nvPr>
        </p:nvSpPr>
        <p:spPr/>
        <p:txBody>
          <a:bodyPr/>
          <a:lstStyle/>
          <a:p>
            <a:fld id="{52F8C1F8-8520-4A5D-AB72-E13C16C97626}" type="slidenum">
              <a:rPr kumimoji="1" lang="ja-JP" altLang="en-US" smtClean="0"/>
              <a:pPr/>
              <a:t>3</a:t>
            </a:fld>
            <a:endParaRPr kumimoji="1" lang="ja-JP" altLang="en-US"/>
          </a:p>
        </p:txBody>
      </p:sp>
    </p:spTree>
    <p:extLst>
      <p:ext uri="{BB962C8B-B14F-4D97-AF65-F5344CB8AC3E}">
        <p14:creationId xmlns:p14="http://schemas.microsoft.com/office/powerpoint/2010/main" val="3673934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2F8C1F8-8520-4A5D-AB72-E13C16C97626}" type="slidenum">
              <a:rPr kumimoji="1" lang="ja-JP" altLang="en-US" smtClean="0"/>
              <a:pPr/>
              <a:t>4</a:t>
            </a:fld>
            <a:endParaRPr kumimoji="1" lang="ja-JP" altLang="en-US"/>
          </a:p>
        </p:txBody>
      </p:sp>
    </p:spTree>
    <p:extLst>
      <p:ext uri="{BB962C8B-B14F-4D97-AF65-F5344CB8AC3E}">
        <p14:creationId xmlns:p14="http://schemas.microsoft.com/office/powerpoint/2010/main" val="515405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2F8C1F8-8520-4A5D-AB72-E13C16C97626}" type="slidenum">
              <a:rPr kumimoji="1" lang="ja-JP" altLang="en-US" smtClean="0"/>
              <a:pPr/>
              <a:t>5</a:t>
            </a:fld>
            <a:endParaRPr kumimoji="1" lang="ja-JP" altLang="en-US"/>
          </a:p>
        </p:txBody>
      </p:sp>
    </p:spTree>
    <p:extLst>
      <p:ext uri="{BB962C8B-B14F-4D97-AF65-F5344CB8AC3E}">
        <p14:creationId xmlns:p14="http://schemas.microsoft.com/office/powerpoint/2010/main" val="1868574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スライド番号プレースホルダ 3"/>
          <p:cNvSpPr>
            <a:spLocks noGrp="1"/>
          </p:cNvSpPr>
          <p:nvPr>
            <p:ph type="sldNum" sz="quarter" idx="10"/>
          </p:nvPr>
        </p:nvSpPr>
        <p:spPr/>
        <p:txBody>
          <a:bodyPr/>
          <a:lstStyle/>
          <a:p>
            <a:fld id="{52F8C1F8-8520-4A5D-AB72-E13C16C97626}" type="slidenum">
              <a:rPr kumimoji="1" lang="ja-JP" altLang="en-US" smtClean="0"/>
              <a:pPr/>
              <a:t>6</a:t>
            </a:fld>
            <a:endParaRPr kumimoji="1" lang="ja-JP" altLang="en-US"/>
          </a:p>
        </p:txBody>
      </p:sp>
    </p:spTree>
    <p:extLst>
      <p:ext uri="{BB962C8B-B14F-4D97-AF65-F5344CB8AC3E}">
        <p14:creationId xmlns:p14="http://schemas.microsoft.com/office/powerpoint/2010/main" val="3778838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2F8C1F8-8520-4A5D-AB72-E13C16C97626}" type="slidenum">
              <a:rPr kumimoji="1" lang="ja-JP" altLang="en-US" smtClean="0"/>
              <a:pPr/>
              <a:t>7</a:t>
            </a:fld>
            <a:endParaRPr kumimoji="1" lang="ja-JP" altLang="en-US"/>
          </a:p>
        </p:txBody>
      </p:sp>
    </p:spTree>
    <p:extLst>
      <p:ext uri="{BB962C8B-B14F-4D97-AF65-F5344CB8AC3E}">
        <p14:creationId xmlns:p14="http://schemas.microsoft.com/office/powerpoint/2010/main" val="790725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2F8C1F8-8520-4A5D-AB72-E13C16C97626}" type="slidenum">
              <a:rPr kumimoji="1" lang="ja-JP" altLang="en-US" smtClean="0"/>
              <a:pPr/>
              <a:t>8</a:t>
            </a:fld>
            <a:endParaRPr kumimoji="1" lang="ja-JP" altLang="en-US"/>
          </a:p>
        </p:txBody>
      </p:sp>
    </p:spTree>
    <p:extLst>
      <p:ext uri="{BB962C8B-B14F-4D97-AF65-F5344CB8AC3E}">
        <p14:creationId xmlns:p14="http://schemas.microsoft.com/office/powerpoint/2010/main" val="37197041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2F8C1F8-8520-4A5D-AB72-E13C16C97626}" type="slidenum">
              <a:rPr kumimoji="1" lang="ja-JP" altLang="en-US" smtClean="0"/>
              <a:pPr/>
              <a:t>9</a:t>
            </a:fld>
            <a:endParaRPr kumimoji="1" lang="ja-JP" altLang="en-US"/>
          </a:p>
        </p:txBody>
      </p:sp>
    </p:spTree>
    <p:extLst>
      <p:ext uri="{BB962C8B-B14F-4D97-AF65-F5344CB8AC3E}">
        <p14:creationId xmlns:p14="http://schemas.microsoft.com/office/powerpoint/2010/main" val="670442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A88AC612-8C35-42FF-87F9-2B6084C4A816}" type="datetime1">
              <a:rPr kumimoji="1" lang="ja-JP" altLang="en-US" smtClean="0"/>
              <a:pPr/>
              <a:t>2022/10/17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7D0B5E1-8C48-4CBA-B662-7D406483BCB8}"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0C03198-1FC4-4BBB-AFEA-D76BEA633388}" type="datetime1">
              <a:rPr kumimoji="1" lang="ja-JP" altLang="en-US" smtClean="0"/>
              <a:pPr/>
              <a:t>2022/10/17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7D0B5E1-8C48-4CBA-B662-7D406483BCB8}"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D73DDEA-146F-44E9-B0F3-07971A2FF071}" type="datetime1">
              <a:rPr kumimoji="1" lang="ja-JP" altLang="en-US" smtClean="0"/>
              <a:pPr/>
              <a:t>2022/10/17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7D0B5E1-8C48-4CBA-B662-7D406483BCB8}"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C532189-F0D4-43EA-B2FE-360D8C2E6E98}" type="datetime1">
              <a:rPr kumimoji="1" lang="ja-JP" altLang="en-US" smtClean="0"/>
              <a:pPr/>
              <a:t>2022/10/17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7D0B5E1-8C48-4CBA-B662-7D406483BCB8}"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535BD88C-9B33-4A21-94CB-BE4903E86304}" type="datetime1">
              <a:rPr kumimoji="1" lang="ja-JP" altLang="en-US" smtClean="0"/>
              <a:pPr/>
              <a:t>2022/10/17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7D0B5E1-8C48-4CBA-B662-7D406483BCB8}"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A7B788E-66FC-4814-BE84-D3E02D5C0F5D}" type="datetime1">
              <a:rPr kumimoji="1" lang="ja-JP" altLang="en-US" smtClean="0"/>
              <a:pPr/>
              <a:t>2022/10/17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7D0B5E1-8C48-4CBA-B662-7D406483BCB8}"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C10EEB12-DEBD-4DB6-B8B0-821EFAE0DDCC}" type="datetime1">
              <a:rPr kumimoji="1" lang="ja-JP" altLang="en-US" smtClean="0"/>
              <a:pPr/>
              <a:t>2022/10/17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B7D0B5E1-8C48-4CBA-B662-7D406483BCB8}"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04FFB16A-1F7B-4CD7-9AB9-C9FE4B78EA72}" type="datetime1">
              <a:rPr kumimoji="1" lang="ja-JP" altLang="en-US" smtClean="0"/>
              <a:pPr/>
              <a:t>2022/10/17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B7D0B5E1-8C48-4CBA-B662-7D406483BCB8}"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96E2AB6-D344-493C-8F5D-7E45B38FB1B6}" type="datetime1">
              <a:rPr kumimoji="1" lang="ja-JP" altLang="en-US" smtClean="0"/>
              <a:pPr/>
              <a:t>2022/10/17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B7D0B5E1-8C48-4CBA-B662-7D406483BCB8}"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DD7BCAC-D021-4F3E-AE6C-F79DE3643E3F}" type="datetime1">
              <a:rPr kumimoji="1" lang="ja-JP" altLang="en-US" smtClean="0"/>
              <a:pPr/>
              <a:t>2022/10/17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7D0B5E1-8C48-4CBA-B662-7D406483BCB8}"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D333C79-7FED-4782-915C-20CE228EC422}" type="datetime1">
              <a:rPr kumimoji="1" lang="ja-JP" altLang="en-US" smtClean="0"/>
              <a:pPr/>
              <a:t>2022/10/17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7D0B5E1-8C48-4CBA-B662-7D406483BCB8}"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C78A6C-62D5-4AC7-B315-A249F0537A31}" type="datetime1">
              <a:rPr kumimoji="1" lang="ja-JP" altLang="en-US" smtClean="0"/>
              <a:pPr/>
              <a:t>2022/10/17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D0B5E1-8C48-4CBA-B662-7D406483BCB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hyperlink" Target="http://www.city.osaka.lg.jp/" TargetMode="External"/><Relationship Id="rId7"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hyperlink" Target="http://www.city.osaka.lg.jp/shimin/page/0000382043.html" TargetMode="External"/><Relationship Id="rId9"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5.wmf"/><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a:xfrm>
            <a:off x="7010400" y="6492875"/>
            <a:ext cx="2133600" cy="365125"/>
          </a:xfrm>
        </p:spPr>
        <p:txBody>
          <a:bodyPr vert="horz" lIns="91440" tIns="45720" rIns="91440" bIns="45720" rtlCol="0" anchor="ctr"/>
          <a:lstStyle/>
          <a:p>
            <a:fld id="{B7D0B5E1-8C48-4CBA-B662-7D406483BCB8}" type="slidenum">
              <a:rPr lang="ja-JP" altLang="en-US" smtClean="0">
                <a:latin typeface="HG丸ｺﾞｼｯｸM-PRO" pitchFamily="50" charset="-128"/>
                <a:ea typeface="HG丸ｺﾞｼｯｸM-PRO" pitchFamily="50" charset="-128"/>
              </a:rPr>
              <a:pPr/>
              <a:t>1</a:t>
            </a:fld>
            <a:endParaRPr lang="ja-JP" altLang="en-US" dirty="0">
              <a:latin typeface="HG丸ｺﾞｼｯｸM-PRO" pitchFamily="50" charset="-128"/>
              <a:ea typeface="HG丸ｺﾞｼｯｸM-PRO" pitchFamily="50" charset="-128"/>
            </a:endParaRPr>
          </a:p>
        </p:txBody>
      </p:sp>
      <p:sp>
        <p:nvSpPr>
          <p:cNvPr id="3" name="正方形/長方形 2"/>
          <p:cNvSpPr/>
          <p:nvPr/>
        </p:nvSpPr>
        <p:spPr>
          <a:xfrm>
            <a:off x="0" y="0"/>
            <a:ext cx="9144000" cy="54868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dirty="0" smtClean="0"/>
              <a:t>３－１</a:t>
            </a:r>
            <a:r>
              <a:rPr kumimoji="1" lang="ja-JP" altLang="en-US" dirty="0" smtClean="0"/>
              <a:t>　区長による基礎自治に関する施策や事業の決定・展開</a:t>
            </a:r>
            <a:endParaRPr kumimoji="1" lang="ja-JP" altLang="en-US" dirty="0"/>
          </a:p>
        </p:txBody>
      </p:sp>
      <p:graphicFrame>
        <p:nvGraphicFramePr>
          <p:cNvPr id="4" name="図表 3"/>
          <p:cNvGraphicFramePr/>
          <p:nvPr/>
        </p:nvGraphicFramePr>
        <p:xfrm>
          <a:off x="323528" y="836712"/>
          <a:ext cx="8496944" cy="54726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星 5 4"/>
          <p:cNvSpPr/>
          <p:nvPr/>
        </p:nvSpPr>
        <p:spPr>
          <a:xfrm>
            <a:off x="323528" y="1268760"/>
            <a:ext cx="504056" cy="432048"/>
          </a:xfrm>
          <a:prstGeom prst="star5">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0"/>
            <a:ext cx="9144000" cy="54868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dirty="0" smtClean="0"/>
              <a:t>３－２　多様な人材の確保</a:t>
            </a:r>
            <a:endParaRPr lang="ja-JP" altLang="en-US" dirty="0"/>
          </a:p>
        </p:txBody>
      </p:sp>
      <p:sp>
        <p:nvSpPr>
          <p:cNvPr id="3" name="正方形/長方形 2"/>
          <p:cNvSpPr/>
          <p:nvPr/>
        </p:nvSpPr>
        <p:spPr>
          <a:xfrm>
            <a:off x="0" y="564416"/>
            <a:ext cx="9144000" cy="43204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ja-JP" altLang="en-US" dirty="0" smtClean="0"/>
              <a:t>高いマネジメント能力を持つ「公募区長」</a:t>
            </a:r>
            <a:endParaRPr kumimoji="1" lang="ja-JP" altLang="en-US" dirty="0"/>
          </a:p>
        </p:txBody>
      </p:sp>
      <p:pic>
        <p:nvPicPr>
          <p:cNvPr id="5" name="Picture 4" descr="C:\Users\i9953872\AppData\Local\Microsoft\Windows\Temporary Internet Files\Content.IE5\3D2WA882\MC900431641[1].png"/>
          <p:cNvPicPr>
            <a:picLocks noChangeAspect="1" noChangeArrowheads="1"/>
          </p:cNvPicPr>
          <p:nvPr/>
        </p:nvPicPr>
        <p:blipFill>
          <a:blip r:embed="rId3" cstate="print"/>
          <a:srcRect/>
          <a:stretch>
            <a:fillRect/>
          </a:stretch>
        </p:blipFill>
        <p:spPr bwMode="auto">
          <a:xfrm>
            <a:off x="697260" y="2434580"/>
            <a:ext cx="1714500" cy="1714500"/>
          </a:xfrm>
          <a:prstGeom prst="rect">
            <a:avLst/>
          </a:prstGeom>
          <a:ln>
            <a:noFill/>
          </a:ln>
          <a:effectLst>
            <a:outerShdw blurRad="292100" dist="139700" dir="2700000" algn="tl" rotWithShape="0">
              <a:srgbClr val="333333">
                <a:alpha val="65000"/>
              </a:srgbClr>
            </a:outerShdw>
          </a:effectLst>
          <a:scene3d>
            <a:camera prst="orthographicFront">
              <a:rot lat="0" lon="10800000" rev="0"/>
            </a:camera>
            <a:lightRig rig="threePt" dir="t"/>
          </a:scene3d>
        </p:spPr>
      </p:pic>
      <p:sp>
        <p:nvSpPr>
          <p:cNvPr id="6" name="テキスト ボックス 5"/>
          <p:cNvSpPr txBox="1"/>
          <p:nvPr/>
        </p:nvSpPr>
        <p:spPr>
          <a:xfrm>
            <a:off x="858027" y="4053590"/>
            <a:ext cx="1728192" cy="400110"/>
          </a:xfrm>
          <a:prstGeom prst="rect">
            <a:avLst/>
          </a:prstGeom>
          <a:noFill/>
        </p:spPr>
        <p:txBody>
          <a:bodyPr wrap="square" rtlCol="0">
            <a:spAutoFit/>
          </a:bodyPr>
          <a:lstStyle/>
          <a:p>
            <a:pPr algn="ctr"/>
            <a:r>
              <a:rPr kumimoji="1" lang="ja-JP" altLang="en-US" sz="2000" b="1" dirty="0" smtClean="0">
                <a:latin typeface="HG丸ｺﾞｼｯｸM-PRO" pitchFamily="50" charset="-128"/>
                <a:ea typeface="HG丸ｺﾞｼｯｸM-PRO" pitchFamily="50" charset="-128"/>
              </a:rPr>
              <a:t>区　長</a:t>
            </a:r>
            <a:endParaRPr kumimoji="1" lang="ja-JP" altLang="en-US" sz="2000" b="1" dirty="0">
              <a:latin typeface="HG丸ｺﾞｼｯｸM-PRO" pitchFamily="50" charset="-128"/>
              <a:ea typeface="HG丸ｺﾞｼｯｸM-PRO" pitchFamily="50" charset="-128"/>
            </a:endParaRPr>
          </a:p>
        </p:txBody>
      </p:sp>
      <p:sp>
        <p:nvSpPr>
          <p:cNvPr id="8" name="雲形吹き出し 7"/>
          <p:cNvSpPr/>
          <p:nvPr/>
        </p:nvSpPr>
        <p:spPr>
          <a:xfrm>
            <a:off x="251520" y="1772816"/>
            <a:ext cx="1296144" cy="576064"/>
          </a:xfrm>
          <a:prstGeom prst="cloudCallout">
            <a:avLst>
              <a:gd name="adj1" fmla="val 30253"/>
              <a:gd name="adj2" fmla="val 65237"/>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b="1" dirty="0" smtClean="0">
                <a:latin typeface="HG丸ｺﾞｼｯｸM-PRO" pitchFamily="50" charset="-128"/>
                <a:ea typeface="HG丸ｺﾞｼｯｸM-PRO" pitchFamily="50" charset="-128"/>
              </a:rPr>
              <a:t>権 限</a:t>
            </a:r>
            <a:endParaRPr kumimoji="1" lang="ja-JP" altLang="en-US" b="1" dirty="0">
              <a:latin typeface="HG丸ｺﾞｼｯｸM-PRO" pitchFamily="50" charset="-128"/>
              <a:ea typeface="HG丸ｺﾞｼｯｸM-PRO" pitchFamily="50" charset="-128"/>
            </a:endParaRPr>
          </a:p>
        </p:txBody>
      </p:sp>
      <p:sp>
        <p:nvSpPr>
          <p:cNvPr id="9" name="雲形吹き出し 8"/>
          <p:cNvSpPr/>
          <p:nvPr/>
        </p:nvSpPr>
        <p:spPr>
          <a:xfrm flipH="1">
            <a:off x="1763688" y="1732340"/>
            <a:ext cx="1296144" cy="576064"/>
          </a:xfrm>
          <a:prstGeom prst="cloudCallout">
            <a:avLst>
              <a:gd name="adj1" fmla="val 35119"/>
              <a:gd name="adj2" fmla="val 76184"/>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b="1" dirty="0" smtClean="0">
                <a:latin typeface="HG丸ｺﾞｼｯｸM-PRO" pitchFamily="50" charset="-128"/>
                <a:ea typeface="HG丸ｺﾞｼｯｸM-PRO" pitchFamily="50" charset="-128"/>
              </a:rPr>
              <a:t>責 任</a:t>
            </a:r>
            <a:endParaRPr kumimoji="1" lang="ja-JP" altLang="en-US" b="1" dirty="0">
              <a:latin typeface="HG丸ｺﾞｼｯｸM-PRO" pitchFamily="50" charset="-128"/>
              <a:ea typeface="HG丸ｺﾞｼｯｸM-PRO" pitchFamily="50" charset="-128"/>
            </a:endParaRPr>
          </a:p>
        </p:txBody>
      </p:sp>
      <p:sp>
        <p:nvSpPr>
          <p:cNvPr id="29" name="雲形吹き出し 28"/>
          <p:cNvSpPr/>
          <p:nvPr/>
        </p:nvSpPr>
        <p:spPr>
          <a:xfrm>
            <a:off x="323528" y="1196752"/>
            <a:ext cx="2808312" cy="504056"/>
          </a:xfrm>
          <a:prstGeom prst="cloudCallout">
            <a:avLst>
              <a:gd name="adj1" fmla="val -4060"/>
              <a:gd name="adj2" fmla="val 166948"/>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600" b="1" dirty="0" smtClean="0">
                <a:latin typeface="HG丸ｺﾞｼｯｸM-PRO" pitchFamily="50" charset="-128"/>
                <a:ea typeface="HG丸ｺﾞｼｯｸM-PRO" pitchFamily="50" charset="-128"/>
              </a:rPr>
              <a:t>局長より上の立場</a:t>
            </a:r>
            <a:endParaRPr kumimoji="1" lang="ja-JP" altLang="en-US" sz="1600" b="1" dirty="0">
              <a:latin typeface="HG丸ｺﾞｼｯｸM-PRO" pitchFamily="50" charset="-128"/>
              <a:ea typeface="HG丸ｺﾞｼｯｸM-PRO" pitchFamily="50" charset="-128"/>
            </a:endParaRPr>
          </a:p>
        </p:txBody>
      </p:sp>
      <p:sp>
        <p:nvSpPr>
          <p:cNvPr id="33" name="ストライプ矢印 32"/>
          <p:cNvSpPr/>
          <p:nvPr/>
        </p:nvSpPr>
        <p:spPr>
          <a:xfrm>
            <a:off x="395536" y="5733256"/>
            <a:ext cx="432048" cy="504056"/>
          </a:xfrm>
          <a:prstGeom prst="stripedRigh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a:p>
        </p:txBody>
      </p:sp>
      <p:sp>
        <p:nvSpPr>
          <p:cNvPr id="35" name="正方形/長方形 34"/>
          <p:cNvSpPr/>
          <p:nvPr/>
        </p:nvSpPr>
        <p:spPr>
          <a:xfrm>
            <a:off x="827584" y="5708546"/>
            <a:ext cx="7992888" cy="52322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kumimoji="1" lang="ja-JP" altLang="en-US" sz="2800" b="1" u="heavy"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幅広い年齢層</a:t>
            </a:r>
            <a:r>
              <a:rPr kumimoji="1" lang="ja-JP" altLang="en-US" sz="28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から</a:t>
            </a:r>
            <a:r>
              <a:rPr kumimoji="1" lang="ja-JP" altLang="en-US" sz="2800" b="1" u="heavy"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多彩な顔ぶれ</a:t>
            </a:r>
            <a:r>
              <a:rPr kumimoji="1" lang="ja-JP" altLang="en-US" sz="28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の公募区長が誕生</a:t>
            </a:r>
            <a:endParaRPr lang="ja-JP" altLang="en-US" sz="28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17" name="スライド番号プレースホルダ 16"/>
          <p:cNvSpPr>
            <a:spLocks noGrp="1"/>
          </p:cNvSpPr>
          <p:nvPr>
            <p:ph type="sldNum" sz="quarter" idx="12"/>
          </p:nvPr>
        </p:nvSpPr>
        <p:spPr>
          <a:xfrm>
            <a:off x="7010400" y="6492875"/>
            <a:ext cx="2133600" cy="365125"/>
          </a:xfrm>
        </p:spPr>
        <p:txBody>
          <a:bodyPr/>
          <a:lstStyle/>
          <a:p>
            <a:fld id="{B7D0B5E1-8C48-4CBA-B662-7D406483BCB8}" type="slidenum">
              <a:rPr kumimoji="1" lang="ja-JP" altLang="en-US" smtClean="0">
                <a:latin typeface="HG丸ｺﾞｼｯｸM-PRO" pitchFamily="50" charset="-128"/>
                <a:ea typeface="HG丸ｺﾞｼｯｸM-PRO" pitchFamily="50" charset="-128"/>
              </a:rPr>
              <a:pPr/>
              <a:t>10</a:t>
            </a:fld>
            <a:endParaRPr kumimoji="1" lang="ja-JP" altLang="en-US" dirty="0">
              <a:latin typeface="HG丸ｺﾞｼｯｸM-PRO" pitchFamily="50" charset="-128"/>
              <a:ea typeface="HG丸ｺﾞｼｯｸM-PRO" pitchFamily="50" charset="-128"/>
            </a:endParaRPr>
          </a:p>
        </p:txBody>
      </p:sp>
      <p:sp>
        <p:nvSpPr>
          <p:cNvPr id="18" name="角丸四角形 17"/>
          <p:cNvSpPr/>
          <p:nvPr/>
        </p:nvSpPr>
        <p:spPr>
          <a:xfrm>
            <a:off x="3203848" y="1556792"/>
            <a:ext cx="5760640" cy="2808312"/>
          </a:xfrm>
          <a:prstGeom prst="roundRect">
            <a:avLst>
              <a:gd name="adj" fmla="val 6296"/>
            </a:avLst>
          </a:prstGeom>
        </p:spPr>
        <p:style>
          <a:lnRef idx="1">
            <a:schemeClr val="accent3"/>
          </a:lnRef>
          <a:fillRef idx="2">
            <a:schemeClr val="accent3"/>
          </a:fillRef>
          <a:effectRef idx="1">
            <a:schemeClr val="accent3"/>
          </a:effectRef>
          <a:fontRef idx="minor">
            <a:schemeClr val="dk1"/>
          </a:fontRef>
        </p:style>
        <p:txBody>
          <a:bodyPr rtlCol="0" anchor="ctr"/>
          <a:lstStyle/>
          <a:p>
            <a:r>
              <a:rPr lang="ja-JP" altLang="en-US" dirty="0" smtClean="0"/>
              <a:t>　「</a:t>
            </a:r>
            <a:r>
              <a:rPr lang="ja-JP" altLang="en-US" sz="2100" b="1" dirty="0" smtClean="0"/>
              <a:t>市長の代わり</a:t>
            </a:r>
            <a:r>
              <a:rPr lang="ja-JP" altLang="en-US" dirty="0" smtClean="0"/>
              <a:t>」</a:t>
            </a:r>
            <a:r>
              <a:rPr lang="ja-JP" altLang="en-US" dirty="0" smtClean="0">
                <a:solidFill>
                  <a:schemeClr val="tx1"/>
                </a:solidFill>
              </a:rPr>
              <a:t>と</a:t>
            </a:r>
            <a:r>
              <a:rPr lang="ja-JP" altLang="en-US" dirty="0" smtClean="0"/>
              <a:t>して、</a:t>
            </a:r>
            <a:endParaRPr lang="en-US" altLang="ja-JP" dirty="0" smtClean="0"/>
          </a:p>
          <a:p>
            <a:endParaRPr lang="en-US" altLang="ja-JP" dirty="0" smtClean="0"/>
          </a:p>
          <a:p>
            <a:r>
              <a:rPr lang="ja-JP" altLang="en-US" dirty="0" smtClean="0"/>
              <a:t>大きな権限と責任を有した基礎自治業務の実質的責任者とするため、</a:t>
            </a:r>
            <a:endParaRPr lang="en-US" altLang="ja-JP" dirty="0" smtClean="0"/>
          </a:p>
          <a:p>
            <a:r>
              <a:rPr lang="ja-JP" altLang="en-US" dirty="0" smtClean="0"/>
              <a:t>　・</a:t>
            </a:r>
            <a:r>
              <a:rPr lang="ja-JP" altLang="en-US" b="1" u="sng" dirty="0" smtClean="0"/>
              <a:t>高いマネジメント能力</a:t>
            </a:r>
            <a:r>
              <a:rPr lang="ja-JP" altLang="en-US" dirty="0" smtClean="0"/>
              <a:t>を持ち、</a:t>
            </a:r>
            <a:endParaRPr lang="en-US" altLang="ja-JP" dirty="0" smtClean="0"/>
          </a:p>
          <a:p>
            <a:r>
              <a:rPr lang="ja-JP" altLang="en-US" dirty="0" smtClean="0"/>
              <a:t>　・</a:t>
            </a:r>
            <a:r>
              <a:rPr lang="ja-JP" altLang="en-US" b="1" u="sng" dirty="0" smtClean="0"/>
              <a:t>地域・組織課題の解決や新たなビジョンに取り組める</a:t>
            </a:r>
            <a:endParaRPr lang="en-US" altLang="ja-JP" b="1" u="sng" dirty="0" smtClean="0"/>
          </a:p>
          <a:p>
            <a:r>
              <a:rPr lang="ja-JP" altLang="en-US" dirty="0" smtClean="0"/>
              <a:t>　　</a:t>
            </a:r>
            <a:r>
              <a:rPr lang="ja-JP" altLang="en-US" b="1" u="sng" dirty="0" smtClean="0"/>
              <a:t>人材</a:t>
            </a:r>
            <a:endParaRPr lang="en-US" altLang="ja-JP" b="1" u="sng" dirty="0" smtClean="0"/>
          </a:p>
          <a:p>
            <a:r>
              <a:rPr lang="ja-JP" altLang="en-US" dirty="0" smtClean="0"/>
              <a:t>を内外問わず広く公募</a:t>
            </a:r>
            <a:r>
              <a:rPr lang="ja-JP" altLang="en-US" dirty="0" smtClean="0">
                <a:solidFill>
                  <a:schemeClr val="tx1"/>
                </a:solidFill>
                <a:latin typeface="+mj-ea"/>
              </a:rPr>
              <a:t>（平成</a:t>
            </a:r>
            <a:r>
              <a:rPr lang="en-US" altLang="ja-JP" dirty="0" smtClean="0">
                <a:solidFill>
                  <a:schemeClr val="tx1"/>
                </a:solidFill>
                <a:latin typeface="+mj-ea"/>
              </a:rPr>
              <a:t>24</a:t>
            </a:r>
            <a:r>
              <a:rPr lang="ja-JP" altLang="en-US" dirty="0" smtClean="0">
                <a:solidFill>
                  <a:schemeClr val="tx1"/>
                </a:solidFill>
                <a:latin typeface="+mj-ea"/>
              </a:rPr>
              <a:t>年</a:t>
            </a:r>
            <a:r>
              <a:rPr lang="en-US" altLang="ja-JP" dirty="0" smtClean="0">
                <a:solidFill>
                  <a:schemeClr val="tx1"/>
                </a:solidFill>
                <a:latin typeface="+mj-ea"/>
              </a:rPr>
              <a:t>8</a:t>
            </a:r>
            <a:r>
              <a:rPr lang="ja-JP" altLang="en-US" dirty="0" smtClean="0">
                <a:solidFill>
                  <a:schemeClr val="tx1"/>
                </a:solidFill>
                <a:latin typeface="+mj-ea"/>
              </a:rPr>
              <a:t>月から平成</a:t>
            </a:r>
            <a:r>
              <a:rPr lang="en-US" altLang="ja-JP" dirty="0" smtClean="0">
                <a:solidFill>
                  <a:schemeClr val="tx1"/>
                </a:solidFill>
                <a:latin typeface="+mj-ea"/>
              </a:rPr>
              <a:t>28</a:t>
            </a:r>
            <a:r>
              <a:rPr lang="ja-JP" altLang="en-US" dirty="0" smtClean="0">
                <a:solidFill>
                  <a:schemeClr val="tx1"/>
                </a:solidFill>
                <a:latin typeface="+mj-ea"/>
              </a:rPr>
              <a:t>年</a:t>
            </a:r>
            <a:r>
              <a:rPr lang="en-US" altLang="ja-JP" dirty="0" smtClean="0">
                <a:solidFill>
                  <a:schemeClr val="tx1"/>
                </a:solidFill>
                <a:latin typeface="+mj-ea"/>
              </a:rPr>
              <a:t>3</a:t>
            </a:r>
            <a:r>
              <a:rPr lang="ja-JP" altLang="en-US" dirty="0" smtClean="0">
                <a:solidFill>
                  <a:schemeClr val="tx1"/>
                </a:solidFill>
                <a:latin typeface="+mj-ea"/>
              </a:rPr>
              <a:t>月までの任期制）</a:t>
            </a:r>
            <a:endParaRPr lang="ja-JP" altLang="en-US" dirty="0" smtClean="0"/>
          </a:p>
        </p:txBody>
      </p:sp>
      <p:sp>
        <p:nvSpPr>
          <p:cNvPr id="19" name="角丸四角形吹き出し 18"/>
          <p:cNvSpPr/>
          <p:nvPr/>
        </p:nvSpPr>
        <p:spPr>
          <a:xfrm>
            <a:off x="1043608" y="4867038"/>
            <a:ext cx="1728192" cy="504056"/>
          </a:xfrm>
          <a:prstGeom prst="wedgeRoundRectCallout">
            <a:avLst>
              <a:gd name="adj1" fmla="val 32077"/>
              <a:gd name="adj2" fmla="val 100034"/>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200" dirty="0" smtClean="0">
                <a:latin typeface="HG丸ｺﾞｼｯｸM-PRO" pitchFamily="50" charset="-128"/>
                <a:ea typeface="HG丸ｺﾞｼｯｸM-PRO" pitchFamily="50" charset="-128"/>
              </a:rPr>
              <a:t>２０～６０歳代</a:t>
            </a:r>
            <a:endParaRPr lang="ja-JP" altLang="en-US" sz="1200" dirty="0">
              <a:latin typeface="HG丸ｺﾞｼｯｸM-PRO" pitchFamily="50" charset="-128"/>
              <a:ea typeface="HG丸ｺﾞｼｯｸM-PRO" pitchFamily="50" charset="-128"/>
            </a:endParaRPr>
          </a:p>
        </p:txBody>
      </p:sp>
      <p:sp>
        <p:nvSpPr>
          <p:cNvPr id="21" name="角丸四角形吹き出し 20"/>
          <p:cNvSpPr/>
          <p:nvPr/>
        </p:nvSpPr>
        <p:spPr>
          <a:xfrm>
            <a:off x="3707904" y="4882804"/>
            <a:ext cx="4752528" cy="504056"/>
          </a:xfrm>
          <a:prstGeom prst="wedgeRoundRectCallout">
            <a:avLst>
              <a:gd name="adj1" fmla="val -35263"/>
              <a:gd name="adj2" fmla="val 106289"/>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r>
              <a:rPr lang="ja-JP" altLang="en-US" sz="1200" dirty="0" smtClean="0">
                <a:latin typeface="HG丸ｺﾞｼｯｸM-PRO" pitchFamily="50" charset="-128"/>
                <a:ea typeface="HG丸ｺﾞｼｯｸM-PRO" pitchFamily="50" charset="-128"/>
              </a:rPr>
              <a:t>経営者・役員、民間企業従事者（海外勤務者含む）、マスコミ、コンサルタント、元自治体首長、自治体職員、市職員</a:t>
            </a:r>
            <a:endParaRPr lang="ja-JP" altLang="en-US" sz="1200" dirty="0">
              <a:latin typeface="HG丸ｺﾞｼｯｸM-PRO" pitchFamily="50" charset="-128"/>
              <a:ea typeface="HG丸ｺﾞｼｯｸM-PRO" pitchFamily="50"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a:xfrm>
            <a:off x="7010400" y="6492875"/>
            <a:ext cx="2133600" cy="365125"/>
          </a:xfrm>
        </p:spPr>
        <p:txBody>
          <a:bodyPr vert="horz" lIns="91440" tIns="45720" rIns="91440" bIns="45720" rtlCol="0" anchor="ctr"/>
          <a:lstStyle/>
          <a:p>
            <a:fld id="{B7D0B5E1-8C48-4CBA-B662-7D406483BCB8}" type="slidenum">
              <a:rPr lang="ja-JP" altLang="en-US" smtClean="0">
                <a:latin typeface="HG丸ｺﾞｼｯｸM-PRO" pitchFamily="50" charset="-128"/>
                <a:ea typeface="HG丸ｺﾞｼｯｸM-PRO" pitchFamily="50" charset="-128"/>
              </a:rPr>
              <a:pPr/>
              <a:t>11</a:t>
            </a:fld>
            <a:endParaRPr lang="ja-JP" altLang="en-US" dirty="0">
              <a:latin typeface="HG丸ｺﾞｼｯｸM-PRO" pitchFamily="50" charset="-128"/>
              <a:ea typeface="HG丸ｺﾞｼｯｸM-PRO" pitchFamily="50" charset="-128"/>
            </a:endParaRPr>
          </a:p>
        </p:txBody>
      </p:sp>
      <p:sp>
        <p:nvSpPr>
          <p:cNvPr id="3" name="正方形/長方形 2"/>
          <p:cNvSpPr/>
          <p:nvPr/>
        </p:nvSpPr>
        <p:spPr>
          <a:xfrm>
            <a:off x="0" y="0"/>
            <a:ext cx="9144000" cy="54868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dirty="0" smtClean="0"/>
              <a:t>３－３</a:t>
            </a:r>
            <a:r>
              <a:rPr kumimoji="1" lang="ja-JP" altLang="en-US" dirty="0" smtClean="0"/>
              <a:t>　区民参画の仕組みの充実強化</a:t>
            </a:r>
            <a:endParaRPr kumimoji="1" lang="ja-JP" altLang="en-US" dirty="0"/>
          </a:p>
        </p:txBody>
      </p:sp>
      <p:graphicFrame>
        <p:nvGraphicFramePr>
          <p:cNvPr id="4" name="図表 3"/>
          <p:cNvGraphicFramePr/>
          <p:nvPr/>
        </p:nvGraphicFramePr>
        <p:xfrm>
          <a:off x="323528" y="836712"/>
          <a:ext cx="8496944" cy="54726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星 5 5"/>
          <p:cNvSpPr/>
          <p:nvPr/>
        </p:nvSpPr>
        <p:spPr>
          <a:xfrm>
            <a:off x="323528" y="1916832"/>
            <a:ext cx="504056" cy="432048"/>
          </a:xfrm>
          <a:prstGeom prst="star5">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下矢印 29"/>
          <p:cNvSpPr/>
          <p:nvPr/>
        </p:nvSpPr>
        <p:spPr>
          <a:xfrm>
            <a:off x="5580112" y="4941168"/>
            <a:ext cx="648072" cy="720080"/>
          </a:xfrm>
          <a:prstGeom prst="down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kumimoji="1" lang="ja-JP" altLang="en-US"/>
          </a:p>
        </p:txBody>
      </p:sp>
      <p:cxnSp>
        <p:nvCxnSpPr>
          <p:cNvPr id="36" name="直線コネクタ 35"/>
          <p:cNvCxnSpPr/>
          <p:nvPr/>
        </p:nvCxnSpPr>
        <p:spPr>
          <a:xfrm>
            <a:off x="361950" y="4590678"/>
            <a:ext cx="0" cy="85303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0" y="0"/>
            <a:ext cx="9144000" cy="54868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dirty="0" smtClean="0"/>
              <a:t>３－３</a:t>
            </a:r>
            <a:r>
              <a:rPr kumimoji="1" lang="ja-JP" altLang="en-US" dirty="0" smtClean="0"/>
              <a:t>　区民参画の仕組みの充実強化</a:t>
            </a:r>
            <a:endParaRPr kumimoji="1" lang="ja-JP" altLang="en-US" dirty="0"/>
          </a:p>
        </p:txBody>
      </p:sp>
      <p:sp>
        <p:nvSpPr>
          <p:cNvPr id="13" name="スライド番号プレースホルダ 12"/>
          <p:cNvSpPr>
            <a:spLocks noGrp="1"/>
          </p:cNvSpPr>
          <p:nvPr>
            <p:ph type="sldNum" sz="quarter" idx="12"/>
          </p:nvPr>
        </p:nvSpPr>
        <p:spPr>
          <a:xfrm>
            <a:off x="7010400" y="6492875"/>
            <a:ext cx="2133600" cy="365125"/>
          </a:xfrm>
        </p:spPr>
        <p:txBody>
          <a:bodyPr/>
          <a:lstStyle/>
          <a:p>
            <a:fld id="{B7D0B5E1-8C48-4CBA-B662-7D406483BCB8}" type="slidenum">
              <a:rPr kumimoji="1" lang="ja-JP" altLang="en-US" smtClean="0">
                <a:latin typeface="HG丸ｺﾞｼｯｸM-PRO" pitchFamily="50" charset="-128"/>
                <a:ea typeface="HG丸ｺﾞｼｯｸM-PRO" pitchFamily="50" charset="-128"/>
              </a:rPr>
              <a:pPr/>
              <a:t>12</a:t>
            </a:fld>
            <a:endParaRPr kumimoji="1" lang="ja-JP" altLang="en-US" dirty="0">
              <a:latin typeface="HG丸ｺﾞｼｯｸM-PRO" pitchFamily="50" charset="-128"/>
              <a:ea typeface="HG丸ｺﾞｼｯｸM-PRO" pitchFamily="50" charset="-128"/>
            </a:endParaRPr>
          </a:p>
        </p:txBody>
      </p:sp>
      <p:sp>
        <p:nvSpPr>
          <p:cNvPr id="5" name="正方形/長方形 4"/>
          <p:cNvSpPr/>
          <p:nvPr/>
        </p:nvSpPr>
        <p:spPr>
          <a:xfrm>
            <a:off x="0" y="564416"/>
            <a:ext cx="9144000" cy="43204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ja-JP" altLang="en-US" dirty="0" smtClean="0"/>
              <a:t>３－３－１　区政会議の機能強化　－根拠規定の条例化</a:t>
            </a:r>
            <a:r>
              <a:rPr lang="en-US" altLang="ja-JP" dirty="0" smtClean="0"/>
              <a:t>―</a:t>
            </a:r>
          </a:p>
        </p:txBody>
      </p:sp>
      <p:sp>
        <p:nvSpPr>
          <p:cNvPr id="14" name="正方形/長方形 13"/>
          <p:cNvSpPr/>
          <p:nvPr/>
        </p:nvSpPr>
        <p:spPr>
          <a:xfrm>
            <a:off x="179512" y="1340768"/>
            <a:ext cx="2736304" cy="3600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200" dirty="0" smtClean="0"/>
          </a:p>
          <a:p>
            <a:endParaRPr lang="en-US" altLang="ja-JP" sz="1200" dirty="0" smtClean="0"/>
          </a:p>
          <a:p>
            <a:endParaRPr lang="en-US" altLang="ja-JP" sz="1200" dirty="0" smtClean="0">
              <a:solidFill>
                <a:schemeClr val="tx1"/>
              </a:solidFill>
            </a:endParaRPr>
          </a:p>
          <a:p>
            <a:endParaRPr kumimoji="1" lang="en-US" altLang="ja-JP" sz="1400" b="1" dirty="0" smtClean="0">
              <a:solidFill>
                <a:schemeClr val="tx1"/>
              </a:solidFill>
            </a:endParaRPr>
          </a:p>
          <a:p>
            <a:r>
              <a:rPr kumimoji="1" lang="ja-JP" altLang="en-US" sz="1600" b="1" dirty="0" smtClean="0">
                <a:solidFill>
                  <a:schemeClr val="tx1"/>
                </a:solidFill>
              </a:rPr>
              <a:t>・市規則を根拠とし、市会は</a:t>
            </a:r>
            <a:endParaRPr kumimoji="1" lang="en-US" altLang="ja-JP" sz="1600" b="1" dirty="0" smtClean="0">
              <a:solidFill>
                <a:schemeClr val="tx1"/>
              </a:solidFill>
            </a:endParaRPr>
          </a:p>
          <a:p>
            <a:r>
              <a:rPr lang="ja-JP" altLang="en-US" sz="1600" b="1" dirty="0" smtClean="0">
                <a:solidFill>
                  <a:schemeClr val="tx1"/>
                </a:solidFill>
              </a:rPr>
              <a:t>　</a:t>
            </a:r>
            <a:r>
              <a:rPr kumimoji="1" lang="ja-JP" altLang="en-US" sz="1600" b="1" dirty="0" smtClean="0">
                <a:solidFill>
                  <a:schemeClr val="tx1"/>
                </a:solidFill>
              </a:rPr>
              <a:t>区政会議の運営予算を承</a:t>
            </a:r>
            <a:endParaRPr kumimoji="1" lang="en-US" altLang="ja-JP" sz="1600" b="1" dirty="0" smtClean="0">
              <a:solidFill>
                <a:schemeClr val="tx1"/>
              </a:solidFill>
            </a:endParaRPr>
          </a:p>
          <a:p>
            <a:r>
              <a:rPr lang="ja-JP" altLang="en-US" sz="1600" b="1" dirty="0" smtClean="0">
                <a:solidFill>
                  <a:schemeClr val="tx1"/>
                </a:solidFill>
              </a:rPr>
              <a:t>　</a:t>
            </a:r>
            <a:r>
              <a:rPr kumimoji="1" lang="ja-JP" altLang="en-US" sz="1600" b="1" dirty="0" smtClean="0">
                <a:solidFill>
                  <a:schemeClr val="tx1"/>
                </a:solidFill>
              </a:rPr>
              <a:t>認したのみ。</a:t>
            </a:r>
            <a:endParaRPr kumimoji="1" lang="en-US" altLang="ja-JP" sz="1600" b="1" dirty="0" smtClean="0">
              <a:solidFill>
                <a:schemeClr val="tx1"/>
              </a:solidFill>
            </a:endParaRPr>
          </a:p>
          <a:p>
            <a:endParaRPr lang="en-US" altLang="ja-JP" sz="1600" b="1" dirty="0" smtClean="0">
              <a:solidFill>
                <a:schemeClr val="tx1"/>
              </a:solidFill>
            </a:endParaRPr>
          </a:p>
          <a:p>
            <a:r>
              <a:rPr lang="ja-JP" altLang="en-US" sz="1600" b="1" dirty="0" smtClean="0">
                <a:solidFill>
                  <a:schemeClr val="tx1"/>
                </a:solidFill>
              </a:rPr>
              <a:t>・意見を聴取する事項に</a:t>
            </a:r>
            <a:r>
              <a:rPr lang="ja-JP" altLang="en-US" sz="1600" b="1" dirty="0" err="1" smtClean="0">
                <a:solidFill>
                  <a:schemeClr val="tx1"/>
                </a:solidFill>
              </a:rPr>
              <a:t>つ</a:t>
            </a:r>
            <a:endParaRPr lang="en-US" altLang="ja-JP" sz="1600" b="1" dirty="0" smtClean="0">
              <a:solidFill>
                <a:schemeClr val="tx1"/>
              </a:solidFill>
            </a:endParaRPr>
          </a:p>
          <a:p>
            <a:r>
              <a:rPr lang="ja-JP" altLang="en-US" sz="1600" b="1" dirty="0" smtClean="0">
                <a:solidFill>
                  <a:schemeClr val="tx1"/>
                </a:solidFill>
              </a:rPr>
              <a:t>　いての具体的な定めが</a:t>
            </a:r>
            <a:r>
              <a:rPr lang="ja-JP" altLang="en-US" sz="1600" b="1" dirty="0" err="1" smtClean="0">
                <a:solidFill>
                  <a:schemeClr val="tx1"/>
                </a:solidFill>
              </a:rPr>
              <a:t>な</a:t>
            </a:r>
            <a:endParaRPr lang="en-US" altLang="ja-JP" sz="1600" b="1" dirty="0" smtClean="0">
              <a:solidFill>
                <a:schemeClr val="tx1"/>
              </a:solidFill>
            </a:endParaRPr>
          </a:p>
          <a:p>
            <a:r>
              <a:rPr lang="ja-JP" altLang="en-US" sz="1600" b="1" dirty="0" smtClean="0">
                <a:solidFill>
                  <a:schemeClr val="tx1"/>
                </a:solidFill>
              </a:rPr>
              <a:t>　い。</a:t>
            </a:r>
            <a:endParaRPr kumimoji="1" lang="ja-JP" altLang="en-US" sz="1600" b="1" dirty="0">
              <a:solidFill>
                <a:schemeClr val="tx1"/>
              </a:solidFill>
            </a:endParaRPr>
          </a:p>
        </p:txBody>
      </p:sp>
      <p:sp>
        <p:nvSpPr>
          <p:cNvPr id="12" name="角丸四角形 11"/>
          <p:cNvSpPr/>
          <p:nvPr/>
        </p:nvSpPr>
        <p:spPr>
          <a:xfrm>
            <a:off x="288032" y="1084268"/>
            <a:ext cx="2195736" cy="57606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kumimoji="1" lang="ja-JP" altLang="en-US" b="1" dirty="0" smtClean="0">
                <a:solidFill>
                  <a:schemeClr val="tx1"/>
                </a:solidFill>
                <a:latin typeface="HG丸ｺﾞｼｯｸM-PRO" pitchFamily="50" charset="-128"/>
                <a:ea typeface="HG丸ｺﾞｼｯｸM-PRO" pitchFamily="50" charset="-128"/>
              </a:rPr>
              <a:t>従来の区政会議</a:t>
            </a:r>
            <a:endParaRPr kumimoji="1" lang="en-US" altLang="ja-JP" b="1" dirty="0" smtClean="0">
              <a:solidFill>
                <a:schemeClr val="tx1"/>
              </a:solidFill>
              <a:latin typeface="HG丸ｺﾞｼｯｸM-PRO" pitchFamily="50" charset="-128"/>
              <a:ea typeface="HG丸ｺﾞｼｯｸM-PRO" pitchFamily="50" charset="-128"/>
            </a:endParaRPr>
          </a:p>
          <a:p>
            <a:pPr algn="ctr"/>
            <a:r>
              <a:rPr lang="ja-JP" altLang="en-US" sz="1400" b="1" dirty="0" smtClean="0">
                <a:solidFill>
                  <a:schemeClr val="tx1"/>
                </a:solidFill>
                <a:latin typeface="HG丸ｺﾞｼｯｸM-PRO" pitchFamily="50" charset="-128"/>
                <a:ea typeface="HG丸ｺﾞｼｯｸM-PRO" pitchFamily="50" charset="-128"/>
              </a:rPr>
              <a:t>（</a:t>
            </a:r>
            <a:r>
              <a:rPr lang="en-US" altLang="ja-JP" sz="1400" b="1" dirty="0" smtClean="0">
                <a:solidFill>
                  <a:schemeClr val="tx1"/>
                </a:solidFill>
                <a:latin typeface="HG丸ｺﾞｼｯｸM-PRO" pitchFamily="50" charset="-128"/>
                <a:ea typeface="HG丸ｺﾞｼｯｸM-PRO" pitchFamily="50" charset="-128"/>
              </a:rPr>
              <a:t>H23</a:t>
            </a:r>
            <a:r>
              <a:rPr lang="ja-JP" altLang="en-US" sz="1400" b="1" dirty="0" smtClean="0">
                <a:solidFill>
                  <a:schemeClr val="tx1"/>
                </a:solidFill>
                <a:latin typeface="HG丸ｺﾞｼｯｸM-PRO" pitchFamily="50" charset="-128"/>
                <a:ea typeface="HG丸ｺﾞｼｯｸM-PRO" pitchFamily="50" charset="-128"/>
              </a:rPr>
              <a:t>～）</a:t>
            </a:r>
            <a:endParaRPr kumimoji="1" lang="ja-JP" altLang="en-US" sz="1400" b="1" dirty="0">
              <a:solidFill>
                <a:schemeClr val="tx1"/>
              </a:solidFill>
              <a:latin typeface="HG丸ｺﾞｼｯｸM-PRO" pitchFamily="50" charset="-128"/>
              <a:ea typeface="HG丸ｺﾞｼｯｸM-PRO" pitchFamily="50" charset="-128"/>
            </a:endParaRPr>
          </a:p>
        </p:txBody>
      </p:sp>
      <p:sp>
        <p:nvSpPr>
          <p:cNvPr id="17" name="正方形/長方形 16"/>
          <p:cNvSpPr/>
          <p:nvPr/>
        </p:nvSpPr>
        <p:spPr>
          <a:xfrm>
            <a:off x="3131840" y="1335508"/>
            <a:ext cx="5616624" cy="36056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200" dirty="0" smtClean="0">
              <a:solidFill>
                <a:schemeClr val="tx1"/>
              </a:solidFill>
            </a:endParaRPr>
          </a:p>
          <a:p>
            <a:endParaRPr lang="en-US" altLang="ja-JP" sz="1200" dirty="0" smtClean="0">
              <a:solidFill>
                <a:schemeClr val="tx1"/>
              </a:solidFill>
            </a:endParaRPr>
          </a:p>
          <a:p>
            <a:pPr algn="ctr"/>
            <a:r>
              <a:rPr kumimoji="1" lang="ja-JP" altLang="en-US" sz="2400" b="1" u="sng" dirty="0" smtClean="0">
                <a:solidFill>
                  <a:schemeClr val="tx1"/>
                </a:solidFill>
              </a:rPr>
              <a:t>「区地域協議会」の大阪市版</a:t>
            </a:r>
            <a:endParaRPr kumimoji="1" lang="en-US" altLang="ja-JP" sz="2400" b="1" u="sng" dirty="0" smtClean="0">
              <a:solidFill>
                <a:schemeClr val="tx1"/>
              </a:solidFill>
            </a:endParaRPr>
          </a:p>
          <a:p>
            <a:endParaRPr lang="en-US" altLang="ja-JP" sz="1200" dirty="0" smtClean="0">
              <a:solidFill>
                <a:schemeClr val="tx1"/>
              </a:solidFill>
            </a:endParaRPr>
          </a:p>
          <a:p>
            <a:r>
              <a:rPr lang="ja-JP" altLang="en-US" sz="1600" b="1" dirty="0" smtClean="0">
                <a:solidFill>
                  <a:schemeClr val="tx1"/>
                </a:solidFill>
                <a:latin typeface="+mn-ea"/>
              </a:rPr>
              <a:t>●</a:t>
            </a:r>
            <a:r>
              <a:rPr lang="ja-JP" altLang="en-US" sz="2000" b="1" dirty="0" smtClean="0">
                <a:solidFill>
                  <a:schemeClr val="tx1"/>
                </a:solidFill>
                <a:latin typeface="+mn-ea"/>
              </a:rPr>
              <a:t>　根拠規範の条例化 </a:t>
            </a:r>
            <a:endParaRPr lang="en-US" altLang="ja-JP" sz="2000" b="1" dirty="0" smtClean="0">
              <a:solidFill>
                <a:schemeClr val="tx1"/>
              </a:solidFill>
              <a:latin typeface="+mn-ea"/>
            </a:endParaRPr>
          </a:p>
          <a:p>
            <a:pPr>
              <a:lnSpc>
                <a:spcPts val="1000"/>
              </a:lnSpc>
            </a:pPr>
            <a:endParaRPr lang="en-US" altLang="ja-JP" sz="1600" b="1" dirty="0" smtClean="0">
              <a:solidFill>
                <a:schemeClr val="tx1"/>
              </a:solidFill>
            </a:endParaRPr>
          </a:p>
          <a:p>
            <a:r>
              <a:rPr lang="ja-JP" altLang="en-US" sz="1600" b="1" dirty="0" smtClean="0">
                <a:solidFill>
                  <a:schemeClr val="tx1"/>
                </a:solidFill>
              </a:rPr>
              <a:t>●</a:t>
            </a:r>
            <a:r>
              <a:rPr lang="ja-JP" altLang="en-US" sz="2000" b="1" dirty="0" smtClean="0">
                <a:solidFill>
                  <a:schemeClr val="tx1"/>
                </a:solidFill>
              </a:rPr>
              <a:t>　構成員の拡大</a:t>
            </a:r>
            <a:endParaRPr lang="en-US" altLang="ja-JP" sz="2000" b="1" dirty="0" smtClean="0">
              <a:solidFill>
                <a:schemeClr val="tx1"/>
              </a:solidFill>
            </a:endParaRPr>
          </a:p>
          <a:p>
            <a:pPr marL="447675" indent="-447675"/>
            <a:r>
              <a:rPr lang="ja-JP" altLang="en-US" sz="1600" b="1" dirty="0" smtClean="0">
                <a:solidFill>
                  <a:schemeClr val="tx1"/>
                </a:solidFill>
              </a:rPr>
              <a:t>　　</a:t>
            </a:r>
            <a:r>
              <a:rPr lang="ja-JP" altLang="en-US" sz="1600" dirty="0" smtClean="0">
                <a:solidFill>
                  <a:schemeClr val="tx1"/>
                </a:solidFill>
              </a:rPr>
              <a:t>○　圏域の中心都市で昼間流入者が多い市の特性を踏まえ、　　　区の住民のほか、在勤･在学者等も構成員となることを可能とする</a:t>
            </a:r>
            <a:endParaRPr lang="en-US" altLang="ja-JP" sz="1600" dirty="0" smtClean="0">
              <a:solidFill>
                <a:schemeClr val="tx1"/>
              </a:solidFill>
            </a:endParaRPr>
          </a:p>
          <a:p>
            <a:r>
              <a:rPr lang="ja-JP" altLang="en-US" sz="1600" b="1" dirty="0" smtClean="0">
                <a:solidFill>
                  <a:schemeClr val="tx1"/>
                </a:solidFill>
              </a:rPr>
              <a:t>●</a:t>
            </a:r>
            <a:r>
              <a:rPr lang="ja-JP" altLang="en-US" sz="2000" b="1" dirty="0" smtClean="0">
                <a:solidFill>
                  <a:schemeClr val="tx1"/>
                </a:solidFill>
              </a:rPr>
              <a:t>　２４区共通のルールの規範化</a:t>
            </a:r>
            <a:endParaRPr lang="en-US" altLang="ja-JP" sz="2000" b="1" dirty="0" smtClean="0">
              <a:solidFill>
                <a:schemeClr val="tx1"/>
              </a:solidFill>
            </a:endParaRPr>
          </a:p>
          <a:p>
            <a:r>
              <a:rPr lang="ja-JP" altLang="en-US" sz="1600" b="1" dirty="0" smtClean="0">
                <a:solidFill>
                  <a:schemeClr val="tx1"/>
                </a:solidFill>
              </a:rPr>
              <a:t>　　</a:t>
            </a:r>
            <a:r>
              <a:rPr lang="ja-JP" altLang="en-US" sz="1600" dirty="0" smtClean="0">
                <a:solidFill>
                  <a:schemeClr val="tx1"/>
                </a:solidFill>
              </a:rPr>
              <a:t>○　意見を聴取する事項の具体化</a:t>
            </a:r>
            <a:endParaRPr lang="en-US" altLang="ja-JP" sz="1600" dirty="0" smtClean="0">
              <a:solidFill>
                <a:schemeClr val="tx1"/>
              </a:solidFill>
            </a:endParaRPr>
          </a:p>
          <a:p>
            <a:r>
              <a:rPr lang="ja-JP" altLang="en-US" sz="1600" dirty="0" smtClean="0">
                <a:solidFill>
                  <a:schemeClr val="tx1"/>
                </a:solidFill>
              </a:rPr>
              <a:t>　　　　　　　施策･事業のＰＤＣＡサイクル、区政の評価</a:t>
            </a:r>
            <a:endParaRPr lang="en-US" altLang="ja-JP" sz="1600" dirty="0" smtClean="0">
              <a:solidFill>
                <a:schemeClr val="tx1"/>
              </a:solidFill>
            </a:endParaRPr>
          </a:p>
          <a:p>
            <a:r>
              <a:rPr lang="ja-JP" altLang="en-US" sz="1600" dirty="0" smtClean="0">
                <a:solidFill>
                  <a:schemeClr val="tx1"/>
                </a:solidFill>
              </a:rPr>
              <a:t>　　○　議事録や運営方針の公表の義務付け</a:t>
            </a:r>
            <a:endParaRPr kumimoji="1" lang="en-US" altLang="ja-JP" sz="1400" dirty="0" smtClean="0">
              <a:solidFill>
                <a:schemeClr val="tx1"/>
              </a:solidFill>
            </a:endParaRPr>
          </a:p>
        </p:txBody>
      </p:sp>
      <p:sp>
        <p:nvSpPr>
          <p:cNvPr id="16" name="額縁 15"/>
          <p:cNvSpPr/>
          <p:nvPr/>
        </p:nvSpPr>
        <p:spPr>
          <a:xfrm>
            <a:off x="4427984" y="1124744"/>
            <a:ext cx="2736304" cy="432048"/>
          </a:xfrm>
          <a:prstGeom prst="bevel">
            <a:avLst/>
          </a:prstGeom>
        </p:spPr>
        <p:style>
          <a:lnRef idx="0">
            <a:schemeClr val="accent6"/>
          </a:lnRef>
          <a:fillRef idx="3">
            <a:schemeClr val="accent6"/>
          </a:fillRef>
          <a:effectRef idx="3">
            <a:schemeClr val="accent6"/>
          </a:effectRef>
          <a:fontRef idx="minor">
            <a:schemeClr val="lt1"/>
          </a:fontRef>
        </p:style>
        <p:txBody>
          <a:bodyPr rtlCol="0" anchor="b"/>
          <a:lstStyle/>
          <a:p>
            <a:pPr algn="ctr"/>
            <a:r>
              <a:rPr kumimoji="1" lang="ja-JP" altLang="en-US" sz="2000" b="1" dirty="0" smtClean="0">
                <a:solidFill>
                  <a:schemeClr val="tx1"/>
                </a:solidFill>
                <a:latin typeface="HG丸ｺﾞｼｯｸM-PRO" pitchFamily="50" charset="-128"/>
                <a:ea typeface="HG丸ｺﾞｼｯｸM-PRO" pitchFamily="50" charset="-128"/>
              </a:rPr>
              <a:t>区政会議の機能強化</a:t>
            </a:r>
            <a:endParaRPr kumimoji="1" lang="ja-JP" altLang="en-US" sz="2000" b="1" dirty="0">
              <a:solidFill>
                <a:schemeClr val="tx1"/>
              </a:solidFill>
              <a:latin typeface="HG丸ｺﾞｼｯｸM-PRO" pitchFamily="50" charset="-128"/>
              <a:ea typeface="HG丸ｺﾞｼｯｸM-PRO" pitchFamily="50" charset="-128"/>
            </a:endParaRPr>
          </a:p>
        </p:txBody>
      </p:sp>
      <p:sp>
        <p:nvSpPr>
          <p:cNvPr id="29" name="テキスト ボックス 28"/>
          <p:cNvSpPr txBox="1"/>
          <p:nvPr/>
        </p:nvSpPr>
        <p:spPr>
          <a:xfrm>
            <a:off x="179512" y="5661248"/>
            <a:ext cx="3744416" cy="830997"/>
          </a:xfrm>
          <a:prstGeom prst="rect">
            <a:avLst/>
          </a:prstGeom>
          <a:noFill/>
        </p:spPr>
        <p:txBody>
          <a:bodyPr wrap="square" rtlCol="0">
            <a:spAutoFit/>
          </a:bodyPr>
          <a:lstStyle/>
          <a:p>
            <a:r>
              <a:rPr kumimoji="1" lang="ja-JP" altLang="en-US" sz="1600" dirty="0" smtClean="0"/>
              <a:t>区民の区政参画機能の強化と、二元代表制の下での民主的正当性の補強（＝条例化）が必要</a:t>
            </a:r>
            <a:endParaRPr kumimoji="1" lang="ja-JP" altLang="en-US" sz="1600" dirty="0"/>
          </a:p>
        </p:txBody>
      </p:sp>
      <p:sp>
        <p:nvSpPr>
          <p:cNvPr id="31" name="テキスト ボックス 30"/>
          <p:cNvSpPr txBox="1"/>
          <p:nvPr/>
        </p:nvSpPr>
        <p:spPr>
          <a:xfrm>
            <a:off x="3845098" y="5598184"/>
            <a:ext cx="5298902" cy="1015663"/>
          </a:xfrm>
          <a:prstGeom prst="rect">
            <a:avLst/>
          </a:prstGeom>
          <a:noFill/>
        </p:spPr>
        <p:txBody>
          <a:bodyPr wrap="square" rtlCol="0">
            <a:spAutoFit/>
          </a:bodyPr>
          <a:lstStyle/>
          <a:p>
            <a:r>
              <a:rPr kumimoji="1" lang="ja-JP" altLang="en-US" sz="2000" b="1" dirty="0" smtClean="0">
                <a:latin typeface="HG丸ｺﾞｼｯｸM-PRO" pitchFamily="50" charset="-128"/>
                <a:ea typeface="HG丸ｺﾞｼｯｸM-PRO" pitchFamily="50" charset="-128"/>
              </a:rPr>
              <a:t>・条例化</a:t>
            </a:r>
            <a:r>
              <a:rPr kumimoji="1" lang="en-US" altLang="ja-JP" sz="2000" b="1" dirty="0" smtClean="0">
                <a:latin typeface="HG丸ｺﾞｼｯｸM-PRO" pitchFamily="50" charset="-128"/>
                <a:ea typeface="HG丸ｺﾞｼｯｸM-PRO" pitchFamily="50" charset="-128"/>
              </a:rPr>
              <a:t>(</a:t>
            </a:r>
            <a:r>
              <a:rPr kumimoji="1" lang="ja-JP" altLang="en-US" sz="2000" b="1" dirty="0" smtClean="0">
                <a:latin typeface="HG丸ｺﾞｼｯｸM-PRO" pitchFamily="50" charset="-128"/>
                <a:ea typeface="HG丸ｺﾞｼｯｸM-PRO" pitchFamily="50" charset="-128"/>
              </a:rPr>
              <a:t>市会の承認</a:t>
            </a:r>
            <a:r>
              <a:rPr kumimoji="1" lang="en-US" altLang="ja-JP" sz="2000" b="1" dirty="0" smtClean="0">
                <a:latin typeface="HG丸ｺﾞｼｯｸM-PRO" pitchFamily="50" charset="-128"/>
                <a:ea typeface="HG丸ｺﾞｼｯｸM-PRO" pitchFamily="50" charset="-128"/>
              </a:rPr>
              <a:t>)</a:t>
            </a:r>
            <a:r>
              <a:rPr kumimoji="1" lang="ja-JP" altLang="en-US" sz="2000" b="1" dirty="0" smtClean="0">
                <a:latin typeface="HG丸ｺﾞｼｯｸM-PRO" pitchFamily="50" charset="-128"/>
                <a:ea typeface="HG丸ｺﾞｼｯｸM-PRO" pitchFamily="50" charset="-128"/>
              </a:rPr>
              <a:t>により民主的正当性</a:t>
            </a:r>
            <a:endParaRPr kumimoji="1" lang="en-US" altLang="ja-JP" sz="2000" b="1" dirty="0" smtClean="0">
              <a:latin typeface="HG丸ｺﾞｼｯｸM-PRO" pitchFamily="50" charset="-128"/>
              <a:ea typeface="HG丸ｺﾞｼｯｸM-PRO" pitchFamily="50" charset="-128"/>
            </a:endParaRPr>
          </a:p>
          <a:p>
            <a:r>
              <a:rPr lang="ja-JP" altLang="en-US" sz="2000" b="1" dirty="0" smtClean="0">
                <a:latin typeface="HG丸ｺﾞｼｯｸM-PRO" pitchFamily="50" charset="-128"/>
                <a:ea typeface="HG丸ｺﾞｼｯｸM-PRO" pitchFamily="50" charset="-128"/>
              </a:rPr>
              <a:t>　</a:t>
            </a:r>
            <a:r>
              <a:rPr kumimoji="1" lang="ja-JP" altLang="en-US" sz="2000" b="1" dirty="0" smtClean="0">
                <a:latin typeface="HG丸ｺﾞｼｯｸM-PRO" pitchFamily="50" charset="-128"/>
                <a:ea typeface="HG丸ｺﾞｼｯｸM-PRO" pitchFamily="50" charset="-128"/>
              </a:rPr>
              <a:t>が強化</a:t>
            </a:r>
            <a:endParaRPr kumimoji="1" lang="en-US" altLang="ja-JP" sz="2000" b="1" dirty="0" smtClean="0">
              <a:latin typeface="HG丸ｺﾞｼｯｸM-PRO" pitchFamily="50" charset="-128"/>
              <a:ea typeface="HG丸ｺﾞｼｯｸM-PRO" pitchFamily="50" charset="-128"/>
            </a:endParaRPr>
          </a:p>
          <a:p>
            <a:r>
              <a:rPr lang="ja-JP" altLang="en-US" sz="2000" b="1" dirty="0" smtClean="0">
                <a:latin typeface="HG丸ｺﾞｼｯｸM-PRO" pitchFamily="50" charset="-128"/>
                <a:ea typeface="HG丸ｺﾞｼｯｸM-PRO" pitchFamily="50" charset="-128"/>
              </a:rPr>
              <a:t>・区民の区政参画の強い法的根拠となる</a:t>
            </a:r>
            <a:endParaRPr kumimoji="1" lang="ja-JP" altLang="en-US" sz="2000" b="1" dirty="0">
              <a:latin typeface="HG丸ｺﾞｼｯｸM-PRO" pitchFamily="50" charset="-128"/>
              <a:ea typeface="HG丸ｺﾞｼｯｸM-PRO" pitchFamily="50" charset="-128"/>
            </a:endParaRPr>
          </a:p>
        </p:txBody>
      </p:sp>
      <p:cxnSp>
        <p:nvCxnSpPr>
          <p:cNvPr id="38" name="直線コネクタ 37"/>
          <p:cNvCxnSpPr/>
          <p:nvPr/>
        </p:nvCxnSpPr>
        <p:spPr>
          <a:xfrm>
            <a:off x="323528" y="5445224"/>
            <a:ext cx="3200722" cy="942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flipV="1">
            <a:off x="3491880" y="4941169"/>
            <a:ext cx="0" cy="504055"/>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a:xfrm>
            <a:off x="7010400" y="6492875"/>
            <a:ext cx="2133600" cy="365125"/>
          </a:xfrm>
        </p:spPr>
        <p:txBody>
          <a:bodyPr vert="horz" lIns="91440" tIns="45720" rIns="91440" bIns="45720" rtlCol="0" anchor="ctr"/>
          <a:lstStyle/>
          <a:p>
            <a:fld id="{B7D0B5E1-8C48-4CBA-B662-7D406483BCB8}" type="slidenum">
              <a:rPr lang="ja-JP" altLang="en-US" smtClean="0">
                <a:latin typeface="HG丸ｺﾞｼｯｸM-PRO" pitchFamily="50" charset="-128"/>
                <a:ea typeface="HG丸ｺﾞｼｯｸM-PRO" pitchFamily="50" charset="-128"/>
              </a:rPr>
              <a:pPr/>
              <a:t>13</a:t>
            </a:fld>
            <a:endParaRPr lang="ja-JP" altLang="en-US" dirty="0">
              <a:latin typeface="HG丸ｺﾞｼｯｸM-PRO" pitchFamily="50" charset="-128"/>
              <a:ea typeface="HG丸ｺﾞｼｯｸM-PRO" pitchFamily="50" charset="-128"/>
            </a:endParaRPr>
          </a:p>
        </p:txBody>
      </p:sp>
      <p:sp>
        <p:nvSpPr>
          <p:cNvPr id="3" name="正方形/長方形 2"/>
          <p:cNvSpPr/>
          <p:nvPr/>
        </p:nvSpPr>
        <p:spPr>
          <a:xfrm>
            <a:off x="0" y="0"/>
            <a:ext cx="9144000" cy="54868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dirty="0" smtClean="0"/>
              <a:t>３－３</a:t>
            </a:r>
            <a:r>
              <a:rPr kumimoji="1" lang="ja-JP" altLang="en-US" dirty="0" smtClean="0"/>
              <a:t>　区民参画の仕組みの充実強化</a:t>
            </a:r>
            <a:endParaRPr kumimoji="1" lang="ja-JP" altLang="en-US" dirty="0"/>
          </a:p>
        </p:txBody>
      </p:sp>
      <p:graphicFrame>
        <p:nvGraphicFramePr>
          <p:cNvPr id="4" name="図表 3"/>
          <p:cNvGraphicFramePr/>
          <p:nvPr/>
        </p:nvGraphicFramePr>
        <p:xfrm>
          <a:off x="323528" y="836712"/>
          <a:ext cx="8496944" cy="54726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星 5 5"/>
          <p:cNvSpPr/>
          <p:nvPr/>
        </p:nvSpPr>
        <p:spPr>
          <a:xfrm>
            <a:off x="323528" y="3764330"/>
            <a:ext cx="504056" cy="432048"/>
          </a:xfrm>
          <a:prstGeom prst="star5">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200258" y="1484784"/>
            <a:ext cx="8764230" cy="5047536"/>
          </a:xfrm>
          <a:prstGeom prst="rect">
            <a:avLst/>
          </a:prstGeom>
          <a:noFill/>
        </p:spPr>
        <p:txBody>
          <a:bodyPr wrap="square" rtlCol="0">
            <a:spAutoFit/>
          </a:bodyPr>
          <a:lstStyle/>
          <a:p>
            <a:pPr>
              <a:defRPr/>
            </a:pPr>
            <a:r>
              <a:rPr lang="ja-JP" altLang="en-US" sz="1600" b="1" u="sng" dirty="0" smtClean="0">
                <a:latin typeface="HG丸ｺﾞｼｯｸM-PRO" pitchFamily="50" charset="-128"/>
                <a:ea typeface="HG丸ｺﾞｼｯｸM-PRO" pitchFamily="50" charset="-128"/>
              </a:rPr>
              <a:t>■目的</a:t>
            </a:r>
            <a:endParaRPr lang="en-US" altLang="ja-JP" sz="1600" b="1" u="sng" dirty="0" smtClean="0">
              <a:latin typeface="HG丸ｺﾞｼｯｸM-PRO" pitchFamily="50" charset="-128"/>
              <a:ea typeface="HG丸ｺﾞｼｯｸM-PRO" pitchFamily="50" charset="-128"/>
            </a:endParaRPr>
          </a:p>
          <a:p>
            <a:pPr>
              <a:defRPr/>
            </a:pPr>
            <a:endParaRPr lang="en-US" altLang="ja-JP" sz="1400" u="sng" dirty="0" smtClean="0">
              <a:latin typeface="HG丸ｺﾞｼｯｸM-PRO" pitchFamily="50" charset="-128"/>
              <a:ea typeface="HG丸ｺﾞｼｯｸM-PRO" pitchFamily="50" charset="-128"/>
            </a:endParaRPr>
          </a:p>
          <a:p>
            <a:pPr>
              <a:defRPr/>
            </a:pPr>
            <a:endParaRPr lang="en-US" altLang="ja-JP" sz="1400" u="sng" dirty="0" smtClean="0">
              <a:latin typeface="HG丸ｺﾞｼｯｸM-PRO" pitchFamily="50" charset="-128"/>
              <a:ea typeface="HG丸ｺﾞｼｯｸM-PRO" pitchFamily="50" charset="-128"/>
            </a:endParaRPr>
          </a:p>
          <a:p>
            <a:pPr>
              <a:defRPr/>
            </a:pPr>
            <a:endParaRPr lang="en-US" altLang="ja-JP" sz="1400" u="sng" dirty="0" smtClean="0">
              <a:latin typeface="HG丸ｺﾞｼｯｸM-PRO" pitchFamily="50" charset="-128"/>
              <a:ea typeface="HG丸ｺﾞｼｯｸM-PRO" pitchFamily="50" charset="-128"/>
            </a:endParaRPr>
          </a:p>
          <a:p>
            <a:pPr>
              <a:defRPr/>
            </a:pPr>
            <a:endParaRPr lang="en-US" altLang="ja-JP" sz="1400" dirty="0" smtClean="0">
              <a:latin typeface="HG丸ｺﾞｼｯｸM-PRO" pitchFamily="50" charset="-128"/>
              <a:ea typeface="HG丸ｺﾞｼｯｸM-PRO" pitchFamily="50" charset="-128"/>
            </a:endParaRPr>
          </a:p>
          <a:p>
            <a:pPr>
              <a:defRPr/>
            </a:pPr>
            <a:r>
              <a:rPr lang="ja-JP" altLang="en-US" sz="1400" dirty="0" smtClean="0">
                <a:latin typeface="HG丸ｺﾞｼｯｸM-PRO" pitchFamily="50" charset="-128"/>
                <a:ea typeface="HG丸ｺﾞｼｯｸM-PRO" pitchFamily="50" charset="-128"/>
              </a:rPr>
              <a:t>　区の特色ある施策・事業の認知度や区民に対する情報発信など各区に共通する区政運営に関する事項に</a:t>
            </a:r>
            <a:r>
              <a:rPr lang="ja-JP" altLang="en-US" sz="1400" dirty="0" err="1" smtClean="0">
                <a:latin typeface="HG丸ｺﾞｼｯｸM-PRO" pitchFamily="50" charset="-128"/>
                <a:ea typeface="HG丸ｺﾞｼｯｸM-PRO" pitchFamily="50" charset="-128"/>
              </a:rPr>
              <a:t>つ</a:t>
            </a:r>
            <a:endParaRPr lang="en-US" altLang="ja-JP" sz="1400" dirty="0" smtClean="0">
              <a:latin typeface="HG丸ｺﾞｼｯｸM-PRO" pitchFamily="50" charset="-128"/>
              <a:ea typeface="HG丸ｺﾞｼｯｸM-PRO" pitchFamily="50" charset="-128"/>
            </a:endParaRPr>
          </a:p>
          <a:p>
            <a:pPr>
              <a:defRPr/>
            </a:pPr>
            <a:r>
              <a:rPr lang="ja-JP" altLang="en-US" sz="1400" dirty="0" smtClean="0">
                <a:latin typeface="HG丸ｺﾞｼｯｸM-PRO" pitchFamily="50" charset="-128"/>
                <a:ea typeface="HG丸ｺﾞｼｯｸM-PRO" pitchFamily="50" charset="-128"/>
              </a:rPr>
              <a:t>　いての各区民の評価を把握して格付けを行い、公表することによって、</a:t>
            </a:r>
            <a:r>
              <a:rPr lang="ja-JP" altLang="en-US" sz="1600" b="1" u="sng" dirty="0" smtClean="0">
                <a:latin typeface="HG丸ｺﾞｼｯｸM-PRO" pitchFamily="50" charset="-128"/>
                <a:ea typeface="HG丸ｺﾞｼｯｸM-PRO" pitchFamily="50" charset="-128"/>
              </a:rPr>
              <a:t>区長が自らの区の区政運営の</a:t>
            </a:r>
            <a:endParaRPr lang="en-US" altLang="ja-JP" sz="1600" b="1" u="sng" dirty="0" smtClean="0">
              <a:latin typeface="HG丸ｺﾞｼｯｸM-PRO" pitchFamily="50" charset="-128"/>
              <a:ea typeface="HG丸ｺﾞｼｯｸM-PRO" pitchFamily="50" charset="-128"/>
            </a:endParaRPr>
          </a:p>
          <a:p>
            <a:pPr>
              <a:defRPr/>
            </a:pPr>
            <a:r>
              <a:rPr lang="ja-JP" altLang="en-US" sz="1400" dirty="0" smtClean="0">
                <a:latin typeface="HG丸ｺﾞｼｯｸM-PRO" pitchFamily="50" charset="-128"/>
                <a:ea typeface="HG丸ｺﾞｼｯｸM-PRO" pitchFamily="50" charset="-128"/>
              </a:rPr>
              <a:t>　</a:t>
            </a:r>
            <a:r>
              <a:rPr lang="ja-JP" altLang="en-US" sz="1600" b="1" u="sng" dirty="0" smtClean="0">
                <a:latin typeface="HG丸ｺﾞｼｯｸM-PRO" pitchFamily="50" charset="-128"/>
                <a:ea typeface="HG丸ｺﾞｼｯｸM-PRO" pitchFamily="50" charset="-128"/>
              </a:rPr>
              <a:t>改善点を見出す</a:t>
            </a:r>
            <a:r>
              <a:rPr lang="ja-JP" altLang="en-US" sz="1400" dirty="0" smtClean="0">
                <a:latin typeface="HG丸ｺﾞｼｯｸM-PRO" pitchFamily="50" charset="-128"/>
                <a:ea typeface="HG丸ｺﾞｼｯｸM-PRO" pitchFamily="50" charset="-128"/>
              </a:rPr>
              <a:t>とともに、</a:t>
            </a:r>
            <a:r>
              <a:rPr lang="ja-JP" altLang="en-US" sz="1600" b="1" u="sng" dirty="0" smtClean="0">
                <a:latin typeface="HG丸ｺﾞｼｯｸM-PRO" pitchFamily="50" charset="-128"/>
                <a:ea typeface="HG丸ｺﾞｼｯｸM-PRO" pitchFamily="50" charset="-128"/>
              </a:rPr>
              <a:t>各区役所間の切磋琢磨を促進</a:t>
            </a:r>
            <a:r>
              <a:rPr lang="ja-JP" altLang="en-US" sz="1400" dirty="0" smtClean="0">
                <a:latin typeface="HG丸ｺﾞｼｯｸM-PRO" pitchFamily="50" charset="-128"/>
                <a:ea typeface="HG丸ｺﾞｼｯｸM-PRO" pitchFamily="50" charset="-128"/>
              </a:rPr>
              <a:t>し、区政運営のより一層の充実を図る。</a:t>
            </a:r>
            <a:endParaRPr lang="en-US" altLang="ja-JP" sz="1400" dirty="0" smtClean="0">
              <a:latin typeface="HG丸ｺﾞｼｯｸM-PRO" pitchFamily="50" charset="-128"/>
              <a:ea typeface="HG丸ｺﾞｼｯｸM-PRO" pitchFamily="50" charset="-128"/>
            </a:endParaRPr>
          </a:p>
          <a:p>
            <a:pPr>
              <a:defRPr/>
            </a:pPr>
            <a:endParaRPr lang="en-US" altLang="ja-JP" sz="1400" dirty="0" smtClean="0">
              <a:latin typeface="HG丸ｺﾞｼｯｸM-PRO" pitchFamily="50" charset="-128"/>
              <a:ea typeface="HG丸ｺﾞｼｯｸM-PRO" pitchFamily="50" charset="-128"/>
            </a:endParaRPr>
          </a:p>
          <a:p>
            <a:pPr>
              <a:defRPr/>
            </a:pPr>
            <a:r>
              <a:rPr lang="ja-JP" altLang="en-US" sz="1600" b="1" u="sng" dirty="0" smtClean="0">
                <a:latin typeface="HG丸ｺﾞｼｯｸM-PRO" pitchFamily="50" charset="-128"/>
                <a:ea typeface="HG丸ｺﾞｼｯｸM-PRO" pitchFamily="50" charset="-128"/>
              </a:rPr>
              <a:t>■調査方法</a:t>
            </a:r>
            <a:endParaRPr lang="en-US" altLang="ja-JP" sz="1600" b="1" u="sng" dirty="0" smtClean="0">
              <a:latin typeface="HG丸ｺﾞｼｯｸM-PRO" pitchFamily="50" charset="-128"/>
              <a:ea typeface="HG丸ｺﾞｼｯｸM-PRO" pitchFamily="50" charset="-128"/>
            </a:endParaRPr>
          </a:p>
          <a:p>
            <a:pPr>
              <a:defRPr/>
            </a:pPr>
            <a:r>
              <a:rPr lang="ja-JP" altLang="en-US" sz="1400" dirty="0" smtClean="0">
                <a:latin typeface="HG丸ｺﾞｼｯｸM-PRO" pitchFamily="50" charset="-128"/>
                <a:ea typeface="HG丸ｺﾞｼｯｸM-PRO" pitchFamily="50" charset="-128"/>
              </a:rPr>
              <a:t>　　無作為抽出した区民にアンケート実施</a:t>
            </a:r>
            <a:endParaRPr lang="en-US" altLang="ja-JP" sz="1400" dirty="0" smtClean="0">
              <a:latin typeface="HG丸ｺﾞｼｯｸM-PRO" pitchFamily="50" charset="-128"/>
              <a:ea typeface="HG丸ｺﾞｼｯｸM-PRO" pitchFamily="50" charset="-128"/>
            </a:endParaRPr>
          </a:p>
          <a:p>
            <a:pPr>
              <a:defRPr/>
            </a:pPr>
            <a:endParaRPr lang="en-US" altLang="ja-JP" sz="1400" dirty="0" smtClean="0">
              <a:latin typeface="HG丸ｺﾞｼｯｸM-PRO" pitchFamily="50" charset="-128"/>
              <a:ea typeface="HG丸ｺﾞｼｯｸM-PRO" pitchFamily="50" charset="-128"/>
            </a:endParaRPr>
          </a:p>
          <a:p>
            <a:pPr>
              <a:defRPr/>
            </a:pPr>
            <a:r>
              <a:rPr lang="ja-JP" altLang="en-US" sz="1600" b="1" u="sng" dirty="0" smtClean="0">
                <a:latin typeface="HG丸ｺﾞｼｯｸM-PRO" pitchFamily="50" charset="-128"/>
                <a:ea typeface="HG丸ｺﾞｼｯｸM-PRO" pitchFamily="50" charset="-128"/>
              </a:rPr>
              <a:t>■調査項目</a:t>
            </a:r>
            <a:endParaRPr lang="en-US" altLang="ja-JP" sz="1600" b="1" u="sng" dirty="0" smtClean="0">
              <a:latin typeface="HG丸ｺﾞｼｯｸM-PRO" pitchFamily="50" charset="-128"/>
              <a:ea typeface="HG丸ｺﾞｼｯｸM-PRO" pitchFamily="50" charset="-128"/>
            </a:endParaRPr>
          </a:p>
          <a:p>
            <a:pPr>
              <a:defRPr/>
            </a:pPr>
            <a:r>
              <a:rPr lang="ja-JP" altLang="en-US" sz="1400" dirty="0" smtClean="0">
                <a:latin typeface="HG丸ｺﾞｼｯｸM-PRO" pitchFamily="50" charset="-128"/>
                <a:ea typeface="HG丸ｺﾞｼｯｸM-PRO" pitchFamily="50" charset="-128"/>
              </a:rPr>
              <a:t>　・多様な意見やニーズが区役所に届いていると感じるか</a:t>
            </a:r>
            <a:endParaRPr lang="en-US" altLang="ja-JP" sz="1400" dirty="0" smtClean="0">
              <a:latin typeface="HG丸ｺﾞｼｯｸM-PRO" pitchFamily="50" charset="-128"/>
              <a:ea typeface="HG丸ｺﾞｼｯｸM-PRO" pitchFamily="50" charset="-128"/>
            </a:endParaRPr>
          </a:p>
          <a:p>
            <a:pPr>
              <a:defRPr/>
            </a:pPr>
            <a:r>
              <a:rPr lang="ja-JP" altLang="en-US" sz="1400" dirty="0" smtClean="0">
                <a:latin typeface="HG丸ｺﾞｼｯｸM-PRO" pitchFamily="50" charset="-128"/>
                <a:ea typeface="HG丸ｺﾞｼｯｸM-PRO" pitchFamily="50" charset="-128"/>
              </a:rPr>
              <a:t>　・区政運営が、計画段階から区民との対話や協働により進められていると感じるか</a:t>
            </a:r>
            <a:endParaRPr lang="en-US" altLang="ja-JP" sz="1400" dirty="0" smtClean="0">
              <a:latin typeface="HG丸ｺﾞｼｯｸM-PRO" pitchFamily="50" charset="-128"/>
              <a:ea typeface="HG丸ｺﾞｼｯｸM-PRO" pitchFamily="50" charset="-128"/>
            </a:endParaRPr>
          </a:p>
          <a:p>
            <a:pPr>
              <a:defRPr/>
            </a:pPr>
            <a:r>
              <a:rPr lang="ja-JP" altLang="en-US" sz="1400" dirty="0" smtClean="0">
                <a:latin typeface="HG丸ｺﾞｼｯｸM-PRO" pitchFamily="50" charset="-128"/>
                <a:ea typeface="HG丸ｺﾞｼｯｸM-PRO" pitchFamily="50" charset="-128"/>
              </a:rPr>
              <a:t>　・多様な区民による評価が区役所に届いていると感じるか　　　　　　　　　　　　　等</a:t>
            </a:r>
            <a:endParaRPr lang="en-US" altLang="ja-JP" sz="1400" dirty="0" smtClean="0">
              <a:latin typeface="HG丸ｺﾞｼｯｸM-PRO" pitchFamily="50" charset="-128"/>
              <a:ea typeface="HG丸ｺﾞｼｯｸM-PRO" pitchFamily="50" charset="-128"/>
            </a:endParaRPr>
          </a:p>
          <a:p>
            <a:pPr>
              <a:defRPr/>
            </a:pPr>
            <a:endParaRPr lang="en-US" altLang="ja-JP" sz="1400" dirty="0" smtClean="0">
              <a:latin typeface="HG丸ｺﾞｼｯｸM-PRO" pitchFamily="50" charset="-128"/>
              <a:ea typeface="HG丸ｺﾞｼｯｸM-PRO" pitchFamily="50" charset="-128"/>
            </a:endParaRPr>
          </a:p>
          <a:p>
            <a:pPr>
              <a:defRPr/>
            </a:pPr>
            <a:r>
              <a:rPr lang="ja-JP" altLang="en-US" sz="1600" b="1" u="sng" dirty="0" smtClean="0">
                <a:latin typeface="HG丸ｺﾞｼｯｸM-PRO" pitchFamily="50" charset="-128"/>
                <a:ea typeface="HG丸ｺﾞｼｯｸM-PRO" pitchFamily="50" charset="-128"/>
              </a:rPr>
              <a:t>■格付け基準</a:t>
            </a:r>
            <a:endParaRPr lang="en-US" altLang="ja-JP" sz="1600" b="1" u="sng" dirty="0" smtClean="0">
              <a:latin typeface="HG丸ｺﾞｼｯｸM-PRO" pitchFamily="50" charset="-128"/>
              <a:ea typeface="HG丸ｺﾞｼｯｸM-PRO" pitchFamily="50" charset="-128"/>
            </a:endParaRPr>
          </a:p>
          <a:p>
            <a:pPr>
              <a:defRPr/>
            </a:pPr>
            <a:r>
              <a:rPr lang="ja-JP" altLang="en-US" sz="1400" dirty="0" smtClean="0">
                <a:latin typeface="HG丸ｺﾞｼｯｸM-PRO" pitchFamily="50" charset="-128"/>
                <a:ea typeface="HG丸ｺﾞｼｯｸM-PRO" pitchFamily="50" charset="-128"/>
              </a:rPr>
              <a:t>　　肯定的な回答の割合に応じて３つ星から星なしの４段階に格付け</a:t>
            </a:r>
            <a:endParaRPr lang="en-US" altLang="ja-JP" sz="1400" dirty="0" smtClean="0">
              <a:latin typeface="HG丸ｺﾞｼｯｸM-PRO" pitchFamily="50" charset="-128"/>
              <a:ea typeface="HG丸ｺﾞｼｯｸM-PRO" pitchFamily="50" charset="-128"/>
            </a:endParaRPr>
          </a:p>
          <a:p>
            <a:pPr>
              <a:defRPr/>
            </a:pPr>
            <a:endParaRPr lang="en-US" altLang="ja-JP" sz="1400" dirty="0" smtClean="0">
              <a:latin typeface="HG丸ｺﾞｼｯｸM-PRO" pitchFamily="50" charset="-128"/>
              <a:ea typeface="HG丸ｺﾞｼｯｸM-PRO" pitchFamily="50" charset="-128"/>
            </a:endParaRPr>
          </a:p>
          <a:p>
            <a:pPr>
              <a:defRPr/>
            </a:pPr>
            <a:r>
              <a:rPr lang="ja-JP" altLang="en-US" sz="1600" b="1" u="sng" dirty="0" smtClean="0">
                <a:latin typeface="HG丸ｺﾞｼｯｸM-PRO" pitchFamily="50" charset="-128"/>
                <a:ea typeface="HG丸ｺﾞｼｯｸM-PRO" pitchFamily="50" charset="-128"/>
              </a:rPr>
              <a:t>■公表方法</a:t>
            </a:r>
            <a:endParaRPr lang="en-US" altLang="ja-JP" sz="1600" b="1" u="sng" dirty="0" smtClean="0">
              <a:latin typeface="HG丸ｺﾞｼｯｸM-PRO" pitchFamily="50" charset="-128"/>
              <a:ea typeface="HG丸ｺﾞｼｯｸM-PRO" pitchFamily="50" charset="-128"/>
            </a:endParaRPr>
          </a:p>
          <a:p>
            <a:pPr>
              <a:defRPr/>
            </a:pPr>
            <a:r>
              <a:rPr lang="ja-JP" altLang="en-US" sz="1400" dirty="0" smtClean="0">
                <a:latin typeface="HG丸ｺﾞｼｯｸM-PRO" pitchFamily="50" charset="-128"/>
                <a:ea typeface="HG丸ｺﾞｼｯｸM-PRO" pitchFamily="50" charset="-128"/>
              </a:rPr>
              <a:t>　　報道発表、市ＨＰへの掲載</a:t>
            </a:r>
          </a:p>
        </p:txBody>
      </p:sp>
      <p:sp>
        <p:nvSpPr>
          <p:cNvPr id="2" name="正方形/長方形 1"/>
          <p:cNvSpPr/>
          <p:nvPr/>
        </p:nvSpPr>
        <p:spPr>
          <a:xfrm>
            <a:off x="0" y="0"/>
            <a:ext cx="9144000" cy="54868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dirty="0" smtClean="0"/>
              <a:t>３－３　区民参画の仕組みの充実強化</a:t>
            </a:r>
            <a:endParaRPr lang="ja-JP" altLang="en-US" dirty="0"/>
          </a:p>
        </p:txBody>
      </p:sp>
      <p:sp>
        <p:nvSpPr>
          <p:cNvPr id="3" name="正方形/長方形 2"/>
          <p:cNvSpPr/>
          <p:nvPr/>
        </p:nvSpPr>
        <p:spPr>
          <a:xfrm>
            <a:off x="0" y="564416"/>
            <a:ext cx="9144000" cy="43204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dirty="0" smtClean="0"/>
              <a:t>３－３－２　区政運営についての区民の評価結果に基づく格付け</a:t>
            </a:r>
            <a:endParaRPr kumimoji="1" lang="ja-JP" altLang="en-US" dirty="0"/>
          </a:p>
        </p:txBody>
      </p:sp>
      <p:sp>
        <p:nvSpPr>
          <p:cNvPr id="7" name="スライド番号プレースホルダ 6"/>
          <p:cNvSpPr>
            <a:spLocks noGrp="1"/>
          </p:cNvSpPr>
          <p:nvPr>
            <p:ph type="sldNum" sz="quarter" idx="12"/>
          </p:nvPr>
        </p:nvSpPr>
        <p:spPr>
          <a:xfrm>
            <a:off x="7010400" y="6492875"/>
            <a:ext cx="2133600" cy="365125"/>
          </a:xfrm>
        </p:spPr>
        <p:txBody>
          <a:bodyPr/>
          <a:lstStyle/>
          <a:p>
            <a:fld id="{B7D0B5E1-8C48-4CBA-B662-7D406483BCB8}" type="slidenum">
              <a:rPr kumimoji="1" lang="ja-JP" altLang="en-US" smtClean="0">
                <a:latin typeface="HG丸ｺﾞｼｯｸM-PRO" pitchFamily="50" charset="-128"/>
                <a:ea typeface="HG丸ｺﾞｼｯｸM-PRO" pitchFamily="50" charset="-128"/>
              </a:rPr>
              <a:pPr/>
              <a:t>14</a:t>
            </a:fld>
            <a:endParaRPr kumimoji="1" lang="ja-JP" altLang="en-US" dirty="0">
              <a:latin typeface="HG丸ｺﾞｼｯｸM-PRO" pitchFamily="50" charset="-128"/>
              <a:ea typeface="HG丸ｺﾞｼｯｸM-PRO" pitchFamily="50" charset="-128"/>
            </a:endParaRPr>
          </a:p>
        </p:txBody>
      </p:sp>
      <p:sp>
        <p:nvSpPr>
          <p:cNvPr id="12" name="テキスト ボックス 11"/>
          <p:cNvSpPr txBox="1"/>
          <p:nvPr/>
        </p:nvSpPr>
        <p:spPr>
          <a:xfrm>
            <a:off x="395536" y="2119005"/>
            <a:ext cx="4968552" cy="461665"/>
          </a:xfrm>
          <a:prstGeom prst="rect">
            <a:avLst/>
          </a:prstGeom>
          <a:noFill/>
        </p:spPr>
        <p:txBody>
          <a:bodyPr wrap="square" rtlCol="0">
            <a:spAutoFit/>
          </a:bodyPr>
          <a:lstStyle/>
          <a:p>
            <a:r>
              <a:rPr kumimoji="1" lang="ja-JP" altLang="en-US"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HG丸ｺﾞｼｯｸM-PRO" pitchFamily="50" charset="-128"/>
                <a:ea typeface="HG丸ｺﾞｼｯｸM-PRO" pitchFamily="50" charset="-128"/>
              </a:rPr>
              <a:t>区長間の切磋琢磨を促進</a:t>
            </a:r>
            <a:endParaRPr kumimoji="1" lang="ja-JP" alt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HG丸ｺﾞｼｯｸM-PRO" pitchFamily="50" charset="-128"/>
              <a:ea typeface="HG丸ｺﾞｼｯｸM-PRO" pitchFamily="50" charset="-128"/>
            </a:endParaRPr>
          </a:p>
        </p:txBody>
      </p:sp>
      <p:sp>
        <p:nvSpPr>
          <p:cNvPr id="13" name="テキスト ボックス 12"/>
          <p:cNvSpPr txBox="1"/>
          <p:nvPr/>
        </p:nvSpPr>
        <p:spPr>
          <a:xfrm>
            <a:off x="395536" y="1752350"/>
            <a:ext cx="6192688" cy="461665"/>
          </a:xfrm>
          <a:prstGeom prst="rect">
            <a:avLst/>
          </a:prstGeom>
          <a:noFill/>
        </p:spPr>
        <p:txBody>
          <a:bodyPr wrap="square" rtlCol="0">
            <a:spAutoFit/>
          </a:bodyPr>
          <a:lstStyle/>
          <a:p>
            <a:r>
              <a:rPr lang="ja-JP" altLang="en-US"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HG丸ｺﾞｼｯｸM-PRO" pitchFamily="50" charset="-128"/>
                <a:ea typeface="HG丸ｺﾞｼｯｸM-PRO" pitchFamily="50" charset="-128"/>
              </a:rPr>
              <a:t>ＰＤＣＡサイクルによる改善</a:t>
            </a:r>
            <a:endParaRPr kumimoji="1" lang="ja-JP" alt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HG丸ｺﾞｼｯｸM-PRO" pitchFamily="50" charset="-128"/>
              <a:ea typeface="HG丸ｺﾞｼｯｸM-PRO" pitchFamily="50" charset="-128"/>
            </a:endParaRPr>
          </a:p>
        </p:txBody>
      </p:sp>
      <p:sp>
        <p:nvSpPr>
          <p:cNvPr id="11" name="テキスト ボックス 10"/>
          <p:cNvSpPr txBox="1"/>
          <p:nvPr/>
        </p:nvSpPr>
        <p:spPr>
          <a:xfrm>
            <a:off x="89756" y="1052736"/>
            <a:ext cx="8964488" cy="369332"/>
          </a:xfrm>
          <a:prstGeom prst="rect">
            <a:avLst/>
          </a:prstGeom>
          <a:noFill/>
        </p:spPr>
        <p:txBody>
          <a:bodyPr wrap="square" rtlCol="0">
            <a:spAutoFit/>
          </a:bodyPr>
          <a:lstStyle/>
          <a:p>
            <a:pPr algn="ctr"/>
            <a:r>
              <a:rPr lang="ja-JP" altLang="en-US" b="1" u="sng" dirty="0" smtClean="0"/>
              <a:t>各区に共通する区政運営に関する事項についての区民の評価結果をもとにした格付け</a:t>
            </a:r>
          </a:p>
        </p:txBody>
      </p:sp>
      <p:pic>
        <p:nvPicPr>
          <p:cNvPr id="18" name="Picture 2" descr="C:\Users\i9550575\AppData\Local\Microsoft\Windows\Temporary Internet Files\Content.IE5\XMJZIRVQ\MC900212087[1].wmf"/>
          <p:cNvPicPr>
            <a:picLocks noChangeAspect="1" noChangeArrowheads="1"/>
          </p:cNvPicPr>
          <p:nvPr/>
        </p:nvPicPr>
        <p:blipFill>
          <a:blip r:embed="rId3" cstate="print"/>
          <a:srcRect/>
          <a:stretch>
            <a:fillRect/>
          </a:stretch>
        </p:blipFill>
        <p:spPr bwMode="auto">
          <a:xfrm>
            <a:off x="6300192" y="5157192"/>
            <a:ext cx="1728192" cy="1524465"/>
          </a:xfrm>
          <a:prstGeom prst="rect">
            <a:avLst/>
          </a:prstGeom>
          <a:noFill/>
        </p:spPr>
      </p:pic>
      <p:sp>
        <p:nvSpPr>
          <p:cNvPr id="19" name="フローチャート : 複数書類 18"/>
          <p:cNvSpPr/>
          <p:nvPr/>
        </p:nvSpPr>
        <p:spPr>
          <a:xfrm>
            <a:off x="7164288" y="3501008"/>
            <a:ext cx="1224136" cy="1080120"/>
          </a:xfrm>
          <a:prstGeom prst="flowChartMultidocument">
            <a:avLst/>
          </a:prstGeom>
          <a:ln w="15875"/>
        </p:spPr>
        <p:style>
          <a:lnRef idx="1">
            <a:schemeClr val="accent1"/>
          </a:lnRef>
          <a:fillRef idx="0">
            <a:schemeClr val="accent1"/>
          </a:fillRef>
          <a:effectRef idx="0">
            <a:schemeClr val="accent1"/>
          </a:effectRef>
          <a:fontRef idx="minor">
            <a:schemeClr val="tx1"/>
          </a:fontRef>
        </p:style>
        <p:txBody>
          <a:bodyPr rtlCol="0" anchor="ctr"/>
          <a:lstStyle/>
          <a:p>
            <a:r>
              <a:rPr kumimoji="1" lang="ja-JP" altLang="en-US" sz="1050" dirty="0" smtClean="0">
                <a:solidFill>
                  <a:schemeClr val="tx1"/>
                </a:solidFill>
              </a:rPr>
              <a:t>アンケート</a:t>
            </a:r>
            <a:endParaRPr kumimoji="1" lang="en-US" altLang="ja-JP" sz="1050" dirty="0" smtClean="0">
              <a:solidFill>
                <a:schemeClr val="tx1"/>
              </a:solidFill>
            </a:endParaRPr>
          </a:p>
          <a:p>
            <a:r>
              <a:rPr lang="ja-JP" altLang="en-US" sz="1050" dirty="0" smtClean="0"/>
              <a:t>・・・・・・・・・・</a:t>
            </a:r>
            <a:endParaRPr lang="en-US" altLang="ja-JP" sz="1050" dirty="0" smtClean="0"/>
          </a:p>
          <a:p>
            <a:r>
              <a:rPr kumimoji="1" lang="ja-JP" altLang="en-US" sz="1050" dirty="0" smtClean="0">
                <a:solidFill>
                  <a:schemeClr val="tx1"/>
                </a:solidFill>
              </a:rPr>
              <a:t>・・・・・・・・・・</a:t>
            </a:r>
            <a:endParaRPr kumimoji="1" lang="en-US" altLang="ja-JP" sz="1050" dirty="0" smtClean="0">
              <a:solidFill>
                <a:schemeClr val="tx1"/>
              </a:solidFill>
            </a:endParaRPr>
          </a:p>
          <a:p>
            <a:r>
              <a:rPr lang="ja-JP" altLang="en-US" sz="1050" dirty="0" smtClean="0"/>
              <a:t>・・・・・・・・・・</a:t>
            </a:r>
            <a:endParaRPr lang="en-US" altLang="ja-JP" sz="1050" dirty="0" smtClean="0"/>
          </a:p>
          <a:p>
            <a:endParaRPr kumimoji="1" lang="ja-JP" altLang="en-US" sz="1050"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a:xfrm>
            <a:off x="7010400" y="6492875"/>
            <a:ext cx="2133600" cy="365125"/>
          </a:xfrm>
        </p:spPr>
        <p:txBody>
          <a:bodyPr vert="horz" lIns="91440" tIns="45720" rIns="91440" bIns="45720" rtlCol="0" anchor="ctr"/>
          <a:lstStyle/>
          <a:p>
            <a:fld id="{B7D0B5E1-8C48-4CBA-B662-7D406483BCB8}" type="slidenum">
              <a:rPr lang="ja-JP" altLang="en-US" smtClean="0">
                <a:latin typeface="HG丸ｺﾞｼｯｸM-PRO" pitchFamily="50" charset="-128"/>
                <a:ea typeface="HG丸ｺﾞｼｯｸM-PRO" pitchFamily="50" charset="-128"/>
              </a:rPr>
              <a:pPr/>
              <a:t>15</a:t>
            </a:fld>
            <a:endParaRPr lang="ja-JP" altLang="en-US" dirty="0">
              <a:latin typeface="HG丸ｺﾞｼｯｸM-PRO" pitchFamily="50" charset="-128"/>
              <a:ea typeface="HG丸ｺﾞｼｯｸM-PRO" pitchFamily="50" charset="-128"/>
            </a:endParaRPr>
          </a:p>
        </p:txBody>
      </p:sp>
      <p:sp>
        <p:nvSpPr>
          <p:cNvPr id="3" name="Rectangle 1"/>
          <p:cNvSpPr>
            <a:spLocks noChangeArrowheads="1"/>
          </p:cNvSpPr>
          <p:nvPr/>
        </p:nvSpPr>
        <p:spPr bwMode="auto">
          <a:xfrm>
            <a:off x="130175" y="806153"/>
            <a:ext cx="8834313" cy="2308324"/>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wrap="square" anchor="ctr">
            <a:spAutoFit/>
          </a:bodyPr>
          <a:lstStyle/>
          <a:p>
            <a:pPr hangingPunct="0">
              <a:defRPr/>
            </a:pPr>
            <a:r>
              <a:rPr lang="ja-JP" sz="1200" dirty="0">
                <a:latin typeface="HG丸ｺﾞｼｯｸM-PRO" pitchFamily="50" charset="-128"/>
                <a:ea typeface="HG丸ｺﾞｼｯｸM-PRO" pitchFamily="50" charset="-128"/>
                <a:cs typeface="Times New Roman" pitchFamily="18" charset="0"/>
              </a:rPr>
              <a:t>　</a:t>
            </a:r>
            <a:r>
              <a:rPr lang="ja-JP" sz="1200" dirty="0" smtClean="0">
                <a:latin typeface="HG丸ｺﾞｼｯｸM-PRO" pitchFamily="50" charset="-128"/>
                <a:ea typeface="HG丸ｺﾞｼｯｸM-PRO" pitchFamily="50" charset="-128"/>
                <a:cs typeface="Times New Roman" pitchFamily="18" charset="0"/>
              </a:rPr>
              <a:t>大阪市</a:t>
            </a:r>
            <a:r>
              <a:rPr lang="ja-JP" altLang="en-US" sz="1200" dirty="0" smtClean="0">
                <a:latin typeface="HG丸ｺﾞｼｯｸM-PRO" pitchFamily="50" charset="-128"/>
                <a:ea typeface="HG丸ｺﾞｼｯｸM-PRO" pitchFamily="50" charset="-128"/>
                <a:cs typeface="Times New Roman" pitchFamily="18" charset="0"/>
              </a:rPr>
              <a:t>市民局</a:t>
            </a:r>
            <a:r>
              <a:rPr lang="ja-JP" sz="1200" dirty="0" smtClean="0">
                <a:latin typeface="HG丸ｺﾞｼｯｸM-PRO" pitchFamily="50" charset="-128"/>
                <a:ea typeface="HG丸ｺﾞｼｯｸM-PRO" pitchFamily="50" charset="-128"/>
                <a:cs typeface="Times New Roman" pitchFamily="18" charset="0"/>
              </a:rPr>
              <a:t>では</a:t>
            </a:r>
            <a:r>
              <a:rPr lang="ja-JP" sz="1200" dirty="0">
                <a:latin typeface="HG丸ｺﾞｼｯｸM-PRO" pitchFamily="50" charset="-128"/>
                <a:ea typeface="HG丸ｺﾞｼｯｸM-PRO" pitchFamily="50" charset="-128"/>
                <a:cs typeface="Times New Roman" pitchFamily="18" charset="0"/>
              </a:rPr>
              <a:t>、各区において展開されている特色ある取組などの状況をご覧いただけるよう</a:t>
            </a:r>
            <a:r>
              <a:rPr lang="ja-JP" sz="1200" dirty="0" smtClean="0">
                <a:latin typeface="HG丸ｺﾞｼｯｸM-PRO" pitchFamily="50" charset="-128"/>
                <a:ea typeface="HG丸ｺﾞｼｯｸM-PRO" pitchFamily="50" charset="-128"/>
                <a:cs typeface="Times New Roman" pitchFamily="18" charset="0"/>
              </a:rPr>
              <a:t>、</a:t>
            </a:r>
            <a:r>
              <a:rPr lang="ja-JP" altLang="en-US" sz="1200" dirty="0" smtClean="0">
                <a:latin typeface="HG丸ｺﾞｼｯｸM-PRO" pitchFamily="50" charset="-128"/>
                <a:ea typeface="HG丸ｺﾞｼｯｸM-PRO" pitchFamily="50" charset="-128"/>
                <a:cs typeface="Times New Roman" pitchFamily="18" charset="0"/>
              </a:rPr>
              <a:t>区政運営についての情報を</a:t>
            </a:r>
            <a:r>
              <a:rPr lang="ja-JP" sz="1200" dirty="0" smtClean="0">
                <a:latin typeface="HG丸ｺﾞｼｯｸM-PRO" pitchFamily="50" charset="-128"/>
                <a:ea typeface="HG丸ｺﾞｼｯｸM-PRO" pitchFamily="50" charset="-128"/>
                <a:cs typeface="Times New Roman" pitchFamily="18" charset="0"/>
              </a:rPr>
              <a:t>取りまとめた</a:t>
            </a:r>
            <a:r>
              <a:rPr lang="ja-JP" altLang="en-US" sz="1200" dirty="0" smtClean="0">
                <a:latin typeface="HG丸ｺﾞｼｯｸM-PRO" pitchFamily="50" charset="-128"/>
                <a:ea typeface="HG丸ｺﾞｼｯｸM-PRO" pitchFamily="50" charset="-128"/>
                <a:cs typeface="Times New Roman" pitchFamily="18" charset="0"/>
              </a:rPr>
              <a:t>「</a:t>
            </a:r>
            <a:r>
              <a:rPr lang="ja-JP" sz="1200" dirty="0" smtClean="0">
                <a:latin typeface="HG丸ｺﾞｼｯｸM-PRO" pitchFamily="50" charset="-128"/>
                <a:ea typeface="HG丸ｺﾞｼｯｸM-PRO" pitchFamily="50" charset="-128"/>
                <a:cs typeface="Times New Roman" pitchFamily="18" charset="0"/>
              </a:rPr>
              <a:t>区政</a:t>
            </a:r>
            <a:r>
              <a:rPr lang="ja-JP" altLang="en-US" sz="1200" dirty="0" smtClean="0">
                <a:latin typeface="HG丸ｺﾞｼｯｸM-PRO" pitchFamily="50" charset="-128"/>
                <a:ea typeface="HG丸ｺﾞｼｯｸM-PRO" pitchFamily="50" charset="-128"/>
                <a:cs typeface="Times New Roman" pitchFamily="18" charset="0"/>
              </a:rPr>
              <a:t>の支援</a:t>
            </a:r>
            <a:r>
              <a:rPr lang="ja-JP" sz="1200" dirty="0" smtClean="0">
                <a:latin typeface="HG丸ｺﾞｼｯｸM-PRO" pitchFamily="50" charset="-128"/>
                <a:ea typeface="HG丸ｺﾞｼｯｸM-PRO" pitchFamily="50" charset="-128"/>
                <a:cs typeface="Times New Roman" pitchFamily="18" charset="0"/>
              </a:rPr>
              <a:t>」</a:t>
            </a:r>
            <a:r>
              <a:rPr lang="ja-JP" sz="1200" dirty="0">
                <a:latin typeface="HG丸ｺﾞｼｯｸM-PRO" pitchFamily="50" charset="-128"/>
                <a:ea typeface="HG丸ｺﾞｼｯｸM-PRO" pitchFamily="50" charset="-128"/>
                <a:cs typeface="Times New Roman" pitchFamily="18" charset="0"/>
              </a:rPr>
              <a:t>ページを開設しています。各区役所の取組をぜひご覧ください。</a:t>
            </a:r>
            <a:endParaRPr lang="ja-JP" sz="1200" dirty="0">
              <a:latin typeface="HG丸ｺﾞｼｯｸM-PRO" pitchFamily="50" charset="-128"/>
              <a:ea typeface="HG丸ｺﾞｼｯｸM-PRO" pitchFamily="50" charset="-128"/>
            </a:endParaRPr>
          </a:p>
          <a:p>
            <a:pPr hangingPunct="0">
              <a:defRPr/>
            </a:pPr>
            <a:endParaRPr lang="en-US" altLang="ja-JP" sz="1200" dirty="0">
              <a:latin typeface="HG丸ｺﾞｼｯｸM-PRO" pitchFamily="50" charset="-128"/>
              <a:ea typeface="HG丸ｺﾞｼｯｸM-PRO" pitchFamily="50" charset="-128"/>
              <a:cs typeface="Times New Roman" pitchFamily="18" charset="0"/>
            </a:endParaRPr>
          </a:p>
          <a:p>
            <a:pPr hangingPunct="0">
              <a:defRPr/>
            </a:pPr>
            <a:r>
              <a:rPr lang="ja-JP" sz="1200" dirty="0">
                <a:latin typeface="HG丸ｺﾞｼｯｸM-PRO" pitchFamily="50" charset="-128"/>
                <a:ea typeface="HG丸ｺﾞｼｯｸM-PRO" pitchFamily="50" charset="-128"/>
                <a:cs typeface="Times New Roman" pitchFamily="18" charset="0"/>
              </a:rPr>
              <a:t>（ご紹介）</a:t>
            </a:r>
            <a:endParaRPr lang="ja-JP" sz="1200" dirty="0">
              <a:latin typeface="HG丸ｺﾞｼｯｸM-PRO" pitchFamily="50" charset="-128"/>
              <a:ea typeface="HG丸ｺﾞｼｯｸM-PRO" pitchFamily="50" charset="-128"/>
            </a:endParaRPr>
          </a:p>
          <a:p>
            <a:pPr hangingPunct="0">
              <a:defRPr/>
            </a:pPr>
            <a:r>
              <a:rPr lang="ja-JP" sz="1200" dirty="0">
                <a:latin typeface="HG丸ｺﾞｼｯｸM-PRO" pitchFamily="50" charset="-128"/>
                <a:ea typeface="HG丸ｺﾞｼｯｸM-PRO" pitchFamily="50" charset="-128"/>
                <a:cs typeface="Times New Roman" pitchFamily="18" charset="0"/>
              </a:rPr>
              <a:t>①大阪市ホームページを開きます。（</a:t>
            </a:r>
            <a:r>
              <a:rPr lang="en-US" altLang="ja-JP" sz="1200" dirty="0">
                <a:latin typeface="HG丸ｺﾞｼｯｸM-PRO" pitchFamily="50" charset="-128"/>
                <a:ea typeface="HG丸ｺﾞｼｯｸM-PRO" pitchFamily="50" charset="-128"/>
                <a:cs typeface="Times New Roman" pitchFamily="18" charset="0"/>
              </a:rPr>
              <a:t>URL</a:t>
            </a:r>
            <a:r>
              <a:rPr lang="ja-JP" altLang="en-US" sz="1200" dirty="0">
                <a:latin typeface="HG丸ｺﾞｼｯｸM-PRO" pitchFamily="50" charset="-128"/>
                <a:ea typeface="HG丸ｺﾞｼｯｸM-PRO" pitchFamily="50" charset="-128"/>
                <a:cs typeface="Times New Roman" pitchFamily="18" charset="0"/>
              </a:rPr>
              <a:t>：</a:t>
            </a:r>
            <a:r>
              <a:rPr lang="en-US" altLang="ja-JP" sz="1200" dirty="0">
                <a:latin typeface="HG丸ｺﾞｼｯｸM-PRO" pitchFamily="50" charset="-128"/>
                <a:ea typeface="HG丸ｺﾞｼｯｸM-PRO" pitchFamily="50" charset="-128"/>
                <a:cs typeface="Times New Roman" pitchFamily="18" charset="0"/>
                <a:hlinkClick r:id="rId3"/>
              </a:rPr>
              <a:t>http://www.city.osaka.lg.jp/</a:t>
            </a:r>
            <a:r>
              <a:rPr lang="ja-JP" altLang="en-US" sz="1200" dirty="0">
                <a:latin typeface="HG丸ｺﾞｼｯｸM-PRO" pitchFamily="50" charset="-128"/>
                <a:ea typeface="HG丸ｺﾞｼｯｸM-PRO" pitchFamily="50" charset="-128"/>
                <a:cs typeface="Times New Roman" pitchFamily="18" charset="0"/>
              </a:rPr>
              <a:t>）</a:t>
            </a:r>
            <a:endParaRPr lang="ja-JP" altLang="en-US" sz="1200" dirty="0">
              <a:latin typeface="HG丸ｺﾞｼｯｸM-PRO" pitchFamily="50" charset="-128"/>
              <a:ea typeface="HG丸ｺﾞｼｯｸM-PRO" pitchFamily="50" charset="-128"/>
            </a:endParaRPr>
          </a:p>
          <a:p>
            <a:pPr hangingPunct="0">
              <a:defRPr/>
            </a:pPr>
            <a:r>
              <a:rPr lang="ja-JP" altLang="en-US" sz="1200" dirty="0">
                <a:latin typeface="HG丸ｺﾞｼｯｸM-PRO" pitchFamily="50" charset="-128"/>
                <a:ea typeface="HG丸ｺﾞｼｯｸM-PRO" pitchFamily="50" charset="-128"/>
                <a:cs typeface="Times New Roman" pitchFamily="18" charset="0"/>
              </a:rPr>
              <a:t>②画面</a:t>
            </a:r>
            <a:r>
              <a:rPr lang="ja-JP" altLang="en-US" sz="1200" dirty="0" smtClean="0">
                <a:latin typeface="HG丸ｺﾞｼｯｸM-PRO" pitchFamily="50" charset="-128"/>
                <a:ea typeface="HG丸ｺﾞｼｯｸM-PRO" pitchFamily="50" charset="-128"/>
                <a:cs typeface="Times New Roman" pitchFamily="18" charset="0"/>
              </a:rPr>
              <a:t>の右上にある「組織よりさがす」より、「局・室」内の「市民局」をクリックし、「施策</a:t>
            </a:r>
            <a:r>
              <a:rPr lang="ja-JP" altLang="en-US" sz="1200" dirty="0">
                <a:latin typeface="HG丸ｺﾞｼｯｸM-PRO" pitchFamily="50" charset="-128"/>
                <a:ea typeface="HG丸ｺﾞｼｯｸM-PRO" pitchFamily="50" charset="-128"/>
                <a:cs typeface="Times New Roman" pitchFamily="18" charset="0"/>
              </a:rPr>
              <a:t>の分野から</a:t>
            </a:r>
            <a:r>
              <a:rPr lang="ja-JP" altLang="en-US" sz="1200" dirty="0" smtClean="0">
                <a:latin typeface="HG丸ｺﾞｼｯｸM-PRO" pitchFamily="50" charset="-128"/>
                <a:ea typeface="HG丸ｺﾞｼｯｸM-PRO" pitchFamily="50" charset="-128"/>
                <a:cs typeface="Times New Roman" pitchFamily="18" charset="0"/>
              </a:rPr>
              <a:t>さがす」より「区</a:t>
            </a:r>
            <a:endParaRPr lang="en-US" altLang="ja-JP" sz="1200" dirty="0" smtClean="0">
              <a:latin typeface="HG丸ｺﾞｼｯｸM-PRO" pitchFamily="50" charset="-128"/>
              <a:ea typeface="HG丸ｺﾞｼｯｸM-PRO" pitchFamily="50" charset="-128"/>
              <a:cs typeface="Times New Roman" pitchFamily="18" charset="0"/>
            </a:endParaRPr>
          </a:p>
          <a:p>
            <a:pPr hangingPunct="0">
              <a:defRPr/>
            </a:pPr>
            <a:r>
              <a:rPr lang="ja-JP" altLang="en-US" sz="1200" dirty="0">
                <a:latin typeface="HG丸ｺﾞｼｯｸM-PRO" pitchFamily="50" charset="-128"/>
                <a:ea typeface="HG丸ｺﾞｼｯｸM-PRO" pitchFamily="50" charset="-128"/>
                <a:cs typeface="Times New Roman" pitchFamily="18" charset="0"/>
              </a:rPr>
              <a:t>　</a:t>
            </a:r>
            <a:r>
              <a:rPr lang="ja-JP" altLang="en-US" sz="1200" dirty="0" smtClean="0">
                <a:latin typeface="HG丸ｺﾞｼｯｸM-PRO" pitchFamily="50" charset="-128"/>
                <a:ea typeface="HG丸ｺﾞｼｯｸM-PRO" pitchFamily="50" charset="-128"/>
                <a:cs typeface="Times New Roman" pitchFamily="18" charset="0"/>
              </a:rPr>
              <a:t>政の支援」をクリックします。 </a:t>
            </a:r>
            <a:r>
              <a:rPr lang="ja-JP" altLang="ja-JP" sz="1200" dirty="0" smtClean="0">
                <a:latin typeface="HG丸ｺﾞｼｯｸM-PRO" pitchFamily="50" charset="-128"/>
                <a:ea typeface="HG丸ｺﾞｼｯｸM-PRO" pitchFamily="50" charset="-128"/>
              </a:rPr>
              <a:t> </a:t>
            </a:r>
            <a:endParaRPr lang="en-US" altLang="ja-JP" sz="1200" dirty="0">
              <a:latin typeface="HG丸ｺﾞｼｯｸM-PRO" pitchFamily="50" charset="-128"/>
              <a:ea typeface="HG丸ｺﾞｼｯｸM-PRO" pitchFamily="50" charset="-128"/>
            </a:endParaRPr>
          </a:p>
          <a:p>
            <a:pPr hangingPunct="0">
              <a:defRPr/>
            </a:pPr>
            <a:r>
              <a:rPr lang="ja-JP" altLang="ja-JP" sz="1200" dirty="0">
                <a:latin typeface="HG丸ｺﾞｼｯｸM-PRO" pitchFamily="50" charset="-128"/>
                <a:ea typeface="HG丸ｺﾞｼｯｸM-PRO" pitchFamily="50" charset="-128"/>
              </a:rPr>
              <a:t>③</a:t>
            </a:r>
            <a:r>
              <a:rPr lang="ja-JP" altLang="ja-JP" sz="1200" dirty="0" smtClean="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cs typeface="Times New Roman" pitchFamily="18" charset="0"/>
              </a:rPr>
              <a:t>区政の支援</a:t>
            </a:r>
            <a:r>
              <a:rPr lang="ja-JP" altLang="ja-JP" sz="1200" dirty="0" smtClean="0">
                <a:latin typeface="HG丸ｺﾞｼｯｸM-PRO" pitchFamily="50" charset="-128"/>
                <a:ea typeface="HG丸ｺﾞｼｯｸM-PRO" pitchFamily="50" charset="-128"/>
              </a:rPr>
              <a:t>」ページ</a:t>
            </a:r>
            <a:endParaRPr lang="en-US" altLang="ja-JP" sz="1200" dirty="0" smtClean="0">
              <a:latin typeface="HG丸ｺﾞｼｯｸM-PRO" pitchFamily="50" charset="-128"/>
              <a:ea typeface="HG丸ｺﾞｼｯｸM-PRO" pitchFamily="50" charset="-128"/>
            </a:endParaRPr>
          </a:p>
          <a:p>
            <a:pPr hangingPunct="0">
              <a:defRPr/>
            </a:pPr>
            <a:r>
              <a:rPr lang="en-US" altLang="ja-JP" sz="1200" dirty="0">
                <a:latin typeface="HG丸ｺﾞｼｯｸM-PRO" pitchFamily="50" charset="-128"/>
                <a:ea typeface="HG丸ｺﾞｼｯｸM-PRO" pitchFamily="50" charset="-128"/>
              </a:rPr>
              <a:t> </a:t>
            </a:r>
            <a:r>
              <a:rPr lang="en-US" altLang="ja-JP" sz="1200" dirty="0" smtClean="0">
                <a:latin typeface="HG丸ｺﾞｼｯｸM-PRO" pitchFamily="50" charset="-128"/>
                <a:ea typeface="HG丸ｺﾞｼｯｸM-PRO" pitchFamily="50" charset="-128"/>
              </a:rPr>
              <a:t>  </a:t>
            </a:r>
            <a:r>
              <a:rPr lang="ja-JP" altLang="ja-JP" sz="1200" dirty="0" smtClean="0">
                <a:latin typeface="HG丸ｺﾞｼｯｸM-PRO" pitchFamily="50" charset="-128"/>
                <a:ea typeface="HG丸ｺﾞｼｯｸM-PRO" pitchFamily="50" charset="-128"/>
              </a:rPr>
              <a:t>（</a:t>
            </a:r>
            <a:r>
              <a:rPr lang="en-US" altLang="ja-JP" sz="1200" dirty="0" smtClean="0">
                <a:latin typeface="HG丸ｺﾞｼｯｸM-PRO" pitchFamily="50" charset="-128"/>
                <a:ea typeface="HG丸ｺﾞｼｯｸM-PRO" pitchFamily="50" charset="-128"/>
              </a:rPr>
              <a:t>URL: </a:t>
            </a:r>
            <a:r>
              <a:rPr lang="en-US" altLang="ja-JP" sz="1200" dirty="0">
                <a:latin typeface="HG丸ｺﾞｼｯｸM-PRO" pitchFamily="50" charset="-128"/>
                <a:ea typeface="HG丸ｺﾞｼｯｸM-PRO" pitchFamily="50" charset="-128"/>
                <a:hlinkClick r:id="rId4"/>
              </a:rPr>
              <a:t>http://</a:t>
            </a:r>
            <a:r>
              <a:rPr lang="en-US" altLang="ja-JP" sz="1200" dirty="0" smtClean="0">
                <a:latin typeface="HG丸ｺﾞｼｯｸM-PRO" pitchFamily="50" charset="-128"/>
                <a:ea typeface="HG丸ｺﾞｼｯｸM-PRO" pitchFamily="50" charset="-128"/>
                <a:hlinkClick r:id="rId4"/>
              </a:rPr>
              <a:t>www.city.osaka.lg.jp/shimin/page/0000382043.html </a:t>
            </a:r>
            <a:r>
              <a:rPr lang="ja-JP" altLang="ja-JP" sz="1200" dirty="0" smtClean="0">
                <a:latin typeface="HG丸ｺﾞｼｯｸM-PRO" pitchFamily="50" charset="-128"/>
                <a:ea typeface="HG丸ｺﾞｼｯｸM-PRO" pitchFamily="50" charset="-128"/>
              </a:rPr>
              <a:t>）</a:t>
            </a:r>
            <a:r>
              <a:rPr lang="ja-JP" altLang="ja-JP" sz="1200" dirty="0">
                <a:latin typeface="HG丸ｺﾞｼｯｸM-PRO" pitchFamily="50" charset="-128"/>
                <a:ea typeface="HG丸ｺﾞｼｯｸM-PRO" pitchFamily="50" charset="-128"/>
              </a:rPr>
              <a:t>が表示されます</a:t>
            </a:r>
            <a:r>
              <a:rPr lang="ja-JP" altLang="en-US" sz="1200" dirty="0">
                <a:latin typeface="HG丸ｺﾞｼｯｸM-PRO" pitchFamily="50" charset="-128"/>
                <a:ea typeface="HG丸ｺﾞｼｯｸM-PRO" pitchFamily="50" charset="-128"/>
              </a:rPr>
              <a:t>（下図）</a:t>
            </a:r>
            <a:r>
              <a:rPr lang="ja-JP" altLang="ja-JP" sz="1200" dirty="0">
                <a:latin typeface="HG丸ｺﾞｼｯｸM-PRO" pitchFamily="50" charset="-128"/>
                <a:ea typeface="HG丸ｺﾞｼｯｸM-PRO" pitchFamily="50" charset="-128"/>
              </a:rPr>
              <a:t>。</a:t>
            </a:r>
            <a:r>
              <a:rPr lang="en-US" altLang="ja-JP" sz="1200" dirty="0">
                <a:latin typeface="HG丸ｺﾞｼｯｸM-PRO" pitchFamily="50" charset="-128"/>
                <a:ea typeface="HG丸ｺﾞｼｯｸM-PRO" pitchFamily="50" charset="-128"/>
              </a:rPr>
              <a:t/>
            </a:r>
            <a:br>
              <a:rPr lang="en-US" altLang="ja-JP" sz="1200" dirty="0">
                <a:latin typeface="HG丸ｺﾞｼｯｸM-PRO" pitchFamily="50" charset="-128"/>
                <a:ea typeface="HG丸ｺﾞｼｯｸM-PRO" pitchFamily="50" charset="-128"/>
              </a:rPr>
            </a:br>
            <a:endParaRPr lang="en-US" altLang="ja-JP" sz="1200" dirty="0">
              <a:latin typeface="HG丸ｺﾞｼｯｸM-PRO" pitchFamily="50" charset="-128"/>
              <a:ea typeface="HG丸ｺﾞｼｯｸM-PRO" pitchFamily="50" charset="-128"/>
            </a:endParaRPr>
          </a:p>
          <a:p>
            <a:pPr hangingPunct="0">
              <a:defRPr/>
            </a:pPr>
            <a:r>
              <a:rPr lang="ja-JP" altLang="en-US" sz="1200" dirty="0">
                <a:latin typeface="HG丸ｺﾞｼｯｸM-PRO" pitchFamily="50" charset="-128"/>
                <a:ea typeface="HG丸ｺﾞｼｯｸM-PRO" pitchFamily="50" charset="-128"/>
              </a:rPr>
              <a:t>　</a:t>
            </a:r>
            <a:r>
              <a:rPr lang="ja-JP" altLang="ja-JP" sz="1200" dirty="0">
                <a:latin typeface="HG丸ｺﾞｼｯｸM-PRO" pitchFamily="50" charset="-128"/>
                <a:ea typeface="HG丸ｺﾞｼｯｸM-PRO" pitchFamily="50" charset="-128"/>
              </a:rPr>
              <a:t>このページには</a:t>
            </a:r>
            <a:r>
              <a:rPr lang="ja-JP" altLang="ja-JP" sz="1200" dirty="0" smtClean="0">
                <a:latin typeface="HG丸ｺﾞｼｯｸM-PRO" pitchFamily="50" charset="-128"/>
                <a:ea typeface="HG丸ｺﾞｼｯｸM-PRO" pitchFamily="50" charset="-128"/>
              </a:rPr>
              <a:t>、「</a:t>
            </a:r>
            <a:r>
              <a:rPr lang="ja-JP" altLang="en-US" sz="1200" dirty="0">
                <a:latin typeface="HG丸ｺﾞｼｯｸM-PRO" pitchFamily="50" charset="-128"/>
                <a:ea typeface="HG丸ｺﾞｼｯｸM-PRO" pitchFamily="50" charset="-128"/>
              </a:rPr>
              <a:t>区長の</a:t>
            </a:r>
            <a:r>
              <a:rPr lang="ja-JP" altLang="en-US" sz="1200" dirty="0" smtClean="0">
                <a:latin typeface="HG丸ｺﾞｼｯｸM-PRO" pitchFamily="50" charset="-128"/>
                <a:ea typeface="HG丸ｺﾞｼｯｸM-PRO" pitchFamily="50" charset="-128"/>
              </a:rPr>
              <a:t>権限と</a:t>
            </a:r>
            <a:r>
              <a:rPr lang="ja-JP" altLang="ja-JP" sz="1200" dirty="0" smtClean="0">
                <a:latin typeface="HG丸ｺﾞｼｯｸM-PRO" pitchFamily="50" charset="-128"/>
                <a:ea typeface="HG丸ｺﾞｼｯｸM-PRO" pitchFamily="50" charset="-128"/>
              </a:rPr>
              <a:t>予算」</a:t>
            </a:r>
            <a:r>
              <a:rPr lang="ja-JP" altLang="en-US" sz="1200" dirty="0" smtClean="0">
                <a:latin typeface="HG丸ｺﾞｼｯｸM-PRO" pitchFamily="50" charset="-128"/>
                <a:ea typeface="HG丸ｺﾞｼｯｸM-PRO" pitchFamily="50" charset="-128"/>
              </a:rPr>
              <a:t>の他、「</a:t>
            </a:r>
            <a:r>
              <a:rPr lang="ja-JP" altLang="en-US" sz="1200" dirty="0">
                <a:latin typeface="HG丸ｺﾞｼｯｸM-PRO" pitchFamily="50" charset="-128"/>
                <a:ea typeface="HG丸ｺﾞｼｯｸM-PRO" pitchFamily="50" charset="-128"/>
              </a:rPr>
              <a:t>区役所業務の格付け</a:t>
            </a:r>
            <a:r>
              <a:rPr lang="ja-JP" altLang="en-US" sz="1200" dirty="0" smtClean="0">
                <a:latin typeface="HG丸ｺﾞｼｯｸM-PRO" pitchFamily="50" charset="-128"/>
                <a:ea typeface="HG丸ｺﾞｼｯｸM-PRO" pitchFamily="50" charset="-128"/>
              </a:rPr>
              <a:t>」</a:t>
            </a:r>
            <a:r>
              <a:rPr lang="ja-JP" altLang="ja-JP" sz="1200" dirty="0">
                <a:latin typeface="HG丸ｺﾞｼｯｸM-PRO" pitchFamily="50" charset="-128"/>
                <a:ea typeface="HG丸ｺﾞｼｯｸM-PRO" pitchFamily="50" charset="-128"/>
              </a:rPr>
              <a:t>「区長会議」「</a:t>
            </a:r>
            <a:r>
              <a:rPr lang="ja-JP" altLang="en-US" sz="1200" dirty="0">
                <a:latin typeface="HG丸ｺﾞｼｯｸM-PRO" pitchFamily="50" charset="-128"/>
                <a:ea typeface="HG丸ｺﾞｼｯｸM-PRO" pitchFamily="50" charset="-128"/>
              </a:rPr>
              <a:t>各区の</a:t>
            </a:r>
            <a:r>
              <a:rPr lang="ja-JP" altLang="ja-JP" sz="1200" dirty="0">
                <a:latin typeface="HG丸ｺﾞｼｯｸM-PRO" pitchFamily="50" charset="-128"/>
                <a:ea typeface="HG丸ｺﾞｼｯｸM-PRO" pitchFamily="50" charset="-128"/>
              </a:rPr>
              <a:t>特色</a:t>
            </a:r>
            <a:r>
              <a:rPr lang="ja-JP" altLang="en-US" sz="1200" dirty="0">
                <a:latin typeface="HG丸ｺﾞｼｯｸM-PRO" pitchFamily="50" charset="-128"/>
                <a:ea typeface="HG丸ｺﾞｼｯｸM-PRO" pitchFamily="50" charset="-128"/>
              </a:rPr>
              <a:t>ある取組</a:t>
            </a:r>
            <a:r>
              <a:rPr lang="ja-JP" altLang="ja-JP" sz="1200" dirty="0">
                <a:latin typeface="HG丸ｺﾞｼｯｸM-PRO" pitchFamily="50" charset="-128"/>
                <a:ea typeface="HG丸ｺﾞｼｯｸM-PRO" pitchFamily="50" charset="-128"/>
              </a:rPr>
              <a:t>」など、</a:t>
            </a:r>
            <a:r>
              <a:rPr lang="ja-JP" altLang="ja-JP" sz="1200" dirty="0" smtClean="0">
                <a:latin typeface="HG丸ｺﾞｼｯｸM-PRO" pitchFamily="50" charset="-128"/>
                <a:ea typeface="HG丸ｺﾞｼｯｸM-PRO" pitchFamily="50" charset="-128"/>
              </a:rPr>
              <a:t>区政運営</a:t>
            </a:r>
            <a:r>
              <a:rPr lang="ja-JP" altLang="en-US" sz="1200" dirty="0" smtClean="0">
                <a:latin typeface="HG丸ｺﾞｼｯｸM-PRO" pitchFamily="50" charset="-128"/>
                <a:ea typeface="HG丸ｺﾞｼｯｸM-PRO" pitchFamily="50" charset="-128"/>
              </a:rPr>
              <a:t>についての</a:t>
            </a:r>
            <a:r>
              <a:rPr lang="ja-JP" altLang="ja-JP" sz="1200" dirty="0" smtClean="0">
                <a:latin typeface="HG丸ｺﾞｼｯｸM-PRO" pitchFamily="50" charset="-128"/>
                <a:ea typeface="HG丸ｺﾞｼｯｸM-PRO" pitchFamily="50" charset="-128"/>
              </a:rPr>
              <a:t>情報</a:t>
            </a:r>
            <a:r>
              <a:rPr lang="ja-JP" altLang="en-US" sz="1200" dirty="0" smtClean="0">
                <a:latin typeface="HG丸ｺﾞｼｯｸM-PRO" pitchFamily="50" charset="-128"/>
                <a:ea typeface="HG丸ｺﾞｼｯｸM-PRO" pitchFamily="50" charset="-128"/>
              </a:rPr>
              <a:t>を</a:t>
            </a:r>
            <a:r>
              <a:rPr lang="ja-JP" altLang="ja-JP" sz="1200" dirty="0" smtClean="0">
                <a:latin typeface="HG丸ｺﾞｼｯｸM-PRO" pitchFamily="50" charset="-128"/>
                <a:ea typeface="HG丸ｺﾞｼｯｸM-PRO" pitchFamily="50" charset="-128"/>
              </a:rPr>
              <a:t>掲載</a:t>
            </a:r>
            <a:r>
              <a:rPr lang="ja-JP" altLang="en-US" sz="1200" dirty="0" smtClean="0">
                <a:latin typeface="HG丸ｺﾞｼｯｸM-PRO" pitchFamily="50" charset="-128"/>
                <a:ea typeface="HG丸ｺﾞｼｯｸM-PRO" pitchFamily="50" charset="-128"/>
              </a:rPr>
              <a:t>しています</a:t>
            </a:r>
            <a:r>
              <a:rPr lang="ja-JP" altLang="ja-JP" sz="1200" dirty="0" smtClean="0">
                <a:latin typeface="HG丸ｺﾞｼｯｸM-PRO" pitchFamily="50" charset="-128"/>
                <a:ea typeface="HG丸ｺﾞｼｯｸM-PRO" pitchFamily="50" charset="-128"/>
              </a:rPr>
              <a:t>。</a:t>
            </a:r>
            <a:r>
              <a:rPr lang="ja-JP" altLang="ja-JP" sz="1200" dirty="0">
                <a:latin typeface="HG丸ｺﾞｼｯｸM-PRO" pitchFamily="50" charset="-128"/>
                <a:ea typeface="HG丸ｺﾞｼｯｸM-PRO" pitchFamily="50" charset="-128"/>
              </a:rPr>
              <a:t>それぞれ、タイトルをクリックしていただきますと、情報ページが表示されます</a:t>
            </a:r>
            <a:r>
              <a:rPr lang="ja-JP" altLang="ja-JP" sz="1200" dirty="0" smtClean="0">
                <a:latin typeface="HG丸ｺﾞｼｯｸM-PRO" pitchFamily="50" charset="-128"/>
                <a:ea typeface="HG丸ｺﾞｼｯｸM-PRO" pitchFamily="50" charset="-128"/>
              </a:rPr>
              <a:t>。</a:t>
            </a:r>
            <a:endParaRPr lang="ja-JP" altLang="en-US" sz="1200" dirty="0">
              <a:latin typeface="HG丸ｺﾞｼｯｸM-PRO" pitchFamily="50" charset="-128"/>
              <a:ea typeface="HG丸ｺﾞｼｯｸM-PRO" pitchFamily="50" charset="-128"/>
            </a:endParaRPr>
          </a:p>
        </p:txBody>
      </p:sp>
      <p:sp>
        <p:nvSpPr>
          <p:cNvPr id="5" name="正方形/長方形 4"/>
          <p:cNvSpPr/>
          <p:nvPr/>
        </p:nvSpPr>
        <p:spPr>
          <a:xfrm>
            <a:off x="0" y="0"/>
            <a:ext cx="9144000" cy="54868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r>
              <a:rPr kumimoji="1" lang="ja-JP" altLang="en-US" dirty="0" smtClean="0"/>
              <a:t>≪参考≫区政運営ＨＰ</a:t>
            </a:r>
            <a:endParaRPr kumimoji="1" lang="ja-JP" altLang="en-US" dirty="0"/>
          </a:p>
        </p:txBody>
      </p:sp>
      <p:pic>
        <p:nvPicPr>
          <p:cNvPr id="1036" name="Picture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99792" y="3717031"/>
            <a:ext cx="1728192" cy="252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7" name="Picture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47331" y="3421943"/>
            <a:ext cx="4104456" cy="32380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8" name="Picture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1850" y="3843236"/>
            <a:ext cx="4010150" cy="28817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9" name="Picture 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43808" y="3972677"/>
            <a:ext cx="1728192" cy="485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41" name="Picture 1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61850" y="3284984"/>
            <a:ext cx="4070681" cy="5582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79512" y="1678220"/>
            <a:ext cx="8712968" cy="2038812"/>
          </a:xfrm>
          <a:prstGeom prst="rect">
            <a:avLst/>
          </a:prstGeom>
        </p:spPr>
        <p:style>
          <a:lnRef idx="1">
            <a:schemeClr val="accent2"/>
          </a:lnRef>
          <a:fillRef idx="2">
            <a:schemeClr val="accent2"/>
          </a:fillRef>
          <a:effectRef idx="1">
            <a:schemeClr val="accent2"/>
          </a:effectRef>
          <a:fontRef idx="minor">
            <a:schemeClr val="dk1"/>
          </a:fontRef>
        </p:style>
        <p:txBody>
          <a:bodyPr rtlCol="0" anchor="t"/>
          <a:lstStyle/>
          <a:p>
            <a:endParaRPr kumimoji="1" lang="en-US" altLang="ja-JP" dirty="0" smtClean="0"/>
          </a:p>
          <a:p>
            <a:r>
              <a:rPr lang="ja-JP" altLang="en-US" sz="1600" b="1" dirty="0" smtClean="0"/>
              <a:t>　○　狭隘な市域（政令指定都市で４番目）に多数の区（政令指定都市で最多）</a:t>
            </a:r>
            <a:endParaRPr lang="en-US" altLang="ja-JP" sz="1600" b="1" dirty="0" smtClean="0"/>
          </a:p>
          <a:p>
            <a:r>
              <a:rPr lang="ja-JP" altLang="en-US" sz="1200" dirty="0" smtClean="0"/>
              <a:t>　 </a:t>
            </a:r>
            <a:r>
              <a:rPr lang="ja-JP" altLang="en-US" sz="1600" b="1" dirty="0" smtClean="0"/>
              <a:t>○　区役所の分掌事務は限定的</a:t>
            </a:r>
            <a:endParaRPr lang="en-US" altLang="ja-JP" sz="1600" b="1" dirty="0" smtClean="0"/>
          </a:p>
          <a:p>
            <a:r>
              <a:rPr lang="ja-JP" altLang="en-US" sz="1600" b="1" dirty="0" smtClean="0"/>
              <a:t>　○　区役所だけでなく局（事業所）も基礎自治業務の多くを所管</a:t>
            </a:r>
            <a:endParaRPr lang="en-US" altLang="ja-JP" sz="1600" b="1" dirty="0" smtClean="0"/>
          </a:p>
          <a:p>
            <a:r>
              <a:rPr lang="ja-JP" altLang="en-US" sz="1600" b="1" dirty="0" smtClean="0"/>
              <a:t>　</a:t>
            </a:r>
            <a:r>
              <a:rPr lang="en-US" altLang="ja-JP" sz="1600" b="1" dirty="0" smtClean="0"/>
              <a:t>【</a:t>
            </a:r>
            <a:r>
              <a:rPr lang="ja-JP" altLang="en-US" sz="1600" b="1" dirty="0" smtClean="0"/>
              <a:t>制度</a:t>
            </a:r>
            <a:r>
              <a:rPr lang="en-US" altLang="ja-JP" sz="1600" b="1" dirty="0" smtClean="0"/>
              <a:t>】</a:t>
            </a:r>
            <a:r>
              <a:rPr lang="ja-JP" altLang="en-US" sz="1600" b="1" dirty="0" smtClean="0"/>
              <a:t> 地方自治法上、区役所の長である「区長」は</a:t>
            </a:r>
            <a:r>
              <a:rPr lang="ja-JP" altLang="en-US" sz="1600" b="1" u="sng" dirty="0" smtClean="0"/>
              <a:t>局の事務</a:t>
            </a:r>
            <a:r>
              <a:rPr lang="ja-JP" altLang="en-US" sz="1600" b="1" dirty="0" smtClean="0"/>
              <a:t>を所掌できない</a:t>
            </a:r>
            <a:endParaRPr lang="en-US" altLang="ja-JP" sz="1600" b="1" dirty="0" smtClean="0"/>
          </a:p>
          <a:p>
            <a:r>
              <a:rPr lang="ja-JP" altLang="en-US" sz="1200" dirty="0" smtClean="0"/>
              <a:t>　</a:t>
            </a:r>
            <a:endParaRPr lang="en-US" altLang="ja-JP" sz="1200" dirty="0" smtClean="0"/>
          </a:p>
          <a:p>
            <a:r>
              <a:rPr lang="ja-JP" altLang="en-US" sz="1600" b="1" dirty="0" smtClean="0"/>
              <a:t>⇒局の事務を区長に担任させるためには、区役所に移管することが必要だが、局（事業所）所管の</a:t>
            </a:r>
            <a:endParaRPr lang="en-US" altLang="ja-JP" sz="1600" b="1" dirty="0" smtClean="0"/>
          </a:p>
          <a:p>
            <a:r>
              <a:rPr lang="ja-JP" altLang="en-US" sz="1600" b="1" dirty="0" smtClean="0"/>
              <a:t>　 基礎自治業務を区役所に移管し区内の基礎自治業務全般を区役所で実施することは非効率</a:t>
            </a:r>
            <a:endParaRPr lang="en-US" altLang="ja-JP" dirty="0" smtClean="0"/>
          </a:p>
          <a:p>
            <a:r>
              <a:rPr lang="ja-JP" altLang="en-US" dirty="0" smtClean="0"/>
              <a:t>　　　</a:t>
            </a:r>
            <a:endParaRPr lang="en-US" altLang="ja-JP" dirty="0" smtClean="0"/>
          </a:p>
          <a:p>
            <a:endParaRPr kumimoji="1" lang="en-US" altLang="ja-JP" sz="1400" dirty="0" smtClean="0"/>
          </a:p>
        </p:txBody>
      </p:sp>
      <p:sp>
        <p:nvSpPr>
          <p:cNvPr id="2" name="正方形/長方形 1"/>
          <p:cNvSpPr/>
          <p:nvPr/>
        </p:nvSpPr>
        <p:spPr>
          <a:xfrm>
            <a:off x="0" y="0"/>
            <a:ext cx="9144000" cy="54868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dirty="0" smtClean="0"/>
              <a:t>３－１　区長による基礎自治に関する施策や事業の決定・展開</a:t>
            </a:r>
            <a:endParaRPr lang="ja-JP" altLang="en-US" dirty="0"/>
          </a:p>
        </p:txBody>
      </p:sp>
      <p:sp>
        <p:nvSpPr>
          <p:cNvPr id="3" name="正方形/長方形 2"/>
          <p:cNvSpPr/>
          <p:nvPr/>
        </p:nvSpPr>
        <p:spPr>
          <a:xfrm>
            <a:off x="0" y="564416"/>
            <a:ext cx="9144000" cy="43204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dirty="0" smtClean="0"/>
              <a:t>３－１－１　区シティ・マネージャー（区ＣＭ）制の導入</a:t>
            </a:r>
            <a:endParaRPr kumimoji="1" lang="ja-JP" altLang="en-US" dirty="0"/>
          </a:p>
        </p:txBody>
      </p:sp>
      <p:sp>
        <p:nvSpPr>
          <p:cNvPr id="6" name="角丸四角形 5"/>
          <p:cNvSpPr/>
          <p:nvPr/>
        </p:nvSpPr>
        <p:spPr>
          <a:xfrm>
            <a:off x="323528" y="1556792"/>
            <a:ext cx="2376264" cy="36004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ja-JP" altLang="en-US" b="1" dirty="0" smtClean="0"/>
              <a:t>大阪市特有の課題</a:t>
            </a:r>
            <a:endParaRPr kumimoji="1" lang="ja-JP" altLang="en-US" b="1" dirty="0"/>
          </a:p>
        </p:txBody>
      </p:sp>
      <p:sp>
        <p:nvSpPr>
          <p:cNvPr id="17" name="テキスト ボックス 16"/>
          <p:cNvSpPr txBox="1"/>
          <p:nvPr/>
        </p:nvSpPr>
        <p:spPr>
          <a:xfrm>
            <a:off x="251520" y="4225788"/>
            <a:ext cx="8640960" cy="2400657"/>
          </a:xfrm>
          <a:prstGeom prst="rect">
            <a:avLst/>
          </a:prstGeom>
          <a:noFill/>
        </p:spPr>
        <p:txBody>
          <a:bodyPr wrap="square" rtlCol="0">
            <a:spAutoFit/>
          </a:bodyPr>
          <a:lstStyle/>
          <a:p>
            <a:r>
              <a:rPr lang="ja-JP" altLang="en-US" dirty="0" smtClean="0"/>
              <a:t>　区長を局長より上位に格付けし、局を区長の補助組織に位置づけ、区長の指揮監督のもとで総合的な観点から基礎自治業務を実施する仕組みが必要</a:t>
            </a:r>
            <a:endParaRPr lang="en-US" altLang="ja-JP" dirty="0" smtClean="0"/>
          </a:p>
          <a:p>
            <a:endParaRPr lang="en-US" altLang="ja-JP" sz="2000" b="1" dirty="0" smtClean="0"/>
          </a:p>
          <a:p>
            <a:r>
              <a:rPr lang="ja-JP" altLang="en-US" sz="2000" b="1" dirty="0" smtClean="0"/>
              <a:t>　　　　　</a:t>
            </a:r>
            <a:r>
              <a:rPr lang="ja-JP" altLang="en-US" sz="2000" b="1" u="sng" dirty="0" smtClean="0"/>
              <a:t>区シティ・マネージャー（区ＣＭ）制の導入</a:t>
            </a:r>
            <a:endParaRPr lang="en-US" altLang="ja-JP" sz="2000" b="1" u="sng" dirty="0" smtClean="0"/>
          </a:p>
          <a:p>
            <a:r>
              <a:rPr lang="ja-JP" altLang="en-US" dirty="0" smtClean="0"/>
              <a:t>　</a:t>
            </a:r>
            <a:endParaRPr lang="en-US" altLang="ja-JP" dirty="0" smtClean="0"/>
          </a:p>
          <a:p>
            <a:r>
              <a:rPr lang="ja-JP" altLang="en-US" dirty="0" smtClean="0"/>
              <a:t>　区のエリアにおける各局の基礎自治に関する業務を横断的に統括し局長以下を指揮監督する職として、市に</a:t>
            </a:r>
            <a:endParaRPr lang="en-US" altLang="ja-JP" dirty="0" smtClean="0"/>
          </a:p>
          <a:p>
            <a:r>
              <a:rPr lang="ja-JP" altLang="en-US" sz="2000" b="1" dirty="0" smtClean="0"/>
              <a:t>　　</a:t>
            </a:r>
            <a:r>
              <a:rPr lang="ja-JP" altLang="en-US" sz="2000" b="1" u="sng" dirty="0" smtClean="0"/>
              <a:t>２４の「区シティ・マネージャー」職を設置し、区長をもって充てる（兼務）</a:t>
            </a:r>
            <a:endParaRPr lang="en-US" altLang="ja-JP" sz="2000" b="1" u="sng" dirty="0" smtClean="0"/>
          </a:p>
        </p:txBody>
      </p:sp>
      <p:sp>
        <p:nvSpPr>
          <p:cNvPr id="10" name="スライド番号プレースホルダ 9"/>
          <p:cNvSpPr>
            <a:spLocks noGrp="1"/>
          </p:cNvSpPr>
          <p:nvPr>
            <p:ph type="sldNum" sz="quarter" idx="12"/>
          </p:nvPr>
        </p:nvSpPr>
        <p:spPr>
          <a:xfrm>
            <a:off x="7010400" y="6492875"/>
            <a:ext cx="2133600" cy="365125"/>
          </a:xfrm>
        </p:spPr>
        <p:txBody>
          <a:bodyPr/>
          <a:lstStyle/>
          <a:p>
            <a:fld id="{B7D0B5E1-8C48-4CBA-B662-7D406483BCB8}" type="slidenum">
              <a:rPr kumimoji="1" lang="ja-JP" altLang="en-US" smtClean="0">
                <a:latin typeface="HG丸ｺﾞｼｯｸM-PRO" pitchFamily="50" charset="-128"/>
                <a:ea typeface="HG丸ｺﾞｼｯｸM-PRO" pitchFamily="50" charset="-128"/>
              </a:rPr>
              <a:pPr/>
              <a:t>2</a:t>
            </a:fld>
            <a:endParaRPr kumimoji="1" lang="ja-JP" altLang="en-US" dirty="0">
              <a:latin typeface="HG丸ｺﾞｼｯｸM-PRO" pitchFamily="50" charset="-128"/>
              <a:ea typeface="HG丸ｺﾞｼｯｸM-PRO" pitchFamily="50" charset="-128"/>
            </a:endParaRPr>
          </a:p>
        </p:txBody>
      </p:sp>
      <p:sp>
        <p:nvSpPr>
          <p:cNvPr id="12" name="正方形/長方形 11"/>
          <p:cNvSpPr/>
          <p:nvPr/>
        </p:nvSpPr>
        <p:spPr>
          <a:xfrm>
            <a:off x="0" y="1012260"/>
            <a:ext cx="9144000" cy="43204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kumimoji="1" lang="ja-JP" altLang="en-US" dirty="0" smtClean="0"/>
              <a:t>３－１－１（１）区シティ・マネージャーと区役所の長の</a:t>
            </a:r>
            <a:r>
              <a:rPr lang="ja-JP" altLang="en-US" dirty="0" smtClean="0"/>
              <a:t>２つの顔</a:t>
            </a:r>
            <a:endParaRPr kumimoji="1" lang="ja-JP" altLang="en-US" dirty="0"/>
          </a:p>
        </p:txBody>
      </p:sp>
      <p:sp>
        <p:nvSpPr>
          <p:cNvPr id="13" name="テキスト ボックス 12"/>
          <p:cNvSpPr txBox="1"/>
          <p:nvPr/>
        </p:nvSpPr>
        <p:spPr>
          <a:xfrm>
            <a:off x="179512" y="3861048"/>
            <a:ext cx="3312368" cy="353943"/>
          </a:xfrm>
          <a:prstGeom prst="rect">
            <a:avLst/>
          </a:prstGeom>
          <a:noFill/>
        </p:spPr>
        <p:txBody>
          <a:bodyPr wrap="square" rtlCol="0">
            <a:spAutoFit/>
          </a:bodyPr>
          <a:lstStyle/>
          <a:p>
            <a:r>
              <a:rPr lang="ja-JP" altLang="en-US" sz="1700" dirty="0" smtClean="0"/>
              <a:t>この課題を解決するためには、</a:t>
            </a:r>
            <a:endParaRPr kumimoji="1" lang="ja-JP" altLang="en-US" sz="1700" dirty="0"/>
          </a:p>
        </p:txBody>
      </p:sp>
      <p:sp>
        <p:nvSpPr>
          <p:cNvPr id="14" name="右矢印 13"/>
          <p:cNvSpPr/>
          <p:nvPr/>
        </p:nvSpPr>
        <p:spPr>
          <a:xfrm>
            <a:off x="611560" y="5085184"/>
            <a:ext cx="360040"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3203848" y="1933420"/>
            <a:ext cx="2736304" cy="2935740"/>
          </a:xfrm>
          <a:prstGeom prst="rect">
            <a:avLst/>
          </a:prstGeom>
          <a:ln/>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a:p>
        </p:txBody>
      </p:sp>
      <p:sp>
        <p:nvSpPr>
          <p:cNvPr id="2" name="正方形/長方形 1"/>
          <p:cNvSpPr/>
          <p:nvPr/>
        </p:nvSpPr>
        <p:spPr>
          <a:xfrm>
            <a:off x="0" y="0"/>
            <a:ext cx="9144000" cy="54868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dirty="0" smtClean="0"/>
              <a:t>３－１　区長による基礎自治に関する施策や事業の決定・展開</a:t>
            </a:r>
            <a:endParaRPr lang="ja-JP" altLang="en-US" dirty="0"/>
          </a:p>
        </p:txBody>
      </p:sp>
      <p:sp>
        <p:nvSpPr>
          <p:cNvPr id="3" name="正方形/長方形 2"/>
          <p:cNvSpPr/>
          <p:nvPr/>
        </p:nvSpPr>
        <p:spPr>
          <a:xfrm>
            <a:off x="0" y="564416"/>
            <a:ext cx="9144000" cy="43204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ja-JP" altLang="en-US" dirty="0" smtClean="0"/>
              <a:t>３－１－１　区シティ・マネージャー（区ＣＭ）制の導入</a:t>
            </a:r>
            <a:endParaRPr lang="ja-JP" altLang="en-US" dirty="0"/>
          </a:p>
        </p:txBody>
      </p:sp>
      <p:sp>
        <p:nvSpPr>
          <p:cNvPr id="4" name="角丸四角形 3"/>
          <p:cNvSpPr/>
          <p:nvPr/>
        </p:nvSpPr>
        <p:spPr>
          <a:xfrm>
            <a:off x="72008" y="1772816"/>
            <a:ext cx="2987824" cy="36004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600" b="1" dirty="0" smtClean="0"/>
              <a:t>区シティ・マネージャーの権限</a:t>
            </a:r>
            <a:endParaRPr kumimoji="1" lang="ja-JP" altLang="en-US" sz="1600" b="1" dirty="0"/>
          </a:p>
        </p:txBody>
      </p:sp>
      <p:sp>
        <p:nvSpPr>
          <p:cNvPr id="15" name="角丸四角形 14"/>
          <p:cNvSpPr/>
          <p:nvPr/>
        </p:nvSpPr>
        <p:spPr>
          <a:xfrm>
            <a:off x="395536" y="3284984"/>
            <a:ext cx="2592288" cy="3096344"/>
          </a:xfrm>
          <a:prstGeom prst="roundRect">
            <a:avLst>
              <a:gd name="adj" fmla="val 7047"/>
            </a:avLst>
          </a:prstGeom>
        </p:spPr>
        <p:style>
          <a:lnRef idx="1">
            <a:schemeClr val="accent6"/>
          </a:lnRef>
          <a:fillRef idx="2">
            <a:schemeClr val="accent6"/>
          </a:fillRef>
          <a:effectRef idx="1">
            <a:schemeClr val="accent6"/>
          </a:effectRef>
          <a:fontRef idx="minor">
            <a:schemeClr val="dk1"/>
          </a:fontRef>
        </p:style>
        <p:txBody>
          <a:bodyPr rtlCol="0" anchor="t"/>
          <a:lstStyle/>
          <a:p>
            <a:pPr algn="ctr"/>
            <a:endParaRPr kumimoji="1" lang="en-US" altLang="ja-JP" dirty="0" smtClean="0"/>
          </a:p>
          <a:p>
            <a:r>
              <a:rPr kumimoji="1" lang="ja-JP" altLang="en-US" dirty="0" smtClean="0"/>
              <a:t>局に分掌された事務のうち、区ＣＭに決定権が付与された事務を担任</a:t>
            </a:r>
            <a:endParaRPr kumimoji="1" lang="ja-JP" altLang="en-US" dirty="0"/>
          </a:p>
        </p:txBody>
      </p:sp>
      <p:sp>
        <p:nvSpPr>
          <p:cNvPr id="17" name="角丸四角形 16"/>
          <p:cNvSpPr/>
          <p:nvPr/>
        </p:nvSpPr>
        <p:spPr>
          <a:xfrm>
            <a:off x="6228184" y="3284984"/>
            <a:ext cx="2592288" cy="3096344"/>
          </a:xfrm>
          <a:prstGeom prst="roundRect">
            <a:avLst>
              <a:gd name="adj" fmla="val 7047"/>
            </a:avLst>
          </a:prstGeom>
        </p:spPr>
        <p:style>
          <a:lnRef idx="1">
            <a:schemeClr val="accent1"/>
          </a:lnRef>
          <a:fillRef idx="2">
            <a:schemeClr val="accent1"/>
          </a:fillRef>
          <a:effectRef idx="1">
            <a:schemeClr val="accent1"/>
          </a:effectRef>
          <a:fontRef idx="minor">
            <a:schemeClr val="dk1"/>
          </a:fontRef>
        </p:style>
        <p:txBody>
          <a:bodyPr rtlCol="0" anchor="t"/>
          <a:lstStyle/>
          <a:p>
            <a:pPr algn="ctr"/>
            <a:endParaRPr kumimoji="1" lang="en-US" altLang="ja-JP" dirty="0" smtClean="0"/>
          </a:p>
          <a:p>
            <a:r>
              <a:rPr kumimoji="1" lang="ja-JP" altLang="en-US" dirty="0" smtClean="0"/>
              <a:t>区役所に分掌された事務を担任</a:t>
            </a:r>
            <a:endParaRPr kumimoji="1" lang="ja-JP" altLang="en-US" dirty="0"/>
          </a:p>
        </p:txBody>
      </p:sp>
      <p:sp>
        <p:nvSpPr>
          <p:cNvPr id="18" name="曲折矢印 17"/>
          <p:cNvSpPr/>
          <p:nvPr/>
        </p:nvSpPr>
        <p:spPr>
          <a:xfrm rot="5400000">
            <a:off x="6158909" y="2753218"/>
            <a:ext cx="703492" cy="936104"/>
          </a:xfrm>
          <a:prstGeom prst="ben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曲折矢印 18"/>
          <p:cNvSpPr/>
          <p:nvPr/>
        </p:nvSpPr>
        <p:spPr>
          <a:xfrm rot="16200000" flipH="1">
            <a:off x="2312042" y="2753218"/>
            <a:ext cx="703492" cy="936104"/>
          </a:xfrm>
          <a:prstGeom prst="ben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solidFill>
                <a:schemeClr val="tx1"/>
              </a:solidFill>
            </a:endParaRPr>
          </a:p>
        </p:txBody>
      </p:sp>
      <p:sp>
        <p:nvSpPr>
          <p:cNvPr id="25" name="正方形/長方形 24"/>
          <p:cNvSpPr/>
          <p:nvPr/>
        </p:nvSpPr>
        <p:spPr>
          <a:xfrm>
            <a:off x="611560" y="3140968"/>
            <a:ext cx="1224136" cy="28803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b="1" dirty="0" smtClean="0"/>
              <a:t>局・室</a:t>
            </a:r>
            <a:endParaRPr kumimoji="1" lang="ja-JP" altLang="en-US" b="1" dirty="0"/>
          </a:p>
        </p:txBody>
      </p:sp>
      <p:sp>
        <p:nvSpPr>
          <p:cNvPr id="26" name="正方形/長方形 25"/>
          <p:cNvSpPr/>
          <p:nvPr/>
        </p:nvSpPr>
        <p:spPr>
          <a:xfrm>
            <a:off x="7308304" y="3140968"/>
            <a:ext cx="1224136" cy="28803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b="1" dirty="0" smtClean="0"/>
              <a:t>区役所</a:t>
            </a:r>
            <a:endParaRPr kumimoji="1" lang="ja-JP" altLang="en-US" b="1" dirty="0"/>
          </a:p>
        </p:txBody>
      </p:sp>
      <p:sp>
        <p:nvSpPr>
          <p:cNvPr id="28" name="テキスト ボックス 27"/>
          <p:cNvSpPr txBox="1"/>
          <p:nvPr/>
        </p:nvSpPr>
        <p:spPr>
          <a:xfrm>
            <a:off x="6084168" y="2298358"/>
            <a:ext cx="2880320" cy="338554"/>
          </a:xfrm>
          <a:prstGeom prst="rect">
            <a:avLst/>
          </a:prstGeom>
          <a:noFill/>
        </p:spPr>
        <p:txBody>
          <a:bodyPr wrap="square" rtlCol="0">
            <a:spAutoFit/>
          </a:bodyPr>
          <a:lstStyle/>
          <a:p>
            <a:r>
              <a:rPr lang="ja-JP" altLang="en-US" sz="1600" dirty="0" smtClean="0"/>
              <a:t>・</a:t>
            </a:r>
            <a:r>
              <a:rPr lang="ja-JP" altLang="en-US" sz="1600" b="1" u="sng" dirty="0" smtClean="0"/>
              <a:t>区役所の職員を指揮監督</a:t>
            </a:r>
            <a:endParaRPr kumimoji="1" lang="ja-JP" altLang="en-US" sz="1600" b="1" u="sng" dirty="0"/>
          </a:p>
        </p:txBody>
      </p:sp>
      <p:sp>
        <p:nvSpPr>
          <p:cNvPr id="29" name="テキスト ボックス 28"/>
          <p:cNvSpPr txBox="1"/>
          <p:nvPr/>
        </p:nvSpPr>
        <p:spPr>
          <a:xfrm>
            <a:off x="107504" y="2268161"/>
            <a:ext cx="2448272" cy="584775"/>
          </a:xfrm>
          <a:prstGeom prst="rect">
            <a:avLst/>
          </a:prstGeom>
          <a:noFill/>
        </p:spPr>
        <p:txBody>
          <a:bodyPr wrap="square" rtlCol="0">
            <a:spAutoFit/>
          </a:bodyPr>
          <a:lstStyle/>
          <a:p>
            <a:r>
              <a:rPr lang="ja-JP" altLang="en-US" sz="1600" dirty="0" smtClean="0"/>
              <a:t>・</a:t>
            </a:r>
            <a:r>
              <a:rPr lang="ja-JP" altLang="en-US" sz="1600" b="1" u="sng" dirty="0" smtClean="0"/>
              <a:t>局長を含む局の職員を</a:t>
            </a:r>
            <a:endParaRPr lang="en-US" altLang="ja-JP" sz="1600" b="1" u="sng" dirty="0" smtClean="0"/>
          </a:p>
          <a:p>
            <a:r>
              <a:rPr lang="en-US" altLang="ja-JP" sz="1600" b="1" dirty="0" smtClean="0"/>
              <a:t>  </a:t>
            </a:r>
            <a:r>
              <a:rPr lang="ja-JP" altLang="en-US" sz="1600" b="1" u="sng" dirty="0" smtClean="0"/>
              <a:t>指揮監督</a:t>
            </a:r>
            <a:endParaRPr lang="en-US" altLang="ja-JP" sz="1600" b="1" u="sng" dirty="0" smtClean="0"/>
          </a:p>
        </p:txBody>
      </p:sp>
      <p:pic>
        <p:nvPicPr>
          <p:cNvPr id="1027" name="Picture 3" descr="C:\Users\i9953872\AppData\Local\Microsoft\Windows\Temporary Internet Files\Content.IE5\J2E8M6NX\MC900434814[1].png"/>
          <p:cNvPicPr>
            <a:picLocks noChangeAspect="1" noChangeArrowheads="1"/>
          </p:cNvPicPr>
          <p:nvPr/>
        </p:nvPicPr>
        <p:blipFill>
          <a:blip r:embed="rId3" cstate="print"/>
          <a:srcRect/>
          <a:stretch>
            <a:fillRect/>
          </a:stretch>
        </p:blipFill>
        <p:spPr bwMode="auto">
          <a:xfrm>
            <a:off x="6559852" y="4552756"/>
            <a:ext cx="1828572" cy="1828572"/>
          </a:xfrm>
          <a:prstGeom prst="rect">
            <a:avLst/>
          </a:prstGeom>
          <a:noFill/>
        </p:spPr>
      </p:pic>
      <p:pic>
        <p:nvPicPr>
          <p:cNvPr id="1028" name="Picture 4" descr="C:\Users\i9953872\AppData\Local\Microsoft\Windows\Temporary Internet Files\Content.IE5\Q228S5ED\dglxasset[1].png"/>
          <p:cNvPicPr>
            <a:picLocks noChangeAspect="1" noChangeArrowheads="1"/>
          </p:cNvPicPr>
          <p:nvPr/>
        </p:nvPicPr>
        <p:blipFill>
          <a:blip r:embed="rId4" cstate="print"/>
          <a:srcRect/>
          <a:stretch>
            <a:fillRect/>
          </a:stretch>
        </p:blipFill>
        <p:spPr bwMode="auto">
          <a:xfrm>
            <a:off x="755576" y="4552756"/>
            <a:ext cx="1828572" cy="1828572"/>
          </a:xfrm>
          <a:prstGeom prst="rect">
            <a:avLst/>
          </a:prstGeom>
          <a:noFill/>
        </p:spPr>
      </p:pic>
      <p:sp>
        <p:nvSpPr>
          <p:cNvPr id="30" name="下矢印 29"/>
          <p:cNvSpPr/>
          <p:nvPr/>
        </p:nvSpPr>
        <p:spPr>
          <a:xfrm>
            <a:off x="4355976" y="4941168"/>
            <a:ext cx="432048" cy="288032"/>
          </a:xfrm>
          <a:prstGeom prst="down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3347864" y="5232102"/>
            <a:ext cx="2448272" cy="1077218"/>
          </a:xfrm>
          <a:prstGeom prst="rect">
            <a:avLst/>
          </a:prstGeom>
          <a:noFill/>
        </p:spPr>
        <p:txBody>
          <a:bodyPr wrap="square" rtlCol="0">
            <a:spAutoFit/>
          </a:bodyPr>
          <a:lstStyle/>
          <a:p>
            <a:pPr algn="ctr"/>
            <a:r>
              <a:rPr kumimoji="1" lang="ja-JP" altLang="en-US" b="1" dirty="0" smtClean="0">
                <a:latin typeface="HG明朝B" pitchFamily="17" charset="-128"/>
                <a:ea typeface="HG明朝B" pitchFamily="17" charset="-128"/>
              </a:rPr>
              <a:t>区域内の基礎自治に関する施策・事業の</a:t>
            </a:r>
            <a:r>
              <a:rPr kumimoji="1" lang="ja-JP" altLang="en-US" sz="2800" b="1" u="sng" dirty="0" smtClean="0">
                <a:latin typeface="+mj-ea"/>
                <a:ea typeface="+mj-ea"/>
              </a:rPr>
              <a:t>実質的責任者</a:t>
            </a:r>
            <a:endParaRPr kumimoji="1" lang="ja-JP" altLang="en-US" sz="2800" b="1" u="sng" dirty="0">
              <a:latin typeface="+mj-ea"/>
              <a:ea typeface="+mj-ea"/>
            </a:endParaRPr>
          </a:p>
        </p:txBody>
      </p:sp>
      <p:sp>
        <p:nvSpPr>
          <p:cNvPr id="27" name="テキスト ボックス 26"/>
          <p:cNvSpPr txBox="1"/>
          <p:nvPr/>
        </p:nvSpPr>
        <p:spPr>
          <a:xfrm>
            <a:off x="3378307" y="1914014"/>
            <a:ext cx="2376264" cy="738664"/>
          </a:xfrm>
          <a:prstGeom prst="rect">
            <a:avLst/>
          </a:prstGeom>
          <a:noFill/>
        </p:spPr>
        <p:txBody>
          <a:bodyPr wrap="square" rtlCol="0">
            <a:spAutoFit/>
          </a:bodyPr>
          <a:lstStyle/>
          <a:p>
            <a:pPr algn="ctr"/>
            <a:r>
              <a:rPr kumimoji="1" lang="ja-JP" altLang="en-US" sz="2400" b="1" dirty="0" smtClean="0">
                <a:latin typeface="HG丸ｺﾞｼｯｸM-PRO" pitchFamily="50" charset="-128"/>
                <a:ea typeface="HG丸ｺﾞｼｯｸM-PRO" pitchFamily="50" charset="-128"/>
              </a:rPr>
              <a:t>区　長</a:t>
            </a:r>
            <a:endParaRPr kumimoji="1" lang="en-US" altLang="ja-JP" sz="2400" b="1" dirty="0" smtClean="0">
              <a:latin typeface="HG丸ｺﾞｼｯｸM-PRO" pitchFamily="50" charset="-128"/>
              <a:ea typeface="HG丸ｺﾞｼｯｸM-PRO" pitchFamily="50" charset="-128"/>
            </a:endParaRPr>
          </a:p>
          <a:p>
            <a:pPr algn="ctr"/>
            <a:r>
              <a:rPr lang="ja-JP" altLang="en-US" dirty="0" smtClean="0"/>
              <a:t>（同一人物）</a:t>
            </a:r>
            <a:endParaRPr kumimoji="1" lang="ja-JP" altLang="en-US" dirty="0"/>
          </a:p>
        </p:txBody>
      </p:sp>
      <p:sp>
        <p:nvSpPr>
          <p:cNvPr id="32" name="角丸四角形 31"/>
          <p:cNvSpPr/>
          <p:nvPr/>
        </p:nvSpPr>
        <p:spPr>
          <a:xfrm>
            <a:off x="6048672" y="1772816"/>
            <a:ext cx="2987824" cy="36004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b="1" dirty="0" smtClean="0"/>
              <a:t>区</a:t>
            </a:r>
            <a:r>
              <a:rPr lang="ja-JP" altLang="en-US" sz="1600" b="1" dirty="0" smtClean="0"/>
              <a:t>役所</a:t>
            </a:r>
            <a:r>
              <a:rPr kumimoji="1" lang="ja-JP" altLang="en-US" sz="1600" b="1" dirty="0" smtClean="0"/>
              <a:t>の長の権限</a:t>
            </a:r>
            <a:endParaRPr kumimoji="1" lang="ja-JP" altLang="en-US" sz="1600" b="1" dirty="0"/>
          </a:p>
        </p:txBody>
      </p:sp>
      <p:sp>
        <p:nvSpPr>
          <p:cNvPr id="33" name="スライド番号プレースホルダ 32"/>
          <p:cNvSpPr>
            <a:spLocks noGrp="1"/>
          </p:cNvSpPr>
          <p:nvPr>
            <p:ph type="sldNum" sz="quarter" idx="12"/>
          </p:nvPr>
        </p:nvSpPr>
        <p:spPr>
          <a:xfrm>
            <a:off x="7010400" y="6492875"/>
            <a:ext cx="2133600" cy="365125"/>
          </a:xfrm>
        </p:spPr>
        <p:txBody>
          <a:bodyPr/>
          <a:lstStyle/>
          <a:p>
            <a:fld id="{B7D0B5E1-8C48-4CBA-B662-7D406483BCB8}" type="slidenum">
              <a:rPr kumimoji="1" lang="ja-JP" altLang="en-US" smtClean="0">
                <a:latin typeface="HG丸ｺﾞｼｯｸM-PRO" pitchFamily="50" charset="-128"/>
                <a:ea typeface="HG丸ｺﾞｼｯｸM-PRO" pitchFamily="50" charset="-128"/>
              </a:rPr>
              <a:pPr/>
              <a:t>3</a:t>
            </a:fld>
            <a:endParaRPr kumimoji="1" lang="ja-JP" altLang="en-US" dirty="0">
              <a:latin typeface="HG丸ｺﾞｼｯｸM-PRO" pitchFamily="50" charset="-128"/>
              <a:ea typeface="HG丸ｺﾞｼｯｸM-PRO" pitchFamily="50" charset="-128"/>
            </a:endParaRPr>
          </a:p>
        </p:txBody>
      </p:sp>
      <p:sp>
        <p:nvSpPr>
          <p:cNvPr id="21" name="角丸四角形 20"/>
          <p:cNvSpPr/>
          <p:nvPr/>
        </p:nvSpPr>
        <p:spPr>
          <a:xfrm>
            <a:off x="4419040" y="4437112"/>
            <a:ext cx="1512168" cy="36004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b="1" dirty="0" smtClean="0"/>
              <a:t>区役所の長</a:t>
            </a:r>
            <a:endParaRPr kumimoji="1" lang="ja-JP" altLang="en-US" b="1" dirty="0"/>
          </a:p>
        </p:txBody>
      </p:sp>
      <p:sp>
        <p:nvSpPr>
          <p:cNvPr id="20" name="角丸四角形 19"/>
          <p:cNvSpPr/>
          <p:nvPr/>
        </p:nvSpPr>
        <p:spPr>
          <a:xfrm>
            <a:off x="3207246" y="4437112"/>
            <a:ext cx="1080120" cy="36004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b="1" dirty="0" smtClean="0"/>
              <a:t>区ＣＭ</a:t>
            </a:r>
            <a:endParaRPr kumimoji="1" lang="ja-JP" altLang="en-US" b="1" dirty="0"/>
          </a:p>
        </p:txBody>
      </p:sp>
      <p:pic>
        <p:nvPicPr>
          <p:cNvPr id="37" name="Picture 4" descr="C:\Users\i9953872\AppData\Local\Microsoft\Windows\Temporary Internet Files\Content.IE5\3D2WA882\MC900431641[1].png"/>
          <p:cNvPicPr>
            <a:picLocks noChangeAspect="1" noChangeArrowheads="1"/>
          </p:cNvPicPr>
          <p:nvPr/>
        </p:nvPicPr>
        <p:blipFill>
          <a:blip r:embed="rId5" cstate="print"/>
          <a:srcRect l="12151" b="52873"/>
          <a:stretch>
            <a:fillRect/>
          </a:stretch>
        </p:blipFill>
        <p:spPr bwMode="auto">
          <a:xfrm rot="19847842">
            <a:off x="3756520" y="2520948"/>
            <a:ext cx="1506176" cy="807992"/>
          </a:xfrm>
          <a:prstGeom prst="rect">
            <a:avLst/>
          </a:prstGeom>
          <a:ln>
            <a:noFill/>
          </a:ln>
          <a:effectLst>
            <a:outerShdw blurRad="292100" dist="139700" dir="2700000" algn="tl" rotWithShape="0">
              <a:srgbClr val="333333">
                <a:alpha val="65000"/>
              </a:srgbClr>
            </a:outerShdw>
          </a:effectLst>
          <a:scene3d>
            <a:camera prst="orthographicFront">
              <a:rot lat="0" lon="21594000" rev="0"/>
            </a:camera>
            <a:lightRig rig="threePt" dir="t"/>
          </a:scene3d>
        </p:spPr>
      </p:pic>
      <p:pic>
        <p:nvPicPr>
          <p:cNvPr id="38" name="Picture 4" descr="C:\Users\i9953872\AppData\Local\Microsoft\Windows\Temporary Internet Files\Content.IE5\3D2WA882\MC900431641[1].png"/>
          <p:cNvPicPr>
            <a:picLocks noChangeAspect="1" noChangeArrowheads="1"/>
          </p:cNvPicPr>
          <p:nvPr/>
        </p:nvPicPr>
        <p:blipFill>
          <a:blip r:embed="rId5" cstate="print"/>
          <a:srcRect/>
          <a:stretch>
            <a:fillRect/>
          </a:stretch>
        </p:blipFill>
        <p:spPr bwMode="auto">
          <a:xfrm rot="1203599">
            <a:off x="3805923" y="2624593"/>
            <a:ext cx="1714500" cy="1714500"/>
          </a:xfrm>
          <a:prstGeom prst="rect">
            <a:avLst/>
          </a:prstGeom>
          <a:ln>
            <a:noFill/>
          </a:ln>
          <a:effectLst>
            <a:outerShdw blurRad="292100" dist="139700" dir="2700000" algn="tl" rotWithShape="0">
              <a:srgbClr val="333333">
                <a:alpha val="65000"/>
              </a:srgbClr>
            </a:outerShdw>
          </a:effectLst>
          <a:scene3d>
            <a:camera prst="orthographicFront">
              <a:rot lat="0" lon="10800000" rev="0"/>
            </a:camera>
            <a:lightRig rig="threePt" dir="t"/>
          </a:scene3d>
        </p:spPr>
      </p:pic>
      <p:sp>
        <p:nvSpPr>
          <p:cNvPr id="34" name="テキスト ボックス 33"/>
          <p:cNvSpPr txBox="1"/>
          <p:nvPr/>
        </p:nvSpPr>
        <p:spPr>
          <a:xfrm>
            <a:off x="453592" y="2802414"/>
            <a:ext cx="2088232" cy="338554"/>
          </a:xfrm>
          <a:prstGeom prst="rect">
            <a:avLst/>
          </a:prstGeom>
          <a:noFill/>
        </p:spPr>
        <p:txBody>
          <a:bodyPr wrap="square" rtlCol="0">
            <a:spAutoFit/>
          </a:bodyPr>
          <a:lstStyle/>
          <a:p>
            <a:r>
              <a:rPr kumimoji="1" lang="ja-JP" altLang="en-US" sz="1600" b="1" dirty="0" smtClean="0"/>
              <a:t>＝局の補助組織化</a:t>
            </a:r>
            <a:endParaRPr kumimoji="1" lang="ja-JP" altLang="en-US" sz="1600" b="1" dirty="0"/>
          </a:p>
        </p:txBody>
      </p:sp>
      <p:sp>
        <p:nvSpPr>
          <p:cNvPr id="35" name="正方形/長方形 34"/>
          <p:cNvSpPr/>
          <p:nvPr/>
        </p:nvSpPr>
        <p:spPr>
          <a:xfrm>
            <a:off x="0" y="1012260"/>
            <a:ext cx="9144000" cy="43204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dirty="0" smtClean="0"/>
              <a:t>３－１－１（１）区シティ・マネージャーと区役所の長の２つの顔</a:t>
            </a:r>
            <a:endParaRPr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爆発 2 53"/>
          <p:cNvSpPr/>
          <p:nvPr/>
        </p:nvSpPr>
        <p:spPr>
          <a:xfrm>
            <a:off x="4644008" y="5616624"/>
            <a:ext cx="4176464" cy="1268760"/>
          </a:xfrm>
          <a:prstGeom prst="irregularSeal2">
            <a:avLst/>
          </a:prstGeom>
          <a:solidFill>
            <a:srgbClr val="F9B883"/>
          </a:solidFill>
          <a:ln w="9525">
            <a:noFill/>
          </a:ln>
          <a:effectLst/>
        </p:spPr>
        <p:style>
          <a:lnRef idx="0">
            <a:schemeClr val="accent6"/>
          </a:lnRef>
          <a:fillRef idx="3">
            <a:schemeClr val="accent6"/>
          </a:fillRef>
          <a:effectRef idx="3">
            <a:schemeClr val="accent6"/>
          </a:effectRef>
          <a:fontRef idx="minor">
            <a:schemeClr val="lt1"/>
          </a:fontRef>
        </p:style>
        <p:txBody>
          <a:bodyPr rtlCol="0" anchor="ctr"/>
          <a:lstStyle/>
          <a:p>
            <a:pPr algn="ctr"/>
            <a:endParaRPr kumimoji="1" lang="ja-JP" altLang="en-US" dirty="0">
              <a:solidFill>
                <a:schemeClr val="tx1"/>
              </a:solidFill>
            </a:endParaRPr>
          </a:p>
        </p:txBody>
      </p:sp>
      <p:sp>
        <p:nvSpPr>
          <p:cNvPr id="2" name="正方形/長方形 1"/>
          <p:cNvSpPr/>
          <p:nvPr/>
        </p:nvSpPr>
        <p:spPr>
          <a:xfrm>
            <a:off x="0" y="0"/>
            <a:ext cx="9144000" cy="54868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dirty="0" smtClean="0"/>
              <a:t>３－１　区長による基礎自治に関する施策や事業の決定・展開</a:t>
            </a:r>
            <a:endParaRPr lang="ja-JP" altLang="en-US" dirty="0"/>
          </a:p>
        </p:txBody>
      </p:sp>
      <p:sp>
        <p:nvSpPr>
          <p:cNvPr id="3" name="正方形/長方形 2"/>
          <p:cNvSpPr/>
          <p:nvPr/>
        </p:nvSpPr>
        <p:spPr>
          <a:xfrm>
            <a:off x="0" y="564416"/>
            <a:ext cx="9144000" cy="43204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ja-JP" altLang="en-US" dirty="0" smtClean="0"/>
              <a:t>３－１－１　区シティ・マネージャー（区ＣＭ）制の導入</a:t>
            </a:r>
            <a:endParaRPr lang="ja-JP" altLang="en-US" dirty="0"/>
          </a:p>
        </p:txBody>
      </p:sp>
      <p:sp>
        <p:nvSpPr>
          <p:cNvPr id="36" name="正方形/長方形 35"/>
          <p:cNvSpPr/>
          <p:nvPr/>
        </p:nvSpPr>
        <p:spPr>
          <a:xfrm>
            <a:off x="0" y="1012260"/>
            <a:ext cx="9144000" cy="43204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lvl="0"/>
            <a:r>
              <a:rPr kumimoji="1" lang="ja-JP" altLang="en-US" dirty="0" smtClean="0"/>
              <a:t>３－１－１（</a:t>
            </a:r>
            <a:r>
              <a:rPr lang="ja-JP" altLang="en-US" dirty="0" smtClean="0"/>
              <a:t>２）教育行政への区長の参画</a:t>
            </a:r>
          </a:p>
        </p:txBody>
      </p:sp>
      <p:sp>
        <p:nvSpPr>
          <p:cNvPr id="39" name="角丸四角形 38"/>
          <p:cNvSpPr/>
          <p:nvPr/>
        </p:nvSpPr>
        <p:spPr>
          <a:xfrm>
            <a:off x="3923928" y="2348880"/>
            <a:ext cx="5040560" cy="1584176"/>
          </a:xfrm>
          <a:prstGeom prst="roundRect">
            <a:avLst>
              <a:gd name="adj" fmla="val 7047"/>
            </a:avLst>
          </a:prstGeom>
        </p:spPr>
        <p:style>
          <a:lnRef idx="1">
            <a:schemeClr val="accent5"/>
          </a:lnRef>
          <a:fillRef idx="2">
            <a:schemeClr val="accent5"/>
          </a:fillRef>
          <a:effectRef idx="1">
            <a:schemeClr val="accent5"/>
          </a:effectRef>
          <a:fontRef idx="minor">
            <a:schemeClr val="dk1"/>
          </a:fontRef>
        </p:style>
        <p:txBody>
          <a:bodyPr rtlCol="0" anchor="t"/>
          <a:lstStyle/>
          <a:p>
            <a:r>
              <a:rPr lang="ja-JP" altLang="en-US" sz="1700" b="1" u="sng" dirty="0" smtClean="0"/>
              <a:t>教育行政に対する区担当教育次長の担任事務</a:t>
            </a:r>
            <a:endParaRPr lang="en-US" altLang="ja-JP" sz="1700" b="1" u="sng" dirty="0" smtClean="0"/>
          </a:p>
          <a:p>
            <a:pPr algn="ctr"/>
            <a:endParaRPr lang="en-US" altLang="ja-JP" sz="200" b="1" u="sng" dirty="0" smtClean="0"/>
          </a:p>
          <a:p>
            <a:pPr>
              <a:lnSpc>
                <a:spcPct val="150000"/>
              </a:lnSpc>
            </a:pPr>
            <a:r>
              <a:rPr lang="ja-JP" altLang="en-US" sz="1400" dirty="0" smtClean="0"/>
              <a:t>・学校の配置や規模における教育環境の適正化</a:t>
            </a:r>
            <a:endParaRPr lang="en-US" altLang="ja-JP" sz="1400" dirty="0" smtClean="0"/>
          </a:p>
          <a:p>
            <a:pPr>
              <a:lnSpc>
                <a:spcPct val="150000"/>
              </a:lnSpc>
            </a:pPr>
            <a:endParaRPr lang="en-US" altLang="ja-JP" sz="300" dirty="0" smtClean="0"/>
          </a:p>
          <a:p>
            <a:r>
              <a:rPr kumimoji="1" lang="ja-JP" altLang="en-US" sz="1400" dirty="0" smtClean="0"/>
              <a:t>・保護者・区民等の教育に関連するニーズや</a:t>
            </a:r>
            <a:r>
              <a:rPr kumimoji="1" lang="en-US" altLang="ja-JP" sz="1400" dirty="0" smtClean="0"/>
              <a:t/>
            </a:r>
            <a:br>
              <a:rPr kumimoji="1" lang="en-US" altLang="ja-JP" sz="1400" dirty="0" smtClean="0"/>
            </a:br>
            <a:r>
              <a:rPr kumimoji="1" lang="ja-JP" altLang="en-US" sz="1400" dirty="0" smtClean="0"/>
              <a:t>　学校の状況の把握</a:t>
            </a:r>
            <a:endParaRPr kumimoji="1" lang="en-US" altLang="ja-JP" sz="1400" dirty="0" smtClean="0"/>
          </a:p>
          <a:p>
            <a:endParaRPr kumimoji="1" lang="en-US" altLang="ja-JP" sz="300" dirty="0" smtClean="0"/>
          </a:p>
          <a:p>
            <a:r>
              <a:rPr lang="ja-JP" altLang="en-US" sz="1400" dirty="0" smtClean="0"/>
              <a:t>・学校の状況に応じたサポート　　　　など</a:t>
            </a:r>
            <a:endParaRPr kumimoji="1" lang="en-US" altLang="ja-JP" sz="1400" dirty="0" smtClean="0"/>
          </a:p>
        </p:txBody>
      </p:sp>
      <p:grpSp>
        <p:nvGrpSpPr>
          <p:cNvPr id="5" name="グループ化 33"/>
          <p:cNvGrpSpPr/>
          <p:nvPr/>
        </p:nvGrpSpPr>
        <p:grpSpPr>
          <a:xfrm>
            <a:off x="467544" y="2708920"/>
            <a:ext cx="2592288" cy="3096344"/>
            <a:chOff x="683568" y="2276872"/>
            <a:chExt cx="2592288" cy="3456384"/>
          </a:xfrm>
        </p:grpSpPr>
        <p:sp>
          <p:nvSpPr>
            <p:cNvPr id="15" name="角丸四角形 14"/>
            <p:cNvSpPr/>
            <p:nvPr/>
          </p:nvSpPr>
          <p:spPr>
            <a:xfrm>
              <a:off x="683568" y="2420888"/>
              <a:ext cx="2592288" cy="3312368"/>
            </a:xfrm>
            <a:prstGeom prst="roundRect">
              <a:avLst>
                <a:gd name="adj" fmla="val 7047"/>
              </a:avLst>
            </a:prstGeom>
          </p:spPr>
          <p:style>
            <a:lnRef idx="1">
              <a:schemeClr val="accent6"/>
            </a:lnRef>
            <a:fillRef idx="2">
              <a:schemeClr val="accent6"/>
            </a:fillRef>
            <a:effectRef idx="1">
              <a:schemeClr val="accent6"/>
            </a:effectRef>
            <a:fontRef idx="minor">
              <a:schemeClr val="dk1"/>
            </a:fontRef>
          </p:style>
          <p:txBody>
            <a:bodyPr rtlCol="0" anchor="t"/>
            <a:lstStyle/>
            <a:p>
              <a:endParaRPr lang="en-US" altLang="ja-JP" dirty="0" smtClean="0"/>
            </a:p>
          </p:txBody>
        </p:sp>
        <p:sp>
          <p:nvSpPr>
            <p:cNvPr id="25" name="正方形/長方形 24"/>
            <p:cNvSpPr/>
            <p:nvPr/>
          </p:nvSpPr>
          <p:spPr>
            <a:xfrm>
              <a:off x="899592" y="2276872"/>
              <a:ext cx="2160240" cy="36004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b="1" dirty="0" smtClean="0"/>
                <a:t>教育委員会事務局</a:t>
              </a:r>
              <a:endParaRPr kumimoji="1" lang="ja-JP" altLang="en-US" b="1" dirty="0"/>
            </a:p>
          </p:txBody>
        </p:sp>
        <p:pic>
          <p:nvPicPr>
            <p:cNvPr id="1028" name="Picture 4" descr="C:\Users\i9953872\AppData\Local\Microsoft\Windows\Temporary Internet Files\Content.IE5\Q228S5ED\dglxasset[1].png"/>
            <p:cNvPicPr>
              <a:picLocks noChangeAspect="1" noChangeArrowheads="1"/>
            </p:cNvPicPr>
            <p:nvPr/>
          </p:nvPicPr>
          <p:blipFill>
            <a:blip r:embed="rId3" cstate="print"/>
            <a:srcRect/>
            <a:stretch>
              <a:fillRect/>
            </a:stretch>
          </p:blipFill>
          <p:spPr bwMode="auto">
            <a:xfrm>
              <a:off x="1065426" y="2996952"/>
              <a:ext cx="1828572" cy="1828572"/>
            </a:xfrm>
            <a:prstGeom prst="rect">
              <a:avLst/>
            </a:prstGeom>
            <a:noFill/>
          </p:spPr>
        </p:pic>
        <p:sp>
          <p:nvSpPr>
            <p:cNvPr id="41" name="AutoShape 13"/>
            <p:cNvSpPr>
              <a:spLocks noChangeArrowheads="1"/>
            </p:cNvSpPr>
            <p:nvPr/>
          </p:nvSpPr>
          <p:spPr bwMode="auto">
            <a:xfrm>
              <a:off x="903387" y="4672211"/>
              <a:ext cx="2152650" cy="238125"/>
            </a:xfrm>
            <a:prstGeom prst="roundRect">
              <a:avLst>
                <a:gd name="adj" fmla="val 16667"/>
              </a:avLst>
            </a:prstGeom>
            <a:solidFill>
              <a:srgbClr val="FFFFFF"/>
            </a:solidFill>
            <a:ln w="9525">
              <a:solidFill>
                <a:srgbClr val="000000"/>
              </a:solidFill>
              <a:round/>
              <a:headEnd/>
              <a:tailEnd/>
            </a:ln>
          </p:spPr>
          <p:txBody>
            <a:bodyPr lIns="74295" tIns="8890" rIns="74295" bIns="8890"/>
            <a:lstStyle/>
            <a:p>
              <a:pPr algn="ctr">
                <a:lnSpc>
                  <a:spcPct val="112000"/>
                </a:lnSpc>
              </a:pPr>
              <a:r>
                <a:rPr lang="ja-JP" altLang="en-US" sz="1000">
                  <a:latin typeface="Century" pitchFamily="18" charset="0"/>
                </a:rPr>
                <a:t>部　長</a:t>
              </a:r>
              <a:endParaRPr lang="ja-JP"/>
            </a:p>
          </p:txBody>
        </p:sp>
        <p:sp>
          <p:nvSpPr>
            <p:cNvPr id="42" name="AutoShape 14"/>
            <p:cNvSpPr>
              <a:spLocks noChangeArrowheads="1"/>
            </p:cNvSpPr>
            <p:nvPr/>
          </p:nvSpPr>
          <p:spPr bwMode="auto">
            <a:xfrm>
              <a:off x="903387" y="4910336"/>
              <a:ext cx="2152650" cy="238125"/>
            </a:xfrm>
            <a:prstGeom prst="roundRect">
              <a:avLst>
                <a:gd name="adj" fmla="val 16667"/>
              </a:avLst>
            </a:prstGeom>
            <a:solidFill>
              <a:srgbClr val="FFFFFF"/>
            </a:solidFill>
            <a:ln w="9525">
              <a:solidFill>
                <a:srgbClr val="000000"/>
              </a:solidFill>
              <a:round/>
              <a:headEnd/>
              <a:tailEnd/>
            </a:ln>
          </p:spPr>
          <p:txBody>
            <a:bodyPr lIns="74295" tIns="8890" rIns="74295" bIns="8890"/>
            <a:lstStyle/>
            <a:p>
              <a:pPr algn="ctr">
                <a:lnSpc>
                  <a:spcPct val="112000"/>
                </a:lnSpc>
              </a:pPr>
              <a:r>
                <a:rPr lang="ja-JP" altLang="en-US" sz="1000">
                  <a:latin typeface="Century" pitchFamily="18" charset="0"/>
                </a:rPr>
                <a:t>課　長</a:t>
              </a:r>
              <a:endParaRPr lang="ja-JP"/>
            </a:p>
          </p:txBody>
        </p:sp>
        <p:cxnSp>
          <p:nvCxnSpPr>
            <p:cNvPr id="43" name="AutoShape 15"/>
            <p:cNvCxnSpPr>
              <a:cxnSpLocks noChangeShapeType="1"/>
            </p:cNvCxnSpPr>
            <p:nvPr/>
          </p:nvCxnSpPr>
          <p:spPr bwMode="auto">
            <a:xfrm>
              <a:off x="1979712" y="5254824"/>
              <a:ext cx="0" cy="153987"/>
            </a:xfrm>
            <a:prstGeom prst="straightConnector1">
              <a:avLst/>
            </a:prstGeom>
            <a:noFill/>
            <a:ln w="31750">
              <a:solidFill>
                <a:srgbClr val="000000"/>
              </a:solidFill>
              <a:prstDash val="sysDot"/>
              <a:round/>
              <a:headEnd/>
              <a:tailEnd/>
            </a:ln>
          </p:spPr>
        </p:cxnSp>
        <p:sp>
          <p:nvSpPr>
            <p:cNvPr id="44" name="AutoShape 16"/>
            <p:cNvSpPr>
              <a:spLocks noChangeArrowheads="1"/>
            </p:cNvSpPr>
            <p:nvPr/>
          </p:nvSpPr>
          <p:spPr bwMode="auto">
            <a:xfrm>
              <a:off x="903387" y="2852936"/>
              <a:ext cx="2152650" cy="238125"/>
            </a:xfrm>
            <a:prstGeom prst="roundRect">
              <a:avLst>
                <a:gd name="adj" fmla="val 16667"/>
              </a:avLst>
            </a:prstGeom>
            <a:solidFill>
              <a:srgbClr val="FFFFFF"/>
            </a:solidFill>
            <a:ln w="19050">
              <a:solidFill>
                <a:srgbClr val="000000"/>
              </a:solidFill>
              <a:round/>
              <a:headEnd/>
              <a:tailEnd/>
            </a:ln>
          </p:spPr>
          <p:txBody>
            <a:bodyPr lIns="74295" tIns="8890" rIns="74295" bIns="8890"/>
            <a:lstStyle/>
            <a:p>
              <a:pPr algn="ctr">
                <a:lnSpc>
                  <a:spcPct val="112000"/>
                </a:lnSpc>
              </a:pPr>
              <a:r>
                <a:rPr lang="ja-JP" altLang="en-US" sz="1200" dirty="0">
                  <a:latin typeface="Century" pitchFamily="18" charset="0"/>
                </a:rPr>
                <a:t>教育長</a:t>
              </a:r>
              <a:endParaRPr lang="ja-JP" sz="1200" dirty="0"/>
            </a:p>
          </p:txBody>
        </p:sp>
        <p:cxnSp>
          <p:nvCxnSpPr>
            <p:cNvPr id="46" name="AutoShape 20"/>
            <p:cNvCxnSpPr>
              <a:cxnSpLocks noChangeShapeType="1"/>
            </p:cNvCxnSpPr>
            <p:nvPr/>
          </p:nvCxnSpPr>
          <p:spPr bwMode="auto">
            <a:xfrm>
              <a:off x="1979712" y="3091061"/>
              <a:ext cx="0" cy="1581150"/>
            </a:xfrm>
            <a:prstGeom prst="straightConnector1">
              <a:avLst/>
            </a:prstGeom>
            <a:noFill/>
            <a:ln w="19050">
              <a:solidFill>
                <a:srgbClr val="000000"/>
              </a:solidFill>
              <a:round/>
              <a:headEnd/>
              <a:tailEnd/>
            </a:ln>
          </p:spPr>
        </p:cxnSp>
        <p:sp>
          <p:nvSpPr>
            <p:cNvPr id="47" name="Rectangle 21"/>
            <p:cNvSpPr>
              <a:spLocks noChangeArrowheads="1"/>
            </p:cNvSpPr>
            <p:nvPr/>
          </p:nvSpPr>
          <p:spPr bwMode="auto">
            <a:xfrm>
              <a:off x="971600" y="3429000"/>
              <a:ext cx="2016224" cy="288032"/>
            </a:xfrm>
            <a:prstGeom prst="rect">
              <a:avLst/>
            </a:prstGeom>
            <a:solidFill>
              <a:srgbClr val="F2F2F2"/>
            </a:solidFill>
            <a:ln w="19050">
              <a:solidFill>
                <a:srgbClr val="000000"/>
              </a:solidFill>
              <a:miter lim="800000"/>
              <a:headEnd/>
              <a:tailEnd/>
            </a:ln>
          </p:spPr>
          <p:txBody>
            <a:bodyPr lIns="74295" tIns="45000" rIns="74295" bIns="8890"/>
            <a:lstStyle/>
            <a:p>
              <a:pPr algn="ctr">
                <a:lnSpc>
                  <a:spcPct val="112000"/>
                </a:lnSpc>
              </a:pPr>
              <a:r>
                <a:rPr lang="ja-JP" altLang="en-US" sz="1200" dirty="0" smtClean="0">
                  <a:latin typeface="Century" pitchFamily="18" charset="0"/>
                </a:rPr>
                <a:t>区担当教育次長の</a:t>
              </a:r>
              <a:r>
                <a:rPr lang="ja-JP" altLang="en-US" sz="1200" dirty="0">
                  <a:latin typeface="Century" pitchFamily="18" charset="0"/>
                </a:rPr>
                <a:t>担当事務</a:t>
              </a:r>
              <a:endParaRPr lang="ja-JP" sz="1200" dirty="0"/>
            </a:p>
          </p:txBody>
        </p:sp>
        <p:sp>
          <p:nvSpPr>
            <p:cNvPr id="48" name="AutoShape 22"/>
            <p:cNvSpPr>
              <a:spLocks noChangeArrowheads="1"/>
            </p:cNvSpPr>
            <p:nvPr/>
          </p:nvSpPr>
          <p:spPr bwMode="auto">
            <a:xfrm>
              <a:off x="1187624" y="4005065"/>
              <a:ext cx="1512168" cy="288031"/>
            </a:xfrm>
            <a:prstGeom prst="roundRect">
              <a:avLst>
                <a:gd name="adj" fmla="val 16667"/>
              </a:avLst>
            </a:prstGeom>
            <a:solidFill>
              <a:srgbClr val="F2F2F2"/>
            </a:solidFill>
            <a:ln w="19050">
              <a:solidFill>
                <a:srgbClr val="000000"/>
              </a:solidFill>
              <a:round/>
              <a:headEnd/>
              <a:tailEnd/>
            </a:ln>
          </p:spPr>
          <p:txBody>
            <a:bodyPr lIns="74295" tIns="8890" rIns="74295" bIns="8890"/>
            <a:lstStyle/>
            <a:p>
              <a:pPr algn="ctr">
                <a:lnSpc>
                  <a:spcPct val="112000"/>
                </a:lnSpc>
              </a:pPr>
              <a:r>
                <a:rPr lang="ja-JP" altLang="en-US" sz="1400" b="1" dirty="0">
                  <a:latin typeface="ＭＳ Ｐゴシック" charset="-128"/>
                </a:rPr>
                <a:t>区</a:t>
              </a:r>
              <a:r>
                <a:rPr lang="ja-JP" altLang="en-US" sz="1400" b="1" dirty="0" smtClean="0">
                  <a:latin typeface="ＭＳ Ｐゴシック" charset="-128"/>
                </a:rPr>
                <a:t>担当教育次長</a:t>
              </a:r>
              <a:endParaRPr lang="ja-JP" sz="1400" dirty="0"/>
            </a:p>
          </p:txBody>
        </p:sp>
      </p:grpSp>
      <p:sp>
        <p:nvSpPr>
          <p:cNvPr id="50" name="テキスト ボックス 49"/>
          <p:cNvSpPr txBox="1"/>
          <p:nvPr/>
        </p:nvSpPr>
        <p:spPr>
          <a:xfrm>
            <a:off x="215516" y="1527383"/>
            <a:ext cx="8676964" cy="707886"/>
          </a:xfrm>
          <a:prstGeom prst="rect">
            <a:avLst/>
          </a:prstGeom>
          <a:noFill/>
        </p:spPr>
        <p:txBody>
          <a:bodyPr wrap="square" rtlCol="0">
            <a:spAutoFit/>
          </a:bodyPr>
          <a:lstStyle/>
          <a:p>
            <a:r>
              <a:rPr kumimoji="1" lang="ja-JP" altLang="en-US" dirty="0" smtClean="0">
                <a:latin typeface="HG丸ｺﾞｼｯｸM-PRO" pitchFamily="50" charset="-128"/>
                <a:ea typeface="HG丸ｺﾞｼｯｸM-PRO" pitchFamily="50" charset="-128"/>
              </a:rPr>
              <a:t>■執行機関の補助職員の兼務等の制度（地方自治法第</a:t>
            </a:r>
            <a:r>
              <a:rPr kumimoji="1" lang="en-US" altLang="ja-JP" dirty="0" smtClean="0">
                <a:latin typeface="HG丸ｺﾞｼｯｸM-PRO" pitchFamily="50" charset="-128"/>
                <a:ea typeface="HG丸ｺﾞｼｯｸM-PRO" pitchFamily="50" charset="-128"/>
              </a:rPr>
              <a:t>180</a:t>
            </a:r>
            <a:r>
              <a:rPr kumimoji="1" lang="ja-JP" altLang="en-US" dirty="0" smtClean="0">
                <a:latin typeface="HG丸ｺﾞｼｯｸM-PRO" pitchFamily="50" charset="-128"/>
                <a:ea typeface="HG丸ｺﾞｼｯｸM-PRO" pitchFamily="50" charset="-128"/>
              </a:rPr>
              <a:t>条の３）を活用</a:t>
            </a:r>
            <a:endParaRPr kumimoji="1" lang="en-US" altLang="ja-JP" dirty="0" smtClean="0">
              <a:latin typeface="HG丸ｺﾞｼｯｸM-PRO" pitchFamily="50" charset="-128"/>
              <a:ea typeface="HG丸ｺﾞｼｯｸM-PRO" pitchFamily="50" charset="-128"/>
            </a:endParaRPr>
          </a:p>
          <a:p>
            <a:r>
              <a:rPr kumimoji="1" lang="ja-JP" altLang="en-US" dirty="0" smtClean="0">
                <a:latin typeface="HG丸ｺﾞｼｯｸM-PRO" pitchFamily="50" charset="-128"/>
                <a:ea typeface="HG丸ｺﾞｼｯｸM-PRO" pitchFamily="50" charset="-128"/>
              </a:rPr>
              <a:t>　⇒教育委員会事務局に</a:t>
            </a:r>
            <a:r>
              <a:rPr kumimoji="1" lang="ja-JP" altLang="en-US" sz="2200" b="1" u="sng" spc="-150" dirty="0" smtClean="0">
                <a:latin typeface="HG丸ｺﾞｼｯｸM-PRO" pitchFamily="50" charset="-128"/>
                <a:ea typeface="HG丸ｺﾞｼｯｸM-PRO" pitchFamily="50" charset="-128"/>
              </a:rPr>
              <a:t>区担当教育</a:t>
            </a:r>
            <a:r>
              <a:rPr lang="ja-JP" altLang="en-US" sz="2200" b="1" u="sng" spc="-150" dirty="0" smtClean="0">
                <a:latin typeface="HG丸ｺﾞｼｯｸM-PRO" pitchFamily="50" charset="-128"/>
                <a:ea typeface="HG丸ｺﾞｼｯｸM-PRO" pitchFamily="50" charset="-128"/>
              </a:rPr>
              <a:t>次長</a:t>
            </a:r>
            <a:r>
              <a:rPr kumimoji="1" lang="ja-JP" altLang="en-US" dirty="0" smtClean="0">
                <a:latin typeface="HG丸ｺﾞｼｯｸM-PRO" pitchFamily="50" charset="-128"/>
                <a:ea typeface="HG丸ｺﾞｼｯｸM-PRO" pitchFamily="50" charset="-128"/>
              </a:rPr>
              <a:t>を設置し、区長をもって充てる（兼務）。　</a:t>
            </a:r>
            <a:endParaRPr kumimoji="1" lang="ja-JP" altLang="en-US" dirty="0">
              <a:latin typeface="HG丸ｺﾞｼｯｸM-PRO" pitchFamily="50" charset="-128"/>
              <a:ea typeface="HG丸ｺﾞｼｯｸM-PRO" pitchFamily="50" charset="-128"/>
            </a:endParaRPr>
          </a:p>
        </p:txBody>
      </p:sp>
      <p:pic>
        <p:nvPicPr>
          <p:cNvPr id="1026" name="Picture 2" descr="C:\Users\i9953872\AppData\Local\Microsoft\Windows\Temporary Internet Files\Content.IE5\J2E8M6NX\MC900439806[1].png"/>
          <p:cNvPicPr>
            <a:picLocks noChangeAspect="1" noChangeArrowheads="1"/>
          </p:cNvPicPr>
          <p:nvPr/>
        </p:nvPicPr>
        <p:blipFill>
          <a:blip r:embed="rId4" cstate="print"/>
          <a:srcRect/>
          <a:stretch>
            <a:fillRect/>
          </a:stretch>
        </p:blipFill>
        <p:spPr bwMode="auto">
          <a:xfrm>
            <a:off x="2483768" y="3501008"/>
            <a:ext cx="1440160" cy="1440160"/>
          </a:xfrm>
          <a:prstGeom prst="rect">
            <a:avLst/>
          </a:prstGeom>
          <a:noFill/>
        </p:spPr>
      </p:pic>
      <p:sp>
        <p:nvSpPr>
          <p:cNvPr id="28" name="テキスト ボックス 27"/>
          <p:cNvSpPr txBox="1"/>
          <p:nvPr/>
        </p:nvSpPr>
        <p:spPr>
          <a:xfrm>
            <a:off x="3995936" y="4293096"/>
            <a:ext cx="4789040" cy="1200329"/>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kumimoji="1" lang="ja-JP" altLang="en-US" b="1" dirty="0" smtClean="0">
                <a:latin typeface="HG丸ｺﾞｼｯｸM-PRO" pitchFamily="50" charset="-128"/>
                <a:ea typeface="HG丸ｺﾞｼｯｸM-PRO" pitchFamily="50" charset="-128"/>
              </a:rPr>
              <a:t>●教育委員会事務局の一員として、教育の場</a:t>
            </a:r>
            <a:r>
              <a:rPr kumimoji="1" lang="en-US" altLang="ja-JP" b="1" dirty="0" smtClean="0">
                <a:latin typeface="HG丸ｺﾞｼｯｸM-PRO" pitchFamily="50" charset="-128"/>
                <a:ea typeface="HG丸ｺﾞｼｯｸM-PRO" pitchFamily="50" charset="-128"/>
              </a:rPr>
              <a:t/>
            </a:r>
            <a:br>
              <a:rPr kumimoji="1" lang="en-US" altLang="ja-JP" b="1" dirty="0" smtClean="0">
                <a:latin typeface="HG丸ｺﾞｼｯｸM-PRO" pitchFamily="50" charset="-128"/>
                <a:ea typeface="HG丸ｺﾞｼｯｸM-PRO" pitchFamily="50" charset="-128"/>
              </a:rPr>
            </a:br>
            <a:r>
              <a:rPr lang="ja-JP" altLang="en-US" b="1" dirty="0" smtClean="0">
                <a:latin typeface="HG丸ｺﾞｼｯｸM-PRO" pitchFamily="50" charset="-128"/>
                <a:ea typeface="HG丸ｺﾞｼｯｸM-PRO" pitchFamily="50" charset="-128"/>
              </a:rPr>
              <a:t>　</a:t>
            </a:r>
            <a:r>
              <a:rPr kumimoji="1" lang="ja-JP" altLang="en-US" b="1" dirty="0" smtClean="0">
                <a:latin typeface="HG丸ｺﾞｼｯｸM-PRO" pitchFamily="50" charset="-128"/>
                <a:ea typeface="HG丸ｺﾞｼｯｸM-PRO" pitchFamily="50" charset="-128"/>
              </a:rPr>
              <a:t>に区民・保護者の意見を反映</a:t>
            </a:r>
            <a:endParaRPr kumimoji="1" lang="en-US" altLang="ja-JP" b="1" dirty="0" smtClean="0">
              <a:latin typeface="HG丸ｺﾞｼｯｸM-PRO" pitchFamily="50" charset="-128"/>
              <a:ea typeface="HG丸ｺﾞｼｯｸM-PRO" pitchFamily="50" charset="-128"/>
            </a:endParaRPr>
          </a:p>
          <a:p>
            <a:r>
              <a:rPr kumimoji="1" lang="ja-JP" altLang="en-US" b="1" dirty="0" smtClean="0">
                <a:latin typeface="HG丸ｺﾞｼｯｸM-PRO" pitchFamily="50" charset="-128"/>
                <a:ea typeface="HG丸ｺﾞｼｯｸM-PRO" pitchFamily="50" charset="-128"/>
              </a:rPr>
              <a:t>●学校や地域の実情や課題に、より適応した</a:t>
            </a:r>
            <a:endParaRPr kumimoji="1" lang="en-US" altLang="ja-JP" b="1" dirty="0" smtClean="0">
              <a:latin typeface="HG丸ｺﾞｼｯｸM-PRO" pitchFamily="50" charset="-128"/>
              <a:ea typeface="HG丸ｺﾞｼｯｸM-PRO" pitchFamily="50" charset="-128"/>
            </a:endParaRPr>
          </a:p>
          <a:p>
            <a:r>
              <a:rPr lang="ja-JP" altLang="en-US" b="1" dirty="0" smtClean="0">
                <a:latin typeface="HG丸ｺﾞｼｯｸM-PRO" pitchFamily="50" charset="-128"/>
                <a:ea typeface="HG丸ｺﾞｼｯｸM-PRO" pitchFamily="50" charset="-128"/>
              </a:rPr>
              <a:t>　</a:t>
            </a:r>
            <a:r>
              <a:rPr kumimoji="1" lang="ja-JP" altLang="en-US" b="1" dirty="0" smtClean="0">
                <a:latin typeface="HG丸ｺﾞｼｯｸM-PRO" pitchFamily="50" charset="-128"/>
                <a:ea typeface="HG丸ｺﾞｼｯｸM-PRO" pitchFamily="50" charset="-128"/>
              </a:rPr>
              <a:t>取組を展開</a:t>
            </a:r>
            <a:endParaRPr kumimoji="1" lang="ja-JP" altLang="en-US" b="1" dirty="0">
              <a:latin typeface="HG丸ｺﾞｼｯｸM-PRO" pitchFamily="50" charset="-128"/>
              <a:ea typeface="HG丸ｺﾞｼｯｸM-PRO" pitchFamily="50" charset="-128"/>
            </a:endParaRPr>
          </a:p>
        </p:txBody>
      </p:sp>
      <p:sp>
        <p:nvSpPr>
          <p:cNvPr id="21" name="下矢印 20"/>
          <p:cNvSpPr/>
          <p:nvPr/>
        </p:nvSpPr>
        <p:spPr>
          <a:xfrm>
            <a:off x="6156176" y="3861048"/>
            <a:ext cx="504056" cy="504056"/>
          </a:xfrm>
          <a:prstGeom prst="down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a:p>
        </p:txBody>
      </p:sp>
      <p:pic>
        <p:nvPicPr>
          <p:cNvPr id="4" name="Picture 4" descr="C:\Users\i9953872\AppData\Local\Microsoft\Windows\Temporary Internet Files\Content.IE5\3D2WA882\MC900416500[1].wmf"/>
          <p:cNvPicPr>
            <a:picLocks noChangeAspect="1" noChangeArrowheads="1"/>
          </p:cNvPicPr>
          <p:nvPr/>
        </p:nvPicPr>
        <p:blipFill>
          <a:blip r:embed="rId5" cstate="print"/>
          <a:srcRect/>
          <a:stretch>
            <a:fillRect/>
          </a:stretch>
        </p:blipFill>
        <p:spPr bwMode="auto">
          <a:xfrm>
            <a:off x="7884368" y="2852936"/>
            <a:ext cx="810090" cy="925816"/>
          </a:xfrm>
          <a:prstGeom prst="rect">
            <a:avLst/>
          </a:prstGeom>
          <a:noFill/>
        </p:spPr>
      </p:pic>
      <p:sp>
        <p:nvSpPr>
          <p:cNvPr id="24" name="テキスト ボックス 23"/>
          <p:cNvSpPr txBox="1"/>
          <p:nvPr/>
        </p:nvSpPr>
        <p:spPr>
          <a:xfrm>
            <a:off x="3923928" y="5877272"/>
            <a:ext cx="5076056" cy="584775"/>
          </a:xfrm>
          <a:prstGeom prst="rect">
            <a:avLst/>
          </a:prstGeom>
          <a:noFill/>
        </p:spPr>
        <p:txBody>
          <a:bodyPr wrap="square" rtlCol="0">
            <a:spAutoFit/>
          </a:bodyPr>
          <a:lstStyle/>
          <a:p>
            <a:pPr algn="ctr"/>
            <a:r>
              <a:rPr kumimoji="1" lang="ja-JP" altLang="en-US" sz="3200" b="1" u="dbl" spc="10" dirty="0" smtClean="0">
                <a:solidFill>
                  <a:schemeClr val="bg1"/>
                </a:solidFill>
                <a:latin typeface="+mj-ea"/>
                <a:ea typeface="+mj-ea"/>
              </a:rPr>
              <a:t>分権型教育行政への転換</a:t>
            </a:r>
            <a:endParaRPr kumimoji="1" lang="ja-JP" altLang="en-US" sz="3200" b="1" u="dbl" spc="10" dirty="0">
              <a:solidFill>
                <a:schemeClr val="bg1"/>
              </a:solidFill>
              <a:latin typeface="+mj-ea"/>
              <a:ea typeface="+mj-ea"/>
            </a:endParaRPr>
          </a:p>
        </p:txBody>
      </p:sp>
      <p:sp>
        <p:nvSpPr>
          <p:cNvPr id="26" name="テキスト ボックス 25"/>
          <p:cNvSpPr txBox="1"/>
          <p:nvPr/>
        </p:nvSpPr>
        <p:spPr>
          <a:xfrm>
            <a:off x="3923928" y="5877272"/>
            <a:ext cx="5076056" cy="584775"/>
          </a:xfrm>
          <a:prstGeom prst="rect">
            <a:avLst/>
          </a:prstGeom>
          <a:noFill/>
        </p:spPr>
        <p:txBody>
          <a:bodyPr wrap="square" rtlCol="0">
            <a:spAutoFit/>
          </a:bodyPr>
          <a:lstStyle/>
          <a:p>
            <a:pPr algn="ctr"/>
            <a:r>
              <a:rPr kumimoji="1" lang="ja-JP" altLang="en-US" sz="3200" b="1" u="dbl" spc="10" dirty="0" smtClean="0">
                <a:latin typeface="+mj-ea"/>
                <a:ea typeface="+mj-ea"/>
              </a:rPr>
              <a:t>分権型教育行政への転換</a:t>
            </a:r>
            <a:endParaRPr kumimoji="1" lang="ja-JP" altLang="en-US" sz="3200" b="1" u="dbl" spc="10" dirty="0">
              <a:latin typeface="+mj-ea"/>
              <a:ea typeface="+mj-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a:xfrm>
            <a:off x="7010400" y="6492875"/>
            <a:ext cx="2133600" cy="365125"/>
          </a:xfrm>
        </p:spPr>
        <p:txBody>
          <a:bodyPr vert="horz" lIns="91440" tIns="45720" rIns="91440" bIns="45720" rtlCol="0" anchor="ctr"/>
          <a:lstStyle/>
          <a:p>
            <a:fld id="{B7D0B5E1-8C48-4CBA-B662-7D406483BCB8}" type="slidenum">
              <a:rPr lang="ja-JP" altLang="en-US" smtClean="0">
                <a:latin typeface="HG丸ｺﾞｼｯｸM-PRO" pitchFamily="50" charset="-128"/>
                <a:ea typeface="HG丸ｺﾞｼｯｸM-PRO" pitchFamily="50" charset="-128"/>
              </a:rPr>
              <a:pPr/>
              <a:t>5</a:t>
            </a:fld>
            <a:endParaRPr lang="ja-JP" altLang="en-US" dirty="0">
              <a:latin typeface="HG丸ｺﾞｼｯｸM-PRO" pitchFamily="50" charset="-128"/>
              <a:ea typeface="HG丸ｺﾞｼｯｸM-PRO" pitchFamily="50" charset="-128"/>
            </a:endParaRPr>
          </a:p>
        </p:txBody>
      </p:sp>
      <p:sp>
        <p:nvSpPr>
          <p:cNvPr id="3" name="正方形/長方形 2"/>
          <p:cNvSpPr/>
          <p:nvPr/>
        </p:nvSpPr>
        <p:spPr>
          <a:xfrm>
            <a:off x="0" y="0"/>
            <a:ext cx="9144000" cy="54868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dirty="0" smtClean="0"/>
              <a:t>３－１</a:t>
            </a:r>
            <a:r>
              <a:rPr kumimoji="1" lang="ja-JP" altLang="en-US" dirty="0" smtClean="0"/>
              <a:t>　区長による基礎自治に関する施策や事業の決定・展開</a:t>
            </a:r>
            <a:endParaRPr kumimoji="1" lang="ja-JP" altLang="en-US" dirty="0"/>
          </a:p>
        </p:txBody>
      </p:sp>
      <p:graphicFrame>
        <p:nvGraphicFramePr>
          <p:cNvPr id="4" name="図表 3"/>
          <p:cNvGraphicFramePr/>
          <p:nvPr/>
        </p:nvGraphicFramePr>
        <p:xfrm>
          <a:off x="323528" y="836712"/>
          <a:ext cx="8496944" cy="54726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星 5 5"/>
          <p:cNvSpPr/>
          <p:nvPr/>
        </p:nvSpPr>
        <p:spPr>
          <a:xfrm>
            <a:off x="323528" y="2996952"/>
            <a:ext cx="504056" cy="432048"/>
          </a:xfrm>
          <a:prstGeom prst="star5">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二等辺三角形 36"/>
          <p:cNvSpPr/>
          <p:nvPr/>
        </p:nvSpPr>
        <p:spPr>
          <a:xfrm flipV="1">
            <a:off x="2987824" y="5589240"/>
            <a:ext cx="3096344" cy="720080"/>
          </a:xfrm>
          <a:prstGeom prst="triangl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a:p>
        </p:txBody>
      </p:sp>
      <p:sp>
        <p:nvSpPr>
          <p:cNvPr id="19" name="正方形/長方形 18"/>
          <p:cNvSpPr/>
          <p:nvPr/>
        </p:nvSpPr>
        <p:spPr>
          <a:xfrm>
            <a:off x="267286" y="3957766"/>
            <a:ext cx="8604448" cy="1246724"/>
          </a:xfrm>
          <a:prstGeom prst="rect">
            <a:avLst/>
          </a:prstGeom>
        </p:spPr>
        <p:style>
          <a:lnRef idx="1">
            <a:schemeClr val="dk1"/>
          </a:lnRef>
          <a:fillRef idx="2">
            <a:schemeClr val="dk1"/>
          </a:fillRef>
          <a:effectRef idx="1">
            <a:schemeClr val="dk1"/>
          </a:effectRef>
          <a:fontRef idx="minor">
            <a:schemeClr val="dk1"/>
          </a:fontRef>
        </p:style>
        <p:txBody>
          <a:bodyPr rtlCol="0" anchor="t"/>
          <a:lstStyle/>
          <a:p>
            <a:endParaRPr kumimoji="1" lang="en-US" altLang="ja-JP" sz="1600" dirty="0" smtClean="0"/>
          </a:p>
          <a:p>
            <a:r>
              <a:rPr kumimoji="1" lang="ja-JP" altLang="en-US" sz="1400" b="1" dirty="0" smtClean="0"/>
              <a:t>局･</a:t>
            </a:r>
            <a:r>
              <a:rPr lang="ja-JP" altLang="en-US" sz="1400" b="1" dirty="0" smtClean="0"/>
              <a:t>室</a:t>
            </a:r>
            <a:r>
              <a:rPr kumimoji="1" lang="ja-JP" altLang="en-US" sz="1400" b="1" dirty="0" smtClean="0"/>
              <a:t>主導の予算編成</a:t>
            </a:r>
            <a:endParaRPr kumimoji="1" lang="en-US" altLang="ja-JP" sz="1400" b="1" dirty="0" smtClean="0"/>
          </a:p>
          <a:p>
            <a:pPr>
              <a:lnSpc>
                <a:spcPts val="500"/>
              </a:lnSpc>
            </a:pPr>
            <a:endParaRPr kumimoji="1" lang="en-US" altLang="ja-JP" sz="1400" b="1" dirty="0" smtClean="0"/>
          </a:p>
          <a:p>
            <a:r>
              <a:rPr lang="ja-JP" altLang="en-US" sz="1400" b="1" dirty="0" smtClean="0"/>
              <a:t>　　・局･室ごとの縦割り</a:t>
            </a:r>
            <a:endParaRPr lang="en-US" altLang="ja-JP" sz="1400" b="1" dirty="0" smtClean="0"/>
          </a:p>
          <a:p>
            <a:r>
              <a:rPr lang="ja-JP" altLang="en-US" sz="1400" b="1" dirty="0" smtClean="0"/>
              <a:t>　　・</a:t>
            </a:r>
            <a:r>
              <a:rPr kumimoji="1" lang="en-US" altLang="ja-JP" sz="1400" b="1" dirty="0" smtClean="0"/>
              <a:t>24</a:t>
            </a:r>
            <a:r>
              <a:rPr kumimoji="1" lang="ja-JP" altLang="en-US" sz="1400" b="1" dirty="0" smtClean="0"/>
              <a:t>区 画一的</a:t>
            </a:r>
          </a:p>
        </p:txBody>
      </p:sp>
      <p:sp>
        <p:nvSpPr>
          <p:cNvPr id="2" name="スライド番号プレースホルダ 1"/>
          <p:cNvSpPr>
            <a:spLocks noGrp="1"/>
          </p:cNvSpPr>
          <p:nvPr>
            <p:ph type="sldNum" sz="quarter" idx="12"/>
          </p:nvPr>
        </p:nvSpPr>
        <p:spPr>
          <a:xfrm>
            <a:off x="7010400" y="6492875"/>
            <a:ext cx="2133600" cy="365125"/>
          </a:xfrm>
        </p:spPr>
        <p:txBody>
          <a:bodyPr vert="horz" lIns="91440" tIns="45720" rIns="91440" bIns="45720" rtlCol="0" anchor="ctr"/>
          <a:lstStyle/>
          <a:p>
            <a:fld id="{B7D0B5E1-8C48-4CBA-B662-7D406483BCB8}" type="slidenum">
              <a:rPr lang="ja-JP" altLang="en-US" smtClean="0">
                <a:latin typeface="HG丸ｺﾞｼｯｸM-PRO" pitchFamily="50" charset="-128"/>
                <a:ea typeface="HG丸ｺﾞｼｯｸM-PRO" pitchFamily="50" charset="-128"/>
              </a:rPr>
              <a:pPr/>
              <a:t>6</a:t>
            </a:fld>
            <a:endParaRPr lang="ja-JP" altLang="en-US" dirty="0">
              <a:latin typeface="HG丸ｺﾞｼｯｸM-PRO" pitchFamily="50" charset="-128"/>
              <a:ea typeface="HG丸ｺﾞｼｯｸM-PRO" pitchFamily="50" charset="-128"/>
            </a:endParaRPr>
          </a:p>
        </p:txBody>
      </p:sp>
      <p:sp>
        <p:nvSpPr>
          <p:cNvPr id="3" name="正方形/長方形 2"/>
          <p:cNvSpPr/>
          <p:nvPr/>
        </p:nvSpPr>
        <p:spPr>
          <a:xfrm>
            <a:off x="0" y="0"/>
            <a:ext cx="9144000" cy="54868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dirty="0" smtClean="0"/>
              <a:t>３－１　区長による基礎自治に関する施策や事業の決定・展開</a:t>
            </a:r>
            <a:endParaRPr lang="ja-JP" altLang="en-US" dirty="0"/>
          </a:p>
        </p:txBody>
      </p:sp>
      <p:sp>
        <p:nvSpPr>
          <p:cNvPr id="4" name="正方形/長方形 3"/>
          <p:cNvSpPr/>
          <p:nvPr/>
        </p:nvSpPr>
        <p:spPr>
          <a:xfrm>
            <a:off x="0" y="564416"/>
            <a:ext cx="9144000" cy="43204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ja-JP" altLang="en-US" dirty="0" smtClean="0"/>
              <a:t>３－１－２　予算編成の改革</a:t>
            </a:r>
            <a:endParaRPr lang="ja-JP" altLang="en-US" dirty="0"/>
          </a:p>
        </p:txBody>
      </p:sp>
      <p:sp>
        <p:nvSpPr>
          <p:cNvPr id="13" name="正方形/長方形 12"/>
          <p:cNvSpPr/>
          <p:nvPr/>
        </p:nvSpPr>
        <p:spPr>
          <a:xfrm>
            <a:off x="269776" y="1471780"/>
            <a:ext cx="8604448" cy="1957220"/>
          </a:xfrm>
          <a:prstGeom prst="rect">
            <a:avLst/>
          </a:prstGeom>
        </p:spPr>
        <p:style>
          <a:lnRef idx="1">
            <a:schemeClr val="dk1"/>
          </a:lnRef>
          <a:fillRef idx="2">
            <a:schemeClr val="dk1"/>
          </a:fillRef>
          <a:effectRef idx="1">
            <a:schemeClr val="dk1"/>
          </a:effectRef>
          <a:fontRef idx="minor">
            <a:schemeClr val="dk1"/>
          </a:fontRef>
        </p:style>
        <p:txBody>
          <a:bodyPr rtlCol="0" anchor="t"/>
          <a:lstStyle/>
          <a:p>
            <a:endParaRPr kumimoji="1" lang="en-US" altLang="ja-JP" sz="1600" dirty="0" smtClean="0"/>
          </a:p>
          <a:p>
            <a:r>
              <a:rPr lang="en-US" altLang="ja-JP" sz="1400" b="1" dirty="0" smtClean="0"/>
              <a:t>【</a:t>
            </a:r>
            <a:r>
              <a:rPr kumimoji="1" lang="ja-JP" altLang="en-US" sz="1400" b="1" dirty="0" smtClean="0"/>
              <a:t>区役所予算</a:t>
            </a:r>
            <a:r>
              <a:rPr kumimoji="1" lang="en-US" altLang="ja-JP" sz="1400" b="1" dirty="0" smtClean="0"/>
              <a:t>】</a:t>
            </a:r>
          </a:p>
          <a:p>
            <a:r>
              <a:rPr lang="ja-JP" altLang="en-US" sz="1400" dirty="0" smtClean="0"/>
              <a:t>　・区役所で実施する施策・事業</a:t>
            </a:r>
            <a:endParaRPr lang="en-US" altLang="ja-JP" sz="1400" dirty="0" smtClean="0"/>
          </a:p>
          <a:p>
            <a:r>
              <a:rPr kumimoji="1" lang="ja-JP" altLang="en-US" sz="1400" dirty="0" smtClean="0"/>
              <a:t>　・区役所所管施設の維持管理等</a:t>
            </a:r>
            <a:endParaRPr lang="en-US" altLang="ja-JP" sz="1400" dirty="0" smtClean="0"/>
          </a:p>
          <a:p>
            <a:endParaRPr lang="en-US" altLang="ja-JP" sz="1400" b="1" dirty="0" smtClean="0"/>
          </a:p>
          <a:p>
            <a:r>
              <a:rPr lang="en-US" altLang="ja-JP" sz="1400" b="1" dirty="0" smtClean="0"/>
              <a:t>【</a:t>
            </a:r>
            <a:r>
              <a:rPr lang="ja-JP" altLang="en-US" sz="1400" b="1" dirty="0" smtClean="0"/>
              <a:t>局・室予算</a:t>
            </a:r>
            <a:r>
              <a:rPr lang="en-US" altLang="ja-JP" sz="1400" b="1" dirty="0" smtClean="0"/>
              <a:t>】</a:t>
            </a:r>
            <a:r>
              <a:rPr lang="en-US" altLang="ja-JP" sz="1600" dirty="0" smtClean="0"/>
              <a:t/>
            </a:r>
            <a:br>
              <a:rPr lang="en-US" altLang="ja-JP" sz="1600" dirty="0" smtClean="0"/>
            </a:br>
            <a:r>
              <a:rPr lang="ja-JP" altLang="en-US" sz="1400" dirty="0" smtClean="0"/>
              <a:t>　・区関連の施策・事業</a:t>
            </a:r>
            <a:endParaRPr lang="en-US" altLang="ja-JP" sz="1400" dirty="0" smtClean="0"/>
          </a:p>
        </p:txBody>
      </p:sp>
      <p:sp>
        <p:nvSpPr>
          <p:cNvPr id="12" name="角丸四角形 11"/>
          <p:cNvSpPr/>
          <p:nvPr/>
        </p:nvSpPr>
        <p:spPr>
          <a:xfrm>
            <a:off x="436012" y="1196752"/>
            <a:ext cx="2407796" cy="432048"/>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kumimoji="1" lang="ja-JP" altLang="en-US" sz="2000" b="1" dirty="0" smtClean="0">
                <a:solidFill>
                  <a:schemeClr val="tx1"/>
                </a:solidFill>
              </a:rPr>
              <a:t>これまでの仕組み</a:t>
            </a:r>
            <a:endParaRPr kumimoji="1" lang="ja-JP" altLang="en-US" sz="2000" b="1" dirty="0">
              <a:solidFill>
                <a:schemeClr val="tx1"/>
              </a:solidFill>
            </a:endParaRPr>
          </a:p>
        </p:txBody>
      </p:sp>
      <p:sp>
        <p:nvSpPr>
          <p:cNvPr id="14" name="右矢印 13"/>
          <p:cNvSpPr/>
          <p:nvPr/>
        </p:nvSpPr>
        <p:spPr>
          <a:xfrm>
            <a:off x="2987824" y="1988840"/>
            <a:ext cx="648072" cy="216024"/>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5" name="テキスト ボックス 14"/>
          <p:cNvSpPr txBox="1"/>
          <p:nvPr/>
        </p:nvSpPr>
        <p:spPr>
          <a:xfrm>
            <a:off x="3851920" y="1916832"/>
            <a:ext cx="4608512" cy="369332"/>
          </a:xfrm>
          <a:prstGeom prst="rect">
            <a:avLst/>
          </a:prstGeom>
          <a:noFill/>
        </p:spPr>
        <p:txBody>
          <a:bodyPr wrap="square" rtlCol="0">
            <a:spAutoFit/>
          </a:bodyPr>
          <a:lstStyle/>
          <a:p>
            <a:r>
              <a:rPr kumimoji="1" lang="ja-JP" altLang="en-US" b="1" dirty="0" smtClean="0"/>
              <a:t>区役所予算として、区役所が予算編成</a:t>
            </a:r>
            <a:endParaRPr kumimoji="1" lang="ja-JP" altLang="en-US" b="1" dirty="0"/>
          </a:p>
        </p:txBody>
      </p:sp>
      <p:sp>
        <p:nvSpPr>
          <p:cNvPr id="16" name="右矢印 15"/>
          <p:cNvSpPr/>
          <p:nvPr/>
        </p:nvSpPr>
        <p:spPr>
          <a:xfrm>
            <a:off x="2987824" y="2708920"/>
            <a:ext cx="648072" cy="216024"/>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7" name="テキスト ボックス 16"/>
          <p:cNvSpPr txBox="1"/>
          <p:nvPr/>
        </p:nvSpPr>
        <p:spPr>
          <a:xfrm>
            <a:off x="3851920" y="2636912"/>
            <a:ext cx="5112568" cy="646331"/>
          </a:xfrm>
          <a:prstGeom prst="rect">
            <a:avLst/>
          </a:prstGeom>
          <a:noFill/>
        </p:spPr>
        <p:txBody>
          <a:bodyPr wrap="square" rtlCol="0">
            <a:spAutoFit/>
          </a:bodyPr>
          <a:lstStyle/>
          <a:p>
            <a:r>
              <a:rPr lang="ja-JP" altLang="en-US" b="1" dirty="0" smtClean="0"/>
              <a:t>局・室予算として、局・室</a:t>
            </a:r>
            <a:r>
              <a:rPr kumimoji="1" lang="ja-JP" altLang="en-US" b="1" dirty="0" smtClean="0"/>
              <a:t>が予算編成</a:t>
            </a:r>
            <a:endParaRPr kumimoji="1" lang="en-US" altLang="ja-JP" b="1" dirty="0" smtClean="0"/>
          </a:p>
          <a:p>
            <a:r>
              <a:rPr lang="ja-JP" altLang="en-US" dirty="0" smtClean="0"/>
              <a:t>（区長からは要望のみ）</a:t>
            </a:r>
            <a:endParaRPr kumimoji="1" lang="ja-JP" altLang="en-US" b="1" dirty="0"/>
          </a:p>
        </p:txBody>
      </p:sp>
      <p:sp>
        <p:nvSpPr>
          <p:cNvPr id="18" name="角丸四角形 17"/>
          <p:cNvSpPr/>
          <p:nvPr/>
        </p:nvSpPr>
        <p:spPr>
          <a:xfrm>
            <a:off x="436012" y="3717032"/>
            <a:ext cx="2016224" cy="432048"/>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sz="2000" b="1" dirty="0" smtClean="0">
                <a:solidFill>
                  <a:schemeClr val="tx1"/>
                </a:solidFill>
              </a:rPr>
              <a:t>課　題</a:t>
            </a:r>
            <a:endParaRPr kumimoji="1" lang="ja-JP" altLang="en-US" sz="2000" b="1" dirty="0">
              <a:solidFill>
                <a:schemeClr val="tx1"/>
              </a:solidFill>
            </a:endParaRPr>
          </a:p>
        </p:txBody>
      </p:sp>
      <p:sp>
        <p:nvSpPr>
          <p:cNvPr id="54" name="右矢印 53"/>
          <p:cNvSpPr/>
          <p:nvPr/>
        </p:nvSpPr>
        <p:spPr>
          <a:xfrm>
            <a:off x="2987824" y="4509120"/>
            <a:ext cx="648072" cy="216024"/>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55" name="テキスト ボックス 54"/>
          <p:cNvSpPr txBox="1"/>
          <p:nvPr/>
        </p:nvSpPr>
        <p:spPr>
          <a:xfrm>
            <a:off x="3851920" y="4365104"/>
            <a:ext cx="4824536" cy="646331"/>
          </a:xfrm>
          <a:prstGeom prst="rect">
            <a:avLst/>
          </a:prstGeom>
          <a:noFill/>
        </p:spPr>
        <p:txBody>
          <a:bodyPr wrap="square" rtlCol="0">
            <a:spAutoFit/>
          </a:bodyPr>
          <a:lstStyle/>
          <a:p>
            <a:r>
              <a:rPr kumimoji="1" lang="ja-JP" altLang="en-US" b="1" dirty="0" smtClean="0"/>
              <a:t>区ごとの特性</a:t>
            </a:r>
            <a:r>
              <a:rPr lang="ja-JP" altLang="en-US" b="1" dirty="0" smtClean="0"/>
              <a:t>や実情に応じた総合的</a:t>
            </a:r>
            <a:r>
              <a:rPr kumimoji="1" lang="ja-JP" altLang="en-US" b="1" dirty="0" smtClean="0"/>
              <a:t>一体的な施策展開ができない</a:t>
            </a:r>
            <a:endParaRPr kumimoji="1" lang="ja-JP" altLang="en-US" b="1" dirty="0"/>
          </a:p>
        </p:txBody>
      </p:sp>
      <p:sp>
        <p:nvSpPr>
          <p:cNvPr id="35" name="テキスト ボックス 34"/>
          <p:cNvSpPr txBox="1"/>
          <p:nvPr/>
        </p:nvSpPr>
        <p:spPr>
          <a:xfrm>
            <a:off x="3660606" y="5661248"/>
            <a:ext cx="3096344" cy="307777"/>
          </a:xfrm>
          <a:prstGeom prst="rect">
            <a:avLst/>
          </a:prstGeom>
          <a:noFill/>
        </p:spPr>
        <p:txBody>
          <a:bodyPr wrap="square" rtlCol="0">
            <a:spAutoFit/>
          </a:bodyPr>
          <a:lstStyle/>
          <a:p>
            <a:r>
              <a:rPr lang="ja-JP" altLang="en-US" sz="1400" b="1" dirty="0" smtClean="0"/>
              <a:t>解決するためには・・・</a:t>
            </a:r>
            <a:endParaRPr kumimoji="1" lang="ja-JP" altLang="en-US" sz="1400" b="1" dirty="0"/>
          </a:p>
        </p:txBody>
      </p:sp>
      <p:sp>
        <p:nvSpPr>
          <p:cNvPr id="22" name="大かっこ 21"/>
          <p:cNvSpPr/>
          <p:nvPr/>
        </p:nvSpPr>
        <p:spPr>
          <a:xfrm>
            <a:off x="539552" y="4509120"/>
            <a:ext cx="1728192" cy="432048"/>
          </a:xfrm>
          <a:prstGeom prst="bracketPair">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Picture 2" descr="C:\Users\i9953872\AppData\Local\Microsoft\Windows\Temporary Internet Files\Content.IE5\J2E8M6NX\MC900228060[1].wmf"/>
          <p:cNvPicPr>
            <a:picLocks noChangeAspect="1" noChangeArrowheads="1"/>
          </p:cNvPicPr>
          <p:nvPr/>
        </p:nvPicPr>
        <p:blipFill>
          <a:blip r:embed="rId3" cstate="print"/>
          <a:srcRect/>
          <a:stretch>
            <a:fillRect/>
          </a:stretch>
        </p:blipFill>
        <p:spPr bwMode="auto">
          <a:xfrm>
            <a:off x="1475656" y="3084208"/>
            <a:ext cx="2520281" cy="1856960"/>
          </a:xfrm>
          <a:prstGeom prst="rect">
            <a:avLst/>
          </a:prstGeom>
          <a:noFill/>
        </p:spPr>
      </p:pic>
      <p:sp>
        <p:nvSpPr>
          <p:cNvPr id="2" name="スライド番号プレースホルダ 1"/>
          <p:cNvSpPr>
            <a:spLocks noGrp="1"/>
          </p:cNvSpPr>
          <p:nvPr>
            <p:ph type="sldNum" sz="quarter" idx="12"/>
          </p:nvPr>
        </p:nvSpPr>
        <p:spPr>
          <a:xfrm>
            <a:off x="7010400" y="6492875"/>
            <a:ext cx="2133600" cy="365125"/>
          </a:xfrm>
        </p:spPr>
        <p:txBody>
          <a:bodyPr vert="horz" lIns="91440" tIns="45720" rIns="91440" bIns="45720" rtlCol="0" anchor="ctr"/>
          <a:lstStyle/>
          <a:p>
            <a:fld id="{B7D0B5E1-8C48-4CBA-B662-7D406483BCB8}" type="slidenum">
              <a:rPr lang="ja-JP" altLang="en-US" smtClean="0">
                <a:latin typeface="HG丸ｺﾞｼｯｸM-PRO" pitchFamily="50" charset="-128"/>
                <a:ea typeface="HG丸ｺﾞｼｯｸM-PRO" pitchFamily="50" charset="-128"/>
              </a:rPr>
              <a:pPr/>
              <a:t>7</a:t>
            </a:fld>
            <a:endParaRPr lang="ja-JP" altLang="en-US" dirty="0">
              <a:latin typeface="HG丸ｺﾞｼｯｸM-PRO" pitchFamily="50" charset="-128"/>
              <a:ea typeface="HG丸ｺﾞｼｯｸM-PRO" pitchFamily="50" charset="-128"/>
            </a:endParaRPr>
          </a:p>
        </p:txBody>
      </p:sp>
      <p:sp>
        <p:nvSpPr>
          <p:cNvPr id="3" name="正方形/長方形 2"/>
          <p:cNvSpPr/>
          <p:nvPr/>
        </p:nvSpPr>
        <p:spPr>
          <a:xfrm>
            <a:off x="0" y="0"/>
            <a:ext cx="9144000" cy="54868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dirty="0" smtClean="0"/>
              <a:t>３－１　区長による基礎自治に関する施策や事業の決定・展開</a:t>
            </a:r>
            <a:endParaRPr lang="ja-JP" altLang="en-US" dirty="0"/>
          </a:p>
        </p:txBody>
      </p:sp>
      <p:sp>
        <p:nvSpPr>
          <p:cNvPr id="4" name="正方形/長方形 3"/>
          <p:cNvSpPr/>
          <p:nvPr/>
        </p:nvSpPr>
        <p:spPr>
          <a:xfrm>
            <a:off x="0" y="564416"/>
            <a:ext cx="9144000" cy="43204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ja-JP" altLang="en-US" dirty="0" smtClean="0"/>
              <a:t>３－１－２　予算編成の改革</a:t>
            </a:r>
            <a:endParaRPr lang="ja-JP" altLang="en-US" dirty="0"/>
          </a:p>
        </p:txBody>
      </p:sp>
      <p:sp>
        <p:nvSpPr>
          <p:cNvPr id="13" name="正方形/長方形 12"/>
          <p:cNvSpPr/>
          <p:nvPr/>
        </p:nvSpPr>
        <p:spPr>
          <a:xfrm>
            <a:off x="72008" y="1357626"/>
            <a:ext cx="8964488" cy="1399684"/>
          </a:xfrm>
          <a:prstGeom prst="rect">
            <a:avLst/>
          </a:prstGeom>
        </p:spPr>
        <p:style>
          <a:lnRef idx="1">
            <a:schemeClr val="accent3"/>
          </a:lnRef>
          <a:fillRef idx="2">
            <a:schemeClr val="accent3"/>
          </a:fillRef>
          <a:effectRef idx="1">
            <a:schemeClr val="accent3"/>
          </a:effectRef>
          <a:fontRef idx="minor">
            <a:schemeClr val="dk1"/>
          </a:fontRef>
        </p:style>
        <p:txBody>
          <a:bodyPr rtlCol="0" anchor="t"/>
          <a:lstStyle/>
          <a:p>
            <a:endParaRPr lang="en-US" altLang="ja-JP" sz="1200" dirty="0" smtClean="0"/>
          </a:p>
          <a:p>
            <a:pPr>
              <a:lnSpc>
                <a:spcPts val="500"/>
              </a:lnSpc>
            </a:pPr>
            <a:endParaRPr lang="en-US" altLang="ja-JP" sz="1400" b="1" u="sng" dirty="0" smtClean="0">
              <a:latin typeface="HG丸ｺﾞｼｯｸM-PRO" pitchFamily="50" charset="-128"/>
              <a:ea typeface="HG丸ｺﾞｼｯｸM-PRO" pitchFamily="50" charset="-128"/>
            </a:endParaRPr>
          </a:p>
          <a:p>
            <a:r>
              <a:rPr lang="ja-JP" altLang="en-US" sz="1600" b="1" u="sng" dirty="0" smtClean="0">
                <a:latin typeface="HG丸ｺﾞｼｯｸM-PRO" pitchFamily="50" charset="-128"/>
                <a:ea typeface="HG丸ｺﾞｼｯｸM-PRO" pitchFamily="50" charset="-128"/>
              </a:rPr>
              <a:t>各局･室の区関連の施策･事業に係る財源を一本化し、客観的かつ簡素で公平な考え方</a:t>
            </a:r>
            <a:r>
              <a:rPr lang="en-US" altLang="ja-JP" sz="1600" b="1" u="sng" dirty="0" smtClean="0">
                <a:latin typeface="HG丸ｺﾞｼｯｸM-PRO" pitchFamily="50" charset="-128"/>
                <a:ea typeface="HG丸ｺﾞｼｯｸM-PRO" pitchFamily="50" charset="-128"/>
              </a:rPr>
              <a:t>(</a:t>
            </a:r>
            <a:r>
              <a:rPr lang="ja-JP" altLang="en-US" sz="1600" b="1" u="sng" dirty="0" smtClean="0">
                <a:latin typeface="HG丸ｺﾞｼｯｸM-PRO" pitchFamily="50" charset="-128"/>
                <a:ea typeface="HG丸ｺﾞｼｯｸM-PRO" pitchFamily="50" charset="-128"/>
              </a:rPr>
              <a:t>指標</a:t>
            </a:r>
            <a:r>
              <a:rPr lang="en-US" altLang="ja-JP" sz="1600" b="1" u="sng" dirty="0" smtClean="0">
                <a:latin typeface="HG丸ｺﾞｼｯｸM-PRO" pitchFamily="50" charset="-128"/>
                <a:ea typeface="HG丸ｺﾞｼｯｸM-PRO" pitchFamily="50" charset="-128"/>
              </a:rPr>
              <a:t>)</a:t>
            </a:r>
            <a:r>
              <a:rPr lang="ja-JP" altLang="en-US" sz="1600" b="1" u="sng" dirty="0" smtClean="0">
                <a:latin typeface="HG丸ｺﾞｼｯｸM-PRO" pitchFamily="50" charset="-128"/>
                <a:ea typeface="HG丸ｺﾞｼｯｸM-PRO" pitchFamily="50" charset="-128"/>
              </a:rPr>
              <a:t>により各区別に算定した財源を枠</a:t>
            </a:r>
            <a:r>
              <a:rPr lang="en-US" altLang="ja-JP" sz="1600" b="1" u="sng" dirty="0" smtClean="0">
                <a:latin typeface="HG丸ｺﾞｼｯｸM-PRO" pitchFamily="50" charset="-128"/>
                <a:ea typeface="HG丸ｺﾞｼｯｸM-PRO" pitchFamily="50" charset="-128"/>
              </a:rPr>
              <a:t>(</a:t>
            </a:r>
            <a:r>
              <a:rPr lang="ja-JP" altLang="en-US" sz="1600" b="1" u="sng" dirty="0" smtClean="0">
                <a:latin typeface="HG丸ｺﾞｼｯｸM-PRO" pitchFamily="50" charset="-128"/>
                <a:ea typeface="HG丸ｺﾞｼｯｸM-PRO" pitchFamily="50" charset="-128"/>
              </a:rPr>
              <a:t>財布</a:t>
            </a:r>
            <a:r>
              <a:rPr lang="en-US" altLang="ja-JP" sz="1600" b="1" u="sng" dirty="0" smtClean="0">
                <a:latin typeface="HG丸ｺﾞｼｯｸM-PRO" pitchFamily="50" charset="-128"/>
                <a:ea typeface="HG丸ｺﾞｼｯｸM-PRO" pitchFamily="50" charset="-128"/>
              </a:rPr>
              <a:t>)</a:t>
            </a:r>
            <a:r>
              <a:rPr lang="ja-JP" altLang="en-US" sz="1600" b="1" u="sng" dirty="0" smtClean="0">
                <a:latin typeface="HG丸ｺﾞｼｯｸM-PRO" pitchFamily="50" charset="-128"/>
                <a:ea typeface="HG丸ｺﾞｼｯｸM-PRO" pitchFamily="50" charset="-128"/>
              </a:rPr>
              <a:t>として配分</a:t>
            </a:r>
            <a:endParaRPr lang="en-US" altLang="ja-JP" sz="1600" b="1" u="sng" dirty="0" smtClean="0">
              <a:latin typeface="HG丸ｺﾞｼｯｸM-PRO" pitchFamily="50" charset="-128"/>
              <a:ea typeface="HG丸ｺﾞｼｯｸM-PRO" pitchFamily="50" charset="-128"/>
            </a:endParaRPr>
          </a:p>
          <a:p>
            <a:endParaRPr lang="en-US" altLang="ja-JP" sz="1400" b="1" u="sng" dirty="0" smtClean="0">
              <a:latin typeface="HG丸ｺﾞｼｯｸM-PRO" pitchFamily="50" charset="-128"/>
              <a:ea typeface="HG丸ｺﾞｼｯｸM-PRO" pitchFamily="50" charset="-128"/>
            </a:endParaRPr>
          </a:p>
          <a:p>
            <a:endParaRPr lang="en-US" altLang="ja-JP" sz="1400" b="1" u="sng" dirty="0" smtClean="0">
              <a:latin typeface="HG丸ｺﾞｼｯｸM-PRO" pitchFamily="50" charset="-128"/>
              <a:ea typeface="HG丸ｺﾞｼｯｸM-PRO" pitchFamily="50" charset="-128"/>
            </a:endParaRPr>
          </a:p>
          <a:p>
            <a:endParaRPr kumimoji="1" lang="ja-JP" altLang="en-US" sz="1600" dirty="0"/>
          </a:p>
        </p:txBody>
      </p:sp>
      <p:sp>
        <p:nvSpPr>
          <p:cNvPr id="42" name="角丸四角形 41"/>
          <p:cNvSpPr/>
          <p:nvPr/>
        </p:nvSpPr>
        <p:spPr>
          <a:xfrm>
            <a:off x="436012" y="1124744"/>
            <a:ext cx="2016224" cy="385412"/>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ja-JP" altLang="en-US" b="1" dirty="0" smtClean="0">
                <a:solidFill>
                  <a:schemeClr val="tx1"/>
                </a:solidFill>
              </a:rPr>
              <a:t>新たな</a:t>
            </a:r>
            <a:r>
              <a:rPr kumimoji="1" lang="ja-JP" altLang="en-US" b="1" dirty="0" smtClean="0">
                <a:solidFill>
                  <a:schemeClr val="tx1"/>
                </a:solidFill>
              </a:rPr>
              <a:t>仕組み</a:t>
            </a:r>
            <a:endParaRPr kumimoji="1" lang="ja-JP" altLang="en-US" b="1" dirty="0">
              <a:solidFill>
                <a:schemeClr val="tx1"/>
              </a:solidFill>
            </a:endParaRPr>
          </a:p>
        </p:txBody>
      </p:sp>
      <p:grpSp>
        <p:nvGrpSpPr>
          <p:cNvPr id="43" name="グループ化 42"/>
          <p:cNvGrpSpPr/>
          <p:nvPr/>
        </p:nvGrpSpPr>
        <p:grpSpPr>
          <a:xfrm>
            <a:off x="3995937" y="2996952"/>
            <a:ext cx="5112568" cy="3038177"/>
            <a:chOff x="3995936" y="3350098"/>
            <a:chExt cx="5112568" cy="2747293"/>
          </a:xfrm>
        </p:grpSpPr>
        <p:sp>
          <p:nvSpPr>
            <p:cNvPr id="15" name="右矢印 14"/>
            <p:cNvSpPr/>
            <p:nvPr/>
          </p:nvSpPr>
          <p:spPr>
            <a:xfrm>
              <a:off x="3995936" y="4261691"/>
              <a:ext cx="1872208" cy="936104"/>
            </a:xfrm>
            <a:prstGeom prst="rightArrow">
              <a:avLst>
                <a:gd name="adj1" fmla="val 66562"/>
                <a:gd name="adj2" fmla="val 50000"/>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1050" b="1" dirty="0" smtClean="0"/>
                <a:t>地域の特性や実情に応じて総合的観点から</a:t>
              </a:r>
              <a:endParaRPr lang="en-US" altLang="ja-JP" sz="1050" b="1" dirty="0" smtClean="0"/>
            </a:p>
            <a:p>
              <a:pPr algn="ctr"/>
              <a:r>
                <a:rPr lang="ja-JP" altLang="en-US" sz="1050" b="1" dirty="0" smtClean="0"/>
                <a:t>施策･事業を構築</a:t>
              </a:r>
              <a:endParaRPr kumimoji="1" lang="ja-JP" altLang="en-US" sz="1050" b="1" dirty="0"/>
            </a:p>
          </p:txBody>
        </p:sp>
        <p:sp>
          <p:nvSpPr>
            <p:cNvPr id="16" name="円柱 15"/>
            <p:cNvSpPr/>
            <p:nvPr/>
          </p:nvSpPr>
          <p:spPr>
            <a:xfrm>
              <a:off x="6052636" y="5474454"/>
              <a:ext cx="1296144" cy="618842"/>
            </a:xfrm>
            <a:prstGeom prst="can">
              <a:avLst>
                <a:gd name="adj" fmla="val 37258"/>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100"/>
            </a:p>
          </p:txBody>
        </p:sp>
        <p:sp>
          <p:nvSpPr>
            <p:cNvPr id="17" name="円柱 16"/>
            <p:cNvSpPr/>
            <p:nvPr/>
          </p:nvSpPr>
          <p:spPr>
            <a:xfrm>
              <a:off x="6052636" y="4890106"/>
              <a:ext cx="1296144" cy="744675"/>
            </a:xfrm>
            <a:prstGeom prst="can">
              <a:avLst>
                <a:gd name="adj" fmla="val 34738"/>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100"/>
            </a:p>
          </p:txBody>
        </p:sp>
        <p:sp>
          <p:nvSpPr>
            <p:cNvPr id="18" name="円柱 17"/>
            <p:cNvSpPr/>
            <p:nvPr/>
          </p:nvSpPr>
          <p:spPr>
            <a:xfrm>
              <a:off x="6052636" y="4371227"/>
              <a:ext cx="1296144" cy="699856"/>
            </a:xfrm>
            <a:prstGeom prst="can">
              <a:avLst>
                <a:gd name="adj" fmla="val 36476"/>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sz="1100"/>
            </a:p>
          </p:txBody>
        </p:sp>
        <p:sp>
          <p:nvSpPr>
            <p:cNvPr id="19" name="円柱 18"/>
            <p:cNvSpPr/>
            <p:nvPr/>
          </p:nvSpPr>
          <p:spPr>
            <a:xfrm>
              <a:off x="6043692" y="3771334"/>
              <a:ext cx="1296144" cy="761922"/>
            </a:xfrm>
            <a:prstGeom prst="can">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100"/>
            </a:p>
          </p:txBody>
        </p:sp>
        <p:sp>
          <p:nvSpPr>
            <p:cNvPr id="20" name="円柱 19"/>
            <p:cNvSpPr/>
            <p:nvPr/>
          </p:nvSpPr>
          <p:spPr>
            <a:xfrm>
              <a:off x="7533272" y="4842460"/>
              <a:ext cx="1296144" cy="1254931"/>
            </a:xfrm>
            <a:prstGeom prst="can">
              <a:avLst>
                <a:gd name="adj" fmla="val 19085"/>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sz="1100"/>
            </a:p>
          </p:txBody>
        </p:sp>
        <p:sp>
          <p:nvSpPr>
            <p:cNvPr id="21" name="円柱 20"/>
            <p:cNvSpPr/>
            <p:nvPr/>
          </p:nvSpPr>
          <p:spPr>
            <a:xfrm>
              <a:off x="7533272" y="4500014"/>
              <a:ext cx="1296144" cy="524101"/>
            </a:xfrm>
            <a:prstGeom prst="can">
              <a:avLst>
                <a:gd name="adj" fmla="val 42965"/>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sz="1100"/>
            </a:p>
          </p:txBody>
        </p:sp>
        <p:sp>
          <p:nvSpPr>
            <p:cNvPr id="22" name="円柱 21"/>
            <p:cNvSpPr/>
            <p:nvPr/>
          </p:nvSpPr>
          <p:spPr>
            <a:xfrm>
              <a:off x="7540094" y="4100163"/>
              <a:ext cx="1296144" cy="537827"/>
            </a:xfrm>
            <a:prstGeom prst="can">
              <a:avLst>
                <a:gd name="adj" fmla="val 38789"/>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sz="1100"/>
            </a:p>
          </p:txBody>
        </p:sp>
        <p:sp>
          <p:nvSpPr>
            <p:cNvPr id="23" name="円柱 22"/>
            <p:cNvSpPr/>
            <p:nvPr/>
          </p:nvSpPr>
          <p:spPr>
            <a:xfrm>
              <a:off x="7533272" y="3741612"/>
              <a:ext cx="1296144" cy="493009"/>
            </a:xfrm>
            <a:prstGeom prst="can">
              <a:avLst>
                <a:gd name="adj" fmla="val 45989"/>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100"/>
            </a:p>
          </p:txBody>
        </p:sp>
        <p:sp>
          <p:nvSpPr>
            <p:cNvPr id="24" name="テキスト ボックス 23"/>
            <p:cNvSpPr txBox="1"/>
            <p:nvPr/>
          </p:nvSpPr>
          <p:spPr>
            <a:xfrm>
              <a:off x="5796136" y="3374154"/>
              <a:ext cx="1872208" cy="361802"/>
            </a:xfrm>
            <a:prstGeom prst="rect">
              <a:avLst/>
            </a:prstGeom>
            <a:noFill/>
          </p:spPr>
          <p:txBody>
            <a:bodyPr wrap="square" rtlCol="0">
              <a:spAutoFit/>
            </a:bodyPr>
            <a:lstStyle/>
            <a:p>
              <a:pPr algn="ctr"/>
              <a:r>
                <a:rPr lang="ja-JP" altLang="en-US" sz="1000" b="1" u="sng" dirty="0" smtClean="0"/>
                <a:t>Ｘ</a:t>
              </a:r>
              <a:r>
                <a:rPr kumimoji="1" lang="ja-JP" altLang="en-US" sz="1000" b="1" u="sng" dirty="0" smtClean="0"/>
                <a:t>区長</a:t>
              </a:r>
              <a:r>
                <a:rPr kumimoji="1" lang="en-US" altLang="ja-JP" sz="1000" b="1" u="sng" dirty="0" smtClean="0"/>
                <a:t>(</a:t>
              </a:r>
              <a:r>
                <a:rPr kumimoji="1" lang="ja-JP" altLang="en-US" sz="1000" b="1" u="sng" dirty="0" smtClean="0"/>
                <a:t>区ＣＭ</a:t>
              </a:r>
              <a:r>
                <a:rPr kumimoji="1" lang="en-US" altLang="ja-JP" sz="1000" b="1" u="sng" dirty="0" smtClean="0"/>
                <a:t>)</a:t>
              </a:r>
              <a:r>
                <a:rPr kumimoji="1" lang="ja-JP" altLang="en-US" sz="1000" b="1" u="sng" dirty="0" smtClean="0"/>
                <a:t>による</a:t>
              </a:r>
              <a:endParaRPr kumimoji="1" lang="en-US" altLang="ja-JP" sz="1000" b="1" u="sng" dirty="0" smtClean="0"/>
            </a:p>
            <a:p>
              <a:pPr algn="ctr"/>
              <a:r>
                <a:rPr kumimoji="1" lang="ja-JP" altLang="en-US" sz="1000" b="1" u="sng" dirty="0" smtClean="0"/>
                <a:t>Ｘ区関連予算</a:t>
              </a:r>
              <a:endParaRPr kumimoji="1" lang="ja-JP" altLang="en-US" sz="1000" b="1" u="sng" dirty="0"/>
            </a:p>
          </p:txBody>
        </p:sp>
        <p:sp>
          <p:nvSpPr>
            <p:cNvPr id="25" name="テキスト ボックス 24"/>
            <p:cNvSpPr txBox="1"/>
            <p:nvPr/>
          </p:nvSpPr>
          <p:spPr>
            <a:xfrm>
              <a:off x="7236296" y="3356992"/>
              <a:ext cx="1872208" cy="361802"/>
            </a:xfrm>
            <a:prstGeom prst="rect">
              <a:avLst/>
            </a:prstGeom>
            <a:noFill/>
          </p:spPr>
          <p:txBody>
            <a:bodyPr wrap="square" rtlCol="0">
              <a:spAutoFit/>
            </a:bodyPr>
            <a:lstStyle/>
            <a:p>
              <a:pPr algn="ctr"/>
              <a:r>
                <a:rPr lang="ja-JP" altLang="en-US" sz="1000" b="1" u="sng" dirty="0" smtClean="0"/>
                <a:t>Ｙ</a:t>
              </a:r>
              <a:r>
                <a:rPr kumimoji="1" lang="ja-JP" altLang="en-US" sz="1000" b="1" u="sng" dirty="0" smtClean="0"/>
                <a:t>区長</a:t>
              </a:r>
              <a:r>
                <a:rPr kumimoji="1" lang="en-US" altLang="ja-JP" sz="1000" b="1" u="sng" dirty="0" smtClean="0"/>
                <a:t>(</a:t>
              </a:r>
              <a:r>
                <a:rPr kumimoji="1" lang="ja-JP" altLang="en-US" sz="1000" b="1" u="sng" dirty="0" smtClean="0"/>
                <a:t>区ＣＭ</a:t>
              </a:r>
              <a:r>
                <a:rPr kumimoji="1" lang="en-US" altLang="ja-JP" sz="1000" b="1" u="sng" dirty="0" smtClean="0"/>
                <a:t>)</a:t>
              </a:r>
              <a:r>
                <a:rPr kumimoji="1" lang="ja-JP" altLang="en-US" sz="1000" b="1" u="sng" dirty="0" smtClean="0"/>
                <a:t>による</a:t>
              </a:r>
              <a:endParaRPr kumimoji="1" lang="en-US" altLang="ja-JP" sz="1000" b="1" u="sng" dirty="0" smtClean="0"/>
            </a:p>
            <a:p>
              <a:pPr algn="ctr"/>
              <a:r>
                <a:rPr lang="ja-JP" altLang="en-US" sz="1000" b="1" u="sng" dirty="0" smtClean="0"/>
                <a:t>Ｙ区</a:t>
              </a:r>
              <a:r>
                <a:rPr kumimoji="1" lang="ja-JP" altLang="en-US" sz="1000" b="1" u="sng" dirty="0" smtClean="0"/>
                <a:t>関連予算</a:t>
              </a:r>
              <a:endParaRPr kumimoji="1" lang="ja-JP" altLang="en-US" sz="1000" b="1" u="sng" dirty="0"/>
            </a:p>
          </p:txBody>
        </p:sp>
        <p:sp>
          <p:nvSpPr>
            <p:cNvPr id="26" name="テキスト ボックス 25"/>
            <p:cNvSpPr txBox="1"/>
            <p:nvPr/>
          </p:nvSpPr>
          <p:spPr>
            <a:xfrm>
              <a:off x="6043692" y="4138378"/>
              <a:ext cx="1332148" cy="230832"/>
            </a:xfrm>
            <a:prstGeom prst="rect">
              <a:avLst/>
            </a:prstGeom>
            <a:noFill/>
          </p:spPr>
          <p:txBody>
            <a:bodyPr wrap="square" rtlCol="0">
              <a:spAutoFit/>
            </a:bodyPr>
            <a:lstStyle/>
            <a:p>
              <a:pPr algn="ctr"/>
              <a:r>
                <a:rPr kumimoji="1" lang="ja-JP" altLang="en-US" sz="900" b="1" dirty="0" smtClean="0"/>
                <a:t>まちづくり事業予算</a:t>
              </a:r>
              <a:endParaRPr kumimoji="1" lang="ja-JP" altLang="en-US" sz="900" b="1" dirty="0"/>
            </a:p>
          </p:txBody>
        </p:sp>
        <p:sp>
          <p:nvSpPr>
            <p:cNvPr id="27" name="テキスト ボックス 26"/>
            <p:cNvSpPr txBox="1"/>
            <p:nvPr/>
          </p:nvSpPr>
          <p:spPr>
            <a:xfrm>
              <a:off x="5971684" y="4736701"/>
              <a:ext cx="1440160" cy="230832"/>
            </a:xfrm>
            <a:prstGeom prst="rect">
              <a:avLst/>
            </a:prstGeom>
            <a:noFill/>
          </p:spPr>
          <p:txBody>
            <a:bodyPr wrap="square" rtlCol="0">
              <a:spAutoFit/>
            </a:bodyPr>
            <a:lstStyle/>
            <a:p>
              <a:pPr algn="ctr"/>
              <a:r>
                <a:rPr lang="ja-JP" altLang="en-US" sz="900" b="1" dirty="0" smtClean="0"/>
                <a:t>道路・公園</a:t>
              </a:r>
              <a:r>
                <a:rPr kumimoji="1" lang="ja-JP" altLang="en-US" sz="900" b="1" dirty="0" smtClean="0"/>
                <a:t>事業予算</a:t>
              </a:r>
              <a:endParaRPr kumimoji="1" lang="ja-JP" altLang="en-US" sz="900" b="1" dirty="0"/>
            </a:p>
          </p:txBody>
        </p:sp>
        <p:sp>
          <p:nvSpPr>
            <p:cNvPr id="28" name="テキスト ボックス 27"/>
            <p:cNvSpPr txBox="1"/>
            <p:nvPr/>
          </p:nvSpPr>
          <p:spPr>
            <a:xfrm>
              <a:off x="5971684" y="5276175"/>
              <a:ext cx="1512168" cy="230832"/>
            </a:xfrm>
            <a:prstGeom prst="rect">
              <a:avLst/>
            </a:prstGeom>
            <a:noFill/>
          </p:spPr>
          <p:txBody>
            <a:bodyPr wrap="square" rtlCol="0">
              <a:spAutoFit/>
            </a:bodyPr>
            <a:lstStyle/>
            <a:p>
              <a:pPr algn="ctr"/>
              <a:r>
                <a:rPr lang="ja-JP" altLang="en-US" sz="900" b="1" dirty="0" smtClean="0"/>
                <a:t>安心・安全</a:t>
              </a:r>
              <a:r>
                <a:rPr kumimoji="1" lang="ja-JP" altLang="en-US" sz="900" b="1" dirty="0" smtClean="0"/>
                <a:t>事業予算</a:t>
              </a:r>
              <a:endParaRPr kumimoji="1" lang="ja-JP" altLang="en-US" sz="900" b="1" dirty="0"/>
            </a:p>
          </p:txBody>
        </p:sp>
        <p:sp>
          <p:nvSpPr>
            <p:cNvPr id="29" name="テキスト ボックス 28"/>
            <p:cNvSpPr txBox="1"/>
            <p:nvPr/>
          </p:nvSpPr>
          <p:spPr>
            <a:xfrm>
              <a:off x="6115700" y="5795054"/>
              <a:ext cx="1188132" cy="230832"/>
            </a:xfrm>
            <a:prstGeom prst="rect">
              <a:avLst/>
            </a:prstGeom>
            <a:noFill/>
          </p:spPr>
          <p:txBody>
            <a:bodyPr wrap="square" rtlCol="0">
              <a:spAutoFit/>
            </a:bodyPr>
            <a:lstStyle/>
            <a:p>
              <a:pPr algn="ctr"/>
              <a:r>
                <a:rPr lang="ja-JP" altLang="en-US" sz="900" b="1" dirty="0" smtClean="0"/>
                <a:t>子育て</a:t>
              </a:r>
              <a:r>
                <a:rPr kumimoji="1" lang="ja-JP" altLang="en-US" sz="900" b="1" dirty="0" smtClean="0"/>
                <a:t>事業予算</a:t>
              </a:r>
              <a:endParaRPr kumimoji="1" lang="ja-JP" altLang="en-US" sz="900" b="1" dirty="0"/>
            </a:p>
          </p:txBody>
        </p:sp>
        <p:sp>
          <p:nvSpPr>
            <p:cNvPr id="30" name="テキスト ボックス 29"/>
            <p:cNvSpPr txBox="1"/>
            <p:nvPr/>
          </p:nvSpPr>
          <p:spPr>
            <a:xfrm>
              <a:off x="7540094" y="4772448"/>
              <a:ext cx="1404156" cy="230832"/>
            </a:xfrm>
            <a:prstGeom prst="rect">
              <a:avLst/>
            </a:prstGeom>
            <a:noFill/>
          </p:spPr>
          <p:txBody>
            <a:bodyPr wrap="square" rtlCol="0">
              <a:spAutoFit/>
            </a:bodyPr>
            <a:lstStyle/>
            <a:p>
              <a:pPr algn="ctr"/>
              <a:r>
                <a:rPr lang="ja-JP" altLang="en-US" sz="900" b="1" dirty="0" smtClean="0"/>
                <a:t>安心・安全</a:t>
              </a:r>
              <a:r>
                <a:rPr kumimoji="1" lang="ja-JP" altLang="en-US" sz="900" b="1" dirty="0" smtClean="0"/>
                <a:t>事業予算</a:t>
              </a:r>
              <a:endParaRPr kumimoji="1" lang="ja-JP" altLang="en-US" sz="900" b="1" dirty="0"/>
            </a:p>
          </p:txBody>
        </p:sp>
        <p:sp>
          <p:nvSpPr>
            <p:cNvPr id="31" name="テキスト ボックス 30"/>
            <p:cNvSpPr txBox="1"/>
            <p:nvPr/>
          </p:nvSpPr>
          <p:spPr>
            <a:xfrm>
              <a:off x="7585042" y="5431973"/>
              <a:ext cx="1188132" cy="230832"/>
            </a:xfrm>
            <a:prstGeom prst="rect">
              <a:avLst/>
            </a:prstGeom>
            <a:noFill/>
          </p:spPr>
          <p:txBody>
            <a:bodyPr wrap="square" rtlCol="0">
              <a:spAutoFit/>
            </a:bodyPr>
            <a:lstStyle/>
            <a:p>
              <a:pPr algn="ctr"/>
              <a:r>
                <a:rPr lang="ja-JP" altLang="en-US" sz="900" b="1" dirty="0" smtClean="0"/>
                <a:t>子育て</a:t>
              </a:r>
              <a:r>
                <a:rPr kumimoji="1" lang="ja-JP" altLang="en-US" sz="900" b="1" dirty="0" smtClean="0"/>
                <a:t>事業予算</a:t>
              </a:r>
              <a:endParaRPr kumimoji="1" lang="ja-JP" altLang="en-US" sz="900" b="1" dirty="0"/>
            </a:p>
          </p:txBody>
        </p:sp>
        <p:sp>
          <p:nvSpPr>
            <p:cNvPr id="32" name="テキスト ボックス 31"/>
            <p:cNvSpPr txBox="1"/>
            <p:nvPr/>
          </p:nvSpPr>
          <p:spPr>
            <a:xfrm>
              <a:off x="7477030" y="4369077"/>
              <a:ext cx="1512168" cy="230832"/>
            </a:xfrm>
            <a:prstGeom prst="rect">
              <a:avLst/>
            </a:prstGeom>
            <a:noFill/>
          </p:spPr>
          <p:txBody>
            <a:bodyPr wrap="square" rtlCol="0">
              <a:spAutoFit/>
            </a:bodyPr>
            <a:lstStyle/>
            <a:p>
              <a:pPr algn="ctr"/>
              <a:r>
                <a:rPr lang="ja-JP" altLang="en-US" sz="900" b="1" dirty="0" smtClean="0"/>
                <a:t>道路・公園</a:t>
              </a:r>
              <a:r>
                <a:rPr kumimoji="1" lang="ja-JP" altLang="en-US" sz="900" b="1" dirty="0" smtClean="0"/>
                <a:t>事業予算</a:t>
              </a:r>
              <a:endParaRPr kumimoji="1" lang="ja-JP" altLang="en-US" sz="900" b="1" dirty="0"/>
            </a:p>
          </p:txBody>
        </p:sp>
        <p:sp>
          <p:nvSpPr>
            <p:cNvPr id="33" name="テキスト ボックス 32"/>
            <p:cNvSpPr txBox="1"/>
            <p:nvPr/>
          </p:nvSpPr>
          <p:spPr>
            <a:xfrm>
              <a:off x="7549038" y="4001902"/>
              <a:ext cx="1332148" cy="230832"/>
            </a:xfrm>
            <a:prstGeom prst="rect">
              <a:avLst/>
            </a:prstGeom>
            <a:noFill/>
          </p:spPr>
          <p:txBody>
            <a:bodyPr wrap="square" rtlCol="0">
              <a:spAutoFit/>
            </a:bodyPr>
            <a:lstStyle/>
            <a:p>
              <a:pPr algn="ctr"/>
              <a:r>
                <a:rPr kumimoji="1" lang="ja-JP" altLang="en-US" sz="900" b="1" dirty="0" smtClean="0"/>
                <a:t>まちづくり事業予算</a:t>
              </a:r>
              <a:endParaRPr kumimoji="1" lang="ja-JP" altLang="en-US" sz="900" b="1" dirty="0"/>
            </a:p>
          </p:txBody>
        </p:sp>
        <p:sp>
          <p:nvSpPr>
            <p:cNvPr id="36" name="額縁 35"/>
            <p:cNvSpPr/>
            <p:nvPr/>
          </p:nvSpPr>
          <p:spPr>
            <a:xfrm>
              <a:off x="4211960" y="3350098"/>
              <a:ext cx="1523970" cy="379498"/>
            </a:xfrm>
            <a:prstGeom prst="bevel">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sz="1050" b="1" dirty="0" smtClean="0">
                  <a:solidFill>
                    <a:schemeClr val="tx1"/>
                  </a:solidFill>
                  <a:latin typeface="HG丸ｺﾞｼｯｸM-PRO" pitchFamily="50" charset="-128"/>
                  <a:ea typeface="HG丸ｺﾞｼｯｸM-PRO" pitchFamily="50" charset="-128"/>
                </a:rPr>
                <a:t>インセンティブ</a:t>
              </a:r>
              <a:endParaRPr kumimoji="1" lang="en-US" altLang="ja-JP" sz="1050" b="1" dirty="0" smtClean="0">
                <a:solidFill>
                  <a:schemeClr val="tx1"/>
                </a:solidFill>
                <a:latin typeface="HG丸ｺﾞｼｯｸM-PRO" pitchFamily="50" charset="-128"/>
                <a:ea typeface="HG丸ｺﾞｼｯｸM-PRO" pitchFamily="50" charset="-128"/>
              </a:endParaRPr>
            </a:p>
            <a:p>
              <a:pPr algn="ctr"/>
              <a:r>
                <a:rPr lang="ja-JP" altLang="en-US" sz="1000" b="1" dirty="0" smtClean="0">
                  <a:solidFill>
                    <a:schemeClr val="tx1"/>
                  </a:solidFill>
                  <a:latin typeface="HG丸ｺﾞｼｯｸM-PRO" pitchFamily="50" charset="-128"/>
                  <a:ea typeface="HG丸ｺﾞｼｯｸM-PRO" pitchFamily="50" charset="-128"/>
                </a:rPr>
                <a:t>（区長努力）</a:t>
              </a:r>
              <a:endParaRPr kumimoji="1" lang="ja-JP" altLang="en-US" sz="1000" b="1" dirty="0">
                <a:solidFill>
                  <a:schemeClr val="tx1"/>
                </a:solidFill>
                <a:latin typeface="HG丸ｺﾞｼｯｸM-PRO" pitchFamily="50" charset="-128"/>
                <a:ea typeface="HG丸ｺﾞｼｯｸM-PRO" pitchFamily="50" charset="-128"/>
              </a:endParaRPr>
            </a:p>
          </p:txBody>
        </p:sp>
        <p:sp>
          <p:nvSpPr>
            <p:cNvPr id="37" name="角丸四角形 36"/>
            <p:cNvSpPr/>
            <p:nvPr/>
          </p:nvSpPr>
          <p:spPr>
            <a:xfrm>
              <a:off x="4572000" y="3740781"/>
              <a:ext cx="1224136" cy="56913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b="1" dirty="0" smtClean="0">
                  <a:solidFill>
                    <a:schemeClr val="tx1"/>
                  </a:solidFill>
                </a:rPr>
                <a:t>・土地売却収入</a:t>
              </a:r>
              <a:endParaRPr lang="en-US" altLang="ja-JP" sz="1000" b="1" dirty="0" smtClean="0">
                <a:solidFill>
                  <a:schemeClr val="tx1"/>
                </a:solidFill>
              </a:endParaRPr>
            </a:p>
            <a:p>
              <a:r>
                <a:rPr lang="ja-JP" altLang="en-US" sz="1000" b="1" dirty="0" smtClean="0">
                  <a:solidFill>
                    <a:schemeClr val="tx1"/>
                  </a:solidFill>
                </a:rPr>
                <a:t>・土地利活用収入</a:t>
              </a:r>
              <a:endParaRPr lang="en-US" altLang="ja-JP" sz="1000" b="1" dirty="0" smtClean="0">
                <a:solidFill>
                  <a:schemeClr val="tx1"/>
                </a:solidFill>
              </a:endParaRPr>
            </a:p>
            <a:p>
              <a:r>
                <a:rPr lang="ja-JP" altLang="en-US" sz="1000" b="1" dirty="0" smtClean="0">
                  <a:solidFill>
                    <a:schemeClr val="tx1"/>
                  </a:solidFill>
                </a:rPr>
                <a:t>・広告料収入</a:t>
              </a:r>
              <a:endParaRPr kumimoji="1" lang="ja-JP" altLang="en-US" sz="1000" b="1" dirty="0">
                <a:solidFill>
                  <a:schemeClr val="tx1"/>
                </a:solidFill>
              </a:endParaRPr>
            </a:p>
          </p:txBody>
        </p:sp>
      </p:grpSp>
      <p:grpSp>
        <p:nvGrpSpPr>
          <p:cNvPr id="39" name="グループ化 38"/>
          <p:cNvGrpSpPr/>
          <p:nvPr/>
        </p:nvGrpSpPr>
        <p:grpSpPr>
          <a:xfrm>
            <a:off x="107504" y="2852939"/>
            <a:ext cx="3141398" cy="1944220"/>
            <a:chOff x="-1365521" y="4012560"/>
            <a:chExt cx="5115880" cy="445806"/>
          </a:xfrm>
        </p:grpSpPr>
        <p:sp>
          <p:nvSpPr>
            <p:cNvPr id="40" name="円/楕円 39"/>
            <p:cNvSpPr/>
            <p:nvPr/>
          </p:nvSpPr>
          <p:spPr>
            <a:xfrm>
              <a:off x="-1365521" y="4012560"/>
              <a:ext cx="2579888" cy="23115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t>各局･室</a:t>
              </a:r>
              <a:endParaRPr kumimoji="1" lang="en-US" altLang="ja-JP" sz="1400" b="1" dirty="0" smtClean="0"/>
            </a:p>
            <a:p>
              <a:pPr algn="ctr"/>
              <a:r>
                <a:rPr lang="ja-JP" altLang="en-US" sz="1400" b="1" dirty="0" smtClean="0"/>
                <a:t>区関連事業予算</a:t>
              </a:r>
              <a:endParaRPr kumimoji="1" lang="ja-JP" altLang="en-US" sz="1400" b="1" dirty="0"/>
            </a:p>
          </p:txBody>
        </p:sp>
        <p:sp>
          <p:nvSpPr>
            <p:cNvPr id="41" name="円/楕円 40"/>
            <p:cNvSpPr/>
            <p:nvPr/>
          </p:nvSpPr>
          <p:spPr>
            <a:xfrm>
              <a:off x="2054255" y="4342787"/>
              <a:ext cx="1696104" cy="11557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t>区役所予算</a:t>
              </a:r>
              <a:endParaRPr kumimoji="1" lang="ja-JP" altLang="en-US" sz="1400" b="1" dirty="0"/>
            </a:p>
          </p:txBody>
        </p:sp>
      </p:grpSp>
      <p:sp>
        <p:nvSpPr>
          <p:cNvPr id="50" name="右矢印 49"/>
          <p:cNvSpPr/>
          <p:nvPr/>
        </p:nvSpPr>
        <p:spPr>
          <a:xfrm>
            <a:off x="827584" y="2276872"/>
            <a:ext cx="864096"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1907704" y="2132856"/>
            <a:ext cx="4824536" cy="584775"/>
          </a:xfrm>
          <a:prstGeom prst="rect">
            <a:avLst/>
          </a:prstGeom>
          <a:noFill/>
        </p:spPr>
        <p:txBody>
          <a:bodyPr wrap="square" rtlCol="0">
            <a:spAutoFit/>
          </a:bodyPr>
          <a:lstStyle/>
          <a:p>
            <a:r>
              <a:rPr kumimoji="1" lang="ja-JP" altLang="en-US" sz="1600" b="1" u="sng" dirty="0" smtClean="0">
                <a:latin typeface="HG丸ｺﾞｼｯｸM-PRO" pitchFamily="50" charset="-128"/>
                <a:ea typeface="HG丸ｺﾞｼｯｸM-PRO" pitchFamily="50" charset="-128"/>
              </a:rPr>
              <a:t>区長</a:t>
            </a:r>
            <a:r>
              <a:rPr kumimoji="1" lang="en-US" altLang="ja-JP" sz="1600" b="1" u="sng" dirty="0" smtClean="0">
                <a:latin typeface="HG丸ｺﾞｼｯｸM-PRO" pitchFamily="50" charset="-128"/>
                <a:ea typeface="HG丸ｺﾞｼｯｸM-PRO" pitchFamily="50" charset="-128"/>
              </a:rPr>
              <a:t>(</a:t>
            </a:r>
            <a:r>
              <a:rPr lang="ja-JP" altLang="en-US" sz="1600" b="1" u="sng" dirty="0" smtClean="0">
                <a:latin typeface="HG丸ｺﾞｼｯｸM-PRO" pitchFamily="50" charset="-128"/>
                <a:ea typeface="HG丸ｺﾞｼｯｸM-PRO" pitchFamily="50" charset="-128"/>
              </a:rPr>
              <a:t>区ＣＭ</a:t>
            </a:r>
            <a:r>
              <a:rPr lang="en-US" altLang="ja-JP" sz="1600" b="1" u="sng" dirty="0" smtClean="0">
                <a:latin typeface="HG丸ｺﾞｼｯｸM-PRO" pitchFamily="50" charset="-128"/>
                <a:ea typeface="HG丸ｺﾞｼｯｸM-PRO" pitchFamily="50" charset="-128"/>
              </a:rPr>
              <a:t>)</a:t>
            </a:r>
            <a:r>
              <a:rPr lang="ja-JP" altLang="en-US" sz="1600" b="1" u="sng" dirty="0" smtClean="0">
                <a:latin typeface="HG丸ｺﾞｼｯｸM-PRO" pitchFamily="50" charset="-128"/>
                <a:ea typeface="HG丸ｺﾞｼｯｸM-PRO" pitchFamily="50" charset="-128"/>
              </a:rPr>
              <a:t>がそ</a:t>
            </a:r>
            <a:r>
              <a:rPr kumimoji="1" lang="ja-JP" altLang="en-US" sz="1600" b="1" u="sng" dirty="0" smtClean="0">
                <a:latin typeface="HG丸ｺﾞｼｯｸM-PRO" pitchFamily="50" charset="-128"/>
                <a:ea typeface="HG丸ｺﾞｼｯｸM-PRO" pitchFamily="50" charset="-128"/>
              </a:rPr>
              <a:t>の権限と責任において</a:t>
            </a:r>
            <a:endParaRPr kumimoji="1" lang="en-US" altLang="ja-JP" sz="1600" b="1" u="sng" dirty="0" smtClean="0">
              <a:latin typeface="HG丸ｺﾞｼｯｸM-PRO" pitchFamily="50" charset="-128"/>
              <a:ea typeface="HG丸ｺﾞｼｯｸM-PRO" pitchFamily="50" charset="-128"/>
            </a:endParaRPr>
          </a:p>
          <a:p>
            <a:r>
              <a:rPr kumimoji="1" lang="ja-JP" altLang="en-US" sz="1600" b="1" u="sng" dirty="0" smtClean="0">
                <a:latin typeface="HG丸ｺﾞｼｯｸM-PRO" pitchFamily="50" charset="-128"/>
                <a:ea typeface="HG丸ｺﾞｼｯｸM-PRO" pitchFamily="50" charset="-128"/>
              </a:rPr>
              <a:t>地域の特性や実情に応じた総合的な予算を編成</a:t>
            </a:r>
            <a:endParaRPr kumimoji="1" lang="ja-JP" altLang="en-US" sz="1600" b="1" u="sng" dirty="0">
              <a:latin typeface="HG丸ｺﾞｼｯｸM-PRO" pitchFamily="50" charset="-128"/>
              <a:ea typeface="HG丸ｺﾞｼｯｸM-PRO" pitchFamily="50" charset="-128"/>
            </a:endParaRPr>
          </a:p>
        </p:txBody>
      </p:sp>
      <p:sp>
        <p:nvSpPr>
          <p:cNvPr id="44" name="正方形/長方形 43"/>
          <p:cNvSpPr/>
          <p:nvPr/>
        </p:nvSpPr>
        <p:spPr>
          <a:xfrm>
            <a:off x="2123728" y="2852936"/>
            <a:ext cx="1152128" cy="28803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100" dirty="0" smtClean="0"/>
              <a:t>財源枠（財布）</a:t>
            </a:r>
            <a:endParaRPr kumimoji="1" lang="ja-JP" altLang="en-US" sz="1100" dirty="0"/>
          </a:p>
        </p:txBody>
      </p:sp>
      <p:sp>
        <p:nvSpPr>
          <p:cNvPr id="46" name="曲折矢印 45"/>
          <p:cNvSpPr/>
          <p:nvPr/>
        </p:nvSpPr>
        <p:spPr>
          <a:xfrm rot="10800000">
            <a:off x="3419872" y="3429000"/>
            <a:ext cx="1152126" cy="759084"/>
          </a:xfrm>
          <a:prstGeom prst="bentArrow">
            <a:avLst>
              <a:gd name="adj1" fmla="val 25000"/>
              <a:gd name="adj2" fmla="val 24373"/>
              <a:gd name="adj3" fmla="val 25000"/>
              <a:gd name="adj4" fmla="val 43750"/>
            </a:avLst>
          </a:prstGeom>
          <a:solidFill>
            <a:schemeClr val="accent6">
              <a:lumMod val="75000"/>
            </a:schemeClr>
          </a:solidFill>
          <a:ln w="158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solidFill>
                <a:schemeClr val="tx1"/>
              </a:solidFill>
            </a:endParaRPr>
          </a:p>
        </p:txBody>
      </p:sp>
      <p:sp>
        <p:nvSpPr>
          <p:cNvPr id="54" name="屈折矢印 53"/>
          <p:cNvSpPr/>
          <p:nvPr/>
        </p:nvSpPr>
        <p:spPr>
          <a:xfrm rot="5400000">
            <a:off x="971600" y="3645024"/>
            <a:ext cx="576064" cy="1008112"/>
          </a:xfrm>
          <a:prstGeom prst="bentUpArrow">
            <a:avLst>
              <a:gd name="adj1" fmla="val 36574"/>
              <a:gd name="adj2" fmla="val 38228"/>
              <a:gd name="adj3" fmla="val 25000"/>
            </a:avLst>
          </a:prstGeom>
          <a:solidFill>
            <a:schemeClr val="accent1"/>
          </a:solidFill>
          <a:ln w="158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solidFill>
                <a:schemeClr val="tx1"/>
              </a:solidFill>
            </a:endParaRPr>
          </a:p>
        </p:txBody>
      </p:sp>
      <p:sp>
        <p:nvSpPr>
          <p:cNvPr id="56" name="正方形/長方形 55"/>
          <p:cNvSpPr/>
          <p:nvPr/>
        </p:nvSpPr>
        <p:spPr>
          <a:xfrm>
            <a:off x="179512" y="5085184"/>
            <a:ext cx="4940984" cy="1611008"/>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en-US" altLang="ja-JP" sz="1400" b="1" dirty="0" smtClean="0"/>
              <a:t>【</a:t>
            </a:r>
            <a:r>
              <a:rPr lang="ja-JP" altLang="en-US" sz="1400" b="1" dirty="0" smtClean="0"/>
              <a:t>客観的で簡素な指標</a:t>
            </a:r>
            <a:r>
              <a:rPr lang="en-US" altLang="ja-JP" sz="1400" b="1" dirty="0" smtClean="0"/>
              <a:t>】</a:t>
            </a:r>
          </a:p>
          <a:p>
            <a:r>
              <a:rPr lang="ja-JP" altLang="en-US" sz="1200" dirty="0" smtClean="0"/>
              <a:t>・福祉関係経費のうち、高齢関係経費　　   ・　・　・　　６５歳以上人口</a:t>
            </a:r>
            <a:endParaRPr lang="en-US" altLang="ja-JP" sz="1200" dirty="0" smtClean="0"/>
          </a:p>
          <a:p>
            <a:r>
              <a:rPr lang="ja-JP" altLang="en-US" sz="1200" dirty="0" smtClean="0"/>
              <a:t>・　　　　</a:t>
            </a:r>
            <a:r>
              <a:rPr lang="en-US" altLang="ja-JP" sz="1200" dirty="0" smtClean="0"/>
              <a:t>〃</a:t>
            </a:r>
            <a:r>
              <a:rPr lang="ja-JP" altLang="en-US" sz="1200" dirty="0" smtClean="0"/>
              <a:t>　　　こども青少年関係経費　　   ・　・　・　　未就学人口</a:t>
            </a:r>
            <a:endParaRPr lang="en-US" altLang="ja-JP" sz="1200" dirty="0" smtClean="0"/>
          </a:p>
          <a:p>
            <a:r>
              <a:rPr lang="ja-JP" altLang="en-US" sz="1200" dirty="0" smtClean="0"/>
              <a:t>　　　　　　　　　　　　　　　　　　　　　　　　　　　　　　　　　１５歳以下人口</a:t>
            </a:r>
            <a:endParaRPr lang="en-US" altLang="ja-JP" sz="1200" dirty="0" smtClean="0"/>
          </a:p>
          <a:p>
            <a:r>
              <a:rPr lang="ja-JP" altLang="en-US" sz="1200" dirty="0" smtClean="0"/>
              <a:t>・経済振興関連経費　　　　　　　　　　　　　  ・　・　・　　事業所数、商店会数</a:t>
            </a:r>
            <a:endParaRPr lang="en-US" altLang="ja-JP" sz="1200" dirty="0" smtClean="0"/>
          </a:p>
          <a:p>
            <a:r>
              <a:rPr lang="ja-JP" altLang="en-US" sz="1200" dirty="0" smtClean="0"/>
              <a:t>・道路関係経費　　　　　　　　　　　　　　　　  ・　・　・　　面積、延長距離</a:t>
            </a:r>
            <a:endParaRPr lang="en-US" altLang="ja-JP" sz="1200" dirty="0" smtClean="0"/>
          </a:p>
          <a:p>
            <a:r>
              <a:rPr lang="ja-JP" altLang="en-US" sz="1200" dirty="0" smtClean="0"/>
              <a:t>・公園関係経費　　　　　　　　　　　　　　　  　・　・　・　　面積</a:t>
            </a:r>
            <a:endParaRPr lang="en-US" altLang="ja-JP" sz="1200" dirty="0" smtClean="0"/>
          </a:p>
          <a:p>
            <a:r>
              <a:rPr lang="ja-JP" altLang="en-US" sz="1200" dirty="0" smtClean="0"/>
              <a:t>・上記以外の局経費および区役所経費　　・　・　・　　人口</a:t>
            </a:r>
            <a:endParaRPr lang="en-US" altLang="ja-JP" sz="1200" dirty="0" smtClean="0"/>
          </a:p>
        </p:txBody>
      </p:sp>
      <p:sp>
        <p:nvSpPr>
          <p:cNvPr id="58" name="上矢印 57"/>
          <p:cNvSpPr/>
          <p:nvPr/>
        </p:nvSpPr>
        <p:spPr>
          <a:xfrm>
            <a:off x="827584" y="4365104"/>
            <a:ext cx="484632" cy="720080"/>
          </a:xfrm>
          <a:prstGeom prst="upArrow">
            <a:avLst/>
          </a:prstGeom>
          <a:solidFill>
            <a:schemeClr val="accent5">
              <a:lumMod val="20000"/>
              <a:lumOff val="80000"/>
            </a:schemeClr>
          </a:solidFill>
          <a:ln w="952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solidFill>
                <a:schemeClr val="tx1"/>
              </a:solidFill>
            </a:endParaRPr>
          </a:p>
        </p:txBody>
      </p:sp>
      <p:sp>
        <p:nvSpPr>
          <p:cNvPr id="61" name="角丸四角形 60"/>
          <p:cNvSpPr/>
          <p:nvPr/>
        </p:nvSpPr>
        <p:spPr>
          <a:xfrm>
            <a:off x="6036593" y="6067425"/>
            <a:ext cx="2808312" cy="720080"/>
          </a:xfrm>
          <a:prstGeom prst="roundRect">
            <a:avLst/>
          </a:prstGeom>
          <a:solidFill>
            <a:srgbClr val="FFFF00"/>
          </a:solidFill>
          <a:ln w="158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solidFill>
                <a:schemeClr val="tx1"/>
              </a:solidFill>
            </a:endParaRPr>
          </a:p>
        </p:txBody>
      </p:sp>
      <p:sp>
        <p:nvSpPr>
          <p:cNvPr id="62" name="テキスト ボックス 61"/>
          <p:cNvSpPr txBox="1"/>
          <p:nvPr/>
        </p:nvSpPr>
        <p:spPr>
          <a:xfrm>
            <a:off x="6053757" y="6091411"/>
            <a:ext cx="2772817" cy="646331"/>
          </a:xfrm>
          <a:prstGeom prst="rect">
            <a:avLst/>
          </a:prstGeom>
          <a:noFill/>
        </p:spPr>
        <p:txBody>
          <a:bodyPr wrap="square" rtlCol="0">
            <a:spAutoFit/>
          </a:bodyPr>
          <a:lstStyle/>
          <a:p>
            <a:r>
              <a:rPr lang="ja-JP" altLang="en-US" sz="1200" b="1" dirty="0" smtClean="0">
                <a:solidFill>
                  <a:srgbClr val="FF0066"/>
                </a:solidFill>
                <a:latin typeface="HG丸ｺﾞｼｯｸM-PRO" pitchFamily="50" charset="-128"/>
                <a:ea typeface="HG丸ｺﾞｼｯｸM-PRO" pitchFamily="50" charset="-128"/>
              </a:rPr>
              <a:t>区長</a:t>
            </a:r>
            <a:r>
              <a:rPr lang="en-US" altLang="ja-JP" sz="1200" b="1" dirty="0" smtClean="0">
                <a:solidFill>
                  <a:srgbClr val="FF0066"/>
                </a:solidFill>
                <a:latin typeface="HG丸ｺﾞｼｯｸM-PRO" pitchFamily="50" charset="-128"/>
                <a:ea typeface="HG丸ｺﾞｼｯｸM-PRO" pitchFamily="50" charset="-128"/>
              </a:rPr>
              <a:t>(</a:t>
            </a:r>
            <a:r>
              <a:rPr lang="ja-JP" altLang="en-US" sz="1200" b="1" dirty="0" smtClean="0">
                <a:solidFill>
                  <a:srgbClr val="FF0066"/>
                </a:solidFill>
                <a:latin typeface="HG丸ｺﾞｼｯｸM-PRO" pitchFamily="50" charset="-128"/>
                <a:ea typeface="HG丸ｺﾞｼｯｸM-PRO" pitchFamily="50" charset="-128"/>
              </a:rPr>
              <a:t>区ＣＭ</a:t>
            </a:r>
            <a:r>
              <a:rPr lang="en-US" altLang="ja-JP" sz="1200" b="1" dirty="0" smtClean="0">
                <a:solidFill>
                  <a:srgbClr val="FF0066"/>
                </a:solidFill>
                <a:latin typeface="HG丸ｺﾞｼｯｸM-PRO" pitchFamily="50" charset="-128"/>
                <a:ea typeface="HG丸ｺﾞｼｯｸM-PRO" pitchFamily="50" charset="-128"/>
              </a:rPr>
              <a:t>)</a:t>
            </a:r>
            <a:r>
              <a:rPr lang="ja-JP" altLang="en-US" sz="1200" b="1" dirty="0" smtClean="0">
                <a:solidFill>
                  <a:srgbClr val="FF0066"/>
                </a:solidFill>
                <a:latin typeface="HG丸ｺﾞｼｯｸM-PRO" pitchFamily="50" charset="-128"/>
                <a:ea typeface="HG丸ｺﾞｼｯｸM-PRO" pitchFamily="50" charset="-128"/>
              </a:rPr>
              <a:t>による</a:t>
            </a:r>
            <a:endParaRPr lang="en-US" altLang="ja-JP" sz="1200" b="1" dirty="0" smtClean="0">
              <a:solidFill>
                <a:srgbClr val="FF0066"/>
              </a:solidFill>
              <a:latin typeface="HG丸ｺﾞｼｯｸM-PRO" pitchFamily="50" charset="-128"/>
              <a:ea typeface="HG丸ｺﾞｼｯｸM-PRO" pitchFamily="50" charset="-128"/>
            </a:endParaRPr>
          </a:p>
          <a:p>
            <a:r>
              <a:rPr kumimoji="1" lang="ja-JP" altLang="en-US" sz="1200" b="1" dirty="0" smtClean="0">
                <a:solidFill>
                  <a:srgbClr val="FF0066"/>
                </a:solidFill>
                <a:latin typeface="HG丸ｺﾞｼｯｸM-PRO" pitchFamily="50" charset="-128"/>
                <a:ea typeface="HG丸ｺﾞｼｯｸM-PRO" pitchFamily="50" charset="-128"/>
              </a:rPr>
              <a:t>　　区の特性･地域ニーズに応じた</a:t>
            </a:r>
            <a:endParaRPr kumimoji="1" lang="en-US" altLang="ja-JP" sz="1200" b="1" dirty="0" smtClean="0">
              <a:solidFill>
                <a:srgbClr val="FF0066"/>
              </a:solidFill>
              <a:latin typeface="HG丸ｺﾞｼｯｸM-PRO" pitchFamily="50" charset="-128"/>
              <a:ea typeface="HG丸ｺﾞｼｯｸM-PRO" pitchFamily="50" charset="-128"/>
            </a:endParaRPr>
          </a:p>
          <a:p>
            <a:r>
              <a:rPr lang="ja-JP" altLang="en-US" sz="1200" b="1" dirty="0" smtClean="0">
                <a:solidFill>
                  <a:srgbClr val="FF0066"/>
                </a:solidFill>
                <a:latin typeface="HG丸ｺﾞｼｯｸM-PRO" pitchFamily="50" charset="-128"/>
                <a:ea typeface="HG丸ｺﾞｼｯｸM-PRO" pitchFamily="50" charset="-128"/>
              </a:rPr>
              <a:t>　　　　特色ある施策･事業の展開</a:t>
            </a:r>
            <a:endParaRPr kumimoji="1" lang="ja-JP" altLang="en-US" sz="1200" b="1" dirty="0">
              <a:solidFill>
                <a:srgbClr val="FF0066"/>
              </a:solidFill>
              <a:latin typeface="HG丸ｺﾞｼｯｸM-PRO" pitchFamily="50" charset="-128"/>
              <a:ea typeface="HG丸ｺﾞｼｯｸM-PRO" pitchFamily="50"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 1"/>
          <p:cNvSpPr>
            <a:spLocks noGrp="1"/>
          </p:cNvSpPr>
          <p:nvPr>
            <p:ph type="sldNum" sz="quarter" idx="12"/>
          </p:nvPr>
        </p:nvSpPr>
        <p:spPr>
          <a:xfrm>
            <a:off x="7010400" y="6492875"/>
            <a:ext cx="2133600" cy="365125"/>
          </a:xfrm>
        </p:spPr>
        <p:txBody>
          <a:bodyPr vert="horz" lIns="91440" tIns="45720" rIns="91440" bIns="45720" rtlCol="0" anchor="ctr"/>
          <a:lstStyle/>
          <a:p>
            <a:fld id="{B7D0B5E1-8C48-4CBA-B662-7D406483BCB8}" type="slidenum">
              <a:rPr lang="ja-JP" altLang="en-US" smtClean="0">
                <a:latin typeface="HG丸ｺﾞｼｯｸM-PRO" pitchFamily="50" charset="-128"/>
                <a:ea typeface="HG丸ｺﾞｼｯｸM-PRO" pitchFamily="50" charset="-128"/>
              </a:rPr>
              <a:pPr/>
              <a:t>8</a:t>
            </a:fld>
            <a:endParaRPr lang="ja-JP" altLang="en-US" dirty="0">
              <a:latin typeface="HG丸ｺﾞｼｯｸM-PRO" pitchFamily="50" charset="-128"/>
              <a:ea typeface="HG丸ｺﾞｼｯｸM-PRO" pitchFamily="50" charset="-128"/>
            </a:endParaRPr>
          </a:p>
        </p:txBody>
      </p:sp>
      <p:sp>
        <p:nvSpPr>
          <p:cNvPr id="3" name="正方形/長方形 2"/>
          <p:cNvSpPr/>
          <p:nvPr/>
        </p:nvSpPr>
        <p:spPr>
          <a:xfrm>
            <a:off x="0" y="0"/>
            <a:ext cx="9144000" cy="54868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dirty="0" smtClean="0"/>
              <a:t>３－１</a:t>
            </a:r>
            <a:r>
              <a:rPr kumimoji="1" lang="ja-JP" altLang="en-US" dirty="0" smtClean="0"/>
              <a:t>　区長による基礎自治に関する施策や事業の決定・展開</a:t>
            </a:r>
            <a:endParaRPr kumimoji="1" lang="ja-JP" altLang="en-US" dirty="0"/>
          </a:p>
        </p:txBody>
      </p:sp>
      <p:graphicFrame>
        <p:nvGraphicFramePr>
          <p:cNvPr id="4" name="図表 3"/>
          <p:cNvGraphicFramePr/>
          <p:nvPr/>
        </p:nvGraphicFramePr>
        <p:xfrm>
          <a:off x="323528" y="836712"/>
          <a:ext cx="8496944" cy="54726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星 5 5"/>
          <p:cNvSpPr/>
          <p:nvPr/>
        </p:nvSpPr>
        <p:spPr>
          <a:xfrm>
            <a:off x="323528" y="4756676"/>
            <a:ext cx="504056" cy="432048"/>
          </a:xfrm>
          <a:prstGeom prst="star5">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角丸四角形 39"/>
          <p:cNvSpPr/>
          <p:nvPr/>
        </p:nvSpPr>
        <p:spPr>
          <a:xfrm>
            <a:off x="204222" y="3839562"/>
            <a:ext cx="1584176" cy="2304256"/>
          </a:xfrm>
          <a:prstGeom prst="roundRect">
            <a:avLst>
              <a:gd name="adj" fmla="val 624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0" y="0"/>
            <a:ext cx="9144000" cy="54868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ja-JP" altLang="en-US" dirty="0" smtClean="0"/>
              <a:t>３－１　区長による基礎自治に関する施策や事業の決定・展開</a:t>
            </a:r>
            <a:endParaRPr lang="ja-JP" altLang="en-US" dirty="0"/>
          </a:p>
        </p:txBody>
      </p:sp>
      <p:sp>
        <p:nvSpPr>
          <p:cNvPr id="3" name="正方形/長方形 2"/>
          <p:cNvSpPr/>
          <p:nvPr/>
        </p:nvSpPr>
        <p:spPr>
          <a:xfrm>
            <a:off x="0" y="564416"/>
            <a:ext cx="9144000" cy="43204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lvl="0"/>
            <a:r>
              <a:rPr lang="ja-JP" altLang="en-US" dirty="0" smtClean="0">
                <a:solidFill>
                  <a:schemeClr val="tx1"/>
                </a:solidFill>
              </a:rPr>
              <a:t>３－１－３　区役所の組織編成権の付与</a:t>
            </a:r>
            <a:endParaRPr lang="ja-JP" altLang="en-US" dirty="0"/>
          </a:p>
        </p:txBody>
      </p:sp>
      <p:sp>
        <p:nvSpPr>
          <p:cNvPr id="4" name="角丸四角形 3"/>
          <p:cNvSpPr/>
          <p:nvPr/>
        </p:nvSpPr>
        <p:spPr>
          <a:xfrm>
            <a:off x="179512" y="1140510"/>
            <a:ext cx="2952328" cy="36004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b="1" dirty="0" smtClean="0">
                <a:solidFill>
                  <a:schemeClr val="tx1"/>
                </a:solidFill>
                <a:latin typeface="HG丸ｺﾞｼｯｸM-PRO" pitchFamily="50" charset="-128"/>
                <a:ea typeface="HG丸ｺﾞｼｯｸM-PRO" pitchFamily="50" charset="-128"/>
              </a:rPr>
              <a:t>従来の区役所組織</a:t>
            </a:r>
            <a:endParaRPr kumimoji="1" lang="ja-JP" altLang="en-US" b="1" dirty="0">
              <a:solidFill>
                <a:schemeClr val="tx1"/>
              </a:solidFill>
              <a:latin typeface="HG丸ｺﾞｼｯｸM-PRO" pitchFamily="50" charset="-128"/>
              <a:ea typeface="HG丸ｺﾞｼｯｸM-PRO" pitchFamily="50" charset="-128"/>
            </a:endParaRPr>
          </a:p>
        </p:txBody>
      </p:sp>
      <p:sp>
        <p:nvSpPr>
          <p:cNvPr id="5" name="テキスト ボックス 4"/>
          <p:cNvSpPr txBox="1"/>
          <p:nvPr/>
        </p:nvSpPr>
        <p:spPr>
          <a:xfrm>
            <a:off x="77474" y="1307592"/>
            <a:ext cx="4062478" cy="1508105"/>
          </a:xfrm>
          <a:prstGeom prst="rect">
            <a:avLst/>
          </a:prstGeom>
          <a:noFill/>
        </p:spPr>
        <p:txBody>
          <a:bodyPr wrap="square" rtlCol="0">
            <a:spAutoFit/>
          </a:bodyPr>
          <a:lstStyle/>
          <a:p>
            <a:endParaRPr kumimoji="1" lang="en-US" altLang="ja-JP" sz="1600" u="sng" dirty="0" smtClean="0"/>
          </a:p>
          <a:p>
            <a:r>
              <a:rPr kumimoji="1" lang="ja-JP" altLang="en-US" sz="1600" dirty="0" smtClean="0">
                <a:latin typeface="HG丸ｺﾞｼｯｸM-PRO" pitchFamily="50" charset="-128"/>
                <a:ea typeface="HG丸ｺﾞｼｯｸM-PRO" pitchFamily="50" charset="-128"/>
              </a:rPr>
              <a:t>　・</a:t>
            </a:r>
            <a:r>
              <a:rPr kumimoji="1" lang="en-US" altLang="ja-JP" sz="1600" dirty="0" smtClean="0">
                <a:latin typeface="HG丸ｺﾞｼｯｸM-PRO" pitchFamily="50" charset="-128"/>
                <a:ea typeface="HG丸ｺﾞｼｯｸM-PRO" pitchFamily="50" charset="-128"/>
              </a:rPr>
              <a:t>24</a:t>
            </a:r>
            <a:r>
              <a:rPr kumimoji="1" lang="ja-JP" altLang="en-US" sz="1600" dirty="0" smtClean="0">
                <a:latin typeface="HG丸ｺﾞｼｯｸM-PRO" pitchFamily="50" charset="-128"/>
                <a:ea typeface="HG丸ｺﾞｼｯｸM-PRO" pitchFamily="50" charset="-128"/>
              </a:rPr>
              <a:t>区　画一的な「４課体制」</a:t>
            </a:r>
            <a:endParaRPr lang="en-US" altLang="ja-JP" sz="16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　　　</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　　　総務課</a:t>
            </a:r>
            <a:endParaRPr lang="en-US" altLang="ja-JP" sz="1200" dirty="0" smtClean="0">
              <a:latin typeface="HG丸ｺﾞｼｯｸM-PRO" pitchFamily="50" charset="-128"/>
              <a:ea typeface="HG丸ｺﾞｼｯｸM-PRO" pitchFamily="50" charset="-128"/>
            </a:endParaRPr>
          </a:p>
          <a:p>
            <a:r>
              <a:rPr kumimoji="1" lang="ja-JP" altLang="en-US" sz="1200" dirty="0" smtClean="0">
                <a:latin typeface="HG丸ｺﾞｼｯｸM-PRO" pitchFamily="50" charset="-128"/>
                <a:ea typeface="HG丸ｺﾞｼｯｸM-PRO" pitchFamily="50" charset="-128"/>
              </a:rPr>
              <a:t>　　　市民協働課</a:t>
            </a:r>
            <a:endParaRPr kumimoji="1"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　　　窓口サービス課</a:t>
            </a:r>
            <a:endParaRPr lang="en-US" altLang="ja-JP" sz="1200" dirty="0" smtClean="0">
              <a:latin typeface="HG丸ｺﾞｼｯｸM-PRO" pitchFamily="50" charset="-128"/>
              <a:ea typeface="HG丸ｺﾞｼｯｸM-PRO" pitchFamily="50" charset="-128"/>
            </a:endParaRPr>
          </a:p>
          <a:p>
            <a:r>
              <a:rPr kumimoji="1" lang="ja-JP" altLang="en-US" sz="1200" dirty="0" smtClean="0">
                <a:latin typeface="HG丸ｺﾞｼｯｸM-PRO" pitchFamily="50" charset="-128"/>
                <a:ea typeface="HG丸ｺﾞｼｯｸM-PRO" pitchFamily="50" charset="-128"/>
              </a:rPr>
              <a:t>　　　保健福祉課</a:t>
            </a:r>
            <a:endParaRPr kumimoji="1" lang="en-US" altLang="ja-JP" sz="1200" dirty="0" smtClean="0">
              <a:latin typeface="HG丸ｺﾞｼｯｸM-PRO" pitchFamily="50" charset="-128"/>
              <a:ea typeface="HG丸ｺﾞｼｯｸM-PRO" pitchFamily="50" charset="-128"/>
            </a:endParaRPr>
          </a:p>
        </p:txBody>
      </p:sp>
      <p:sp>
        <p:nvSpPr>
          <p:cNvPr id="6" name="角丸四角形 5"/>
          <p:cNvSpPr/>
          <p:nvPr/>
        </p:nvSpPr>
        <p:spPr>
          <a:xfrm>
            <a:off x="5076056" y="1140510"/>
            <a:ext cx="3384376" cy="36004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b="1" dirty="0" smtClean="0">
                <a:solidFill>
                  <a:schemeClr val="tx1"/>
                </a:solidFill>
                <a:latin typeface="HG丸ｺﾞｼｯｸM-PRO" pitchFamily="50" charset="-128"/>
                <a:ea typeface="HG丸ｺﾞｼｯｸM-PRO" pitchFamily="50" charset="-128"/>
              </a:rPr>
              <a:t>自律した自治体型の区政運営</a:t>
            </a:r>
            <a:endParaRPr kumimoji="1" lang="ja-JP" altLang="en-US" b="1" dirty="0">
              <a:solidFill>
                <a:schemeClr val="tx1"/>
              </a:solidFill>
              <a:latin typeface="HG丸ｺﾞｼｯｸM-PRO" pitchFamily="50" charset="-128"/>
              <a:ea typeface="HG丸ｺﾞｼｯｸM-PRO" pitchFamily="50" charset="-128"/>
            </a:endParaRPr>
          </a:p>
        </p:txBody>
      </p:sp>
      <p:sp>
        <p:nvSpPr>
          <p:cNvPr id="7" name="テキスト ボックス 6"/>
          <p:cNvSpPr txBox="1"/>
          <p:nvPr/>
        </p:nvSpPr>
        <p:spPr>
          <a:xfrm>
            <a:off x="4572000" y="1296470"/>
            <a:ext cx="4392488" cy="1938992"/>
          </a:xfrm>
          <a:prstGeom prst="rect">
            <a:avLst/>
          </a:prstGeom>
          <a:noFill/>
        </p:spPr>
        <p:txBody>
          <a:bodyPr wrap="square" rtlCol="0">
            <a:spAutoFit/>
          </a:bodyPr>
          <a:lstStyle/>
          <a:p>
            <a:endParaRPr kumimoji="1" lang="en-US" altLang="ja-JP" sz="1600" u="sng" dirty="0" smtClean="0"/>
          </a:p>
          <a:p>
            <a:r>
              <a:rPr lang="ja-JP" altLang="en-US" sz="1600" dirty="0" smtClean="0">
                <a:latin typeface="HG丸ｺﾞｼｯｸM-PRO" pitchFamily="50" charset="-128"/>
                <a:ea typeface="HG丸ｺﾞｼｯｸM-PRO" pitchFamily="50" charset="-128"/>
              </a:rPr>
              <a:t>区長が</a:t>
            </a:r>
            <a:r>
              <a:rPr lang="ja-JP" altLang="en-US" sz="1600" b="1" u="sng" dirty="0" smtClean="0">
                <a:latin typeface="HG丸ｺﾞｼｯｸM-PRO" pitchFamily="50" charset="-128"/>
                <a:ea typeface="HG丸ｺﾞｼｯｸM-PRO" pitchFamily="50" charset="-128"/>
              </a:rPr>
              <a:t>区の実情や特性に応じて柔軟</a:t>
            </a:r>
            <a:r>
              <a:rPr lang="ja-JP" altLang="en-US" sz="1600" b="1" dirty="0" smtClean="0">
                <a:latin typeface="HG丸ｺﾞｼｯｸM-PRO" pitchFamily="50" charset="-128"/>
                <a:ea typeface="HG丸ｺﾞｼｯｸM-PRO" pitchFamily="50" charset="-128"/>
              </a:rPr>
              <a:t>に</a:t>
            </a:r>
            <a:r>
              <a:rPr lang="ja-JP" altLang="en-US" sz="1600" dirty="0" smtClean="0">
                <a:latin typeface="HG丸ｺﾞｼｯｸM-PRO" pitchFamily="50" charset="-128"/>
                <a:ea typeface="HG丸ｺﾞｼｯｸM-PRO" pitchFamily="50" charset="-128"/>
              </a:rPr>
              <a:t>組織編成や人事配置を行う</a:t>
            </a:r>
            <a:endParaRPr lang="en-US" altLang="ja-JP" sz="16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　・課及び職（ポスト）の新設・改廃（ただし、職の新設・</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　　改廃は、全市的な考え方の下で各区に配分された数の枠</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　　内）</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　・課制・担当制の選択</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　・課及び職の名称や事務分担の変更</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　・人事異動</a:t>
            </a:r>
            <a:r>
              <a:rPr lang="en-US"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昇任や所属間での異動は除く</a:t>
            </a:r>
            <a:r>
              <a:rPr lang="en-US" altLang="ja-JP" sz="1200" dirty="0" smtClean="0">
                <a:latin typeface="HG丸ｺﾞｼｯｸM-PRO" pitchFamily="50" charset="-128"/>
                <a:ea typeface="HG丸ｺﾞｼｯｸM-PRO" pitchFamily="50" charset="-128"/>
              </a:rPr>
              <a:t>)</a:t>
            </a:r>
          </a:p>
        </p:txBody>
      </p:sp>
      <p:sp>
        <p:nvSpPr>
          <p:cNvPr id="8" name="大かっこ 7"/>
          <p:cNvSpPr/>
          <p:nvPr/>
        </p:nvSpPr>
        <p:spPr>
          <a:xfrm>
            <a:off x="476488" y="1988840"/>
            <a:ext cx="1368152" cy="864096"/>
          </a:xfrm>
          <a:prstGeom prst="bracketPair">
            <a:avLst>
              <a:gd name="adj" fmla="val 5523"/>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額縁 8"/>
          <p:cNvSpPr/>
          <p:nvPr/>
        </p:nvSpPr>
        <p:spPr>
          <a:xfrm>
            <a:off x="569651" y="3695546"/>
            <a:ext cx="864096" cy="36004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HG丸ｺﾞｼｯｸM-PRO" pitchFamily="50" charset="-128"/>
                <a:ea typeface="HG丸ｺﾞｼｯｸM-PRO" pitchFamily="50" charset="-128"/>
              </a:rPr>
              <a:t>Ａ区</a:t>
            </a:r>
            <a:endParaRPr kumimoji="1" lang="ja-JP" altLang="en-US" b="1" dirty="0">
              <a:latin typeface="HG丸ｺﾞｼｯｸM-PRO" pitchFamily="50" charset="-128"/>
              <a:ea typeface="HG丸ｺﾞｼｯｸM-PRO" pitchFamily="50" charset="-128"/>
            </a:endParaRPr>
          </a:p>
        </p:txBody>
      </p:sp>
      <p:sp>
        <p:nvSpPr>
          <p:cNvPr id="10" name="テキスト ボックス 9"/>
          <p:cNvSpPr txBox="1"/>
          <p:nvPr/>
        </p:nvSpPr>
        <p:spPr>
          <a:xfrm>
            <a:off x="298818" y="4196378"/>
            <a:ext cx="400110" cy="1800200"/>
          </a:xfrm>
          <a:prstGeom prst="rect">
            <a:avLst/>
          </a:prstGeom>
        </p:spPr>
        <p:style>
          <a:lnRef idx="2">
            <a:schemeClr val="accent2"/>
          </a:lnRef>
          <a:fillRef idx="1">
            <a:schemeClr val="lt1"/>
          </a:fillRef>
          <a:effectRef idx="0">
            <a:schemeClr val="accent2"/>
          </a:effectRef>
          <a:fontRef idx="minor">
            <a:schemeClr val="dk1"/>
          </a:fontRef>
        </p:style>
        <p:txBody>
          <a:bodyPr vert="eaVert" wrap="square" rtlCol="0">
            <a:spAutoFit/>
          </a:bodyPr>
          <a:lstStyle/>
          <a:p>
            <a:r>
              <a:rPr kumimoji="1" lang="ja-JP" altLang="en-US" sz="1400" dirty="0" smtClean="0">
                <a:latin typeface="HG丸ｺﾞｼｯｸM-PRO" pitchFamily="50" charset="-128"/>
                <a:ea typeface="HG丸ｺﾞｼｯｸM-PRO" pitchFamily="50" charset="-128"/>
              </a:rPr>
              <a:t>総務課</a:t>
            </a:r>
            <a:endParaRPr kumimoji="1" lang="ja-JP" altLang="en-US" sz="1400" dirty="0">
              <a:latin typeface="HG丸ｺﾞｼｯｸM-PRO" pitchFamily="50" charset="-128"/>
              <a:ea typeface="HG丸ｺﾞｼｯｸM-PRO" pitchFamily="50" charset="-128"/>
            </a:endParaRPr>
          </a:p>
        </p:txBody>
      </p:sp>
      <p:sp>
        <p:nvSpPr>
          <p:cNvPr id="11" name="テキスト ボックス 10"/>
          <p:cNvSpPr txBox="1"/>
          <p:nvPr/>
        </p:nvSpPr>
        <p:spPr>
          <a:xfrm>
            <a:off x="792636" y="4199602"/>
            <a:ext cx="400110" cy="1800200"/>
          </a:xfrm>
          <a:prstGeom prst="rect">
            <a:avLst/>
          </a:prstGeom>
        </p:spPr>
        <p:style>
          <a:lnRef idx="2">
            <a:schemeClr val="accent2"/>
          </a:lnRef>
          <a:fillRef idx="1">
            <a:schemeClr val="lt1"/>
          </a:fillRef>
          <a:effectRef idx="0">
            <a:schemeClr val="accent2"/>
          </a:effectRef>
          <a:fontRef idx="minor">
            <a:schemeClr val="dk1"/>
          </a:fontRef>
        </p:style>
        <p:txBody>
          <a:bodyPr vert="eaVert" wrap="square" rtlCol="0">
            <a:spAutoFit/>
          </a:bodyPr>
          <a:lstStyle/>
          <a:p>
            <a:r>
              <a:rPr lang="ja-JP" altLang="en-US" sz="1400" dirty="0" smtClean="0">
                <a:latin typeface="HG丸ｺﾞｼｯｸM-PRO" pitchFamily="50" charset="-128"/>
                <a:ea typeface="HG丸ｺﾞｼｯｸM-PRO" pitchFamily="50" charset="-128"/>
              </a:rPr>
              <a:t>窓口サービス課</a:t>
            </a:r>
            <a:endParaRPr kumimoji="1" lang="ja-JP" altLang="en-US" sz="1400" dirty="0">
              <a:latin typeface="HG丸ｺﾞｼｯｸM-PRO" pitchFamily="50" charset="-128"/>
              <a:ea typeface="HG丸ｺﾞｼｯｸM-PRO" pitchFamily="50" charset="-128"/>
            </a:endParaRPr>
          </a:p>
        </p:txBody>
      </p:sp>
      <p:sp>
        <p:nvSpPr>
          <p:cNvPr id="12" name="テキスト ボックス 11"/>
          <p:cNvSpPr txBox="1"/>
          <p:nvPr/>
        </p:nvSpPr>
        <p:spPr>
          <a:xfrm>
            <a:off x="1296692" y="4199602"/>
            <a:ext cx="400110" cy="1800200"/>
          </a:xfrm>
          <a:prstGeom prst="rect">
            <a:avLst/>
          </a:prstGeom>
        </p:spPr>
        <p:style>
          <a:lnRef idx="2">
            <a:schemeClr val="accent2"/>
          </a:lnRef>
          <a:fillRef idx="1">
            <a:schemeClr val="lt1"/>
          </a:fillRef>
          <a:effectRef idx="0">
            <a:schemeClr val="accent2"/>
          </a:effectRef>
          <a:fontRef idx="minor">
            <a:schemeClr val="dk1"/>
          </a:fontRef>
        </p:style>
        <p:txBody>
          <a:bodyPr vert="eaVert" wrap="square" rtlCol="0">
            <a:spAutoFit/>
          </a:bodyPr>
          <a:lstStyle/>
          <a:p>
            <a:r>
              <a:rPr lang="ja-JP" altLang="en-US" sz="1400" dirty="0" smtClean="0">
                <a:latin typeface="HG丸ｺﾞｼｯｸM-PRO" pitchFamily="50" charset="-128"/>
                <a:ea typeface="HG丸ｺﾞｼｯｸM-PRO" pitchFamily="50" charset="-128"/>
              </a:rPr>
              <a:t>保健福祉課</a:t>
            </a:r>
            <a:endParaRPr kumimoji="1" lang="ja-JP" altLang="en-US" sz="1400" dirty="0">
              <a:latin typeface="HG丸ｺﾞｼｯｸM-PRO" pitchFamily="50" charset="-128"/>
              <a:ea typeface="HG丸ｺﾞｼｯｸM-PRO" pitchFamily="50" charset="-128"/>
            </a:endParaRPr>
          </a:p>
        </p:txBody>
      </p:sp>
      <p:sp>
        <p:nvSpPr>
          <p:cNvPr id="19" name="テキスト ボックス 18"/>
          <p:cNvSpPr txBox="1"/>
          <p:nvPr/>
        </p:nvSpPr>
        <p:spPr>
          <a:xfrm>
            <a:off x="2007828" y="4199602"/>
            <a:ext cx="400110" cy="1800200"/>
          </a:xfrm>
          <a:prstGeom prst="rect">
            <a:avLst/>
          </a:prstGeom>
          <a:ln>
            <a:prstDash val="sysDash"/>
          </a:ln>
        </p:spPr>
        <p:style>
          <a:lnRef idx="2">
            <a:schemeClr val="accent2"/>
          </a:lnRef>
          <a:fillRef idx="1">
            <a:schemeClr val="lt1"/>
          </a:fillRef>
          <a:effectRef idx="0">
            <a:schemeClr val="accent2"/>
          </a:effectRef>
          <a:fontRef idx="minor">
            <a:schemeClr val="dk1"/>
          </a:fontRef>
        </p:style>
        <p:txBody>
          <a:bodyPr vert="eaVert" wrap="square" rtlCol="0">
            <a:spAutoFit/>
          </a:bodyPr>
          <a:lstStyle/>
          <a:p>
            <a:r>
              <a:rPr lang="ja-JP" altLang="en-US" sz="1400" dirty="0" smtClean="0">
                <a:latin typeface="ＭＳ 明朝" pitchFamily="17" charset="-128"/>
                <a:ea typeface="ＭＳ 明朝" pitchFamily="17" charset="-128"/>
              </a:rPr>
              <a:t>政策推進課</a:t>
            </a:r>
            <a:endParaRPr kumimoji="1" lang="ja-JP" altLang="en-US" sz="1400" dirty="0">
              <a:latin typeface="ＭＳ 明朝" pitchFamily="17" charset="-128"/>
              <a:ea typeface="ＭＳ 明朝" pitchFamily="17" charset="-128"/>
            </a:endParaRPr>
          </a:p>
        </p:txBody>
      </p:sp>
      <p:sp>
        <p:nvSpPr>
          <p:cNvPr id="20" name="テキスト ボックス 19"/>
          <p:cNvSpPr txBox="1"/>
          <p:nvPr/>
        </p:nvSpPr>
        <p:spPr>
          <a:xfrm>
            <a:off x="2511884" y="4199602"/>
            <a:ext cx="400110" cy="1800200"/>
          </a:xfrm>
          <a:prstGeom prst="rect">
            <a:avLst/>
          </a:prstGeom>
          <a:ln>
            <a:prstDash val="sysDash"/>
          </a:ln>
        </p:spPr>
        <p:style>
          <a:lnRef idx="2">
            <a:schemeClr val="accent2"/>
          </a:lnRef>
          <a:fillRef idx="1">
            <a:schemeClr val="lt1"/>
          </a:fillRef>
          <a:effectRef idx="0">
            <a:schemeClr val="accent2"/>
          </a:effectRef>
          <a:fontRef idx="minor">
            <a:schemeClr val="dk1"/>
          </a:fontRef>
        </p:style>
        <p:txBody>
          <a:bodyPr vert="eaVert" wrap="square" rtlCol="0">
            <a:spAutoFit/>
          </a:bodyPr>
          <a:lstStyle/>
          <a:p>
            <a:r>
              <a:rPr lang="ja-JP" altLang="en-US" sz="1400" dirty="0" smtClean="0">
                <a:latin typeface="ＭＳ 明朝" pitchFamily="17" charset="-128"/>
                <a:ea typeface="ＭＳ 明朝" pitchFamily="17" charset="-128"/>
              </a:rPr>
              <a:t>まちづくり協働課</a:t>
            </a:r>
            <a:endParaRPr kumimoji="1" lang="ja-JP" altLang="en-US" sz="1400" dirty="0">
              <a:latin typeface="ＭＳ 明朝" pitchFamily="17" charset="-128"/>
              <a:ea typeface="ＭＳ 明朝" pitchFamily="17" charset="-128"/>
            </a:endParaRPr>
          </a:p>
        </p:txBody>
      </p:sp>
      <p:sp>
        <p:nvSpPr>
          <p:cNvPr id="21" name="テキスト ボックス 20"/>
          <p:cNvSpPr txBox="1"/>
          <p:nvPr/>
        </p:nvSpPr>
        <p:spPr>
          <a:xfrm>
            <a:off x="3015940" y="4199602"/>
            <a:ext cx="400110" cy="1800200"/>
          </a:xfrm>
          <a:prstGeom prst="rect">
            <a:avLst/>
          </a:prstGeom>
          <a:ln>
            <a:prstDash val="sysDash"/>
          </a:ln>
        </p:spPr>
        <p:style>
          <a:lnRef idx="2">
            <a:schemeClr val="accent2"/>
          </a:lnRef>
          <a:fillRef idx="1">
            <a:schemeClr val="lt1"/>
          </a:fillRef>
          <a:effectRef idx="0">
            <a:schemeClr val="accent2"/>
          </a:effectRef>
          <a:fontRef idx="minor">
            <a:schemeClr val="dk1"/>
          </a:fontRef>
        </p:style>
        <p:txBody>
          <a:bodyPr vert="eaVert" wrap="square" rtlCol="0">
            <a:spAutoFit/>
          </a:bodyPr>
          <a:lstStyle/>
          <a:p>
            <a:r>
              <a:rPr lang="ja-JP" altLang="en-US" sz="1400" dirty="0" smtClean="0">
                <a:latin typeface="ＭＳ 明朝" pitchFamily="17" charset="-128"/>
                <a:ea typeface="ＭＳ 明朝" pitchFamily="17" charset="-128"/>
              </a:rPr>
              <a:t>窓口サービス課</a:t>
            </a:r>
            <a:endParaRPr kumimoji="1" lang="ja-JP" altLang="en-US" sz="1400" dirty="0">
              <a:latin typeface="ＭＳ 明朝" pitchFamily="17" charset="-128"/>
              <a:ea typeface="ＭＳ 明朝" pitchFamily="17" charset="-128"/>
            </a:endParaRPr>
          </a:p>
        </p:txBody>
      </p:sp>
      <p:sp>
        <p:nvSpPr>
          <p:cNvPr id="22" name="テキスト ボックス 21"/>
          <p:cNvSpPr txBox="1"/>
          <p:nvPr/>
        </p:nvSpPr>
        <p:spPr>
          <a:xfrm>
            <a:off x="3519996" y="4199602"/>
            <a:ext cx="400110" cy="1800200"/>
          </a:xfrm>
          <a:prstGeom prst="rect">
            <a:avLst/>
          </a:prstGeom>
          <a:ln>
            <a:prstDash val="sysDash"/>
          </a:ln>
        </p:spPr>
        <p:style>
          <a:lnRef idx="2">
            <a:schemeClr val="accent2"/>
          </a:lnRef>
          <a:fillRef idx="1">
            <a:schemeClr val="lt1"/>
          </a:fillRef>
          <a:effectRef idx="0">
            <a:schemeClr val="accent2"/>
          </a:effectRef>
          <a:fontRef idx="minor">
            <a:schemeClr val="dk1"/>
          </a:fontRef>
        </p:style>
        <p:txBody>
          <a:bodyPr vert="eaVert" wrap="square" rtlCol="0">
            <a:spAutoFit/>
          </a:bodyPr>
          <a:lstStyle/>
          <a:p>
            <a:r>
              <a:rPr lang="ja-JP" altLang="en-US" sz="1400" dirty="0" smtClean="0">
                <a:latin typeface="ＭＳ 明朝" pitchFamily="17" charset="-128"/>
                <a:ea typeface="ＭＳ 明朝" pitchFamily="17" charset="-128"/>
              </a:rPr>
              <a:t>保健福祉課</a:t>
            </a:r>
            <a:endParaRPr kumimoji="1" lang="ja-JP" altLang="en-US" sz="1400" dirty="0">
              <a:latin typeface="ＭＳ 明朝" pitchFamily="17" charset="-128"/>
              <a:ea typeface="ＭＳ 明朝" pitchFamily="17" charset="-128"/>
            </a:endParaRPr>
          </a:p>
        </p:txBody>
      </p:sp>
      <p:sp>
        <p:nvSpPr>
          <p:cNvPr id="23" name="テキスト ボックス 22"/>
          <p:cNvSpPr txBox="1"/>
          <p:nvPr/>
        </p:nvSpPr>
        <p:spPr>
          <a:xfrm>
            <a:off x="4024052" y="4199602"/>
            <a:ext cx="400110" cy="1800200"/>
          </a:xfrm>
          <a:prstGeom prst="rect">
            <a:avLst/>
          </a:prstGeom>
          <a:ln>
            <a:prstDash val="sysDash"/>
          </a:ln>
        </p:spPr>
        <p:style>
          <a:lnRef idx="2">
            <a:schemeClr val="accent2"/>
          </a:lnRef>
          <a:fillRef idx="1">
            <a:schemeClr val="lt1"/>
          </a:fillRef>
          <a:effectRef idx="0">
            <a:schemeClr val="accent2"/>
          </a:effectRef>
          <a:fontRef idx="minor">
            <a:schemeClr val="dk1"/>
          </a:fontRef>
        </p:style>
        <p:txBody>
          <a:bodyPr vert="eaVert" wrap="square" rtlCol="0">
            <a:spAutoFit/>
          </a:bodyPr>
          <a:lstStyle/>
          <a:p>
            <a:r>
              <a:rPr lang="ja-JP" altLang="en-US" sz="1400" dirty="0" smtClean="0">
                <a:latin typeface="ＭＳ 明朝" pitchFamily="17" charset="-128"/>
                <a:ea typeface="ＭＳ 明朝" pitchFamily="17" charset="-128"/>
              </a:rPr>
              <a:t>生活支援課</a:t>
            </a:r>
            <a:endParaRPr kumimoji="1" lang="ja-JP" altLang="en-US" sz="1400" dirty="0">
              <a:latin typeface="ＭＳ 明朝" pitchFamily="17" charset="-128"/>
              <a:ea typeface="ＭＳ 明朝" pitchFamily="17" charset="-128"/>
            </a:endParaRPr>
          </a:p>
        </p:txBody>
      </p:sp>
      <p:sp>
        <p:nvSpPr>
          <p:cNvPr id="26" name="テキスト ボックス 25"/>
          <p:cNvSpPr txBox="1"/>
          <p:nvPr/>
        </p:nvSpPr>
        <p:spPr>
          <a:xfrm>
            <a:off x="4794846" y="4199602"/>
            <a:ext cx="400110" cy="1800200"/>
          </a:xfrm>
          <a:prstGeom prst="rect">
            <a:avLst/>
          </a:prstGeom>
          <a:ln>
            <a:prstDash val="lgDashDotDot"/>
          </a:ln>
        </p:spPr>
        <p:style>
          <a:lnRef idx="2">
            <a:schemeClr val="accent2"/>
          </a:lnRef>
          <a:fillRef idx="1">
            <a:schemeClr val="lt1"/>
          </a:fillRef>
          <a:effectRef idx="0">
            <a:schemeClr val="accent2"/>
          </a:effectRef>
          <a:fontRef idx="minor">
            <a:schemeClr val="dk1"/>
          </a:fontRef>
        </p:style>
        <p:txBody>
          <a:bodyPr vert="eaVert" wrap="square" rtlCol="0">
            <a:spAutoFit/>
          </a:bodyPr>
          <a:lstStyle/>
          <a:p>
            <a:r>
              <a:rPr lang="ja-JP" altLang="en-US" sz="1400" dirty="0" smtClean="0">
                <a:latin typeface="HG明朝B" pitchFamily="17" charset="-128"/>
                <a:ea typeface="HG明朝B" pitchFamily="17" charset="-128"/>
              </a:rPr>
              <a:t>総務課</a:t>
            </a:r>
            <a:endParaRPr kumimoji="1" lang="ja-JP" altLang="en-US" sz="1400" dirty="0">
              <a:latin typeface="HG明朝B" pitchFamily="17" charset="-128"/>
              <a:ea typeface="HG明朝B" pitchFamily="17" charset="-128"/>
            </a:endParaRPr>
          </a:p>
        </p:txBody>
      </p:sp>
      <p:sp>
        <p:nvSpPr>
          <p:cNvPr id="27" name="テキスト ボックス 26"/>
          <p:cNvSpPr txBox="1"/>
          <p:nvPr/>
        </p:nvSpPr>
        <p:spPr>
          <a:xfrm>
            <a:off x="5298902" y="4199602"/>
            <a:ext cx="400110" cy="1800200"/>
          </a:xfrm>
          <a:prstGeom prst="rect">
            <a:avLst/>
          </a:prstGeom>
          <a:ln>
            <a:prstDash val="lgDashDotDot"/>
          </a:ln>
        </p:spPr>
        <p:style>
          <a:lnRef idx="2">
            <a:schemeClr val="accent2"/>
          </a:lnRef>
          <a:fillRef idx="1">
            <a:schemeClr val="lt1"/>
          </a:fillRef>
          <a:effectRef idx="0">
            <a:schemeClr val="accent2"/>
          </a:effectRef>
          <a:fontRef idx="minor">
            <a:schemeClr val="dk1"/>
          </a:fontRef>
        </p:style>
        <p:txBody>
          <a:bodyPr vert="eaVert" wrap="square" rtlCol="0">
            <a:spAutoFit/>
          </a:bodyPr>
          <a:lstStyle/>
          <a:p>
            <a:r>
              <a:rPr lang="ja-JP" altLang="en-US" sz="1400" dirty="0" smtClean="0">
                <a:latin typeface="HG明朝B" pitchFamily="17" charset="-128"/>
                <a:ea typeface="HG明朝B" pitchFamily="17" charset="-128"/>
              </a:rPr>
              <a:t>企画課</a:t>
            </a:r>
            <a:endParaRPr kumimoji="1" lang="ja-JP" altLang="en-US" sz="1400" dirty="0">
              <a:latin typeface="HG明朝B" pitchFamily="17" charset="-128"/>
              <a:ea typeface="HG明朝B" pitchFamily="17" charset="-128"/>
            </a:endParaRPr>
          </a:p>
        </p:txBody>
      </p:sp>
      <p:sp>
        <p:nvSpPr>
          <p:cNvPr id="28" name="テキスト ボックス 27"/>
          <p:cNvSpPr txBox="1"/>
          <p:nvPr/>
        </p:nvSpPr>
        <p:spPr>
          <a:xfrm>
            <a:off x="5834896" y="4199602"/>
            <a:ext cx="400110" cy="1800200"/>
          </a:xfrm>
          <a:prstGeom prst="rect">
            <a:avLst/>
          </a:prstGeom>
          <a:ln>
            <a:prstDash val="lgDashDotDot"/>
          </a:ln>
        </p:spPr>
        <p:style>
          <a:lnRef idx="2">
            <a:schemeClr val="accent2"/>
          </a:lnRef>
          <a:fillRef idx="1">
            <a:schemeClr val="lt1"/>
          </a:fillRef>
          <a:effectRef idx="0">
            <a:schemeClr val="accent2"/>
          </a:effectRef>
          <a:fontRef idx="minor">
            <a:schemeClr val="dk1"/>
          </a:fontRef>
        </p:style>
        <p:txBody>
          <a:bodyPr vert="eaVert" wrap="square" rtlCol="0">
            <a:spAutoFit/>
          </a:bodyPr>
          <a:lstStyle/>
          <a:p>
            <a:r>
              <a:rPr lang="ja-JP" altLang="en-US" sz="1400" dirty="0" smtClean="0">
                <a:latin typeface="HG明朝B" pitchFamily="17" charset="-128"/>
                <a:ea typeface="HG明朝B" pitchFamily="17" charset="-128"/>
              </a:rPr>
              <a:t>教育課</a:t>
            </a:r>
            <a:endParaRPr kumimoji="1" lang="ja-JP" altLang="en-US" sz="1400" dirty="0">
              <a:latin typeface="HG明朝B" pitchFamily="17" charset="-128"/>
              <a:ea typeface="HG明朝B" pitchFamily="17" charset="-128"/>
            </a:endParaRPr>
          </a:p>
        </p:txBody>
      </p:sp>
      <p:sp>
        <p:nvSpPr>
          <p:cNvPr id="29" name="テキスト ボックス 28"/>
          <p:cNvSpPr txBox="1"/>
          <p:nvPr/>
        </p:nvSpPr>
        <p:spPr>
          <a:xfrm>
            <a:off x="6338952" y="4199602"/>
            <a:ext cx="400110" cy="1800200"/>
          </a:xfrm>
          <a:prstGeom prst="rect">
            <a:avLst/>
          </a:prstGeom>
          <a:ln>
            <a:prstDash val="lgDashDotDot"/>
          </a:ln>
        </p:spPr>
        <p:style>
          <a:lnRef idx="2">
            <a:schemeClr val="accent2"/>
          </a:lnRef>
          <a:fillRef idx="1">
            <a:schemeClr val="lt1"/>
          </a:fillRef>
          <a:effectRef idx="0">
            <a:schemeClr val="accent2"/>
          </a:effectRef>
          <a:fontRef idx="minor">
            <a:schemeClr val="dk1"/>
          </a:fontRef>
        </p:style>
        <p:txBody>
          <a:bodyPr vert="eaVert" wrap="square" rtlCol="0">
            <a:spAutoFit/>
          </a:bodyPr>
          <a:lstStyle/>
          <a:p>
            <a:r>
              <a:rPr lang="ja-JP" altLang="en-US" sz="1400" dirty="0" smtClean="0">
                <a:latin typeface="HG明朝B" pitchFamily="17" charset="-128"/>
                <a:ea typeface="HG明朝B" pitchFamily="17" charset="-128"/>
              </a:rPr>
              <a:t>地域課</a:t>
            </a:r>
            <a:endParaRPr kumimoji="1" lang="ja-JP" altLang="en-US" sz="1400" dirty="0">
              <a:latin typeface="HG明朝B" pitchFamily="17" charset="-128"/>
              <a:ea typeface="HG明朝B" pitchFamily="17" charset="-128"/>
            </a:endParaRPr>
          </a:p>
        </p:txBody>
      </p:sp>
      <p:sp>
        <p:nvSpPr>
          <p:cNvPr id="30" name="テキスト ボックス 29"/>
          <p:cNvSpPr txBox="1"/>
          <p:nvPr/>
        </p:nvSpPr>
        <p:spPr>
          <a:xfrm>
            <a:off x="6883078" y="4199602"/>
            <a:ext cx="400110" cy="1800200"/>
          </a:xfrm>
          <a:prstGeom prst="rect">
            <a:avLst/>
          </a:prstGeom>
          <a:ln>
            <a:prstDash val="lgDashDotDot"/>
          </a:ln>
        </p:spPr>
        <p:style>
          <a:lnRef idx="2">
            <a:schemeClr val="accent2"/>
          </a:lnRef>
          <a:fillRef idx="1">
            <a:schemeClr val="lt1"/>
          </a:fillRef>
          <a:effectRef idx="0">
            <a:schemeClr val="accent2"/>
          </a:effectRef>
          <a:fontRef idx="minor">
            <a:schemeClr val="dk1"/>
          </a:fontRef>
        </p:style>
        <p:txBody>
          <a:bodyPr vert="eaVert" wrap="square" rtlCol="0">
            <a:spAutoFit/>
          </a:bodyPr>
          <a:lstStyle/>
          <a:p>
            <a:r>
              <a:rPr lang="ja-JP" altLang="en-US" sz="1400" dirty="0" smtClean="0">
                <a:latin typeface="HG明朝B" pitchFamily="17" charset="-128"/>
                <a:ea typeface="HG明朝B" pitchFamily="17" charset="-128"/>
              </a:rPr>
              <a:t>文化課</a:t>
            </a:r>
            <a:endParaRPr kumimoji="1" lang="ja-JP" altLang="en-US" sz="1400" dirty="0">
              <a:latin typeface="HG明朝B" pitchFamily="17" charset="-128"/>
              <a:ea typeface="HG明朝B" pitchFamily="17" charset="-128"/>
            </a:endParaRPr>
          </a:p>
        </p:txBody>
      </p:sp>
      <p:sp>
        <p:nvSpPr>
          <p:cNvPr id="31" name="テキスト ボックス 30"/>
          <p:cNvSpPr txBox="1"/>
          <p:nvPr/>
        </p:nvSpPr>
        <p:spPr>
          <a:xfrm>
            <a:off x="7419072" y="4199602"/>
            <a:ext cx="400110" cy="1800200"/>
          </a:xfrm>
          <a:prstGeom prst="rect">
            <a:avLst/>
          </a:prstGeom>
          <a:ln>
            <a:prstDash val="lgDashDotDot"/>
          </a:ln>
        </p:spPr>
        <p:style>
          <a:lnRef idx="2">
            <a:schemeClr val="accent2"/>
          </a:lnRef>
          <a:fillRef idx="1">
            <a:schemeClr val="lt1"/>
          </a:fillRef>
          <a:effectRef idx="0">
            <a:schemeClr val="accent2"/>
          </a:effectRef>
          <a:fontRef idx="minor">
            <a:schemeClr val="dk1"/>
          </a:fontRef>
        </p:style>
        <p:txBody>
          <a:bodyPr vert="eaVert" wrap="square" rtlCol="0">
            <a:spAutoFit/>
          </a:bodyPr>
          <a:lstStyle/>
          <a:p>
            <a:r>
              <a:rPr lang="ja-JP" altLang="en-US" sz="1400" dirty="0" smtClean="0">
                <a:latin typeface="HG明朝B" pitchFamily="17" charset="-128"/>
                <a:ea typeface="HG明朝B" pitchFamily="17" charset="-128"/>
              </a:rPr>
              <a:t>住民情報課</a:t>
            </a:r>
            <a:endParaRPr kumimoji="1" lang="ja-JP" altLang="en-US" sz="1400" dirty="0">
              <a:latin typeface="HG明朝B" pitchFamily="17" charset="-128"/>
              <a:ea typeface="HG明朝B" pitchFamily="17" charset="-128"/>
            </a:endParaRPr>
          </a:p>
        </p:txBody>
      </p:sp>
      <p:sp>
        <p:nvSpPr>
          <p:cNvPr id="32" name="テキスト ボックス 31"/>
          <p:cNvSpPr txBox="1"/>
          <p:nvPr/>
        </p:nvSpPr>
        <p:spPr>
          <a:xfrm>
            <a:off x="7923128" y="4199602"/>
            <a:ext cx="400110" cy="1800200"/>
          </a:xfrm>
          <a:prstGeom prst="rect">
            <a:avLst/>
          </a:prstGeom>
          <a:ln>
            <a:prstDash val="lgDashDotDot"/>
          </a:ln>
        </p:spPr>
        <p:style>
          <a:lnRef idx="2">
            <a:schemeClr val="accent2"/>
          </a:lnRef>
          <a:fillRef idx="1">
            <a:schemeClr val="lt1"/>
          </a:fillRef>
          <a:effectRef idx="0">
            <a:schemeClr val="accent2"/>
          </a:effectRef>
          <a:fontRef idx="minor">
            <a:schemeClr val="dk1"/>
          </a:fontRef>
        </p:style>
        <p:txBody>
          <a:bodyPr vert="eaVert" wrap="square" rtlCol="0">
            <a:spAutoFit/>
          </a:bodyPr>
          <a:lstStyle/>
          <a:p>
            <a:r>
              <a:rPr lang="ja-JP" altLang="en-US" sz="1400" dirty="0" smtClean="0">
                <a:latin typeface="HG明朝B" pitchFamily="17" charset="-128"/>
                <a:ea typeface="HG明朝B" pitchFamily="17" charset="-128"/>
              </a:rPr>
              <a:t>保険年金課</a:t>
            </a:r>
            <a:endParaRPr kumimoji="1" lang="ja-JP" altLang="en-US" sz="1400" dirty="0">
              <a:latin typeface="HG明朝B" pitchFamily="17" charset="-128"/>
              <a:ea typeface="HG明朝B" pitchFamily="17" charset="-128"/>
            </a:endParaRPr>
          </a:p>
        </p:txBody>
      </p:sp>
      <p:sp>
        <p:nvSpPr>
          <p:cNvPr id="33" name="テキスト ボックス 32"/>
          <p:cNvSpPr txBox="1"/>
          <p:nvPr/>
        </p:nvSpPr>
        <p:spPr>
          <a:xfrm>
            <a:off x="8427184" y="4199602"/>
            <a:ext cx="400110" cy="1800200"/>
          </a:xfrm>
          <a:prstGeom prst="rect">
            <a:avLst/>
          </a:prstGeom>
          <a:ln>
            <a:prstDash val="lgDashDotDot"/>
          </a:ln>
        </p:spPr>
        <p:style>
          <a:lnRef idx="2">
            <a:schemeClr val="accent2"/>
          </a:lnRef>
          <a:fillRef idx="1">
            <a:schemeClr val="lt1"/>
          </a:fillRef>
          <a:effectRef idx="0">
            <a:schemeClr val="accent2"/>
          </a:effectRef>
          <a:fontRef idx="minor">
            <a:schemeClr val="dk1"/>
          </a:fontRef>
        </p:style>
        <p:txBody>
          <a:bodyPr vert="eaVert" wrap="square" rtlCol="0">
            <a:spAutoFit/>
          </a:bodyPr>
          <a:lstStyle/>
          <a:p>
            <a:r>
              <a:rPr lang="ja-JP" altLang="en-US" sz="1400" dirty="0" smtClean="0">
                <a:latin typeface="HG明朝B" pitchFamily="17" charset="-128"/>
                <a:ea typeface="HG明朝B" pitchFamily="17" charset="-128"/>
              </a:rPr>
              <a:t>保健福祉課</a:t>
            </a:r>
            <a:endParaRPr kumimoji="1" lang="ja-JP" altLang="en-US" sz="1400" dirty="0">
              <a:latin typeface="HG明朝B" pitchFamily="17" charset="-128"/>
              <a:ea typeface="HG明朝B" pitchFamily="17" charset="-128"/>
            </a:endParaRPr>
          </a:p>
        </p:txBody>
      </p:sp>
      <p:sp>
        <p:nvSpPr>
          <p:cNvPr id="34" name="右矢印 33"/>
          <p:cNvSpPr/>
          <p:nvPr/>
        </p:nvSpPr>
        <p:spPr>
          <a:xfrm>
            <a:off x="3923928" y="2099680"/>
            <a:ext cx="504056" cy="504056"/>
          </a:xfrm>
          <a:prstGeom prst="righ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kumimoji="1" lang="ja-JP" altLang="en-US"/>
          </a:p>
        </p:txBody>
      </p:sp>
      <p:sp>
        <p:nvSpPr>
          <p:cNvPr id="35" name="正方形/長方形 34"/>
          <p:cNvSpPr/>
          <p:nvPr/>
        </p:nvSpPr>
        <p:spPr>
          <a:xfrm>
            <a:off x="251520" y="3140968"/>
            <a:ext cx="3240360" cy="36004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600" dirty="0" smtClean="0">
                <a:latin typeface="HG丸ｺﾞｼｯｸM-PRO" pitchFamily="50" charset="-128"/>
                <a:ea typeface="HG丸ｺﾞｼｯｸM-PRO" pitchFamily="50" charset="-128"/>
              </a:rPr>
              <a:t>新たな</a:t>
            </a:r>
            <a:r>
              <a:rPr kumimoji="1" lang="ja-JP" altLang="en-US" sz="1600" dirty="0" smtClean="0">
                <a:latin typeface="HG丸ｺﾞｼｯｸM-PRO" pitchFamily="50" charset="-128"/>
                <a:ea typeface="HG丸ｺﾞｼｯｸM-PRO" pitchFamily="50" charset="-128"/>
              </a:rPr>
              <a:t>区役所組織（イメージ）</a:t>
            </a:r>
            <a:endParaRPr kumimoji="1" lang="ja-JP" altLang="en-US" sz="1600" dirty="0">
              <a:latin typeface="HG丸ｺﾞｼｯｸM-PRO" pitchFamily="50" charset="-128"/>
              <a:ea typeface="HG丸ｺﾞｼｯｸM-PRO" pitchFamily="50" charset="-128"/>
            </a:endParaRPr>
          </a:p>
        </p:txBody>
      </p:sp>
      <p:cxnSp>
        <p:nvCxnSpPr>
          <p:cNvPr id="51" name="直線コネクタ 50"/>
          <p:cNvCxnSpPr/>
          <p:nvPr/>
        </p:nvCxnSpPr>
        <p:spPr>
          <a:xfrm>
            <a:off x="7651756" y="6309320"/>
            <a:ext cx="360040" cy="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8028384" y="6114782"/>
            <a:ext cx="1115616" cy="338554"/>
          </a:xfrm>
          <a:prstGeom prst="rect">
            <a:avLst/>
          </a:prstGeom>
          <a:noFill/>
        </p:spPr>
        <p:txBody>
          <a:bodyPr wrap="square" rtlCol="0">
            <a:spAutoFit/>
          </a:bodyPr>
          <a:lstStyle/>
          <a:p>
            <a:r>
              <a:rPr lang="ja-JP" altLang="en-US" sz="1600" dirty="0" smtClean="0"/>
              <a:t>他２１区</a:t>
            </a:r>
            <a:endParaRPr kumimoji="1" lang="ja-JP" altLang="en-US" sz="1600" dirty="0"/>
          </a:p>
        </p:txBody>
      </p:sp>
      <p:sp>
        <p:nvSpPr>
          <p:cNvPr id="39" name="スライド番号プレースホルダ 38"/>
          <p:cNvSpPr>
            <a:spLocks noGrp="1"/>
          </p:cNvSpPr>
          <p:nvPr>
            <p:ph type="sldNum" sz="quarter" idx="12"/>
          </p:nvPr>
        </p:nvSpPr>
        <p:spPr>
          <a:xfrm>
            <a:off x="7010400" y="6492875"/>
            <a:ext cx="2133600" cy="365125"/>
          </a:xfrm>
        </p:spPr>
        <p:txBody>
          <a:bodyPr/>
          <a:lstStyle/>
          <a:p>
            <a:fld id="{B7D0B5E1-8C48-4CBA-B662-7D406483BCB8}" type="slidenum">
              <a:rPr kumimoji="1" lang="ja-JP" altLang="en-US" smtClean="0">
                <a:latin typeface="HG丸ｺﾞｼｯｸM-PRO" pitchFamily="50" charset="-128"/>
                <a:ea typeface="HG丸ｺﾞｼｯｸM-PRO" pitchFamily="50" charset="-128"/>
              </a:rPr>
              <a:pPr/>
              <a:t>9</a:t>
            </a:fld>
            <a:endParaRPr kumimoji="1" lang="ja-JP" altLang="en-US" dirty="0">
              <a:latin typeface="HG丸ｺﾞｼｯｸM-PRO" pitchFamily="50" charset="-128"/>
              <a:ea typeface="HG丸ｺﾞｼｯｸM-PRO" pitchFamily="50" charset="-128"/>
            </a:endParaRPr>
          </a:p>
        </p:txBody>
      </p:sp>
      <p:sp>
        <p:nvSpPr>
          <p:cNvPr id="41" name="角丸四角形 40"/>
          <p:cNvSpPr/>
          <p:nvPr/>
        </p:nvSpPr>
        <p:spPr>
          <a:xfrm>
            <a:off x="1907704" y="3839562"/>
            <a:ext cx="2616998" cy="2304256"/>
          </a:xfrm>
          <a:prstGeom prst="roundRect">
            <a:avLst>
              <a:gd name="adj" fmla="val 7088"/>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額縁 17"/>
          <p:cNvSpPr/>
          <p:nvPr/>
        </p:nvSpPr>
        <p:spPr>
          <a:xfrm>
            <a:off x="2781833" y="3695546"/>
            <a:ext cx="864096" cy="360040"/>
          </a:xfrm>
          <a:prstGeom prst="bevel">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HG丸ｺﾞｼｯｸM-PRO" pitchFamily="50" charset="-128"/>
                <a:ea typeface="HG丸ｺﾞｼｯｸM-PRO" pitchFamily="50" charset="-128"/>
              </a:rPr>
              <a:t>Ｂ</a:t>
            </a:r>
            <a:r>
              <a:rPr kumimoji="1" lang="ja-JP" altLang="en-US" b="1" dirty="0" smtClean="0">
                <a:latin typeface="HG丸ｺﾞｼｯｸM-PRO" pitchFamily="50" charset="-128"/>
                <a:ea typeface="HG丸ｺﾞｼｯｸM-PRO" pitchFamily="50" charset="-128"/>
              </a:rPr>
              <a:t>区</a:t>
            </a:r>
            <a:endParaRPr kumimoji="1" lang="ja-JP" altLang="en-US" b="1" dirty="0">
              <a:latin typeface="HG丸ｺﾞｼｯｸM-PRO" pitchFamily="50" charset="-128"/>
              <a:ea typeface="HG丸ｺﾞｼｯｸM-PRO" pitchFamily="50" charset="-128"/>
            </a:endParaRPr>
          </a:p>
        </p:txBody>
      </p:sp>
      <p:sp>
        <p:nvSpPr>
          <p:cNvPr id="42" name="角丸四角形 41"/>
          <p:cNvSpPr/>
          <p:nvPr/>
        </p:nvSpPr>
        <p:spPr>
          <a:xfrm>
            <a:off x="4650830" y="3839562"/>
            <a:ext cx="4320480" cy="2304256"/>
          </a:xfrm>
          <a:prstGeom prst="roundRect">
            <a:avLst>
              <a:gd name="adj" fmla="val 7773"/>
            </a:avLst>
          </a:prstGeom>
          <a:no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額縁 23"/>
          <p:cNvSpPr/>
          <p:nvPr/>
        </p:nvSpPr>
        <p:spPr>
          <a:xfrm>
            <a:off x="6379022" y="3695546"/>
            <a:ext cx="864096" cy="360040"/>
          </a:xfrm>
          <a:prstGeom prst="bevel">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HG丸ｺﾞｼｯｸM-PRO" pitchFamily="50" charset="-128"/>
                <a:ea typeface="HG丸ｺﾞｼｯｸM-PRO" pitchFamily="50" charset="-128"/>
              </a:rPr>
              <a:t>Ｃ</a:t>
            </a:r>
            <a:r>
              <a:rPr kumimoji="1" lang="ja-JP" altLang="en-US" b="1" dirty="0" smtClean="0">
                <a:latin typeface="HG丸ｺﾞｼｯｸM-PRO" pitchFamily="50" charset="-128"/>
                <a:ea typeface="HG丸ｺﾞｼｯｸM-PRO" pitchFamily="50" charset="-128"/>
              </a:rPr>
              <a:t>区</a:t>
            </a:r>
            <a:endParaRPr kumimoji="1" lang="ja-JP" altLang="en-US" b="1" dirty="0">
              <a:latin typeface="HG丸ｺﾞｼｯｸM-PRO" pitchFamily="50" charset="-128"/>
              <a:ea typeface="HG丸ｺﾞｼｯｸM-PRO" pitchFamily="50" charset="-128"/>
            </a:endParaRPr>
          </a:p>
        </p:txBody>
      </p:sp>
      <p:sp>
        <p:nvSpPr>
          <p:cNvPr id="36" name="テキスト ボックス 35"/>
          <p:cNvSpPr txBox="1"/>
          <p:nvPr/>
        </p:nvSpPr>
        <p:spPr>
          <a:xfrm>
            <a:off x="330350" y="6309320"/>
            <a:ext cx="7121970" cy="261610"/>
          </a:xfrm>
          <a:prstGeom prst="rect">
            <a:avLst/>
          </a:prstGeom>
          <a:noFill/>
        </p:spPr>
        <p:txBody>
          <a:bodyPr wrap="square" rtlCol="0">
            <a:spAutoFit/>
          </a:bodyPr>
          <a:lstStyle/>
          <a:p>
            <a:r>
              <a:rPr kumimoji="1" lang="ja-JP" altLang="en-US" sz="1100" dirty="0" smtClean="0"/>
              <a:t>注）</a:t>
            </a:r>
            <a:r>
              <a:rPr lang="ja-JP" altLang="en-US" sz="1100" dirty="0" smtClean="0"/>
              <a:t>配分された課長級ポストの枠内で、区長の裁量により、課の長としての課長と特命事項を扱う担当課長を設置</a:t>
            </a:r>
            <a:endParaRPr kumimoji="1" lang="ja-JP" altLang="en-US" sz="11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15875"/>
      </a:spPr>
      <a:bodyPr rtlCol="0" anchor="ctr"/>
      <a:lstStyle>
        <a:defPPr algn="ctr">
          <a:defRPr kumimoji="1" dirty="0">
            <a:solidFill>
              <a:schemeClr val="tx1"/>
            </a:solidFill>
          </a:defRPr>
        </a:defPPr>
      </a:lstStyle>
      <a:style>
        <a:lnRef idx="1">
          <a:schemeClr val="accent1"/>
        </a:lnRef>
        <a:fillRef idx="0">
          <a:schemeClr val="accent1"/>
        </a:fillRef>
        <a:effectRef idx="0">
          <a:schemeClr val="accent1"/>
        </a:effectRef>
        <a:fontRef idx="minor">
          <a:schemeClr val="tx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0</TotalTime>
  <Words>2751</Words>
  <Application>Microsoft Office PowerPoint</Application>
  <PresentationFormat>画面に合わせる (4:3)</PresentationFormat>
  <Paragraphs>326</Paragraphs>
  <Slides>15</Slides>
  <Notes>15</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15</vt:i4>
      </vt:variant>
    </vt:vector>
  </HeadingPairs>
  <TitlesOfParts>
    <vt:vector size="24" baseType="lpstr">
      <vt:lpstr>HG丸ｺﾞｼｯｸM-PRO</vt:lpstr>
      <vt:lpstr>HG明朝B</vt:lpstr>
      <vt:lpstr>ＭＳ Ｐゴシック</vt:lpstr>
      <vt:lpstr>ＭＳ 明朝</vt:lpstr>
      <vt:lpstr>Arial</vt:lpstr>
      <vt:lpstr>Calibri</vt:lpstr>
      <vt:lpstr>Century</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2022-10-17T01:17:16Z</dcterms:created>
  <dcterms:modified xsi:type="dcterms:W3CDTF">2022-10-17T01:17:20Z</dcterms:modified>
</cp:coreProperties>
</file>