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3"/>
  </p:notesMasterIdLst>
  <p:sldIdLst>
    <p:sldId id="259" r:id="rId2"/>
  </p:sldIdLst>
  <p:sldSz cx="13439775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33" autoAdjust="0"/>
  </p:normalViewPr>
  <p:slideViewPr>
    <p:cSldViewPr snapToGrid="0">
      <p:cViewPr varScale="1">
        <p:scale>
          <a:sx n="63" d="100"/>
          <a:sy n="63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F7B15-BF1F-46BD-8A73-B106E537F736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36E23-460C-4CA1-995E-7824FD26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849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BF5D57-9B17-4A81-902A-367E65FEB50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314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972" y="3970580"/>
            <a:ext cx="10079831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33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761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17839" y="402483"/>
            <a:ext cx="2897951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85" y="402483"/>
            <a:ext cx="8525857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06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94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85" y="1884670"/>
            <a:ext cx="1159180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85" y="5059034"/>
            <a:ext cx="1159180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34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85" y="2012414"/>
            <a:ext cx="5711904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886" y="2012414"/>
            <a:ext cx="5711904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5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5" y="402483"/>
            <a:ext cx="11591806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736" y="1853171"/>
            <a:ext cx="568565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736" y="2761381"/>
            <a:ext cx="5685654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3886" y="1853171"/>
            <a:ext cx="57136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3886" y="2761381"/>
            <a:ext cx="5713655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1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248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1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11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3655" y="1088454"/>
            <a:ext cx="680388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7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3985" y="402483"/>
            <a:ext cx="1159180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985" y="2012414"/>
            <a:ext cx="1159180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3985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E887B-EC22-4BCE-9F66-3C2123208B04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1926" y="7006699"/>
            <a:ext cx="453592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91841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D972A-D8F7-4F91-B3FF-528694B2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7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356324" y="761737"/>
            <a:ext cx="12969860" cy="10854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>
              <a:lnSpc>
                <a:spcPts val="3800"/>
              </a:lnSpc>
              <a:defRPr/>
            </a:pPr>
            <a:r>
              <a:rPr lang="ja-JP" altLang="ja-JP" sz="2205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新型コロナウ</a:t>
            </a:r>
            <a:r>
              <a:rPr lang="ja-JP" altLang="en-US" sz="2205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</a:t>
            </a:r>
            <a:r>
              <a:rPr lang="ja-JP" altLang="ja-JP" sz="2205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ルス感染拡大</a:t>
            </a:r>
            <a:r>
              <a:rPr lang="ja-JP" altLang="en-US" sz="2205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の影響により、不安やストレス、孤独・孤立を感じている女性、</a:t>
            </a:r>
            <a:endParaRPr lang="en-US" altLang="ja-JP" sz="2205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800"/>
              </a:lnSpc>
              <a:defRPr/>
            </a:pPr>
            <a:r>
              <a:rPr lang="ja-JP" altLang="en-US" sz="2205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困難を抱えている女性に対する相談体制を強化します。</a:t>
            </a:r>
            <a:endParaRPr lang="en-US" altLang="ja-JP" sz="2205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3800"/>
              </a:lnSpc>
              <a:defRPr/>
            </a:pPr>
            <a:endParaRPr lang="en-US" altLang="ja-JP" sz="2205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715"/>
              </a:lnSpc>
              <a:defRPr/>
            </a:pPr>
            <a:endParaRPr lang="en-US" altLang="ja-JP" sz="2205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715"/>
              </a:lnSpc>
              <a:defRPr/>
            </a:pPr>
            <a:endParaRPr lang="en-US" altLang="ja-JP" sz="2205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985"/>
              </a:lnSpc>
              <a:defRPr/>
            </a:pPr>
            <a:endParaRPr lang="en-US" altLang="ja-JP" sz="2205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985"/>
              </a:lnSpc>
              <a:defRPr/>
            </a:pPr>
            <a:endParaRPr lang="en-US" altLang="ja-JP" sz="2205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985"/>
              </a:lnSpc>
              <a:defRPr/>
            </a:pPr>
            <a:endParaRPr lang="en-US" altLang="ja-JP" sz="2205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985"/>
              </a:lnSpc>
              <a:defRPr/>
            </a:pPr>
            <a:endParaRPr lang="en-US" altLang="ja-JP" sz="2205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-15809" y="-6568"/>
            <a:ext cx="13484159" cy="80184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3968" b="1" dirty="0">
                <a:solidFill>
                  <a:schemeClr val="bg1"/>
                </a:solidFill>
              </a:rPr>
              <a:t>コロナ禍における困難・課題を抱える女性を支援します</a:t>
            </a:r>
            <a:endParaRPr lang="en-US" altLang="ja-JP" sz="3968" b="1" dirty="0">
              <a:solidFill>
                <a:schemeClr val="bg1"/>
              </a:solidFill>
            </a:endParaRPr>
          </a:p>
        </p:txBody>
      </p:sp>
      <p:sp>
        <p:nvSpPr>
          <p:cNvPr id="13" name="角丸四角形 6">
            <a:extLst>
              <a:ext uri="{FF2B5EF4-FFF2-40B4-BE49-F238E27FC236}">
                <a16:creationId xmlns:a16="http://schemas.microsoft.com/office/drawing/2014/main" id="{E061ECC5-763E-49F9-BE34-186649362FF7}"/>
              </a:ext>
            </a:extLst>
          </p:cNvPr>
          <p:cNvSpPr/>
          <p:nvPr/>
        </p:nvSpPr>
        <p:spPr>
          <a:xfrm>
            <a:off x="257876" y="1715474"/>
            <a:ext cx="12908211" cy="1733624"/>
          </a:xfrm>
          <a:prstGeom prst="roundRect">
            <a:avLst>
              <a:gd name="adj" fmla="val 869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4061" tIns="62030" rIns="124061" bIns="620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442"/>
              </a:lnSpc>
            </a:pPr>
            <a:r>
              <a:rPr lang="ja-JP" altLang="en-US" sz="2205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205" b="1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442"/>
              </a:lnSpc>
            </a:pPr>
            <a:r>
              <a:rPr lang="ja-JP" altLang="en-US" sz="2205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205" b="1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 </a:t>
            </a:r>
            <a:r>
              <a:rPr lang="en-US" altLang="ja-JP" sz="3086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3086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新規</a:t>
            </a:r>
            <a:r>
              <a:rPr lang="en-US" altLang="ja-JP" sz="3086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646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LINE</a:t>
            </a:r>
            <a:r>
              <a:rPr lang="ja-JP" altLang="en-US" sz="2646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</a:t>
            </a:r>
            <a:endParaRPr lang="en-US" altLang="ja-JP" sz="2205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985"/>
              </a:lnSpc>
            </a:pPr>
            <a:r>
              <a:rPr lang="ja-JP" altLang="en-US" sz="2205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205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専門相談員が様々な悩みを抱える女性の気持ちに寄り添い、サポート。</a:t>
            </a:r>
            <a:endParaRPr lang="en-US" altLang="ja-JP" sz="2205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985"/>
              </a:lnSpc>
            </a:pPr>
            <a:r>
              <a:rPr lang="ja-JP" altLang="en-US" sz="2205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適切な相談窓口におつなぎします。</a:t>
            </a:r>
            <a:endParaRPr lang="en-US" altLang="ja-JP" sz="2205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985"/>
              </a:lnSpc>
            </a:pPr>
            <a:r>
              <a:rPr lang="ja-JP" altLang="en-US" sz="2205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205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646" b="1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友だち</a:t>
            </a:r>
            <a:r>
              <a:rPr lang="ja-JP" altLang="en-US" sz="2646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登録を７月</a:t>
            </a:r>
            <a:r>
              <a:rPr lang="en-US" altLang="ja-JP" sz="2646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2646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日（金）から開始 </a:t>
            </a:r>
            <a:r>
              <a:rPr lang="en-US" altLang="ja-JP" sz="2205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205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双方向相談は９月下旬開始。</a:t>
            </a:r>
            <a:endParaRPr lang="en-US" altLang="ja-JP" sz="2646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 bwMode="auto">
          <a:xfrm>
            <a:off x="27906" y="6796565"/>
            <a:ext cx="10719812" cy="666547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ja-JP" altLang="en-US" sz="2800" b="1" spc="55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～女性の皆さん、ひとりで悩まずに、まずはご相談下さい</a:t>
            </a:r>
            <a:r>
              <a:rPr lang="ja-JP" altLang="en-US" sz="2800" b="1" spc="55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～　</a:t>
            </a:r>
            <a:r>
              <a:rPr lang="ja-JP" altLang="en-US" sz="2400" b="1" spc="55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　　　　</a:t>
            </a:r>
            <a:endParaRPr lang="en-US" altLang="ja-JP" sz="2400" b="1" spc="55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角丸四角形 6">
            <a:extLst>
              <a:ext uri="{FF2B5EF4-FFF2-40B4-BE49-F238E27FC236}">
                <a16:creationId xmlns:a16="http://schemas.microsoft.com/office/drawing/2014/main" id="{E061ECC5-763E-49F9-BE34-186649362FF7}"/>
              </a:ext>
            </a:extLst>
          </p:cNvPr>
          <p:cNvSpPr/>
          <p:nvPr/>
        </p:nvSpPr>
        <p:spPr>
          <a:xfrm>
            <a:off x="257877" y="3623407"/>
            <a:ext cx="12908211" cy="3100967"/>
          </a:xfrm>
          <a:prstGeom prst="roundRect">
            <a:avLst>
              <a:gd name="adj" fmla="val 869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4061" tIns="62030" rIns="124061" bIns="620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442"/>
              </a:lnSpc>
            </a:pPr>
            <a:r>
              <a:rPr lang="ja-JP" altLang="en-US" sz="217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17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　</a:t>
            </a:r>
            <a:r>
              <a:rPr lang="ja-JP" altLang="en-US" sz="2447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相談窓口</a:t>
            </a:r>
            <a:endParaRPr lang="en-US" altLang="ja-JP" sz="2447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985"/>
              </a:lnSpc>
            </a:pPr>
            <a:r>
              <a:rPr lang="ja-JP" altLang="en-US" sz="217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442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大阪市男女共同参画センター（クレオ大阪）</a:t>
            </a:r>
            <a:endParaRPr lang="en-US" altLang="ja-JP" sz="2442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442"/>
              </a:lnSpc>
              <a:spcBef>
                <a:spcPts val="815"/>
              </a:spcBef>
            </a:pPr>
            <a:r>
              <a:rPr lang="ja-JP" altLang="en-US" sz="2442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985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「女性総合相談センター」問合せ先：</a:t>
            </a:r>
            <a:r>
              <a:rPr lang="ja-JP" altLang="en-US" sz="1984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０６－６７７０－７７３０</a:t>
            </a:r>
            <a:endParaRPr lang="en-US" altLang="ja-JP" sz="1984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82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882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442"/>
              </a:lnSpc>
            </a:pPr>
            <a:r>
              <a:rPr lang="ja-JP" altLang="en-US" sz="217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442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各区役所の自立相談支援窓口等</a:t>
            </a:r>
            <a:r>
              <a:rPr lang="ja-JP" altLang="en-US" sz="1764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（特に、経済的にお困りの方など）</a:t>
            </a:r>
            <a:endParaRPr lang="en-US" altLang="ja-JP" sz="1764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442"/>
              </a:lnSpc>
            </a:pPr>
            <a:r>
              <a:rPr lang="ja-JP" altLang="en-US" sz="217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985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</a:t>
            </a:r>
            <a:r>
              <a:rPr lang="ja-JP" altLang="en-US" sz="1985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問合せ先：各区ホームページをご確認ください。</a:t>
            </a:r>
            <a:endParaRPr lang="en-US" altLang="ja-JP" sz="1985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815"/>
              </a:spcBef>
            </a:pPr>
            <a:r>
              <a:rPr lang="ja-JP" altLang="en-US" sz="2442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442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42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相談に来られた方で、</a:t>
            </a:r>
            <a:r>
              <a:rPr lang="ja-JP" altLang="en-US" sz="2442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希望される方に８月６日（金）から生理用品を提供</a:t>
            </a:r>
            <a:r>
              <a:rPr lang="ja-JP" altLang="en-US" sz="2442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します。</a:t>
            </a:r>
            <a:endParaRPr lang="en-US" altLang="ja-JP" sz="2442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815"/>
              </a:spcBef>
            </a:pPr>
            <a:r>
              <a:rPr lang="ja-JP" altLang="en-US" sz="2442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447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今後、アウトリーチ支援も実施。詳細は大阪市ホームページでお知らせします。</a:t>
            </a:r>
            <a:endParaRPr lang="en-US" altLang="ja-JP" sz="2447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008" y="1941984"/>
            <a:ext cx="1530610" cy="139948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4793">
            <a:off x="9634491" y="3664528"/>
            <a:ext cx="1543148" cy="204499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83876">
            <a:off x="11269881" y="4540981"/>
            <a:ext cx="1052456" cy="1344671"/>
          </a:xfrm>
          <a:prstGeom prst="rect">
            <a:avLst/>
          </a:prstGeom>
        </p:spPr>
      </p:pic>
      <p:sp>
        <p:nvSpPr>
          <p:cNvPr id="11" name="テキスト ボックス 2"/>
          <p:cNvSpPr txBox="1"/>
          <p:nvPr/>
        </p:nvSpPr>
        <p:spPr>
          <a:xfrm>
            <a:off x="10761786" y="6795817"/>
            <a:ext cx="2503038" cy="681363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【お問合せ先】</a:t>
            </a:r>
          </a:p>
          <a:p>
            <a:pPr indent="66675" algn="just">
              <a:lnSpc>
                <a:spcPts val="1500"/>
              </a:lnSpc>
              <a:spcAft>
                <a:spcPts val="0"/>
              </a:spcAft>
            </a:pPr>
            <a:r>
              <a:rPr 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大阪市市民局ダイバーシティ推進室</a:t>
            </a:r>
          </a:p>
          <a:p>
            <a:pPr indent="66675" algn="just">
              <a:lnSpc>
                <a:spcPts val="1500"/>
              </a:lnSpc>
              <a:spcAft>
                <a:spcPts val="0"/>
              </a:spcAft>
            </a:pPr>
            <a:r>
              <a:rPr lang="ja-JP" sz="11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男女共同参画</a:t>
            </a:r>
            <a:r>
              <a:rPr lang="ja-JP" sz="11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課</a:t>
            </a:r>
            <a:r>
              <a:rPr lang="en-US" altLang="ja-JP" sz="11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en-US" sz="11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en-US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Tel : </a:t>
            </a:r>
            <a:r>
              <a:rPr lang="en-US" sz="1100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06-6208-7656  </a:t>
            </a:r>
            <a:endParaRPr 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33350"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33350"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97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243</Words>
  <Application>Microsoft Office PowerPoint</Application>
  <PresentationFormat>ユーザー設定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2021-08-19T09:45:19Z</dcterms:created>
  <dcterms:modified xsi:type="dcterms:W3CDTF">2021-08-19T09:45:21Z</dcterms:modified>
</cp:coreProperties>
</file>