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6"/>
  </p:notesMasterIdLst>
  <p:sldIdLst>
    <p:sldId id="326" r:id="rId2"/>
    <p:sldId id="308" r:id="rId3"/>
    <p:sldId id="341" r:id="rId4"/>
    <p:sldId id="342" r:id="rId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99"/>
    <a:srgbClr val="FF99FF"/>
    <a:srgbClr val="FF00FF"/>
    <a:srgbClr val="000000"/>
    <a:srgbClr val="FF6699"/>
    <a:srgbClr val="FFC000"/>
    <a:srgbClr val="FF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9744" autoAdjust="0"/>
  </p:normalViewPr>
  <p:slideViewPr>
    <p:cSldViewPr snapToGrid="0">
      <p:cViewPr varScale="1">
        <p:scale>
          <a:sx n="65" d="100"/>
          <a:sy n="65" d="100"/>
        </p:scale>
        <p:origin x="15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36" Type="http://schemas.microsoft.com/office/2016/11/relationships/changesInfo" Target="changesInfos/changesInfo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akami nobuyasu" userId="b4c02acd9f3b5203" providerId="LiveId" clId="{E9FC0351-4E99-4183-BDF2-62688C426818}"/>
    <pc:docChg chg="custSel modSld">
      <pc:chgData name="murakami nobuyasu" userId="b4c02acd9f3b5203" providerId="LiveId" clId="{E9FC0351-4E99-4183-BDF2-62688C426818}" dt="2022-06-07T11:24:55.641" v="3" actId="1076"/>
      <pc:docMkLst>
        <pc:docMk/>
      </pc:docMkLst>
      <pc:sldChg chg="addSp delSp modSp mod">
        <pc:chgData name="murakami nobuyasu" userId="b4c02acd9f3b5203" providerId="LiveId" clId="{E9FC0351-4E99-4183-BDF2-62688C426818}" dt="2022-06-07T11:24:55.641" v="3" actId="1076"/>
        <pc:sldMkLst>
          <pc:docMk/>
          <pc:sldMk cId="2932384484" sldId="324"/>
        </pc:sldMkLst>
        <pc:spChg chg="mod">
          <ac:chgData name="murakami nobuyasu" userId="b4c02acd9f3b5203" providerId="LiveId" clId="{E9FC0351-4E99-4183-BDF2-62688C426818}" dt="2022-06-07T11:24:55.641" v="3" actId="1076"/>
          <ac:spMkLst>
            <pc:docMk/>
            <pc:sldMk cId="2932384484" sldId="324"/>
            <ac:spMk id="2" creationId="{00000000-0000-0000-0000-000000000000}"/>
          </ac:spMkLst>
        </pc:spChg>
        <pc:spChg chg="add del">
          <ac:chgData name="murakami nobuyasu" userId="b4c02acd9f3b5203" providerId="LiveId" clId="{E9FC0351-4E99-4183-BDF2-62688C426818}" dt="2022-06-07T11:24:49.357" v="2" actId="478"/>
          <ac:spMkLst>
            <pc:docMk/>
            <pc:sldMk cId="2932384484" sldId="324"/>
            <ac:spMk id="4" creationId="{F3E5EBAB-C346-AC62-EF40-3E19ECA55C45}"/>
          </ac:spMkLst>
        </pc:spChg>
      </pc:sldChg>
    </pc:docChg>
  </pc:docChgLst>
  <pc:docChgLst>
    <pc:chgData name="murakami nobuyasu" userId="b4c02acd9f3b5203" providerId="LiveId" clId="{3C04B711-5220-4B11-9224-944C235A1B5F}"/>
    <pc:docChg chg="undo redo custSel addSld delSld modSld sldOrd">
      <pc:chgData name="murakami nobuyasu" userId="b4c02acd9f3b5203" providerId="LiveId" clId="{3C04B711-5220-4B11-9224-944C235A1B5F}" dt="2022-06-07T16:10:51.976" v="1607" actId="2696"/>
      <pc:docMkLst>
        <pc:docMk/>
      </pc:docMkLst>
      <pc:sldChg chg="modSp mod">
        <pc:chgData name="murakami nobuyasu" userId="b4c02acd9f3b5203" providerId="LiveId" clId="{3C04B711-5220-4B11-9224-944C235A1B5F}" dt="2022-06-07T14:34:34.240" v="558" actId="2711"/>
        <pc:sldMkLst>
          <pc:docMk/>
          <pc:sldMk cId="103905718" sldId="257"/>
        </pc:sldMkLst>
        <pc:spChg chg="mod">
          <ac:chgData name="murakami nobuyasu" userId="b4c02acd9f3b5203" providerId="LiveId" clId="{3C04B711-5220-4B11-9224-944C235A1B5F}" dt="2022-06-07T14:32:27.330" v="546" actId="2711"/>
          <ac:spMkLst>
            <pc:docMk/>
            <pc:sldMk cId="103905718" sldId="257"/>
            <ac:spMk id="3" creationId="{7EA30353-9216-2BBC-6C9B-ACFB1F28EE9E}"/>
          </ac:spMkLst>
        </pc:spChg>
        <pc:spChg chg="mod">
          <ac:chgData name="murakami nobuyasu" userId="b4c02acd9f3b5203" providerId="LiveId" clId="{3C04B711-5220-4B11-9224-944C235A1B5F}" dt="2022-06-07T14:34:34.240" v="558" actId="2711"/>
          <ac:spMkLst>
            <pc:docMk/>
            <pc:sldMk cId="103905718" sldId="257"/>
            <ac:spMk id="4" creationId="{00000000-0000-0000-0000-000000000000}"/>
          </ac:spMkLst>
        </pc:spChg>
      </pc:sldChg>
      <pc:sldChg chg="modSp mod">
        <pc:chgData name="murakami nobuyasu" userId="b4c02acd9f3b5203" providerId="LiveId" clId="{3C04B711-5220-4B11-9224-944C235A1B5F}" dt="2022-06-07T14:31:53.667" v="545" actId="2711"/>
        <pc:sldMkLst>
          <pc:docMk/>
          <pc:sldMk cId="4210815695" sldId="258"/>
        </pc:sldMkLst>
        <pc:spChg chg="mod">
          <ac:chgData name="murakami nobuyasu" userId="b4c02acd9f3b5203" providerId="LiveId" clId="{3C04B711-5220-4B11-9224-944C235A1B5F}" dt="2022-06-07T14:31:53.667" v="545" actId="2711"/>
          <ac:spMkLst>
            <pc:docMk/>
            <pc:sldMk cId="4210815695" sldId="258"/>
            <ac:spMk id="3" creationId="{1DE28587-DA1C-8059-D05A-BC868DAD395E}"/>
          </ac:spMkLst>
        </pc:spChg>
      </pc:sldChg>
      <pc:sldChg chg="addSp delSp modSp mod">
        <pc:chgData name="murakami nobuyasu" userId="b4c02acd9f3b5203" providerId="LiveId" clId="{3C04B711-5220-4B11-9224-944C235A1B5F}" dt="2022-06-07T14:46:15.173" v="691" actId="1038"/>
        <pc:sldMkLst>
          <pc:docMk/>
          <pc:sldMk cId="3581092735" sldId="259"/>
        </pc:sldMkLst>
        <pc:spChg chg="mod">
          <ac:chgData name="murakami nobuyasu" userId="b4c02acd9f3b5203" providerId="LiveId" clId="{3C04B711-5220-4B11-9224-944C235A1B5F}" dt="2022-06-07T14:44:10.504" v="636"/>
          <ac:spMkLst>
            <pc:docMk/>
            <pc:sldMk cId="3581092735" sldId="259"/>
            <ac:spMk id="73" creationId="{65AF295D-2893-16B1-86B6-A7DD8F90402E}"/>
          </ac:spMkLst>
        </pc:spChg>
        <pc:spChg chg="del">
          <ac:chgData name="murakami nobuyasu" userId="b4c02acd9f3b5203" providerId="LiveId" clId="{3C04B711-5220-4B11-9224-944C235A1B5F}" dt="2022-06-07T14:44:20.554" v="639" actId="478"/>
          <ac:spMkLst>
            <pc:docMk/>
            <pc:sldMk cId="3581092735" sldId="259"/>
            <ac:spMk id="120" creationId="{C458A150-F37D-71A2-5A6B-667D8618C5EC}"/>
          </ac:spMkLst>
        </pc:spChg>
        <pc:spChg chg="mod ord">
          <ac:chgData name="murakami nobuyasu" userId="b4c02acd9f3b5203" providerId="LiveId" clId="{3C04B711-5220-4B11-9224-944C235A1B5F}" dt="2022-06-07T14:46:15.173" v="691" actId="1038"/>
          <ac:spMkLst>
            <pc:docMk/>
            <pc:sldMk cId="3581092735" sldId="259"/>
            <ac:spMk id="121" creationId="{7FBE9DCC-B429-6883-9B2A-FD834BEFB127}"/>
          </ac:spMkLst>
        </pc:spChg>
        <pc:spChg chg="mod">
          <ac:chgData name="murakami nobuyasu" userId="b4c02acd9f3b5203" providerId="LiveId" clId="{3C04B711-5220-4B11-9224-944C235A1B5F}" dt="2022-06-07T14:33:17.870" v="550" actId="2711"/>
          <ac:spMkLst>
            <pc:docMk/>
            <pc:sldMk cId="3581092735" sldId="259"/>
            <ac:spMk id="255" creationId="{E1366988-2732-6B1C-85D6-A6C81ABF8BDE}"/>
          </ac:spMkLst>
        </pc:spChg>
        <pc:grpChg chg="add mod ord">
          <ac:chgData name="murakami nobuyasu" userId="b4c02acd9f3b5203" providerId="LiveId" clId="{3C04B711-5220-4B11-9224-944C235A1B5F}" dt="2022-06-07T14:46:04.908" v="673" actId="1038"/>
          <ac:grpSpMkLst>
            <pc:docMk/>
            <pc:sldMk cId="3581092735" sldId="259"/>
            <ac:grpSpMk id="71" creationId="{EB950EA0-2E10-063A-A6C3-ECFD20351FC1}"/>
          </ac:grpSpMkLst>
        </pc:grpChg>
        <pc:picChg chg="mod">
          <ac:chgData name="murakami nobuyasu" userId="b4c02acd9f3b5203" providerId="LiveId" clId="{3C04B711-5220-4B11-9224-944C235A1B5F}" dt="2022-06-07T14:44:10.504" v="636"/>
          <ac:picMkLst>
            <pc:docMk/>
            <pc:sldMk cId="3581092735" sldId="259"/>
            <ac:picMk id="72" creationId="{92C0B46F-3B24-0F1E-FB7A-09A8432C01BD}"/>
          </ac:picMkLst>
        </pc:picChg>
        <pc:picChg chg="del">
          <ac:chgData name="murakami nobuyasu" userId="b4c02acd9f3b5203" providerId="LiveId" clId="{3C04B711-5220-4B11-9224-944C235A1B5F}" dt="2022-06-07T14:44:16.888" v="638" actId="478"/>
          <ac:picMkLst>
            <pc:docMk/>
            <pc:sldMk cId="3581092735" sldId="259"/>
            <ac:picMk id="119" creationId="{D6BAF8A6-0DB2-CB82-A89C-73255EA76359}"/>
          </ac:picMkLst>
        </pc:picChg>
      </pc:sldChg>
      <pc:sldChg chg="addSp delSp modSp mod">
        <pc:chgData name="murakami nobuyasu" userId="b4c02acd9f3b5203" providerId="LiveId" clId="{3C04B711-5220-4B11-9224-944C235A1B5F}" dt="2022-06-07T14:52:59.736" v="711" actId="1076"/>
        <pc:sldMkLst>
          <pc:docMk/>
          <pc:sldMk cId="1328760333" sldId="270"/>
        </pc:sldMkLst>
        <pc:spChg chg="mod">
          <ac:chgData name="murakami nobuyasu" userId="b4c02acd9f3b5203" providerId="LiveId" clId="{3C04B711-5220-4B11-9224-944C235A1B5F}" dt="2022-06-07T14:33:38.463" v="552" actId="2711"/>
          <ac:spMkLst>
            <pc:docMk/>
            <pc:sldMk cId="1328760333" sldId="270"/>
            <ac:spMk id="2" creationId="{6028F75F-6FF4-FE61-82AD-3D811EF907D2}"/>
          </ac:spMkLst>
        </pc:spChg>
        <pc:spChg chg="mod ord">
          <ac:chgData name="murakami nobuyasu" userId="b4c02acd9f3b5203" providerId="LiveId" clId="{3C04B711-5220-4B11-9224-944C235A1B5F}" dt="2022-06-07T14:52:59.736" v="711" actId="1076"/>
          <ac:spMkLst>
            <pc:docMk/>
            <pc:sldMk cId="1328760333" sldId="270"/>
            <ac:spMk id="6" creationId="{7FBE9DCC-B429-6883-9B2A-FD834BEFB127}"/>
          </ac:spMkLst>
        </pc:spChg>
        <pc:spChg chg="add del mod">
          <ac:chgData name="murakami nobuyasu" userId="b4c02acd9f3b5203" providerId="LiveId" clId="{3C04B711-5220-4B11-9224-944C235A1B5F}" dt="2022-06-07T14:52:06.744" v="702"/>
          <ac:spMkLst>
            <pc:docMk/>
            <pc:sldMk cId="1328760333" sldId="270"/>
            <ac:spMk id="8" creationId="{FEF8E4C0-0663-CEA1-DE75-1C1C30993C1D}"/>
          </ac:spMkLst>
        </pc:spChg>
        <pc:spChg chg="mod">
          <ac:chgData name="murakami nobuyasu" userId="b4c02acd9f3b5203" providerId="LiveId" clId="{3C04B711-5220-4B11-9224-944C235A1B5F}" dt="2022-06-07T14:52:15.432" v="703"/>
          <ac:spMkLst>
            <pc:docMk/>
            <pc:sldMk cId="1328760333" sldId="270"/>
            <ac:spMk id="11" creationId="{8C018A42-B8D8-3FEA-8585-FA25D0DDD72B}"/>
          </ac:spMkLst>
        </pc:spChg>
        <pc:grpChg chg="add mod">
          <ac:chgData name="murakami nobuyasu" userId="b4c02acd9f3b5203" providerId="LiveId" clId="{3C04B711-5220-4B11-9224-944C235A1B5F}" dt="2022-06-07T14:52:54.817" v="710" actId="1076"/>
          <ac:grpSpMkLst>
            <pc:docMk/>
            <pc:sldMk cId="1328760333" sldId="270"/>
            <ac:grpSpMk id="9" creationId="{0E022448-2832-C445-6580-C042F8E35CA5}"/>
          </ac:grpSpMkLst>
        </pc:grpChg>
        <pc:picChg chg="del">
          <ac:chgData name="murakami nobuyasu" userId="b4c02acd9f3b5203" providerId="LiveId" clId="{3C04B711-5220-4B11-9224-944C235A1B5F}" dt="2022-06-07T14:51:59.216" v="700" actId="478"/>
          <ac:picMkLst>
            <pc:docMk/>
            <pc:sldMk cId="1328760333" sldId="270"/>
            <ac:picMk id="5" creationId="{D6BAF8A6-0DB2-CB82-A89C-73255EA76359}"/>
          </ac:picMkLst>
        </pc:picChg>
        <pc:picChg chg="mod">
          <ac:chgData name="murakami nobuyasu" userId="b4c02acd9f3b5203" providerId="LiveId" clId="{3C04B711-5220-4B11-9224-944C235A1B5F}" dt="2022-06-07T14:52:15.432" v="703"/>
          <ac:picMkLst>
            <pc:docMk/>
            <pc:sldMk cId="1328760333" sldId="270"/>
            <ac:picMk id="10" creationId="{7664F1B7-3E6C-B2C0-0FC9-0B5C8FBCB561}"/>
          </ac:picMkLst>
        </pc:picChg>
      </pc:sldChg>
      <pc:sldChg chg="addSp delSp modSp mod">
        <pc:chgData name="murakami nobuyasu" userId="b4c02acd9f3b5203" providerId="LiveId" clId="{3C04B711-5220-4B11-9224-944C235A1B5F}" dt="2022-06-07T14:53:45.016" v="717" actId="2711"/>
        <pc:sldMkLst>
          <pc:docMk/>
          <pc:sldMk cId="1712468526" sldId="271"/>
        </pc:sldMkLst>
        <pc:spChg chg="mod">
          <ac:chgData name="murakami nobuyasu" userId="b4c02acd9f3b5203" providerId="LiveId" clId="{3C04B711-5220-4B11-9224-944C235A1B5F}" dt="2022-06-07T14:33:48" v="553" actId="2711"/>
          <ac:spMkLst>
            <pc:docMk/>
            <pc:sldMk cId="1712468526" sldId="271"/>
            <ac:spMk id="4" creationId="{9D0B470D-C4AC-4228-50EA-D9188A854F43}"/>
          </ac:spMkLst>
        </pc:spChg>
        <pc:spChg chg="mod">
          <ac:chgData name="murakami nobuyasu" userId="b4c02acd9f3b5203" providerId="LiveId" clId="{3C04B711-5220-4B11-9224-944C235A1B5F}" dt="2022-06-07T14:53:45.016" v="717" actId="2711"/>
          <ac:spMkLst>
            <pc:docMk/>
            <pc:sldMk cId="1712468526" sldId="271"/>
            <ac:spMk id="7" creationId="{5B8A6B72-9E0A-1652-49E2-2DD4E9B67A5F}"/>
          </ac:spMkLst>
        </pc:spChg>
        <pc:spChg chg="mod">
          <ac:chgData name="murakami nobuyasu" userId="b4c02acd9f3b5203" providerId="LiveId" clId="{3C04B711-5220-4B11-9224-944C235A1B5F}" dt="2022-06-07T14:53:11.142" v="713"/>
          <ac:spMkLst>
            <pc:docMk/>
            <pc:sldMk cId="1712468526" sldId="271"/>
            <ac:spMk id="11" creationId="{C55E150F-3A4B-F9FB-CE04-65271538E4D1}"/>
          </ac:spMkLst>
        </pc:spChg>
        <pc:spChg chg="add mod">
          <ac:chgData name="murakami nobuyasu" userId="b4c02acd9f3b5203" providerId="LiveId" clId="{3C04B711-5220-4B11-9224-944C235A1B5F}" dt="2022-06-07T14:53:26.490" v="716" actId="207"/>
          <ac:spMkLst>
            <pc:docMk/>
            <pc:sldMk cId="1712468526" sldId="271"/>
            <ac:spMk id="12" creationId="{43457EA6-9287-2B75-5978-E488A68C3F94}"/>
          </ac:spMkLst>
        </pc:spChg>
        <pc:grpChg chg="add mod">
          <ac:chgData name="murakami nobuyasu" userId="b4c02acd9f3b5203" providerId="LiveId" clId="{3C04B711-5220-4B11-9224-944C235A1B5F}" dt="2022-06-07T14:53:11.142" v="713"/>
          <ac:grpSpMkLst>
            <pc:docMk/>
            <pc:sldMk cId="1712468526" sldId="271"/>
            <ac:grpSpMk id="9" creationId="{E6A11B5E-E722-0015-75E7-ADF9895143A2}"/>
          </ac:grpSpMkLst>
        </pc:grpChg>
        <pc:picChg chg="del">
          <ac:chgData name="murakami nobuyasu" userId="b4c02acd9f3b5203" providerId="LiveId" clId="{3C04B711-5220-4B11-9224-944C235A1B5F}" dt="2022-06-07T14:53:09.335" v="712" actId="478"/>
          <ac:picMkLst>
            <pc:docMk/>
            <pc:sldMk cId="1712468526" sldId="271"/>
            <ac:picMk id="8" creationId="{D6BAF8A6-0DB2-CB82-A89C-73255EA76359}"/>
          </ac:picMkLst>
        </pc:picChg>
        <pc:picChg chg="mod">
          <ac:chgData name="murakami nobuyasu" userId="b4c02acd9f3b5203" providerId="LiveId" clId="{3C04B711-5220-4B11-9224-944C235A1B5F}" dt="2022-06-07T14:53:11.142" v="713"/>
          <ac:picMkLst>
            <pc:docMk/>
            <pc:sldMk cId="1712468526" sldId="271"/>
            <ac:picMk id="10" creationId="{B519A727-B12F-DB65-15EF-F1A071920169}"/>
          </ac:picMkLst>
        </pc:picChg>
      </pc:sldChg>
      <pc:sldChg chg="addSp delSp modSp mod">
        <pc:chgData name="murakami nobuyasu" userId="b4c02acd9f3b5203" providerId="LiveId" clId="{3C04B711-5220-4B11-9224-944C235A1B5F}" dt="2022-06-07T14:51:48.317" v="699" actId="207"/>
        <pc:sldMkLst>
          <pc:docMk/>
          <pc:sldMk cId="347072262" sldId="272"/>
        </pc:sldMkLst>
        <pc:spChg chg="mod">
          <ac:chgData name="murakami nobuyasu" userId="b4c02acd9f3b5203" providerId="LiveId" clId="{3C04B711-5220-4B11-9224-944C235A1B5F}" dt="2022-06-07T14:33:26.885" v="551" actId="2711"/>
          <ac:spMkLst>
            <pc:docMk/>
            <pc:sldMk cId="347072262" sldId="272"/>
            <ac:spMk id="5" creationId="{BE6D5C3E-85CC-712F-2537-4EF53AB1E94C}"/>
          </ac:spMkLst>
        </pc:spChg>
        <pc:spChg chg="del">
          <ac:chgData name="murakami nobuyasu" userId="b4c02acd9f3b5203" providerId="LiveId" clId="{3C04B711-5220-4B11-9224-944C235A1B5F}" dt="2022-06-07T14:51:13.991" v="695" actId="478"/>
          <ac:spMkLst>
            <pc:docMk/>
            <pc:sldMk cId="347072262" sldId="272"/>
            <ac:spMk id="6" creationId="{C458A150-F37D-71A2-5A6B-667D8618C5EC}"/>
          </ac:spMkLst>
        </pc:spChg>
        <pc:spChg chg="mod">
          <ac:chgData name="murakami nobuyasu" userId="b4c02acd9f3b5203" providerId="LiveId" clId="{3C04B711-5220-4B11-9224-944C235A1B5F}" dt="2022-06-07T14:51:06.122" v="692"/>
          <ac:spMkLst>
            <pc:docMk/>
            <pc:sldMk cId="347072262" sldId="272"/>
            <ac:spMk id="10" creationId="{14CD1A75-5B12-D937-C5E7-FB1B114D97A2}"/>
          </ac:spMkLst>
        </pc:spChg>
        <pc:spChg chg="add mod">
          <ac:chgData name="murakami nobuyasu" userId="b4c02acd9f3b5203" providerId="LiveId" clId="{3C04B711-5220-4B11-9224-944C235A1B5F}" dt="2022-06-07T14:51:48.317" v="699" actId="207"/>
          <ac:spMkLst>
            <pc:docMk/>
            <pc:sldMk cId="347072262" sldId="272"/>
            <ac:spMk id="11" creationId="{A7E66ED2-71DA-BB7E-0D35-39DB556F25C6}"/>
          </ac:spMkLst>
        </pc:spChg>
        <pc:grpChg chg="add mod">
          <ac:chgData name="murakami nobuyasu" userId="b4c02acd9f3b5203" providerId="LiveId" clId="{3C04B711-5220-4B11-9224-944C235A1B5F}" dt="2022-06-07T14:51:17.602" v="696" actId="1076"/>
          <ac:grpSpMkLst>
            <pc:docMk/>
            <pc:sldMk cId="347072262" sldId="272"/>
            <ac:grpSpMk id="8" creationId="{D4AEF705-1D8B-1A3D-B633-49DD94E63388}"/>
          </ac:grpSpMkLst>
        </pc:grpChg>
        <pc:picChg chg="del">
          <ac:chgData name="murakami nobuyasu" userId="b4c02acd9f3b5203" providerId="LiveId" clId="{3C04B711-5220-4B11-9224-944C235A1B5F}" dt="2022-06-07T14:51:11.702" v="694" actId="478"/>
          <ac:picMkLst>
            <pc:docMk/>
            <pc:sldMk cId="347072262" sldId="272"/>
            <ac:picMk id="7" creationId="{D6BAF8A6-0DB2-CB82-A89C-73255EA76359}"/>
          </ac:picMkLst>
        </pc:picChg>
        <pc:picChg chg="mod">
          <ac:chgData name="murakami nobuyasu" userId="b4c02acd9f3b5203" providerId="LiveId" clId="{3C04B711-5220-4B11-9224-944C235A1B5F}" dt="2022-06-07T14:51:06.122" v="692"/>
          <ac:picMkLst>
            <pc:docMk/>
            <pc:sldMk cId="347072262" sldId="272"/>
            <ac:picMk id="9" creationId="{49FBFD90-2E72-FA8D-8E9A-EB8FC9099F68}"/>
          </ac:picMkLst>
        </pc:picChg>
      </pc:sldChg>
      <pc:sldChg chg="addSp delSp modSp mod">
        <pc:chgData name="murakami nobuyasu" userId="b4c02acd9f3b5203" providerId="LiveId" clId="{3C04B711-5220-4B11-9224-944C235A1B5F}" dt="2022-06-07T14:54:37.243" v="725" actId="167"/>
        <pc:sldMkLst>
          <pc:docMk/>
          <pc:sldMk cId="2586318754" sldId="273"/>
        </pc:sldMkLst>
        <pc:spChg chg="mod">
          <ac:chgData name="murakami nobuyasu" userId="b4c02acd9f3b5203" providerId="LiveId" clId="{3C04B711-5220-4B11-9224-944C235A1B5F}" dt="2022-06-07T14:33:56.418" v="555" actId="2711"/>
          <ac:spMkLst>
            <pc:docMk/>
            <pc:sldMk cId="2586318754" sldId="273"/>
            <ac:spMk id="4" creationId="{39714E71-BC3E-CCCB-69E9-69E27809C652}"/>
          </ac:spMkLst>
        </pc:spChg>
        <pc:spChg chg="mod">
          <ac:chgData name="murakami nobuyasu" userId="b4c02acd9f3b5203" providerId="LiveId" clId="{3C04B711-5220-4B11-9224-944C235A1B5F}" dt="2022-06-07T14:34:05.325" v="556" actId="2711"/>
          <ac:spMkLst>
            <pc:docMk/>
            <pc:sldMk cId="2586318754" sldId="273"/>
            <ac:spMk id="8" creationId="{7FBE9DCC-B429-6883-9B2A-FD834BEFB127}"/>
          </ac:spMkLst>
        </pc:spChg>
        <pc:spChg chg="add del mod">
          <ac:chgData name="murakami nobuyasu" userId="b4c02acd9f3b5203" providerId="LiveId" clId="{3C04B711-5220-4B11-9224-944C235A1B5F}" dt="2022-06-07T14:54:07.556" v="720" actId="478"/>
          <ac:spMkLst>
            <pc:docMk/>
            <pc:sldMk cId="2586318754" sldId="273"/>
            <ac:spMk id="10" creationId="{DEBE2076-2DCD-0C9E-73D9-A7F9A3294E43}"/>
          </ac:spMkLst>
        </pc:spChg>
        <pc:spChg chg="mod">
          <ac:chgData name="murakami nobuyasu" userId="b4c02acd9f3b5203" providerId="LiveId" clId="{3C04B711-5220-4B11-9224-944C235A1B5F}" dt="2022-06-07T14:54:15.951" v="721"/>
          <ac:spMkLst>
            <pc:docMk/>
            <pc:sldMk cId="2586318754" sldId="273"/>
            <ac:spMk id="13" creationId="{0EDAE6A5-3E1B-8ED6-F8A1-E3108BC04899}"/>
          </ac:spMkLst>
        </pc:spChg>
        <pc:grpChg chg="add mod ord">
          <ac:chgData name="murakami nobuyasu" userId="b4c02acd9f3b5203" providerId="LiveId" clId="{3C04B711-5220-4B11-9224-944C235A1B5F}" dt="2022-06-07T14:54:37.243" v="725" actId="167"/>
          <ac:grpSpMkLst>
            <pc:docMk/>
            <pc:sldMk cId="2586318754" sldId="273"/>
            <ac:grpSpMk id="11" creationId="{626D9CDA-C19B-2FA3-981B-119F9E6DF4F9}"/>
          </ac:grpSpMkLst>
        </pc:grpChg>
        <pc:picChg chg="del">
          <ac:chgData name="murakami nobuyasu" userId="b4c02acd9f3b5203" providerId="LiveId" clId="{3C04B711-5220-4B11-9224-944C235A1B5F}" dt="2022-06-07T14:53:54.948" v="718" actId="478"/>
          <ac:picMkLst>
            <pc:docMk/>
            <pc:sldMk cId="2586318754" sldId="273"/>
            <ac:picMk id="7" creationId="{D6BAF8A6-0DB2-CB82-A89C-73255EA76359}"/>
          </ac:picMkLst>
        </pc:picChg>
        <pc:picChg chg="mod">
          <ac:chgData name="murakami nobuyasu" userId="b4c02acd9f3b5203" providerId="LiveId" clId="{3C04B711-5220-4B11-9224-944C235A1B5F}" dt="2022-06-07T14:54:15.951" v="721"/>
          <ac:picMkLst>
            <pc:docMk/>
            <pc:sldMk cId="2586318754" sldId="273"/>
            <ac:picMk id="12" creationId="{56864E14-2838-DC42-4C83-7516115A44C8}"/>
          </ac:picMkLst>
        </pc:picChg>
      </pc:sldChg>
      <pc:sldChg chg="addSp delSp modSp mod">
        <pc:chgData name="murakami nobuyasu" userId="b4c02acd9f3b5203" providerId="LiveId" clId="{3C04B711-5220-4B11-9224-944C235A1B5F}" dt="2022-06-07T14:45:02.563" v="647" actId="1076"/>
        <pc:sldMkLst>
          <pc:docMk/>
          <pc:sldMk cId="2327799470" sldId="277"/>
        </pc:sldMkLst>
        <pc:spChg chg="mod topLvl">
          <ac:chgData name="murakami nobuyasu" userId="b4c02acd9f3b5203" providerId="LiveId" clId="{3C04B711-5220-4B11-9224-944C235A1B5F}" dt="2022-06-07T14:40:56.075" v="606" actId="164"/>
          <ac:spMkLst>
            <pc:docMk/>
            <pc:sldMk cId="2327799470" sldId="277"/>
            <ac:spMk id="43" creationId="{E3707BFB-04FC-E621-522D-FC845AF70566}"/>
          </ac:spMkLst>
        </pc:spChg>
        <pc:spChg chg="mod topLvl">
          <ac:chgData name="murakami nobuyasu" userId="b4c02acd9f3b5203" providerId="LiveId" clId="{3C04B711-5220-4B11-9224-944C235A1B5F}" dt="2022-06-07T14:40:56.075" v="606" actId="164"/>
          <ac:spMkLst>
            <pc:docMk/>
            <pc:sldMk cId="2327799470" sldId="277"/>
            <ac:spMk id="44" creationId="{EBD0B1CC-4402-59B1-AFB5-2FB3E4F3F226}"/>
          </ac:spMkLst>
        </pc:spChg>
        <pc:spChg chg="mod topLvl">
          <ac:chgData name="murakami nobuyasu" userId="b4c02acd9f3b5203" providerId="LiveId" clId="{3C04B711-5220-4B11-9224-944C235A1B5F}" dt="2022-06-07T14:40:56.075" v="606" actId="164"/>
          <ac:spMkLst>
            <pc:docMk/>
            <pc:sldMk cId="2327799470" sldId="277"/>
            <ac:spMk id="45" creationId="{E349C3E2-AEA4-12E2-9953-D2F1A38E141E}"/>
          </ac:spMkLst>
        </pc:spChg>
        <pc:spChg chg="mod topLvl">
          <ac:chgData name="murakami nobuyasu" userId="b4c02acd9f3b5203" providerId="LiveId" clId="{3C04B711-5220-4B11-9224-944C235A1B5F}" dt="2022-06-07T14:40:56.075" v="606" actId="164"/>
          <ac:spMkLst>
            <pc:docMk/>
            <pc:sldMk cId="2327799470" sldId="277"/>
            <ac:spMk id="46" creationId="{9C4DCDF3-1B4F-8E31-16E3-3BA78A456E3E}"/>
          </ac:spMkLst>
        </pc:spChg>
        <pc:spChg chg="mod topLvl">
          <ac:chgData name="murakami nobuyasu" userId="b4c02acd9f3b5203" providerId="LiveId" clId="{3C04B711-5220-4B11-9224-944C235A1B5F}" dt="2022-06-07T14:40:56.075" v="606" actId="164"/>
          <ac:spMkLst>
            <pc:docMk/>
            <pc:sldMk cId="2327799470" sldId="277"/>
            <ac:spMk id="47" creationId="{031AC5A0-CFB4-C894-D3F4-14D6A3528667}"/>
          </ac:spMkLst>
        </pc:spChg>
        <pc:spChg chg="mod topLvl">
          <ac:chgData name="murakami nobuyasu" userId="b4c02acd9f3b5203" providerId="LiveId" clId="{3C04B711-5220-4B11-9224-944C235A1B5F}" dt="2022-06-07T14:40:56.075" v="606" actId="164"/>
          <ac:spMkLst>
            <pc:docMk/>
            <pc:sldMk cId="2327799470" sldId="277"/>
            <ac:spMk id="48" creationId="{798483C3-4ECA-FDB8-C265-5500B3B38873}"/>
          </ac:spMkLst>
        </pc:spChg>
        <pc:spChg chg="mod topLvl">
          <ac:chgData name="murakami nobuyasu" userId="b4c02acd9f3b5203" providerId="LiveId" clId="{3C04B711-5220-4B11-9224-944C235A1B5F}" dt="2022-06-07T14:40:56.075" v="606" actId="164"/>
          <ac:spMkLst>
            <pc:docMk/>
            <pc:sldMk cId="2327799470" sldId="277"/>
            <ac:spMk id="49" creationId="{64C702D8-52FE-C2B1-5374-5AABE0A0C6E8}"/>
          </ac:spMkLst>
        </pc:spChg>
        <pc:spChg chg="mod topLvl">
          <ac:chgData name="murakami nobuyasu" userId="b4c02acd9f3b5203" providerId="LiveId" clId="{3C04B711-5220-4B11-9224-944C235A1B5F}" dt="2022-06-07T14:40:56.075" v="606" actId="164"/>
          <ac:spMkLst>
            <pc:docMk/>
            <pc:sldMk cId="2327799470" sldId="277"/>
            <ac:spMk id="50" creationId="{4999AC02-96A3-8EF0-A887-F668FA969D1F}"/>
          </ac:spMkLst>
        </pc:spChg>
        <pc:spChg chg="mod topLvl">
          <ac:chgData name="murakami nobuyasu" userId="b4c02acd9f3b5203" providerId="LiveId" clId="{3C04B711-5220-4B11-9224-944C235A1B5F}" dt="2022-06-07T14:40:56.075" v="606" actId="164"/>
          <ac:spMkLst>
            <pc:docMk/>
            <pc:sldMk cId="2327799470" sldId="277"/>
            <ac:spMk id="51" creationId="{94299C60-204B-E606-F5E3-A4C9D13EE428}"/>
          </ac:spMkLst>
        </pc:spChg>
        <pc:spChg chg="mod topLvl">
          <ac:chgData name="murakami nobuyasu" userId="b4c02acd9f3b5203" providerId="LiveId" clId="{3C04B711-5220-4B11-9224-944C235A1B5F}" dt="2022-06-07T14:40:56.075" v="606" actId="164"/>
          <ac:spMkLst>
            <pc:docMk/>
            <pc:sldMk cId="2327799470" sldId="277"/>
            <ac:spMk id="52" creationId="{491567E1-486E-D39E-1D1E-58A9FC23E71C}"/>
          </ac:spMkLst>
        </pc:spChg>
        <pc:spChg chg="mod topLvl">
          <ac:chgData name="murakami nobuyasu" userId="b4c02acd9f3b5203" providerId="LiveId" clId="{3C04B711-5220-4B11-9224-944C235A1B5F}" dt="2022-06-07T14:40:56.075" v="606" actId="164"/>
          <ac:spMkLst>
            <pc:docMk/>
            <pc:sldMk cId="2327799470" sldId="277"/>
            <ac:spMk id="53" creationId="{3871B231-8E68-8A56-1475-5FEEB34CB652}"/>
          </ac:spMkLst>
        </pc:spChg>
        <pc:spChg chg="mod topLvl">
          <ac:chgData name="murakami nobuyasu" userId="b4c02acd9f3b5203" providerId="LiveId" clId="{3C04B711-5220-4B11-9224-944C235A1B5F}" dt="2022-06-07T14:40:56.075" v="606" actId="164"/>
          <ac:spMkLst>
            <pc:docMk/>
            <pc:sldMk cId="2327799470" sldId="277"/>
            <ac:spMk id="54" creationId="{FC7CB744-FFB6-0166-61A8-69ACD3CF6CA8}"/>
          </ac:spMkLst>
        </pc:spChg>
        <pc:spChg chg="mod topLvl">
          <ac:chgData name="murakami nobuyasu" userId="b4c02acd9f3b5203" providerId="LiveId" clId="{3C04B711-5220-4B11-9224-944C235A1B5F}" dt="2022-06-07T14:40:56.075" v="606" actId="164"/>
          <ac:spMkLst>
            <pc:docMk/>
            <pc:sldMk cId="2327799470" sldId="277"/>
            <ac:spMk id="55" creationId="{7C29714D-49D9-19A6-192A-93C65197F3FA}"/>
          </ac:spMkLst>
        </pc:spChg>
        <pc:spChg chg="mod topLvl">
          <ac:chgData name="murakami nobuyasu" userId="b4c02acd9f3b5203" providerId="LiveId" clId="{3C04B711-5220-4B11-9224-944C235A1B5F}" dt="2022-06-07T14:40:56.075" v="606" actId="164"/>
          <ac:spMkLst>
            <pc:docMk/>
            <pc:sldMk cId="2327799470" sldId="277"/>
            <ac:spMk id="56" creationId="{48AF8D54-5F70-C2AF-127A-3DC17980C202}"/>
          </ac:spMkLst>
        </pc:spChg>
        <pc:spChg chg="mod topLvl">
          <ac:chgData name="murakami nobuyasu" userId="b4c02acd9f3b5203" providerId="LiveId" clId="{3C04B711-5220-4B11-9224-944C235A1B5F}" dt="2022-06-07T14:40:56.075" v="606" actId="164"/>
          <ac:spMkLst>
            <pc:docMk/>
            <pc:sldMk cId="2327799470" sldId="277"/>
            <ac:spMk id="57" creationId="{36E55D7E-F5B8-049C-13B7-2F9FB5647AD1}"/>
          </ac:spMkLst>
        </pc:spChg>
        <pc:spChg chg="mod topLvl">
          <ac:chgData name="murakami nobuyasu" userId="b4c02acd9f3b5203" providerId="LiveId" clId="{3C04B711-5220-4B11-9224-944C235A1B5F}" dt="2022-06-07T14:40:56.075" v="606" actId="164"/>
          <ac:spMkLst>
            <pc:docMk/>
            <pc:sldMk cId="2327799470" sldId="277"/>
            <ac:spMk id="58" creationId="{4F63567B-C69C-F1C1-08C9-139ADE17DEE2}"/>
          </ac:spMkLst>
        </pc:spChg>
        <pc:spChg chg="mod topLvl">
          <ac:chgData name="murakami nobuyasu" userId="b4c02acd9f3b5203" providerId="LiveId" clId="{3C04B711-5220-4B11-9224-944C235A1B5F}" dt="2022-06-07T14:40:56.075" v="606" actId="164"/>
          <ac:spMkLst>
            <pc:docMk/>
            <pc:sldMk cId="2327799470" sldId="277"/>
            <ac:spMk id="59" creationId="{1DD37C58-1472-7051-5A90-56C255A22F69}"/>
          </ac:spMkLst>
        </pc:spChg>
        <pc:spChg chg="mod topLvl">
          <ac:chgData name="murakami nobuyasu" userId="b4c02acd9f3b5203" providerId="LiveId" clId="{3C04B711-5220-4B11-9224-944C235A1B5F}" dt="2022-06-07T14:40:56.075" v="606" actId="164"/>
          <ac:spMkLst>
            <pc:docMk/>
            <pc:sldMk cId="2327799470" sldId="277"/>
            <ac:spMk id="60" creationId="{EB1E6F77-2D96-2D68-22AC-579EE71C7D92}"/>
          </ac:spMkLst>
        </pc:spChg>
        <pc:spChg chg="mod topLvl">
          <ac:chgData name="murakami nobuyasu" userId="b4c02acd9f3b5203" providerId="LiveId" clId="{3C04B711-5220-4B11-9224-944C235A1B5F}" dt="2022-06-07T14:40:56.075" v="606" actId="164"/>
          <ac:spMkLst>
            <pc:docMk/>
            <pc:sldMk cId="2327799470" sldId="277"/>
            <ac:spMk id="61" creationId="{71331C04-CA8F-0F66-621C-CC8CDBDE3670}"/>
          </ac:spMkLst>
        </pc:spChg>
        <pc:spChg chg="mod topLvl">
          <ac:chgData name="murakami nobuyasu" userId="b4c02acd9f3b5203" providerId="LiveId" clId="{3C04B711-5220-4B11-9224-944C235A1B5F}" dt="2022-06-07T14:40:56.075" v="606" actId="164"/>
          <ac:spMkLst>
            <pc:docMk/>
            <pc:sldMk cId="2327799470" sldId="277"/>
            <ac:spMk id="62" creationId="{45941520-5862-22A7-FBB8-6704CB7A0F6C}"/>
          </ac:spMkLst>
        </pc:spChg>
        <pc:spChg chg="mod topLvl">
          <ac:chgData name="murakami nobuyasu" userId="b4c02acd9f3b5203" providerId="LiveId" clId="{3C04B711-5220-4B11-9224-944C235A1B5F}" dt="2022-06-07T14:40:56.075" v="606" actId="164"/>
          <ac:spMkLst>
            <pc:docMk/>
            <pc:sldMk cId="2327799470" sldId="277"/>
            <ac:spMk id="63" creationId="{5D0ADFFF-5D41-15C3-A4A6-ACE947C5B586}"/>
          </ac:spMkLst>
        </pc:spChg>
        <pc:spChg chg="mod topLvl">
          <ac:chgData name="murakami nobuyasu" userId="b4c02acd9f3b5203" providerId="LiveId" clId="{3C04B711-5220-4B11-9224-944C235A1B5F}" dt="2022-06-07T14:40:56.075" v="606" actId="164"/>
          <ac:spMkLst>
            <pc:docMk/>
            <pc:sldMk cId="2327799470" sldId="277"/>
            <ac:spMk id="64" creationId="{82953CD3-3138-5B2A-F1D0-8EF05938F173}"/>
          </ac:spMkLst>
        </pc:spChg>
        <pc:spChg chg="mod topLvl">
          <ac:chgData name="murakami nobuyasu" userId="b4c02acd9f3b5203" providerId="LiveId" clId="{3C04B711-5220-4B11-9224-944C235A1B5F}" dt="2022-06-07T14:40:56.075" v="606" actId="164"/>
          <ac:spMkLst>
            <pc:docMk/>
            <pc:sldMk cId="2327799470" sldId="277"/>
            <ac:spMk id="65" creationId="{A3C2E474-8666-D692-5597-3BDB06286572}"/>
          </ac:spMkLst>
        </pc:spChg>
        <pc:spChg chg="mod topLvl">
          <ac:chgData name="murakami nobuyasu" userId="b4c02acd9f3b5203" providerId="LiveId" clId="{3C04B711-5220-4B11-9224-944C235A1B5F}" dt="2022-06-07T14:40:56.075" v="606" actId="164"/>
          <ac:spMkLst>
            <pc:docMk/>
            <pc:sldMk cId="2327799470" sldId="277"/>
            <ac:spMk id="66" creationId="{3F10814F-79D9-2811-3069-A0F1A2106982}"/>
          </ac:spMkLst>
        </pc:spChg>
        <pc:spChg chg="mod topLvl">
          <ac:chgData name="murakami nobuyasu" userId="b4c02acd9f3b5203" providerId="LiveId" clId="{3C04B711-5220-4B11-9224-944C235A1B5F}" dt="2022-06-07T14:40:56.075" v="606" actId="164"/>
          <ac:spMkLst>
            <pc:docMk/>
            <pc:sldMk cId="2327799470" sldId="277"/>
            <ac:spMk id="67" creationId="{13C20655-ACDD-1BFF-B9FC-7518943EAD74}"/>
          </ac:spMkLst>
        </pc:spChg>
        <pc:spChg chg="mod topLvl">
          <ac:chgData name="murakami nobuyasu" userId="b4c02acd9f3b5203" providerId="LiveId" clId="{3C04B711-5220-4B11-9224-944C235A1B5F}" dt="2022-06-07T14:40:56.075" v="606" actId="164"/>
          <ac:spMkLst>
            <pc:docMk/>
            <pc:sldMk cId="2327799470" sldId="277"/>
            <ac:spMk id="68" creationId="{D8338185-0922-9CA8-9D39-F59A18FD104D}"/>
          </ac:spMkLst>
        </pc:spChg>
        <pc:spChg chg="mod topLvl">
          <ac:chgData name="murakami nobuyasu" userId="b4c02acd9f3b5203" providerId="LiveId" clId="{3C04B711-5220-4B11-9224-944C235A1B5F}" dt="2022-06-07T14:40:56.075" v="606" actId="164"/>
          <ac:spMkLst>
            <pc:docMk/>
            <pc:sldMk cId="2327799470" sldId="277"/>
            <ac:spMk id="69" creationId="{90B659A6-6CDC-1C52-C0CA-7658DCAD46BF}"/>
          </ac:spMkLst>
        </pc:spChg>
        <pc:spChg chg="mod topLvl">
          <ac:chgData name="murakami nobuyasu" userId="b4c02acd9f3b5203" providerId="LiveId" clId="{3C04B711-5220-4B11-9224-944C235A1B5F}" dt="2022-06-07T14:40:56.075" v="606" actId="164"/>
          <ac:spMkLst>
            <pc:docMk/>
            <pc:sldMk cId="2327799470" sldId="277"/>
            <ac:spMk id="70" creationId="{0FA74874-D9D0-761C-AD5C-26E1BBC74A64}"/>
          </ac:spMkLst>
        </pc:spChg>
        <pc:spChg chg="mod">
          <ac:chgData name="murakami nobuyasu" userId="b4c02acd9f3b5203" providerId="LiveId" clId="{3C04B711-5220-4B11-9224-944C235A1B5F}" dt="2022-06-07T14:40:56.075" v="606" actId="164"/>
          <ac:spMkLst>
            <pc:docMk/>
            <pc:sldMk cId="2327799470" sldId="277"/>
            <ac:spMk id="71" creationId="{311D34DE-6A0E-4C2E-B58B-97B6207C7D26}"/>
          </ac:spMkLst>
        </pc:spChg>
        <pc:spChg chg="mod topLvl">
          <ac:chgData name="murakami nobuyasu" userId="b4c02acd9f3b5203" providerId="LiveId" clId="{3C04B711-5220-4B11-9224-944C235A1B5F}" dt="2022-06-07T14:40:56.075" v="606" actId="164"/>
          <ac:spMkLst>
            <pc:docMk/>
            <pc:sldMk cId="2327799470" sldId="277"/>
            <ac:spMk id="72" creationId="{55CB772C-519E-9F7F-FE8F-1791E134D905}"/>
          </ac:spMkLst>
        </pc:spChg>
        <pc:spChg chg="add del mod">
          <ac:chgData name="murakami nobuyasu" userId="b4c02acd9f3b5203" providerId="LiveId" clId="{3C04B711-5220-4B11-9224-944C235A1B5F}" dt="2022-06-07T14:39:46.752" v="598" actId="478"/>
          <ac:spMkLst>
            <pc:docMk/>
            <pc:sldMk cId="2327799470" sldId="277"/>
            <ac:spMk id="73" creationId="{29D54F84-E2ED-D7BA-420A-D579A3779C24}"/>
          </ac:spMkLst>
        </pc:spChg>
        <pc:spChg chg="mod topLvl">
          <ac:chgData name="murakami nobuyasu" userId="b4c02acd9f3b5203" providerId="LiveId" clId="{3C04B711-5220-4B11-9224-944C235A1B5F}" dt="2022-06-07T14:40:56.075" v="606" actId="164"/>
          <ac:spMkLst>
            <pc:docMk/>
            <pc:sldMk cId="2327799470" sldId="277"/>
            <ac:spMk id="74" creationId="{8EB724FE-0F14-7A10-B412-A6AB63208984}"/>
          </ac:spMkLst>
        </pc:spChg>
        <pc:spChg chg="mod topLvl">
          <ac:chgData name="murakami nobuyasu" userId="b4c02acd9f3b5203" providerId="LiveId" clId="{3C04B711-5220-4B11-9224-944C235A1B5F}" dt="2022-06-07T14:40:56.075" v="606" actId="164"/>
          <ac:spMkLst>
            <pc:docMk/>
            <pc:sldMk cId="2327799470" sldId="277"/>
            <ac:spMk id="75" creationId="{D098AF6C-9070-412A-0595-F37FD1EC02AC}"/>
          </ac:spMkLst>
        </pc:spChg>
        <pc:spChg chg="mod topLvl">
          <ac:chgData name="murakami nobuyasu" userId="b4c02acd9f3b5203" providerId="LiveId" clId="{3C04B711-5220-4B11-9224-944C235A1B5F}" dt="2022-06-07T14:40:56.075" v="606" actId="164"/>
          <ac:spMkLst>
            <pc:docMk/>
            <pc:sldMk cId="2327799470" sldId="277"/>
            <ac:spMk id="76" creationId="{F91CD062-AB02-DB52-2378-F7B0306BE241}"/>
          </ac:spMkLst>
        </pc:spChg>
        <pc:spChg chg="mod topLvl">
          <ac:chgData name="murakami nobuyasu" userId="b4c02acd9f3b5203" providerId="LiveId" clId="{3C04B711-5220-4B11-9224-944C235A1B5F}" dt="2022-06-07T14:40:56.075" v="606" actId="164"/>
          <ac:spMkLst>
            <pc:docMk/>
            <pc:sldMk cId="2327799470" sldId="277"/>
            <ac:spMk id="77" creationId="{58A33EDC-4B7F-EF26-541A-0704F7A644B4}"/>
          </ac:spMkLst>
        </pc:spChg>
        <pc:spChg chg="mod topLvl">
          <ac:chgData name="murakami nobuyasu" userId="b4c02acd9f3b5203" providerId="LiveId" clId="{3C04B711-5220-4B11-9224-944C235A1B5F}" dt="2022-06-07T14:40:56.075" v="606" actId="164"/>
          <ac:spMkLst>
            <pc:docMk/>
            <pc:sldMk cId="2327799470" sldId="277"/>
            <ac:spMk id="78" creationId="{AF8AAD56-C152-BF0C-7733-FAEFDB2E4461}"/>
          </ac:spMkLst>
        </pc:spChg>
        <pc:spChg chg="mod topLvl">
          <ac:chgData name="murakami nobuyasu" userId="b4c02acd9f3b5203" providerId="LiveId" clId="{3C04B711-5220-4B11-9224-944C235A1B5F}" dt="2022-06-07T14:40:56.075" v="606" actId="164"/>
          <ac:spMkLst>
            <pc:docMk/>
            <pc:sldMk cId="2327799470" sldId="277"/>
            <ac:spMk id="79" creationId="{32817301-D29A-D0EF-7FFA-A841B22AAC25}"/>
          </ac:spMkLst>
        </pc:spChg>
        <pc:spChg chg="mod topLvl">
          <ac:chgData name="murakami nobuyasu" userId="b4c02acd9f3b5203" providerId="LiveId" clId="{3C04B711-5220-4B11-9224-944C235A1B5F}" dt="2022-06-07T14:40:56.075" v="606" actId="164"/>
          <ac:spMkLst>
            <pc:docMk/>
            <pc:sldMk cId="2327799470" sldId="277"/>
            <ac:spMk id="80" creationId="{CE5395C0-4876-533C-4402-12673FDC4E44}"/>
          </ac:spMkLst>
        </pc:spChg>
        <pc:spChg chg="mod topLvl">
          <ac:chgData name="murakami nobuyasu" userId="b4c02acd9f3b5203" providerId="LiveId" clId="{3C04B711-5220-4B11-9224-944C235A1B5F}" dt="2022-06-07T14:40:56.075" v="606" actId="164"/>
          <ac:spMkLst>
            <pc:docMk/>
            <pc:sldMk cId="2327799470" sldId="277"/>
            <ac:spMk id="81" creationId="{60DAB612-832F-156D-9639-5E91747D765B}"/>
          </ac:spMkLst>
        </pc:spChg>
        <pc:spChg chg="mod topLvl">
          <ac:chgData name="murakami nobuyasu" userId="b4c02acd9f3b5203" providerId="LiveId" clId="{3C04B711-5220-4B11-9224-944C235A1B5F}" dt="2022-06-07T14:40:56.075" v="606" actId="164"/>
          <ac:spMkLst>
            <pc:docMk/>
            <pc:sldMk cId="2327799470" sldId="277"/>
            <ac:spMk id="82" creationId="{6D0900AC-DF22-DE5B-4AF3-1867035DDE03}"/>
          </ac:spMkLst>
        </pc:spChg>
        <pc:spChg chg="mod topLvl">
          <ac:chgData name="murakami nobuyasu" userId="b4c02acd9f3b5203" providerId="LiveId" clId="{3C04B711-5220-4B11-9224-944C235A1B5F}" dt="2022-06-07T14:40:56.075" v="606" actId="164"/>
          <ac:spMkLst>
            <pc:docMk/>
            <pc:sldMk cId="2327799470" sldId="277"/>
            <ac:spMk id="83" creationId="{B8C0F0D6-EFFF-D0FD-A004-45EE3608D518}"/>
          </ac:spMkLst>
        </pc:spChg>
        <pc:spChg chg="mod topLvl">
          <ac:chgData name="murakami nobuyasu" userId="b4c02acd9f3b5203" providerId="LiveId" clId="{3C04B711-5220-4B11-9224-944C235A1B5F}" dt="2022-06-07T14:40:56.075" v="606" actId="164"/>
          <ac:spMkLst>
            <pc:docMk/>
            <pc:sldMk cId="2327799470" sldId="277"/>
            <ac:spMk id="84" creationId="{E7252C67-D7F8-BCB4-240E-89E998AB1078}"/>
          </ac:spMkLst>
        </pc:spChg>
        <pc:spChg chg="mod topLvl">
          <ac:chgData name="murakami nobuyasu" userId="b4c02acd9f3b5203" providerId="LiveId" clId="{3C04B711-5220-4B11-9224-944C235A1B5F}" dt="2022-06-07T14:40:56.075" v="606" actId="164"/>
          <ac:spMkLst>
            <pc:docMk/>
            <pc:sldMk cId="2327799470" sldId="277"/>
            <ac:spMk id="85" creationId="{0D57867B-8A40-BF4F-4B21-B10D98F582CB}"/>
          </ac:spMkLst>
        </pc:spChg>
        <pc:spChg chg="mod topLvl">
          <ac:chgData name="murakami nobuyasu" userId="b4c02acd9f3b5203" providerId="LiveId" clId="{3C04B711-5220-4B11-9224-944C235A1B5F}" dt="2022-06-07T14:40:56.075" v="606" actId="164"/>
          <ac:spMkLst>
            <pc:docMk/>
            <pc:sldMk cId="2327799470" sldId="277"/>
            <ac:spMk id="86" creationId="{F978A1DE-529A-F4BC-412C-9882B9761566}"/>
          </ac:spMkLst>
        </pc:spChg>
        <pc:spChg chg="mod topLvl">
          <ac:chgData name="murakami nobuyasu" userId="b4c02acd9f3b5203" providerId="LiveId" clId="{3C04B711-5220-4B11-9224-944C235A1B5F}" dt="2022-06-07T14:40:56.075" v="606" actId="164"/>
          <ac:spMkLst>
            <pc:docMk/>
            <pc:sldMk cId="2327799470" sldId="277"/>
            <ac:spMk id="87" creationId="{2A66D13C-FCE8-2F42-4D11-387DFA1F6431}"/>
          </ac:spMkLst>
        </pc:spChg>
        <pc:spChg chg="mod topLvl">
          <ac:chgData name="murakami nobuyasu" userId="b4c02acd9f3b5203" providerId="LiveId" clId="{3C04B711-5220-4B11-9224-944C235A1B5F}" dt="2022-06-07T14:40:56.075" v="606" actId="164"/>
          <ac:spMkLst>
            <pc:docMk/>
            <pc:sldMk cId="2327799470" sldId="277"/>
            <ac:spMk id="88" creationId="{D37432D8-5B25-F94E-E218-431E703D24E4}"/>
          </ac:spMkLst>
        </pc:spChg>
        <pc:spChg chg="mod topLvl">
          <ac:chgData name="murakami nobuyasu" userId="b4c02acd9f3b5203" providerId="LiveId" clId="{3C04B711-5220-4B11-9224-944C235A1B5F}" dt="2022-06-07T14:44:55.096" v="645" actId="14100"/>
          <ac:spMkLst>
            <pc:docMk/>
            <pc:sldMk cId="2327799470" sldId="277"/>
            <ac:spMk id="90" creationId="{18E6EBF9-64B2-F581-6F2A-5D2DB39715BF}"/>
          </ac:spMkLst>
        </pc:spChg>
        <pc:spChg chg="mod topLvl">
          <ac:chgData name="murakami nobuyasu" userId="b4c02acd9f3b5203" providerId="LiveId" clId="{3C04B711-5220-4B11-9224-944C235A1B5F}" dt="2022-06-07T14:45:02.563" v="647" actId="1076"/>
          <ac:spMkLst>
            <pc:docMk/>
            <pc:sldMk cId="2327799470" sldId="277"/>
            <ac:spMk id="91" creationId="{435812A8-2EB5-AA69-51AB-70AF8181EB51}"/>
          </ac:spMkLst>
        </pc:spChg>
        <pc:spChg chg="add mod">
          <ac:chgData name="murakami nobuyasu" userId="b4c02acd9f3b5203" providerId="LiveId" clId="{3C04B711-5220-4B11-9224-944C235A1B5F}" dt="2022-06-07T14:40:18.904" v="603" actId="164"/>
          <ac:spMkLst>
            <pc:docMk/>
            <pc:sldMk cId="2327799470" sldId="277"/>
            <ac:spMk id="93" creationId="{54921F80-F02A-EDDE-EC54-DD306D1328DF}"/>
          </ac:spMkLst>
        </pc:spChg>
        <pc:spChg chg="mod topLvl">
          <ac:chgData name="murakami nobuyasu" userId="b4c02acd9f3b5203" providerId="LiveId" clId="{3C04B711-5220-4B11-9224-944C235A1B5F}" dt="2022-06-07T14:40:56.075" v="606" actId="164"/>
          <ac:spMkLst>
            <pc:docMk/>
            <pc:sldMk cId="2327799470" sldId="277"/>
            <ac:spMk id="103" creationId="{BED16788-8449-6A13-F58D-217B237B7F30}"/>
          </ac:spMkLst>
        </pc:spChg>
        <pc:spChg chg="mod topLvl">
          <ac:chgData name="murakami nobuyasu" userId="b4c02acd9f3b5203" providerId="LiveId" clId="{3C04B711-5220-4B11-9224-944C235A1B5F}" dt="2022-06-07T14:40:56.075" v="606" actId="164"/>
          <ac:spMkLst>
            <pc:docMk/>
            <pc:sldMk cId="2327799470" sldId="277"/>
            <ac:spMk id="105" creationId="{45E815D2-1CEC-3570-F8C7-A63BB02717A3}"/>
          </ac:spMkLst>
        </pc:spChg>
        <pc:spChg chg="mod topLvl">
          <ac:chgData name="murakami nobuyasu" userId="b4c02acd9f3b5203" providerId="LiveId" clId="{3C04B711-5220-4B11-9224-944C235A1B5F}" dt="2022-06-07T14:40:56.075" v="606" actId="164"/>
          <ac:spMkLst>
            <pc:docMk/>
            <pc:sldMk cId="2327799470" sldId="277"/>
            <ac:spMk id="111" creationId="{D30C5F38-8E7E-F7C2-D4FD-7C5E732DB05B}"/>
          </ac:spMkLst>
        </pc:spChg>
        <pc:spChg chg="mod topLvl">
          <ac:chgData name="murakami nobuyasu" userId="b4c02acd9f3b5203" providerId="LiveId" clId="{3C04B711-5220-4B11-9224-944C235A1B5F}" dt="2022-06-07T14:40:56.075" v="606" actId="164"/>
          <ac:spMkLst>
            <pc:docMk/>
            <pc:sldMk cId="2327799470" sldId="277"/>
            <ac:spMk id="112" creationId="{0402758B-3576-3B67-7CB3-AC0426A3652D}"/>
          </ac:spMkLst>
        </pc:spChg>
        <pc:spChg chg="mod topLvl">
          <ac:chgData name="murakami nobuyasu" userId="b4c02acd9f3b5203" providerId="LiveId" clId="{3C04B711-5220-4B11-9224-944C235A1B5F}" dt="2022-06-07T14:40:56.075" v="606" actId="164"/>
          <ac:spMkLst>
            <pc:docMk/>
            <pc:sldMk cId="2327799470" sldId="277"/>
            <ac:spMk id="113" creationId="{11AA692A-5F38-C5EC-3FE7-82D47AD954D1}"/>
          </ac:spMkLst>
        </pc:spChg>
        <pc:spChg chg="mod topLvl">
          <ac:chgData name="murakami nobuyasu" userId="b4c02acd9f3b5203" providerId="LiveId" clId="{3C04B711-5220-4B11-9224-944C235A1B5F}" dt="2022-06-07T14:40:56.075" v="606" actId="164"/>
          <ac:spMkLst>
            <pc:docMk/>
            <pc:sldMk cId="2327799470" sldId="277"/>
            <ac:spMk id="114" creationId="{0CC7DADA-8DF1-50E1-F85D-163DB5D68128}"/>
          </ac:spMkLst>
        </pc:spChg>
        <pc:spChg chg="mod">
          <ac:chgData name="murakami nobuyasu" userId="b4c02acd9f3b5203" providerId="LiveId" clId="{3C04B711-5220-4B11-9224-944C235A1B5F}" dt="2022-06-07T14:40:56.075" v="606" actId="164"/>
          <ac:spMkLst>
            <pc:docMk/>
            <pc:sldMk cId="2327799470" sldId="277"/>
            <ac:spMk id="250" creationId="{892C449C-E953-97FF-4B0E-E956B311DD22}"/>
          </ac:spMkLst>
        </pc:spChg>
        <pc:spChg chg="mod">
          <ac:chgData name="murakami nobuyasu" userId="b4c02acd9f3b5203" providerId="LiveId" clId="{3C04B711-5220-4B11-9224-944C235A1B5F}" dt="2022-06-07T14:32:50.767" v="548" actId="2711"/>
          <ac:spMkLst>
            <pc:docMk/>
            <pc:sldMk cId="2327799470" sldId="277"/>
            <ac:spMk id="253" creationId="{156E2433-0053-20E1-C461-703BA727563D}"/>
          </ac:spMkLst>
        </pc:spChg>
        <pc:grpChg chg="del mod">
          <ac:chgData name="murakami nobuyasu" userId="b4c02acd9f3b5203" providerId="LiveId" clId="{3C04B711-5220-4B11-9224-944C235A1B5F}" dt="2022-06-07T14:39:33.594" v="595" actId="165"/>
          <ac:grpSpMkLst>
            <pc:docMk/>
            <pc:sldMk cId="2327799470" sldId="277"/>
            <ac:grpSpMk id="2" creationId="{08FC07EA-831F-CFBA-0B79-DC975038E6C3}"/>
          </ac:grpSpMkLst>
        </pc:grpChg>
        <pc:grpChg chg="add del mod">
          <ac:chgData name="murakami nobuyasu" userId="b4c02acd9f3b5203" providerId="LiveId" clId="{3C04B711-5220-4B11-9224-944C235A1B5F}" dt="2022-06-07T14:41:00.897" v="607" actId="21"/>
          <ac:grpSpMkLst>
            <pc:docMk/>
            <pc:sldMk cId="2327799470" sldId="277"/>
            <ac:grpSpMk id="4" creationId="{CE854E52-0AE6-A1BD-ED15-E4276958850C}"/>
          </ac:grpSpMkLst>
        </pc:grpChg>
        <pc:grpChg chg="add mod">
          <ac:chgData name="murakami nobuyasu" userId="b4c02acd9f3b5203" providerId="LiveId" clId="{3C04B711-5220-4B11-9224-944C235A1B5F}" dt="2022-06-07T14:40:56.075" v="606" actId="164"/>
          <ac:grpSpMkLst>
            <pc:docMk/>
            <pc:sldMk cId="2327799470" sldId="277"/>
            <ac:grpSpMk id="5" creationId="{3878E08B-FF77-D257-1892-1D6F477E657D}"/>
          </ac:grpSpMkLst>
        </pc:grpChg>
        <pc:picChg chg="mod topLvl">
          <ac:chgData name="murakami nobuyasu" userId="b4c02acd9f3b5203" providerId="LiveId" clId="{3C04B711-5220-4B11-9224-944C235A1B5F}" dt="2022-06-07T14:39:33.594" v="595" actId="165"/>
          <ac:picMkLst>
            <pc:docMk/>
            <pc:sldMk cId="2327799470" sldId="277"/>
            <ac:picMk id="89" creationId="{19636FD5-5452-A566-D3DF-2F602B82399D}"/>
          </ac:picMkLst>
        </pc:picChg>
        <pc:picChg chg="add mod">
          <ac:chgData name="murakami nobuyasu" userId="b4c02acd9f3b5203" providerId="LiveId" clId="{3C04B711-5220-4B11-9224-944C235A1B5F}" dt="2022-06-07T14:40:18.904" v="603" actId="164"/>
          <ac:picMkLst>
            <pc:docMk/>
            <pc:sldMk cId="2327799470" sldId="277"/>
            <ac:picMk id="92" creationId="{EE8D4B58-D9DA-F45D-FF77-90CDF1EECD33}"/>
          </ac:picMkLst>
        </pc:picChg>
      </pc:sldChg>
      <pc:sldChg chg="addSp delSp modSp mod">
        <pc:chgData name="murakami nobuyasu" userId="b4c02acd9f3b5203" providerId="LiveId" clId="{3C04B711-5220-4B11-9224-944C235A1B5F}" dt="2022-06-07T14:55:41.657" v="736" actId="2711"/>
        <pc:sldMkLst>
          <pc:docMk/>
          <pc:sldMk cId="1590908940" sldId="280"/>
        </pc:sldMkLst>
        <pc:spChg chg="mod">
          <ac:chgData name="murakami nobuyasu" userId="b4c02acd9f3b5203" providerId="LiveId" clId="{3C04B711-5220-4B11-9224-944C235A1B5F}" dt="2022-06-07T14:55:19.482" v="733" actId="2711"/>
          <ac:spMkLst>
            <pc:docMk/>
            <pc:sldMk cId="1590908940" sldId="280"/>
            <ac:spMk id="4" creationId="{39714E71-BC3E-CCCB-69E9-69E27809C652}"/>
          </ac:spMkLst>
        </pc:spChg>
        <pc:spChg chg="mod">
          <ac:chgData name="murakami nobuyasu" userId="b4c02acd9f3b5203" providerId="LiveId" clId="{3C04B711-5220-4B11-9224-944C235A1B5F}" dt="2022-06-07T14:55:41.657" v="736" actId="2711"/>
          <ac:spMkLst>
            <pc:docMk/>
            <pc:sldMk cId="1590908940" sldId="280"/>
            <ac:spMk id="6" creationId="{311D34DE-6A0E-4C2E-B58B-97B6207C7D26}"/>
          </ac:spMkLst>
        </pc:spChg>
        <pc:spChg chg="mod">
          <ac:chgData name="murakami nobuyasu" userId="b4c02acd9f3b5203" providerId="LiveId" clId="{3C04B711-5220-4B11-9224-944C235A1B5F}" dt="2022-06-07T14:55:31.463" v="735" actId="14100"/>
          <ac:spMkLst>
            <pc:docMk/>
            <pc:sldMk cId="1590908940" sldId="280"/>
            <ac:spMk id="7" creationId="{7FBE9DCC-B429-6883-9B2A-FD834BEFB127}"/>
          </ac:spMkLst>
        </pc:spChg>
        <pc:spChg chg="del">
          <ac:chgData name="murakami nobuyasu" userId="b4c02acd9f3b5203" providerId="LiveId" clId="{3C04B711-5220-4B11-9224-944C235A1B5F}" dt="2022-06-07T14:54:52.683" v="727" actId="478"/>
          <ac:spMkLst>
            <pc:docMk/>
            <pc:sldMk cId="1590908940" sldId="280"/>
            <ac:spMk id="8" creationId="{C458A150-F37D-71A2-5A6B-667D8618C5EC}"/>
          </ac:spMkLst>
        </pc:spChg>
        <pc:spChg chg="mod">
          <ac:chgData name="murakami nobuyasu" userId="b4c02acd9f3b5203" providerId="LiveId" clId="{3C04B711-5220-4B11-9224-944C235A1B5F}" dt="2022-06-07T14:54:55.528" v="728"/>
          <ac:spMkLst>
            <pc:docMk/>
            <pc:sldMk cId="1590908940" sldId="280"/>
            <ac:spMk id="12" creationId="{81E760D4-FC63-FECD-A171-B45C27F91961}"/>
          </ac:spMkLst>
        </pc:spChg>
        <pc:grpChg chg="add mod ord">
          <ac:chgData name="murakami nobuyasu" userId="b4c02acd9f3b5203" providerId="LiveId" clId="{3C04B711-5220-4B11-9224-944C235A1B5F}" dt="2022-06-07T14:55:12.152" v="732" actId="167"/>
          <ac:grpSpMkLst>
            <pc:docMk/>
            <pc:sldMk cId="1590908940" sldId="280"/>
            <ac:grpSpMk id="10" creationId="{20FE7827-AA8E-0641-8785-06AAC1328639}"/>
          </ac:grpSpMkLst>
        </pc:grpChg>
        <pc:picChg chg="del">
          <ac:chgData name="murakami nobuyasu" userId="b4c02acd9f3b5203" providerId="LiveId" clId="{3C04B711-5220-4B11-9224-944C235A1B5F}" dt="2022-06-07T14:54:51.163" v="726" actId="478"/>
          <ac:picMkLst>
            <pc:docMk/>
            <pc:sldMk cId="1590908940" sldId="280"/>
            <ac:picMk id="9" creationId="{D6BAF8A6-0DB2-CB82-A89C-73255EA76359}"/>
          </ac:picMkLst>
        </pc:picChg>
        <pc:picChg chg="mod">
          <ac:chgData name="murakami nobuyasu" userId="b4c02acd9f3b5203" providerId="LiveId" clId="{3C04B711-5220-4B11-9224-944C235A1B5F}" dt="2022-06-07T14:54:55.528" v="728"/>
          <ac:picMkLst>
            <pc:docMk/>
            <pc:sldMk cId="1590908940" sldId="280"/>
            <ac:picMk id="11" creationId="{2F869122-E597-9F7A-3D67-1A01DB0F88E6}"/>
          </ac:picMkLst>
        </pc:picChg>
      </pc:sldChg>
      <pc:sldChg chg="modSp mod">
        <pc:chgData name="murakami nobuyasu" userId="b4c02acd9f3b5203" providerId="LiveId" clId="{3C04B711-5220-4B11-9224-944C235A1B5F}" dt="2022-06-07T14:34:23.604" v="557" actId="2711"/>
        <pc:sldMkLst>
          <pc:docMk/>
          <pc:sldMk cId="344291065" sldId="302"/>
        </pc:sldMkLst>
        <pc:spChg chg="mod">
          <ac:chgData name="murakami nobuyasu" userId="b4c02acd9f3b5203" providerId="LiveId" clId="{3C04B711-5220-4B11-9224-944C235A1B5F}" dt="2022-06-07T14:32:39.392" v="547" actId="2711"/>
          <ac:spMkLst>
            <pc:docMk/>
            <pc:sldMk cId="344291065" sldId="302"/>
            <ac:spMk id="6" creationId="{7EA30353-9216-2BBC-6C9B-ACFB1F28EE9E}"/>
          </ac:spMkLst>
        </pc:spChg>
        <pc:spChg chg="mod">
          <ac:chgData name="murakami nobuyasu" userId="b4c02acd9f3b5203" providerId="LiveId" clId="{3C04B711-5220-4B11-9224-944C235A1B5F}" dt="2022-06-07T14:34:23.604" v="557" actId="2711"/>
          <ac:spMkLst>
            <pc:docMk/>
            <pc:sldMk cId="344291065" sldId="302"/>
            <ac:spMk id="11" creationId="{00000000-0000-0000-0000-000000000000}"/>
          </ac:spMkLst>
        </pc:spChg>
      </pc:sldChg>
      <pc:sldChg chg="addSp delSp modSp mod">
        <pc:chgData name="murakami nobuyasu" userId="b4c02acd9f3b5203" providerId="LiveId" clId="{3C04B711-5220-4B11-9224-944C235A1B5F}" dt="2022-06-07T16:10:07.406" v="1602" actId="1037"/>
        <pc:sldMkLst>
          <pc:docMk/>
          <pc:sldMk cId="592477659" sldId="308"/>
        </pc:sldMkLst>
        <pc:spChg chg="mod topLvl">
          <ac:chgData name="murakami nobuyasu" userId="b4c02acd9f3b5203" providerId="LiveId" clId="{3C04B711-5220-4B11-9224-944C235A1B5F}" dt="2022-06-07T15:20:34.009" v="1078" actId="1035"/>
          <ac:spMkLst>
            <pc:docMk/>
            <pc:sldMk cId="592477659" sldId="308"/>
            <ac:spMk id="2" creationId="{CE13146A-CFBC-AB99-F9D2-C1D529DAB024}"/>
          </ac:spMkLst>
        </pc:spChg>
        <pc:spChg chg="mod">
          <ac:chgData name="murakami nobuyasu" userId="b4c02acd9f3b5203" providerId="LiveId" clId="{3C04B711-5220-4B11-9224-944C235A1B5F}" dt="2022-06-07T15:03:26.130" v="862" actId="2711"/>
          <ac:spMkLst>
            <pc:docMk/>
            <pc:sldMk cId="592477659" sldId="308"/>
            <ac:spMk id="3" creationId="{5DC9A7D1-2A90-9153-D952-A1266AD52158}"/>
          </ac:spMkLst>
        </pc:spChg>
        <pc:spChg chg="mod topLvl">
          <ac:chgData name="murakami nobuyasu" userId="b4c02acd9f3b5203" providerId="LiveId" clId="{3C04B711-5220-4B11-9224-944C235A1B5F}" dt="2022-06-07T15:22:04.709" v="1114" actId="14100"/>
          <ac:spMkLst>
            <pc:docMk/>
            <pc:sldMk cId="592477659" sldId="308"/>
            <ac:spMk id="4" creationId="{F89D53D9-10C5-54A0-C97D-40DAF0AC27D1}"/>
          </ac:spMkLst>
        </pc:spChg>
        <pc:spChg chg="mod topLvl">
          <ac:chgData name="murakami nobuyasu" userId="b4c02acd9f3b5203" providerId="LiveId" clId="{3C04B711-5220-4B11-9224-944C235A1B5F}" dt="2022-06-07T15:17:58.845" v="1048" actId="164"/>
          <ac:spMkLst>
            <pc:docMk/>
            <pc:sldMk cId="592477659" sldId="308"/>
            <ac:spMk id="5" creationId="{93E88847-CFF7-FD77-763A-8F7A6E336957}"/>
          </ac:spMkLst>
        </pc:spChg>
        <pc:spChg chg="mod topLvl">
          <ac:chgData name="murakami nobuyasu" userId="b4c02acd9f3b5203" providerId="LiveId" clId="{3C04B711-5220-4B11-9224-944C235A1B5F}" dt="2022-06-07T15:20:34.009" v="1078" actId="1035"/>
          <ac:spMkLst>
            <pc:docMk/>
            <pc:sldMk cId="592477659" sldId="308"/>
            <ac:spMk id="11" creationId="{00000000-0000-0000-0000-000000000000}"/>
          </ac:spMkLst>
        </pc:spChg>
        <pc:spChg chg="mod topLvl">
          <ac:chgData name="murakami nobuyasu" userId="b4c02acd9f3b5203" providerId="LiveId" clId="{3C04B711-5220-4B11-9224-944C235A1B5F}" dt="2022-06-07T16:09:44.628" v="1585" actId="1076"/>
          <ac:spMkLst>
            <pc:docMk/>
            <pc:sldMk cId="592477659" sldId="308"/>
            <ac:spMk id="12" creationId="{00000000-0000-0000-0000-000000000000}"/>
          </ac:spMkLst>
        </pc:spChg>
        <pc:spChg chg="mod topLvl">
          <ac:chgData name="murakami nobuyasu" userId="b4c02acd9f3b5203" providerId="LiveId" clId="{3C04B711-5220-4B11-9224-944C235A1B5F}" dt="2022-06-07T15:17:58.845" v="1048" actId="164"/>
          <ac:spMkLst>
            <pc:docMk/>
            <pc:sldMk cId="592477659" sldId="308"/>
            <ac:spMk id="13" creationId="{00000000-0000-0000-0000-000000000000}"/>
          </ac:spMkLst>
        </pc:spChg>
        <pc:spChg chg="add del mod ord">
          <ac:chgData name="murakami nobuyasu" userId="b4c02acd9f3b5203" providerId="LiveId" clId="{3C04B711-5220-4B11-9224-944C235A1B5F}" dt="2022-06-07T15:16:04.924" v="1037" actId="164"/>
          <ac:spMkLst>
            <pc:docMk/>
            <pc:sldMk cId="592477659" sldId="308"/>
            <ac:spMk id="15" creationId="{A9872067-C989-40D9-9BD5-53257BCAE39A}"/>
          </ac:spMkLst>
        </pc:spChg>
        <pc:spChg chg="mod topLvl">
          <ac:chgData name="murakami nobuyasu" userId="b4c02acd9f3b5203" providerId="LiveId" clId="{3C04B711-5220-4B11-9224-944C235A1B5F}" dt="2022-06-07T15:17:53.676" v="1047" actId="164"/>
          <ac:spMkLst>
            <pc:docMk/>
            <pc:sldMk cId="592477659" sldId="308"/>
            <ac:spMk id="17" creationId="{00000000-0000-0000-0000-000000000000}"/>
          </ac:spMkLst>
        </pc:spChg>
        <pc:spChg chg="mod topLvl">
          <ac:chgData name="murakami nobuyasu" userId="b4c02acd9f3b5203" providerId="LiveId" clId="{3C04B711-5220-4B11-9224-944C235A1B5F}" dt="2022-06-07T15:17:46.720" v="1046" actId="164"/>
          <ac:spMkLst>
            <pc:docMk/>
            <pc:sldMk cId="592477659" sldId="308"/>
            <ac:spMk id="18" creationId="{00000000-0000-0000-0000-000000000000}"/>
          </ac:spMkLst>
        </pc:spChg>
        <pc:spChg chg="mod topLvl">
          <ac:chgData name="murakami nobuyasu" userId="b4c02acd9f3b5203" providerId="LiveId" clId="{3C04B711-5220-4B11-9224-944C235A1B5F}" dt="2022-06-07T15:17:40.043" v="1045" actId="164"/>
          <ac:spMkLst>
            <pc:docMk/>
            <pc:sldMk cId="592477659" sldId="308"/>
            <ac:spMk id="19" creationId="{00000000-0000-0000-0000-000000000000}"/>
          </ac:spMkLst>
        </pc:spChg>
        <pc:spChg chg="mod topLvl">
          <ac:chgData name="murakami nobuyasu" userId="b4c02acd9f3b5203" providerId="LiveId" clId="{3C04B711-5220-4B11-9224-944C235A1B5F}" dt="2022-06-07T16:10:01.101" v="1599" actId="1076"/>
          <ac:spMkLst>
            <pc:docMk/>
            <pc:sldMk cId="592477659" sldId="308"/>
            <ac:spMk id="20" creationId="{00000000-0000-0000-0000-000000000000}"/>
          </ac:spMkLst>
        </pc:spChg>
        <pc:spChg chg="mod topLvl">
          <ac:chgData name="murakami nobuyasu" userId="b4c02acd9f3b5203" providerId="LiveId" clId="{3C04B711-5220-4B11-9224-944C235A1B5F}" dt="2022-06-07T15:17:46.720" v="1046" actId="164"/>
          <ac:spMkLst>
            <pc:docMk/>
            <pc:sldMk cId="592477659" sldId="308"/>
            <ac:spMk id="26" creationId="{DE7DC8EB-4D5F-FF51-5174-F6296E42F888}"/>
          </ac:spMkLst>
        </pc:spChg>
        <pc:spChg chg="mod topLvl">
          <ac:chgData name="murakami nobuyasu" userId="b4c02acd9f3b5203" providerId="LiveId" clId="{3C04B711-5220-4B11-9224-944C235A1B5F}" dt="2022-06-07T15:17:46.720" v="1046" actId="164"/>
          <ac:spMkLst>
            <pc:docMk/>
            <pc:sldMk cId="592477659" sldId="308"/>
            <ac:spMk id="28" creationId="{97F14E5C-C660-473D-5877-FFA1F2260DCB}"/>
          </ac:spMkLst>
        </pc:spChg>
        <pc:spChg chg="mod topLvl">
          <ac:chgData name="murakami nobuyasu" userId="b4c02acd9f3b5203" providerId="LiveId" clId="{3C04B711-5220-4B11-9224-944C235A1B5F}" dt="2022-06-07T15:17:40.043" v="1045" actId="164"/>
          <ac:spMkLst>
            <pc:docMk/>
            <pc:sldMk cId="592477659" sldId="308"/>
            <ac:spMk id="29" creationId="{0E8B90F8-70AB-5AF7-F99F-8104D0C08E79}"/>
          </ac:spMkLst>
        </pc:spChg>
        <pc:spChg chg="mod topLvl">
          <ac:chgData name="murakami nobuyasu" userId="b4c02acd9f3b5203" providerId="LiveId" clId="{3C04B711-5220-4B11-9224-944C235A1B5F}" dt="2022-06-07T15:17:40.043" v="1045" actId="164"/>
          <ac:spMkLst>
            <pc:docMk/>
            <pc:sldMk cId="592477659" sldId="308"/>
            <ac:spMk id="30" creationId="{14BF30B5-3856-7AB9-F42F-DCCD2402D55B}"/>
          </ac:spMkLst>
        </pc:spChg>
        <pc:spChg chg="mod topLvl">
          <ac:chgData name="murakami nobuyasu" userId="b4c02acd9f3b5203" providerId="LiveId" clId="{3C04B711-5220-4B11-9224-944C235A1B5F}" dt="2022-06-07T15:17:40.043" v="1045" actId="164"/>
          <ac:spMkLst>
            <pc:docMk/>
            <pc:sldMk cId="592477659" sldId="308"/>
            <ac:spMk id="31" creationId="{C301CCFA-F158-F8F2-9B7E-54FC9D7A3B21}"/>
          </ac:spMkLst>
        </pc:spChg>
        <pc:spChg chg="mod topLvl">
          <ac:chgData name="murakami nobuyasu" userId="b4c02acd9f3b5203" providerId="LiveId" clId="{3C04B711-5220-4B11-9224-944C235A1B5F}" dt="2022-06-07T16:09:44.628" v="1585" actId="1076"/>
          <ac:spMkLst>
            <pc:docMk/>
            <pc:sldMk cId="592477659" sldId="308"/>
            <ac:spMk id="32" creationId="{7D9AEAD0-AC8E-1666-E418-0720E45D30F1}"/>
          </ac:spMkLst>
        </pc:spChg>
        <pc:spChg chg="mod topLvl">
          <ac:chgData name="murakami nobuyasu" userId="b4c02acd9f3b5203" providerId="LiveId" clId="{3C04B711-5220-4B11-9224-944C235A1B5F}" dt="2022-06-07T15:17:53.676" v="1047" actId="164"/>
          <ac:spMkLst>
            <pc:docMk/>
            <pc:sldMk cId="592477659" sldId="308"/>
            <ac:spMk id="33" creationId="{D9807929-8F35-7157-E348-0441FE87B63D}"/>
          </ac:spMkLst>
        </pc:spChg>
        <pc:spChg chg="mod topLvl">
          <ac:chgData name="murakami nobuyasu" userId="b4c02acd9f3b5203" providerId="LiveId" clId="{3C04B711-5220-4B11-9224-944C235A1B5F}" dt="2022-06-07T15:17:46.720" v="1046" actId="164"/>
          <ac:spMkLst>
            <pc:docMk/>
            <pc:sldMk cId="592477659" sldId="308"/>
            <ac:spMk id="34" creationId="{FF3E61C0-F0C9-EFCF-0223-2736723A64EC}"/>
          </ac:spMkLst>
        </pc:spChg>
        <pc:spChg chg="mod topLvl">
          <ac:chgData name="murakami nobuyasu" userId="b4c02acd9f3b5203" providerId="LiveId" clId="{3C04B711-5220-4B11-9224-944C235A1B5F}" dt="2022-06-07T15:17:40.043" v="1045" actId="164"/>
          <ac:spMkLst>
            <pc:docMk/>
            <pc:sldMk cId="592477659" sldId="308"/>
            <ac:spMk id="35" creationId="{0406952C-0D8C-9E52-A360-3E79D3B8D962}"/>
          </ac:spMkLst>
        </pc:spChg>
        <pc:spChg chg="mod">
          <ac:chgData name="murakami nobuyasu" userId="b4c02acd9f3b5203" providerId="LiveId" clId="{3C04B711-5220-4B11-9224-944C235A1B5F}" dt="2022-06-07T15:13:15.520" v="998"/>
          <ac:spMkLst>
            <pc:docMk/>
            <pc:sldMk cId="592477659" sldId="308"/>
            <ac:spMk id="38" creationId="{03DF5039-B813-F978-05AD-438E0248A6E2}"/>
          </ac:spMkLst>
        </pc:spChg>
        <pc:spChg chg="mod">
          <ac:chgData name="murakami nobuyasu" userId="b4c02acd9f3b5203" providerId="LiveId" clId="{3C04B711-5220-4B11-9224-944C235A1B5F}" dt="2022-06-07T15:13:40.601" v="1004"/>
          <ac:spMkLst>
            <pc:docMk/>
            <pc:sldMk cId="592477659" sldId="308"/>
            <ac:spMk id="40" creationId="{FC253E69-5E49-DA80-C95C-7DD0E7909E58}"/>
          </ac:spMkLst>
        </pc:spChg>
        <pc:spChg chg="add del mod">
          <ac:chgData name="murakami nobuyasu" userId="b4c02acd9f3b5203" providerId="LiveId" clId="{3C04B711-5220-4B11-9224-944C235A1B5F}" dt="2022-06-07T16:09:23.973" v="1582" actId="478"/>
          <ac:spMkLst>
            <pc:docMk/>
            <pc:sldMk cId="592477659" sldId="308"/>
            <ac:spMk id="41" creationId="{E5BC4407-BA99-AC60-1EB2-B8BEEDD0C7F5}"/>
          </ac:spMkLst>
        </pc:spChg>
        <pc:grpChg chg="del">
          <ac:chgData name="murakami nobuyasu" userId="b4c02acd9f3b5203" providerId="LiveId" clId="{3C04B711-5220-4B11-9224-944C235A1B5F}" dt="2022-06-07T15:09:55.711" v="928" actId="165"/>
          <ac:grpSpMkLst>
            <pc:docMk/>
            <pc:sldMk cId="592477659" sldId="308"/>
            <ac:grpSpMk id="7" creationId="{F0918DA2-123C-5418-F727-D07217EB4F40}"/>
          </ac:grpSpMkLst>
        </pc:grpChg>
        <pc:grpChg chg="del">
          <ac:chgData name="murakami nobuyasu" userId="b4c02acd9f3b5203" providerId="LiveId" clId="{3C04B711-5220-4B11-9224-944C235A1B5F}" dt="2022-06-07T15:17:26.662" v="1044" actId="165"/>
          <ac:grpSpMkLst>
            <pc:docMk/>
            <pc:sldMk cId="592477659" sldId="308"/>
            <ac:grpSpMk id="14" creationId="{998F5FF0-DB0C-AA0C-27E3-6C34533B8901}"/>
          </ac:grpSpMkLst>
        </pc:grpChg>
        <pc:grpChg chg="add mod">
          <ac:chgData name="murakami nobuyasu" userId="b4c02acd9f3b5203" providerId="LiveId" clId="{3C04B711-5220-4B11-9224-944C235A1B5F}" dt="2022-06-07T15:20:34.009" v="1078" actId="1035"/>
          <ac:grpSpMkLst>
            <pc:docMk/>
            <pc:sldMk cId="592477659" sldId="308"/>
            <ac:grpSpMk id="16" creationId="{6EDD3821-A01E-5CFA-37EF-81BBF4851017}"/>
          </ac:grpSpMkLst>
        </pc:grpChg>
        <pc:grpChg chg="add mod">
          <ac:chgData name="murakami nobuyasu" userId="b4c02acd9f3b5203" providerId="LiveId" clId="{3C04B711-5220-4B11-9224-944C235A1B5F}" dt="2022-06-07T16:09:51.729" v="1598" actId="1037"/>
          <ac:grpSpMkLst>
            <pc:docMk/>
            <pc:sldMk cId="592477659" sldId="308"/>
            <ac:grpSpMk id="21" creationId="{688AC4C8-5B60-49D9-A2B1-2D9E8A7A9925}"/>
          </ac:grpSpMkLst>
        </pc:grpChg>
        <pc:grpChg chg="add mod">
          <ac:chgData name="murakami nobuyasu" userId="b4c02acd9f3b5203" providerId="LiveId" clId="{3C04B711-5220-4B11-9224-944C235A1B5F}" dt="2022-06-07T16:10:07.406" v="1602" actId="1037"/>
          <ac:grpSpMkLst>
            <pc:docMk/>
            <pc:sldMk cId="592477659" sldId="308"/>
            <ac:grpSpMk id="22" creationId="{789D27C2-4752-B01F-426F-284ECA796F9D}"/>
          </ac:grpSpMkLst>
        </pc:grpChg>
        <pc:grpChg chg="add mod">
          <ac:chgData name="murakami nobuyasu" userId="b4c02acd9f3b5203" providerId="LiveId" clId="{3C04B711-5220-4B11-9224-944C235A1B5F}" dt="2022-06-07T16:09:51.729" v="1598" actId="1037"/>
          <ac:grpSpMkLst>
            <pc:docMk/>
            <pc:sldMk cId="592477659" sldId="308"/>
            <ac:grpSpMk id="23" creationId="{3CD850FD-BABC-AA1B-DCCB-4C4C2CE8FE7D}"/>
          </ac:grpSpMkLst>
        </pc:grpChg>
        <pc:grpChg chg="add mod">
          <ac:chgData name="murakami nobuyasu" userId="b4c02acd9f3b5203" providerId="LiveId" clId="{3C04B711-5220-4B11-9224-944C235A1B5F}" dt="2022-06-07T16:09:51.729" v="1598" actId="1037"/>
          <ac:grpSpMkLst>
            <pc:docMk/>
            <pc:sldMk cId="592477659" sldId="308"/>
            <ac:grpSpMk id="24" creationId="{8D8583BF-61D9-22C9-CA96-21E733C6B525}"/>
          </ac:grpSpMkLst>
        </pc:grpChg>
        <pc:graphicFrameChg chg="mod">
          <ac:chgData name="murakami nobuyasu" userId="b4c02acd9f3b5203" providerId="LiveId" clId="{3C04B711-5220-4B11-9224-944C235A1B5F}" dt="2022-06-07T15:20:04.142" v="1063" actId="14100"/>
          <ac:graphicFrameMkLst>
            <pc:docMk/>
            <pc:sldMk cId="592477659" sldId="308"/>
            <ac:graphicFrameMk id="6" creationId="{00000000-0000-0000-0000-000000000000}"/>
          </ac:graphicFrameMkLst>
        </pc:graphicFrameChg>
        <pc:picChg chg="mod ord">
          <ac:chgData name="murakami nobuyasu" userId="b4c02acd9f3b5203" providerId="LiveId" clId="{3C04B711-5220-4B11-9224-944C235A1B5F}" dt="2022-06-07T15:20:34.009" v="1078" actId="1035"/>
          <ac:picMkLst>
            <pc:docMk/>
            <pc:sldMk cId="592477659" sldId="308"/>
            <ac:picMk id="8" creationId="{00000000-0000-0000-0000-000000000000}"/>
          </ac:picMkLst>
        </pc:picChg>
        <pc:picChg chg="add del mod ord">
          <ac:chgData name="murakami nobuyasu" userId="b4c02acd9f3b5203" providerId="LiveId" clId="{3C04B711-5220-4B11-9224-944C235A1B5F}" dt="2022-06-07T15:16:04.924" v="1037" actId="164"/>
          <ac:picMkLst>
            <pc:docMk/>
            <pc:sldMk cId="592477659" sldId="308"/>
            <ac:picMk id="10" creationId="{00000000-0000-0000-0000-000000000000}"/>
          </ac:picMkLst>
        </pc:picChg>
        <pc:picChg chg="add del mod">
          <ac:chgData name="murakami nobuyasu" userId="b4c02acd9f3b5203" providerId="LiveId" clId="{3C04B711-5220-4B11-9224-944C235A1B5F}" dt="2022-06-07T16:09:31.335" v="1583" actId="478"/>
          <ac:picMkLst>
            <pc:docMk/>
            <pc:sldMk cId="592477659" sldId="308"/>
            <ac:picMk id="36" creationId="{57701F09-4711-7236-4BC6-AC225ADCC1E1}"/>
          </ac:picMkLst>
        </pc:picChg>
        <pc:picChg chg="add del mod">
          <ac:chgData name="murakami nobuyasu" userId="b4c02acd9f3b5203" providerId="LiveId" clId="{3C04B711-5220-4B11-9224-944C235A1B5F}" dt="2022-06-07T16:09:32.641" v="1584" actId="478"/>
          <ac:picMkLst>
            <pc:docMk/>
            <pc:sldMk cId="592477659" sldId="308"/>
            <ac:picMk id="37" creationId="{7DF1CC8E-A2E3-7159-8D1F-9CF8BF57FF68}"/>
          </ac:picMkLst>
        </pc:picChg>
        <pc:picChg chg="mod">
          <ac:chgData name="murakami nobuyasu" userId="b4c02acd9f3b5203" providerId="LiveId" clId="{3C04B711-5220-4B11-9224-944C235A1B5F}" dt="2022-06-07T15:13:21.602" v="1000"/>
          <ac:picMkLst>
            <pc:docMk/>
            <pc:sldMk cId="592477659" sldId="308"/>
            <ac:picMk id="39" creationId="{077DC557-9918-1D4D-FB8B-612F8FD20011}"/>
          </ac:picMkLst>
        </pc:picChg>
      </pc:sldChg>
      <pc:sldChg chg="modSp mod">
        <pc:chgData name="murakami nobuyasu" userId="b4c02acd9f3b5203" providerId="LiveId" clId="{3C04B711-5220-4B11-9224-944C235A1B5F}" dt="2022-06-07T15:24:11.634" v="1132" actId="2711"/>
        <pc:sldMkLst>
          <pc:docMk/>
          <pc:sldMk cId="1088070006" sldId="309"/>
        </pc:sldMkLst>
        <pc:spChg chg="mod">
          <ac:chgData name="murakami nobuyasu" userId="b4c02acd9f3b5203" providerId="LiveId" clId="{3C04B711-5220-4B11-9224-944C235A1B5F}" dt="2022-06-07T15:24:01.928" v="1131" actId="2711"/>
          <ac:spMkLst>
            <pc:docMk/>
            <pc:sldMk cId="1088070006" sldId="309"/>
            <ac:spMk id="2" creationId="{5DC9A7D1-2A90-9153-D952-A1266AD52158}"/>
          </ac:spMkLst>
        </pc:spChg>
        <pc:spChg chg="mod">
          <ac:chgData name="murakami nobuyasu" userId="b4c02acd9f3b5203" providerId="LiveId" clId="{3C04B711-5220-4B11-9224-944C235A1B5F}" dt="2022-06-07T15:24:11.634" v="1132" actId="2711"/>
          <ac:spMkLst>
            <pc:docMk/>
            <pc:sldMk cId="1088070006" sldId="309"/>
            <ac:spMk id="3" creationId="{00000000-0000-0000-0000-000000000000}"/>
          </ac:spMkLst>
        </pc:spChg>
        <pc:spChg chg="mod">
          <ac:chgData name="murakami nobuyasu" userId="b4c02acd9f3b5203" providerId="LiveId" clId="{3C04B711-5220-4B11-9224-944C235A1B5F}" dt="2022-06-07T15:24:11.634" v="1132" actId="2711"/>
          <ac:spMkLst>
            <pc:docMk/>
            <pc:sldMk cId="1088070006" sldId="309"/>
            <ac:spMk id="4" creationId="{00000000-0000-0000-0000-000000000000}"/>
          </ac:spMkLst>
        </pc:spChg>
        <pc:spChg chg="mod">
          <ac:chgData name="murakami nobuyasu" userId="b4c02acd9f3b5203" providerId="LiveId" clId="{3C04B711-5220-4B11-9224-944C235A1B5F}" dt="2022-06-07T15:24:11.634" v="1132" actId="2711"/>
          <ac:spMkLst>
            <pc:docMk/>
            <pc:sldMk cId="1088070006" sldId="309"/>
            <ac:spMk id="11" creationId="{00000000-0000-0000-0000-000000000000}"/>
          </ac:spMkLst>
        </pc:spChg>
      </pc:sldChg>
      <pc:sldChg chg="modSp mod">
        <pc:chgData name="murakami nobuyasu" userId="b4c02acd9f3b5203" providerId="LiveId" clId="{3C04B711-5220-4B11-9224-944C235A1B5F}" dt="2022-06-07T15:26:40.536" v="1143" actId="208"/>
        <pc:sldMkLst>
          <pc:docMk/>
          <pc:sldMk cId="3277057952" sldId="310"/>
        </pc:sldMkLst>
        <pc:spChg chg="mod">
          <ac:chgData name="murakami nobuyasu" userId="b4c02acd9f3b5203" providerId="LiveId" clId="{3C04B711-5220-4B11-9224-944C235A1B5F}" dt="2022-06-07T15:24:21.262" v="1133" actId="2711"/>
          <ac:spMkLst>
            <pc:docMk/>
            <pc:sldMk cId="3277057952" sldId="310"/>
            <ac:spMk id="2" creationId="{5DC9A7D1-2A90-9153-D952-A1266AD52158}"/>
          </ac:spMkLst>
        </pc:spChg>
        <pc:spChg chg="mod">
          <ac:chgData name="murakami nobuyasu" userId="b4c02acd9f3b5203" providerId="LiveId" clId="{3C04B711-5220-4B11-9224-944C235A1B5F}" dt="2022-06-07T15:25:29.947" v="1136" actId="1076"/>
          <ac:spMkLst>
            <pc:docMk/>
            <pc:sldMk cId="3277057952" sldId="310"/>
            <ac:spMk id="3" creationId="{00000000-0000-0000-0000-000000000000}"/>
          </ac:spMkLst>
        </pc:spChg>
        <pc:spChg chg="mod">
          <ac:chgData name="murakami nobuyasu" userId="b4c02acd9f3b5203" providerId="LiveId" clId="{3C04B711-5220-4B11-9224-944C235A1B5F}" dt="2022-06-07T15:26:40.536" v="1143" actId="208"/>
          <ac:spMkLst>
            <pc:docMk/>
            <pc:sldMk cId="3277057952" sldId="310"/>
            <ac:spMk id="5" creationId="{00000000-0000-0000-0000-000000000000}"/>
          </ac:spMkLst>
        </pc:spChg>
      </pc:sldChg>
      <pc:sldChg chg="addSp delSp modSp mod">
        <pc:chgData name="murakami nobuyasu" userId="b4c02acd9f3b5203" providerId="LiveId" clId="{3C04B711-5220-4B11-9224-944C235A1B5F}" dt="2022-06-07T14:41:54.847" v="617" actId="2711"/>
        <pc:sldMkLst>
          <pc:docMk/>
          <pc:sldMk cId="4028998009" sldId="315"/>
        </pc:sldMkLst>
        <pc:spChg chg="mod">
          <ac:chgData name="murakami nobuyasu" userId="b4c02acd9f3b5203" providerId="LiveId" clId="{3C04B711-5220-4B11-9224-944C235A1B5F}" dt="2022-06-07T14:33:06.978" v="549" actId="2711"/>
          <ac:spMkLst>
            <pc:docMk/>
            <pc:sldMk cId="4028998009" sldId="315"/>
            <ac:spMk id="4" creationId="{F3AB0D79-E5BD-E334-25F7-25460CF63F2F}"/>
          </ac:spMkLst>
        </pc:spChg>
        <pc:spChg chg="mod topLvl">
          <ac:chgData name="murakami nobuyasu" userId="b4c02acd9f3b5203" providerId="LiveId" clId="{3C04B711-5220-4B11-9224-944C235A1B5F}" dt="2022-06-07T14:39:04.456" v="591" actId="165"/>
          <ac:spMkLst>
            <pc:docMk/>
            <pc:sldMk cId="4028998009" sldId="315"/>
            <ac:spMk id="7" creationId="{25B4292D-0727-3C0B-956D-C9C9E449FB78}"/>
          </ac:spMkLst>
        </pc:spChg>
        <pc:spChg chg="mod ord topLvl">
          <ac:chgData name="murakami nobuyasu" userId="b4c02acd9f3b5203" providerId="LiveId" clId="{3C04B711-5220-4B11-9224-944C235A1B5F}" dt="2022-06-07T14:41:54.847" v="617" actId="2711"/>
          <ac:spMkLst>
            <pc:docMk/>
            <pc:sldMk cId="4028998009" sldId="315"/>
            <ac:spMk id="8" creationId="{928CDC49-4A8D-DC20-6312-A7B06D1E3612}"/>
          </ac:spMkLst>
        </pc:spChg>
        <pc:spChg chg="mod topLvl">
          <ac:chgData name="murakami nobuyasu" userId="b4c02acd9f3b5203" providerId="LiveId" clId="{3C04B711-5220-4B11-9224-944C235A1B5F}" dt="2022-06-07T14:39:04.456" v="591" actId="165"/>
          <ac:spMkLst>
            <pc:docMk/>
            <pc:sldMk cId="4028998009" sldId="315"/>
            <ac:spMk id="9" creationId="{E833D74B-39C7-C805-0CB0-A356CE9F47DA}"/>
          </ac:spMkLst>
        </pc:spChg>
        <pc:spChg chg="add del mod topLvl">
          <ac:chgData name="murakami nobuyasu" userId="b4c02acd9f3b5203" providerId="LiveId" clId="{3C04B711-5220-4B11-9224-944C235A1B5F}" dt="2022-06-07T14:41:22.554" v="612" actId="478"/>
          <ac:spMkLst>
            <pc:docMk/>
            <pc:sldMk cId="4028998009" sldId="315"/>
            <ac:spMk id="12" creationId="{1E57875D-6F1C-81A1-08CB-A6189563E922}"/>
          </ac:spMkLst>
        </pc:spChg>
        <pc:spChg chg="mod topLvl">
          <ac:chgData name="murakami nobuyasu" userId="b4c02acd9f3b5203" providerId="LiveId" clId="{3C04B711-5220-4B11-9224-944C235A1B5F}" dt="2022-06-07T14:39:04.456" v="591" actId="165"/>
          <ac:spMkLst>
            <pc:docMk/>
            <pc:sldMk cId="4028998009" sldId="315"/>
            <ac:spMk id="13" creationId="{7426AE39-15AD-1EF7-027F-8BAC091B1615}"/>
          </ac:spMkLst>
        </pc:spChg>
        <pc:spChg chg="mod topLvl">
          <ac:chgData name="murakami nobuyasu" userId="b4c02acd9f3b5203" providerId="LiveId" clId="{3C04B711-5220-4B11-9224-944C235A1B5F}" dt="2022-06-07T14:39:04.456" v="591" actId="165"/>
          <ac:spMkLst>
            <pc:docMk/>
            <pc:sldMk cId="4028998009" sldId="315"/>
            <ac:spMk id="14" creationId="{F6C7F651-1A64-A5F3-B139-0675A90A9510}"/>
          </ac:spMkLst>
        </pc:spChg>
        <pc:spChg chg="mod topLvl">
          <ac:chgData name="murakami nobuyasu" userId="b4c02acd9f3b5203" providerId="LiveId" clId="{3C04B711-5220-4B11-9224-944C235A1B5F}" dt="2022-06-07T14:39:04.456" v="591" actId="165"/>
          <ac:spMkLst>
            <pc:docMk/>
            <pc:sldMk cId="4028998009" sldId="315"/>
            <ac:spMk id="17" creationId="{9A80D17E-2650-A7B0-54FE-865A039EDCBC}"/>
          </ac:spMkLst>
        </pc:spChg>
        <pc:spChg chg="mod topLvl">
          <ac:chgData name="murakami nobuyasu" userId="b4c02acd9f3b5203" providerId="LiveId" clId="{3C04B711-5220-4B11-9224-944C235A1B5F}" dt="2022-06-07T14:39:04.456" v="591" actId="165"/>
          <ac:spMkLst>
            <pc:docMk/>
            <pc:sldMk cId="4028998009" sldId="315"/>
            <ac:spMk id="19" creationId="{18727310-0207-0D4B-2151-330272AF4517}"/>
          </ac:spMkLst>
        </pc:spChg>
        <pc:spChg chg="mod topLvl">
          <ac:chgData name="murakami nobuyasu" userId="b4c02acd9f3b5203" providerId="LiveId" clId="{3C04B711-5220-4B11-9224-944C235A1B5F}" dt="2022-06-07T14:39:04.456" v="591" actId="165"/>
          <ac:spMkLst>
            <pc:docMk/>
            <pc:sldMk cId="4028998009" sldId="315"/>
            <ac:spMk id="20" creationId="{F7F4C0D6-E517-D82F-29DD-BF94F0584790}"/>
          </ac:spMkLst>
        </pc:spChg>
        <pc:spChg chg="mod topLvl">
          <ac:chgData name="murakami nobuyasu" userId="b4c02acd9f3b5203" providerId="LiveId" clId="{3C04B711-5220-4B11-9224-944C235A1B5F}" dt="2022-06-07T14:39:04.456" v="591" actId="165"/>
          <ac:spMkLst>
            <pc:docMk/>
            <pc:sldMk cId="4028998009" sldId="315"/>
            <ac:spMk id="25" creationId="{1EA176B4-9455-EC95-AC07-7C6CE4506486}"/>
          </ac:spMkLst>
        </pc:spChg>
        <pc:spChg chg="mod topLvl">
          <ac:chgData name="murakami nobuyasu" userId="b4c02acd9f3b5203" providerId="LiveId" clId="{3C04B711-5220-4B11-9224-944C235A1B5F}" dt="2022-06-07T14:39:04.456" v="591" actId="165"/>
          <ac:spMkLst>
            <pc:docMk/>
            <pc:sldMk cId="4028998009" sldId="315"/>
            <ac:spMk id="26" creationId="{3614F5EA-3D62-C444-EC79-B99AC7A40911}"/>
          </ac:spMkLst>
        </pc:spChg>
        <pc:spChg chg="mod">
          <ac:chgData name="murakami nobuyasu" userId="b4c02acd9f3b5203" providerId="LiveId" clId="{3C04B711-5220-4B11-9224-944C235A1B5F}" dt="2022-06-07T14:41:05.140" v="608"/>
          <ac:spMkLst>
            <pc:docMk/>
            <pc:sldMk cId="4028998009" sldId="315"/>
            <ac:spMk id="29" creationId="{2DFFB8AD-2738-6451-0BA5-B1DF0B6890FE}"/>
          </ac:spMkLst>
        </pc:spChg>
        <pc:spChg chg="mod topLvl">
          <ac:chgData name="murakami nobuyasu" userId="b4c02acd9f3b5203" providerId="LiveId" clId="{3C04B711-5220-4B11-9224-944C235A1B5F}" dt="2022-06-07T14:39:04.456" v="591" actId="165"/>
          <ac:spMkLst>
            <pc:docMk/>
            <pc:sldMk cId="4028998009" sldId="315"/>
            <ac:spMk id="31" creationId="{3FDB6A7D-978E-220E-6499-A599C60C6FBD}"/>
          </ac:spMkLst>
        </pc:spChg>
        <pc:spChg chg="mod topLvl">
          <ac:chgData name="murakami nobuyasu" userId="b4c02acd9f3b5203" providerId="LiveId" clId="{3C04B711-5220-4B11-9224-944C235A1B5F}" dt="2022-06-07T14:39:04.456" v="591" actId="165"/>
          <ac:spMkLst>
            <pc:docMk/>
            <pc:sldMk cId="4028998009" sldId="315"/>
            <ac:spMk id="32" creationId="{3330E595-DFA9-CBA6-0628-04526D6425E2}"/>
          </ac:spMkLst>
        </pc:spChg>
        <pc:spChg chg="mod topLvl">
          <ac:chgData name="murakami nobuyasu" userId="b4c02acd9f3b5203" providerId="LiveId" clId="{3C04B711-5220-4B11-9224-944C235A1B5F}" dt="2022-06-07T14:39:04.456" v="591" actId="165"/>
          <ac:spMkLst>
            <pc:docMk/>
            <pc:sldMk cId="4028998009" sldId="315"/>
            <ac:spMk id="34" creationId="{B115F707-8572-0FAF-85F0-F47B5D33A4A7}"/>
          </ac:spMkLst>
        </pc:spChg>
        <pc:spChg chg="mod">
          <ac:chgData name="murakami nobuyasu" userId="b4c02acd9f3b5203" providerId="LiveId" clId="{3C04B711-5220-4B11-9224-944C235A1B5F}" dt="2022-06-07T14:39:05.148" v="592" actId="2711"/>
          <ac:spMkLst>
            <pc:docMk/>
            <pc:sldMk cId="4028998009" sldId="315"/>
            <ac:spMk id="51" creationId="{311D34DE-6A0E-4C2E-B58B-97B6207C7D26}"/>
          </ac:spMkLst>
        </pc:spChg>
        <pc:grpChg chg="add del mod">
          <ac:chgData name="murakami nobuyasu" userId="b4c02acd9f3b5203" providerId="LiveId" clId="{3C04B711-5220-4B11-9224-944C235A1B5F}" dt="2022-06-07T14:39:04.456" v="591" actId="165"/>
          <ac:grpSpMkLst>
            <pc:docMk/>
            <pc:sldMk cId="4028998009" sldId="315"/>
            <ac:grpSpMk id="5" creationId="{30701368-FC71-CCBA-7CAB-8EACFD3BA79D}"/>
          </ac:grpSpMkLst>
        </pc:grpChg>
        <pc:grpChg chg="add del mod topLvl">
          <ac:chgData name="murakami nobuyasu" userId="b4c02acd9f3b5203" providerId="LiveId" clId="{3C04B711-5220-4B11-9224-944C235A1B5F}" dt="2022-06-07T14:39:04.456" v="591" actId="165"/>
          <ac:grpSpMkLst>
            <pc:docMk/>
            <pc:sldMk cId="4028998009" sldId="315"/>
            <ac:grpSpMk id="6" creationId="{0306C69B-04C4-EDCF-A749-5386DDCCEF8D}"/>
          </ac:grpSpMkLst>
        </pc:grpChg>
        <pc:grpChg chg="add del mod topLvl">
          <ac:chgData name="murakami nobuyasu" userId="b4c02acd9f3b5203" providerId="LiveId" clId="{3C04B711-5220-4B11-9224-944C235A1B5F}" dt="2022-06-07T14:39:04.456" v="591" actId="165"/>
          <ac:grpSpMkLst>
            <pc:docMk/>
            <pc:sldMk cId="4028998009" sldId="315"/>
            <ac:grpSpMk id="10" creationId="{9C26B724-95D3-A2A4-20EC-35468EA1A432}"/>
          </ac:grpSpMkLst>
        </pc:grpChg>
        <pc:grpChg chg="add mod ord">
          <ac:chgData name="murakami nobuyasu" userId="b4c02acd9f3b5203" providerId="LiveId" clId="{3C04B711-5220-4B11-9224-944C235A1B5F}" dt="2022-06-07T14:41:47.835" v="616" actId="1076"/>
          <ac:grpSpMkLst>
            <pc:docMk/>
            <pc:sldMk cId="4028998009" sldId="315"/>
            <ac:grpSpMk id="27" creationId="{4CE10A98-7AB3-4B24-4DC1-6AFEE5DF842C}"/>
          </ac:grpSpMkLst>
        </pc:grpChg>
        <pc:picChg chg="del mod topLvl">
          <ac:chgData name="murakami nobuyasu" userId="b4c02acd9f3b5203" providerId="LiveId" clId="{3C04B711-5220-4B11-9224-944C235A1B5F}" dt="2022-06-07T14:41:19.390" v="611" actId="478"/>
          <ac:picMkLst>
            <pc:docMk/>
            <pc:sldMk cId="4028998009" sldId="315"/>
            <ac:picMk id="11" creationId="{54EEFC2F-3733-A9BC-EC4F-8BA1AEF6F951}"/>
          </ac:picMkLst>
        </pc:picChg>
        <pc:picChg chg="mod">
          <ac:chgData name="murakami nobuyasu" userId="b4c02acd9f3b5203" providerId="LiveId" clId="{3C04B711-5220-4B11-9224-944C235A1B5F}" dt="2022-06-07T14:41:05.140" v="608"/>
          <ac:picMkLst>
            <pc:docMk/>
            <pc:sldMk cId="4028998009" sldId="315"/>
            <ac:picMk id="28" creationId="{61EF111B-8CDD-FAD5-160D-5E50C59DF382}"/>
          </ac:picMkLst>
        </pc:picChg>
        <pc:picChg chg="mod topLvl">
          <ac:chgData name="murakami nobuyasu" userId="b4c02acd9f3b5203" providerId="LiveId" clId="{3C04B711-5220-4B11-9224-944C235A1B5F}" dt="2022-06-07T14:39:04.456" v="591" actId="165"/>
          <ac:picMkLst>
            <pc:docMk/>
            <pc:sldMk cId="4028998009" sldId="315"/>
            <ac:picMk id="44" creationId="{5DAEDFB1-7059-29BE-DF08-A54EB01F6AC7}"/>
          </ac:picMkLst>
        </pc:picChg>
      </pc:sldChg>
      <pc:sldChg chg="addSp delSp modSp del mod ord">
        <pc:chgData name="murakami nobuyasu" userId="b4c02acd9f3b5203" providerId="LiveId" clId="{3C04B711-5220-4B11-9224-944C235A1B5F}" dt="2022-06-07T16:10:51.976" v="1607" actId="2696"/>
        <pc:sldMkLst>
          <pc:docMk/>
          <pc:sldMk cId="475827872" sldId="316"/>
        </pc:sldMkLst>
        <pc:spChg chg="mod">
          <ac:chgData name="murakami nobuyasu" userId="b4c02acd9f3b5203" providerId="LiveId" clId="{3C04B711-5220-4B11-9224-944C235A1B5F}" dt="2022-06-07T15:27:02.924" v="1144" actId="2711"/>
          <ac:spMkLst>
            <pc:docMk/>
            <pc:sldMk cId="475827872" sldId="316"/>
            <ac:spMk id="2" creationId="{5DC9A7D1-2A90-9153-D952-A1266AD52158}"/>
          </ac:spMkLst>
        </pc:spChg>
        <pc:picChg chg="add del mod">
          <ac:chgData name="murakami nobuyasu" userId="b4c02acd9f3b5203" providerId="LiveId" clId="{3C04B711-5220-4B11-9224-944C235A1B5F}" dt="2022-06-07T16:02:47.109" v="1489" actId="478"/>
          <ac:picMkLst>
            <pc:docMk/>
            <pc:sldMk cId="475827872" sldId="316"/>
            <ac:picMk id="27" creationId="{0E8D1362-69B0-043E-E263-8DBC617DFBAE}"/>
          </ac:picMkLst>
        </pc:picChg>
      </pc:sldChg>
      <pc:sldChg chg="modSp mod">
        <pc:chgData name="murakami nobuyasu" userId="b4c02acd9f3b5203" providerId="LiveId" clId="{3C04B711-5220-4B11-9224-944C235A1B5F}" dt="2022-06-07T15:33:38.390" v="1151" actId="1076"/>
        <pc:sldMkLst>
          <pc:docMk/>
          <pc:sldMk cId="1345335596" sldId="317"/>
        </pc:sldMkLst>
        <pc:spChg chg="mod">
          <ac:chgData name="murakami nobuyasu" userId="b4c02acd9f3b5203" providerId="LiveId" clId="{3C04B711-5220-4B11-9224-944C235A1B5F}" dt="2022-06-07T15:33:22.615" v="1149" actId="2711"/>
          <ac:spMkLst>
            <pc:docMk/>
            <pc:sldMk cId="1345335596" sldId="317"/>
            <ac:spMk id="2" creationId="{5DC9A7D1-2A90-9153-D952-A1266AD52158}"/>
          </ac:spMkLst>
        </pc:spChg>
        <pc:picChg chg="mod">
          <ac:chgData name="murakami nobuyasu" userId="b4c02acd9f3b5203" providerId="LiveId" clId="{3C04B711-5220-4B11-9224-944C235A1B5F}" dt="2022-06-07T15:33:38.390" v="1151" actId="1076"/>
          <ac:picMkLst>
            <pc:docMk/>
            <pc:sldMk cId="1345335596" sldId="317"/>
            <ac:picMk id="10" creationId="{00000000-0000-0000-0000-000000000000}"/>
          </ac:picMkLst>
        </pc:picChg>
      </pc:sldChg>
      <pc:sldChg chg="addSp delSp modSp del mod ord">
        <pc:chgData name="murakami nobuyasu" userId="b4c02acd9f3b5203" providerId="LiveId" clId="{3C04B711-5220-4B11-9224-944C235A1B5F}" dt="2022-06-07T16:10:38.416" v="1605" actId="2696"/>
        <pc:sldMkLst>
          <pc:docMk/>
          <pc:sldMk cId="1030251531" sldId="318"/>
        </pc:sldMkLst>
        <pc:spChg chg="mod topLvl">
          <ac:chgData name="murakami nobuyasu" userId="b4c02acd9f3b5203" providerId="LiveId" clId="{3C04B711-5220-4B11-9224-944C235A1B5F}" dt="2022-06-07T14:13:54.706" v="289" actId="165"/>
          <ac:spMkLst>
            <pc:docMk/>
            <pc:sldMk cId="1030251531" sldId="318"/>
            <ac:spMk id="4" creationId="{00000000-0000-0000-0000-000000000000}"/>
          </ac:spMkLst>
        </pc:spChg>
        <pc:spChg chg="mod topLvl">
          <ac:chgData name="murakami nobuyasu" userId="b4c02acd9f3b5203" providerId="LiveId" clId="{3C04B711-5220-4B11-9224-944C235A1B5F}" dt="2022-06-07T14:13:54.706" v="289" actId="165"/>
          <ac:spMkLst>
            <pc:docMk/>
            <pc:sldMk cId="1030251531" sldId="318"/>
            <ac:spMk id="6" creationId="{00000000-0000-0000-0000-000000000000}"/>
          </ac:spMkLst>
        </pc:spChg>
        <pc:spChg chg="mod topLvl">
          <ac:chgData name="murakami nobuyasu" userId="b4c02acd9f3b5203" providerId="LiveId" clId="{3C04B711-5220-4B11-9224-944C235A1B5F}" dt="2022-06-07T14:13:54.706" v="289" actId="165"/>
          <ac:spMkLst>
            <pc:docMk/>
            <pc:sldMk cId="1030251531" sldId="318"/>
            <ac:spMk id="7" creationId="{00000000-0000-0000-0000-000000000000}"/>
          </ac:spMkLst>
        </pc:spChg>
        <pc:spChg chg="mod topLvl">
          <ac:chgData name="murakami nobuyasu" userId="b4c02acd9f3b5203" providerId="LiveId" clId="{3C04B711-5220-4B11-9224-944C235A1B5F}" dt="2022-06-07T14:13:54.706" v="289" actId="165"/>
          <ac:spMkLst>
            <pc:docMk/>
            <pc:sldMk cId="1030251531" sldId="318"/>
            <ac:spMk id="8" creationId="{00000000-0000-0000-0000-000000000000}"/>
          </ac:spMkLst>
        </pc:spChg>
        <pc:spChg chg="mod topLvl">
          <ac:chgData name="murakami nobuyasu" userId="b4c02acd9f3b5203" providerId="LiveId" clId="{3C04B711-5220-4B11-9224-944C235A1B5F}" dt="2022-06-07T14:13:54.706" v="289" actId="165"/>
          <ac:spMkLst>
            <pc:docMk/>
            <pc:sldMk cId="1030251531" sldId="318"/>
            <ac:spMk id="9" creationId="{00000000-0000-0000-0000-000000000000}"/>
          </ac:spMkLst>
        </pc:spChg>
        <pc:spChg chg="mod">
          <ac:chgData name="murakami nobuyasu" userId="b4c02acd9f3b5203" providerId="LiveId" clId="{3C04B711-5220-4B11-9224-944C235A1B5F}" dt="2022-06-07T14:05:59.675" v="243" actId="2711"/>
          <ac:spMkLst>
            <pc:docMk/>
            <pc:sldMk cId="1030251531" sldId="318"/>
            <ac:spMk id="11" creationId="{D0AF8CF3-03D7-C093-C2FD-3B02269A39E6}"/>
          </ac:spMkLst>
        </pc:spChg>
        <pc:grpChg chg="add del mod">
          <ac:chgData name="murakami nobuyasu" userId="b4c02acd9f3b5203" providerId="LiveId" clId="{3C04B711-5220-4B11-9224-944C235A1B5F}" dt="2022-06-07T14:13:54.706" v="289" actId="165"/>
          <ac:grpSpMkLst>
            <pc:docMk/>
            <pc:sldMk cId="1030251531" sldId="318"/>
            <ac:grpSpMk id="10" creationId="{00000000-0000-0000-0000-000000000000}"/>
          </ac:grpSpMkLst>
        </pc:grpChg>
      </pc:sldChg>
      <pc:sldChg chg="addSp modSp mod ord">
        <pc:chgData name="murakami nobuyasu" userId="b4c02acd9f3b5203" providerId="LiveId" clId="{3C04B711-5220-4B11-9224-944C235A1B5F}" dt="2022-06-07T14:31:20.665" v="542"/>
        <pc:sldMkLst>
          <pc:docMk/>
          <pc:sldMk cId="2168108460" sldId="319"/>
        </pc:sldMkLst>
        <pc:spChg chg="mod">
          <ac:chgData name="murakami nobuyasu" userId="b4c02acd9f3b5203" providerId="LiveId" clId="{3C04B711-5220-4B11-9224-944C235A1B5F}" dt="2022-06-07T14:20:52.956" v="344" actId="2711"/>
          <ac:spMkLst>
            <pc:docMk/>
            <pc:sldMk cId="2168108460" sldId="319"/>
            <ac:spMk id="3" creationId="{FE8A0546-4B5C-4E73-98D7-56E05D7D9741}"/>
          </ac:spMkLst>
        </pc:spChg>
        <pc:spChg chg="mod">
          <ac:chgData name="murakami nobuyasu" userId="b4c02acd9f3b5203" providerId="LiveId" clId="{3C04B711-5220-4B11-9224-944C235A1B5F}" dt="2022-06-07T14:31:09.757" v="540" actId="14861"/>
          <ac:spMkLst>
            <pc:docMk/>
            <pc:sldMk cId="2168108460" sldId="319"/>
            <ac:spMk id="4" creationId="{B626A0BB-4400-4037-B745-6D6E809E3853}"/>
          </ac:spMkLst>
        </pc:spChg>
        <pc:spChg chg="mod">
          <ac:chgData name="murakami nobuyasu" userId="b4c02acd9f3b5203" providerId="LiveId" clId="{3C04B711-5220-4B11-9224-944C235A1B5F}" dt="2022-06-07T14:29:16.109" v="464" actId="1037"/>
          <ac:spMkLst>
            <pc:docMk/>
            <pc:sldMk cId="2168108460" sldId="319"/>
            <ac:spMk id="5" creationId="{4ACEC45E-E17B-42AF-ADDF-9856B5580152}"/>
          </ac:spMkLst>
        </pc:spChg>
        <pc:spChg chg="add mod ord">
          <ac:chgData name="murakami nobuyasu" userId="b4c02acd9f3b5203" providerId="LiveId" clId="{3C04B711-5220-4B11-9224-944C235A1B5F}" dt="2022-06-07T14:30:36.448" v="537" actId="208"/>
          <ac:spMkLst>
            <pc:docMk/>
            <pc:sldMk cId="2168108460" sldId="319"/>
            <ac:spMk id="6" creationId="{EBD31619-C1AC-DECD-0418-CA456F0BFE07}"/>
          </ac:spMkLst>
        </pc:spChg>
        <pc:spChg chg="mod">
          <ac:chgData name="murakami nobuyasu" userId="b4c02acd9f3b5203" providerId="LiveId" clId="{3C04B711-5220-4B11-9224-944C235A1B5F}" dt="2022-06-07T14:29:04.127" v="462" actId="208"/>
          <ac:spMkLst>
            <pc:docMk/>
            <pc:sldMk cId="2168108460" sldId="319"/>
            <ac:spMk id="15" creationId="{A2CECE77-8CE8-4513-A2D5-DEA0C1294700}"/>
          </ac:spMkLst>
        </pc:spChg>
        <pc:spChg chg="mod">
          <ac:chgData name="murakami nobuyasu" userId="b4c02acd9f3b5203" providerId="LiveId" clId="{3C04B711-5220-4B11-9224-944C235A1B5F}" dt="2022-06-07T14:29:04.127" v="462" actId="208"/>
          <ac:spMkLst>
            <pc:docMk/>
            <pc:sldMk cId="2168108460" sldId="319"/>
            <ac:spMk id="16" creationId="{FFB22D4C-C992-458D-9440-4FC5C1B442F3}"/>
          </ac:spMkLst>
        </pc:spChg>
        <pc:spChg chg="mod">
          <ac:chgData name="murakami nobuyasu" userId="b4c02acd9f3b5203" providerId="LiveId" clId="{3C04B711-5220-4B11-9224-944C235A1B5F}" dt="2022-06-07T14:21:00.936" v="345" actId="2711"/>
          <ac:spMkLst>
            <pc:docMk/>
            <pc:sldMk cId="2168108460" sldId="319"/>
            <ac:spMk id="18" creationId="{5F759F48-1B4B-4EFD-8AD7-7D449705482D}"/>
          </ac:spMkLst>
        </pc:spChg>
        <pc:spChg chg="mod">
          <ac:chgData name="murakami nobuyasu" userId="b4c02acd9f3b5203" providerId="LiveId" clId="{3C04B711-5220-4B11-9224-944C235A1B5F}" dt="2022-06-07T14:28:29.112" v="457" actId="404"/>
          <ac:spMkLst>
            <pc:docMk/>
            <pc:sldMk cId="2168108460" sldId="319"/>
            <ac:spMk id="19" creationId="{9012C168-21DF-4476-BB13-86398EBBF0E1}"/>
          </ac:spMkLst>
        </pc:spChg>
        <pc:spChg chg="mod">
          <ac:chgData name="murakami nobuyasu" userId="b4c02acd9f3b5203" providerId="LiveId" clId="{3C04B711-5220-4B11-9224-944C235A1B5F}" dt="2022-06-07T14:20:44.411" v="343" actId="2711"/>
          <ac:spMkLst>
            <pc:docMk/>
            <pc:sldMk cId="2168108460" sldId="319"/>
            <ac:spMk id="20" creationId="{D0AF8CF3-03D7-C093-C2FD-3B02269A39E6}"/>
          </ac:spMkLst>
        </pc:spChg>
        <pc:grpChg chg="mod">
          <ac:chgData name="murakami nobuyasu" userId="b4c02acd9f3b5203" providerId="LiveId" clId="{3C04B711-5220-4B11-9224-944C235A1B5F}" dt="2022-06-07T14:27:31.913" v="440" actId="1076"/>
          <ac:grpSpMkLst>
            <pc:docMk/>
            <pc:sldMk cId="2168108460" sldId="319"/>
            <ac:grpSpMk id="12" creationId="{A9B2AEC4-A5B2-4801-8908-E3B382EC85F8}"/>
          </ac:grpSpMkLst>
        </pc:grpChg>
        <pc:grpChg chg="mod">
          <ac:chgData name="murakami nobuyasu" userId="b4c02acd9f3b5203" providerId="LiveId" clId="{3C04B711-5220-4B11-9224-944C235A1B5F}" dt="2022-06-07T14:28:56.369" v="461" actId="1076"/>
          <ac:grpSpMkLst>
            <pc:docMk/>
            <pc:sldMk cId="2168108460" sldId="319"/>
            <ac:grpSpMk id="14" creationId="{42995CE4-EB89-4D80-8679-D277DD8FAFDD}"/>
          </ac:grpSpMkLst>
        </pc:grpChg>
        <pc:grpChg chg="mod">
          <ac:chgData name="murakami nobuyasu" userId="b4c02acd9f3b5203" providerId="LiveId" clId="{3C04B711-5220-4B11-9224-944C235A1B5F}" dt="2022-06-07T14:29:28.568" v="466" actId="1035"/>
          <ac:grpSpMkLst>
            <pc:docMk/>
            <pc:sldMk cId="2168108460" sldId="319"/>
            <ac:grpSpMk id="17" creationId="{765CB0C7-6B4A-428A-A32F-59B37F589022}"/>
          </ac:grpSpMkLst>
        </pc:grpChg>
      </pc:sldChg>
      <pc:sldChg chg="modSp mod">
        <pc:chgData name="murakami nobuyasu" userId="b4c02acd9f3b5203" providerId="LiveId" clId="{3C04B711-5220-4B11-9224-944C235A1B5F}" dt="2022-06-07T15:36:16.116" v="1155" actId="2711"/>
        <pc:sldMkLst>
          <pc:docMk/>
          <pc:sldMk cId="3241657028" sldId="320"/>
        </pc:sldMkLst>
        <pc:spChg chg="mod">
          <ac:chgData name="murakami nobuyasu" userId="b4c02acd9f3b5203" providerId="LiveId" clId="{3C04B711-5220-4B11-9224-944C235A1B5F}" dt="2022-06-07T15:36:16.116" v="1155" actId="2711"/>
          <ac:spMkLst>
            <pc:docMk/>
            <pc:sldMk cId="3241657028" sldId="320"/>
            <ac:spMk id="13" creationId="{66B684B9-E71D-F736-E408-ED96F2C9D271}"/>
          </ac:spMkLst>
        </pc:spChg>
      </pc:sldChg>
      <pc:sldChg chg="addSp modSp mod">
        <pc:chgData name="murakami nobuyasu" userId="b4c02acd9f3b5203" providerId="LiveId" clId="{3C04B711-5220-4B11-9224-944C235A1B5F}" dt="2022-06-07T15:03:06.994" v="861" actId="1038"/>
        <pc:sldMkLst>
          <pc:docMk/>
          <pc:sldMk cId="577270144" sldId="322"/>
        </pc:sldMkLst>
        <pc:spChg chg="mod">
          <ac:chgData name="murakami nobuyasu" userId="b4c02acd9f3b5203" providerId="LiveId" clId="{3C04B711-5220-4B11-9224-944C235A1B5F}" dt="2022-06-07T15:01:43.863" v="819" actId="20577"/>
          <ac:spMkLst>
            <pc:docMk/>
            <pc:sldMk cId="577270144" sldId="322"/>
            <ac:spMk id="3" creationId="{00000000-0000-0000-0000-000000000000}"/>
          </ac:spMkLst>
        </pc:spChg>
        <pc:spChg chg="add mod ord">
          <ac:chgData name="murakami nobuyasu" userId="b4c02acd9f3b5203" providerId="LiveId" clId="{3C04B711-5220-4B11-9224-944C235A1B5F}" dt="2022-06-07T15:03:06.994" v="861" actId="1038"/>
          <ac:spMkLst>
            <pc:docMk/>
            <pc:sldMk cId="577270144" sldId="322"/>
            <ac:spMk id="4" creationId="{ED743C64-0C41-49C5-05E0-39630C332681}"/>
          </ac:spMkLst>
        </pc:spChg>
        <pc:spChg chg="mod">
          <ac:chgData name="murakami nobuyasu" userId="b4c02acd9f3b5203" providerId="LiveId" clId="{3C04B711-5220-4B11-9224-944C235A1B5F}" dt="2022-06-07T15:03:06.994" v="861" actId="1038"/>
          <ac:spMkLst>
            <pc:docMk/>
            <pc:sldMk cId="577270144" sldId="322"/>
            <ac:spMk id="42" creationId="{00000000-0000-0000-0000-000000000000}"/>
          </ac:spMkLst>
        </pc:spChg>
        <pc:spChg chg="mod">
          <ac:chgData name="murakami nobuyasu" userId="b4c02acd9f3b5203" providerId="LiveId" clId="{3C04B711-5220-4B11-9224-944C235A1B5F}" dt="2022-06-07T15:01:56.297" v="820" actId="14100"/>
          <ac:spMkLst>
            <pc:docMk/>
            <pc:sldMk cId="577270144" sldId="322"/>
            <ac:spMk id="46" creationId="{00000000-0000-0000-0000-000000000000}"/>
          </ac:spMkLst>
        </pc:spChg>
        <pc:spChg chg="mod">
          <ac:chgData name="murakami nobuyasu" userId="b4c02acd9f3b5203" providerId="LiveId" clId="{3C04B711-5220-4B11-9224-944C235A1B5F}" dt="2022-06-07T14:56:28.308" v="743" actId="113"/>
          <ac:spMkLst>
            <pc:docMk/>
            <pc:sldMk cId="577270144" sldId="322"/>
            <ac:spMk id="49" creationId="{D0AF8CF3-03D7-C093-C2FD-3B02269A39E6}"/>
          </ac:spMkLst>
        </pc:spChg>
        <pc:spChg chg="mod">
          <ac:chgData name="murakami nobuyasu" userId="b4c02acd9f3b5203" providerId="LiveId" clId="{3C04B711-5220-4B11-9224-944C235A1B5F}" dt="2022-06-07T14:57:44.123" v="755" actId="20577"/>
          <ac:spMkLst>
            <pc:docMk/>
            <pc:sldMk cId="577270144" sldId="322"/>
            <ac:spMk id="51" creationId="{00000000-0000-0000-0000-000000000000}"/>
          </ac:spMkLst>
        </pc:spChg>
      </pc:sldChg>
      <pc:sldChg chg="del ord">
        <pc:chgData name="murakami nobuyasu" userId="b4c02acd9f3b5203" providerId="LiveId" clId="{3C04B711-5220-4B11-9224-944C235A1B5F}" dt="2022-06-07T16:10:35.440" v="1604" actId="2696"/>
        <pc:sldMkLst>
          <pc:docMk/>
          <pc:sldMk cId="2932384484" sldId="324"/>
        </pc:sldMkLst>
      </pc:sldChg>
      <pc:sldChg chg="del">
        <pc:chgData name="murakami nobuyasu" userId="b4c02acd9f3b5203" providerId="LiveId" clId="{3C04B711-5220-4B11-9224-944C235A1B5F}" dt="2022-06-07T16:10:32.821" v="1603" actId="2696"/>
        <pc:sldMkLst>
          <pc:docMk/>
          <pc:sldMk cId="3062230586" sldId="325"/>
        </pc:sldMkLst>
      </pc:sldChg>
      <pc:sldChg chg="addSp delSp modSp add mod">
        <pc:chgData name="murakami nobuyasu" userId="b4c02acd9f3b5203" providerId="LiveId" clId="{3C04B711-5220-4B11-9224-944C235A1B5F}" dt="2022-06-07T14:13:40.038" v="273" actId="931"/>
        <pc:sldMkLst>
          <pc:docMk/>
          <pc:sldMk cId="2106319893" sldId="326"/>
        </pc:sldMkLst>
        <pc:spChg chg="mod">
          <ac:chgData name="murakami nobuyasu" userId="b4c02acd9f3b5203" providerId="LiveId" clId="{3C04B711-5220-4B11-9224-944C235A1B5F}" dt="2022-06-07T14:02:20.236" v="106" actId="1036"/>
          <ac:spMkLst>
            <pc:docMk/>
            <pc:sldMk cId="2106319893" sldId="326"/>
            <ac:spMk id="4" creationId="{AF4D9F36-74C1-43C5-854D-4488E7D37492}"/>
          </ac:spMkLst>
        </pc:spChg>
        <pc:spChg chg="mod">
          <ac:chgData name="murakami nobuyasu" userId="b4c02acd9f3b5203" providerId="LiveId" clId="{3C04B711-5220-4B11-9224-944C235A1B5F}" dt="2022-06-07T14:02:20.236" v="106" actId="1036"/>
          <ac:spMkLst>
            <pc:docMk/>
            <pc:sldMk cId="2106319893" sldId="326"/>
            <ac:spMk id="5" creationId="{94715672-AAE6-4C9C-A994-DDDF216060C8}"/>
          </ac:spMkLst>
        </pc:spChg>
        <pc:spChg chg="mod">
          <ac:chgData name="murakami nobuyasu" userId="b4c02acd9f3b5203" providerId="LiveId" clId="{3C04B711-5220-4B11-9224-944C235A1B5F}" dt="2022-06-07T14:00:56.835" v="73" actId="1076"/>
          <ac:spMkLst>
            <pc:docMk/>
            <pc:sldMk cId="2106319893" sldId="326"/>
            <ac:spMk id="8" creationId="{B599DA2A-E165-419B-B8BA-5567D5E9A791}"/>
          </ac:spMkLst>
        </pc:spChg>
        <pc:picChg chg="mod modCrop">
          <ac:chgData name="murakami nobuyasu" userId="b4c02acd9f3b5203" providerId="LiveId" clId="{3C04B711-5220-4B11-9224-944C235A1B5F}" dt="2022-06-07T14:02:09.632" v="84" actId="732"/>
          <ac:picMkLst>
            <pc:docMk/>
            <pc:sldMk cId="2106319893" sldId="326"/>
            <ac:picMk id="3" creationId="{C1F4C486-FF37-499F-9AA1-8DCF09A0BE3C}"/>
          </ac:picMkLst>
        </pc:picChg>
        <pc:picChg chg="add del mod">
          <ac:chgData name="murakami nobuyasu" userId="b4c02acd9f3b5203" providerId="LiveId" clId="{3C04B711-5220-4B11-9224-944C235A1B5F}" dt="2022-06-07T14:13:40.038" v="273" actId="931"/>
          <ac:picMkLst>
            <pc:docMk/>
            <pc:sldMk cId="2106319893" sldId="326"/>
            <ac:picMk id="9" creationId="{D0BF6658-5B83-56EF-227A-3477A0583620}"/>
          </ac:picMkLst>
        </pc:picChg>
        <pc:picChg chg="add del mod">
          <ac:chgData name="murakami nobuyasu" userId="b4c02acd9f3b5203" providerId="LiveId" clId="{3C04B711-5220-4B11-9224-944C235A1B5F}" dt="2022-06-07T14:00:50.750" v="72" actId="478"/>
          <ac:picMkLst>
            <pc:docMk/>
            <pc:sldMk cId="2106319893" sldId="326"/>
            <ac:picMk id="13" creationId="{2E710F6C-DD51-F251-3C89-0CB459CFB50F}"/>
          </ac:picMkLst>
        </pc:picChg>
        <pc:cxnChg chg="del">
          <ac:chgData name="murakami nobuyasu" userId="b4c02acd9f3b5203" providerId="LiveId" clId="{3C04B711-5220-4B11-9224-944C235A1B5F}" dt="2022-06-07T13:56:27.621" v="6" actId="478"/>
          <ac:cxnSpMkLst>
            <pc:docMk/>
            <pc:sldMk cId="2106319893" sldId="326"/>
            <ac:cxnSpMk id="12" creationId="{C42C88D9-3AE9-4973-89E5-7BF4C3EDD394}"/>
          </ac:cxnSpMkLst>
        </pc:cxnChg>
        <pc:cxnChg chg="del">
          <ac:chgData name="murakami nobuyasu" userId="b4c02acd9f3b5203" providerId="LiveId" clId="{3C04B711-5220-4B11-9224-944C235A1B5F}" dt="2022-06-07T13:56:27.621" v="6" actId="478"/>
          <ac:cxnSpMkLst>
            <pc:docMk/>
            <pc:sldMk cId="2106319893" sldId="326"/>
            <ac:cxnSpMk id="16" creationId="{28C0F6E4-845A-4CE7-A87E-FBEF25A8C14A}"/>
          </ac:cxnSpMkLst>
        </pc:cxnChg>
        <pc:cxnChg chg="mod">
          <ac:chgData name="murakami nobuyasu" userId="b4c02acd9f3b5203" providerId="LiveId" clId="{3C04B711-5220-4B11-9224-944C235A1B5F}" dt="2022-06-07T14:02:20.236" v="106" actId="1036"/>
          <ac:cxnSpMkLst>
            <pc:docMk/>
            <pc:sldMk cId="2106319893" sldId="326"/>
            <ac:cxnSpMk id="20" creationId="{7F921338-94B2-43AE-9208-648F13E070C3}"/>
          </ac:cxnSpMkLst>
        </pc:cxnChg>
        <pc:cxnChg chg="mod">
          <ac:chgData name="murakami nobuyasu" userId="b4c02acd9f3b5203" providerId="LiveId" clId="{3C04B711-5220-4B11-9224-944C235A1B5F}" dt="2022-06-07T14:02:20.236" v="106" actId="1036"/>
          <ac:cxnSpMkLst>
            <pc:docMk/>
            <pc:sldMk cId="2106319893" sldId="326"/>
            <ac:cxnSpMk id="22" creationId="{3F57C308-7C32-4BDD-8592-E08B1F814F4F}"/>
          </ac:cxnSpMkLst>
        </pc:cxnChg>
      </pc:sldChg>
      <pc:sldChg chg="addSp modSp add mod">
        <pc:chgData name="murakami nobuyasu" userId="b4c02acd9f3b5203" providerId="LiveId" clId="{3C04B711-5220-4B11-9224-944C235A1B5F}" dt="2022-06-07T14:05:34.118" v="240" actId="1037"/>
        <pc:sldMkLst>
          <pc:docMk/>
          <pc:sldMk cId="1255788616" sldId="327"/>
        </pc:sldMkLst>
        <pc:spChg chg="mod">
          <ac:chgData name="murakami nobuyasu" userId="b4c02acd9f3b5203" providerId="LiveId" clId="{3C04B711-5220-4B11-9224-944C235A1B5F}" dt="2022-06-07T14:05:34.118" v="240" actId="1037"/>
          <ac:spMkLst>
            <pc:docMk/>
            <pc:sldMk cId="1255788616" sldId="327"/>
            <ac:spMk id="2" creationId="{00000000-0000-0000-0000-000000000000}"/>
          </ac:spMkLst>
        </pc:spChg>
        <pc:spChg chg="add mod">
          <ac:chgData name="murakami nobuyasu" userId="b4c02acd9f3b5203" providerId="LiveId" clId="{3C04B711-5220-4B11-9224-944C235A1B5F}" dt="2022-06-07T14:05:22.804" v="224" actId="14100"/>
          <ac:spMkLst>
            <pc:docMk/>
            <pc:sldMk cId="1255788616" sldId="327"/>
            <ac:spMk id="4" creationId="{33035EBB-011B-CB81-F44E-1EF27A7CBD3B}"/>
          </ac:spMkLst>
        </pc:spChg>
      </pc:sldChg>
      <pc:sldChg chg="addSp delSp modSp add mod">
        <pc:chgData name="murakami nobuyasu" userId="b4c02acd9f3b5203" providerId="LiveId" clId="{3C04B711-5220-4B11-9224-944C235A1B5F}" dt="2022-06-07T14:19:26.250" v="333" actId="14861"/>
        <pc:sldMkLst>
          <pc:docMk/>
          <pc:sldMk cId="2853139648" sldId="328"/>
        </pc:sldMkLst>
        <pc:spChg chg="add mod ord">
          <ac:chgData name="murakami nobuyasu" userId="b4c02acd9f3b5203" providerId="LiveId" clId="{3C04B711-5220-4B11-9224-944C235A1B5F}" dt="2022-06-07T14:16:27.980" v="306" actId="208"/>
          <ac:spMkLst>
            <pc:docMk/>
            <pc:sldMk cId="2853139648" sldId="328"/>
            <ac:spMk id="3" creationId="{08C9D672-5AF1-A5BA-30D2-BA17CC68400E}"/>
          </ac:spMkLst>
        </pc:spChg>
        <pc:spChg chg="mod topLvl">
          <ac:chgData name="murakami nobuyasu" userId="b4c02acd9f3b5203" providerId="LiveId" clId="{3C04B711-5220-4B11-9224-944C235A1B5F}" dt="2022-06-07T14:19:26.250" v="333" actId="14861"/>
          <ac:spMkLst>
            <pc:docMk/>
            <pc:sldMk cId="2853139648" sldId="328"/>
            <ac:spMk id="4" creationId="{00000000-0000-0000-0000-000000000000}"/>
          </ac:spMkLst>
        </pc:spChg>
        <pc:spChg chg="mod topLvl">
          <ac:chgData name="murakami nobuyasu" userId="b4c02acd9f3b5203" providerId="LiveId" clId="{3C04B711-5220-4B11-9224-944C235A1B5F}" dt="2022-06-07T14:15:02.521" v="299" actId="208"/>
          <ac:spMkLst>
            <pc:docMk/>
            <pc:sldMk cId="2853139648" sldId="328"/>
            <ac:spMk id="6" creationId="{00000000-0000-0000-0000-000000000000}"/>
          </ac:spMkLst>
        </pc:spChg>
        <pc:spChg chg="mod topLvl">
          <ac:chgData name="murakami nobuyasu" userId="b4c02acd9f3b5203" providerId="LiveId" clId="{3C04B711-5220-4B11-9224-944C235A1B5F}" dt="2022-06-07T14:19:01.682" v="331" actId="113"/>
          <ac:spMkLst>
            <pc:docMk/>
            <pc:sldMk cId="2853139648" sldId="328"/>
            <ac:spMk id="7" creationId="{00000000-0000-0000-0000-000000000000}"/>
          </ac:spMkLst>
        </pc:spChg>
        <pc:spChg chg="mod topLvl">
          <ac:chgData name="murakami nobuyasu" userId="b4c02acd9f3b5203" providerId="LiveId" clId="{3C04B711-5220-4B11-9224-944C235A1B5F}" dt="2022-06-07T14:18:57.445" v="330" actId="113"/>
          <ac:spMkLst>
            <pc:docMk/>
            <pc:sldMk cId="2853139648" sldId="328"/>
            <ac:spMk id="8" creationId="{00000000-0000-0000-0000-000000000000}"/>
          </ac:spMkLst>
        </pc:spChg>
        <pc:spChg chg="mod ord topLvl">
          <ac:chgData name="murakami nobuyasu" userId="b4c02acd9f3b5203" providerId="LiveId" clId="{3C04B711-5220-4B11-9224-944C235A1B5F}" dt="2022-06-07T14:19:04.547" v="332" actId="113"/>
          <ac:spMkLst>
            <pc:docMk/>
            <pc:sldMk cId="2853139648" sldId="328"/>
            <ac:spMk id="9" creationId="{00000000-0000-0000-0000-000000000000}"/>
          </ac:spMkLst>
        </pc:spChg>
        <pc:grpChg chg="del">
          <ac:chgData name="murakami nobuyasu" userId="b4c02acd9f3b5203" providerId="LiveId" clId="{3C04B711-5220-4B11-9224-944C235A1B5F}" dt="2022-06-07T14:14:35.078" v="293" actId="165"/>
          <ac:grpSpMkLst>
            <pc:docMk/>
            <pc:sldMk cId="2853139648" sldId="328"/>
            <ac:grpSpMk id="10" creationId="{00000000-0000-0000-0000-000000000000}"/>
          </ac:grpSpMkLst>
        </pc:grpChg>
      </pc:sldChg>
      <pc:sldChg chg="add del ord">
        <pc:chgData name="murakami nobuyasu" userId="b4c02acd9f3b5203" providerId="LiveId" clId="{3C04B711-5220-4B11-9224-944C235A1B5F}" dt="2022-06-07T16:10:41.418" v="1606" actId="2696"/>
        <pc:sldMkLst>
          <pc:docMk/>
          <pc:sldMk cId="2621249642" sldId="329"/>
        </pc:sldMkLst>
      </pc:sldChg>
      <pc:sldChg chg="addSp delSp modSp add mod ord">
        <pc:chgData name="murakami nobuyasu" userId="b4c02acd9f3b5203" providerId="LiveId" clId="{3C04B711-5220-4B11-9224-944C235A1B5F}" dt="2022-06-07T16:08:43.211" v="1573"/>
        <pc:sldMkLst>
          <pc:docMk/>
          <pc:sldMk cId="4131525259" sldId="330"/>
        </pc:sldMkLst>
        <pc:spChg chg="mod ord">
          <ac:chgData name="murakami nobuyasu" userId="b4c02acd9f3b5203" providerId="LiveId" clId="{3C04B711-5220-4B11-9224-944C235A1B5F}" dt="2022-06-07T16:08:18.329" v="1565" actId="1076"/>
          <ac:spMkLst>
            <pc:docMk/>
            <pc:sldMk cId="4131525259" sldId="330"/>
            <ac:spMk id="3" creationId="{00000000-0000-0000-0000-000000000000}"/>
          </ac:spMkLst>
        </pc:spChg>
        <pc:spChg chg="mod">
          <ac:chgData name="murakami nobuyasu" userId="b4c02acd9f3b5203" providerId="LiveId" clId="{3C04B711-5220-4B11-9224-944C235A1B5F}" dt="2022-06-07T16:07:36.804" v="1559" actId="403"/>
          <ac:spMkLst>
            <pc:docMk/>
            <pc:sldMk cId="4131525259" sldId="330"/>
            <ac:spMk id="4" creationId="{00000000-0000-0000-0000-000000000000}"/>
          </ac:spMkLst>
        </pc:spChg>
        <pc:spChg chg="mod ord">
          <ac:chgData name="murakami nobuyasu" userId="b4c02acd9f3b5203" providerId="LiveId" clId="{3C04B711-5220-4B11-9224-944C235A1B5F}" dt="2022-06-07T16:05:07.536" v="1503" actId="1076"/>
          <ac:spMkLst>
            <pc:docMk/>
            <pc:sldMk cId="4131525259" sldId="330"/>
            <ac:spMk id="5" creationId="{00000000-0000-0000-0000-000000000000}"/>
          </ac:spMkLst>
        </pc:spChg>
        <pc:spChg chg="mod">
          <ac:chgData name="murakami nobuyasu" userId="b4c02acd9f3b5203" providerId="LiveId" clId="{3C04B711-5220-4B11-9224-944C235A1B5F}" dt="2022-06-07T16:07:16.833" v="1556" actId="207"/>
          <ac:spMkLst>
            <pc:docMk/>
            <pc:sldMk cId="4131525259" sldId="330"/>
            <ac:spMk id="6" creationId="{00000000-0000-0000-0000-000000000000}"/>
          </ac:spMkLst>
        </pc:spChg>
        <pc:spChg chg="mod">
          <ac:chgData name="murakami nobuyasu" userId="b4c02acd9f3b5203" providerId="LiveId" clId="{3C04B711-5220-4B11-9224-944C235A1B5F}" dt="2022-06-07T16:03:14.592" v="1492" actId="207"/>
          <ac:spMkLst>
            <pc:docMk/>
            <pc:sldMk cId="4131525259" sldId="330"/>
            <ac:spMk id="9" creationId="{00000000-0000-0000-0000-000000000000}"/>
          </ac:spMkLst>
        </pc:spChg>
        <pc:spChg chg="del mod">
          <ac:chgData name="murakami nobuyasu" userId="b4c02acd9f3b5203" providerId="LiveId" clId="{3C04B711-5220-4B11-9224-944C235A1B5F}" dt="2022-06-07T16:00:25.062" v="1437" actId="478"/>
          <ac:spMkLst>
            <pc:docMk/>
            <pc:sldMk cId="4131525259" sldId="330"/>
            <ac:spMk id="10" creationId="{00000000-0000-0000-0000-000000000000}"/>
          </ac:spMkLst>
        </pc:spChg>
        <pc:spChg chg="del mod">
          <ac:chgData name="murakami nobuyasu" userId="b4c02acd9f3b5203" providerId="LiveId" clId="{3C04B711-5220-4B11-9224-944C235A1B5F}" dt="2022-06-07T16:08:28.926" v="1567" actId="478"/>
          <ac:spMkLst>
            <pc:docMk/>
            <pc:sldMk cId="4131525259" sldId="330"/>
            <ac:spMk id="11" creationId="{00000000-0000-0000-0000-000000000000}"/>
          </ac:spMkLst>
        </pc:spChg>
        <pc:spChg chg="del mod">
          <ac:chgData name="murakami nobuyasu" userId="b4c02acd9f3b5203" providerId="LiveId" clId="{3C04B711-5220-4B11-9224-944C235A1B5F}" dt="2022-06-07T16:08:33.258" v="1571" actId="478"/>
          <ac:spMkLst>
            <pc:docMk/>
            <pc:sldMk cId="4131525259" sldId="330"/>
            <ac:spMk id="13" creationId="{00000000-0000-0000-0000-000000000000}"/>
          </ac:spMkLst>
        </pc:spChg>
        <pc:spChg chg="del mod">
          <ac:chgData name="murakami nobuyasu" userId="b4c02acd9f3b5203" providerId="LiveId" clId="{3C04B711-5220-4B11-9224-944C235A1B5F}" dt="2022-06-07T16:08:29.689" v="1568" actId="478"/>
          <ac:spMkLst>
            <pc:docMk/>
            <pc:sldMk cId="4131525259" sldId="330"/>
            <ac:spMk id="14" creationId="{00000000-0000-0000-0000-000000000000}"/>
          </ac:spMkLst>
        </pc:spChg>
        <pc:spChg chg="del mod">
          <ac:chgData name="murakami nobuyasu" userId="b4c02acd9f3b5203" providerId="LiveId" clId="{3C04B711-5220-4B11-9224-944C235A1B5F}" dt="2022-06-07T15:47:41.172" v="1242" actId="478"/>
          <ac:spMkLst>
            <pc:docMk/>
            <pc:sldMk cId="4131525259" sldId="330"/>
            <ac:spMk id="15" creationId="{00000000-0000-0000-0000-000000000000}"/>
          </ac:spMkLst>
        </pc:spChg>
        <pc:spChg chg="del mod">
          <ac:chgData name="murakami nobuyasu" userId="b4c02acd9f3b5203" providerId="LiveId" clId="{3C04B711-5220-4B11-9224-944C235A1B5F}" dt="2022-06-07T15:47:41.172" v="1242" actId="478"/>
          <ac:spMkLst>
            <pc:docMk/>
            <pc:sldMk cId="4131525259" sldId="330"/>
            <ac:spMk id="16" creationId="{00000000-0000-0000-0000-000000000000}"/>
          </ac:spMkLst>
        </pc:spChg>
        <pc:spChg chg="del mod">
          <ac:chgData name="murakami nobuyasu" userId="b4c02acd9f3b5203" providerId="LiveId" clId="{3C04B711-5220-4B11-9224-944C235A1B5F}" dt="2022-06-07T15:47:41.172" v="1242" actId="478"/>
          <ac:spMkLst>
            <pc:docMk/>
            <pc:sldMk cId="4131525259" sldId="330"/>
            <ac:spMk id="17" creationId="{00000000-0000-0000-0000-000000000000}"/>
          </ac:spMkLst>
        </pc:spChg>
        <pc:spChg chg="del mod">
          <ac:chgData name="murakami nobuyasu" userId="b4c02acd9f3b5203" providerId="LiveId" clId="{3C04B711-5220-4B11-9224-944C235A1B5F}" dt="2022-06-07T15:47:41.172" v="1242" actId="478"/>
          <ac:spMkLst>
            <pc:docMk/>
            <pc:sldMk cId="4131525259" sldId="330"/>
            <ac:spMk id="18" creationId="{00000000-0000-0000-0000-000000000000}"/>
          </ac:spMkLst>
        </pc:spChg>
        <pc:spChg chg="del">
          <ac:chgData name="murakami nobuyasu" userId="b4c02acd9f3b5203" providerId="LiveId" clId="{3C04B711-5220-4B11-9224-944C235A1B5F}" dt="2022-06-07T15:47:41.172" v="1242" actId="478"/>
          <ac:spMkLst>
            <pc:docMk/>
            <pc:sldMk cId="4131525259" sldId="330"/>
            <ac:spMk id="19" creationId="{00000000-0000-0000-0000-000000000000}"/>
          </ac:spMkLst>
        </pc:spChg>
        <pc:spChg chg="del mod">
          <ac:chgData name="murakami nobuyasu" userId="b4c02acd9f3b5203" providerId="LiveId" clId="{3C04B711-5220-4B11-9224-944C235A1B5F}" dt="2022-06-07T16:08:30.618" v="1569" actId="478"/>
          <ac:spMkLst>
            <pc:docMk/>
            <pc:sldMk cId="4131525259" sldId="330"/>
            <ac:spMk id="20" creationId="{00000000-0000-0000-0000-000000000000}"/>
          </ac:spMkLst>
        </pc:spChg>
        <pc:spChg chg="add mod">
          <ac:chgData name="murakami nobuyasu" userId="b4c02acd9f3b5203" providerId="LiveId" clId="{3C04B711-5220-4B11-9224-944C235A1B5F}" dt="2022-06-07T16:06:29.837" v="1548" actId="1076"/>
          <ac:spMkLst>
            <pc:docMk/>
            <pc:sldMk cId="4131525259" sldId="330"/>
            <ac:spMk id="35" creationId="{FEFEE428-4AE8-2DEA-8314-851AFACE24CB}"/>
          </ac:spMkLst>
        </pc:spChg>
        <pc:spChg chg="add mod">
          <ac:chgData name="murakami nobuyasu" userId="b4c02acd9f3b5203" providerId="LiveId" clId="{3C04B711-5220-4B11-9224-944C235A1B5F}" dt="2022-06-07T16:06:29.837" v="1548" actId="1076"/>
          <ac:spMkLst>
            <pc:docMk/>
            <pc:sldMk cId="4131525259" sldId="330"/>
            <ac:spMk id="36" creationId="{533EF379-5FDE-902A-C7D4-08B73C721E4B}"/>
          </ac:spMkLst>
        </pc:spChg>
        <pc:spChg chg="add mod">
          <ac:chgData name="murakami nobuyasu" userId="b4c02acd9f3b5203" providerId="LiveId" clId="{3C04B711-5220-4B11-9224-944C235A1B5F}" dt="2022-06-07T16:08:05.323" v="1562" actId="14100"/>
          <ac:spMkLst>
            <pc:docMk/>
            <pc:sldMk cId="4131525259" sldId="330"/>
            <ac:spMk id="42" creationId="{964A1D4A-310A-5C26-E13B-94A42B900CFD}"/>
          </ac:spMkLst>
        </pc:spChg>
        <pc:spChg chg="add mod">
          <ac:chgData name="murakami nobuyasu" userId="b4c02acd9f3b5203" providerId="LiveId" clId="{3C04B711-5220-4B11-9224-944C235A1B5F}" dt="2022-06-07T16:07:30.622" v="1558" actId="1076"/>
          <ac:spMkLst>
            <pc:docMk/>
            <pc:sldMk cId="4131525259" sldId="330"/>
            <ac:spMk id="43" creationId="{D4F580F4-D058-9F64-4893-2A88F92C555C}"/>
          </ac:spMkLst>
        </pc:spChg>
        <pc:grpChg chg="add del mod">
          <ac:chgData name="murakami nobuyasu" userId="b4c02acd9f3b5203" providerId="LiveId" clId="{3C04B711-5220-4B11-9224-944C235A1B5F}" dt="2022-06-07T15:44:40.667" v="1209" actId="165"/>
          <ac:grpSpMkLst>
            <pc:docMk/>
            <pc:sldMk cId="4131525259" sldId="330"/>
            <ac:grpSpMk id="28" creationId="{2955E5AD-8F7D-3CBC-E876-0233276B0F1D}"/>
          </ac:grpSpMkLst>
        </pc:grpChg>
        <pc:grpChg chg="del mod">
          <ac:chgData name="murakami nobuyasu" userId="b4c02acd9f3b5203" providerId="LiveId" clId="{3C04B711-5220-4B11-9224-944C235A1B5F}" dt="2022-06-07T16:08:31.772" v="1570" actId="478"/>
          <ac:grpSpMkLst>
            <pc:docMk/>
            <pc:sldMk cId="4131525259" sldId="330"/>
            <ac:grpSpMk id="29" creationId="{00000000-0000-0000-0000-000000000000}"/>
          </ac:grpSpMkLst>
        </pc:grpChg>
        <pc:picChg chg="del mod">
          <ac:chgData name="murakami nobuyasu" userId="b4c02acd9f3b5203" providerId="LiveId" clId="{3C04B711-5220-4B11-9224-944C235A1B5F}" dt="2022-06-07T16:08:27.726" v="1566" actId="478"/>
          <ac:picMkLst>
            <pc:docMk/>
            <pc:sldMk cId="4131525259" sldId="330"/>
            <ac:picMk id="7" creationId="{00000000-0000-0000-0000-000000000000}"/>
          </ac:picMkLst>
        </pc:picChg>
        <pc:picChg chg="mod modCrop">
          <ac:chgData name="murakami nobuyasu" userId="b4c02acd9f3b5203" providerId="LiveId" clId="{3C04B711-5220-4B11-9224-944C235A1B5F}" dt="2022-06-07T16:04:59.751" v="1501" actId="1076"/>
          <ac:picMkLst>
            <pc:docMk/>
            <pc:sldMk cId="4131525259" sldId="330"/>
            <ac:picMk id="8" creationId="{00000000-0000-0000-0000-000000000000}"/>
          </ac:picMkLst>
        </pc:picChg>
        <pc:picChg chg="mod ord">
          <ac:chgData name="murakami nobuyasu" userId="b4c02acd9f3b5203" providerId="LiveId" clId="{3C04B711-5220-4B11-9224-944C235A1B5F}" dt="2022-06-07T15:56:20.888" v="1354" actId="1038"/>
          <ac:picMkLst>
            <pc:docMk/>
            <pc:sldMk cId="4131525259" sldId="330"/>
            <ac:picMk id="12" creationId="{00000000-0000-0000-0000-000000000000}"/>
          </ac:picMkLst>
        </pc:picChg>
        <pc:picChg chg="mod ord">
          <ac:chgData name="murakami nobuyasu" userId="b4c02acd9f3b5203" providerId="LiveId" clId="{3C04B711-5220-4B11-9224-944C235A1B5F}" dt="2022-06-07T16:07:22.111" v="1557" actId="14100"/>
          <ac:picMkLst>
            <pc:docMk/>
            <pc:sldMk cId="4131525259" sldId="330"/>
            <ac:picMk id="27" creationId="{0E8D1362-69B0-043E-E263-8DBC617DFBAE}"/>
          </ac:picMkLst>
        </pc:picChg>
        <pc:picChg chg="mod topLvl">
          <ac:chgData name="murakami nobuyasu" userId="b4c02acd9f3b5203" providerId="LiveId" clId="{3C04B711-5220-4B11-9224-944C235A1B5F}" dt="2022-06-07T16:06:11.615" v="1544" actId="1076"/>
          <ac:picMkLst>
            <pc:docMk/>
            <pc:sldMk cId="4131525259" sldId="330"/>
            <ac:picMk id="30" creationId="{FEE7AF77-B56F-1CCE-8936-73DCA519F9C5}"/>
          </ac:picMkLst>
        </pc:picChg>
        <pc:picChg chg="mod topLvl">
          <ac:chgData name="murakami nobuyasu" userId="b4c02acd9f3b5203" providerId="LiveId" clId="{3C04B711-5220-4B11-9224-944C235A1B5F}" dt="2022-06-07T16:06:17.093" v="1547" actId="1076"/>
          <ac:picMkLst>
            <pc:docMk/>
            <pc:sldMk cId="4131525259" sldId="330"/>
            <ac:picMk id="31" creationId="{0230D895-2B4B-8589-35C8-68168FBB71EA}"/>
          </ac:picMkLst>
        </pc:picChg>
        <pc:picChg chg="mod topLvl">
          <ac:chgData name="murakami nobuyasu" userId="b4c02acd9f3b5203" providerId="LiveId" clId="{3C04B711-5220-4B11-9224-944C235A1B5F}" dt="2022-06-07T16:06:13.683" v="1545" actId="1076"/>
          <ac:picMkLst>
            <pc:docMk/>
            <pc:sldMk cId="4131525259" sldId="330"/>
            <ac:picMk id="32" creationId="{259AB4E3-0532-FA88-30CE-0BA1CD54B6A9}"/>
          </ac:picMkLst>
        </pc:picChg>
        <pc:picChg chg="mod ord topLvl">
          <ac:chgData name="murakami nobuyasu" userId="b4c02acd9f3b5203" providerId="LiveId" clId="{3C04B711-5220-4B11-9224-944C235A1B5F}" dt="2022-06-07T16:06:15.343" v="1546" actId="1076"/>
          <ac:picMkLst>
            <pc:docMk/>
            <pc:sldMk cId="4131525259" sldId="330"/>
            <ac:picMk id="33" creationId="{180E34B1-9603-F799-40E9-F8D42547A5DA}"/>
          </ac:picMkLst>
        </pc:picChg>
        <pc:picChg chg="mod topLvl">
          <ac:chgData name="murakami nobuyasu" userId="b4c02acd9f3b5203" providerId="LiveId" clId="{3C04B711-5220-4B11-9224-944C235A1B5F}" dt="2022-06-07T16:07:39.905" v="1560" actId="1076"/>
          <ac:picMkLst>
            <pc:docMk/>
            <pc:sldMk cId="4131525259" sldId="330"/>
            <ac:picMk id="34" creationId="{A49AF859-E9C9-4619-A49A-36891B7810B1}"/>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ja-JP" b="1"/>
              <a:t>制度発足時からの累計認証数</a:t>
            </a:r>
          </a:p>
        </c:rich>
      </c:tx>
      <c:layout>
        <c:manualLayout>
          <c:xMode val="edge"/>
          <c:yMode val="edge"/>
          <c:x val="0.1295833693287137"/>
          <c:y val="6.5201885840316276E-2"/>
        </c:manualLayout>
      </c:layout>
      <c:overlay val="0"/>
      <c:spPr>
        <a:noFill/>
        <a:ln>
          <a:noFill/>
        </a:ln>
        <a:effectLst/>
      </c:spPr>
    </c:title>
    <c:autoTitleDeleted val="0"/>
    <c:plotArea>
      <c:layout>
        <c:manualLayout>
          <c:layoutTarget val="inner"/>
          <c:xMode val="edge"/>
          <c:yMode val="edge"/>
          <c:x val="3.8805555555555558E-2"/>
          <c:y val="0.23150738482964198"/>
          <c:w val="0.9017260945196397"/>
          <c:h val="0.50902418006636341"/>
        </c:manualLayout>
      </c:layout>
      <c:barChart>
        <c:barDir val="col"/>
        <c:grouping val="clustered"/>
        <c:varyColors val="0"/>
        <c:ser>
          <c:idx val="0"/>
          <c:order val="0"/>
          <c:tx>
            <c:strRef>
              <c:f>Sheet1!$B$1</c:f>
              <c:strCache>
                <c:ptCount val="1"/>
                <c:pt idx="0">
                  <c:v>リーディング</c:v>
                </c:pt>
              </c:strCache>
            </c:strRef>
          </c:tx>
          <c:spPr>
            <a:pattFill prst="pct75">
              <a:fgClr>
                <a:schemeClr val="bg1">
                  <a:lumMod val="75000"/>
                </a:schemeClr>
              </a:fgClr>
              <a:bgClr>
                <a:schemeClr val="bg1"/>
              </a:bgClr>
            </a:pattFill>
            <a:ln>
              <a:solidFill>
                <a:schemeClr val="bg1">
                  <a:lumMod val="50000"/>
                </a:schemeClr>
              </a:solidFill>
            </a:ln>
            <a:effectLst/>
          </c:spPr>
          <c:invertIfNegative val="0"/>
          <c:dLbls>
            <c:dLbl>
              <c:idx val="5"/>
              <c:layout/>
              <c:tx>
                <c:rich>
                  <a:bodyPr/>
                  <a:lstStyle/>
                  <a:p>
                    <a:fld id="{D5889C12-D52F-49E8-8BE3-F6969283D73C}" type="VALUE">
                      <a:rPr lang="en-US" altLang="ja-JP"/>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0980-4004-8F6B-50E73C3AF68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Sheet1!$B$2:$B$9</c:f>
              <c:numCache>
                <c:formatCode>General</c:formatCode>
                <c:ptCount val="8"/>
                <c:pt idx="0">
                  <c:v>60</c:v>
                </c:pt>
                <c:pt idx="1">
                  <c:v>160</c:v>
                </c:pt>
                <c:pt idx="2">
                  <c:v>299</c:v>
                </c:pt>
                <c:pt idx="3">
                  <c:v>359</c:v>
                </c:pt>
                <c:pt idx="4">
                  <c:v>406</c:v>
                </c:pt>
                <c:pt idx="5">
                  <c:v>493</c:v>
                </c:pt>
                <c:pt idx="6">
                  <c:v>588</c:v>
                </c:pt>
                <c:pt idx="7">
                  <c:v>682</c:v>
                </c:pt>
              </c:numCache>
            </c:numRef>
          </c:val>
          <c:extLst>
            <c:ext xmlns:c16="http://schemas.microsoft.com/office/drawing/2014/chart" uri="{C3380CC4-5D6E-409C-BE32-E72D297353CC}">
              <c16:uniqueId val="{00000001-0980-4004-8F6B-50E73C3AF688}"/>
            </c:ext>
          </c:extLst>
        </c:ser>
        <c:dLbls>
          <c:showLegendKey val="0"/>
          <c:showVal val="0"/>
          <c:showCatName val="0"/>
          <c:showSerName val="0"/>
          <c:showPercent val="0"/>
          <c:showBubbleSize val="0"/>
        </c:dLbls>
        <c:gapWidth val="178"/>
        <c:axId val="297546392"/>
        <c:axId val="297546000"/>
      </c:barChart>
      <c:barChart>
        <c:barDir val="col"/>
        <c:grouping val="clustered"/>
        <c:varyColors val="0"/>
        <c:ser>
          <c:idx val="1"/>
          <c:order val="1"/>
          <c:tx>
            <c:strRef>
              <c:f>Sheet1!$C$1</c:f>
              <c:strCache>
                <c:ptCount val="1"/>
                <c:pt idx="0">
                  <c:v>チャレンジ</c:v>
                </c:pt>
              </c:strCache>
            </c:strRef>
          </c:tx>
          <c:spPr>
            <a:solidFill>
              <a:schemeClr val="bg1">
                <a:lumMod val="95000"/>
              </a:schemeClr>
            </a:solidFill>
            <a:ln>
              <a:solidFill>
                <a:schemeClr val="bg1">
                  <a:lumMod val="50000"/>
                </a:schemeClr>
              </a:solidFill>
            </a:ln>
            <a:effectLst/>
          </c:spPr>
          <c:invertIfNegative val="0"/>
          <c:dLbls>
            <c:dLbl>
              <c:idx val="4"/>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980-4004-8F6B-50E73C3AF688}"/>
                </c:ext>
              </c:extLst>
            </c:dLbl>
            <c:dLbl>
              <c:idx val="5"/>
              <c:layout/>
              <c:tx>
                <c:rich>
                  <a:bodyPr/>
                  <a:lstStyle/>
                  <a:p>
                    <a:fld id="{92D5323F-8ECD-462C-A713-E09165B38AC6}" type="VALUE">
                      <a:rPr lang="en-US" altLang="ja-JP"/>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0980-4004-8F6B-50E73C3AF68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Sheet1!$C$2:$C$9</c:f>
              <c:numCache>
                <c:formatCode>General</c:formatCode>
                <c:ptCount val="8"/>
                <c:pt idx="3">
                  <c:v>101</c:v>
                </c:pt>
                <c:pt idx="4">
                  <c:v>109</c:v>
                </c:pt>
                <c:pt idx="5">
                  <c:v>125</c:v>
                </c:pt>
                <c:pt idx="6">
                  <c:v>128</c:v>
                </c:pt>
                <c:pt idx="7">
                  <c:v>134</c:v>
                </c:pt>
              </c:numCache>
            </c:numRef>
          </c:val>
          <c:extLst>
            <c:ext xmlns:c16="http://schemas.microsoft.com/office/drawing/2014/chart" uri="{C3380CC4-5D6E-409C-BE32-E72D297353CC}">
              <c16:uniqueId val="{00000004-0980-4004-8F6B-50E73C3AF688}"/>
            </c:ext>
          </c:extLst>
        </c:ser>
        <c:dLbls>
          <c:showLegendKey val="0"/>
          <c:showVal val="0"/>
          <c:showCatName val="0"/>
          <c:showSerName val="0"/>
          <c:showPercent val="0"/>
          <c:showBubbleSize val="0"/>
        </c:dLbls>
        <c:gapWidth val="178"/>
        <c:axId val="450291672"/>
        <c:axId val="450286752"/>
      </c:barChart>
      <c:catAx>
        <c:axId val="297546392"/>
        <c:scaling>
          <c:orientation val="minMax"/>
        </c:scaling>
        <c:delete val="0"/>
        <c:axPos val="b"/>
        <c:numFmt formatCode="General" sourceLinked="1"/>
        <c:majorTickMark val="in"/>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297546000"/>
        <c:crosses val="autoZero"/>
        <c:auto val="1"/>
        <c:lblAlgn val="ctr"/>
        <c:lblOffset val="100"/>
        <c:noMultiLvlLbl val="0"/>
      </c:catAx>
      <c:valAx>
        <c:axId val="297546000"/>
        <c:scaling>
          <c:orientation val="minMax"/>
          <c:max val="60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97546392"/>
        <c:crosses val="autoZero"/>
        <c:crossBetween val="between"/>
      </c:valAx>
      <c:valAx>
        <c:axId val="45028675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450291672"/>
        <c:crosses val="max"/>
        <c:crossBetween val="between"/>
      </c:valAx>
      <c:catAx>
        <c:axId val="450291672"/>
        <c:scaling>
          <c:orientation val="minMax"/>
        </c:scaling>
        <c:delete val="1"/>
        <c:axPos val="b"/>
        <c:numFmt formatCode="General" sourceLinked="1"/>
        <c:majorTickMark val="out"/>
        <c:minorTickMark val="none"/>
        <c:tickLblPos val="nextTo"/>
        <c:crossAx val="45028675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600"/>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D407DDA-89CE-47F8-A9A5-A520C05B1D10}" type="datetimeFigureOut">
              <a:rPr kumimoji="1" lang="ja-JP" altLang="en-US" smtClean="0"/>
              <a:t>2022/9/12</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A7CB9BA-6632-4054-BF5E-50D4B42DEC84}" type="slidenum">
              <a:rPr kumimoji="1" lang="ja-JP" altLang="en-US" smtClean="0"/>
              <a:t>‹#›</a:t>
            </a:fld>
            <a:endParaRPr kumimoji="1" lang="ja-JP" altLang="en-US"/>
          </a:p>
        </p:txBody>
      </p:sp>
    </p:spTree>
    <p:extLst>
      <p:ext uri="{BB962C8B-B14F-4D97-AF65-F5344CB8AC3E}">
        <p14:creationId xmlns:p14="http://schemas.microsoft.com/office/powerpoint/2010/main" val="14852854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A7CB9BA-6632-4054-BF5E-50D4B42DEC84}" type="slidenum">
              <a:rPr kumimoji="1" lang="ja-JP" altLang="en-US" smtClean="0"/>
              <a:t>1</a:t>
            </a:fld>
            <a:endParaRPr kumimoji="1" lang="ja-JP" altLang="en-US"/>
          </a:p>
        </p:txBody>
      </p:sp>
    </p:spTree>
    <p:extLst>
      <p:ext uri="{BB962C8B-B14F-4D97-AF65-F5344CB8AC3E}">
        <p14:creationId xmlns:p14="http://schemas.microsoft.com/office/powerpoint/2010/main" val="613186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7CB9BA-6632-4054-BF5E-50D4B42DEC84}" type="slidenum">
              <a:rPr kumimoji="1" lang="ja-JP" altLang="en-US" smtClean="0"/>
              <a:t>2</a:t>
            </a:fld>
            <a:endParaRPr kumimoji="1" lang="ja-JP" altLang="en-US"/>
          </a:p>
        </p:txBody>
      </p:sp>
    </p:spTree>
    <p:extLst>
      <p:ext uri="{BB962C8B-B14F-4D97-AF65-F5344CB8AC3E}">
        <p14:creationId xmlns:p14="http://schemas.microsoft.com/office/powerpoint/2010/main" val="406581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CAC3A1D-8FF2-4B3F-8845-096172CA1B7D}" type="slidenum">
              <a:rPr kumimoji="1" lang="ja-JP" altLang="en-US" smtClean="0"/>
              <a:pPr/>
              <a:t>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458124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F374150-76B9-4C6B-9FB9-5660F516CC6E}" type="datetime1">
              <a:rPr kumimoji="1" lang="ja-JP" altLang="en-US" smtClean="0"/>
              <a:t>2022/9/12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254703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B981CF-A7D1-4454-81F4-B7F7F511D49C}" type="datetime1">
              <a:rPr kumimoji="1" lang="ja-JP" altLang="en-US" smtClean="0"/>
              <a:t>2022/9/12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2931733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9DD4300-95B1-430C-AD5C-6BBF88096C31}" type="datetime1">
              <a:rPr kumimoji="1" lang="ja-JP" altLang="en-US" smtClean="0"/>
              <a:t>2022/9/12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110489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134582-A940-485D-8905-7C8AFF345D88}" type="datetime1">
              <a:rPr kumimoji="1" lang="ja-JP" altLang="en-US" smtClean="0"/>
              <a:t>2022/9/12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351287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4A8B0F-8FC0-4042-A415-6DB01D2D4758}" type="datetime1">
              <a:rPr kumimoji="1" lang="ja-JP" altLang="en-US" smtClean="0"/>
              <a:t>2022/9/12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338931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7C8F6DC-47EC-453C-8902-3BC901FE6D70}" type="datetime1">
              <a:rPr kumimoji="1" lang="ja-JP" altLang="en-US" smtClean="0"/>
              <a:t>2022/9/12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263244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255E83F-0E9B-4CAB-ADD3-63006509F513}" type="datetime1">
              <a:rPr kumimoji="1" lang="ja-JP" altLang="en-US" smtClean="0"/>
              <a:t>2022/9/12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336896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7067CF3-1A1C-4B3F-BC1C-B782739A1DC9}" type="datetime1">
              <a:rPr kumimoji="1" lang="ja-JP" altLang="en-US" smtClean="0"/>
              <a:t>2022/9/12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288744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35807-2F92-4071-AFF5-FC4B091BD24D}" type="datetime1">
              <a:rPr kumimoji="1" lang="ja-JP" altLang="en-US" smtClean="0"/>
              <a:t>2022/9/12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1947680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5C0EEB-3B3D-44F1-8D28-BBA19B0EA1DA}" type="datetime1">
              <a:rPr kumimoji="1" lang="ja-JP" altLang="en-US" smtClean="0"/>
              <a:t>2022/9/12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42884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159BB2-740C-4A4F-8960-2400B6DB14F6}" type="datetime1">
              <a:rPr kumimoji="1" lang="ja-JP" altLang="en-US" smtClean="0"/>
              <a:t>2022/9/12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401455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C87BB-AE59-445A-ABFD-E62CCCD7925E}" type="datetime1">
              <a:rPr kumimoji="1" lang="ja-JP" altLang="en-US" smtClean="0"/>
              <a:t>2022/9/12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2588376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osakaladygo.info/" TargetMode="External"/><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4715672-AAE6-4C9C-A994-DDDF216060C8}"/>
              </a:ext>
            </a:extLst>
          </p:cNvPr>
          <p:cNvSpPr txBox="1"/>
          <p:nvPr/>
        </p:nvSpPr>
        <p:spPr>
          <a:xfrm>
            <a:off x="694324" y="2626418"/>
            <a:ext cx="7411709" cy="707886"/>
          </a:xfrm>
          <a:prstGeom prst="rect">
            <a:avLst/>
          </a:prstGeom>
          <a:noFill/>
        </p:spPr>
        <p:txBody>
          <a:bodyPr wrap="square" rtlCol="0">
            <a:spAutoFit/>
          </a:bodyPr>
          <a:lstStyle/>
          <a:p>
            <a:r>
              <a:rPr kumimoji="1" lang="ja-JP" altLang="en-US" sz="4000" b="1" dirty="0"/>
              <a:t>　</a:t>
            </a:r>
            <a:r>
              <a:rPr kumimoji="1" lang="ja-JP" altLang="en-US" sz="4000" b="1" dirty="0" smtClean="0"/>
              <a:t>女性活躍推進の取組について</a:t>
            </a:r>
            <a:endParaRPr kumimoji="1" lang="ja-JP" altLang="en-US" sz="4000" b="1" dirty="0"/>
          </a:p>
        </p:txBody>
      </p:sp>
      <p:sp>
        <p:nvSpPr>
          <p:cNvPr id="8" name="正方形/長方形 7">
            <a:extLst>
              <a:ext uri="{FF2B5EF4-FFF2-40B4-BE49-F238E27FC236}">
                <a16:creationId xmlns:a16="http://schemas.microsoft.com/office/drawing/2014/main" id="{B599DA2A-E165-419B-B8BA-5567D5E9A791}"/>
              </a:ext>
            </a:extLst>
          </p:cNvPr>
          <p:cNvSpPr/>
          <p:nvPr/>
        </p:nvSpPr>
        <p:spPr>
          <a:xfrm>
            <a:off x="-9545" y="6344382"/>
            <a:ext cx="9153545" cy="51361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大阪市</a:t>
            </a:r>
            <a:r>
              <a:rPr kumimoji="1" lang="ja-JP" altLang="en-US" sz="2800" b="1" dirty="0" smtClean="0">
                <a:solidFill>
                  <a:schemeClr val="bg1"/>
                </a:solidFill>
              </a:rPr>
              <a:t>市民局</a:t>
            </a:r>
            <a:endParaRPr kumimoji="1" lang="ja-JP" altLang="en-US" sz="2800" b="1" dirty="0">
              <a:solidFill>
                <a:schemeClr val="bg1"/>
              </a:solidFill>
            </a:endParaRPr>
          </a:p>
        </p:txBody>
      </p:sp>
      <p:sp>
        <p:nvSpPr>
          <p:cNvPr id="9" name="テキスト ボックス 19"/>
          <p:cNvSpPr txBox="1"/>
          <p:nvPr/>
        </p:nvSpPr>
        <p:spPr>
          <a:xfrm>
            <a:off x="2113006" y="720775"/>
            <a:ext cx="4806778" cy="55197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400" dirty="0" smtClean="0">
                <a:effectLst/>
                <a:latin typeface="游ゴシック" panose="020B0400000000000000" pitchFamily="50" charset="-128"/>
                <a:ea typeface="ＭＳ ゴシック" panose="020B0609070205080204" pitchFamily="49" charset="-128"/>
                <a:cs typeface="HG丸ｺﾞｼｯｸM-PRO" panose="020F0600000000000000" pitchFamily="50" charset="-128"/>
              </a:rPr>
              <a:t>第</a:t>
            </a:r>
            <a:r>
              <a:rPr lang="ja-JP" altLang="en-US" sz="2400" dirty="0" smtClean="0">
                <a:latin typeface="游ゴシック" panose="020B0400000000000000" pitchFamily="50" charset="-128"/>
                <a:ea typeface="ＭＳ ゴシック" panose="020B0609070205080204" pitchFamily="49" charset="-128"/>
                <a:cs typeface="HG丸ｺﾞｼｯｸM-PRO" panose="020F0600000000000000" pitchFamily="50" charset="-128"/>
              </a:rPr>
              <a:t>６</a:t>
            </a:r>
            <a:r>
              <a:rPr lang="ja-JP" sz="2400" dirty="0" smtClean="0">
                <a:effectLst/>
                <a:latin typeface="游ゴシック" panose="020B0400000000000000" pitchFamily="50" charset="-128"/>
                <a:ea typeface="ＭＳ ゴシック" panose="020B0609070205080204" pitchFamily="49" charset="-128"/>
                <a:cs typeface="HG丸ｺﾞｼｯｸM-PRO" panose="020F0600000000000000" pitchFamily="50" charset="-128"/>
              </a:rPr>
              <a:t>回</a:t>
            </a:r>
            <a:r>
              <a:rPr lang="ja-JP" sz="2400" dirty="0">
                <a:effectLst/>
                <a:latin typeface="游ゴシック" panose="020B0400000000000000" pitchFamily="50" charset="-128"/>
                <a:ea typeface="ＭＳ ゴシック" panose="020B0609070205080204" pitchFamily="49" charset="-128"/>
                <a:cs typeface="HG丸ｺﾞｼｯｸM-PRO" panose="020F0600000000000000" pitchFamily="50" charset="-128"/>
              </a:rPr>
              <a:t>大阪女性きらめき応援会議</a:t>
            </a:r>
            <a:endParaRPr lang="ja-JP" sz="20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Tree>
    <p:extLst>
      <p:ext uri="{BB962C8B-B14F-4D97-AF65-F5344CB8AC3E}">
        <p14:creationId xmlns:p14="http://schemas.microsoft.com/office/powerpoint/2010/main" val="2106319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DC9A7D1-2A90-9153-D952-A1266AD52158}"/>
              </a:ext>
            </a:extLst>
          </p:cNvPr>
          <p:cNvSpPr/>
          <p:nvPr/>
        </p:nvSpPr>
        <p:spPr>
          <a:xfrm>
            <a:off x="0" y="-2832"/>
            <a:ext cx="9131617" cy="5524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bg1"/>
                </a:solidFill>
                <a:latin typeface="Meiryo UI" panose="020B0604030504040204" pitchFamily="50" charset="-128"/>
                <a:ea typeface="Meiryo UI" panose="020B0604030504040204" pitchFamily="50" charset="-128"/>
              </a:rPr>
              <a:t>大阪市女性活躍リーディングカンパニー認証</a:t>
            </a:r>
            <a:r>
              <a:rPr kumimoji="1" lang="ja-JP" altLang="en-US" sz="2400" b="1" dirty="0">
                <a:solidFill>
                  <a:schemeClr val="bg1"/>
                </a:solidFill>
                <a:latin typeface="Meiryo UI" panose="020B0604030504040204" pitchFamily="50" charset="-128"/>
                <a:ea typeface="Meiryo UI" panose="020B0604030504040204" pitchFamily="50" charset="-128"/>
              </a:rPr>
              <a:t>事業</a:t>
            </a:r>
          </a:p>
        </p:txBody>
      </p:sp>
      <p:graphicFrame>
        <p:nvGraphicFramePr>
          <p:cNvPr id="6" name="グラフ 5"/>
          <p:cNvGraphicFramePr/>
          <p:nvPr>
            <p:extLst>
              <p:ext uri="{D42A27DB-BD31-4B8C-83A1-F6EECF244321}">
                <p14:modId xmlns:p14="http://schemas.microsoft.com/office/powerpoint/2010/main" val="935759703"/>
              </p:ext>
            </p:extLst>
          </p:nvPr>
        </p:nvGraphicFramePr>
        <p:xfrm>
          <a:off x="263753" y="2827809"/>
          <a:ext cx="5058701" cy="3686171"/>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p:cNvSpPr txBox="1"/>
          <p:nvPr/>
        </p:nvSpPr>
        <p:spPr>
          <a:xfrm>
            <a:off x="361283" y="900179"/>
            <a:ext cx="8421433" cy="1446550"/>
          </a:xfrm>
          <a:prstGeom prst="rect">
            <a:avLst/>
          </a:prstGeom>
          <a:solidFill>
            <a:schemeClr val="accent4">
              <a:lumMod val="40000"/>
              <a:lumOff val="60000"/>
            </a:schemeClr>
          </a:solidFill>
          <a:ln w="38100">
            <a:solidFill>
              <a:schemeClr val="accent4">
                <a:lumMod val="75000"/>
              </a:schemeClr>
            </a:solidFill>
          </a:ln>
          <a:effectLst>
            <a:outerShdw blurRad="50800" dist="38100" dir="5400000" algn="t" rotWithShape="0">
              <a:prstClr val="black">
                <a:alpha val="40000"/>
              </a:prstClr>
            </a:outerShdw>
          </a:effectLst>
          <a:scene3d>
            <a:camera prst="perspectiveAbove"/>
            <a:lightRig rig="threePt" dir="t"/>
          </a:scene3d>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リーディングカンパニー認証  </a:t>
            </a:r>
            <a:r>
              <a:rPr kumimoji="1" lang="en-US" altLang="ja-JP" sz="2000" b="1" dirty="0">
                <a:latin typeface="Meiryo UI" panose="020B0604030504040204" pitchFamily="50" charset="-128"/>
                <a:ea typeface="Meiryo UI" panose="020B0604030504040204" pitchFamily="50" charset="-128"/>
              </a:rPr>
              <a:t>94</a:t>
            </a:r>
            <a:r>
              <a:rPr kumimoji="1" lang="ja-JP" altLang="en-US" sz="2000" b="1" dirty="0">
                <a:latin typeface="Meiryo UI" panose="020B0604030504040204" pitchFamily="50" charset="-128"/>
                <a:ea typeface="Meiryo UI" panose="020B0604030504040204" pitchFamily="50" charset="-128"/>
              </a:rPr>
              <a:t>件　 累計</a:t>
            </a:r>
            <a:r>
              <a:rPr kumimoji="1" lang="en-US" altLang="ja-JP" sz="2000" b="1" dirty="0">
                <a:latin typeface="Meiryo UI" panose="020B0604030504040204" pitchFamily="50" charset="-128"/>
                <a:ea typeface="Meiryo UI" panose="020B0604030504040204" pitchFamily="50" charset="-128"/>
              </a:rPr>
              <a:t>682</a:t>
            </a:r>
            <a:r>
              <a:rPr kumimoji="1" lang="ja-JP" altLang="en-US" sz="2000" b="1" dirty="0">
                <a:latin typeface="Meiryo UI" panose="020B0604030504040204" pitchFamily="50" charset="-128"/>
                <a:ea typeface="Meiryo UI" panose="020B0604030504040204" pitchFamily="50" charset="-128"/>
              </a:rPr>
              <a:t>件</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チャレンジ企業認証　　　   　  </a:t>
            </a:r>
            <a:r>
              <a:rPr kumimoji="1" lang="en-US" altLang="ja-JP" sz="2000" b="1" dirty="0">
                <a:latin typeface="Meiryo UI" panose="020B0604030504040204" pitchFamily="50" charset="-128"/>
                <a:ea typeface="Meiryo UI" panose="020B0604030504040204" pitchFamily="50" charset="-128"/>
              </a:rPr>
              <a:t>6</a:t>
            </a:r>
            <a:r>
              <a:rPr kumimoji="1" lang="ja-JP" altLang="en-US" sz="2000" b="1" dirty="0">
                <a:latin typeface="Meiryo UI" panose="020B0604030504040204" pitchFamily="50" charset="-128"/>
                <a:ea typeface="Meiryo UI" panose="020B0604030504040204" pitchFamily="50" charset="-128"/>
              </a:rPr>
              <a:t>件   累計</a:t>
            </a:r>
            <a:r>
              <a:rPr kumimoji="1" lang="en-US" altLang="ja-JP" sz="2000" b="1" dirty="0">
                <a:latin typeface="Meiryo UI" panose="020B0604030504040204" pitchFamily="50" charset="-128"/>
                <a:ea typeface="Meiryo UI" panose="020B0604030504040204" pitchFamily="50" charset="-128"/>
              </a:rPr>
              <a:t>134</a:t>
            </a:r>
            <a:r>
              <a:rPr kumimoji="1" lang="ja-JP" altLang="en-US" sz="2000" b="1" dirty="0">
                <a:latin typeface="Meiryo UI" panose="020B0604030504040204" pitchFamily="50" charset="-128"/>
                <a:ea typeface="Meiryo UI" panose="020B0604030504040204" pitchFamily="50" charset="-128"/>
              </a:rPr>
              <a:t>件</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2022</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末）　　　　　     　　　　　　　　　　　　　</a:t>
            </a:r>
            <a:r>
              <a:rPr kumimoji="1" lang="ja-JP" altLang="en-US" sz="2000" dirty="0">
                <a:latin typeface="Meiryo UI" panose="020B0604030504040204" pitchFamily="50" charset="-128"/>
                <a:ea typeface="Meiryo UI" panose="020B0604030504040204" pitchFamily="50" charset="-128"/>
              </a:rPr>
              <a:t>　　　　　　　　　　　　　　　　</a:t>
            </a:r>
            <a:endParaRPr kumimoji="1" lang="en-US" altLang="ja-JP" sz="2000"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CE13146A-CFBC-AB99-F9D2-C1D529DAB024}"/>
              </a:ext>
            </a:extLst>
          </p:cNvPr>
          <p:cNvSpPr/>
          <p:nvPr/>
        </p:nvSpPr>
        <p:spPr>
          <a:xfrm>
            <a:off x="3594451" y="720234"/>
            <a:ext cx="2082166" cy="468593"/>
          </a:xfrm>
          <a:prstGeom prst="rect">
            <a:avLst/>
          </a:prstGeom>
          <a:solidFill>
            <a:srgbClr val="FFC0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認証件数</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5481825" y="2451504"/>
            <a:ext cx="3033376" cy="4269972"/>
            <a:chOff x="433858" y="2480079"/>
            <a:chExt cx="3033376" cy="4269972"/>
          </a:xfrm>
        </p:grpSpPr>
        <p:grpSp>
          <p:nvGrpSpPr>
            <p:cNvPr id="24" name="グループ化 23">
              <a:extLst>
                <a:ext uri="{FF2B5EF4-FFF2-40B4-BE49-F238E27FC236}">
                  <a16:creationId xmlns:a16="http://schemas.microsoft.com/office/drawing/2014/main" id="{8D8583BF-61D9-22C9-CA96-21E733C6B525}"/>
                </a:ext>
              </a:extLst>
            </p:cNvPr>
            <p:cNvGrpSpPr/>
            <p:nvPr/>
          </p:nvGrpSpPr>
          <p:grpSpPr>
            <a:xfrm>
              <a:off x="1290550" y="2547770"/>
              <a:ext cx="1790920" cy="972974"/>
              <a:chOff x="826190" y="3222711"/>
              <a:chExt cx="1790920" cy="972974"/>
            </a:xfrm>
          </p:grpSpPr>
          <p:sp>
            <p:nvSpPr>
              <p:cNvPr id="5" name="四角形: 角を丸くする 4">
                <a:extLst>
                  <a:ext uri="{FF2B5EF4-FFF2-40B4-BE49-F238E27FC236}">
                    <a16:creationId xmlns:a16="http://schemas.microsoft.com/office/drawing/2014/main" id="{93E88847-CFF7-FD77-763A-8F7A6E336957}"/>
                  </a:ext>
                </a:extLst>
              </p:cNvPr>
              <p:cNvSpPr/>
              <p:nvPr/>
            </p:nvSpPr>
            <p:spPr>
              <a:xfrm>
                <a:off x="869600" y="3222711"/>
                <a:ext cx="1747510" cy="914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826190" y="3281284"/>
                <a:ext cx="1693261" cy="9144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チャレンジ</a:t>
                </a:r>
                <a:endParaRPr kumimoji="1" lang="en-US" altLang="ja-JP" sz="2000" b="1" dirty="0">
                  <a:solidFill>
                    <a:schemeClr val="tx1"/>
                  </a:solidFill>
                </a:endParaRPr>
              </a:p>
              <a:p>
                <a:pPr algn="ctr"/>
                <a:r>
                  <a:rPr kumimoji="1" lang="en-US" altLang="ja-JP" sz="2000" b="1" dirty="0">
                    <a:solidFill>
                      <a:schemeClr val="tx1"/>
                    </a:solidFill>
                  </a:rPr>
                  <a:t>134</a:t>
                </a:r>
                <a:r>
                  <a:rPr kumimoji="1" lang="ja-JP" altLang="en-US" sz="2000" b="1" dirty="0">
                    <a:solidFill>
                      <a:schemeClr val="tx1"/>
                    </a:solidFill>
                  </a:rPr>
                  <a:t>件</a:t>
                </a:r>
              </a:p>
            </p:txBody>
          </p:sp>
        </p:grpSp>
        <p:grpSp>
          <p:nvGrpSpPr>
            <p:cNvPr id="23" name="グループ化 22">
              <a:extLst>
                <a:ext uri="{FF2B5EF4-FFF2-40B4-BE49-F238E27FC236}">
                  <a16:creationId xmlns:a16="http://schemas.microsoft.com/office/drawing/2014/main" id="{3CD850FD-BABC-AA1B-DCCB-4C4C2CE8FE7D}"/>
                </a:ext>
              </a:extLst>
            </p:cNvPr>
            <p:cNvGrpSpPr/>
            <p:nvPr/>
          </p:nvGrpSpPr>
          <p:grpSpPr>
            <a:xfrm>
              <a:off x="1286067" y="3527582"/>
              <a:ext cx="1819643" cy="1084745"/>
              <a:chOff x="2849099" y="3102216"/>
              <a:chExt cx="1819643" cy="1084745"/>
            </a:xfrm>
          </p:grpSpPr>
          <p:sp>
            <p:nvSpPr>
              <p:cNvPr id="33" name="四角形: 角を丸くする 32">
                <a:extLst>
                  <a:ext uri="{FF2B5EF4-FFF2-40B4-BE49-F238E27FC236}">
                    <a16:creationId xmlns:a16="http://schemas.microsoft.com/office/drawing/2014/main" id="{D9807929-8F35-7157-E348-0441FE87B63D}"/>
                  </a:ext>
                </a:extLst>
              </p:cNvPr>
              <p:cNvSpPr/>
              <p:nvPr/>
            </p:nvSpPr>
            <p:spPr>
              <a:xfrm>
                <a:off x="2921232" y="3225752"/>
                <a:ext cx="1747510" cy="91440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2849099" y="3272562"/>
                <a:ext cx="1712283" cy="9143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一つ星</a:t>
                </a:r>
                <a:endParaRPr kumimoji="1" lang="en-US" altLang="ja-JP" sz="2000" b="1" dirty="0">
                  <a:solidFill>
                    <a:schemeClr val="tx1"/>
                  </a:solidFill>
                </a:endParaRPr>
              </a:p>
              <a:p>
                <a:pPr algn="ctr"/>
                <a:r>
                  <a:rPr kumimoji="1" lang="en-US" altLang="ja-JP" sz="2000" b="1" dirty="0">
                    <a:solidFill>
                      <a:schemeClr val="tx1"/>
                    </a:solidFill>
                  </a:rPr>
                  <a:t>181</a:t>
                </a:r>
                <a:r>
                  <a:rPr kumimoji="1" lang="ja-JP" altLang="en-US" sz="2000" b="1" dirty="0">
                    <a:solidFill>
                      <a:schemeClr val="tx1"/>
                    </a:solidFill>
                  </a:rPr>
                  <a:t>件</a:t>
                </a:r>
              </a:p>
            </p:txBody>
          </p:sp>
          <p:sp>
            <p:nvSpPr>
              <p:cNvPr id="20" name="星 5 19"/>
              <p:cNvSpPr/>
              <p:nvPr/>
            </p:nvSpPr>
            <p:spPr>
              <a:xfrm>
                <a:off x="3552581" y="3102216"/>
                <a:ext cx="342766" cy="324531"/>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789D27C2-4752-B01F-426F-284ECA796F9D}"/>
                </a:ext>
              </a:extLst>
            </p:cNvPr>
            <p:cNvGrpSpPr/>
            <p:nvPr/>
          </p:nvGrpSpPr>
          <p:grpSpPr>
            <a:xfrm>
              <a:off x="1275411" y="4571763"/>
              <a:ext cx="1836210" cy="1079119"/>
              <a:chOff x="4926076" y="3105164"/>
              <a:chExt cx="1836210" cy="1079119"/>
            </a:xfrm>
          </p:grpSpPr>
          <p:sp>
            <p:nvSpPr>
              <p:cNvPr id="34" name="四角形: 角を丸くする 33">
                <a:extLst>
                  <a:ext uri="{FF2B5EF4-FFF2-40B4-BE49-F238E27FC236}">
                    <a16:creationId xmlns:a16="http://schemas.microsoft.com/office/drawing/2014/main" id="{FF3E61C0-F0C9-EFCF-0223-2736723A64EC}"/>
                  </a:ext>
                </a:extLst>
              </p:cNvPr>
              <p:cNvSpPr/>
              <p:nvPr/>
            </p:nvSpPr>
            <p:spPr>
              <a:xfrm>
                <a:off x="5014776" y="3232871"/>
                <a:ext cx="1747510" cy="91440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4926076" y="3267651"/>
                <a:ext cx="1747510" cy="9166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二つ星</a:t>
                </a:r>
                <a:endParaRPr kumimoji="1" lang="en-US" altLang="ja-JP" sz="2000" b="1" dirty="0">
                  <a:solidFill>
                    <a:schemeClr val="tx1"/>
                  </a:solidFill>
                </a:endParaRPr>
              </a:p>
              <a:p>
                <a:pPr algn="ctr"/>
                <a:r>
                  <a:rPr kumimoji="1" lang="en-US" altLang="ja-JP" sz="2000" b="1" dirty="0">
                    <a:solidFill>
                      <a:schemeClr val="tx1"/>
                    </a:solidFill>
                  </a:rPr>
                  <a:t> 501</a:t>
                </a:r>
                <a:r>
                  <a:rPr kumimoji="1" lang="ja-JP" altLang="en-US" sz="2000" b="1" dirty="0">
                    <a:solidFill>
                      <a:schemeClr val="tx1"/>
                    </a:solidFill>
                  </a:rPr>
                  <a:t>件</a:t>
                </a:r>
              </a:p>
            </p:txBody>
          </p:sp>
          <p:sp>
            <p:nvSpPr>
              <p:cNvPr id="26" name="星 5 19">
                <a:extLst>
                  <a:ext uri="{FF2B5EF4-FFF2-40B4-BE49-F238E27FC236}">
                    <a16:creationId xmlns:a16="http://schemas.microsoft.com/office/drawing/2014/main" id="{DE7DC8EB-4D5F-FF51-5174-F6296E42F888}"/>
                  </a:ext>
                </a:extLst>
              </p:cNvPr>
              <p:cNvSpPr/>
              <p:nvPr/>
            </p:nvSpPr>
            <p:spPr>
              <a:xfrm>
                <a:off x="5405066" y="3115324"/>
                <a:ext cx="342766" cy="312297"/>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星 5 19">
                <a:extLst>
                  <a:ext uri="{FF2B5EF4-FFF2-40B4-BE49-F238E27FC236}">
                    <a16:creationId xmlns:a16="http://schemas.microsoft.com/office/drawing/2014/main" id="{97F14E5C-C660-473D-5877-FFA1F2260DCB}"/>
                  </a:ext>
                </a:extLst>
              </p:cNvPr>
              <p:cNvSpPr/>
              <p:nvPr/>
            </p:nvSpPr>
            <p:spPr>
              <a:xfrm>
                <a:off x="5780986" y="3105164"/>
                <a:ext cx="342766" cy="322457"/>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688AC4C8-5B60-49D9-A2B1-2D9E8A7A9925}"/>
                </a:ext>
              </a:extLst>
            </p:cNvPr>
            <p:cNvGrpSpPr/>
            <p:nvPr/>
          </p:nvGrpSpPr>
          <p:grpSpPr>
            <a:xfrm>
              <a:off x="1293974" y="5594590"/>
              <a:ext cx="1788557" cy="1080361"/>
              <a:chOff x="7047946" y="3115324"/>
              <a:chExt cx="1788557" cy="1080361"/>
            </a:xfrm>
          </p:grpSpPr>
          <p:sp>
            <p:nvSpPr>
              <p:cNvPr id="35" name="四角形: 角を丸くする 34">
                <a:extLst>
                  <a:ext uri="{FF2B5EF4-FFF2-40B4-BE49-F238E27FC236}">
                    <a16:creationId xmlns:a16="http://schemas.microsoft.com/office/drawing/2014/main" id="{0406952C-0D8C-9E52-A360-3E79D3B8D962}"/>
                  </a:ext>
                </a:extLst>
              </p:cNvPr>
              <p:cNvSpPr/>
              <p:nvPr/>
            </p:nvSpPr>
            <p:spPr>
              <a:xfrm>
                <a:off x="7088993" y="3245675"/>
                <a:ext cx="1747510" cy="91440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7047946" y="3283156"/>
                <a:ext cx="1721141" cy="9125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三つ星</a:t>
                </a:r>
                <a:endParaRPr kumimoji="1" lang="en-US" altLang="ja-JP" sz="2000" b="1" dirty="0">
                  <a:solidFill>
                    <a:schemeClr val="tx1"/>
                  </a:solidFill>
                </a:endParaRPr>
              </a:p>
              <a:p>
                <a:r>
                  <a:rPr kumimoji="1" lang="ja-JP" altLang="en-US" sz="1400" b="1" dirty="0">
                    <a:solidFill>
                      <a:schemeClr val="tx1"/>
                    </a:solidFill>
                  </a:rPr>
                  <a:t>（</a:t>
                </a:r>
                <a:r>
                  <a:rPr kumimoji="1" lang="en-US" altLang="ja-JP" sz="1400" b="1" dirty="0">
                    <a:solidFill>
                      <a:schemeClr val="tx1"/>
                    </a:solidFill>
                  </a:rPr>
                  <a:t>2022.4</a:t>
                </a:r>
                <a:r>
                  <a:rPr kumimoji="1" lang="ja-JP" altLang="en-US" sz="1400" b="1" dirty="0">
                    <a:solidFill>
                      <a:schemeClr val="tx1"/>
                    </a:solidFill>
                  </a:rPr>
                  <a:t>～開始</a:t>
                </a:r>
                <a:r>
                  <a:rPr kumimoji="1" lang="ja-JP" altLang="en-US" sz="1600" b="1" dirty="0">
                    <a:solidFill>
                      <a:schemeClr val="tx1"/>
                    </a:solidFill>
                  </a:rPr>
                  <a:t>）</a:t>
                </a:r>
              </a:p>
            </p:txBody>
          </p:sp>
          <p:sp>
            <p:nvSpPr>
              <p:cNvPr id="29" name="星 5 19">
                <a:extLst>
                  <a:ext uri="{FF2B5EF4-FFF2-40B4-BE49-F238E27FC236}">
                    <a16:creationId xmlns:a16="http://schemas.microsoft.com/office/drawing/2014/main" id="{0E8B90F8-70AB-5AF7-F99F-8104D0C08E79}"/>
                  </a:ext>
                </a:extLst>
              </p:cNvPr>
              <p:cNvSpPr/>
              <p:nvPr/>
            </p:nvSpPr>
            <p:spPr>
              <a:xfrm>
                <a:off x="7376106" y="3115324"/>
                <a:ext cx="342766" cy="322457"/>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星 5 19">
                <a:extLst>
                  <a:ext uri="{FF2B5EF4-FFF2-40B4-BE49-F238E27FC236}">
                    <a16:creationId xmlns:a16="http://schemas.microsoft.com/office/drawing/2014/main" id="{14BF30B5-3856-7AB9-F42F-DCCD2402D55B}"/>
                  </a:ext>
                </a:extLst>
              </p:cNvPr>
              <p:cNvSpPr/>
              <p:nvPr/>
            </p:nvSpPr>
            <p:spPr>
              <a:xfrm>
                <a:off x="7721546" y="3115324"/>
                <a:ext cx="342766" cy="322457"/>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星 5 19">
                <a:extLst>
                  <a:ext uri="{FF2B5EF4-FFF2-40B4-BE49-F238E27FC236}">
                    <a16:creationId xmlns:a16="http://schemas.microsoft.com/office/drawing/2014/main" id="{C301CCFA-F158-F8F2-9B7E-54FC9D7A3B21}"/>
                  </a:ext>
                </a:extLst>
              </p:cNvPr>
              <p:cNvSpPr/>
              <p:nvPr/>
            </p:nvSpPr>
            <p:spPr>
              <a:xfrm>
                <a:off x="8066986" y="3115324"/>
                <a:ext cx="342766" cy="322457"/>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正方形/長方形 3">
              <a:extLst>
                <a:ext uri="{FF2B5EF4-FFF2-40B4-BE49-F238E27FC236}">
                  <a16:creationId xmlns:a16="http://schemas.microsoft.com/office/drawing/2014/main" id="{F89D53D9-10C5-54A0-C97D-40DAF0AC27D1}"/>
                </a:ext>
              </a:extLst>
            </p:cNvPr>
            <p:cNvSpPr/>
            <p:nvPr/>
          </p:nvSpPr>
          <p:spPr>
            <a:xfrm>
              <a:off x="628650" y="2480079"/>
              <a:ext cx="2838584" cy="4269972"/>
            </a:xfrm>
            <a:prstGeom prst="rect">
              <a:avLst/>
            </a:pr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7D9AEAD0-AC8E-1666-E418-0720E45D30F1}"/>
                </a:ext>
              </a:extLst>
            </p:cNvPr>
            <p:cNvSpPr/>
            <p:nvPr/>
          </p:nvSpPr>
          <p:spPr>
            <a:xfrm>
              <a:off x="433858" y="3160415"/>
              <a:ext cx="495819" cy="2625321"/>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12" name="テキスト ボックス 11"/>
            <p:cNvSpPr txBox="1"/>
            <p:nvPr/>
          </p:nvSpPr>
          <p:spPr>
            <a:xfrm>
              <a:off x="441225" y="3226154"/>
              <a:ext cx="461665" cy="2442716"/>
            </a:xfrm>
            <a:prstGeom prst="rect">
              <a:avLst/>
            </a:prstGeom>
            <a:noFill/>
            <a:ln>
              <a:noFill/>
            </a:ln>
          </p:spPr>
          <p:txBody>
            <a:bodyPr vert="eaVert" wrap="square" rtlCol="0">
              <a:spAutoFit/>
            </a:bodyPr>
            <a:lstStyle/>
            <a:p>
              <a:r>
                <a:rPr kumimoji="1" lang="en-US" altLang="ja-JP" b="1" dirty="0"/>
                <a:t>【</a:t>
              </a:r>
              <a:r>
                <a:rPr kumimoji="1" lang="ja-JP" altLang="en-US" b="1" dirty="0"/>
                <a:t>認証の種類と件数</a:t>
              </a:r>
              <a:r>
                <a:rPr kumimoji="1" lang="en-US" altLang="ja-JP" sz="1600" dirty="0"/>
                <a:t>】</a:t>
              </a:r>
            </a:p>
          </p:txBody>
        </p:sp>
      </p:grpSp>
      <p:sp>
        <p:nvSpPr>
          <p:cNvPr id="9" name="スライド番号プレースホルダー 8"/>
          <p:cNvSpPr>
            <a:spLocks noGrp="1"/>
          </p:cNvSpPr>
          <p:nvPr>
            <p:ph type="sldNum" sz="quarter" idx="12"/>
          </p:nvPr>
        </p:nvSpPr>
        <p:spPr/>
        <p:txBody>
          <a:bodyPr/>
          <a:lstStyle/>
          <a:p>
            <a:fld id="{D9E841D6-12EC-49D8-A9A3-DFFD0CA3678E}" type="slidenum">
              <a:rPr kumimoji="1" lang="ja-JP" altLang="en-US" smtClean="0"/>
              <a:t>2</a:t>
            </a:fld>
            <a:endParaRPr kumimoji="1" lang="ja-JP" altLang="en-US"/>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099" y="976988"/>
            <a:ext cx="1261241" cy="1234358"/>
          </a:xfrm>
          <a:prstGeom prst="rect">
            <a:avLst/>
          </a:prstGeom>
        </p:spPr>
      </p:pic>
      <p:grpSp>
        <p:nvGrpSpPr>
          <p:cNvPr id="16" name="グループ化 15">
            <a:extLst>
              <a:ext uri="{FF2B5EF4-FFF2-40B4-BE49-F238E27FC236}">
                <a16:creationId xmlns:a16="http://schemas.microsoft.com/office/drawing/2014/main" id="{6EDD3821-A01E-5CFA-37EF-81BBF4851017}"/>
              </a:ext>
            </a:extLst>
          </p:cNvPr>
          <p:cNvGrpSpPr/>
          <p:nvPr/>
        </p:nvGrpSpPr>
        <p:grpSpPr>
          <a:xfrm>
            <a:off x="7439828" y="992862"/>
            <a:ext cx="1248968" cy="1247771"/>
            <a:chOff x="-2322250" y="4055246"/>
            <a:chExt cx="1530843" cy="1529376"/>
          </a:xfrm>
        </p:grpSpPr>
        <p:sp>
          <p:nvSpPr>
            <p:cNvPr id="15" name="楕円 14">
              <a:extLst>
                <a:ext uri="{FF2B5EF4-FFF2-40B4-BE49-F238E27FC236}">
                  <a16:creationId xmlns:a16="http://schemas.microsoft.com/office/drawing/2014/main" id="{A9872067-C989-40D9-9BD5-53257BCAE39A}"/>
                </a:ext>
              </a:extLst>
            </p:cNvPr>
            <p:cNvSpPr/>
            <p:nvPr/>
          </p:nvSpPr>
          <p:spPr>
            <a:xfrm>
              <a:off x="-2298611" y="4093346"/>
              <a:ext cx="1455379" cy="145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322250" y="4055246"/>
              <a:ext cx="1530843" cy="1529376"/>
            </a:xfrm>
            <a:prstGeom prst="rect">
              <a:avLst/>
            </a:prstGeom>
          </p:spPr>
        </p:pic>
      </p:grpSp>
    </p:spTree>
    <p:extLst>
      <p:ext uri="{BB962C8B-B14F-4D97-AF65-F5344CB8AC3E}">
        <p14:creationId xmlns:p14="http://schemas.microsoft.com/office/powerpoint/2010/main" val="592477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0434" y="4526857"/>
            <a:ext cx="1915883" cy="1062383"/>
          </a:xfrm>
          <a:prstGeom prst="rect">
            <a:avLst/>
          </a:prstGeom>
        </p:spPr>
      </p:pic>
      <p:sp>
        <p:nvSpPr>
          <p:cNvPr id="50" name="角丸四角形 49"/>
          <p:cNvSpPr/>
          <p:nvPr/>
        </p:nvSpPr>
        <p:spPr>
          <a:xfrm>
            <a:off x="4045771" y="1052738"/>
            <a:ext cx="4967998" cy="892563"/>
          </a:xfrm>
          <a:prstGeom prst="roundRect">
            <a:avLst>
              <a:gd name="adj" fmla="val 3657"/>
            </a:avLst>
          </a:prstGeom>
          <a:noFill/>
          <a:ln w="19050">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メイリオ" panose="020B0604030504040204" pitchFamily="50" charset="-128"/>
              <a:ea typeface="メイリオ" panose="020B0604030504040204" pitchFamily="50" charset="-128"/>
            </a:endParaRPr>
          </a:p>
        </p:txBody>
      </p:sp>
      <p:sp>
        <p:nvSpPr>
          <p:cNvPr id="52" name="角丸四角形 51"/>
          <p:cNvSpPr/>
          <p:nvPr/>
        </p:nvSpPr>
        <p:spPr>
          <a:xfrm>
            <a:off x="4045771" y="1052737"/>
            <a:ext cx="4967997" cy="221231"/>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 目的</a:t>
            </a:r>
            <a:endParaRPr lang="en-US" altLang="ja-JP"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64" name="角丸四角形 63"/>
          <p:cNvSpPr/>
          <p:nvPr/>
        </p:nvSpPr>
        <p:spPr>
          <a:xfrm>
            <a:off x="4045769" y="2078850"/>
            <a:ext cx="4968000" cy="1610117"/>
          </a:xfrm>
          <a:prstGeom prst="roundRect">
            <a:avLst>
              <a:gd name="adj" fmla="val 2382"/>
            </a:avLst>
          </a:prstGeom>
          <a:noFill/>
          <a:ln w="19050">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メイリオ" panose="020B0604030504040204" pitchFamily="50" charset="-128"/>
              <a:ea typeface="メイリオ" panose="020B0604030504040204" pitchFamily="50" charset="-128"/>
            </a:endParaRPr>
          </a:p>
        </p:txBody>
      </p:sp>
      <p:sp>
        <p:nvSpPr>
          <p:cNvPr id="65" name="テキスト ボックス 64"/>
          <p:cNvSpPr txBox="1"/>
          <p:nvPr/>
        </p:nvSpPr>
        <p:spPr>
          <a:xfrm>
            <a:off x="4048255" y="2267523"/>
            <a:ext cx="2264329" cy="1338828"/>
          </a:xfrm>
          <a:prstGeom prst="rect">
            <a:avLst/>
          </a:prstGeom>
          <a:noFill/>
        </p:spPr>
        <p:txBody>
          <a:bodyPr wrap="square" rtlCol="0">
            <a:spAutoFit/>
          </a:bodyPr>
          <a:lstStyle/>
          <a:p>
            <a:r>
              <a:rPr lang="ja-JP" altLang="en-US" sz="900" b="1" dirty="0">
                <a:latin typeface="メイリオ" panose="020B0604030504040204" pitchFamily="50" charset="-128"/>
                <a:ea typeface="メイリオ" panose="020B0604030504040204" pitchFamily="50" charset="-128"/>
                <a:cs typeface="Meiryo UI" panose="020B0604030504040204" pitchFamily="50" charset="-128"/>
              </a:rPr>
              <a:t>開催日</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a:t>
            </a:r>
            <a:r>
              <a:rPr lang="en-US" altLang="zh-TW" sz="900" dirty="0">
                <a:latin typeface="メイリオ" panose="020B0604030504040204" pitchFamily="50" charset="-128"/>
                <a:ea typeface="メイリオ" panose="020B0604030504040204" pitchFamily="50" charset="-128"/>
                <a:cs typeface="Meiryo UI" panose="020B0604030504040204" pitchFamily="50" charset="-128"/>
              </a:rPr>
              <a:t>20</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22</a:t>
            </a:r>
            <a:r>
              <a:rPr lang="zh-TW" altLang="en-US" sz="900" dirty="0">
                <a:latin typeface="メイリオ" panose="020B0604030504040204" pitchFamily="50" charset="-128"/>
                <a:ea typeface="メイリオ" panose="020B0604030504040204" pitchFamily="50" charset="-128"/>
                <a:cs typeface="Meiryo UI" panose="020B0604030504040204" pitchFamily="50" charset="-128"/>
              </a:rPr>
              <a:t>年</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7</a:t>
            </a:r>
            <a:r>
              <a:rPr lang="zh-TW" altLang="en-US" sz="900" dirty="0">
                <a:latin typeface="メイリオ" panose="020B0604030504040204" pitchFamily="50" charset="-128"/>
                <a:ea typeface="メイリオ" panose="020B0604030504040204" pitchFamily="50" charset="-128"/>
                <a:cs typeface="Meiryo UI" panose="020B0604030504040204" pitchFamily="50" charset="-128"/>
              </a:rPr>
              <a:t>月</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20</a:t>
            </a:r>
            <a:r>
              <a:rPr lang="zh-TW" altLang="en-US" sz="900" dirty="0">
                <a:latin typeface="メイリオ" panose="020B0604030504040204" pitchFamily="50" charset="-128"/>
                <a:ea typeface="メイリオ" panose="020B0604030504040204" pitchFamily="50" charset="-128"/>
                <a:cs typeface="Meiryo UI" panose="020B0604030504040204" pitchFamily="50" charset="-128"/>
              </a:rPr>
              <a:t>日</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水</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a:t>
            </a:r>
            <a:r>
              <a:rPr lang="en-US" altLang="zh-TW" sz="900" dirty="0">
                <a:latin typeface="メイリオ" panose="020B0604030504040204" pitchFamily="50" charset="-128"/>
                <a:ea typeface="メイリオ" panose="020B0604030504040204" pitchFamily="50" charset="-128"/>
                <a:cs typeface="Meiryo UI" panose="020B0604030504040204" pitchFamily="50" charset="-128"/>
              </a:rPr>
              <a:t> </a:t>
            </a:r>
          </a:p>
          <a:p>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　　　　</a:t>
            </a:r>
            <a:r>
              <a:rPr lang="en-US" altLang="zh-TW" sz="900" dirty="0">
                <a:latin typeface="メイリオ" panose="020B0604030504040204" pitchFamily="50" charset="-128"/>
                <a:ea typeface="メイリオ" panose="020B0604030504040204" pitchFamily="50" charset="-128"/>
                <a:cs typeface="Meiryo UI" panose="020B0604030504040204" pitchFamily="50" charset="-128"/>
              </a:rPr>
              <a:t>1</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4</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00</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15</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900" dirty="0">
                <a:latin typeface="メイリオ" panose="020B0604030504040204" pitchFamily="50" charset="-128"/>
                <a:ea typeface="メイリオ" panose="020B0604030504040204" pitchFamily="50" charset="-128"/>
                <a:cs typeface="Meiryo UI" panose="020B0604030504040204" pitchFamily="50" charset="-128"/>
              </a:rPr>
              <a:t>30</a:t>
            </a:r>
            <a:endParaRPr lang="en-US" altLang="zh-TW" sz="9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900" b="1"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900" b="1" dirty="0">
                <a:latin typeface="メイリオ" panose="020B0604030504040204" pitchFamily="50" charset="-128"/>
                <a:ea typeface="メイリオ" panose="020B0604030504040204" pitchFamily="50" charset="-128"/>
                <a:cs typeface="Meiryo UI" panose="020B0604030504040204" pitchFamily="50" charset="-128"/>
              </a:rPr>
              <a:t>対象者</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：中小企業を中心とした</a:t>
            </a:r>
            <a:endParaRPr lang="en-US" altLang="ja-JP" sz="9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　　　　経営者や管理職など</a:t>
            </a:r>
            <a:endParaRPr lang="en-US" altLang="ja-JP" sz="900" b="1"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900" b="1"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900" b="1" dirty="0">
                <a:latin typeface="メイリオ" panose="020B0604030504040204" pitchFamily="50" charset="-128"/>
                <a:ea typeface="メイリオ" panose="020B0604030504040204" pitchFamily="50" charset="-128"/>
                <a:cs typeface="Meiryo UI" panose="020B0604030504040204" pitchFamily="50" charset="-128"/>
              </a:rPr>
              <a:t>講　師</a:t>
            </a:r>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a:t>
            </a:r>
            <a:endParaRPr lang="en-US" altLang="ja-JP" sz="9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　　　合同会社リスペクトイーチアザー 　</a:t>
            </a:r>
            <a:endParaRPr lang="en-US" altLang="ja-JP" sz="9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Meiryo UI" panose="020B0604030504040204" pitchFamily="50" charset="-128"/>
              </a:rPr>
              <a:t>　　　代表　天野　妙　氏</a:t>
            </a:r>
            <a:endParaRPr lang="en-US" altLang="zh-TW" sz="75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6" name="正方形/長方形 5"/>
          <p:cNvSpPr/>
          <p:nvPr/>
        </p:nvSpPr>
        <p:spPr>
          <a:xfrm>
            <a:off x="4049267" y="1322767"/>
            <a:ext cx="4941047" cy="507831"/>
          </a:xfrm>
          <a:prstGeom prst="rect">
            <a:avLst/>
          </a:prstGeom>
        </p:spPr>
        <p:txBody>
          <a:bodyPr wrap="square">
            <a:spAutoFit/>
          </a:bodyPr>
          <a:lstStyle/>
          <a:p>
            <a:pPr indent="100013"/>
            <a:r>
              <a:rPr lang="ja-JP" altLang="en-US" sz="900" kern="0" dirty="0">
                <a:latin typeface="メイリオ" panose="020B0604030504040204" pitchFamily="50" charset="-128"/>
                <a:ea typeface="メイリオ" panose="020B0604030504040204" pitchFamily="50" charset="-128"/>
                <a:cs typeface="ＭＳ明朝"/>
              </a:rPr>
              <a:t>認証企業以外でも参加できるセミナーとして「ダイバーシティ推進講座」を</a:t>
            </a:r>
            <a:r>
              <a:rPr lang="en-US" altLang="ja-JP" sz="900" kern="0" dirty="0">
                <a:latin typeface="メイリオ" panose="020B0604030504040204" pitchFamily="50" charset="-128"/>
                <a:ea typeface="メイリオ" panose="020B0604030504040204" pitchFamily="50" charset="-128"/>
                <a:cs typeface="ＭＳ明朝"/>
              </a:rPr>
              <a:t>4</a:t>
            </a:r>
            <a:r>
              <a:rPr lang="ja-JP" altLang="en-US" sz="900" kern="0" dirty="0">
                <a:latin typeface="メイリオ" panose="020B0604030504040204" pitchFamily="50" charset="-128"/>
                <a:ea typeface="メイリオ" panose="020B0604030504040204" pitchFamily="50" charset="-128"/>
                <a:cs typeface="ＭＳ明朝"/>
              </a:rPr>
              <a:t>回シリーズで実施します。女性がより活躍できる職場であること、そのような職場であることを宣言することが企業の安定を育むということを理解し、認証をめざしていただくことを促します。</a:t>
            </a:r>
          </a:p>
        </p:txBody>
      </p:sp>
      <p:graphicFrame>
        <p:nvGraphicFramePr>
          <p:cNvPr id="19" name="表 18"/>
          <p:cNvGraphicFramePr>
            <a:graphicFrameLocks noGrp="1"/>
          </p:cNvGraphicFramePr>
          <p:nvPr>
            <p:extLst>
              <p:ext uri="{D42A27DB-BD31-4B8C-83A1-F6EECF244321}">
                <p14:modId xmlns:p14="http://schemas.microsoft.com/office/powerpoint/2010/main" val="3721742241"/>
              </p:ext>
            </p:extLst>
          </p:nvPr>
        </p:nvGraphicFramePr>
        <p:xfrm>
          <a:off x="4098033" y="4025179"/>
          <a:ext cx="2696378" cy="726172"/>
        </p:xfrm>
        <a:graphic>
          <a:graphicData uri="http://schemas.openxmlformats.org/drawingml/2006/table">
            <a:tbl>
              <a:tblPr firstRow="1" firstCol="1" bandRow="1">
                <a:tableStyleId>{93296810-A885-4BE3-A3E7-6D5BEEA58F35}</a:tableStyleId>
              </a:tblPr>
              <a:tblGrid>
                <a:gridCol w="914179">
                  <a:extLst>
                    <a:ext uri="{9D8B030D-6E8A-4147-A177-3AD203B41FA5}">
                      <a16:colId xmlns:a16="http://schemas.microsoft.com/office/drawing/2014/main" val="20000"/>
                    </a:ext>
                  </a:extLst>
                </a:gridCol>
                <a:gridCol w="883297">
                  <a:extLst>
                    <a:ext uri="{9D8B030D-6E8A-4147-A177-3AD203B41FA5}">
                      <a16:colId xmlns:a16="http://schemas.microsoft.com/office/drawing/2014/main" val="20001"/>
                    </a:ext>
                  </a:extLst>
                </a:gridCol>
                <a:gridCol w="898902">
                  <a:extLst>
                    <a:ext uri="{9D8B030D-6E8A-4147-A177-3AD203B41FA5}">
                      <a16:colId xmlns:a16="http://schemas.microsoft.com/office/drawing/2014/main" val="20002"/>
                    </a:ext>
                  </a:extLst>
                </a:gridCol>
              </a:tblGrid>
              <a:tr h="316970">
                <a:tc>
                  <a:txBody>
                    <a:bodyPr/>
                    <a:lstStyle/>
                    <a:p>
                      <a:pPr algn="ctr">
                        <a:spcAft>
                          <a:spcPts val="0"/>
                        </a:spcAft>
                      </a:pPr>
                      <a:endParaRPr lang="ja-JP" sz="800" b="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435" marR="51435" marT="0" marB="0" anchor="ctr"/>
                </a:tc>
                <a:tc>
                  <a:txBody>
                    <a:bodyPr/>
                    <a:lstStyle/>
                    <a:p>
                      <a:pPr algn="ctr">
                        <a:spcAft>
                          <a:spcPts val="0"/>
                        </a:spcAft>
                      </a:pPr>
                      <a:r>
                        <a:rPr lang="ja-JP" altLang="en-US" sz="800" kern="100" dirty="0">
                          <a:solidFill>
                            <a:schemeClr val="bg1"/>
                          </a:solidFill>
                          <a:effectLst/>
                          <a:latin typeface="Meiryo UI" panose="020B0604030504040204" pitchFamily="50" charset="-128"/>
                          <a:ea typeface="Meiryo UI" panose="020B0604030504040204" pitchFamily="50" charset="-128"/>
                        </a:rPr>
                        <a:t>社数</a:t>
                      </a:r>
                      <a:endParaRPr lang="ja-JP" sz="800" b="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435" marR="51435" marT="0" marB="0" anchor="ctr"/>
                </a:tc>
                <a:tc>
                  <a:txBody>
                    <a:bodyPr/>
                    <a:lstStyle/>
                    <a:p>
                      <a:pPr algn="ctr">
                        <a:spcAft>
                          <a:spcPts val="0"/>
                        </a:spcAft>
                      </a:pPr>
                      <a:r>
                        <a:rPr lang="ja-JP" altLang="en-US" sz="800" kern="100" dirty="0">
                          <a:solidFill>
                            <a:schemeClr val="bg1"/>
                          </a:solidFill>
                          <a:effectLst/>
                          <a:latin typeface="Meiryo UI" panose="020B0604030504040204" pitchFamily="50" charset="-128"/>
                          <a:ea typeface="Meiryo UI" panose="020B0604030504040204" pitchFamily="50" charset="-128"/>
                        </a:rPr>
                        <a:t>人数</a:t>
                      </a:r>
                      <a:endParaRPr lang="ja-JP" sz="800" b="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435" marR="51435" marT="0" marB="0" anchor="ctr"/>
                </a:tc>
                <a:extLst>
                  <a:ext uri="{0D108BD9-81ED-4DB2-BD59-A6C34878D82A}">
                    <a16:rowId xmlns:a16="http://schemas.microsoft.com/office/drawing/2014/main" val="10000"/>
                  </a:ext>
                </a:extLst>
              </a:tr>
              <a:tr h="409202">
                <a:tc>
                  <a:txBody>
                    <a:bodyPr/>
                    <a:lstStyle/>
                    <a:p>
                      <a:pPr algn="ctr">
                        <a:spcAft>
                          <a:spcPts val="0"/>
                        </a:spcAft>
                      </a:pPr>
                      <a:r>
                        <a:rPr lang="ja-JP" altLang="en-US" sz="8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当日</a:t>
                      </a:r>
                      <a:r>
                        <a:rPr lang="ja-JP" altLang="en-US" sz="8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参加</a:t>
                      </a:r>
                      <a:endParaRPr lang="en-US" altLang="ja-JP" sz="8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8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（内未認証企業）</a:t>
                      </a:r>
                      <a:endParaRPr lang="en-US" altLang="ja-JP" sz="8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435" marR="51435" marT="0" marB="0" anchor="ctr"/>
                </a:tc>
                <a:tc>
                  <a:txBody>
                    <a:bodyPr/>
                    <a:lstStyle/>
                    <a:p>
                      <a:pPr algn="ctr">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a:t>
                      </a:r>
                      <a:endPar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a:t>
                      </a: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a:t>
                      </a: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a:t>
                      </a:r>
                      <a:r>
                        <a:rPr lang="ja-JP" altLang="en-US"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435" marR="51435" marT="0" marB="0" anchor="ctr"/>
                </a:tc>
                <a:extLst>
                  <a:ext uri="{0D108BD9-81ED-4DB2-BD59-A6C34878D82A}">
                    <a16:rowId xmlns:a16="http://schemas.microsoft.com/office/drawing/2014/main" val="10002"/>
                  </a:ext>
                </a:extLst>
              </a:tr>
            </a:tbl>
          </a:graphicData>
        </a:graphic>
      </p:graphicFrame>
      <p:sp>
        <p:nvSpPr>
          <p:cNvPr id="34" name="角丸四角形 33"/>
          <p:cNvSpPr/>
          <p:nvPr/>
        </p:nvSpPr>
        <p:spPr>
          <a:xfrm>
            <a:off x="4045769" y="3766832"/>
            <a:ext cx="4968000" cy="2848522"/>
          </a:xfrm>
          <a:prstGeom prst="roundRect">
            <a:avLst>
              <a:gd name="adj" fmla="val 1251"/>
            </a:avLst>
          </a:prstGeom>
          <a:noFill/>
          <a:ln w="19050">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メイリオ" panose="020B0604030504040204" pitchFamily="50" charset="-128"/>
              <a:ea typeface="メイリオ" panose="020B0604030504040204" pitchFamily="50" charset="-128"/>
            </a:endParaRPr>
          </a:p>
        </p:txBody>
      </p:sp>
      <p:sp>
        <p:nvSpPr>
          <p:cNvPr id="35" name="角丸四角形 34"/>
          <p:cNvSpPr/>
          <p:nvPr/>
        </p:nvSpPr>
        <p:spPr>
          <a:xfrm>
            <a:off x="4045769" y="2024844"/>
            <a:ext cx="4968000" cy="19890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 開催内容</a:t>
            </a:r>
            <a:endParaRPr lang="en-US" altLang="ja-JP"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6" name="角丸四角形 35"/>
          <p:cNvSpPr/>
          <p:nvPr/>
        </p:nvSpPr>
        <p:spPr>
          <a:xfrm>
            <a:off x="4045769" y="3766832"/>
            <a:ext cx="4968000" cy="19890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実績等</a:t>
            </a:r>
            <a:endParaRPr lang="en-US" altLang="ja-JP"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9" name="正方形/長方形 8"/>
          <p:cNvSpPr/>
          <p:nvPr/>
        </p:nvSpPr>
        <p:spPr>
          <a:xfrm>
            <a:off x="6200345" y="2225020"/>
            <a:ext cx="2813423" cy="1615827"/>
          </a:xfrm>
          <a:prstGeom prst="rect">
            <a:avLst/>
          </a:prstGeom>
        </p:spPr>
        <p:txBody>
          <a:bodyPr wrap="square">
            <a:spAutoFit/>
          </a:bodyPr>
          <a:lstStyle/>
          <a:p>
            <a:pPr fontAlgn="base"/>
            <a:r>
              <a:rPr lang="ja-JP" altLang="en-US" sz="825" b="1" dirty="0">
                <a:latin typeface="メイリオ" panose="020B0604030504040204" pitchFamily="50" charset="-128"/>
                <a:ea typeface="メイリオ" panose="020B0604030504040204" pitchFamily="50" charset="-128"/>
              </a:rPr>
              <a:t>内容：</a:t>
            </a:r>
            <a:endParaRPr lang="en-US" altLang="ja-JP" sz="825" b="1" dirty="0">
              <a:latin typeface="メイリオ" panose="020B0604030504040204" pitchFamily="50" charset="-128"/>
              <a:ea typeface="メイリオ" panose="020B0604030504040204" pitchFamily="50" charset="-128"/>
            </a:endParaRPr>
          </a:p>
          <a:p>
            <a:pPr fontAlgn="base"/>
            <a:r>
              <a:rPr lang="ja-JP" altLang="en-US" sz="825" dirty="0">
                <a:latin typeface="Meiryo UI" panose="020B0604030504040204" pitchFamily="50" charset="-128"/>
                <a:ea typeface="Meiryo UI" panose="020B0604030504040204" pitchFamily="50" charset="-128"/>
              </a:rPr>
              <a:t>「若手社員が定着しない」「優秀な人材の採用が難しい」</a:t>
            </a:r>
            <a:endParaRPr lang="en-US" altLang="ja-JP" sz="825" dirty="0">
              <a:latin typeface="Meiryo UI" panose="020B0604030504040204" pitchFamily="50" charset="-128"/>
              <a:ea typeface="Meiryo UI" panose="020B0604030504040204" pitchFamily="50" charset="-128"/>
            </a:endParaRPr>
          </a:p>
          <a:p>
            <a:pPr fontAlgn="base"/>
            <a:r>
              <a:rPr lang="ja-JP" altLang="en-US" sz="825" dirty="0">
                <a:latin typeface="Meiryo UI" panose="020B0604030504040204" pitchFamily="50" charset="-128"/>
                <a:ea typeface="Meiryo UI" panose="020B0604030504040204" pitchFamily="50" charset="-128"/>
              </a:rPr>
              <a:t>といった、多くの日本企業が抱えている悩みを解決する方法の一つとして「男性の育休取得促進」を解説。一見、男性の育休を促進したら、人手不足が深刻になると思われがちですが、人材の定着・獲得に貢献することや、</a:t>
            </a:r>
            <a:r>
              <a:rPr lang="en-US" altLang="ja-JP" sz="825" dirty="0">
                <a:latin typeface="Meiryo UI" panose="020B0604030504040204" pitchFamily="50" charset="-128"/>
                <a:ea typeface="Meiryo UI" panose="020B0604030504040204" pitchFamily="50" charset="-128"/>
              </a:rPr>
              <a:t>2022</a:t>
            </a:r>
            <a:r>
              <a:rPr lang="ja-JP" altLang="en-US" sz="825" dirty="0">
                <a:latin typeface="Meiryo UI" panose="020B0604030504040204" pitchFamily="50" charset="-128"/>
                <a:ea typeface="Meiryo UI" panose="020B0604030504040204" pitchFamily="50" charset="-128"/>
              </a:rPr>
              <a:t>年</a:t>
            </a:r>
            <a:r>
              <a:rPr lang="en-US" altLang="ja-JP" sz="825" dirty="0">
                <a:latin typeface="Meiryo UI" panose="020B0604030504040204" pitchFamily="50" charset="-128"/>
                <a:ea typeface="Meiryo UI" panose="020B0604030504040204" pitchFamily="50" charset="-128"/>
              </a:rPr>
              <a:t>4</a:t>
            </a:r>
            <a:r>
              <a:rPr lang="ja-JP" altLang="en-US" sz="825" dirty="0">
                <a:latin typeface="Meiryo UI" panose="020B0604030504040204" pitchFamily="50" charset="-128"/>
                <a:ea typeface="Meiryo UI" panose="020B0604030504040204" pitchFamily="50" charset="-128"/>
              </a:rPr>
              <a:t>月からの法改正で義務化された育児休業取得可能対象者への制度周知及び休業の取得の意向の確認について説明。育児・介護休業法改正のポイントや、企業の取り組み事例もお伝えし、 男性の育休を通して、組織を強くしていく秘訣についてデータなどを用いて詳細に解説しました。</a:t>
            </a:r>
          </a:p>
          <a:p>
            <a:pPr fontAlgn="base"/>
            <a:endParaRPr lang="en-US" altLang="ja-JP" sz="825" dirty="0">
              <a:latin typeface="Meiryo UI" panose="020B0604030504040204" pitchFamily="50" charset="-128"/>
              <a:ea typeface="Meiryo UI" panose="020B0604030504040204" pitchFamily="50" charset="-128"/>
            </a:endParaRPr>
          </a:p>
        </p:txBody>
      </p:sp>
      <p:sp>
        <p:nvSpPr>
          <p:cNvPr id="23" name="正方形/長方形 22"/>
          <p:cNvSpPr/>
          <p:nvPr/>
        </p:nvSpPr>
        <p:spPr>
          <a:xfrm>
            <a:off x="4040104" y="4833156"/>
            <a:ext cx="2871428" cy="1659084"/>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nSpc>
                <a:spcPts val="1200"/>
              </a:lnSpc>
            </a:pPr>
            <a:r>
              <a:rPr lang="en-US" altLang="ja-JP" sz="825" dirty="0">
                <a:latin typeface="メイリオ" panose="020B0604030504040204" pitchFamily="50" charset="-128"/>
                <a:ea typeface="メイリオ" panose="020B0604030504040204" pitchFamily="50" charset="-128"/>
              </a:rPr>
              <a:t>【</a:t>
            </a:r>
            <a:r>
              <a:rPr lang="ja-JP" altLang="en-US" sz="825" dirty="0">
                <a:latin typeface="メイリオ" panose="020B0604030504040204" pitchFamily="50" charset="-128"/>
                <a:ea typeface="メイリオ" panose="020B0604030504040204" pitchFamily="50" charset="-128"/>
              </a:rPr>
              <a:t>アンケート抜粋</a:t>
            </a:r>
            <a:r>
              <a:rPr lang="en-US" altLang="ja-JP" sz="825" dirty="0">
                <a:latin typeface="メイリオ" panose="020B0604030504040204" pitchFamily="50" charset="-128"/>
                <a:ea typeface="メイリオ" panose="020B0604030504040204" pitchFamily="50" charset="-128"/>
              </a:rPr>
              <a:t>】</a:t>
            </a:r>
          </a:p>
          <a:p>
            <a:pPr>
              <a:lnSpc>
                <a:spcPts val="1200"/>
              </a:lnSpc>
            </a:pPr>
            <a:r>
              <a:rPr lang="ja-JP" altLang="en-US" sz="825" dirty="0">
                <a:latin typeface="メイリオ" panose="020B0604030504040204" pitchFamily="50" charset="-128"/>
                <a:ea typeface="メイリオ" panose="020B0604030504040204" pitchFamily="50" charset="-128"/>
              </a:rPr>
              <a:t>・男性の育休について詳しく知るとことができたため</a:t>
            </a:r>
            <a:endParaRPr lang="en-US" altLang="ja-JP" sz="825" dirty="0">
              <a:latin typeface="メイリオ" panose="020B0604030504040204" pitchFamily="50" charset="-128"/>
              <a:ea typeface="メイリオ" panose="020B0604030504040204" pitchFamily="50" charset="-128"/>
            </a:endParaRPr>
          </a:p>
          <a:p>
            <a:pPr>
              <a:lnSpc>
                <a:spcPts val="1200"/>
              </a:lnSpc>
            </a:pPr>
            <a:r>
              <a:rPr lang="ja-JP" altLang="en-US" sz="825" dirty="0">
                <a:latin typeface="メイリオ" panose="020B0604030504040204" pitchFamily="50" charset="-128"/>
                <a:ea typeface="メイリオ" panose="020B0604030504040204" pitchFamily="50" charset="-128"/>
              </a:rPr>
              <a:t>・明快でわかりやすい講演でした。ありがとうございました</a:t>
            </a:r>
            <a:endParaRPr lang="en-US" altLang="ja-JP" sz="825" dirty="0">
              <a:latin typeface="メイリオ" panose="020B0604030504040204" pitchFamily="50" charset="-128"/>
              <a:ea typeface="メイリオ" panose="020B0604030504040204" pitchFamily="50" charset="-128"/>
            </a:endParaRPr>
          </a:p>
          <a:p>
            <a:pPr>
              <a:lnSpc>
                <a:spcPts val="1200"/>
              </a:lnSpc>
            </a:pPr>
            <a:r>
              <a:rPr lang="ja-JP" altLang="en-US" sz="825" dirty="0">
                <a:solidFill>
                  <a:srgbClr val="000000"/>
                </a:solidFill>
                <a:latin typeface="メイリオ" panose="020B0604030504040204" pitchFamily="50" charset="-128"/>
                <a:ea typeface="メイリオ" panose="020B0604030504040204" pitchFamily="50" charset="-128"/>
              </a:rPr>
              <a:t>・</a:t>
            </a:r>
            <a:r>
              <a:rPr lang="ja-JP" altLang="en-US" sz="825" dirty="0">
                <a:latin typeface="メイリオ" panose="020B0604030504040204" pitchFamily="50" charset="-128"/>
                <a:ea typeface="メイリオ" panose="020B0604030504040204" pitchFamily="50" charset="-128"/>
              </a:rPr>
              <a:t>今後取得する可能性があるので勉強したかった</a:t>
            </a:r>
            <a:endParaRPr lang="en-US" altLang="ja-JP" sz="825" dirty="0">
              <a:latin typeface="メイリオ" panose="020B0604030504040204" pitchFamily="50" charset="-128"/>
              <a:ea typeface="メイリオ" panose="020B0604030504040204" pitchFamily="50" charset="-128"/>
            </a:endParaRPr>
          </a:p>
          <a:p>
            <a:pPr>
              <a:lnSpc>
                <a:spcPts val="1200"/>
              </a:lnSpc>
            </a:pPr>
            <a:r>
              <a:rPr lang="ja-JP" altLang="en-US" sz="825" dirty="0">
                <a:solidFill>
                  <a:srgbClr val="000000"/>
                </a:solidFill>
                <a:latin typeface="メイリオ" panose="020B0604030504040204" pitchFamily="50" charset="-128"/>
                <a:ea typeface="メイリオ" panose="020B0604030504040204" pitchFamily="50" charset="-128"/>
              </a:rPr>
              <a:t>・</a:t>
            </a:r>
            <a:r>
              <a:rPr lang="ja-JP" altLang="en-US" sz="825" dirty="0">
                <a:latin typeface="メイリオ" panose="020B0604030504040204" pitchFamily="50" charset="-128"/>
                <a:ea typeface="メイリオ" panose="020B0604030504040204" pitchFamily="50" charset="-128"/>
              </a:rPr>
              <a:t>男性育休に対して後ろ向きでしたが、多様性の時代、脱属人化に向けて効果があることが分かった</a:t>
            </a:r>
            <a:endParaRPr lang="en-US" altLang="ja-JP" sz="825" dirty="0">
              <a:latin typeface="メイリオ" panose="020B0604030504040204" pitchFamily="50" charset="-128"/>
              <a:ea typeface="メイリオ" panose="020B0604030504040204" pitchFamily="50" charset="-128"/>
            </a:endParaRPr>
          </a:p>
          <a:p>
            <a:pPr>
              <a:lnSpc>
                <a:spcPts val="1200"/>
              </a:lnSpc>
            </a:pPr>
            <a:r>
              <a:rPr lang="ja-JP" altLang="en-US" sz="825" dirty="0">
                <a:solidFill>
                  <a:srgbClr val="000000"/>
                </a:solidFill>
                <a:latin typeface="メイリオ" panose="020B0604030504040204" pitchFamily="50" charset="-128"/>
                <a:ea typeface="メイリオ" panose="020B0604030504040204" pitchFamily="50" charset="-128"/>
              </a:rPr>
              <a:t>・法改正内容を詳しく説明しその取り組み方もご説明</a:t>
            </a:r>
            <a:r>
              <a:rPr lang="ja-JP" altLang="en-US" sz="825" dirty="0" smtClean="0">
                <a:solidFill>
                  <a:srgbClr val="000000"/>
                </a:solidFill>
                <a:latin typeface="メイリオ" panose="020B0604030504040204" pitchFamily="50" charset="-128"/>
                <a:ea typeface="メイリオ" panose="020B0604030504040204" pitchFamily="50" charset="-128"/>
              </a:rPr>
              <a:t>いただけた</a:t>
            </a:r>
            <a:endParaRPr lang="en-US" altLang="ja-JP" sz="825" dirty="0">
              <a:solidFill>
                <a:srgbClr val="000000"/>
              </a:solidFill>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A67942AC-A12E-4BB1-BC44-231CEC9ABA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34" y="4007573"/>
            <a:ext cx="1272271" cy="646491"/>
          </a:xfrm>
          <a:prstGeom prst="rect">
            <a:avLst/>
          </a:prstGeom>
        </p:spPr>
      </p:pic>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033723" y="5579926"/>
            <a:ext cx="1852479" cy="979427"/>
          </a:xfrm>
          <a:prstGeom prst="rect">
            <a:avLst/>
          </a:prstGeom>
        </p:spPr>
      </p:pic>
      <p:sp>
        <p:nvSpPr>
          <p:cNvPr id="24" name="正方形/長方形 23">
            <a:extLst>
              <a:ext uri="{FF2B5EF4-FFF2-40B4-BE49-F238E27FC236}">
                <a16:creationId xmlns:a16="http://schemas.microsoft.com/office/drawing/2014/main" id="{5DC9A7D1-2A90-9153-D952-A1266AD52158}"/>
              </a:ext>
            </a:extLst>
          </p:cNvPr>
          <p:cNvSpPr/>
          <p:nvPr/>
        </p:nvSpPr>
        <p:spPr>
          <a:xfrm>
            <a:off x="12383" y="-13844"/>
            <a:ext cx="9131617" cy="66875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35924" y="135966"/>
            <a:ext cx="4686142" cy="461665"/>
          </a:xfrm>
          <a:prstGeom prst="rect">
            <a:avLst/>
          </a:prstGeom>
          <a:noFill/>
        </p:spPr>
        <p:txBody>
          <a:bodyPr wrap="square" rtlCol="0">
            <a:spAutoFit/>
          </a:bodyPr>
          <a:lstStyle/>
          <a:p>
            <a:r>
              <a:rPr lang="ja-JP" altLang="en-US" sz="24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第</a:t>
            </a:r>
            <a:r>
              <a:rPr lang="en-US" altLang="ja-JP" sz="24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1</a:t>
            </a:r>
            <a:r>
              <a:rPr lang="ja-JP" altLang="en-US" sz="24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回ダイバーシティ推進講座</a:t>
            </a:r>
            <a:endParaRPr kumimoji="1" lang="ja-JP" altLang="en-US" sz="24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1" name="正方形/長方形 20"/>
          <p:cNvSpPr/>
          <p:nvPr/>
        </p:nvSpPr>
        <p:spPr>
          <a:xfrm>
            <a:off x="4639242" y="185313"/>
            <a:ext cx="4788963" cy="400110"/>
          </a:xfrm>
          <a:prstGeom prst="rect">
            <a:avLst/>
          </a:prstGeom>
        </p:spPr>
        <p:txBody>
          <a:bodyPr wrap="square">
            <a:spAutoFit/>
          </a:bodyPr>
          <a:lstStyle/>
          <a:p>
            <a:pPr fontAlgn="base"/>
            <a:r>
              <a:rPr lang="ja-JP" altLang="en-US" sz="2000" b="1" dirty="0">
                <a:solidFill>
                  <a:schemeClr val="bg1"/>
                </a:solidFill>
                <a:latin typeface="メイリオ" panose="020B0604030504040204" pitchFamily="50" charset="-128"/>
                <a:ea typeface="メイリオ" panose="020B0604030504040204" pitchFamily="50" charset="-128"/>
              </a:rPr>
              <a:t>「男性の育休が企業の未来を変える</a:t>
            </a:r>
            <a:r>
              <a:rPr lang="ja-JP" altLang="en-US" sz="2000" b="1" dirty="0" smtClean="0">
                <a:solidFill>
                  <a:schemeClr val="bg1"/>
                </a:solidFill>
                <a:latin typeface="メイリオ" panose="020B0604030504040204" pitchFamily="50" charset="-128"/>
                <a:ea typeface="メイリオ" panose="020B0604030504040204" pitchFamily="50" charset="-128"/>
              </a:rPr>
              <a:t>」</a:t>
            </a:r>
            <a:endParaRPr lang="ja-JP" altLang="en-US" sz="2000" b="1" dirty="0">
              <a:solidFill>
                <a:schemeClr val="bg1"/>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12" y="929725"/>
            <a:ext cx="3902747" cy="5518484"/>
          </a:xfrm>
          <a:prstGeom prst="rect">
            <a:avLst/>
          </a:prstGeom>
        </p:spPr>
      </p:pic>
    </p:spTree>
    <p:extLst>
      <p:ext uri="{BB962C8B-B14F-4D97-AF65-F5344CB8AC3E}">
        <p14:creationId xmlns:p14="http://schemas.microsoft.com/office/powerpoint/2010/main" val="2416376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964A1D4A-310A-5C26-E13B-94A42B900CFD}"/>
              </a:ext>
            </a:extLst>
          </p:cNvPr>
          <p:cNvSpPr/>
          <p:nvPr/>
        </p:nvSpPr>
        <p:spPr>
          <a:xfrm>
            <a:off x="0" y="2420124"/>
            <a:ext cx="3179669" cy="1692771"/>
          </a:xfrm>
          <a:prstGeom prst="rect">
            <a:avLst/>
          </a:prstGeom>
          <a:solidFill>
            <a:srgbClr val="FF9999"/>
          </a:solidFill>
        </p:spPr>
        <p:txBody>
          <a:bodyPr wrap="square">
            <a:spAutoFit/>
          </a:bodyPr>
          <a:lstStyle/>
          <a:p>
            <a:r>
              <a:rPr kumimoji="1" lang="ja-JP" altLang="en-US" sz="2400" b="1" dirty="0">
                <a:solidFill>
                  <a:schemeClr val="bg1"/>
                </a:solidFill>
              </a:rPr>
              <a:t>大阪市女性活躍</a:t>
            </a:r>
            <a:r>
              <a:rPr kumimoji="1" lang="ja-JP" altLang="en-US" sz="2400" b="1" dirty="0" smtClean="0">
                <a:solidFill>
                  <a:schemeClr val="bg1"/>
                </a:solidFill>
              </a:rPr>
              <a:t>推進</a:t>
            </a:r>
            <a:endParaRPr kumimoji="1" lang="en-US" altLang="ja-JP" sz="2400" b="1" dirty="0" smtClean="0">
              <a:solidFill>
                <a:schemeClr val="bg1"/>
              </a:solidFill>
            </a:endParaRPr>
          </a:p>
          <a:p>
            <a:r>
              <a:rPr kumimoji="1" lang="ja-JP" altLang="en-US" sz="2400" b="1" dirty="0" smtClean="0">
                <a:solidFill>
                  <a:schemeClr val="bg1"/>
                </a:solidFill>
              </a:rPr>
              <a:t>ポータルサイト</a:t>
            </a:r>
            <a:endParaRPr kumimoji="1" lang="en-US" altLang="ja-JP" sz="2400" b="1" dirty="0" smtClean="0">
              <a:solidFill>
                <a:schemeClr val="bg1"/>
              </a:solidFill>
            </a:endParaRPr>
          </a:p>
          <a:p>
            <a:r>
              <a:rPr kumimoji="1" lang="ja-JP" altLang="en-US" sz="1600" b="1" dirty="0">
                <a:solidFill>
                  <a:schemeClr val="bg1"/>
                </a:solidFill>
              </a:rPr>
              <a:t>「</a:t>
            </a:r>
            <a:r>
              <a:rPr kumimoji="1" lang="ja-JP" altLang="en-US" sz="1600" b="1" dirty="0" smtClean="0">
                <a:solidFill>
                  <a:schemeClr val="bg1"/>
                </a:solidFill>
              </a:rPr>
              <a:t>きらめく</a:t>
            </a:r>
            <a:r>
              <a:rPr kumimoji="1" lang="ja-JP" altLang="en-US" sz="1600" b="1" dirty="0">
                <a:solidFill>
                  <a:schemeClr val="bg1"/>
                </a:solidFill>
              </a:rPr>
              <a:t>女性の応援ひろば　～未来へレディ</a:t>
            </a:r>
            <a:r>
              <a:rPr kumimoji="1" lang="en-US" altLang="ja-JP" sz="1600" b="1" dirty="0">
                <a:solidFill>
                  <a:schemeClr val="bg1"/>
                </a:solidFill>
              </a:rPr>
              <a:t>Go!</a:t>
            </a:r>
            <a:r>
              <a:rPr kumimoji="1" lang="ja-JP" altLang="en-US" sz="1600" b="1" dirty="0" smtClean="0">
                <a:solidFill>
                  <a:schemeClr val="bg1"/>
                </a:solidFill>
              </a:rPr>
              <a:t>～」</a:t>
            </a:r>
            <a:endParaRPr kumimoji="1" lang="en-US" altLang="ja-JP" sz="1600" b="1" dirty="0" smtClean="0">
              <a:solidFill>
                <a:schemeClr val="bg1"/>
              </a:solidFill>
            </a:endParaRPr>
          </a:p>
          <a:p>
            <a:endParaRPr kumimoji="1" lang="en-US" altLang="ja-JP" sz="2400" b="1" dirty="0" smtClean="0">
              <a:solidFill>
                <a:schemeClr val="bg1"/>
              </a:solidFill>
            </a:endParaRPr>
          </a:p>
        </p:txBody>
      </p:sp>
      <p:pic>
        <p:nvPicPr>
          <p:cNvPr id="25" name="図 2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07803" y="2229298"/>
            <a:ext cx="2754727" cy="1140891"/>
          </a:xfrm>
          <a:prstGeom prst="rect">
            <a:avLst/>
          </a:prstGeom>
        </p:spPr>
      </p:pic>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1283" y="2430596"/>
            <a:ext cx="3325933" cy="2430519"/>
          </a:xfrm>
          <a:prstGeom prst="rect">
            <a:avLst/>
          </a:prstGeom>
        </p:spPr>
      </p:pic>
      <p:pic>
        <p:nvPicPr>
          <p:cNvPr id="28" name="図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7591" y="4616408"/>
            <a:ext cx="2961731" cy="2241592"/>
          </a:xfrm>
          <a:prstGeom prst="rect">
            <a:avLst/>
          </a:prstGeom>
        </p:spPr>
      </p:pic>
      <p:sp>
        <p:nvSpPr>
          <p:cNvPr id="11" name="正方形/長方形 10"/>
          <p:cNvSpPr/>
          <p:nvPr/>
        </p:nvSpPr>
        <p:spPr>
          <a:xfrm>
            <a:off x="0" y="651696"/>
            <a:ext cx="9131643" cy="176686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吹き出し 30"/>
          <p:cNvSpPr/>
          <p:nvPr/>
        </p:nvSpPr>
        <p:spPr>
          <a:xfrm>
            <a:off x="3198628" y="4900187"/>
            <a:ext cx="2978961" cy="1897489"/>
          </a:xfrm>
          <a:prstGeom prst="wedgeRoundRectCallout">
            <a:avLst>
              <a:gd name="adj1" fmla="val 67585"/>
              <a:gd name="adj2" fmla="val 16225"/>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D9E841D6-12EC-49D8-A9A3-DFFD0CA3678E}" type="slidenum">
              <a:rPr kumimoji="1" lang="ja-JP" altLang="en-US" smtClean="0"/>
              <a:t>4</a:t>
            </a:fld>
            <a:endParaRPr kumimoji="1" lang="ja-JP" altLang="en-US"/>
          </a:p>
        </p:txBody>
      </p:sp>
      <p:sp>
        <p:nvSpPr>
          <p:cNvPr id="3" name="正方形/長方形 2">
            <a:extLst>
              <a:ext uri="{FF2B5EF4-FFF2-40B4-BE49-F238E27FC236}">
                <a16:creationId xmlns:a16="http://schemas.microsoft.com/office/drawing/2014/main" id="{5DC9A7D1-2A90-9153-D952-A1266AD52158}"/>
              </a:ext>
            </a:extLst>
          </p:cNvPr>
          <p:cNvSpPr/>
          <p:nvPr/>
        </p:nvSpPr>
        <p:spPr>
          <a:xfrm>
            <a:off x="26" y="-13844"/>
            <a:ext cx="9131617" cy="66875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730848" y="131458"/>
            <a:ext cx="3669956" cy="523220"/>
          </a:xfrm>
          <a:prstGeom prst="rect">
            <a:avLst/>
          </a:prstGeom>
          <a:noFill/>
        </p:spPr>
        <p:txBody>
          <a:bodyPr wrap="square" rtlCol="0">
            <a:spAutoFit/>
          </a:bodyPr>
          <a:lstStyle/>
          <a:p>
            <a:r>
              <a:rPr kumimoji="1" lang="ja-JP" altLang="en-US" sz="2800" b="1" dirty="0" smtClean="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女性活躍推進の広報</a:t>
            </a:r>
            <a:endParaRPr kumimoji="1" lang="ja-JP" altLang="en-US" sz="28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9" name="テキスト ボックス 8"/>
          <p:cNvSpPr txBox="1"/>
          <p:nvPr/>
        </p:nvSpPr>
        <p:spPr>
          <a:xfrm>
            <a:off x="540254" y="724111"/>
            <a:ext cx="9006721" cy="1600438"/>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rPr>
              <a:t>リーディングカンパニー</a:t>
            </a:r>
            <a:r>
              <a:rPr kumimoji="1" lang="ja-JP" altLang="en-US" sz="2000" dirty="0">
                <a:latin typeface="Meiryo UI" panose="020B0604030504040204" pitchFamily="50" charset="-128"/>
                <a:ea typeface="Meiryo UI" panose="020B0604030504040204" pitchFamily="50" charset="-128"/>
              </a:rPr>
              <a:t>認証制度</a:t>
            </a:r>
            <a:r>
              <a:rPr kumimoji="1" lang="ja-JP" altLang="en-US" sz="2000" dirty="0" smtClean="0">
                <a:latin typeface="Meiryo UI" panose="020B0604030504040204" pitchFamily="50" charset="-128"/>
                <a:ea typeface="Meiryo UI" panose="020B0604030504040204" pitchFamily="50" charset="-128"/>
              </a:rPr>
              <a:t>の認知度向上や、</a:t>
            </a:r>
            <a:r>
              <a:rPr kumimoji="1" lang="ja-JP" altLang="en-US" sz="2000" dirty="0">
                <a:latin typeface="Meiryo UI" panose="020B0604030504040204" pitchFamily="50" charset="-128"/>
                <a:ea typeface="Meiryo UI" panose="020B0604030504040204" pitchFamily="50" charset="-128"/>
              </a:rPr>
              <a:t>女性活躍の取組を</a:t>
            </a:r>
            <a:r>
              <a:rPr kumimoji="1" lang="ja-JP" altLang="en-US" sz="2000" dirty="0" smtClean="0">
                <a:latin typeface="Meiryo UI" panose="020B0604030504040204" pitchFamily="50" charset="-128"/>
                <a:ea typeface="Meiryo UI" panose="020B0604030504040204" pitchFamily="50" charset="-128"/>
              </a:rPr>
              <a:t>進める</a:t>
            </a:r>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意欲喚起・機運醸成をめざしています。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企業</a:t>
            </a:r>
            <a:r>
              <a:rPr kumimoji="1" lang="ja-JP" altLang="en-US" dirty="0">
                <a:latin typeface="Meiryo UI" panose="020B0604030504040204" pitchFamily="50" charset="-128"/>
                <a:ea typeface="Meiryo UI" panose="020B0604030504040204" pitchFamily="50" charset="-128"/>
              </a:rPr>
              <a:t>認証のチラシ、ポスター作成　</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認証</a:t>
            </a:r>
            <a:r>
              <a:rPr kumimoji="1" lang="ja-JP" altLang="en-US" dirty="0">
                <a:latin typeface="Meiryo UI" panose="020B0604030504040204" pitchFamily="50" charset="-128"/>
                <a:ea typeface="Meiryo UI" panose="020B0604030504040204" pitchFamily="50" charset="-128"/>
              </a:rPr>
              <a:t>制度や市長表彰企業の取組等を各種広報媒体で</a:t>
            </a:r>
            <a:r>
              <a:rPr kumimoji="1" lang="en-US" altLang="ja-JP" dirty="0">
                <a:latin typeface="Meiryo UI" panose="020B0604030504040204" pitchFamily="50" charset="-128"/>
                <a:ea typeface="Meiryo UI" panose="020B0604030504040204" pitchFamily="50" charset="-128"/>
              </a:rPr>
              <a:t>PR</a:t>
            </a:r>
          </a:p>
          <a:p>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レデイ</a:t>
            </a:r>
            <a:r>
              <a:rPr kumimoji="1" lang="en-US" altLang="ja-JP" dirty="0">
                <a:latin typeface="Meiryo UI" panose="020B0604030504040204" pitchFamily="50" charset="-128"/>
                <a:ea typeface="Meiryo UI" panose="020B0604030504040204" pitchFamily="50" charset="-128"/>
              </a:rPr>
              <a:t>Go</a:t>
            </a:r>
            <a:r>
              <a:rPr kumimoji="1" lang="ja-JP" altLang="en-US" dirty="0">
                <a:latin typeface="Meiryo UI" panose="020B0604030504040204" pitchFamily="50" charset="-128"/>
                <a:ea typeface="Meiryo UI" panose="020B0604030504040204" pitchFamily="50" charset="-128"/>
              </a:rPr>
              <a:t>！サイト、</a:t>
            </a:r>
            <a:r>
              <a:rPr kumimoji="1" lang="en-US" altLang="ja-JP" dirty="0">
                <a:latin typeface="Meiryo UI" panose="020B0604030504040204" pitchFamily="50" charset="-128"/>
                <a:ea typeface="Meiryo UI" panose="020B0604030504040204" pitchFamily="50" charset="-128"/>
              </a:rPr>
              <a:t>SNS</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ラジオ番組</a:t>
            </a:r>
            <a:r>
              <a:rPr kumimoji="1" lang="ja-JP" altLang="en-US" dirty="0" smtClean="0">
                <a:latin typeface="Meiryo UI" panose="020B0604030504040204" pitchFamily="50" charset="-128"/>
                <a:ea typeface="Meiryo UI" panose="020B0604030504040204" pitchFamily="50" charset="-128"/>
              </a:rPr>
              <a:t>、ケーブル</a:t>
            </a:r>
            <a:r>
              <a:rPr kumimoji="1" lang="en-US" altLang="ja-JP" dirty="0" smtClean="0">
                <a:latin typeface="Meiryo UI" panose="020B0604030504040204" pitchFamily="50" charset="-128"/>
                <a:ea typeface="Meiryo UI" panose="020B0604030504040204" pitchFamily="50" charset="-128"/>
              </a:rPr>
              <a:t>TV</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インターネット</a:t>
            </a:r>
            <a:r>
              <a:rPr kumimoji="1" lang="en-US" altLang="ja-JP" dirty="0" smtClean="0">
                <a:latin typeface="Meiryo UI" panose="020B0604030504040204" pitchFamily="50" charset="-128"/>
                <a:ea typeface="Meiryo UI" panose="020B0604030504040204" pitchFamily="50" charset="-128"/>
              </a:rPr>
              <a:t>TV </a:t>
            </a:r>
            <a:r>
              <a:rPr kumimoji="1" lang="ja-JP" altLang="en-US" dirty="0" smtClean="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04792" y="3712271"/>
            <a:ext cx="2311602" cy="338554"/>
          </a:xfrm>
          <a:prstGeom prst="rect">
            <a:avLst/>
          </a:prstGeom>
          <a:noFill/>
        </p:spPr>
        <p:txBody>
          <a:bodyPr wrap="square" rtlCol="0">
            <a:spAutoFit/>
          </a:bodyPr>
          <a:lstStyle/>
          <a:p>
            <a:r>
              <a:rPr kumimoji="1" lang="en-US" altLang="ja-JP" sz="1600" dirty="0">
                <a:solidFill>
                  <a:srgbClr val="0070C0"/>
                </a:solidFill>
                <a:hlinkClick r:id="rId5"/>
              </a:rPr>
              <a:t>https://osakaladygo.info/</a:t>
            </a:r>
            <a:endParaRPr kumimoji="1" lang="en-US" altLang="ja-JP" sz="1600" dirty="0">
              <a:solidFill>
                <a:srgbClr val="0070C0"/>
              </a:solidFill>
            </a:endParaRPr>
          </a:p>
        </p:txBody>
      </p:sp>
      <p:sp>
        <p:nvSpPr>
          <p:cNvPr id="15" name="正方形/長方形 14"/>
          <p:cNvSpPr/>
          <p:nvPr/>
        </p:nvSpPr>
        <p:spPr>
          <a:xfrm>
            <a:off x="140870" y="4240487"/>
            <a:ext cx="2832827" cy="830997"/>
          </a:xfrm>
          <a:prstGeom prst="rect">
            <a:avLst/>
          </a:prstGeom>
        </p:spPr>
        <p:txBody>
          <a:bodyPr wrap="none">
            <a:spAutoFit/>
          </a:bodyPr>
          <a:lstStyle/>
          <a:p>
            <a:r>
              <a:rPr kumimoji="1" lang="ja-JP" altLang="en-US" sz="2400" b="1" dirty="0">
                <a:solidFill>
                  <a:srgbClr val="FF00FF"/>
                </a:solidFill>
              </a:rPr>
              <a:t>各種</a:t>
            </a:r>
            <a:r>
              <a:rPr kumimoji="1" lang="en-US" altLang="ja-JP" sz="2400" b="1" dirty="0" smtClean="0">
                <a:solidFill>
                  <a:srgbClr val="FF00FF"/>
                </a:solidFill>
              </a:rPr>
              <a:t>SNS</a:t>
            </a:r>
            <a:r>
              <a:rPr kumimoji="1" lang="ja-JP" altLang="en-US" sz="2400" b="1" dirty="0" smtClean="0">
                <a:solidFill>
                  <a:srgbClr val="FF00FF"/>
                </a:solidFill>
              </a:rPr>
              <a:t>を活用した</a:t>
            </a:r>
            <a:endParaRPr kumimoji="1" lang="en-US" altLang="ja-JP" sz="2400" b="1" dirty="0" smtClean="0">
              <a:solidFill>
                <a:srgbClr val="FF00FF"/>
              </a:solidFill>
            </a:endParaRPr>
          </a:p>
          <a:p>
            <a:r>
              <a:rPr kumimoji="1" lang="ja-JP" altLang="en-US" sz="2400" b="1" dirty="0" smtClean="0">
                <a:solidFill>
                  <a:srgbClr val="FF00FF"/>
                </a:solidFill>
              </a:rPr>
              <a:t>　　情報</a:t>
            </a:r>
            <a:r>
              <a:rPr kumimoji="1" lang="ja-JP" altLang="en-US" sz="2400" b="1" dirty="0">
                <a:solidFill>
                  <a:srgbClr val="FF00FF"/>
                </a:solidFill>
              </a:rPr>
              <a:t>発信</a:t>
            </a:r>
            <a:endParaRPr lang="ja-JP" altLang="en-US" sz="2400" b="1" dirty="0">
              <a:solidFill>
                <a:srgbClr val="FF00FF"/>
              </a:solidFill>
            </a:endParaRPr>
          </a:p>
        </p:txBody>
      </p:sp>
      <p:pic>
        <p:nvPicPr>
          <p:cNvPr id="16" name="図 15">
            <a:extLst>
              <a:ext uri="{FF2B5EF4-FFF2-40B4-BE49-F238E27FC236}">
                <a16:creationId xmlns:a16="http://schemas.microsoft.com/office/drawing/2014/main" id="{FEE7AF77-B56F-1CCE-8936-73DCA519F9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104" y="5028544"/>
            <a:ext cx="853183" cy="815848"/>
          </a:xfrm>
          <a:prstGeom prst="rect">
            <a:avLst/>
          </a:prstGeom>
        </p:spPr>
      </p:pic>
      <p:pic>
        <p:nvPicPr>
          <p:cNvPr id="17" name="図 16">
            <a:extLst>
              <a:ext uri="{FF2B5EF4-FFF2-40B4-BE49-F238E27FC236}">
                <a16:creationId xmlns:a16="http://schemas.microsoft.com/office/drawing/2014/main" id="{0230D895-2B4B-8589-35C8-68168FBB71E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805798" y="5949645"/>
            <a:ext cx="826007" cy="806357"/>
          </a:xfrm>
          <a:prstGeom prst="rect">
            <a:avLst/>
          </a:prstGeom>
        </p:spPr>
      </p:pic>
      <p:pic>
        <p:nvPicPr>
          <p:cNvPr id="18" name="図 17">
            <a:extLst>
              <a:ext uri="{FF2B5EF4-FFF2-40B4-BE49-F238E27FC236}">
                <a16:creationId xmlns:a16="http://schemas.microsoft.com/office/drawing/2014/main" id="{259AB4E3-0532-FA88-30CE-0BA1CD54B6A9}"/>
              </a:ext>
            </a:extLst>
          </p:cNvPr>
          <p:cNvPicPr>
            <a:picLocks noChangeAspect="1"/>
          </p:cNvPicPr>
          <p:nvPr/>
        </p:nvPicPr>
        <p:blipFill>
          <a:blip r:embed="rId8">
            <a:clrChange>
              <a:clrFrom>
                <a:srgbClr val="FDFFFE"/>
              </a:clrFrom>
              <a:clrTo>
                <a:srgbClr val="FDFFFE">
                  <a:alpha val="0"/>
                </a:srgbClr>
              </a:clrTo>
            </a:clrChange>
            <a:extLst>
              <a:ext uri="{28A0092B-C50C-407E-A947-70E740481C1C}">
                <a14:useLocalDpi xmlns:a14="http://schemas.microsoft.com/office/drawing/2010/main" val="0"/>
              </a:ext>
            </a:extLst>
          </a:blip>
          <a:stretch>
            <a:fillRect/>
          </a:stretch>
        </p:blipFill>
        <p:spPr>
          <a:xfrm>
            <a:off x="502636" y="5948194"/>
            <a:ext cx="761674" cy="770486"/>
          </a:xfrm>
          <a:prstGeom prst="rect">
            <a:avLst/>
          </a:prstGeom>
        </p:spPr>
      </p:pic>
      <p:pic>
        <p:nvPicPr>
          <p:cNvPr id="19" name="図 18">
            <a:extLst>
              <a:ext uri="{FF2B5EF4-FFF2-40B4-BE49-F238E27FC236}">
                <a16:creationId xmlns:a16="http://schemas.microsoft.com/office/drawing/2014/main" id="{A49AF859-E9C9-4619-A49A-36891B7810B1}"/>
              </a:ext>
            </a:extLst>
          </p:cNvPr>
          <p:cNvPicPr>
            <a:picLocks noChangeAspect="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363980" y="5021439"/>
            <a:ext cx="815690" cy="859497"/>
          </a:xfrm>
          <a:prstGeom prst="rect">
            <a:avLst/>
          </a:prstGeom>
        </p:spPr>
      </p:pic>
      <p:pic>
        <p:nvPicPr>
          <p:cNvPr id="20" name="図 19">
            <a:extLst>
              <a:ext uri="{FF2B5EF4-FFF2-40B4-BE49-F238E27FC236}">
                <a16:creationId xmlns:a16="http://schemas.microsoft.com/office/drawing/2014/main" id="{180E34B1-9603-F799-40E9-F8D42547A5D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76017" y="5098864"/>
            <a:ext cx="698120" cy="745528"/>
          </a:xfrm>
          <a:prstGeom prst="rect">
            <a:avLst/>
          </a:prstGeom>
        </p:spPr>
      </p:pic>
      <p:sp>
        <p:nvSpPr>
          <p:cNvPr id="24" name="AutoShape 4" descr="https://i0.wp.com/osakaladygo.info/wp2015/wp-content/uploads/2022/03/tsunagaru_osaka_kansai.jpg?resize=450%2C300&amp;ssl=1"/>
          <p:cNvSpPr>
            <a:spLocks noChangeAspect="1" noChangeArrowheads="1"/>
          </p:cNvSpPr>
          <p:nvPr/>
        </p:nvSpPr>
        <p:spPr bwMode="auto">
          <a:xfrm>
            <a:off x="-416433" y="1118554"/>
            <a:ext cx="428625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テキスト ボックス 28"/>
          <p:cNvSpPr txBox="1"/>
          <p:nvPr/>
        </p:nvSpPr>
        <p:spPr>
          <a:xfrm>
            <a:off x="3287269" y="4976349"/>
            <a:ext cx="3146995" cy="1754326"/>
          </a:xfrm>
          <a:prstGeom prst="rect">
            <a:avLst/>
          </a:prstGeom>
          <a:noFill/>
        </p:spPr>
        <p:txBody>
          <a:bodyPr wrap="square" rtlCol="0">
            <a:spAutoFit/>
          </a:bodyPr>
          <a:lstStyle/>
          <a:p>
            <a:r>
              <a:rPr kumimoji="1" lang="ja-JP" altLang="en-US" dirty="0"/>
              <a:t>★</a:t>
            </a:r>
            <a:r>
              <a:rPr kumimoji="1" lang="ja-JP" altLang="en-US" dirty="0" smtClean="0"/>
              <a:t>令和</a:t>
            </a:r>
            <a:r>
              <a:rPr kumimoji="1" lang="ja-JP" altLang="en-US" dirty="0"/>
              <a:t>４年</a:t>
            </a:r>
            <a:r>
              <a:rPr kumimoji="1" lang="en-US" altLang="ja-JP" dirty="0"/>
              <a:t>7</a:t>
            </a:r>
            <a:r>
              <a:rPr kumimoji="1" lang="ja-JP" altLang="en-US" dirty="0"/>
              <a:t>月</a:t>
            </a:r>
            <a:r>
              <a:rPr kumimoji="1" lang="en-US" altLang="ja-JP" dirty="0"/>
              <a:t>25</a:t>
            </a:r>
            <a:r>
              <a:rPr kumimoji="1" lang="ja-JP" altLang="en-US" dirty="0"/>
              <a:t>日</a:t>
            </a:r>
            <a:r>
              <a:rPr kumimoji="1" lang="en-US" altLang="ja-JP" dirty="0"/>
              <a:t>(</a:t>
            </a:r>
            <a:r>
              <a:rPr kumimoji="1" lang="ja-JP" altLang="en-US" dirty="0"/>
              <a:t>月</a:t>
            </a:r>
            <a:r>
              <a:rPr kumimoji="1" lang="en-US" altLang="ja-JP" dirty="0" smtClean="0"/>
              <a:t>)</a:t>
            </a:r>
          </a:p>
          <a:p>
            <a:r>
              <a:rPr kumimoji="1" lang="ja-JP" altLang="en-US" dirty="0" smtClean="0"/>
              <a:t>★ウメダ</a:t>
            </a:r>
            <a:r>
              <a:rPr kumimoji="1" lang="en-US" altLang="ja-JP" dirty="0"/>
              <a:t>FM </a:t>
            </a:r>
            <a:endParaRPr kumimoji="1" lang="en-US" altLang="ja-JP" dirty="0" smtClean="0"/>
          </a:p>
          <a:p>
            <a:r>
              <a:rPr kumimoji="1" lang="ja-JP" altLang="en-US" dirty="0"/>
              <a:t>　</a:t>
            </a:r>
            <a:r>
              <a:rPr kumimoji="1" lang="en-US" altLang="ja-JP" dirty="0" smtClean="0"/>
              <a:t>Be Happy!789</a:t>
            </a:r>
          </a:p>
          <a:p>
            <a:r>
              <a:rPr kumimoji="1" lang="en-US" altLang="ja-JP" dirty="0" smtClean="0"/>
              <a:t>『</a:t>
            </a:r>
            <a:r>
              <a:rPr kumimoji="1" lang="ja-JP" altLang="en-US" dirty="0" smtClean="0"/>
              <a:t>はたなび＋</a:t>
            </a:r>
            <a:r>
              <a:rPr kumimoji="1" lang="ja-JP" altLang="en-US" sz="1400" dirty="0" smtClean="0"/>
              <a:t>（プラス</a:t>
            </a:r>
            <a:r>
              <a:rPr kumimoji="1" lang="ja-JP" altLang="en-US" sz="1400" dirty="0"/>
              <a:t>）</a:t>
            </a:r>
            <a:r>
              <a:rPr kumimoji="1" lang="en-US" altLang="ja-JP" dirty="0" smtClean="0"/>
              <a:t>』</a:t>
            </a:r>
          </a:p>
          <a:p>
            <a:r>
              <a:rPr kumimoji="1" lang="ja-JP" altLang="en-US" dirty="0" smtClean="0"/>
              <a:t>★リーディング</a:t>
            </a:r>
            <a:r>
              <a:rPr kumimoji="1" lang="en-US" altLang="ja-JP" dirty="0" smtClean="0"/>
              <a:t> </a:t>
            </a:r>
            <a:r>
              <a:rPr kumimoji="1" lang="ja-JP" altLang="en-US" dirty="0" smtClean="0"/>
              <a:t>カンパニー</a:t>
            </a:r>
            <a:endParaRPr kumimoji="1" lang="en-US" altLang="ja-JP" dirty="0" smtClean="0"/>
          </a:p>
          <a:p>
            <a:r>
              <a:rPr kumimoji="1" lang="en-US" altLang="ja-JP" dirty="0" smtClean="0"/>
              <a:t>     </a:t>
            </a:r>
            <a:r>
              <a:rPr kumimoji="1" lang="ja-JP" altLang="en-US" dirty="0" smtClean="0"/>
              <a:t>認証事業の紹介</a:t>
            </a:r>
            <a:endParaRPr kumimoji="1" lang="ja-JP" altLang="en-US" dirty="0"/>
          </a:p>
        </p:txBody>
      </p:sp>
      <p:sp>
        <p:nvSpPr>
          <p:cNvPr id="32" name="角丸四角形吹き出し 31"/>
          <p:cNvSpPr/>
          <p:nvPr/>
        </p:nvSpPr>
        <p:spPr>
          <a:xfrm>
            <a:off x="6273452" y="3160321"/>
            <a:ext cx="2737851" cy="1535461"/>
          </a:xfrm>
          <a:prstGeom prst="wedgeRoundRectCallout">
            <a:avLst>
              <a:gd name="adj1" fmla="val -65971"/>
              <a:gd name="adj2" fmla="val -24569"/>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6377114" y="3218454"/>
            <a:ext cx="2822795" cy="1477328"/>
          </a:xfrm>
          <a:prstGeom prst="rect">
            <a:avLst/>
          </a:prstGeom>
          <a:noFill/>
        </p:spPr>
        <p:txBody>
          <a:bodyPr wrap="square" rtlCol="0">
            <a:spAutoFit/>
          </a:bodyPr>
          <a:lstStyle/>
          <a:p>
            <a:r>
              <a:rPr kumimoji="1" lang="ja-JP" altLang="en-US" dirty="0" smtClean="0"/>
              <a:t>★令和</a:t>
            </a:r>
            <a:r>
              <a:rPr kumimoji="1" lang="en-US" altLang="ja-JP" dirty="0" smtClean="0"/>
              <a:t>4</a:t>
            </a:r>
            <a:r>
              <a:rPr kumimoji="1" lang="ja-JP" altLang="en-US" dirty="0" smtClean="0"/>
              <a:t>年</a:t>
            </a:r>
            <a:r>
              <a:rPr kumimoji="1" lang="en-US" altLang="ja-JP" dirty="0" smtClean="0"/>
              <a:t>4</a:t>
            </a:r>
            <a:r>
              <a:rPr kumimoji="1" lang="ja-JP" altLang="en-US" dirty="0" smtClean="0"/>
              <a:t>月</a:t>
            </a:r>
            <a:r>
              <a:rPr kumimoji="1" lang="en-US" altLang="ja-JP" dirty="0" smtClean="0"/>
              <a:t>12</a:t>
            </a:r>
            <a:r>
              <a:rPr kumimoji="1" lang="ja-JP" altLang="en-US" dirty="0" smtClean="0"/>
              <a:t>日（</a:t>
            </a:r>
            <a:r>
              <a:rPr kumimoji="1" lang="ja-JP" altLang="en-US" dirty="0"/>
              <a:t>火</a:t>
            </a:r>
            <a:r>
              <a:rPr kumimoji="1" lang="ja-JP" altLang="en-US" dirty="0" smtClean="0"/>
              <a:t>）</a:t>
            </a:r>
            <a:endParaRPr kumimoji="1" lang="en-US" altLang="ja-JP" dirty="0"/>
          </a:p>
          <a:p>
            <a:r>
              <a:rPr kumimoji="1" lang="ja-JP" altLang="en-US" dirty="0" smtClean="0"/>
              <a:t>★</a:t>
            </a:r>
            <a:r>
              <a:rPr kumimoji="1" lang="en-US" altLang="ja-JP" dirty="0" smtClean="0"/>
              <a:t>J:COM</a:t>
            </a:r>
            <a:r>
              <a:rPr kumimoji="1" lang="ja-JP" altLang="en-US" dirty="0" smtClean="0"/>
              <a:t>チャンネル</a:t>
            </a:r>
            <a:endParaRPr kumimoji="1" lang="en-US" altLang="ja-JP" dirty="0" smtClean="0"/>
          </a:p>
          <a:p>
            <a:r>
              <a:rPr kumimoji="1" lang="en-US" altLang="ja-JP" dirty="0"/>
              <a:t> </a:t>
            </a:r>
            <a:r>
              <a:rPr kumimoji="1" lang="en-US" altLang="ja-JP" dirty="0" smtClean="0"/>
              <a:t> 『</a:t>
            </a:r>
            <a:r>
              <a:rPr kumimoji="1" lang="ja-JP" altLang="en-US" dirty="0"/>
              <a:t>ジモト応援！</a:t>
            </a:r>
            <a:r>
              <a:rPr kumimoji="1" lang="ja-JP" altLang="en-US" dirty="0" smtClean="0"/>
              <a:t>大阪</a:t>
            </a:r>
            <a:endParaRPr kumimoji="1" lang="en-US" altLang="ja-JP" dirty="0" smtClean="0"/>
          </a:p>
          <a:p>
            <a:r>
              <a:rPr kumimoji="1" lang="en-US" altLang="ja-JP" dirty="0"/>
              <a:t> </a:t>
            </a:r>
            <a:r>
              <a:rPr kumimoji="1" lang="en-US" altLang="ja-JP" dirty="0" smtClean="0"/>
              <a:t>   </a:t>
            </a:r>
            <a:r>
              <a:rPr kumimoji="1" lang="ja-JP" altLang="en-US" dirty="0" smtClean="0"/>
              <a:t>つながる</a:t>
            </a:r>
            <a:r>
              <a:rPr kumimoji="1" lang="en-US" altLang="ja-JP" dirty="0"/>
              <a:t>News</a:t>
            </a:r>
            <a:r>
              <a:rPr kumimoji="1" lang="en-US" altLang="ja-JP" dirty="0" smtClean="0"/>
              <a:t>』</a:t>
            </a:r>
          </a:p>
          <a:p>
            <a:r>
              <a:rPr kumimoji="1" lang="ja-JP" altLang="en-US" dirty="0" smtClean="0"/>
              <a:t>★</a:t>
            </a:r>
            <a:r>
              <a:rPr kumimoji="1" lang="ja-JP" altLang="en-US" dirty="0">
                <a:solidFill>
                  <a:srgbClr val="FF0000"/>
                </a:solidFill>
              </a:rPr>
              <a:t>市長</a:t>
            </a:r>
            <a:r>
              <a:rPr kumimoji="1" lang="ja-JP" altLang="en-US" dirty="0" smtClean="0">
                <a:solidFill>
                  <a:srgbClr val="FF0000"/>
                </a:solidFill>
              </a:rPr>
              <a:t>表彰企業取組紹介</a:t>
            </a:r>
            <a:endParaRPr kumimoji="1" lang="ja-JP" altLang="en-US" dirty="0">
              <a:solidFill>
                <a:srgbClr val="FF0000"/>
              </a:solidFill>
            </a:endParaRPr>
          </a:p>
        </p:txBody>
      </p:sp>
    </p:spTree>
    <p:extLst>
      <p:ext uri="{BB962C8B-B14F-4D97-AF65-F5344CB8AC3E}">
        <p14:creationId xmlns:p14="http://schemas.microsoft.com/office/powerpoint/2010/main" val="8783902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746</Words>
  <Application>Microsoft Office PowerPoint</Application>
  <PresentationFormat>画面に合わせる (4:3)</PresentationFormat>
  <Paragraphs>83</Paragraphs>
  <Slides>4</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vt:i4>
      </vt:variant>
    </vt:vector>
  </HeadingPairs>
  <TitlesOfParts>
    <vt:vector size="16" baseType="lpstr">
      <vt:lpstr>HG丸ｺﾞｼｯｸM-PRO</vt:lpstr>
      <vt:lpstr>Meiryo UI</vt:lpstr>
      <vt:lpstr>ＭＳ Ｐゴシック</vt:lpstr>
      <vt:lpstr>ＭＳ ゴシック</vt:lpstr>
      <vt:lpstr>ＭＳ明朝</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2022-06-10T06:56:12Z</dcterms:created>
  <dcterms:modified xsi:type="dcterms:W3CDTF">2022-09-12T03:10:22Z</dcterms:modified>
</cp:coreProperties>
</file>