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1"/>
  </p:notesMasterIdLst>
  <p:sldIdLst>
    <p:sldId id="351" r:id="rId2"/>
    <p:sldId id="346" r:id="rId3"/>
    <p:sldId id="358" r:id="rId4"/>
    <p:sldId id="357" r:id="rId5"/>
    <p:sldId id="308" r:id="rId6"/>
    <p:sldId id="355" r:id="rId7"/>
    <p:sldId id="350" r:id="rId8"/>
    <p:sldId id="354" r:id="rId9"/>
    <p:sldId id="345" r:id="rId1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000000"/>
    <a:srgbClr val="FF00FF"/>
    <a:srgbClr val="FFFF00"/>
    <a:srgbClr val="FF9999"/>
    <a:srgbClr val="FF99FF"/>
    <a:srgbClr val="FF6699"/>
    <a:srgbClr val="FFC000"/>
    <a:srgbClr val="FFFFFF"/>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89744" autoAdjust="0"/>
  </p:normalViewPr>
  <p:slideViewPr>
    <p:cSldViewPr snapToGrid="0">
      <p:cViewPr varScale="1">
        <p:scale>
          <a:sx n="65" d="100"/>
          <a:sy n="65" d="100"/>
        </p:scale>
        <p:origin x="17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36"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rakami nobuyasu" userId="b4c02acd9f3b5203" providerId="LiveId" clId="{E9FC0351-4E99-4183-BDF2-62688C426818}"/>
    <pc:docChg chg="custSel modSld">
      <pc:chgData name="murakami nobuyasu" userId="b4c02acd9f3b5203" providerId="LiveId" clId="{E9FC0351-4E99-4183-BDF2-62688C426818}" dt="2022-06-07T11:24:55.641" v="3" actId="1076"/>
      <pc:docMkLst>
        <pc:docMk/>
      </pc:docMkLst>
      <pc:sldChg chg="addSp delSp modSp mod">
        <pc:chgData name="murakami nobuyasu" userId="b4c02acd9f3b5203" providerId="LiveId" clId="{E9FC0351-4E99-4183-BDF2-62688C426818}" dt="2022-06-07T11:24:55.641" v="3" actId="1076"/>
        <pc:sldMkLst>
          <pc:docMk/>
          <pc:sldMk cId="2932384484" sldId="324"/>
        </pc:sldMkLst>
        <pc:spChg chg="mod">
          <ac:chgData name="murakami nobuyasu" userId="b4c02acd9f3b5203" providerId="LiveId" clId="{E9FC0351-4E99-4183-BDF2-62688C426818}" dt="2022-06-07T11:24:55.641" v="3" actId="1076"/>
          <ac:spMkLst>
            <pc:docMk/>
            <pc:sldMk cId="2932384484" sldId="324"/>
            <ac:spMk id="2" creationId="{00000000-0000-0000-0000-000000000000}"/>
          </ac:spMkLst>
        </pc:spChg>
        <pc:spChg chg="add del">
          <ac:chgData name="murakami nobuyasu" userId="b4c02acd9f3b5203" providerId="LiveId" clId="{E9FC0351-4E99-4183-BDF2-62688C426818}" dt="2022-06-07T11:24:49.357" v="2" actId="478"/>
          <ac:spMkLst>
            <pc:docMk/>
            <pc:sldMk cId="2932384484" sldId="324"/>
            <ac:spMk id="4" creationId="{F3E5EBAB-C346-AC62-EF40-3E19ECA55C45}"/>
          </ac:spMkLst>
        </pc:spChg>
      </pc:sldChg>
    </pc:docChg>
  </pc:docChgLst>
  <pc:docChgLst>
    <pc:chgData name="murakami nobuyasu" userId="b4c02acd9f3b5203" providerId="LiveId" clId="{3C04B711-5220-4B11-9224-944C235A1B5F}"/>
    <pc:docChg chg="undo redo custSel addSld delSld modSld sldOrd">
      <pc:chgData name="murakami nobuyasu" userId="b4c02acd9f3b5203" providerId="LiveId" clId="{3C04B711-5220-4B11-9224-944C235A1B5F}" dt="2022-06-07T16:10:51.976" v="1607" actId="2696"/>
      <pc:docMkLst>
        <pc:docMk/>
      </pc:docMkLst>
      <pc:sldChg chg="modSp mod">
        <pc:chgData name="murakami nobuyasu" userId="b4c02acd9f3b5203" providerId="LiveId" clId="{3C04B711-5220-4B11-9224-944C235A1B5F}" dt="2022-06-07T14:34:34.240" v="558" actId="2711"/>
        <pc:sldMkLst>
          <pc:docMk/>
          <pc:sldMk cId="103905718" sldId="257"/>
        </pc:sldMkLst>
        <pc:spChg chg="mod">
          <ac:chgData name="murakami nobuyasu" userId="b4c02acd9f3b5203" providerId="LiveId" clId="{3C04B711-5220-4B11-9224-944C235A1B5F}" dt="2022-06-07T14:32:27.330" v="546" actId="2711"/>
          <ac:spMkLst>
            <pc:docMk/>
            <pc:sldMk cId="103905718" sldId="257"/>
            <ac:spMk id="3" creationId="{7EA30353-9216-2BBC-6C9B-ACFB1F28EE9E}"/>
          </ac:spMkLst>
        </pc:spChg>
        <pc:spChg chg="mod">
          <ac:chgData name="murakami nobuyasu" userId="b4c02acd9f3b5203" providerId="LiveId" clId="{3C04B711-5220-4B11-9224-944C235A1B5F}" dt="2022-06-07T14:34:34.240" v="558" actId="2711"/>
          <ac:spMkLst>
            <pc:docMk/>
            <pc:sldMk cId="103905718" sldId="257"/>
            <ac:spMk id="4" creationId="{00000000-0000-0000-0000-000000000000}"/>
          </ac:spMkLst>
        </pc:spChg>
      </pc:sldChg>
      <pc:sldChg chg="modSp mod">
        <pc:chgData name="murakami nobuyasu" userId="b4c02acd9f3b5203" providerId="LiveId" clId="{3C04B711-5220-4B11-9224-944C235A1B5F}" dt="2022-06-07T14:31:53.667" v="545" actId="2711"/>
        <pc:sldMkLst>
          <pc:docMk/>
          <pc:sldMk cId="4210815695" sldId="258"/>
        </pc:sldMkLst>
        <pc:spChg chg="mod">
          <ac:chgData name="murakami nobuyasu" userId="b4c02acd9f3b5203" providerId="LiveId" clId="{3C04B711-5220-4B11-9224-944C235A1B5F}" dt="2022-06-07T14:31:53.667" v="545" actId="2711"/>
          <ac:spMkLst>
            <pc:docMk/>
            <pc:sldMk cId="4210815695" sldId="258"/>
            <ac:spMk id="3" creationId="{1DE28587-DA1C-8059-D05A-BC868DAD395E}"/>
          </ac:spMkLst>
        </pc:spChg>
      </pc:sldChg>
      <pc:sldChg chg="addSp delSp modSp mod">
        <pc:chgData name="murakami nobuyasu" userId="b4c02acd9f3b5203" providerId="LiveId" clId="{3C04B711-5220-4B11-9224-944C235A1B5F}" dt="2022-06-07T14:46:15.173" v="691" actId="1038"/>
        <pc:sldMkLst>
          <pc:docMk/>
          <pc:sldMk cId="3581092735" sldId="259"/>
        </pc:sldMkLst>
        <pc:spChg chg="mod">
          <ac:chgData name="murakami nobuyasu" userId="b4c02acd9f3b5203" providerId="LiveId" clId="{3C04B711-5220-4B11-9224-944C235A1B5F}" dt="2022-06-07T14:44:10.504" v="636"/>
          <ac:spMkLst>
            <pc:docMk/>
            <pc:sldMk cId="3581092735" sldId="259"/>
            <ac:spMk id="73" creationId="{65AF295D-2893-16B1-86B6-A7DD8F90402E}"/>
          </ac:spMkLst>
        </pc:spChg>
        <pc:spChg chg="del">
          <ac:chgData name="murakami nobuyasu" userId="b4c02acd9f3b5203" providerId="LiveId" clId="{3C04B711-5220-4B11-9224-944C235A1B5F}" dt="2022-06-07T14:44:20.554" v="639" actId="478"/>
          <ac:spMkLst>
            <pc:docMk/>
            <pc:sldMk cId="3581092735" sldId="259"/>
            <ac:spMk id="120" creationId="{C458A150-F37D-71A2-5A6B-667D8618C5EC}"/>
          </ac:spMkLst>
        </pc:spChg>
        <pc:spChg chg="mod ord">
          <ac:chgData name="murakami nobuyasu" userId="b4c02acd9f3b5203" providerId="LiveId" clId="{3C04B711-5220-4B11-9224-944C235A1B5F}" dt="2022-06-07T14:46:15.173" v="691" actId="1038"/>
          <ac:spMkLst>
            <pc:docMk/>
            <pc:sldMk cId="3581092735" sldId="259"/>
            <ac:spMk id="121" creationId="{7FBE9DCC-B429-6883-9B2A-FD834BEFB127}"/>
          </ac:spMkLst>
        </pc:spChg>
        <pc:spChg chg="mod">
          <ac:chgData name="murakami nobuyasu" userId="b4c02acd9f3b5203" providerId="LiveId" clId="{3C04B711-5220-4B11-9224-944C235A1B5F}" dt="2022-06-07T14:33:17.870" v="550" actId="2711"/>
          <ac:spMkLst>
            <pc:docMk/>
            <pc:sldMk cId="3581092735" sldId="259"/>
            <ac:spMk id="255" creationId="{E1366988-2732-6B1C-85D6-A6C81ABF8BDE}"/>
          </ac:spMkLst>
        </pc:spChg>
        <pc:grpChg chg="add mod ord">
          <ac:chgData name="murakami nobuyasu" userId="b4c02acd9f3b5203" providerId="LiveId" clId="{3C04B711-5220-4B11-9224-944C235A1B5F}" dt="2022-06-07T14:46:04.908" v="673" actId="1038"/>
          <ac:grpSpMkLst>
            <pc:docMk/>
            <pc:sldMk cId="3581092735" sldId="259"/>
            <ac:grpSpMk id="71" creationId="{EB950EA0-2E10-063A-A6C3-ECFD20351FC1}"/>
          </ac:grpSpMkLst>
        </pc:grpChg>
        <pc:picChg chg="mod">
          <ac:chgData name="murakami nobuyasu" userId="b4c02acd9f3b5203" providerId="LiveId" clId="{3C04B711-5220-4B11-9224-944C235A1B5F}" dt="2022-06-07T14:44:10.504" v="636"/>
          <ac:picMkLst>
            <pc:docMk/>
            <pc:sldMk cId="3581092735" sldId="259"/>
            <ac:picMk id="72" creationId="{92C0B46F-3B24-0F1E-FB7A-09A8432C01BD}"/>
          </ac:picMkLst>
        </pc:picChg>
        <pc:picChg chg="del">
          <ac:chgData name="murakami nobuyasu" userId="b4c02acd9f3b5203" providerId="LiveId" clId="{3C04B711-5220-4B11-9224-944C235A1B5F}" dt="2022-06-07T14:44:16.888" v="638" actId="478"/>
          <ac:picMkLst>
            <pc:docMk/>
            <pc:sldMk cId="3581092735" sldId="259"/>
            <ac:picMk id="119" creationId="{D6BAF8A6-0DB2-CB82-A89C-73255EA76359}"/>
          </ac:picMkLst>
        </pc:picChg>
      </pc:sldChg>
      <pc:sldChg chg="addSp delSp modSp mod">
        <pc:chgData name="murakami nobuyasu" userId="b4c02acd9f3b5203" providerId="LiveId" clId="{3C04B711-5220-4B11-9224-944C235A1B5F}" dt="2022-06-07T14:52:59.736" v="711" actId="1076"/>
        <pc:sldMkLst>
          <pc:docMk/>
          <pc:sldMk cId="1328760333" sldId="270"/>
        </pc:sldMkLst>
        <pc:spChg chg="mod">
          <ac:chgData name="murakami nobuyasu" userId="b4c02acd9f3b5203" providerId="LiveId" clId="{3C04B711-5220-4B11-9224-944C235A1B5F}" dt="2022-06-07T14:33:38.463" v="552" actId="2711"/>
          <ac:spMkLst>
            <pc:docMk/>
            <pc:sldMk cId="1328760333" sldId="270"/>
            <ac:spMk id="2" creationId="{6028F75F-6FF4-FE61-82AD-3D811EF907D2}"/>
          </ac:spMkLst>
        </pc:spChg>
        <pc:spChg chg="mod ord">
          <ac:chgData name="murakami nobuyasu" userId="b4c02acd9f3b5203" providerId="LiveId" clId="{3C04B711-5220-4B11-9224-944C235A1B5F}" dt="2022-06-07T14:52:59.736" v="711" actId="1076"/>
          <ac:spMkLst>
            <pc:docMk/>
            <pc:sldMk cId="1328760333" sldId="270"/>
            <ac:spMk id="6" creationId="{7FBE9DCC-B429-6883-9B2A-FD834BEFB127}"/>
          </ac:spMkLst>
        </pc:spChg>
        <pc:spChg chg="add del mod">
          <ac:chgData name="murakami nobuyasu" userId="b4c02acd9f3b5203" providerId="LiveId" clId="{3C04B711-5220-4B11-9224-944C235A1B5F}" dt="2022-06-07T14:52:06.744" v="702"/>
          <ac:spMkLst>
            <pc:docMk/>
            <pc:sldMk cId="1328760333" sldId="270"/>
            <ac:spMk id="8" creationId="{FEF8E4C0-0663-CEA1-DE75-1C1C30993C1D}"/>
          </ac:spMkLst>
        </pc:spChg>
        <pc:spChg chg="mod">
          <ac:chgData name="murakami nobuyasu" userId="b4c02acd9f3b5203" providerId="LiveId" clId="{3C04B711-5220-4B11-9224-944C235A1B5F}" dt="2022-06-07T14:52:15.432" v="703"/>
          <ac:spMkLst>
            <pc:docMk/>
            <pc:sldMk cId="1328760333" sldId="270"/>
            <ac:spMk id="11" creationId="{8C018A42-B8D8-3FEA-8585-FA25D0DDD72B}"/>
          </ac:spMkLst>
        </pc:spChg>
        <pc:grpChg chg="add mod">
          <ac:chgData name="murakami nobuyasu" userId="b4c02acd9f3b5203" providerId="LiveId" clId="{3C04B711-5220-4B11-9224-944C235A1B5F}" dt="2022-06-07T14:52:54.817" v="710" actId="1076"/>
          <ac:grpSpMkLst>
            <pc:docMk/>
            <pc:sldMk cId="1328760333" sldId="270"/>
            <ac:grpSpMk id="9" creationId="{0E022448-2832-C445-6580-C042F8E35CA5}"/>
          </ac:grpSpMkLst>
        </pc:grpChg>
        <pc:picChg chg="del">
          <ac:chgData name="murakami nobuyasu" userId="b4c02acd9f3b5203" providerId="LiveId" clId="{3C04B711-5220-4B11-9224-944C235A1B5F}" dt="2022-06-07T14:51:59.216" v="700" actId="478"/>
          <ac:picMkLst>
            <pc:docMk/>
            <pc:sldMk cId="1328760333" sldId="270"/>
            <ac:picMk id="5" creationId="{D6BAF8A6-0DB2-CB82-A89C-73255EA76359}"/>
          </ac:picMkLst>
        </pc:picChg>
        <pc:picChg chg="mod">
          <ac:chgData name="murakami nobuyasu" userId="b4c02acd9f3b5203" providerId="LiveId" clId="{3C04B711-5220-4B11-9224-944C235A1B5F}" dt="2022-06-07T14:52:15.432" v="703"/>
          <ac:picMkLst>
            <pc:docMk/>
            <pc:sldMk cId="1328760333" sldId="270"/>
            <ac:picMk id="10" creationId="{7664F1B7-3E6C-B2C0-0FC9-0B5C8FBCB561}"/>
          </ac:picMkLst>
        </pc:picChg>
      </pc:sldChg>
      <pc:sldChg chg="addSp delSp modSp mod">
        <pc:chgData name="murakami nobuyasu" userId="b4c02acd9f3b5203" providerId="LiveId" clId="{3C04B711-5220-4B11-9224-944C235A1B5F}" dt="2022-06-07T14:53:45.016" v="717" actId="2711"/>
        <pc:sldMkLst>
          <pc:docMk/>
          <pc:sldMk cId="1712468526" sldId="271"/>
        </pc:sldMkLst>
        <pc:spChg chg="mod">
          <ac:chgData name="murakami nobuyasu" userId="b4c02acd9f3b5203" providerId="LiveId" clId="{3C04B711-5220-4B11-9224-944C235A1B5F}" dt="2022-06-07T14:33:48" v="553" actId="2711"/>
          <ac:spMkLst>
            <pc:docMk/>
            <pc:sldMk cId="1712468526" sldId="271"/>
            <ac:spMk id="4" creationId="{9D0B470D-C4AC-4228-50EA-D9188A854F43}"/>
          </ac:spMkLst>
        </pc:spChg>
        <pc:spChg chg="mod">
          <ac:chgData name="murakami nobuyasu" userId="b4c02acd9f3b5203" providerId="LiveId" clId="{3C04B711-5220-4B11-9224-944C235A1B5F}" dt="2022-06-07T14:53:45.016" v="717" actId="2711"/>
          <ac:spMkLst>
            <pc:docMk/>
            <pc:sldMk cId="1712468526" sldId="271"/>
            <ac:spMk id="7" creationId="{5B8A6B72-9E0A-1652-49E2-2DD4E9B67A5F}"/>
          </ac:spMkLst>
        </pc:spChg>
        <pc:spChg chg="mod">
          <ac:chgData name="murakami nobuyasu" userId="b4c02acd9f3b5203" providerId="LiveId" clId="{3C04B711-5220-4B11-9224-944C235A1B5F}" dt="2022-06-07T14:53:11.142" v="713"/>
          <ac:spMkLst>
            <pc:docMk/>
            <pc:sldMk cId="1712468526" sldId="271"/>
            <ac:spMk id="11" creationId="{C55E150F-3A4B-F9FB-CE04-65271538E4D1}"/>
          </ac:spMkLst>
        </pc:spChg>
        <pc:spChg chg="add mod">
          <ac:chgData name="murakami nobuyasu" userId="b4c02acd9f3b5203" providerId="LiveId" clId="{3C04B711-5220-4B11-9224-944C235A1B5F}" dt="2022-06-07T14:53:26.490" v="716" actId="207"/>
          <ac:spMkLst>
            <pc:docMk/>
            <pc:sldMk cId="1712468526" sldId="271"/>
            <ac:spMk id="12" creationId="{43457EA6-9287-2B75-5978-E488A68C3F94}"/>
          </ac:spMkLst>
        </pc:spChg>
        <pc:grpChg chg="add mod">
          <ac:chgData name="murakami nobuyasu" userId="b4c02acd9f3b5203" providerId="LiveId" clId="{3C04B711-5220-4B11-9224-944C235A1B5F}" dt="2022-06-07T14:53:11.142" v="713"/>
          <ac:grpSpMkLst>
            <pc:docMk/>
            <pc:sldMk cId="1712468526" sldId="271"/>
            <ac:grpSpMk id="9" creationId="{E6A11B5E-E722-0015-75E7-ADF9895143A2}"/>
          </ac:grpSpMkLst>
        </pc:grpChg>
        <pc:picChg chg="del">
          <ac:chgData name="murakami nobuyasu" userId="b4c02acd9f3b5203" providerId="LiveId" clId="{3C04B711-5220-4B11-9224-944C235A1B5F}" dt="2022-06-07T14:53:09.335" v="712" actId="478"/>
          <ac:picMkLst>
            <pc:docMk/>
            <pc:sldMk cId="1712468526" sldId="271"/>
            <ac:picMk id="8" creationId="{D6BAF8A6-0DB2-CB82-A89C-73255EA76359}"/>
          </ac:picMkLst>
        </pc:picChg>
        <pc:picChg chg="mod">
          <ac:chgData name="murakami nobuyasu" userId="b4c02acd9f3b5203" providerId="LiveId" clId="{3C04B711-5220-4B11-9224-944C235A1B5F}" dt="2022-06-07T14:53:11.142" v="713"/>
          <ac:picMkLst>
            <pc:docMk/>
            <pc:sldMk cId="1712468526" sldId="271"/>
            <ac:picMk id="10" creationId="{B519A727-B12F-DB65-15EF-F1A071920169}"/>
          </ac:picMkLst>
        </pc:picChg>
      </pc:sldChg>
      <pc:sldChg chg="addSp delSp modSp mod">
        <pc:chgData name="murakami nobuyasu" userId="b4c02acd9f3b5203" providerId="LiveId" clId="{3C04B711-5220-4B11-9224-944C235A1B5F}" dt="2022-06-07T14:51:48.317" v="699" actId="207"/>
        <pc:sldMkLst>
          <pc:docMk/>
          <pc:sldMk cId="347072262" sldId="272"/>
        </pc:sldMkLst>
        <pc:spChg chg="mod">
          <ac:chgData name="murakami nobuyasu" userId="b4c02acd9f3b5203" providerId="LiveId" clId="{3C04B711-5220-4B11-9224-944C235A1B5F}" dt="2022-06-07T14:33:26.885" v="551" actId="2711"/>
          <ac:spMkLst>
            <pc:docMk/>
            <pc:sldMk cId="347072262" sldId="272"/>
            <ac:spMk id="5" creationId="{BE6D5C3E-85CC-712F-2537-4EF53AB1E94C}"/>
          </ac:spMkLst>
        </pc:spChg>
        <pc:spChg chg="del">
          <ac:chgData name="murakami nobuyasu" userId="b4c02acd9f3b5203" providerId="LiveId" clId="{3C04B711-5220-4B11-9224-944C235A1B5F}" dt="2022-06-07T14:51:13.991" v="695" actId="478"/>
          <ac:spMkLst>
            <pc:docMk/>
            <pc:sldMk cId="347072262" sldId="272"/>
            <ac:spMk id="6" creationId="{C458A150-F37D-71A2-5A6B-667D8618C5EC}"/>
          </ac:spMkLst>
        </pc:spChg>
        <pc:spChg chg="mod">
          <ac:chgData name="murakami nobuyasu" userId="b4c02acd9f3b5203" providerId="LiveId" clId="{3C04B711-5220-4B11-9224-944C235A1B5F}" dt="2022-06-07T14:51:06.122" v="692"/>
          <ac:spMkLst>
            <pc:docMk/>
            <pc:sldMk cId="347072262" sldId="272"/>
            <ac:spMk id="10" creationId="{14CD1A75-5B12-D937-C5E7-FB1B114D97A2}"/>
          </ac:spMkLst>
        </pc:spChg>
        <pc:spChg chg="add mod">
          <ac:chgData name="murakami nobuyasu" userId="b4c02acd9f3b5203" providerId="LiveId" clId="{3C04B711-5220-4B11-9224-944C235A1B5F}" dt="2022-06-07T14:51:48.317" v="699" actId="207"/>
          <ac:spMkLst>
            <pc:docMk/>
            <pc:sldMk cId="347072262" sldId="272"/>
            <ac:spMk id="11" creationId="{A7E66ED2-71DA-BB7E-0D35-39DB556F25C6}"/>
          </ac:spMkLst>
        </pc:spChg>
        <pc:grpChg chg="add mod">
          <ac:chgData name="murakami nobuyasu" userId="b4c02acd9f3b5203" providerId="LiveId" clId="{3C04B711-5220-4B11-9224-944C235A1B5F}" dt="2022-06-07T14:51:17.602" v="696" actId="1076"/>
          <ac:grpSpMkLst>
            <pc:docMk/>
            <pc:sldMk cId="347072262" sldId="272"/>
            <ac:grpSpMk id="8" creationId="{D4AEF705-1D8B-1A3D-B633-49DD94E63388}"/>
          </ac:grpSpMkLst>
        </pc:grpChg>
        <pc:picChg chg="del">
          <ac:chgData name="murakami nobuyasu" userId="b4c02acd9f3b5203" providerId="LiveId" clId="{3C04B711-5220-4B11-9224-944C235A1B5F}" dt="2022-06-07T14:51:11.702" v="694" actId="478"/>
          <ac:picMkLst>
            <pc:docMk/>
            <pc:sldMk cId="347072262" sldId="272"/>
            <ac:picMk id="7" creationId="{D6BAF8A6-0DB2-CB82-A89C-73255EA76359}"/>
          </ac:picMkLst>
        </pc:picChg>
        <pc:picChg chg="mod">
          <ac:chgData name="murakami nobuyasu" userId="b4c02acd9f3b5203" providerId="LiveId" clId="{3C04B711-5220-4B11-9224-944C235A1B5F}" dt="2022-06-07T14:51:06.122" v="692"/>
          <ac:picMkLst>
            <pc:docMk/>
            <pc:sldMk cId="347072262" sldId="272"/>
            <ac:picMk id="9" creationId="{49FBFD90-2E72-FA8D-8E9A-EB8FC9099F68}"/>
          </ac:picMkLst>
        </pc:picChg>
      </pc:sldChg>
      <pc:sldChg chg="addSp delSp modSp mod">
        <pc:chgData name="murakami nobuyasu" userId="b4c02acd9f3b5203" providerId="LiveId" clId="{3C04B711-5220-4B11-9224-944C235A1B5F}" dt="2022-06-07T14:54:37.243" v="725" actId="167"/>
        <pc:sldMkLst>
          <pc:docMk/>
          <pc:sldMk cId="2586318754" sldId="273"/>
        </pc:sldMkLst>
        <pc:spChg chg="mod">
          <ac:chgData name="murakami nobuyasu" userId="b4c02acd9f3b5203" providerId="LiveId" clId="{3C04B711-5220-4B11-9224-944C235A1B5F}" dt="2022-06-07T14:33:56.418" v="555" actId="2711"/>
          <ac:spMkLst>
            <pc:docMk/>
            <pc:sldMk cId="2586318754" sldId="273"/>
            <ac:spMk id="4" creationId="{39714E71-BC3E-CCCB-69E9-69E27809C652}"/>
          </ac:spMkLst>
        </pc:spChg>
        <pc:spChg chg="mod">
          <ac:chgData name="murakami nobuyasu" userId="b4c02acd9f3b5203" providerId="LiveId" clId="{3C04B711-5220-4B11-9224-944C235A1B5F}" dt="2022-06-07T14:34:05.325" v="556" actId="2711"/>
          <ac:spMkLst>
            <pc:docMk/>
            <pc:sldMk cId="2586318754" sldId="273"/>
            <ac:spMk id="8" creationId="{7FBE9DCC-B429-6883-9B2A-FD834BEFB127}"/>
          </ac:spMkLst>
        </pc:spChg>
        <pc:spChg chg="add del mod">
          <ac:chgData name="murakami nobuyasu" userId="b4c02acd9f3b5203" providerId="LiveId" clId="{3C04B711-5220-4B11-9224-944C235A1B5F}" dt="2022-06-07T14:54:07.556" v="720" actId="478"/>
          <ac:spMkLst>
            <pc:docMk/>
            <pc:sldMk cId="2586318754" sldId="273"/>
            <ac:spMk id="10" creationId="{DEBE2076-2DCD-0C9E-73D9-A7F9A3294E43}"/>
          </ac:spMkLst>
        </pc:spChg>
        <pc:spChg chg="mod">
          <ac:chgData name="murakami nobuyasu" userId="b4c02acd9f3b5203" providerId="LiveId" clId="{3C04B711-5220-4B11-9224-944C235A1B5F}" dt="2022-06-07T14:54:15.951" v="721"/>
          <ac:spMkLst>
            <pc:docMk/>
            <pc:sldMk cId="2586318754" sldId="273"/>
            <ac:spMk id="13" creationId="{0EDAE6A5-3E1B-8ED6-F8A1-E3108BC04899}"/>
          </ac:spMkLst>
        </pc:spChg>
        <pc:grpChg chg="add mod ord">
          <ac:chgData name="murakami nobuyasu" userId="b4c02acd9f3b5203" providerId="LiveId" clId="{3C04B711-5220-4B11-9224-944C235A1B5F}" dt="2022-06-07T14:54:37.243" v="725" actId="167"/>
          <ac:grpSpMkLst>
            <pc:docMk/>
            <pc:sldMk cId="2586318754" sldId="273"/>
            <ac:grpSpMk id="11" creationId="{626D9CDA-C19B-2FA3-981B-119F9E6DF4F9}"/>
          </ac:grpSpMkLst>
        </pc:grpChg>
        <pc:picChg chg="del">
          <ac:chgData name="murakami nobuyasu" userId="b4c02acd9f3b5203" providerId="LiveId" clId="{3C04B711-5220-4B11-9224-944C235A1B5F}" dt="2022-06-07T14:53:54.948" v="718" actId="478"/>
          <ac:picMkLst>
            <pc:docMk/>
            <pc:sldMk cId="2586318754" sldId="273"/>
            <ac:picMk id="7" creationId="{D6BAF8A6-0DB2-CB82-A89C-73255EA76359}"/>
          </ac:picMkLst>
        </pc:picChg>
        <pc:picChg chg="mod">
          <ac:chgData name="murakami nobuyasu" userId="b4c02acd9f3b5203" providerId="LiveId" clId="{3C04B711-5220-4B11-9224-944C235A1B5F}" dt="2022-06-07T14:54:15.951" v="721"/>
          <ac:picMkLst>
            <pc:docMk/>
            <pc:sldMk cId="2586318754" sldId="273"/>
            <ac:picMk id="12" creationId="{56864E14-2838-DC42-4C83-7516115A44C8}"/>
          </ac:picMkLst>
        </pc:picChg>
      </pc:sldChg>
      <pc:sldChg chg="addSp delSp modSp mod">
        <pc:chgData name="murakami nobuyasu" userId="b4c02acd9f3b5203" providerId="LiveId" clId="{3C04B711-5220-4B11-9224-944C235A1B5F}" dt="2022-06-07T14:45:02.563" v="647" actId="1076"/>
        <pc:sldMkLst>
          <pc:docMk/>
          <pc:sldMk cId="2327799470" sldId="277"/>
        </pc:sldMkLst>
        <pc:spChg chg="mod topLvl">
          <ac:chgData name="murakami nobuyasu" userId="b4c02acd9f3b5203" providerId="LiveId" clId="{3C04B711-5220-4B11-9224-944C235A1B5F}" dt="2022-06-07T14:40:56.075" v="606" actId="164"/>
          <ac:spMkLst>
            <pc:docMk/>
            <pc:sldMk cId="2327799470" sldId="277"/>
            <ac:spMk id="43" creationId="{E3707BFB-04FC-E621-522D-FC845AF70566}"/>
          </ac:spMkLst>
        </pc:spChg>
        <pc:spChg chg="mod topLvl">
          <ac:chgData name="murakami nobuyasu" userId="b4c02acd9f3b5203" providerId="LiveId" clId="{3C04B711-5220-4B11-9224-944C235A1B5F}" dt="2022-06-07T14:40:56.075" v="606" actId="164"/>
          <ac:spMkLst>
            <pc:docMk/>
            <pc:sldMk cId="2327799470" sldId="277"/>
            <ac:spMk id="44" creationId="{EBD0B1CC-4402-59B1-AFB5-2FB3E4F3F226}"/>
          </ac:spMkLst>
        </pc:spChg>
        <pc:spChg chg="mod topLvl">
          <ac:chgData name="murakami nobuyasu" userId="b4c02acd9f3b5203" providerId="LiveId" clId="{3C04B711-5220-4B11-9224-944C235A1B5F}" dt="2022-06-07T14:40:56.075" v="606" actId="164"/>
          <ac:spMkLst>
            <pc:docMk/>
            <pc:sldMk cId="2327799470" sldId="277"/>
            <ac:spMk id="45" creationId="{E349C3E2-AEA4-12E2-9953-D2F1A38E141E}"/>
          </ac:spMkLst>
        </pc:spChg>
        <pc:spChg chg="mod topLvl">
          <ac:chgData name="murakami nobuyasu" userId="b4c02acd9f3b5203" providerId="LiveId" clId="{3C04B711-5220-4B11-9224-944C235A1B5F}" dt="2022-06-07T14:40:56.075" v="606" actId="164"/>
          <ac:spMkLst>
            <pc:docMk/>
            <pc:sldMk cId="2327799470" sldId="277"/>
            <ac:spMk id="46" creationId="{9C4DCDF3-1B4F-8E31-16E3-3BA78A456E3E}"/>
          </ac:spMkLst>
        </pc:spChg>
        <pc:spChg chg="mod topLvl">
          <ac:chgData name="murakami nobuyasu" userId="b4c02acd9f3b5203" providerId="LiveId" clId="{3C04B711-5220-4B11-9224-944C235A1B5F}" dt="2022-06-07T14:40:56.075" v="606" actId="164"/>
          <ac:spMkLst>
            <pc:docMk/>
            <pc:sldMk cId="2327799470" sldId="277"/>
            <ac:spMk id="47" creationId="{031AC5A0-CFB4-C894-D3F4-14D6A3528667}"/>
          </ac:spMkLst>
        </pc:spChg>
        <pc:spChg chg="mod topLvl">
          <ac:chgData name="murakami nobuyasu" userId="b4c02acd9f3b5203" providerId="LiveId" clId="{3C04B711-5220-4B11-9224-944C235A1B5F}" dt="2022-06-07T14:40:56.075" v="606" actId="164"/>
          <ac:spMkLst>
            <pc:docMk/>
            <pc:sldMk cId="2327799470" sldId="277"/>
            <ac:spMk id="48" creationId="{798483C3-4ECA-FDB8-C265-5500B3B38873}"/>
          </ac:spMkLst>
        </pc:spChg>
        <pc:spChg chg="mod topLvl">
          <ac:chgData name="murakami nobuyasu" userId="b4c02acd9f3b5203" providerId="LiveId" clId="{3C04B711-5220-4B11-9224-944C235A1B5F}" dt="2022-06-07T14:40:56.075" v="606" actId="164"/>
          <ac:spMkLst>
            <pc:docMk/>
            <pc:sldMk cId="2327799470" sldId="277"/>
            <ac:spMk id="49" creationId="{64C702D8-52FE-C2B1-5374-5AABE0A0C6E8}"/>
          </ac:spMkLst>
        </pc:spChg>
        <pc:spChg chg="mod topLvl">
          <ac:chgData name="murakami nobuyasu" userId="b4c02acd9f3b5203" providerId="LiveId" clId="{3C04B711-5220-4B11-9224-944C235A1B5F}" dt="2022-06-07T14:40:56.075" v="606" actId="164"/>
          <ac:spMkLst>
            <pc:docMk/>
            <pc:sldMk cId="2327799470" sldId="277"/>
            <ac:spMk id="50" creationId="{4999AC02-96A3-8EF0-A887-F668FA969D1F}"/>
          </ac:spMkLst>
        </pc:spChg>
        <pc:spChg chg="mod topLvl">
          <ac:chgData name="murakami nobuyasu" userId="b4c02acd9f3b5203" providerId="LiveId" clId="{3C04B711-5220-4B11-9224-944C235A1B5F}" dt="2022-06-07T14:40:56.075" v="606" actId="164"/>
          <ac:spMkLst>
            <pc:docMk/>
            <pc:sldMk cId="2327799470" sldId="277"/>
            <ac:spMk id="51" creationId="{94299C60-204B-E606-F5E3-A4C9D13EE428}"/>
          </ac:spMkLst>
        </pc:spChg>
        <pc:spChg chg="mod topLvl">
          <ac:chgData name="murakami nobuyasu" userId="b4c02acd9f3b5203" providerId="LiveId" clId="{3C04B711-5220-4B11-9224-944C235A1B5F}" dt="2022-06-07T14:40:56.075" v="606" actId="164"/>
          <ac:spMkLst>
            <pc:docMk/>
            <pc:sldMk cId="2327799470" sldId="277"/>
            <ac:spMk id="52" creationId="{491567E1-486E-D39E-1D1E-58A9FC23E71C}"/>
          </ac:spMkLst>
        </pc:spChg>
        <pc:spChg chg="mod topLvl">
          <ac:chgData name="murakami nobuyasu" userId="b4c02acd9f3b5203" providerId="LiveId" clId="{3C04B711-5220-4B11-9224-944C235A1B5F}" dt="2022-06-07T14:40:56.075" v="606" actId="164"/>
          <ac:spMkLst>
            <pc:docMk/>
            <pc:sldMk cId="2327799470" sldId="277"/>
            <ac:spMk id="53" creationId="{3871B231-8E68-8A56-1475-5FEEB34CB652}"/>
          </ac:spMkLst>
        </pc:spChg>
        <pc:spChg chg="mod topLvl">
          <ac:chgData name="murakami nobuyasu" userId="b4c02acd9f3b5203" providerId="LiveId" clId="{3C04B711-5220-4B11-9224-944C235A1B5F}" dt="2022-06-07T14:40:56.075" v="606" actId="164"/>
          <ac:spMkLst>
            <pc:docMk/>
            <pc:sldMk cId="2327799470" sldId="277"/>
            <ac:spMk id="54" creationId="{FC7CB744-FFB6-0166-61A8-69ACD3CF6CA8}"/>
          </ac:spMkLst>
        </pc:spChg>
        <pc:spChg chg="mod topLvl">
          <ac:chgData name="murakami nobuyasu" userId="b4c02acd9f3b5203" providerId="LiveId" clId="{3C04B711-5220-4B11-9224-944C235A1B5F}" dt="2022-06-07T14:40:56.075" v="606" actId="164"/>
          <ac:spMkLst>
            <pc:docMk/>
            <pc:sldMk cId="2327799470" sldId="277"/>
            <ac:spMk id="55" creationId="{7C29714D-49D9-19A6-192A-93C65197F3FA}"/>
          </ac:spMkLst>
        </pc:spChg>
        <pc:spChg chg="mod topLvl">
          <ac:chgData name="murakami nobuyasu" userId="b4c02acd9f3b5203" providerId="LiveId" clId="{3C04B711-5220-4B11-9224-944C235A1B5F}" dt="2022-06-07T14:40:56.075" v="606" actId="164"/>
          <ac:spMkLst>
            <pc:docMk/>
            <pc:sldMk cId="2327799470" sldId="277"/>
            <ac:spMk id="56" creationId="{48AF8D54-5F70-C2AF-127A-3DC17980C202}"/>
          </ac:spMkLst>
        </pc:spChg>
        <pc:spChg chg="mod topLvl">
          <ac:chgData name="murakami nobuyasu" userId="b4c02acd9f3b5203" providerId="LiveId" clId="{3C04B711-5220-4B11-9224-944C235A1B5F}" dt="2022-06-07T14:40:56.075" v="606" actId="164"/>
          <ac:spMkLst>
            <pc:docMk/>
            <pc:sldMk cId="2327799470" sldId="277"/>
            <ac:spMk id="57" creationId="{36E55D7E-F5B8-049C-13B7-2F9FB5647AD1}"/>
          </ac:spMkLst>
        </pc:spChg>
        <pc:spChg chg="mod topLvl">
          <ac:chgData name="murakami nobuyasu" userId="b4c02acd9f3b5203" providerId="LiveId" clId="{3C04B711-5220-4B11-9224-944C235A1B5F}" dt="2022-06-07T14:40:56.075" v="606" actId="164"/>
          <ac:spMkLst>
            <pc:docMk/>
            <pc:sldMk cId="2327799470" sldId="277"/>
            <ac:spMk id="58" creationId="{4F63567B-C69C-F1C1-08C9-139ADE17DEE2}"/>
          </ac:spMkLst>
        </pc:spChg>
        <pc:spChg chg="mod topLvl">
          <ac:chgData name="murakami nobuyasu" userId="b4c02acd9f3b5203" providerId="LiveId" clId="{3C04B711-5220-4B11-9224-944C235A1B5F}" dt="2022-06-07T14:40:56.075" v="606" actId="164"/>
          <ac:spMkLst>
            <pc:docMk/>
            <pc:sldMk cId="2327799470" sldId="277"/>
            <ac:spMk id="59" creationId="{1DD37C58-1472-7051-5A90-56C255A22F69}"/>
          </ac:spMkLst>
        </pc:spChg>
        <pc:spChg chg="mod topLvl">
          <ac:chgData name="murakami nobuyasu" userId="b4c02acd9f3b5203" providerId="LiveId" clId="{3C04B711-5220-4B11-9224-944C235A1B5F}" dt="2022-06-07T14:40:56.075" v="606" actId="164"/>
          <ac:spMkLst>
            <pc:docMk/>
            <pc:sldMk cId="2327799470" sldId="277"/>
            <ac:spMk id="60" creationId="{EB1E6F77-2D96-2D68-22AC-579EE71C7D92}"/>
          </ac:spMkLst>
        </pc:spChg>
        <pc:spChg chg="mod topLvl">
          <ac:chgData name="murakami nobuyasu" userId="b4c02acd9f3b5203" providerId="LiveId" clId="{3C04B711-5220-4B11-9224-944C235A1B5F}" dt="2022-06-07T14:40:56.075" v="606" actId="164"/>
          <ac:spMkLst>
            <pc:docMk/>
            <pc:sldMk cId="2327799470" sldId="277"/>
            <ac:spMk id="61" creationId="{71331C04-CA8F-0F66-621C-CC8CDBDE3670}"/>
          </ac:spMkLst>
        </pc:spChg>
        <pc:spChg chg="mod topLvl">
          <ac:chgData name="murakami nobuyasu" userId="b4c02acd9f3b5203" providerId="LiveId" clId="{3C04B711-5220-4B11-9224-944C235A1B5F}" dt="2022-06-07T14:40:56.075" v="606" actId="164"/>
          <ac:spMkLst>
            <pc:docMk/>
            <pc:sldMk cId="2327799470" sldId="277"/>
            <ac:spMk id="62" creationId="{45941520-5862-22A7-FBB8-6704CB7A0F6C}"/>
          </ac:spMkLst>
        </pc:spChg>
        <pc:spChg chg="mod topLvl">
          <ac:chgData name="murakami nobuyasu" userId="b4c02acd9f3b5203" providerId="LiveId" clId="{3C04B711-5220-4B11-9224-944C235A1B5F}" dt="2022-06-07T14:40:56.075" v="606" actId="164"/>
          <ac:spMkLst>
            <pc:docMk/>
            <pc:sldMk cId="2327799470" sldId="277"/>
            <ac:spMk id="63" creationId="{5D0ADFFF-5D41-15C3-A4A6-ACE947C5B586}"/>
          </ac:spMkLst>
        </pc:spChg>
        <pc:spChg chg="mod topLvl">
          <ac:chgData name="murakami nobuyasu" userId="b4c02acd9f3b5203" providerId="LiveId" clId="{3C04B711-5220-4B11-9224-944C235A1B5F}" dt="2022-06-07T14:40:56.075" v="606" actId="164"/>
          <ac:spMkLst>
            <pc:docMk/>
            <pc:sldMk cId="2327799470" sldId="277"/>
            <ac:spMk id="64" creationId="{82953CD3-3138-5B2A-F1D0-8EF05938F173}"/>
          </ac:spMkLst>
        </pc:spChg>
        <pc:spChg chg="mod topLvl">
          <ac:chgData name="murakami nobuyasu" userId="b4c02acd9f3b5203" providerId="LiveId" clId="{3C04B711-5220-4B11-9224-944C235A1B5F}" dt="2022-06-07T14:40:56.075" v="606" actId="164"/>
          <ac:spMkLst>
            <pc:docMk/>
            <pc:sldMk cId="2327799470" sldId="277"/>
            <ac:spMk id="65" creationId="{A3C2E474-8666-D692-5597-3BDB06286572}"/>
          </ac:spMkLst>
        </pc:spChg>
        <pc:spChg chg="mod topLvl">
          <ac:chgData name="murakami nobuyasu" userId="b4c02acd9f3b5203" providerId="LiveId" clId="{3C04B711-5220-4B11-9224-944C235A1B5F}" dt="2022-06-07T14:40:56.075" v="606" actId="164"/>
          <ac:spMkLst>
            <pc:docMk/>
            <pc:sldMk cId="2327799470" sldId="277"/>
            <ac:spMk id="66" creationId="{3F10814F-79D9-2811-3069-A0F1A2106982}"/>
          </ac:spMkLst>
        </pc:spChg>
        <pc:spChg chg="mod topLvl">
          <ac:chgData name="murakami nobuyasu" userId="b4c02acd9f3b5203" providerId="LiveId" clId="{3C04B711-5220-4B11-9224-944C235A1B5F}" dt="2022-06-07T14:40:56.075" v="606" actId="164"/>
          <ac:spMkLst>
            <pc:docMk/>
            <pc:sldMk cId="2327799470" sldId="277"/>
            <ac:spMk id="67" creationId="{13C20655-ACDD-1BFF-B9FC-7518943EAD74}"/>
          </ac:spMkLst>
        </pc:spChg>
        <pc:spChg chg="mod topLvl">
          <ac:chgData name="murakami nobuyasu" userId="b4c02acd9f3b5203" providerId="LiveId" clId="{3C04B711-5220-4B11-9224-944C235A1B5F}" dt="2022-06-07T14:40:56.075" v="606" actId="164"/>
          <ac:spMkLst>
            <pc:docMk/>
            <pc:sldMk cId="2327799470" sldId="277"/>
            <ac:spMk id="68" creationId="{D8338185-0922-9CA8-9D39-F59A18FD104D}"/>
          </ac:spMkLst>
        </pc:spChg>
        <pc:spChg chg="mod topLvl">
          <ac:chgData name="murakami nobuyasu" userId="b4c02acd9f3b5203" providerId="LiveId" clId="{3C04B711-5220-4B11-9224-944C235A1B5F}" dt="2022-06-07T14:40:56.075" v="606" actId="164"/>
          <ac:spMkLst>
            <pc:docMk/>
            <pc:sldMk cId="2327799470" sldId="277"/>
            <ac:spMk id="69" creationId="{90B659A6-6CDC-1C52-C0CA-7658DCAD46BF}"/>
          </ac:spMkLst>
        </pc:spChg>
        <pc:spChg chg="mod topLvl">
          <ac:chgData name="murakami nobuyasu" userId="b4c02acd9f3b5203" providerId="LiveId" clId="{3C04B711-5220-4B11-9224-944C235A1B5F}" dt="2022-06-07T14:40:56.075" v="606" actId="164"/>
          <ac:spMkLst>
            <pc:docMk/>
            <pc:sldMk cId="2327799470" sldId="277"/>
            <ac:spMk id="70" creationId="{0FA74874-D9D0-761C-AD5C-26E1BBC74A64}"/>
          </ac:spMkLst>
        </pc:spChg>
        <pc:spChg chg="mod">
          <ac:chgData name="murakami nobuyasu" userId="b4c02acd9f3b5203" providerId="LiveId" clId="{3C04B711-5220-4B11-9224-944C235A1B5F}" dt="2022-06-07T14:40:56.075" v="606" actId="164"/>
          <ac:spMkLst>
            <pc:docMk/>
            <pc:sldMk cId="2327799470" sldId="277"/>
            <ac:spMk id="71" creationId="{311D34DE-6A0E-4C2E-B58B-97B6207C7D26}"/>
          </ac:spMkLst>
        </pc:spChg>
        <pc:spChg chg="mod topLvl">
          <ac:chgData name="murakami nobuyasu" userId="b4c02acd9f3b5203" providerId="LiveId" clId="{3C04B711-5220-4B11-9224-944C235A1B5F}" dt="2022-06-07T14:40:56.075" v="606" actId="164"/>
          <ac:spMkLst>
            <pc:docMk/>
            <pc:sldMk cId="2327799470" sldId="277"/>
            <ac:spMk id="72" creationId="{55CB772C-519E-9F7F-FE8F-1791E134D905}"/>
          </ac:spMkLst>
        </pc:spChg>
        <pc:spChg chg="add del mod">
          <ac:chgData name="murakami nobuyasu" userId="b4c02acd9f3b5203" providerId="LiveId" clId="{3C04B711-5220-4B11-9224-944C235A1B5F}" dt="2022-06-07T14:39:46.752" v="598" actId="478"/>
          <ac:spMkLst>
            <pc:docMk/>
            <pc:sldMk cId="2327799470" sldId="277"/>
            <ac:spMk id="73" creationId="{29D54F84-E2ED-D7BA-420A-D579A3779C24}"/>
          </ac:spMkLst>
        </pc:spChg>
        <pc:spChg chg="mod topLvl">
          <ac:chgData name="murakami nobuyasu" userId="b4c02acd9f3b5203" providerId="LiveId" clId="{3C04B711-5220-4B11-9224-944C235A1B5F}" dt="2022-06-07T14:40:56.075" v="606" actId="164"/>
          <ac:spMkLst>
            <pc:docMk/>
            <pc:sldMk cId="2327799470" sldId="277"/>
            <ac:spMk id="74" creationId="{8EB724FE-0F14-7A10-B412-A6AB63208984}"/>
          </ac:spMkLst>
        </pc:spChg>
        <pc:spChg chg="mod topLvl">
          <ac:chgData name="murakami nobuyasu" userId="b4c02acd9f3b5203" providerId="LiveId" clId="{3C04B711-5220-4B11-9224-944C235A1B5F}" dt="2022-06-07T14:40:56.075" v="606" actId="164"/>
          <ac:spMkLst>
            <pc:docMk/>
            <pc:sldMk cId="2327799470" sldId="277"/>
            <ac:spMk id="75" creationId="{D098AF6C-9070-412A-0595-F37FD1EC02AC}"/>
          </ac:spMkLst>
        </pc:spChg>
        <pc:spChg chg="mod topLvl">
          <ac:chgData name="murakami nobuyasu" userId="b4c02acd9f3b5203" providerId="LiveId" clId="{3C04B711-5220-4B11-9224-944C235A1B5F}" dt="2022-06-07T14:40:56.075" v="606" actId="164"/>
          <ac:spMkLst>
            <pc:docMk/>
            <pc:sldMk cId="2327799470" sldId="277"/>
            <ac:spMk id="76" creationId="{F91CD062-AB02-DB52-2378-F7B0306BE241}"/>
          </ac:spMkLst>
        </pc:spChg>
        <pc:spChg chg="mod topLvl">
          <ac:chgData name="murakami nobuyasu" userId="b4c02acd9f3b5203" providerId="LiveId" clId="{3C04B711-5220-4B11-9224-944C235A1B5F}" dt="2022-06-07T14:40:56.075" v="606" actId="164"/>
          <ac:spMkLst>
            <pc:docMk/>
            <pc:sldMk cId="2327799470" sldId="277"/>
            <ac:spMk id="77" creationId="{58A33EDC-4B7F-EF26-541A-0704F7A644B4}"/>
          </ac:spMkLst>
        </pc:spChg>
        <pc:spChg chg="mod topLvl">
          <ac:chgData name="murakami nobuyasu" userId="b4c02acd9f3b5203" providerId="LiveId" clId="{3C04B711-5220-4B11-9224-944C235A1B5F}" dt="2022-06-07T14:40:56.075" v="606" actId="164"/>
          <ac:spMkLst>
            <pc:docMk/>
            <pc:sldMk cId="2327799470" sldId="277"/>
            <ac:spMk id="78" creationId="{AF8AAD56-C152-BF0C-7733-FAEFDB2E4461}"/>
          </ac:spMkLst>
        </pc:spChg>
        <pc:spChg chg="mod topLvl">
          <ac:chgData name="murakami nobuyasu" userId="b4c02acd9f3b5203" providerId="LiveId" clId="{3C04B711-5220-4B11-9224-944C235A1B5F}" dt="2022-06-07T14:40:56.075" v="606" actId="164"/>
          <ac:spMkLst>
            <pc:docMk/>
            <pc:sldMk cId="2327799470" sldId="277"/>
            <ac:spMk id="79" creationId="{32817301-D29A-D0EF-7FFA-A841B22AAC25}"/>
          </ac:spMkLst>
        </pc:spChg>
        <pc:spChg chg="mod topLvl">
          <ac:chgData name="murakami nobuyasu" userId="b4c02acd9f3b5203" providerId="LiveId" clId="{3C04B711-5220-4B11-9224-944C235A1B5F}" dt="2022-06-07T14:40:56.075" v="606" actId="164"/>
          <ac:spMkLst>
            <pc:docMk/>
            <pc:sldMk cId="2327799470" sldId="277"/>
            <ac:spMk id="80" creationId="{CE5395C0-4876-533C-4402-12673FDC4E44}"/>
          </ac:spMkLst>
        </pc:spChg>
        <pc:spChg chg="mod topLvl">
          <ac:chgData name="murakami nobuyasu" userId="b4c02acd9f3b5203" providerId="LiveId" clId="{3C04B711-5220-4B11-9224-944C235A1B5F}" dt="2022-06-07T14:40:56.075" v="606" actId="164"/>
          <ac:spMkLst>
            <pc:docMk/>
            <pc:sldMk cId="2327799470" sldId="277"/>
            <ac:spMk id="81" creationId="{60DAB612-832F-156D-9639-5E91747D765B}"/>
          </ac:spMkLst>
        </pc:spChg>
        <pc:spChg chg="mod topLvl">
          <ac:chgData name="murakami nobuyasu" userId="b4c02acd9f3b5203" providerId="LiveId" clId="{3C04B711-5220-4B11-9224-944C235A1B5F}" dt="2022-06-07T14:40:56.075" v="606" actId="164"/>
          <ac:spMkLst>
            <pc:docMk/>
            <pc:sldMk cId="2327799470" sldId="277"/>
            <ac:spMk id="82" creationId="{6D0900AC-DF22-DE5B-4AF3-1867035DDE03}"/>
          </ac:spMkLst>
        </pc:spChg>
        <pc:spChg chg="mod topLvl">
          <ac:chgData name="murakami nobuyasu" userId="b4c02acd9f3b5203" providerId="LiveId" clId="{3C04B711-5220-4B11-9224-944C235A1B5F}" dt="2022-06-07T14:40:56.075" v="606" actId="164"/>
          <ac:spMkLst>
            <pc:docMk/>
            <pc:sldMk cId="2327799470" sldId="277"/>
            <ac:spMk id="83" creationId="{B8C0F0D6-EFFF-D0FD-A004-45EE3608D518}"/>
          </ac:spMkLst>
        </pc:spChg>
        <pc:spChg chg="mod topLvl">
          <ac:chgData name="murakami nobuyasu" userId="b4c02acd9f3b5203" providerId="LiveId" clId="{3C04B711-5220-4B11-9224-944C235A1B5F}" dt="2022-06-07T14:40:56.075" v="606" actId="164"/>
          <ac:spMkLst>
            <pc:docMk/>
            <pc:sldMk cId="2327799470" sldId="277"/>
            <ac:spMk id="84" creationId="{E7252C67-D7F8-BCB4-240E-89E998AB1078}"/>
          </ac:spMkLst>
        </pc:spChg>
        <pc:spChg chg="mod topLvl">
          <ac:chgData name="murakami nobuyasu" userId="b4c02acd9f3b5203" providerId="LiveId" clId="{3C04B711-5220-4B11-9224-944C235A1B5F}" dt="2022-06-07T14:40:56.075" v="606" actId="164"/>
          <ac:spMkLst>
            <pc:docMk/>
            <pc:sldMk cId="2327799470" sldId="277"/>
            <ac:spMk id="85" creationId="{0D57867B-8A40-BF4F-4B21-B10D98F582CB}"/>
          </ac:spMkLst>
        </pc:spChg>
        <pc:spChg chg="mod topLvl">
          <ac:chgData name="murakami nobuyasu" userId="b4c02acd9f3b5203" providerId="LiveId" clId="{3C04B711-5220-4B11-9224-944C235A1B5F}" dt="2022-06-07T14:40:56.075" v="606" actId="164"/>
          <ac:spMkLst>
            <pc:docMk/>
            <pc:sldMk cId="2327799470" sldId="277"/>
            <ac:spMk id="86" creationId="{F978A1DE-529A-F4BC-412C-9882B9761566}"/>
          </ac:spMkLst>
        </pc:spChg>
        <pc:spChg chg="mod topLvl">
          <ac:chgData name="murakami nobuyasu" userId="b4c02acd9f3b5203" providerId="LiveId" clId="{3C04B711-5220-4B11-9224-944C235A1B5F}" dt="2022-06-07T14:40:56.075" v="606" actId="164"/>
          <ac:spMkLst>
            <pc:docMk/>
            <pc:sldMk cId="2327799470" sldId="277"/>
            <ac:spMk id="87" creationId="{2A66D13C-FCE8-2F42-4D11-387DFA1F6431}"/>
          </ac:spMkLst>
        </pc:spChg>
        <pc:spChg chg="mod topLvl">
          <ac:chgData name="murakami nobuyasu" userId="b4c02acd9f3b5203" providerId="LiveId" clId="{3C04B711-5220-4B11-9224-944C235A1B5F}" dt="2022-06-07T14:40:56.075" v="606" actId="164"/>
          <ac:spMkLst>
            <pc:docMk/>
            <pc:sldMk cId="2327799470" sldId="277"/>
            <ac:spMk id="88" creationId="{D37432D8-5B25-F94E-E218-431E703D24E4}"/>
          </ac:spMkLst>
        </pc:spChg>
        <pc:spChg chg="mod topLvl">
          <ac:chgData name="murakami nobuyasu" userId="b4c02acd9f3b5203" providerId="LiveId" clId="{3C04B711-5220-4B11-9224-944C235A1B5F}" dt="2022-06-07T14:44:55.096" v="645" actId="14100"/>
          <ac:spMkLst>
            <pc:docMk/>
            <pc:sldMk cId="2327799470" sldId="277"/>
            <ac:spMk id="90" creationId="{18E6EBF9-64B2-F581-6F2A-5D2DB39715BF}"/>
          </ac:spMkLst>
        </pc:spChg>
        <pc:spChg chg="mod topLvl">
          <ac:chgData name="murakami nobuyasu" userId="b4c02acd9f3b5203" providerId="LiveId" clId="{3C04B711-5220-4B11-9224-944C235A1B5F}" dt="2022-06-07T14:45:02.563" v="647" actId="1076"/>
          <ac:spMkLst>
            <pc:docMk/>
            <pc:sldMk cId="2327799470" sldId="277"/>
            <ac:spMk id="91" creationId="{435812A8-2EB5-AA69-51AB-70AF8181EB51}"/>
          </ac:spMkLst>
        </pc:spChg>
        <pc:spChg chg="add mod">
          <ac:chgData name="murakami nobuyasu" userId="b4c02acd9f3b5203" providerId="LiveId" clId="{3C04B711-5220-4B11-9224-944C235A1B5F}" dt="2022-06-07T14:40:18.904" v="603" actId="164"/>
          <ac:spMkLst>
            <pc:docMk/>
            <pc:sldMk cId="2327799470" sldId="277"/>
            <ac:spMk id="93" creationId="{54921F80-F02A-EDDE-EC54-DD306D1328DF}"/>
          </ac:spMkLst>
        </pc:spChg>
        <pc:spChg chg="mod topLvl">
          <ac:chgData name="murakami nobuyasu" userId="b4c02acd9f3b5203" providerId="LiveId" clId="{3C04B711-5220-4B11-9224-944C235A1B5F}" dt="2022-06-07T14:40:56.075" v="606" actId="164"/>
          <ac:spMkLst>
            <pc:docMk/>
            <pc:sldMk cId="2327799470" sldId="277"/>
            <ac:spMk id="103" creationId="{BED16788-8449-6A13-F58D-217B237B7F30}"/>
          </ac:spMkLst>
        </pc:spChg>
        <pc:spChg chg="mod topLvl">
          <ac:chgData name="murakami nobuyasu" userId="b4c02acd9f3b5203" providerId="LiveId" clId="{3C04B711-5220-4B11-9224-944C235A1B5F}" dt="2022-06-07T14:40:56.075" v="606" actId="164"/>
          <ac:spMkLst>
            <pc:docMk/>
            <pc:sldMk cId="2327799470" sldId="277"/>
            <ac:spMk id="105" creationId="{45E815D2-1CEC-3570-F8C7-A63BB02717A3}"/>
          </ac:spMkLst>
        </pc:spChg>
        <pc:spChg chg="mod topLvl">
          <ac:chgData name="murakami nobuyasu" userId="b4c02acd9f3b5203" providerId="LiveId" clId="{3C04B711-5220-4B11-9224-944C235A1B5F}" dt="2022-06-07T14:40:56.075" v="606" actId="164"/>
          <ac:spMkLst>
            <pc:docMk/>
            <pc:sldMk cId="2327799470" sldId="277"/>
            <ac:spMk id="111" creationId="{D30C5F38-8E7E-F7C2-D4FD-7C5E732DB05B}"/>
          </ac:spMkLst>
        </pc:spChg>
        <pc:spChg chg="mod topLvl">
          <ac:chgData name="murakami nobuyasu" userId="b4c02acd9f3b5203" providerId="LiveId" clId="{3C04B711-5220-4B11-9224-944C235A1B5F}" dt="2022-06-07T14:40:56.075" v="606" actId="164"/>
          <ac:spMkLst>
            <pc:docMk/>
            <pc:sldMk cId="2327799470" sldId="277"/>
            <ac:spMk id="112" creationId="{0402758B-3576-3B67-7CB3-AC0426A3652D}"/>
          </ac:spMkLst>
        </pc:spChg>
        <pc:spChg chg="mod topLvl">
          <ac:chgData name="murakami nobuyasu" userId="b4c02acd9f3b5203" providerId="LiveId" clId="{3C04B711-5220-4B11-9224-944C235A1B5F}" dt="2022-06-07T14:40:56.075" v="606" actId="164"/>
          <ac:spMkLst>
            <pc:docMk/>
            <pc:sldMk cId="2327799470" sldId="277"/>
            <ac:spMk id="113" creationId="{11AA692A-5F38-C5EC-3FE7-82D47AD954D1}"/>
          </ac:spMkLst>
        </pc:spChg>
        <pc:spChg chg="mod topLvl">
          <ac:chgData name="murakami nobuyasu" userId="b4c02acd9f3b5203" providerId="LiveId" clId="{3C04B711-5220-4B11-9224-944C235A1B5F}" dt="2022-06-07T14:40:56.075" v="606" actId="164"/>
          <ac:spMkLst>
            <pc:docMk/>
            <pc:sldMk cId="2327799470" sldId="277"/>
            <ac:spMk id="114" creationId="{0CC7DADA-8DF1-50E1-F85D-163DB5D68128}"/>
          </ac:spMkLst>
        </pc:spChg>
        <pc:spChg chg="mod">
          <ac:chgData name="murakami nobuyasu" userId="b4c02acd9f3b5203" providerId="LiveId" clId="{3C04B711-5220-4B11-9224-944C235A1B5F}" dt="2022-06-07T14:40:56.075" v="606" actId="164"/>
          <ac:spMkLst>
            <pc:docMk/>
            <pc:sldMk cId="2327799470" sldId="277"/>
            <ac:spMk id="250" creationId="{892C449C-E953-97FF-4B0E-E956B311DD22}"/>
          </ac:spMkLst>
        </pc:spChg>
        <pc:spChg chg="mod">
          <ac:chgData name="murakami nobuyasu" userId="b4c02acd9f3b5203" providerId="LiveId" clId="{3C04B711-5220-4B11-9224-944C235A1B5F}" dt="2022-06-07T14:32:50.767" v="548" actId="2711"/>
          <ac:spMkLst>
            <pc:docMk/>
            <pc:sldMk cId="2327799470" sldId="277"/>
            <ac:spMk id="253" creationId="{156E2433-0053-20E1-C461-703BA727563D}"/>
          </ac:spMkLst>
        </pc:spChg>
        <pc:grpChg chg="del mod">
          <ac:chgData name="murakami nobuyasu" userId="b4c02acd9f3b5203" providerId="LiveId" clId="{3C04B711-5220-4B11-9224-944C235A1B5F}" dt="2022-06-07T14:39:33.594" v="595" actId="165"/>
          <ac:grpSpMkLst>
            <pc:docMk/>
            <pc:sldMk cId="2327799470" sldId="277"/>
            <ac:grpSpMk id="2" creationId="{08FC07EA-831F-CFBA-0B79-DC975038E6C3}"/>
          </ac:grpSpMkLst>
        </pc:grpChg>
        <pc:grpChg chg="add del mod">
          <ac:chgData name="murakami nobuyasu" userId="b4c02acd9f3b5203" providerId="LiveId" clId="{3C04B711-5220-4B11-9224-944C235A1B5F}" dt="2022-06-07T14:41:00.897" v="607" actId="21"/>
          <ac:grpSpMkLst>
            <pc:docMk/>
            <pc:sldMk cId="2327799470" sldId="277"/>
            <ac:grpSpMk id="4" creationId="{CE854E52-0AE6-A1BD-ED15-E4276958850C}"/>
          </ac:grpSpMkLst>
        </pc:grpChg>
        <pc:grpChg chg="add mod">
          <ac:chgData name="murakami nobuyasu" userId="b4c02acd9f3b5203" providerId="LiveId" clId="{3C04B711-5220-4B11-9224-944C235A1B5F}" dt="2022-06-07T14:40:56.075" v="606" actId="164"/>
          <ac:grpSpMkLst>
            <pc:docMk/>
            <pc:sldMk cId="2327799470" sldId="277"/>
            <ac:grpSpMk id="5" creationId="{3878E08B-FF77-D257-1892-1D6F477E657D}"/>
          </ac:grpSpMkLst>
        </pc:grpChg>
        <pc:picChg chg="mod topLvl">
          <ac:chgData name="murakami nobuyasu" userId="b4c02acd9f3b5203" providerId="LiveId" clId="{3C04B711-5220-4B11-9224-944C235A1B5F}" dt="2022-06-07T14:39:33.594" v="595" actId="165"/>
          <ac:picMkLst>
            <pc:docMk/>
            <pc:sldMk cId="2327799470" sldId="277"/>
            <ac:picMk id="89" creationId="{19636FD5-5452-A566-D3DF-2F602B82399D}"/>
          </ac:picMkLst>
        </pc:picChg>
        <pc:picChg chg="add mod">
          <ac:chgData name="murakami nobuyasu" userId="b4c02acd9f3b5203" providerId="LiveId" clId="{3C04B711-5220-4B11-9224-944C235A1B5F}" dt="2022-06-07T14:40:18.904" v="603" actId="164"/>
          <ac:picMkLst>
            <pc:docMk/>
            <pc:sldMk cId="2327799470" sldId="277"/>
            <ac:picMk id="92" creationId="{EE8D4B58-D9DA-F45D-FF77-90CDF1EECD33}"/>
          </ac:picMkLst>
        </pc:picChg>
      </pc:sldChg>
      <pc:sldChg chg="addSp delSp modSp mod">
        <pc:chgData name="murakami nobuyasu" userId="b4c02acd9f3b5203" providerId="LiveId" clId="{3C04B711-5220-4B11-9224-944C235A1B5F}" dt="2022-06-07T14:55:41.657" v="736" actId="2711"/>
        <pc:sldMkLst>
          <pc:docMk/>
          <pc:sldMk cId="1590908940" sldId="280"/>
        </pc:sldMkLst>
        <pc:spChg chg="mod">
          <ac:chgData name="murakami nobuyasu" userId="b4c02acd9f3b5203" providerId="LiveId" clId="{3C04B711-5220-4B11-9224-944C235A1B5F}" dt="2022-06-07T14:55:19.482" v="733" actId="2711"/>
          <ac:spMkLst>
            <pc:docMk/>
            <pc:sldMk cId="1590908940" sldId="280"/>
            <ac:spMk id="4" creationId="{39714E71-BC3E-CCCB-69E9-69E27809C652}"/>
          </ac:spMkLst>
        </pc:spChg>
        <pc:spChg chg="mod">
          <ac:chgData name="murakami nobuyasu" userId="b4c02acd9f3b5203" providerId="LiveId" clId="{3C04B711-5220-4B11-9224-944C235A1B5F}" dt="2022-06-07T14:55:41.657" v="736" actId="2711"/>
          <ac:spMkLst>
            <pc:docMk/>
            <pc:sldMk cId="1590908940" sldId="280"/>
            <ac:spMk id="6" creationId="{311D34DE-6A0E-4C2E-B58B-97B6207C7D26}"/>
          </ac:spMkLst>
        </pc:spChg>
        <pc:spChg chg="mod">
          <ac:chgData name="murakami nobuyasu" userId="b4c02acd9f3b5203" providerId="LiveId" clId="{3C04B711-5220-4B11-9224-944C235A1B5F}" dt="2022-06-07T14:55:31.463" v="735" actId="14100"/>
          <ac:spMkLst>
            <pc:docMk/>
            <pc:sldMk cId="1590908940" sldId="280"/>
            <ac:spMk id="7" creationId="{7FBE9DCC-B429-6883-9B2A-FD834BEFB127}"/>
          </ac:spMkLst>
        </pc:spChg>
        <pc:spChg chg="del">
          <ac:chgData name="murakami nobuyasu" userId="b4c02acd9f3b5203" providerId="LiveId" clId="{3C04B711-5220-4B11-9224-944C235A1B5F}" dt="2022-06-07T14:54:52.683" v="727" actId="478"/>
          <ac:spMkLst>
            <pc:docMk/>
            <pc:sldMk cId="1590908940" sldId="280"/>
            <ac:spMk id="8" creationId="{C458A150-F37D-71A2-5A6B-667D8618C5EC}"/>
          </ac:spMkLst>
        </pc:spChg>
        <pc:spChg chg="mod">
          <ac:chgData name="murakami nobuyasu" userId="b4c02acd9f3b5203" providerId="LiveId" clId="{3C04B711-5220-4B11-9224-944C235A1B5F}" dt="2022-06-07T14:54:55.528" v="728"/>
          <ac:spMkLst>
            <pc:docMk/>
            <pc:sldMk cId="1590908940" sldId="280"/>
            <ac:spMk id="12" creationId="{81E760D4-FC63-FECD-A171-B45C27F91961}"/>
          </ac:spMkLst>
        </pc:spChg>
        <pc:grpChg chg="add mod ord">
          <ac:chgData name="murakami nobuyasu" userId="b4c02acd9f3b5203" providerId="LiveId" clId="{3C04B711-5220-4B11-9224-944C235A1B5F}" dt="2022-06-07T14:55:12.152" v="732" actId="167"/>
          <ac:grpSpMkLst>
            <pc:docMk/>
            <pc:sldMk cId="1590908940" sldId="280"/>
            <ac:grpSpMk id="10" creationId="{20FE7827-AA8E-0641-8785-06AAC1328639}"/>
          </ac:grpSpMkLst>
        </pc:grpChg>
        <pc:picChg chg="del">
          <ac:chgData name="murakami nobuyasu" userId="b4c02acd9f3b5203" providerId="LiveId" clId="{3C04B711-5220-4B11-9224-944C235A1B5F}" dt="2022-06-07T14:54:51.163" v="726" actId="478"/>
          <ac:picMkLst>
            <pc:docMk/>
            <pc:sldMk cId="1590908940" sldId="280"/>
            <ac:picMk id="9" creationId="{D6BAF8A6-0DB2-CB82-A89C-73255EA76359}"/>
          </ac:picMkLst>
        </pc:picChg>
        <pc:picChg chg="mod">
          <ac:chgData name="murakami nobuyasu" userId="b4c02acd9f3b5203" providerId="LiveId" clId="{3C04B711-5220-4B11-9224-944C235A1B5F}" dt="2022-06-07T14:54:55.528" v="728"/>
          <ac:picMkLst>
            <pc:docMk/>
            <pc:sldMk cId="1590908940" sldId="280"/>
            <ac:picMk id="11" creationId="{2F869122-E597-9F7A-3D67-1A01DB0F88E6}"/>
          </ac:picMkLst>
        </pc:picChg>
      </pc:sldChg>
      <pc:sldChg chg="modSp mod">
        <pc:chgData name="murakami nobuyasu" userId="b4c02acd9f3b5203" providerId="LiveId" clId="{3C04B711-5220-4B11-9224-944C235A1B5F}" dt="2022-06-07T14:34:23.604" v="557" actId="2711"/>
        <pc:sldMkLst>
          <pc:docMk/>
          <pc:sldMk cId="344291065" sldId="302"/>
        </pc:sldMkLst>
        <pc:spChg chg="mod">
          <ac:chgData name="murakami nobuyasu" userId="b4c02acd9f3b5203" providerId="LiveId" clId="{3C04B711-5220-4B11-9224-944C235A1B5F}" dt="2022-06-07T14:32:39.392" v="547" actId="2711"/>
          <ac:spMkLst>
            <pc:docMk/>
            <pc:sldMk cId="344291065" sldId="302"/>
            <ac:spMk id="6" creationId="{7EA30353-9216-2BBC-6C9B-ACFB1F28EE9E}"/>
          </ac:spMkLst>
        </pc:spChg>
        <pc:spChg chg="mod">
          <ac:chgData name="murakami nobuyasu" userId="b4c02acd9f3b5203" providerId="LiveId" clId="{3C04B711-5220-4B11-9224-944C235A1B5F}" dt="2022-06-07T14:34:23.604" v="557" actId="2711"/>
          <ac:spMkLst>
            <pc:docMk/>
            <pc:sldMk cId="344291065" sldId="302"/>
            <ac:spMk id="11" creationId="{00000000-0000-0000-0000-000000000000}"/>
          </ac:spMkLst>
        </pc:spChg>
      </pc:sldChg>
      <pc:sldChg chg="addSp delSp modSp mod">
        <pc:chgData name="murakami nobuyasu" userId="b4c02acd9f3b5203" providerId="LiveId" clId="{3C04B711-5220-4B11-9224-944C235A1B5F}" dt="2022-06-07T16:10:07.406" v="1602" actId="1037"/>
        <pc:sldMkLst>
          <pc:docMk/>
          <pc:sldMk cId="592477659" sldId="308"/>
        </pc:sldMkLst>
        <pc:spChg chg="mod topLvl">
          <ac:chgData name="murakami nobuyasu" userId="b4c02acd9f3b5203" providerId="LiveId" clId="{3C04B711-5220-4B11-9224-944C235A1B5F}" dt="2022-06-07T15:20:34.009" v="1078" actId="1035"/>
          <ac:spMkLst>
            <pc:docMk/>
            <pc:sldMk cId="592477659" sldId="308"/>
            <ac:spMk id="2" creationId="{CE13146A-CFBC-AB99-F9D2-C1D529DAB024}"/>
          </ac:spMkLst>
        </pc:spChg>
        <pc:spChg chg="mod">
          <ac:chgData name="murakami nobuyasu" userId="b4c02acd9f3b5203" providerId="LiveId" clId="{3C04B711-5220-4B11-9224-944C235A1B5F}" dt="2022-06-07T15:03:26.130" v="862" actId="2711"/>
          <ac:spMkLst>
            <pc:docMk/>
            <pc:sldMk cId="592477659" sldId="308"/>
            <ac:spMk id="3" creationId="{5DC9A7D1-2A90-9153-D952-A1266AD52158}"/>
          </ac:spMkLst>
        </pc:spChg>
        <pc:spChg chg="mod topLvl">
          <ac:chgData name="murakami nobuyasu" userId="b4c02acd9f3b5203" providerId="LiveId" clId="{3C04B711-5220-4B11-9224-944C235A1B5F}" dt="2022-06-07T15:22:04.709" v="1114" actId="14100"/>
          <ac:spMkLst>
            <pc:docMk/>
            <pc:sldMk cId="592477659" sldId="308"/>
            <ac:spMk id="4" creationId="{F89D53D9-10C5-54A0-C97D-40DAF0AC27D1}"/>
          </ac:spMkLst>
        </pc:spChg>
        <pc:spChg chg="mod topLvl">
          <ac:chgData name="murakami nobuyasu" userId="b4c02acd9f3b5203" providerId="LiveId" clId="{3C04B711-5220-4B11-9224-944C235A1B5F}" dt="2022-06-07T15:17:58.845" v="1048" actId="164"/>
          <ac:spMkLst>
            <pc:docMk/>
            <pc:sldMk cId="592477659" sldId="308"/>
            <ac:spMk id="5" creationId="{93E88847-CFF7-FD77-763A-8F7A6E336957}"/>
          </ac:spMkLst>
        </pc:spChg>
        <pc:spChg chg="mod topLvl">
          <ac:chgData name="murakami nobuyasu" userId="b4c02acd9f3b5203" providerId="LiveId" clId="{3C04B711-5220-4B11-9224-944C235A1B5F}" dt="2022-06-07T15:20:34.009" v="1078" actId="1035"/>
          <ac:spMkLst>
            <pc:docMk/>
            <pc:sldMk cId="592477659" sldId="308"/>
            <ac:spMk id="11" creationId="{00000000-0000-0000-0000-000000000000}"/>
          </ac:spMkLst>
        </pc:spChg>
        <pc:spChg chg="mod topLvl">
          <ac:chgData name="murakami nobuyasu" userId="b4c02acd9f3b5203" providerId="LiveId" clId="{3C04B711-5220-4B11-9224-944C235A1B5F}" dt="2022-06-07T16:09:44.628" v="1585" actId="1076"/>
          <ac:spMkLst>
            <pc:docMk/>
            <pc:sldMk cId="592477659" sldId="308"/>
            <ac:spMk id="12" creationId="{00000000-0000-0000-0000-000000000000}"/>
          </ac:spMkLst>
        </pc:spChg>
        <pc:spChg chg="mod topLvl">
          <ac:chgData name="murakami nobuyasu" userId="b4c02acd9f3b5203" providerId="LiveId" clId="{3C04B711-5220-4B11-9224-944C235A1B5F}" dt="2022-06-07T15:17:58.845" v="1048" actId="164"/>
          <ac:spMkLst>
            <pc:docMk/>
            <pc:sldMk cId="592477659" sldId="308"/>
            <ac:spMk id="13" creationId="{00000000-0000-0000-0000-000000000000}"/>
          </ac:spMkLst>
        </pc:spChg>
        <pc:spChg chg="add del mod ord">
          <ac:chgData name="murakami nobuyasu" userId="b4c02acd9f3b5203" providerId="LiveId" clId="{3C04B711-5220-4B11-9224-944C235A1B5F}" dt="2022-06-07T15:16:04.924" v="1037" actId="164"/>
          <ac:spMkLst>
            <pc:docMk/>
            <pc:sldMk cId="592477659" sldId="308"/>
            <ac:spMk id="15" creationId="{A9872067-C989-40D9-9BD5-53257BCAE39A}"/>
          </ac:spMkLst>
        </pc:spChg>
        <pc:spChg chg="mod topLvl">
          <ac:chgData name="murakami nobuyasu" userId="b4c02acd9f3b5203" providerId="LiveId" clId="{3C04B711-5220-4B11-9224-944C235A1B5F}" dt="2022-06-07T15:17:53.676" v="1047" actId="164"/>
          <ac:spMkLst>
            <pc:docMk/>
            <pc:sldMk cId="592477659" sldId="308"/>
            <ac:spMk id="17" creationId="{00000000-0000-0000-0000-000000000000}"/>
          </ac:spMkLst>
        </pc:spChg>
        <pc:spChg chg="mod topLvl">
          <ac:chgData name="murakami nobuyasu" userId="b4c02acd9f3b5203" providerId="LiveId" clId="{3C04B711-5220-4B11-9224-944C235A1B5F}" dt="2022-06-07T15:17:46.720" v="1046" actId="164"/>
          <ac:spMkLst>
            <pc:docMk/>
            <pc:sldMk cId="592477659" sldId="308"/>
            <ac:spMk id="18" creationId="{00000000-0000-0000-0000-000000000000}"/>
          </ac:spMkLst>
        </pc:spChg>
        <pc:spChg chg="mod topLvl">
          <ac:chgData name="murakami nobuyasu" userId="b4c02acd9f3b5203" providerId="LiveId" clId="{3C04B711-5220-4B11-9224-944C235A1B5F}" dt="2022-06-07T15:17:40.043" v="1045" actId="164"/>
          <ac:spMkLst>
            <pc:docMk/>
            <pc:sldMk cId="592477659" sldId="308"/>
            <ac:spMk id="19" creationId="{00000000-0000-0000-0000-000000000000}"/>
          </ac:spMkLst>
        </pc:spChg>
        <pc:spChg chg="mod topLvl">
          <ac:chgData name="murakami nobuyasu" userId="b4c02acd9f3b5203" providerId="LiveId" clId="{3C04B711-5220-4B11-9224-944C235A1B5F}" dt="2022-06-07T16:10:01.101" v="1599" actId="1076"/>
          <ac:spMkLst>
            <pc:docMk/>
            <pc:sldMk cId="592477659" sldId="308"/>
            <ac:spMk id="20" creationId="{00000000-0000-0000-0000-000000000000}"/>
          </ac:spMkLst>
        </pc:spChg>
        <pc:spChg chg="mod topLvl">
          <ac:chgData name="murakami nobuyasu" userId="b4c02acd9f3b5203" providerId="LiveId" clId="{3C04B711-5220-4B11-9224-944C235A1B5F}" dt="2022-06-07T15:17:46.720" v="1046" actId="164"/>
          <ac:spMkLst>
            <pc:docMk/>
            <pc:sldMk cId="592477659" sldId="308"/>
            <ac:spMk id="26" creationId="{DE7DC8EB-4D5F-FF51-5174-F6296E42F888}"/>
          </ac:spMkLst>
        </pc:spChg>
        <pc:spChg chg="mod topLvl">
          <ac:chgData name="murakami nobuyasu" userId="b4c02acd9f3b5203" providerId="LiveId" clId="{3C04B711-5220-4B11-9224-944C235A1B5F}" dt="2022-06-07T15:17:46.720" v="1046" actId="164"/>
          <ac:spMkLst>
            <pc:docMk/>
            <pc:sldMk cId="592477659" sldId="308"/>
            <ac:spMk id="28" creationId="{97F14E5C-C660-473D-5877-FFA1F2260DCB}"/>
          </ac:spMkLst>
        </pc:spChg>
        <pc:spChg chg="mod topLvl">
          <ac:chgData name="murakami nobuyasu" userId="b4c02acd9f3b5203" providerId="LiveId" clId="{3C04B711-5220-4B11-9224-944C235A1B5F}" dt="2022-06-07T15:17:40.043" v="1045" actId="164"/>
          <ac:spMkLst>
            <pc:docMk/>
            <pc:sldMk cId="592477659" sldId="308"/>
            <ac:spMk id="29" creationId="{0E8B90F8-70AB-5AF7-F99F-8104D0C08E79}"/>
          </ac:spMkLst>
        </pc:spChg>
        <pc:spChg chg="mod topLvl">
          <ac:chgData name="murakami nobuyasu" userId="b4c02acd9f3b5203" providerId="LiveId" clId="{3C04B711-5220-4B11-9224-944C235A1B5F}" dt="2022-06-07T15:17:40.043" v="1045" actId="164"/>
          <ac:spMkLst>
            <pc:docMk/>
            <pc:sldMk cId="592477659" sldId="308"/>
            <ac:spMk id="30" creationId="{14BF30B5-3856-7AB9-F42F-DCCD2402D55B}"/>
          </ac:spMkLst>
        </pc:spChg>
        <pc:spChg chg="mod topLvl">
          <ac:chgData name="murakami nobuyasu" userId="b4c02acd9f3b5203" providerId="LiveId" clId="{3C04B711-5220-4B11-9224-944C235A1B5F}" dt="2022-06-07T15:17:40.043" v="1045" actId="164"/>
          <ac:spMkLst>
            <pc:docMk/>
            <pc:sldMk cId="592477659" sldId="308"/>
            <ac:spMk id="31" creationId="{C301CCFA-F158-F8F2-9B7E-54FC9D7A3B21}"/>
          </ac:spMkLst>
        </pc:spChg>
        <pc:spChg chg="mod topLvl">
          <ac:chgData name="murakami nobuyasu" userId="b4c02acd9f3b5203" providerId="LiveId" clId="{3C04B711-5220-4B11-9224-944C235A1B5F}" dt="2022-06-07T16:09:44.628" v="1585" actId="1076"/>
          <ac:spMkLst>
            <pc:docMk/>
            <pc:sldMk cId="592477659" sldId="308"/>
            <ac:spMk id="32" creationId="{7D9AEAD0-AC8E-1666-E418-0720E45D30F1}"/>
          </ac:spMkLst>
        </pc:spChg>
        <pc:spChg chg="mod topLvl">
          <ac:chgData name="murakami nobuyasu" userId="b4c02acd9f3b5203" providerId="LiveId" clId="{3C04B711-5220-4B11-9224-944C235A1B5F}" dt="2022-06-07T15:17:53.676" v="1047" actId="164"/>
          <ac:spMkLst>
            <pc:docMk/>
            <pc:sldMk cId="592477659" sldId="308"/>
            <ac:spMk id="33" creationId="{D9807929-8F35-7157-E348-0441FE87B63D}"/>
          </ac:spMkLst>
        </pc:spChg>
        <pc:spChg chg="mod topLvl">
          <ac:chgData name="murakami nobuyasu" userId="b4c02acd9f3b5203" providerId="LiveId" clId="{3C04B711-5220-4B11-9224-944C235A1B5F}" dt="2022-06-07T15:17:46.720" v="1046" actId="164"/>
          <ac:spMkLst>
            <pc:docMk/>
            <pc:sldMk cId="592477659" sldId="308"/>
            <ac:spMk id="34" creationId="{FF3E61C0-F0C9-EFCF-0223-2736723A64EC}"/>
          </ac:spMkLst>
        </pc:spChg>
        <pc:spChg chg="mod topLvl">
          <ac:chgData name="murakami nobuyasu" userId="b4c02acd9f3b5203" providerId="LiveId" clId="{3C04B711-5220-4B11-9224-944C235A1B5F}" dt="2022-06-07T15:17:40.043" v="1045" actId="164"/>
          <ac:spMkLst>
            <pc:docMk/>
            <pc:sldMk cId="592477659" sldId="308"/>
            <ac:spMk id="35" creationId="{0406952C-0D8C-9E52-A360-3E79D3B8D962}"/>
          </ac:spMkLst>
        </pc:spChg>
        <pc:spChg chg="mod">
          <ac:chgData name="murakami nobuyasu" userId="b4c02acd9f3b5203" providerId="LiveId" clId="{3C04B711-5220-4B11-9224-944C235A1B5F}" dt="2022-06-07T15:13:15.520" v="998"/>
          <ac:spMkLst>
            <pc:docMk/>
            <pc:sldMk cId="592477659" sldId="308"/>
            <ac:spMk id="38" creationId="{03DF5039-B813-F978-05AD-438E0248A6E2}"/>
          </ac:spMkLst>
        </pc:spChg>
        <pc:spChg chg="mod">
          <ac:chgData name="murakami nobuyasu" userId="b4c02acd9f3b5203" providerId="LiveId" clId="{3C04B711-5220-4B11-9224-944C235A1B5F}" dt="2022-06-07T15:13:40.601" v="1004"/>
          <ac:spMkLst>
            <pc:docMk/>
            <pc:sldMk cId="592477659" sldId="308"/>
            <ac:spMk id="40" creationId="{FC253E69-5E49-DA80-C95C-7DD0E7909E58}"/>
          </ac:spMkLst>
        </pc:spChg>
        <pc:spChg chg="add del mod">
          <ac:chgData name="murakami nobuyasu" userId="b4c02acd9f3b5203" providerId="LiveId" clId="{3C04B711-5220-4B11-9224-944C235A1B5F}" dt="2022-06-07T16:09:23.973" v="1582" actId="478"/>
          <ac:spMkLst>
            <pc:docMk/>
            <pc:sldMk cId="592477659" sldId="308"/>
            <ac:spMk id="41" creationId="{E5BC4407-BA99-AC60-1EB2-B8BEEDD0C7F5}"/>
          </ac:spMkLst>
        </pc:spChg>
        <pc:grpChg chg="del">
          <ac:chgData name="murakami nobuyasu" userId="b4c02acd9f3b5203" providerId="LiveId" clId="{3C04B711-5220-4B11-9224-944C235A1B5F}" dt="2022-06-07T15:09:55.711" v="928" actId="165"/>
          <ac:grpSpMkLst>
            <pc:docMk/>
            <pc:sldMk cId="592477659" sldId="308"/>
            <ac:grpSpMk id="7" creationId="{F0918DA2-123C-5418-F727-D07217EB4F40}"/>
          </ac:grpSpMkLst>
        </pc:grpChg>
        <pc:grpChg chg="del">
          <ac:chgData name="murakami nobuyasu" userId="b4c02acd9f3b5203" providerId="LiveId" clId="{3C04B711-5220-4B11-9224-944C235A1B5F}" dt="2022-06-07T15:17:26.662" v="1044" actId="165"/>
          <ac:grpSpMkLst>
            <pc:docMk/>
            <pc:sldMk cId="592477659" sldId="308"/>
            <ac:grpSpMk id="14" creationId="{998F5FF0-DB0C-AA0C-27E3-6C34533B8901}"/>
          </ac:grpSpMkLst>
        </pc:grpChg>
        <pc:grpChg chg="add mod">
          <ac:chgData name="murakami nobuyasu" userId="b4c02acd9f3b5203" providerId="LiveId" clId="{3C04B711-5220-4B11-9224-944C235A1B5F}" dt="2022-06-07T15:20:34.009" v="1078" actId="1035"/>
          <ac:grpSpMkLst>
            <pc:docMk/>
            <pc:sldMk cId="592477659" sldId="308"/>
            <ac:grpSpMk id="16" creationId="{6EDD3821-A01E-5CFA-37EF-81BBF4851017}"/>
          </ac:grpSpMkLst>
        </pc:grpChg>
        <pc:grpChg chg="add mod">
          <ac:chgData name="murakami nobuyasu" userId="b4c02acd9f3b5203" providerId="LiveId" clId="{3C04B711-5220-4B11-9224-944C235A1B5F}" dt="2022-06-07T16:09:51.729" v="1598" actId="1037"/>
          <ac:grpSpMkLst>
            <pc:docMk/>
            <pc:sldMk cId="592477659" sldId="308"/>
            <ac:grpSpMk id="21" creationId="{688AC4C8-5B60-49D9-A2B1-2D9E8A7A9925}"/>
          </ac:grpSpMkLst>
        </pc:grpChg>
        <pc:grpChg chg="add mod">
          <ac:chgData name="murakami nobuyasu" userId="b4c02acd9f3b5203" providerId="LiveId" clId="{3C04B711-5220-4B11-9224-944C235A1B5F}" dt="2022-06-07T16:10:07.406" v="1602" actId="1037"/>
          <ac:grpSpMkLst>
            <pc:docMk/>
            <pc:sldMk cId="592477659" sldId="308"/>
            <ac:grpSpMk id="22" creationId="{789D27C2-4752-B01F-426F-284ECA796F9D}"/>
          </ac:grpSpMkLst>
        </pc:grpChg>
        <pc:grpChg chg="add mod">
          <ac:chgData name="murakami nobuyasu" userId="b4c02acd9f3b5203" providerId="LiveId" clId="{3C04B711-5220-4B11-9224-944C235A1B5F}" dt="2022-06-07T16:09:51.729" v="1598" actId="1037"/>
          <ac:grpSpMkLst>
            <pc:docMk/>
            <pc:sldMk cId="592477659" sldId="308"/>
            <ac:grpSpMk id="23" creationId="{3CD850FD-BABC-AA1B-DCCB-4C4C2CE8FE7D}"/>
          </ac:grpSpMkLst>
        </pc:grpChg>
        <pc:grpChg chg="add mod">
          <ac:chgData name="murakami nobuyasu" userId="b4c02acd9f3b5203" providerId="LiveId" clId="{3C04B711-5220-4B11-9224-944C235A1B5F}" dt="2022-06-07T16:09:51.729" v="1598" actId="1037"/>
          <ac:grpSpMkLst>
            <pc:docMk/>
            <pc:sldMk cId="592477659" sldId="308"/>
            <ac:grpSpMk id="24" creationId="{8D8583BF-61D9-22C9-CA96-21E733C6B525}"/>
          </ac:grpSpMkLst>
        </pc:grpChg>
        <pc:graphicFrameChg chg="mod">
          <ac:chgData name="murakami nobuyasu" userId="b4c02acd9f3b5203" providerId="LiveId" clId="{3C04B711-5220-4B11-9224-944C235A1B5F}" dt="2022-06-07T15:20:04.142" v="1063" actId="14100"/>
          <ac:graphicFrameMkLst>
            <pc:docMk/>
            <pc:sldMk cId="592477659" sldId="308"/>
            <ac:graphicFrameMk id="6" creationId="{00000000-0000-0000-0000-000000000000}"/>
          </ac:graphicFrameMkLst>
        </pc:graphicFrameChg>
        <pc:picChg chg="mod ord">
          <ac:chgData name="murakami nobuyasu" userId="b4c02acd9f3b5203" providerId="LiveId" clId="{3C04B711-5220-4B11-9224-944C235A1B5F}" dt="2022-06-07T15:20:34.009" v="1078" actId="1035"/>
          <ac:picMkLst>
            <pc:docMk/>
            <pc:sldMk cId="592477659" sldId="308"/>
            <ac:picMk id="8" creationId="{00000000-0000-0000-0000-000000000000}"/>
          </ac:picMkLst>
        </pc:picChg>
        <pc:picChg chg="add del mod ord">
          <ac:chgData name="murakami nobuyasu" userId="b4c02acd9f3b5203" providerId="LiveId" clId="{3C04B711-5220-4B11-9224-944C235A1B5F}" dt="2022-06-07T15:16:04.924" v="1037" actId="164"/>
          <ac:picMkLst>
            <pc:docMk/>
            <pc:sldMk cId="592477659" sldId="308"/>
            <ac:picMk id="10" creationId="{00000000-0000-0000-0000-000000000000}"/>
          </ac:picMkLst>
        </pc:picChg>
        <pc:picChg chg="add del mod">
          <ac:chgData name="murakami nobuyasu" userId="b4c02acd9f3b5203" providerId="LiveId" clId="{3C04B711-5220-4B11-9224-944C235A1B5F}" dt="2022-06-07T16:09:31.335" v="1583" actId="478"/>
          <ac:picMkLst>
            <pc:docMk/>
            <pc:sldMk cId="592477659" sldId="308"/>
            <ac:picMk id="36" creationId="{57701F09-4711-7236-4BC6-AC225ADCC1E1}"/>
          </ac:picMkLst>
        </pc:picChg>
        <pc:picChg chg="add del mod">
          <ac:chgData name="murakami nobuyasu" userId="b4c02acd9f3b5203" providerId="LiveId" clId="{3C04B711-5220-4B11-9224-944C235A1B5F}" dt="2022-06-07T16:09:32.641" v="1584" actId="478"/>
          <ac:picMkLst>
            <pc:docMk/>
            <pc:sldMk cId="592477659" sldId="308"/>
            <ac:picMk id="37" creationId="{7DF1CC8E-A2E3-7159-8D1F-9CF8BF57FF68}"/>
          </ac:picMkLst>
        </pc:picChg>
        <pc:picChg chg="mod">
          <ac:chgData name="murakami nobuyasu" userId="b4c02acd9f3b5203" providerId="LiveId" clId="{3C04B711-5220-4B11-9224-944C235A1B5F}" dt="2022-06-07T15:13:21.602" v="1000"/>
          <ac:picMkLst>
            <pc:docMk/>
            <pc:sldMk cId="592477659" sldId="308"/>
            <ac:picMk id="39" creationId="{077DC557-9918-1D4D-FB8B-612F8FD20011}"/>
          </ac:picMkLst>
        </pc:picChg>
      </pc:sldChg>
      <pc:sldChg chg="modSp mod">
        <pc:chgData name="murakami nobuyasu" userId="b4c02acd9f3b5203" providerId="LiveId" clId="{3C04B711-5220-4B11-9224-944C235A1B5F}" dt="2022-06-07T15:24:11.634" v="1132" actId="2711"/>
        <pc:sldMkLst>
          <pc:docMk/>
          <pc:sldMk cId="1088070006" sldId="309"/>
        </pc:sldMkLst>
        <pc:spChg chg="mod">
          <ac:chgData name="murakami nobuyasu" userId="b4c02acd9f3b5203" providerId="LiveId" clId="{3C04B711-5220-4B11-9224-944C235A1B5F}" dt="2022-06-07T15:24:01.928" v="1131" actId="2711"/>
          <ac:spMkLst>
            <pc:docMk/>
            <pc:sldMk cId="1088070006" sldId="309"/>
            <ac:spMk id="2" creationId="{5DC9A7D1-2A90-9153-D952-A1266AD52158}"/>
          </ac:spMkLst>
        </pc:spChg>
        <pc:spChg chg="mod">
          <ac:chgData name="murakami nobuyasu" userId="b4c02acd9f3b5203" providerId="LiveId" clId="{3C04B711-5220-4B11-9224-944C235A1B5F}" dt="2022-06-07T15:24:11.634" v="1132" actId="2711"/>
          <ac:spMkLst>
            <pc:docMk/>
            <pc:sldMk cId="1088070006" sldId="309"/>
            <ac:spMk id="3" creationId="{00000000-0000-0000-0000-000000000000}"/>
          </ac:spMkLst>
        </pc:spChg>
        <pc:spChg chg="mod">
          <ac:chgData name="murakami nobuyasu" userId="b4c02acd9f3b5203" providerId="LiveId" clId="{3C04B711-5220-4B11-9224-944C235A1B5F}" dt="2022-06-07T15:24:11.634" v="1132" actId="2711"/>
          <ac:spMkLst>
            <pc:docMk/>
            <pc:sldMk cId="1088070006" sldId="309"/>
            <ac:spMk id="4" creationId="{00000000-0000-0000-0000-000000000000}"/>
          </ac:spMkLst>
        </pc:spChg>
        <pc:spChg chg="mod">
          <ac:chgData name="murakami nobuyasu" userId="b4c02acd9f3b5203" providerId="LiveId" clId="{3C04B711-5220-4B11-9224-944C235A1B5F}" dt="2022-06-07T15:24:11.634" v="1132" actId="2711"/>
          <ac:spMkLst>
            <pc:docMk/>
            <pc:sldMk cId="1088070006" sldId="309"/>
            <ac:spMk id="11" creationId="{00000000-0000-0000-0000-000000000000}"/>
          </ac:spMkLst>
        </pc:spChg>
      </pc:sldChg>
      <pc:sldChg chg="modSp mod">
        <pc:chgData name="murakami nobuyasu" userId="b4c02acd9f3b5203" providerId="LiveId" clId="{3C04B711-5220-4B11-9224-944C235A1B5F}" dt="2022-06-07T15:26:40.536" v="1143" actId="208"/>
        <pc:sldMkLst>
          <pc:docMk/>
          <pc:sldMk cId="3277057952" sldId="310"/>
        </pc:sldMkLst>
        <pc:spChg chg="mod">
          <ac:chgData name="murakami nobuyasu" userId="b4c02acd9f3b5203" providerId="LiveId" clId="{3C04B711-5220-4B11-9224-944C235A1B5F}" dt="2022-06-07T15:24:21.262" v="1133" actId="2711"/>
          <ac:spMkLst>
            <pc:docMk/>
            <pc:sldMk cId="3277057952" sldId="310"/>
            <ac:spMk id="2" creationId="{5DC9A7D1-2A90-9153-D952-A1266AD52158}"/>
          </ac:spMkLst>
        </pc:spChg>
        <pc:spChg chg="mod">
          <ac:chgData name="murakami nobuyasu" userId="b4c02acd9f3b5203" providerId="LiveId" clId="{3C04B711-5220-4B11-9224-944C235A1B5F}" dt="2022-06-07T15:25:29.947" v="1136" actId="1076"/>
          <ac:spMkLst>
            <pc:docMk/>
            <pc:sldMk cId="3277057952" sldId="310"/>
            <ac:spMk id="3" creationId="{00000000-0000-0000-0000-000000000000}"/>
          </ac:spMkLst>
        </pc:spChg>
        <pc:spChg chg="mod">
          <ac:chgData name="murakami nobuyasu" userId="b4c02acd9f3b5203" providerId="LiveId" clId="{3C04B711-5220-4B11-9224-944C235A1B5F}" dt="2022-06-07T15:26:40.536" v="1143" actId="208"/>
          <ac:spMkLst>
            <pc:docMk/>
            <pc:sldMk cId="3277057952" sldId="310"/>
            <ac:spMk id="5" creationId="{00000000-0000-0000-0000-000000000000}"/>
          </ac:spMkLst>
        </pc:spChg>
      </pc:sldChg>
      <pc:sldChg chg="addSp delSp modSp mod">
        <pc:chgData name="murakami nobuyasu" userId="b4c02acd9f3b5203" providerId="LiveId" clId="{3C04B711-5220-4B11-9224-944C235A1B5F}" dt="2022-06-07T14:41:54.847" v="617" actId="2711"/>
        <pc:sldMkLst>
          <pc:docMk/>
          <pc:sldMk cId="4028998009" sldId="315"/>
        </pc:sldMkLst>
        <pc:spChg chg="mod">
          <ac:chgData name="murakami nobuyasu" userId="b4c02acd9f3b5203" providerId="LiveId" clId="{3C04B711-5220-4B11-9224-944C235A1B5F}" dt="2022-06-07T14:33:06.978" v="549" actId="2711"/>
          <ac:spMkLst>
            <pc:docMk/>
            <pc:sldMk cId="4028998009" sldId="315"/>
            <ac:spMk id="4" creationId="{F3AB0D79-E5BD-E334-25F7-25460CF63F2F}"/>
          </ac:spMkLst>
        </pc:spChg>
        <pc:spChg chg="mod topLvl">
          <ac:chgData name="murakami nobuyasu" userId="b4c02acd9f3b5203" providerId="LiveId" clId="{3C04B711-5220-4B11-9224-944C235A1B5F}" dt="2022-06-07T14:39:04.456" v="591" actId="165"/>
          <ac:spMkLst>
            <pc:docMk/>
            <pc:sldMk cId="4028998009" sldId="315"/>
            <ac:spMk id="7" creationId="{25B4292D-0727-3C0B-956D-C9C9E449FB78}"/>
          </ac:spMkLst>
        </pc:spChg>
        <pc:spChg chg="mod ord topLvl">
          <ac:chgData name="murakami nobuyasu" userId="b4c02acd9f3b5203" providerId="LiveId" clId="{3C04B711-5220-4B11-9224-944C235A1B5F}" dt="2022-06-07T14:41:54.847" v="617" actId="2711"/>
          <ac:spMkLst>
            <pc:docMk/>
            <pc:sldMk cId="4028998009" sldId="315"/>
            <ac:spMk id="8" creationId="{928CDC49-4A8D-DC20-6312-A7B06D1E3612}"/>
          </ac:spMkLst>
        </pc:spChg>
        <pc:spChg chg="mod topLvl">
          <ac:chgData name="murakami nobuyasu" userId="b4c02acd9f3b5203" providerId="LiveId" clId="{3C04B711-5220-4B11-9224-944C235A1B5F}" dt="2022-06-07T14:39:04.456" v="591" actId="165"/>
          <ac:spMkLst>
            <pc:docMk/>
            <pc:sldMk cId="4028998009" sldId="315"/>
            <ac:spMk id="9" creationId="{E833D74B-39C7-C805-0CB0-A356CE9F47DA}"/>
          </ac:spMkLst>
        </pc:spChg>
        <pc:spChg chg="add del mod topLvl">
          <ac:chgData name="murakami nobuyasu" userId="b4c02acd9f3b5203" providerId="LiveId" clId="{3C04B711-5220-4B11-9224-944C235A1B5F}" dt="2022-06-07T14:41:22.554" v="612" actId="478"/>
          <ac:spMkLst>
            <pc:docMk/>
            <pc:sldMk cId="4028998009" sldId="315"/>
            <ac:spMk id="12" creationId="{1E57875D-6F1C-81A1-08CB-A6189563E922}"/>
          </ac:spMkLst>
        </pc:spChg>
        <pc:spChg chg="mod topLvl">
          <ac:chgData name="murakami nobuyasu" userId="b4c02acd9f3b5203" providerId="LiveId" clId="{3C04B711-5220-4B11-9224-944C235A1B5F}" dt="2022-06-07T14:39:04.456" v="591" actId="165"/>
          <ac:spMkLst>
            <pc:docMk/>
            <pc:sldMk cId="4028998009" sldId="315"/>
            <ac:spMk id="13" creationId="{7426AE39-15AD-1EF7-027F-8BAC091B1615}"/>
          </ac:spMkLst>
        </pc:spChg>
        <pc:spChg chg="mod topLvl">
          <ac:chgData name="murakami nobuyasu" userId="b4c02acd9f3b5203" providerId="LiveId" clId="{3C04B711-5220-4B11-9224-944C235A1B5F}" dt="2022-06-07T14:39:04.456" v="591" actId="165"/>
          <ac:spMkLst>
            <pc:docMk/>
            <pc:sldMk cId="4028998009" sldId="315"/>
            <ac:spMk id="14" creationId="{F6C7F651-1A64-A5F3-B139-0675A90A9510}"/>
          </ac:spMkLst>
        </pc:spChg>
        <pc:spChg chg="mod topLvl">
          <ac:chgData name="murakami nobuyasu" userId="b4c02acd9f3b5203" providerId="LiveId" clId="{3C04B711-5220-4B11-9224-944C235A1B5F}" dt="2022-06-07T14:39:04.456" v="591" actId="165"/>
          <ac:spMkLst>
            <pc:docMk/>
            <pc:sldMk cId="4028998009" sldId="315"/>
            <ac:spMk id="17" creationId="{9A80D17E-2650-A7B0-54FE-865A039EDCBC}"/>
          </ac:spMkLst>
        </pc:spChg>
        <pc:spChg chg="mod topLvl">
          <ac:chgData name="murakami nobuyasu" userId="b4c02acd9f3b5203" providerId="LiveId" clId="{3C04B711-5220-4B11-9224-944C235A1B5F}" dt="2022-06-07T14:39:04.456" v="591" actId="165"/>
          <ac:spMkLst>
            <pc:docMk/>
            <pc:sldMk cId="4028998009" sldId="315"/>
            <ac:spMk id="19" creationId="{18727310-0207-0D4B-2151-330272AF4517}"/>
          </ac:spMkLst>
        </pc:spChg>
        <pc:spChg chg="mod topLvl">
          <ac:chgData name="murakami nobuyasu" userId="b4c02acd9f3b5203" providerId="LiveId" clId="{3C04B711-5220-4B11-9224-944C235A1B5F}" dt="2022-06-07T14:39:04.456" v="591" actId="165"/>
          <ac:spMkLst>
            <pc:docMk/>
            <pc:sldMk cId="4028998009" sldId="315"/>
            <ac:spMk id="20" creationId="{F7F4C0D6-E517-D82F-29DD-BF94F0584790}"/>
          </ac:spMkLst>
        </pc:spChg>
        <pc:spChg chg="mod topLvl">
          <ac:chgData name="murakami nobuyasu" userId="b4c02acd9f3b5203" providerId="LiveId" clId="{3C04B711-5220-4B11-9224-944C235A1B5F}" dt="2022-06-07T14:39:04.456" v="591" actId="165"/>
          <ac:spMkLst>
            <pc:docMk/>
            <pc:sldMk cId="4028998009" sldId="315"/>
            <ac:spMk id="25" creationId="{1EA176B4-9455-EC95-AC07-7C6CE4506486}"/>
          </ac:spMkLst>
        </pc:spChg>
        <pc:spChg chg="mod topLvl">
          <ac:chgData name="murakami nobuyasu" userId="b4c02acd9f3b5203" providerId="LiveId" clId="{3C04B711-5220-4B11-9224-944C235A1B5F}" dt="2022-06-07T14:39:04.456" v="591" actId="165"/>
          <ac:spMkLst>
            <pc:docMk/>
            <pc:sldMk cId="4028998009" sldId="315"/>
            <ac:spMk id="26" creationId="{3614F5EA-3D62-C444-EC79-B99AC7A40911}"/>
          </ac:spMkLst>
        </pc:spChg>
        <pc:spChg chg="mod">
          <ac:chgData name="murakami nobuyasu" userId="b4c02acd9f3b5203" providerId="LiveId" clId="{3C04B711-5220-4B11-9224-944C235A1B5F}" dt="2022-06-07T14:41:05.140" v="608"/>
          <ac:spMkLst>
            <pc:docMk/>
            <pc:sldMk cId="4028998009" sldId="315"/>
            <ac:spMk id="29" creationId="{2DFFB8AD-2738-6451-0BA5-B1DF0B6890FE}"/>
          </ac:spMkLst>
        </pc:spChg>
        <pc:spChg chg="mod topLvl">
          <ac:chgData name="murakami nobuyasu" userId="b4c02acd9f3b5203" providerId="LiveId" clId="{3C04B711-5220-4B11-9224-944C235A1B5F}" dt="2022-06-07T14:39:04.456" v="591" actId="165"/>
          <ac:spMkLst>
            <pc:docMk/>
            <pc:sldMk cId="4028998009" sldId="315"/>
            <ac:spMk id="31" creationId="{3FDB6A7D-978E-220E-6499-A599C60C6FBD}"/>
          </ac:spMkLst>
        </pc:spChg>
        <pc:spChg chg="mod topLvl">
          <ac:chgData name="murakami nobuyasu" userId="b4c02acd9f3b5203" providerId="LiveId" clId="{3C04B711-5220-4B11-9224-944C235A1B5F}" dt="2022-06-07T14:39:04.456" v="591" actId="165"/>
          <ac:spMkLst>
            <pc:docMk/>
            <pc:sldMk cId="4028998009" sldId="315"/>
            <ac:spMk id="32" creationId="{3330E595-DFA9-CBA6-0628-04526D6425E2}"/>
          </ac:spMkLst>
        </pc:spChg>
        <pc:spChg chg="mod topLvl">
          <ac:chgData name="murakami nobuyasu" userId="b4c02acd9f3b5203" providerId="LiveId" clId="{3C04B711-5220-4B11-9224-944C235A1B5F}" dt="2022-06-07T14:39:04.456" v="591" actId="165"/>
          <ac:spMkLst>
            <pc:docMk/>
            <pc:sldMk cId="4028998009" sldId="315"/>
            <ac:spMk id="34" creationId="{B115F707-8572-0FAF-85F0-F47B5D33A4A7}"/>
          </ac:spMkLst>
        </pc:spChg>
        <pc:spChg chg="mod">
          <ac:chgData name="murakami nobuyasu" userId="b4c02acd9f3b5203" providerId="LiveId" clId="{3C04B711-5220-4B11-9224-944C235A1B5F}" dt="2022-06-07T14:39:05.148" v="592" actId="2711"/>
          <ac:spMkLst>
            <pc:docMk/>
            <pc:sldMk cId="4028998009" sldId="315"/>
            <ac:spMk id="51" creationId="{311D34DE-6A0E-4C2E-B58B-97B6207C7D26}"/>
          </ac:spMkLst>
        </pc:spChg>
        <pc:grpChg chg="add del mod">
          <ac:chgData name="murakami nobuyasu" userId="b4c02acd9f3b5203" providerId="LiveId" clId="{3C04B711-5220-4B11-9224-944C235A1B5F}" dt="2022-06-07T14:39:04.456" v="591" actId="165"/>
          <ac:grpSpMkLst>
            <pc:docMk/>
            <pc:sldMk cId="4028998009" sldId="315"/>
            <ac:grpSpMk id="5" creationId="{30701368-FC71-CCBA-7CAB-8EACFD3BA79D}"/>
          </ac:grpSpMkLst>
        </pc:grpChg>
        <pc:grpChg chg="add del mod topLvl">
          <ac:chgData name="murakami nobuyasu" userId="b4c02acd9f3b5203" providerId="LiveId" clId="{3C04B711-5220-4B11-9224-944C235A1B5F}" dt="2022-06-07T14:39:04.456" v="591" actId="165"/>
          <ac:grpSpMkLst>
            <pc:docMk/>
            <pc:sldMk cId="4028998009" sldId="315"/>
            <ac:grpSpMk id="6" creationId="{0306C69B-04C4-EDCF-A749-5386DDCCEF8D}"/>
          </ac:grpSpMkLst>
        </pc:grpChg>
        <pc:grpChg chg="add del mod topLvl">
          <ac:chgData name="murakami nobuyasu" userId="b4c02acd9f3b5203" providerId="LiveId" clId="{3C04B711-5220-4B11-9224-944C235A1B5F}" dt="2022-06-07T14:39:04.456" v="591" actId="165"/>
          <ac:grpSpMkLst>
            <pc:docMk/>
            <pc:sldMk cId="4028998009" sldId="315"/>
            <ac:grpSpMk id="10" creationId="{9C26B724-95D3-A2A4-20EC-35468EA1A432}"/>
          </ac:grpSpMkLst>
        </pc:grpChg>
        <pc:grpChg chg="add mod ord">
          <ac:chgData name="murakami nobuyasu" userId="b4c02acd9f3b5203" providerId="LiveId" clId="{3C04B711-5220-4B11-9224-944C235A1B5F}" dt="2022-06-07T14:41:47.835" v="616" actId="1076"/>
          <ac:grpSpMkLst>
            <pc:docMk/>
            <pc:sldMk cId="4028998009" sldId="315"/>
            <ac:grpSpMk id="27" creationId="{4CE10A98-7AB3-4B24-4DC1-6AFEE5DF842C}"/>
          </ac:grpSpMkLst>
        </pc:grpChg>
        <pc:picChg chg="del mod topLvl">
          <ac:chgData name="murakami nobuyasu" userId="b4c02acd9f3b5203" providerId="LiveId" clId="{3C04B711-5220-4B11-9224-944C235A1B5F}" dt="2022-06-07T14:41:19.390" v="611" actId="478"/>
          <ac:picMkLst>
            <pc:docMk/>
            <pc:sldMk cId="4028998009" sldId="315"/>
            <ac:picMk id="11" creationId="{54EEFC2F-3733-A9BC-EC4F-8BA1AEF6F951}"/>
          </ac:picMkLst>
        </pc:picChg>
        <pc:picChg chg="mod">
          <ac:chgData name="murakami nobuyasu" userId="b4c02acd9f3b5203" providerId="LiveId" clId="{3C04B711-5220-4B11-9224-944C235A1B5F}" dt="2022-06-07T14:41:05.140" v="608"/>
          <ac:picMkLst>
            <pc:docMk/>
            <pc:sldMk cId="4028998009" sldId="315"/>
            <ac:picMk id="28" creationId="{61EF111B-8CDD-FAD5-160D-5E50C59DF382}"/>
          </ac:picMkLst>
        </pc:picChg>
        <pc:picChg chg="mod topLvl">
          <ac:chgData name="murakami nobuyasu" userId="b4c02acd9f3b5203" providerId="LiveId" clId="{3C04B711-5220-4B11-9224-944C235A1B5F}" dt="2022-06-07T14:39:04.456" v="591" actId="165"/>
          <ac:picMkLst>
            <pc:docMk/>
            <pc:sldMk cId="4028998009" sldId="315"/>
            <ac:picMk id="44" creationId="{5DAEDFB1-7059-29BE-DF08-A54EB01F6AC7}"/>
          </ac:picMkLst>
        </pc:picChg>
      </pc:sldChg>
      <pc:sldChg chg="addSp delSp modSp del mod ord">
        <pc:chgData name="murakami nobuyasu" userId="b4c02acd9f3b5203" providerId="LiveId" clId="{3C04B711-5220-4B11-9224-944C235A1B5F}" dt="2022-06-07T16:10:51.976" v="1607" actId="2696"/>
        <pc:sldMkLst>
          <pc:docMk/>
          <pc:sldMk cId="475827872" sldId="316"/>
        </pc:sldMkLst>
        <pc:spChg chg="mod">
          <ac:chgData name="murakami nobuyasu" userId="b4c02acd9f3b5203" providerId="LiveId" clId="{3C04B711-5220-4B11-9224-944C235A1B5F}" dt="2022-06-07T15:27:02.924" v="1144" actId="2711"/>
          <ac:spMkLst>
            <pc:docMk/>
            <pc:sldMk cId="475827872" sldId="316"/>
            <ac:spMk id="2" creationId="{5DC9A7D1-2A90-9153-D952-A1266AD52158}"/>
          </ac:spMkLst>
        </pc:spChg>
        <pc:picChg chg="add del mod">
          <ac:chgData name="murakami nobuyasu" userId="b4c02acd9f3b5203" providerId="LiveId" clId="{3C04B711-5220-4B11-9224-944C235A1B5F}" dt="2022-06-07T16:02:47.109" v="1489" actId="478"/>
          <ac:picMkLst>
            <pc:docMk/>
            <pc:sldMk cId="475827872" sldId="316"/>
            <ac:picMk id="27" creationId="{0E8D1362-69B0-043E-E263-8DBC617DFBAE}"/>
          </ac:picMkLst>
        </pc:picChg>
      </pc:sldChg>
      <pc:sldChg chg="modSp mod">
        <pc:chgData name="murakami nobuyasu" userId="b4c02acd9f3b5203" providerId="LiveId" clId="{3C04B711-5220-4B11-9224-944C235A1B5F}" dt="2022-06-07T15:33:38.390" v="1151" actId="1076"/>
        <pc:sldMkLst>
          <pc:docMk/>
          <pc:sldMk cId="1345335596" sldId="317"/>
        </pc:sldMkLst>
        <pc:spChg chg="mod">
          <ac:chgData name="murakami nobuyasu" userId="b4c02acd9f3b5203" providerId="LiveId" clId="{3C04B711-5220-4B11-9224-944C235A1B5F}" dt="2022-06-07T15:33:22.615" v="1149" actId="2711"/>
          <ac:spMkLst>
            <pc:docMk/>
            <pc:sldMk cId="1345335596" sldId="317"/>
            <ac:spMk id="2" creationId="{5DC9A7D1-2A90-9153-D952-A1266AD52158}"/>
          </ac:spMkLst>
        </pc:spChg>
        <pc:picChg chg="mod">
          <ac:chgData name="murakami nobuyasu" userId="b4c02acd9f3b5203" providerId="LiveId" clId="{3C04B711-5220-4B11-9224-944C235A1B5F}" dt="2022-06-07T15:33:38.390" v="1151" actId="1076"/>
          <ac:picMkLst>
            <pc:docMk/>
            <pc:sldMk cId="1345335596" sldId="317"/>
            <ac:picMk id="10" creationId="{00000000-0000-0000-0000-000000000000}"/>
          </ac:picMkLst>
        </pc:picChg>
      </pc:sldChg>
      <pc:sldChg chg="addSp delSp modSp del mod ord">
        <pc:chgData name="murakami nobuyasu" userId="b4c02acd9f3b5203" providerId="LiveId" clId="{3C04B711-5220-4B11-9224-944C235A1B5F}" dt="2022-06-07T16:10:38.416" v="1605" actId="2696"/>
        <pc:sldMkLst>
          <pc:docMk/>
          <pc:sldMk cId="1030251531" sldId="318"/>
        </pc:sldMkLst>
        <pc:spChg chg="mod topLvl">
          <ac:chgData name="murakami nobuyasu" userId="b4c02acd9f3b5203" providerId="LiveId" clId="{3C04B711-5220-4B11-9224-944C235A1B5F}" dt="2022-06-07T14:13:54.706" v="289" actId="165"/>
          <ac:spMkLst>
            <pc:docMk/>
            <pc:sldMk cId="1030251531" sldId="318"/>
            <ac:spMk id="4" creationId="{00000000-0000-0000-0000-000000000000}"/>
          </ac:spMkLst>
        </pc:spChg>
        <pc:spChg chg="mod topLvl">
          <ac:chgData name="murakami nobuyasu" userId="b4c02acd9f3b5203" providerId="LiveId" clId="{3C04B711-5220-4B11-9224-944C235A1B5F}" dt="2022-06-07T14:13:54.706" v="289" actId="165"/>
          <ac:spMkLst>
            <pc:docMk/>
            <pc:sldMk cId="1030251531" sldId="318"/>
            <ac:spMk id="6" creationId="{00000000-0000-0000-0000-000000000000}"/>
          </ac:spMkLst>
        </pc:spChg>
        <pc:spChg chg="mod topLvl">
          <ac:chgData name="murakami nobuyasu" userId="b4c02acd9f3b5203" providerId="LiveId" clId="{3C04B711-5220-4B11-9224-944C235A1B5F}" dt="2022-06-07T14:13:54.706" v="289" actId="165"/>
          <ac:spMkLst>
            <pc:docMk/>
            <pc:sldMk cId="1030251531" sldId="318"/>
            <ac:spMk id="7" creationId="{00000000-0000-0000-0000-000000000000}"/>
          </ac:spMkLst>
        </pc:spChg>
        <pc:spChg chg="mod topLvl">
          <ac:chgData name="murakami nobuyasu" userId="b4c02acd9f3b5203" providerId="LiveId" clId="{3C04B711-5220-4B11-9224-944C235A1B5F}" dt="2022-06-07T14:13:54.706" v="289" actId="165"/>
          <ac:spMkLst>
            <pc:docMk/>
            <pc:sldMk cId="1030251531" sldId="318"/>
            <ac:spMk id="8" creationId="{00000000-0000-0000-0000-000000000000}"/>
          </ac:spMkLst>
        </pc:spChg>
        <pc:spChg chg="mod topLvl">
          <ac:chgData name="murakami nobuyasu" userId="b4c02acd9f3b5203" providerId="LiveId" clId="{3C04B711-5220-4B11-9224-944C235A1B5F}" dt="2022-06-07T14:13:54.706" v="289" actId="165"/>
          <ac:spMkLst>
            <pc:docMk/>
            <pc:sldMk cId="1030251531" sldId="318"/>
            <ac:spMk id="9" creationId="{00000000-0000-0000-0000-000000000000}"/>
          </ac:spMkLst>
        </pc:spChg>
        <pc:spChg chg="mod">
          <ac:chgData name="murakami nobuyasu" userId="b4c02acd9f3b5203" providerId="LiveId" clId="{3C04B711-5220-4B11-9224-944C235A1B5F}" dt="2022-06-07T14:05:59.675" v="243" actId="2711"/>
          <ac:spMkLst>
            <pc:docMk/>
            <pc:sldMk cId="1030251531" sldId="318"/>
            <ac:spMk id="11" creationId="{D0AF8CF3-03D7-C093-C2FD-3B02269A39E6}"/>
          </ac:spMkLst>
        </pc:spChg>
        <pc:grpChg chg="add del mod">
          <ac:chgData name="murakami nobuyasu" userId="b4c02acd9f3b5203" providerId="LiveId" clId="{3C04B711-5220-4B11-9224-944C235A1B5F}" dt="2022-06-07T14:13:54.706" v="289" actId="165"/>
          <ac:grpSpMkLst>
            <pc:docMk/>
            <pc:sldMk cId="1030251531" sldId="318"/>
            <ac:grpSpMk id="10" creationId="{00000000-0000-0000-0000-000000000000}"/>
          </ac:grpSpMkLst>
        </pc:grpChg>
      </pc:sldChg>
      <pc:sldChg chg="addSp modSp mod ord">
        <pc:chgData name="murakami nobuyasu" userId="b4c02acd9f3b5203" providerId="LiveId" clId="{3C04B711-5220-4B11-9224-944C235A1B5F}" dt="2022-06-07T14:31:20.665" v="542"/>
        <pc:sldMkLst>
          <pc:docMk/>
          <pc:sldMk cId="2168108460" sldId="319"/>
        </pc:sldMkLst>
        <pc:spChg chg="mod">
          <ac:chgData name="murakami nobuyasu" userId="b4c02acd9f3b5203" providerId="LiveId" clId="{3C04B711-5220-4B11-9224-944C235A1B5F}" dt="2022-06-07T14:20:52.956" v="344" actId="2711"/>
          <ac:spMkLst>
            <pc:docMk/>
            <pc:sldMk cId="2168108460" sldId="319"/>
            <ac:spMk id="3" creationId="{FE8A0546-4B5C-4E73-98D7-56E05D7D9741}"/>
          </ac:spMkLst>
        </pc:spChg>
        <pc:spChg chg="mod">
          <ac:chgData name="murakami nobuyasu" userId="b4c02acd9f3b5203" providerId="LiveId" clId="{3C04B711-5220-4B11-9224-944C235A1B5F}" dt="2022-06-07T14:31:09.757" v="540" actId="14861"/>
          <ac:spMkLst>
            <pc:docMk/>
            <pc:sldMk cId="2168108460" sldId="319"/>
            <ac:spMk id="4" creationId="{B626A0BB-4400-4037-B745-6D6E809E3853}"/>
          </ac:spMkLst>
        </pc:spChg>
        <pc:spChg chg="mod">
          <ac:chgData name="murakami nobuyasu" userId="b4c02acd9f3b5203" providerId="LiveId" clId="{3C04B711-5220-4B11-9224-944C235A1B5F}" dt="2022-06-07T14:29:16.109" v="464" actId="1037"/>
          <ac:spMkLst>
            <pc:docMk/>
            <pc:sldMk cId="2168108460" sldId="319"/>
            <ac:spMk id="5" creationId="{4ACEC45E-E17B-42AF-ADDF-9856B5580152}"/>
          </ac:spMkLst>
        </pc:spChg>
        <pc:spChg chg="add mod ord">
          <ac:chgData name="murakami nobuyasu" userId="b4c02acd9f3b5203" providerId="LiveId" clId="{3C04B711-5220-4B11-9224-944C235A1B5F}" dt="2022-06-07T14:30:36.448" v="537" actId="208"/>
          <ac:spMkLst>
            <pc:docMk/>
            <pc:sldMk cId="2168108460" sldId="319"/>
            <ac:spMk id="6" creationId="{EBD31619-C1AC-DECD-0418-CA456F0BFE07}"/>
          </ac:spMkLst>
        </pc:spChg>
        <pc:spChg chg="mod">
          <ac:chgData name="murakami nobuyasu" userId="b4c02acd9f3b5203" providerId="LiveId" clId="{3C04B711-5220-4B11-9224-944C235A1B5F}" dt="2022-06-07T14:29:04.127" v="462" actId="208"/>
          <ac:spMkLst>
            <pc:docMk/>
            <pc:sldMk cId="2168108460" sldId="319"/>
            <ac:spMk id="15" creationId="{A2CECE77-8CE8-4513-A2D5-DEA0C1294700}"/>
          </ac:spMkLst>
        </pc:spChg>
        <pc:spChg chg="mod">
          <ac:chgData name="murakami nobuyasu" userId="b4c02acd9f3b5203" providerId="LiveId" clId="{3C04B711-5220-4B11-9224-944C235A1B5F}" dt="2022-06-07T14:29:04.127" v="462" actId="208"/>
          <ac:spMkLst>
            <pc:docMk/>
            <pc:sldMk cId="2168108460" sldId="319"/>
            <ac:spMk id="16" creationId="{FFB22D4C-C992-458D-9440-4FC5C1B442F3}"/>
          </ac:spMkLst>
        </pc:spChg>
        <pc:spChg chg="mod">
          <ac:chgData name="murakami nobuyasu" userId="b4c02acd9f3b5203" providerId="LiveId" clId="{3C04B711-5220-4B11-9224-944C235A1B5F}" dt="2022-06-07T14:21:00.936" v="345" actId="2711"/>
          <ac:spMkLst>
            <pc:docMk/>
            <pc:sldMk cId="2168108460" sldId="319"/>
            <ac:spMk id="18" creationId="{5F759F48-1B4B-4EFD-8AD7-7D449705482D}"/>
          </ac:spMkLst>
        </pc:spChg>
        <pc:spChg chg="mod">
          <ac:chgData name="murakami nobuyasu" userId="b4c02acd9f3b5203" providerId="LiveId" clId="{3C04B711-5220-4B11-9224-944C235A1B5F}" dt="2022-06-07T14:28:29.112" v="457" actId="404"/>
          <ac:spMkLst>
            <pc:docMk/>
            <pc:sldMk cId="2168108460" sldId="319"/>
            <ac:spMk id="19" creationId="{9012C168-21DF-4476-BB13-86398EBBF0E1}"/>
          </ac:spMkLst>
        </pc:spChg>
        <pc:spChg chg="mod">
          <ac:chgData name="murakami nobuyasu" userId="b4c02acd9f3b5203" providerId="LiveId" clId="{3C04B711-5220-4B11-9224-944C235A1B5F}" dt="2022-06-07T14:20:44.411" v="343" actId="2711"/>
          <ac:spMkLst>
            <pc:docMk/>
            <pc:sldMk cId="2168108460" sldId="319"/>
            <ac:spMk id="20" creationId="{D0AF8CF3-03D7-C093-C2FD-3B02269A39E6}"/>
          </ac:spMkLst>
        </pc:spChg>
        <pc:grpChg chg="mod">
          <ac:chgData name="murakami nobuyasu" userId="b4c02acd9f3b5203" providerId="LiveId" clId="{3C04B711-5220-4B11-9224-944C235A1B5F}" dt="2022-06-07T14:27:31.913" v="440" actId="1076"/>
          <ac:grpSpMkLst>
            <pc:docMk/>
            <pc:sldMk cId="2168108460" sldId="319"/>
            <ac:grpSpMk id="12" creationId="{A9B2AEC4-A5B2-4801-8908-E3B382EC85F8}"/>
          </ac:grpSpMkLst>
        </pc:grpChg>
        <pc:grpChg chg="mod">
          <ac:chgData name="murakami nobuyasu" userId="b4c02acd9f3b5203" providerId="LiveId" clId="{3C04B711-5220-4B11-9224-944C235A1B5F}" dt="2022-06-07T14:28:56.369" v="461" actId="1076"/>
          <ac:grpSpMkLst>
            <pc:docMk/>
            <pc:sldMk cId="2168108460" sldId="319"/>
            <ac:grpSpMk id="14" creationId="{42995CE4-EB89-4D80-8679-D277DD8FAFDD}"/>
          </ac:grpSpMkLst>
        </pc:grpChg>
        <pc:grpChg chg="mod">
          <ac:chgData name="murakami nobuyasu" userId="b4c02acd9f3b5203" providerId="LiveId" clId="{3C04B711-5220-4B11-9224-944C235A1B5F}" dt="2022-06-07T14:29:28.568" v="466" actId="1035"/>
          <ac:grpSpMkLst>
            <pc:docMk/>
            <pc:sldMk cId="2168108460" sldId="319"/>
            <ac:grpSpMk id="17" creationId="{765CB0C7-6B4A-428A-A32F-59B37F589022}"/>
          </ac:grpSpMkLst>
        </pc:grpChg>
      </pc:sldChg>
      <pc:sldChg chg="modSp mod">
        <pc:chgData name="murakami nobuyasu" userId="b4c02acd9f3b5203" providerId="LiveId" clId="{3C04B711-5220-4B11-9224-944C235A1B5F}" dt="2022-06-07T15:36:16.116" v="1155" actId="2711"/>
        <pc:sldMkLst>
          <pc:docMk/>
          <pc:sldMk cId="3241657028" sldId="320"/>
        </pc:sldMkLst>
        <pc:spChg chg="mod">
          <ac:chgData name="murakami nobuyasu" userId="b4c02acd9f3b5203" providerId="LiveId" clId="{3C04B711-5220-4B11-9224-944C235A1B5F}" dt="2022-06-07T15:36:16.116" v="1155" actId="2711"/>
          <ac:spMkLst>
            <pc:docMk/>
            <pc:sldMk cId="3241657028" sldId="320"/>
            <ac:spMk id="13" creationId="{66B684B9-E71D-F736-E408-ED96F2C9D271}"/>
          </ac:spMkLst>
        </pc:spChg>
      </pc:sldChg>
      <pc:sldChg chg="addSp modSp mod">
        <pc:chgData name="murakami nobuyasu" userId="b4c02acd9f3b5203" providerId="LiveId" clId="{3C04B711-5220-4B11-9224-944C235A1B5F}" dt="2022-06-07T15:03:06.994" v="861" actId="1038"/>
        <pc:sldMkLst>
          <pc:docMk/>
          <pc:sldMk cId="577270144" sldId="322"/>
        </pc:sldMkLst>
        <pc:spChg chg="mod">
          <ac:chgData name="murakami nobuyasu" userId="b4c02acd9f3b5203" providerId="LiveId" clId="{3C04B711-5220-4B11-9224-944C235A1B5F}" dt="2022-06-07T15:01:43.863" v="819" actId="20577"/>
          <ac:spMkLst>
            <pc:docMk/>
            <pc:sldMk cId="577270144" sldId="322"/>
            <ac:spMk id="3" creationId="{00000000-0000-0000-0000-000000000000}"/>
          </ac:spMkLst>
        </pc:spChg>
        <pc:spChg chg="add mod ord">
          <ac:chgData name="murakami nobuyasu" userId="b4c02acd9f3b5203" providerId="LiveId" clId="{3C04B711-5220-4B11-9224-944C235A1B5F}" dt="2022-06-07T15:03:06.994" v="861" actId="1038"/>
          <ac:spMkLst>
            <pc:docMk/>
            <pc:sldMk cId="577270144" sldId="322"/>
            <ac:spMk id="4" creationId="{ED743C64-0C41-49C5-05E0-39630C332681}"/>
          </ac:spMkLst>
        </pc:spChg>
        <pc:spChg chg="mod">
          <ac:chgData name="murakami nobuyasu" userId="b4c02acd9f3b5203" providerId="LiveId" clId="{3C04B711-5220-4B11-9224-944C235A1B5F}" dt="2022-06-07T15:03:06.994" v="861" actId="1038"/>
          <ac:spMkLst>
            <pc:docMk/>
            <pc:sldMk cId="577270144" sldId="322"/>
            <ac:spMk id="42" creationId="{00000000-0000-0000-0000-000000000000}"/>
          </ac:spMkLst>
        </pc:spChg>
        <pc:spChg chg="mod">
          <ac:chgData name="murakami nobuyasu" userId="b4c02acd9f3b5203" providerId="LiveId" clId="{3C04B711-5220-4B11-9224-944C235A1B5F}" dt="2022-06-07T15:01:56.297" v="820" actId="14100"/>
          <ac:spMkLst>
            <pc:docMk/>
            <pc:sldMk cId="577270144" sldId="322"/>
            <ac:spMk id="46" creationId="{00000000-0000-0000-0000-000000000000}"/>
          </ac:spMkLst>
        </pc:spChg>
        <pc:spChg chg="mod">
          <ac:chgData name="murakami nobuyasu" userId="b4c02acd9f3b5203" providerId="LiveId" clId="{3C04B711-5220-4B11-9224-944C235A1B5F}" dt="2022-06-07T14:56:28.308" v="743" actId="113"/>
          <ac:spMkLst>
            <pc:docMk/>
            <pc:sldMk cId="577270144" sldId="322"/>
            <ac:spMk id="49" creationId="{D0AF8CF3-03D7-C093-C2FD-3B02269A39E6}"/>
          </ac:spMkLst>
        </pc:spChg>
        <pc:spChg chg="mod">
          <ac:chgData name="murakami nobuyasu" userId="b4c02acd9f3b5203" providerId="LiveId" clId="{3C04B711-5220-4B11-9224-944C235A1B5F}" dt="2022-06-07T14:57:44.123" v="755" actId="20577"/>
          <ac:spMkLst>
            <pc:docMk/>
            <pc:sldMk cId="577270144" sldId="322"/>
            <ac:spMk id="51" creationId="{00000000-0000-0000-0000-000000000000}"/>
          </ac:spMkLst>
        </pc:spChg>
      </pc:sldChg>
      <pc:sldChg chg="del ord">
        <pc:chgData name="murakami nobuyasu" userId="b4c02acd9f3b5203" providerId="LiveId" clId="{3C04B711-5220-4B11-9224-944C235A1B5F}" dt="2022-06-07T16:10:35.440" v="1604" actId="2696"/>
        <pc:sldMkLst>
          <pc:docMk/>
          <pc:sldMk cId="2932384484" sldId="324"/>
        </pc:sldMkLst>
      </pc:sldChg>
      <pc:sldChg chg="del">
        <pc:chgData name="murakami nobuyasu" userId="b4c02acd9f3b5203" providerId="LiveId" clId="{3C04B711-5220-4B11-9224-944C235A1B5F}" dt="2022-06-07T16:10:32.821" v="1603" actId="2696"/>
        <pc:sldMkLst>
          <pc:docMk/>
          <pc:sldMk cId="3062230586" sldId="325"/>
        </pc:sldMkLst>
      </pc:sldChg>
      <pc:sldChg chg="addSp delSp modSp add mod">
        <pc:chgData name="murakami nobuyasu" userId="b4c02acd9f3b5203" providerId="LiveId" clId="{3C04B711-5220-4B11-9224-944C235A1B5F}" dt="2022-06-07T14:13:40.038" v="273" actId="931"/>
        <pc:sldMkLst>
          <pc:docMk/>
          <pc:sldMk cId="2106319893" sldId="326"/>
        </pc:sldMkLst>
        <pc:spChg chg="mod">
          <ac:chgData name="murakami nobuyasu" userId="b4c02acd9f3b5203" providerId="LiveId" clId="{3C04B711-5220-4B11-9224-944C235A1B5F}" dt="2022-06-07T14:02:20.236" v="106" actId="1036"/>
          <ac:spMkLst>
            <pc:docMk/>
            <pc:sldMk cId="2106319893" sldId="326"/>
            <ac:spMk id="4" creationId="{AF4D9F36-74C1-43C5-854D-4488E7D37492}"/>
          </ac:spMkLst>
        </pc:spChg>
        <pc:spChg chg="mod">
          <ac:chgData name="murakami nobuyasu" userId="b4c02acd9f3b5203" providerId="LiveId" clId="{3C04B711-5220-4B11-9224-944C235A1B5F}" dt="2022-06-07T14:02:20.236" v="106" actId="1036"/>
          <ac:spMkLst>
            <pc:docMk/>
            <pc:sldMk cId="2106319893" sldId="326"/>
            <ac:spMk id="5" creationId="{94715672-AAE6-4C9C-A994-DDDF216060C8}"/>
          </ac:spMkLst>
        </pc:spChg>
        <pc:spChg chg="mod">
          <ac:chgData name="murakami nobuyasu" userId="b4c02acd9f3b5203" providerId="LiveId" clId="{3C04B711-5220-4B11-9224-944C235A1B5F}" dt="2022-06-07T14:00:56.835" v="73" actId="1076"/>
          <ac:spMkLst>
            <pc:docMk/>
            <pc:sldMk cId="2106319893" sldId="326"/>
            <ac:spMk id="8" creationId="{B599DA2A-E165-419B-B8BA-5567D5E9A791}"/>
          </ac:spMkLst>
        </pc:spChg>
        <pc:picChg chg="mod modCrop">
          <ac:chgData name="murakami nobuyasu" userId="b4c02acd9f3b5203" providerId="LiveId" clId="{3C04B711-5220-4B11-9224-944C235A1B5F}" dt="2022-06-07T14:02:09.632" v="84" actId="732"/>
          <ac:picMkLst>
            <pc:docMk/>
            <pc:sldMk cId="2106319893" sldId="326"/>
            <ac:picMk id="3" creationId="{C1F4C486-FF37-499F-9AA1-8DCF09A0BE3C}"/>
          </ac:picMkLst>
        </pc:picChg>
        <pc:picChg chg="add del mod">
          <ac:chgData name="murakami nobuyasu" userId="b4c02acd9f3b5203" providerId="LiveId" clId="{3C04B711-5220-4B11-9224-944C235A1B5F}" dt="2022-06-07T14:13:40.038" v="273" actId="931"/>
          <ac:picMkLst>
            <pc:docMk/>
            <pc:sldMk cId="2106319893" sldId="326"/>
            <ac:picMk id="9" creationId="{D0BF6658-5B83-56EF-227A-3477A0583620}"/>
          </ac:picMkLst>
        </pc:picChg>
        <pc:picChg chg="add del mod">
          <ac:chgData name="murakami nobuyasu" userId="b4c02acd9f3b5203" providerId="LiveId" clId="{3C04B711-5220-4B11-9224-944C235A1B5F}" dt="2022-06-07T14:00:50.750" v="72" actId="478"/>
          <ac:picMkLst>
            <pc:docMk/>
            <pc:sldMk cId="2106319893" sldId="326"/>
            <ac:picMk id="13" creationId="{2E710F6C-DD51-F251-3C89-0CB459CFB50F}"/>
          </ac:picMkLst>
        </pc:picChg>
        <pc:cxnChg chg="del">
          <ac:chgData name="murakami nobuyasu" userId="b4c02acd9f3b5203" providerId="LiveId" clId="{3C04B711-5220-4B11-9224-944C235A1B5F}" dt="2022-06-07T13:56:27.621" v="6" actId="478"/>
          <ac:cxnSpMkLst>
            <pc:docMk/>
            <pc:sldMk cId="2106319893" sldId="326"/>
            <ac:cxnSpMk id="12" creationId="{C42C88D9-3AE9-4973-89E5-7BF4C3EDD394}"/>
          </ac:cxnSpMkLst>
        </pc:cxnChg>
        <pc:cxnChg chg="del">
          <ac:chgData name="murakami nobuyasu" userId="b4c02acd9f3b5203" providerId="LiveId" clId="{3C04B711-5220-4B11-9224-944C235A1B5F}" dt="2022-06-07T13:56:27.621" v="6" actId="478"/>
          <ac:cxnSpMkLst>
            <pc:docMk/>
            <pc:sldMk cId="2106319893" sldId="326"/>
            <ac:cxnSpMk id="16" creationId="{28C0F6E4-845A-4CE7-A87E-FBEF25A8C14A}"/>
          </ac:cxnSpMkLst>
        </pc:cxnChg>
        <pc:cxnChg chg="mod">
          <ac:chgData name="murakami nobuyasu" userId="b4c02acd9f3b5203" providerId="LiveId" clId="{3C04B711-5220-4B11-9224-944C235A1B5F}" dt="2022-06-07T14:02:20.236" v="106" actId="1036"/>
          <ac:cxnSpMkLst>
            <pc:docMk/>
            <pc:sldMk cId="2106319893" sldId="326"/>
            <ac:cxnSpMk id="20" creationId="{7F921338-94B2-43AE-9208-648F13E070C3}"/>
          </ac:cxnSpMkLst>
        </pc:cxnChg>
        <pc:cxnChg chg="mod">
          <ac:chgData name="murakami nobuyasu" userId="b4c02acd9f3b5203" providerId="LiveId" clId="{3C04B711-5220-4B11-9224-944C235A1B5F}" dt="2022-06-07T14:02:20.236" v="106" actId="1036"/>
          <ac:cxnSpMkLst>
            <pc:docMk/>
            <pc:sldMk cId="2106319893" sldId="326"/>
            <ac:cxnSpMk id="22" creationId="{3F57C308-7C32-4BDD-8592-E08B1F814F4F}"/>
          </ac:cxnSpMkLst>
        </pc:cxnChg>
      </pc:sldChg>
      <pc:sldChg chg="addSp modSp add mod">
        <pc:chgData name="murakami nobuyasu" userId="b4c02acd9f3b5203" providerId="LiveId" clId="{3C04B711-5220-4B11-9224-944C235A1B5F}" dt="2022-06-07T14:05:34.118" v="240" actId="1037"/>
        <pc:sldMkLst>
          <pc:docMk/>
          <pc:sldMk cId="1255788616" sldId="327"/>
        </pc:sldMkLst>
        <pc:spChg chg="mod">
          <ac:chgData name="murakami nobuyasu" userId="b4c02acd9f3b5203" providerId="LiveId" clId="{3C04B711-5220-4B11-9224-944C235A1B5F}" dt="2022-06-07T14:05:34.118" v="240" actId="1037"/>
          <ac:spMkLst>
            <pc:docMk/>
            <pc:sldMk cId="1255788616" sldId="327"/>
            <ac:spMk id="2" creationId="{00000000-0000-0000-0000-000000000000}"/>
          </ac:spMkLst>
        </pc:spChg>
        <pc:spChg chg="add mod">
          <ac:chgData name="murakami nobuyasu" userId="b4c02acd9f3b5203" providerId="LiveId" clId="{3C04B711-5220-4B11-9224-944C235A1B5F}" dt="2022-06-07T14:05:22.804" v="224" actId="14100"/>
          <ac:spMkLst>
            <pc:docMk/>
            <pc:sldMk cId="1255788616" sldId="327"/>
            <ac:spMk id="4" creationId="{33035EBB-011B-CB81-F44E-1EF27A7CBD3B}"/>
          </ac:spMkLst>
        </pc:spChg>
      </pc:sldChg>
      <pc:sldChg chg="addSp delSp modSp add mod">
        <pc:chgData name="murakami nobuyasu" userId="b4c02acd9f3b5203" providerId="LiveId" clId="{3C04B711-5220-4B11-9224-944C235A1B5F}" dt="2022-06-07T14:19:26.250" v="333" actId="14861"/>
        <pc:sldMkLst>
          <pc:docMk/>
          <pc:sldMk cId="2853139648" sldId="328"/>
        </pc:sldMkLst>
        <pc:spChg chg="add mod ord">
          <ac:chgData name="murakami nobuyasu" userId="b4c02acd9f3b5203" providerId="LiveId" clId="{3C04B711-5220-4B11-9224-944C235A1B5F}" dt="2022-06-07T14:16:27.980" v="306" actId="208"/>
          <ac:spMkLst>
            <pc:docMk/>
            <pc:sldMk cId="2853139648" sldId="328"/>
            <ac:spMk id="3" creationId="{08C9D672-5AF1-A5BA-30D2-BA17CC68400E}"/>
          </ac:spMkLst>
        </pc:spChg>
        <pc:spChg chg="mod topLvl">
          <ac:chgData name="murakami nobuyasu" userId="b4c02acd9f3b5203" providerId="LiveId" clId="{3C04B711-5220-4B11-9224-944C235A1B5F}" dt="2022-06-07T14:19:26.250" v="333" actId="14861"/>
          <ac:spMkLst>
            <pc:docMk/>
            <pc:sldMk cId="2853139648" sldId="328"/>
            <ac:spMk id="4" creationId="{00000000-0000-0000-0000-000000000000}"/>
          </ac:spMkLst>
        </pc:spChg>
        <pc:spChg chg="mod topLvl">
          <ac:chgData name="murakami nobuyasu" userId="b4c02acd9f3b5203" providerId="LiveId" clId="{3C04B711-5220-4B11-9224-944C235A1B5F}" dt="2022-06-07T14:15:02.521" v="299" actId="208"/>
          <ac:spMkLst>
            <pc:docMk/>
            <pc:sldMk cId="2853139648" sldId="328"/>
            <ac:spMk id="6" creationId="{00000000-0000-0000-0000-000000000000}"/>
          </ac:spMkLst>
        </pc:spChg>
        <pc:spChg chg="mod topLvl">
          <ac:chgData name="murakami nobuyasu" userId="b4c02acd9f3b5203" providerId="LiveId" clId="{3C04B711-5220-4B11-9224-944C235A1B5F}" dt="2022-06-07T14:19:01.682" v="331" actId="113"/>
          <ac:spMkLst>
            <pc:docMk/>
            <pc:sldMk cId="2853139648" sldId="328"/>
            <ac:spMk id="7" creationId="{00000000-0000-0000-0000-000000000000}"/>
          </ac:spMkLst>
        </pc:spChg>
        <pc:spChg chg="mod topLvl">
          <ac:chgData name="murakami nobuyasu" userId="b4c02acd9f3b5203" providerId="LiveId" clId="{3C04B711-5220-4B11-9224-944C235A1B5F}" dt="2022-06-07T14:18:57.445" v="330" actId="113"/>
          <ac:spMkLst>
            <pc:docMk/>
            <pc:sldMk cId="2853139648" sldId="328"/>
            <ac:spMk id="8" creationId="{00000000-0000-0000-0000-000000000000}"/>
          </ac:spMkLst>
        </pc:spChg>
        <pc:spChg chg="mod ord topLvl">
          <ac:chgData name="murakami nobuyasu" userId="b4c02acd9f3b5203" providerId="LiveId" clId="{3C04B711-5220-4B11-9224-944C235A1B5F}" dt="2022-06-07T14:19:04.547" v="332" actId="113"/>
          <ac:spMkLst>
            <pc:docMk/>
            <pc:sldMk cId="2853139648" sldId="328"/>
            <ac:spMk id="9" creationId="{00000000-0000-0000-0000-000000000000}"/>
          </ac:spMkLst>
        </pc:spChg>
        <pc:grpChg chg="del">
          <ac:chgData name="murakami nobuyasu" userId="b4c02acd9f3b5203" providerId="LiveId" clId="{3C04B711-5220-4B11-9224-944C235A1B5F}" dt="2022-06-07T14:14:35.078" v="293" actId="165"/>
          <ac:grpSpMkLst>
            <pc:docMk/>
            <pc:sldMk cId="2853139648" sldId="328"/>
            <ac:grpSpMk id="10" creationId="{00000000-0000-0000-0000-000000000000}"/>
          </ac:grpSpMkLst>
        </pc:grpChg>
      </pc:sldChg>
      <pc:sldChg chg="add del ord">
        <pc:chgData name="murakami nobuyasu" userId="b4c02acd9f3b5203" providerId="LiveId" clId="{3C04B711-5220-4B11-9224-944C235A1B5F}" dt="2022-06-07T16:10:41.418" v="1606" actId="2696"/>
        <pc:sldMkLst>
          <pc:docMk/>
          <pc:sldMk cId="2621249642" sldId="329"/>
        </pc:sldMkLst>
      </pc:sldChg>
      <pc:sldChg chg="addSp delSp modSp add mod ord">
        <pc:chgData name="murakami nobuyasu" userId="b4c02acd9f3b5203" providerId="LiveId" clId="{3C04B711-5220-4B11-9224-944C235A1B5F}" dt="2022-06-07T16:08:43.211" v="1573"/>
        <pc:sldMkLst>
          <pc:docMk/>
          <pc:sldMk cId="4131525259" sldId="330"/>
        </pc:sldMkLst>
        <pc:spChg chg="mod ord">
          <ac:chgData name="murakami nobuyasu" userId="b4c02acd9f3b5203" providerId="LiveId" clId="{3C04B711-5220-4B11-9224-944C235A1B5F}" dt="2022-06-07T16:08:18.329" v="1565" actId="1076"/>
          <ac:spMkLst>
            <pc:docMk/>
            <pc:sldMk cId="4131525259" sldId="330"/>
            <ac:spMk id="3" creationId="{00000000-0000-0000-0000-000000000000}"/>
          </ac:spMkLst>
        </pc:spChg>
        <pc:spChg chg="mod">
          <ac:chgData name="murakami nobuyasu" userId="b4c02acd9f3b5203" providerId="LiveId" clId="{3C04B711-5220-4B11-9224-944C235A1B5F}" dt="2022-06-07T16:07:36.804" v="1559" actId="403"/>
          <ac:spMkLst>
            <pc:docMk/>
            <pc:sldMk cId="4131525259" sldId="330"/>
            <ac:spMk id="4" creationId="{00000000-0000-0000-0000-000000000000}"/>
          </ac:spMkLst>
        </pc:spChg>
        <pc:spChg chg="mod ord">
          <ac:chgData name="murakami nobuyasu" userId="b4c02acd9f3b5203" providerId="LiveId" clId="{3C04B711-5220-4B11-9224-944C235A1B5F}" dt="2022-06-07T16:05:07.536" v="1503" actId="1076"/>
          <ac:spMkLst>
            <pc:docMk/>
            <pc:sldMk cId="4131525259" sldId="330"/>
            <ac:spMk id="5" creationId="{00000000-0000-0000-0000-000000000000}"/>
          </ac:spMkLst>
        </pc:spChg>
        <pc:spChg chg="mod">
          <ac:chgData name="murakami nobuyasu" userId="b4c02acd9f3b5203" providerId="LiveId" clId="{3C04B711-5220-4B11-9224-944C235A1B5F}" dt="2022-06-07T16:07:16.833" v="1556" actId="207"/>
          <ac:spMkLst>
            <pc:docMk/>
            <pc:sldMk cId="4131525259" sldId="330"/>
            <ac:spMk id="6" creationId="{00000000-0000-0000-0000-000000000000}"/>
          </ac:spMkLst>
        </pc:spChg>
        <pc:spChg chg="mod">
          <ac:chgData name="murakami nobuyasu" userId="b4c02acd9f3b5203" providerId="LiveId" clId="{3C04B711-5220-4B11-9224-944C235A1B5F}" dt="2022-06-07T16:03:14.592" v="1492" actId="207"/>
          <ac:spMkLst>
            <pc:docMk/>
            <pc:sldMk cId="4131525259" sldId="330"/>
            <ac:spMk id="9" creationId="{00000000-0000-0000-0000-000000000000}"/>
          </ac:spMkLst>
        </pc:spChg>
        <pc:spChg chg="del mod">
          <ac:chgData name="murakami nobuyasu" userId="b4c02acd9f3b5203" providerId="LiveId" clId="{3C04B711-5220-4B11-9224-944C235A1B5F}" dt="2022-06-07T16:00:25.062" v="1437" actId="478"/>
          <ac:spMkLst>
            <pc:docMk/>
            <pc:sldMk cId="4131525259" sldId="330"/>
            <ac:spMk id="10" creationId="{00000000-0000-0000-0000-000000000000}"/>
          </ac:spMkLst>
        </pc:spChg>
        <pc:spChg chg="del mod">
          <ac:chgData name="murakami nobuyasu" userId="b4c02acd9f3b5203" providerId="LiveId" clId="{3C04B711-5220-4B11-9224-944C235A1B5F}" dt="2022-06-07T16:08:28.926" v="1567" actId="478"/>
          <ac:spMkLst>
            <pc:docMk/>
            <pc:sldMk cId="4131525259" sldId="330"/>
            <ac:spMk id="11" creationId="{00000000-0000-0000-0000-000000000000}"/>
          </ac:spMkLst>
        </pc:spChg>
        <pc:spChg chg="del mod">
          <ac:chgData name="murakami nobuyasu" userId="b4c02acd9f3b5203" providerId="LiveId" clId="{3C04B711-5220-4B11-9224-944C235A1B5F}" dt="2022-06-07T16:08:33.258" v="1571" actId="478"/>
          <ac:spMkLst>
            <pc:docMk/>
            <pc:sldMk cId="4131525259" sldId="330"/>
            <ac:spMk id="13" creationId="{00000000-0000-0000-0000-000000000000}"/>
          </ac:spMkLst>
        </pc:spChg>
        <pc:spChg chg="del mod">
          <ac:chgData name="murakami nobuyasu" userId="b4c02acd9f3b5203" providerId="LiveId" clId="{3C04B711-5220-4B11-9224-944C235A1B5F}" dt="2022-06-07T16:08:29.689" v="1568" actId="478"/>
          <ac:spMkLst>
            <pc:docMk/>
            <pc:sldMk cId="4131525259" sldId="330"/>
            <ac:spMk id="14" creationId="{00000000-0000-0000-0000-000000000000}"/>
          </ac:spMkLst>
        </pc:spChg>
        <pc:spChg chg="del mod">
          <ac:chgData name="murakami nobuyasu" userId="b4c02acd9f3b5203" providerId="LiveId" clId="{3C04B711-5220-4B11-9224-944C235A1B5F}" dt="2022-06-07T15:47:41.172" v="1242" actId="478"/>
          <ac:spMkLst>
            <pc:docMk/>
            <pc:sldMk cId="4131525259" sldId="330"/>
            <ac:spMk id="15" creationId="{00000000-0000-0000-0000-000000000000}"/>
          </ac:spMkLst>
        </pc:spChg>
        <pc:spChg chg="del mod">
          <ac:chgData name="murakami nobuyasu" userId="b4c02acd9f3b5203" providerId="LiveId" clId="{3C04B711-5220-4B11-9224-944C235A1B5F}" dt="2022-06-07T15:47:41.172" v="1242" actId="478"/>
          <ac:spMkLst>
            <pc:docMk/>
            <pc:sldMk cId="4131525259" sldId="330"/>
            <ac:spMk id="16" creationId="{00000000-0000-0000-0000-000000000000}"/>
          </ac:spMkLst>
        </pc:spChg>
        <pc:spChg chg="del mod">
          <ac:chgData name="murakami nobuyasu" userId="b4c02acd9f3b5203" providerId="LiveId" clId="{3C04B711-5220-4B11-9224-944C235A1B5F}" dt="2022-06-07T15:47:41.172" v="1242" actId="478"/>
          <ac:spMkLst>
            <pc:docMk/>
            <pc:sldMk cId="4131525259" sldId="330"/>
            <ac:spMk id="17" creationId="{00000000-0000-0000-0000-000000000000}"/>
          </ac:spMkLst>
        </pc:spChg>
        <pc:spChg chg="del mod">
          <ac:chgData name="murakami nobuyasu" userId="b4c02acd9f3b5203" providerId="LiveId" clId="{3C04B711-5220-4B11-9224-944C235A1B5F}" dt="2022-06-07T15:47:41.172" v="1242" actId="478"/>
          <ac:spMkLst>
            <pc:docMk/>
            <pc:sldMk cId="4131525259" sldId="330"/>
            <ac:spMk id="18" creationId="{00000000-0000-0000-0000-000000000000}"/>
          </ac:spMkLst>
        </pc:spChg>
        <pc:spChg chg="del">
          <ac:chgData name="murakami nobuyasu" userId="b4c02acd9f3b5203" providerId="LiveId" clId="{3C04B711-5220-4B11-9224-944C235A1B5F}" dt="2022-06-07T15:47:41.172" v="1242" actId="478"/>
          <ac:spMkLst>
            <pc:docMk/>
            <pc:sldMk cId="4131525259" sldId="330"/>
            <ac:spMk id="19" creationId="{00000000-0000-0000-0000-000000000000}"/>
          </ac:spMkLst>
        </pc:spChg>
        <pc:spChg chg="del mod">
          <ac:chgData name="murakami nobuyasu" userId="b4c02acd9f3b5203" providerId="LiveId" clId="{3C04B711-5220-4B11-9224-944C235A1B5F}" dt="2022-06-07T16:08:30.618" v="1569" actId="478"/>
          <ac:spMkLst>
            <pc:docMk/>
            <pc:sldMk cId="4131525259" sldId="330"/>
            <ac:spMk id="20" creationId="{00000000-0000-0000-0000-000000000000}"/>
          </ac:spMkLst>
        </pc:spChg>
        <pc:spChg chg="add mod">
          <ac:chgData name="murakami nobuyasu" userId="b4c02acd9f3b5203" providerId="LiveId" clId="{3C04B711-5220-4B11-9224-944C235A1B5F}" dt="2022-06-07T16:06:29.837" v="1548" actId="1076"/>
          <ac:spMkLst>
            <pc:docMk/>
            <pc:sldMk cId="4131525259" sldId="330"/>
            <ac:spMk id="35" creationId="{FEFEE428-4AE8-2DEA-8314-851AFACE24CB}"/>
          </ac:spMkLst>
        </pc:spChg>
        <pc:spChg chg="add mod">
          <ac:chgData name="murakami nobuyasu" userId="b4c02acd9f3b5203" providerId="LiveId" clId="{3C04B711-5220-4B11-9224-944C235A1B5F}" dt="2022-06-07T16:06:29.837" v="1548" actId="1076"/>
          <ac:spMkLst>
            <pc:docMk/>
            <pc:sldMk cId="4131525259" sldId="330"/>
            <ac:spMk id="36" creationId="{533EF379-5FDE-902A-C7D4-08B73C721E4B}"/>
          </ac:spMkLst>
        </pc:spChg>
        <pc:spChg chg="add mod">
          <ac:chgData name="murakami nobuyasu" userId="b4c02acd9f3b5203" providerId="LiveId" clId="{3C04B711-5220-4B11-9224-944C235A1B5F}" dt="2022-06-07T16:08:05.323" v="1562" actId="14100"/>
          <ac:spMkLst>
            <pc:docMk/>
            <pc:sldMk cId="4131525259" sldId="330"/>
            <ac:spMk id="42" creationId="{964A1D4A-310A-5C26-E13B-94A42B900CFD}"/>
          </ac:spMkLst>
        </pc:spChg>
        <pc:spChg chg="add mod">
          <ac:chgData name="murakami nobuyasu" userId="b4c02acd9f3b5203" providerId="LiveId" clId="{3C04B711-5220-4B11-9224-944C235A1B5F}" dt="2022-06-07T16:07:30.622" v="1558" actId="1076"/>
          <ac:spMkLst>
            <pc:docMk/>
            <pc:sldMk cId="4131525259" sldId="330"/>
            <ac:spMk id="43" creationId="{D4F580F4-D058-9F64-4893-2A88F92C555C}"/>
          </ac:spMkLst>
        </pc:spChg>
        <pc:grpChg chg="add del mod">
          <ac:chgData name="murakami nobuyasu" userId="b4c02acd9f3b5203" providerId="LiveId" clId="{3C04B711-5220-4B11-9224-944C235A1B5F}" dt="2022-06-07T15:44:40.667" v="1209" actId="165"/>
          <ac:grpSpMkLst>
            <pc:docMk/>
            <pc:sldMk cId="4131525259" sldId="330"/>
            <ac:grpSpMk id="28" creationId="{2955E5AD-8F7D-3CBC-E876-0233276B0F1D}"/>
          </ac:grpSpMkLst>
        </pc:grpChg>
        <pc:grpChg chg="del mod">
          <ac:chgData name="murakami nobuyasu" userId="b4c02acd9f3b5203" providerId="LiveId" clId="{3C04B711-5220-4B11-9224-944C235A1B5F}" dt="2022-06-07T16:08:31.772" v="1570" actId="478"/>
          <ac:grpSpMkLst>
            <pc:docMk/>
            <pc:sldMk cId="4131525259" sldId="330"/>
            <ac:grpSpMk id="29" creationId="{00000000-0000-0000-0000-000000000000}"/>
          </ac:grpSpMkLst>
        </pc:grpChg>
        <pc:picChg chg="del mod">
          <ac:chgData name="murakami nobuyasu" userId="b4c02acd9f3b5203" providerId="LiveId" clId="{3C04B711-5220-4B11-9224-944C235A1B5F}" dt="2022-06-07T16:08:27.726" v="1566" actId="478"/>
          <ac:picMkLst>
            <pc:docMk/>
            <pc:sldMk cId="4131525259" sldId="330"/>
            <ac:picMk id="7" creationId="{00000000-0000-0000-0000-000000000000}"/>
          </ac:picMkLst>
        </pc:picChg>
        <pc:picChg chg="mod modCrop">
          <ac:chgData name="murakami nobuyasu" userId="b4c02acd9f3b5203" providerId="LiveId" clId="{3C04B711-5220-4B11-9224-944C235A1B5F}" dt="2022-06-07T16:04:59.751" v="1501" actId="1076"/>
          <ac:picMkLst>
            <pc:docMk/>
            <pc:sldMk cId="4131525259" sldId="330"/>
            <ac:picMk id="8" creationId="{00000000-0000-0000-0000-000000000000}"/>
          </ac:picMkLst>
        </pc:picChg>
        <pc:picChg chg="mod ord">
          <ac:chgData name="murakami nobuyasu" userId="b4c02acd9f3b5203" providerId="LiveId" clId="{3C04B711-5220-4B11-9224-944C235A1B5F}" dt="2022-06-07T15:56:20.888" v="1354" actId="1038"/>
          <ac:picMkLst>
            <pc:docMk/>
            <pc:sldMk cId="4131525259" sldId="330"/>
            <ac:picMk id="12" creationId="{00000000-0000-0000-0000-000000000000}"/>
          </ac:picMkLst>
        </pc:picChg>
        <pc:picChg chg="mod ord">
          <ac:chgData name="murakami nobuyasu" userId="b4c02acd9f3b5203" providerId="LiveId" clId="{3C04B711-5220-4B11-9224-944C235A1B5F}" dt="2022-06-07T16:07:22.111" v="1557" actId="14100"/>
          <ac:picMkLst>
            <pc:docMk/>
            <pc:sldMk cId="4131525259" sldId="330"/>
            <ac:picMk id="27" creationId="{0E8D1362-69B0-043E-E263-8DBC617DFBAE}"/>
          </ac:picMkLst>
        </pc:picChg>
        <pc:picChg chg="mod topLvl">
          <ac:chgData name="murakami nobuyasu" userId="b4c02acd9f3b5203" providerId="LiveId" clId="{3C04B711-5220-4B11-9224-944C235A1B5F}" dt="2022-06-07T16:06:11.615" v="1544" actId="1076"/>
          <ac:picMkLst>
            <pc:docMk/>
            <pc:sldMk cId="4131525259" sldId="330"/>
            <ac:picMk id="30" creationId="{FEE7AF77-B56F-1CCE-8936-73DCA519F9C5}"/>
          </ac:picMkLst>
        </pc:picChg>
        <pc:picChg chg="mod topLvl">
          <ac:chgData name="murakami nobuyasu" userId="b4c02acd9f3b5203" providerId="LiveId" clId="{3C04B711-5220-4B11-9224-944C235A1B5F}" dt="2022-06-07T16:06:17.093" v="1547" actId="1076"/>
          <ac:picMkLst>
            <pc:docMk/>
            <pc:sldMk cId="4131525259" sldId="330"/>
            <ac:picMk id="31" creationId="{0230D895-2B4B-8589-35C8-68168FBB71EA}"/>
          </ac:picMkLst>
        </pc:picChg>
        <pc:picChg chg="mod topLvl">
          <ac:chgData name="murakami nobuyasu" userId="b4c02acd9f3b5203" providerId="LiveId" clId="{3C04B711-5220-4B11-9224-944C235A1B5F}" dt="2022-06-07T16:06:13.683" v="1545" actId="1076"/>
          <ac:picMkLst>
            <pc:docMk/>
            <pc:sldMk cId="4131525259" sldId="330"/>
            <ac:picMk id="32" creationId="{259AB4E3-0532-FA88-30CE-0BA1CD54B6A9}"/>
          </ac:picMkLst>
        </pc:picChg>
        <pc:picChg chg="mod ord topLvl">
          <ac:chgData name="murakami nobuyasu" userId="b4c02acd9f3b5203" providerId="LiveId" clId="{3C04B711-5220-4B11-9224-944C235A1B5F}" dt="2022-06-07T16:06:15.343" v="1546" actId="1076"/>
          <ac:picMkLst>
            <pc:docMk/>
            <pc:sldMk cId="4131525259" sldId="330"/>
            <ac:picMk id="33" creationId="{180E34B1-9603-F799-40E9-F8D42547A5DA}"/>
          </ac:picMkLst>
        </pc:picChg>
        <pc:picChg chg="mod topLvl">
          <ac:chgData name="murakami nobuyasu" userId="b4c02acd9f3b5203" providerId="LiveId" clId="{3C04B711-5220-4B11-9224-944C235A1B5F}" dt="2022-06-07T16:07:39.905" v="1560" actId="1076"/>
          <ac:picMkLst>
            <pc:docMk/>
            <pc:sldMk cId="4131525259" sldId="330"/>
            <ac:picMk id="34" creationId="{A49AF859-E9C9-4619-A49A-36891B7810B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D407DDA-89CE-47F8-A9A5-A520C05B1D10}" type="datetimeFigureOut">
              <a:rPr kumimoji="1" lang="ja-JP" altLang="en-US" smtClean="0"/>
              <a:t>2023/9/4</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A7CB9BA-6632-4054-BF5E-50D4B42DEC84}" type="slidenum">
              <a:rPr kumimoji="1" lang="ja-JP" altLang="en-US" smtClean="0"/>
              <a:t>‹#›</a:t>
            </a:fld>
            <a:endParaRPr kumimoji="1" lang="ja-JP" altLang="en-US"/>
          </a:p>
        </p:txBody>
      </p:sp>
    </p:spTree>
    <p:extLst>
      <p:ext uri="{BB962C8B-B14F-4D97-AF65-F5344CB8AC3E}">
        <p14:creationId xmlns:p14="http://schemas.microsoft.com/office/powerpoint/2010/main" val="14852854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ja-JP"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AA7CB9BA-6632-4054-BF5E-50D4B42DEC84}" type="slidenum">
              <a:rPr kumimoji="1" lang="ja-JP" altLang="en-US" smtClean="0"/>
              <a:t>1</a:t>
            </a:fld>
            <a:endParaRPr kumimoji="1" lang="ja-JP" altLang="en-US"/>
          </a:p>
        </p:txBody>
      </p:sp>
    </p:spTree>
    <p:extLst>
      <p:ext uri="{BB962C8B-B14F-4D97-AF65-F5344CB8AC3E}">
        <p14:creationId xmlns:p14="http://schemas.microsoft.com/office/powerpoint/2010/main" val="3119320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AC3A1D-8FF2-4B3F-8845-096172CA1B7D}" type="slidenum">
              <a:rPr kumimoji="1" lang="ja-JP" altLang="en-US" smtClean="0"/>
              <a:pPr/>
              <a:t>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1853281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AC3A1D-8FF2-4B3F-8845-096172CA1B7D}" type="slidenum">
              <a:rPr kumimoji="1" lang="ja-JP" altLang="en-US" smtClean="0"/>
              <a:pPr/>
              <a:t>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4048475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AC3A1D-8FF2-4B3F-8845-096172CA1B7D}" type="slidenum">
              <a:rPr kumimoji="1" lang="ja-JP" altLang="en-US" smtClean="0"/>
              <a:pPr/>
              <a:t>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348794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7CB9BA-6632-4054-BF5E-50D4B42DEC84}" type="slidenum">
              <a:rPr kumimoji="1" lang="ja-JP" altLang="en-US" smtClean="0"/>
              <a:t>5</a:t>
            </a:fld>
            <a:endParaRPr kumimoji="1" lang="ja-JP" altLang="en-US"/>
          </a:p>
        </p:txBody>
      </p:sp>
    </p:spTree>
    <p:extLst>
      <p:ext uri="{BB962C8B-B14F-4D97-AF65-F5344CB8AC3E}">
        <p14:creationId xmlns:p14="http://schemas.microsoft.com/office/powerpoint/2010/main" val="4065818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CAC3A1D-8FF2-4B3F-8845-096172CA1B7D}" type="slidenum">
              <a:rPr kumimoji="1" lang="ja-JP" altLang="en-US" smtClean="0"/>
              <a:pPr/>
              <a:t>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799774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CAC3A1D-8FF2-4B3F-8845-096172CA1B7D}" type="slidenum">
              <a:rPr kumimoji="1" lang="ja-JP" altLang="en-US" smtClean="0"/>
              <a:pPr/>
              <a:t>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052501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CAC3A1D-8FF2-4B3F-8845-096172CA1B7D}" type="slidenum">
              <a:rPr kumimoji="1" lang="ja-JP" altLang="en-US" smtClean="0"/>
              <a:pPr/>
              <a:t>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24697939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7CB9BA-6632-4054-BF5E-50D4B42DEC84}" type="slidenum">
              <a:rPr kumimoji="1" lang="ja-JP" altLang="en-US" smtClean="0"/>
              <a:t>9</a:t>
            </a:fld>
            <a:endParaRPr kumimoji="1" lang="ja-JP" altLang="en-US"/>
          </a:p>
        </p:txBody>
      </p:sp>
    </p:spTree>
    <p:extLst>
      <p:ext uri="{BB962C8B-B14F-4D97-AF65-F5344CB8AC3E}">
        <p14:creationId xmlns:p14="http://schemas.microsoft.com/office/powerpoint/2010/main" val="1821356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F374150-76B9-4C6B-9FB9-5660F516CC6E}" type="datetime1">
              <a:rPr kumimoji="1" lang="ja-JP" altLang="en-US" smtClean="0"/>
              <a:t>2023/9/4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254703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B981CF-A7D1-4454-81F4-B7F7F511D49C}" type="datetime1">
              <a:rPr kumimoji="1" lang="ja-JP" altLang="en-US" smtClean="0"/>
              <a:t>2023/9/4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293173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9DD4300-95B1-430C-AD5C-6BBF88096C31}" type="datetime1">
              <a:rPr kumimoji="1" lang="ja-JP" altLang="en-US" smtClean="0"/>
              <a:t>2023/9/4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110489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2134582-A940-485D-8905-7C8AFF345D88}" type="datetime1">
              <a:rPr kumimoji="1" lang="ja-JP" altLang="en-US" smtClean="0"/>
              <a:t>2023/9/4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3512870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4A8B0F-8FC0-4042-A415-6DB01D2D4758}" type="datetime1">
              <a:rPr kumimoji="1" lang="ja-JP" altLang="en-US" smtClean="0"/>
              <a:t>2023/9/4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3389315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C8F6DC-47EC-453C-8902-3BC901FE6D70}" type="datetime1">
              <a:rPr kumimoji="1" lang="ja-JP" altLang="en-US" smtClean="0"/>
              <a:t>2023/9/4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2632441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255E83F-0E9B-4CAB-ADD3-63006509F513}" type="datetime1">
              <a:rPr kumimoji="1" lang="ja-JP" altLang="en-US" smtClean="0"/>
              <a:t>2023/9/4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336896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067CF3-1A1C-4B3F-BC1C-B782739A1DC9}" type="datetime1">
              <a:rPr kumimoji="1" lang="ja-JP" altLang="en-US" smtClean="0"/>
              <a:t>2023/9/4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2887449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735807-2F92-4071-AFF5-FC4B091BD24D}" type="datetime1">
              <a:rPr kumimoji="1" lang="ja-JP" altLang="en-US" smtClean="0"/>
              <a:t>2023/9/4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194768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5C0EEB-3B3D-44F1-8D28-BBA19B0EA1DA}" type="datetime1">
              <a:rPr kumimoji="1" lang="ja-JP" altLang="en-US" smtClean="0"/>
              <a:t>2023/9/4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428844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9159BB2-740C-4A4F-8960-2400B6DB14F6}" type="datetime1">
              <a:rPr kumimoji="1" lang="ja-JP" altLang="en-US" smtClean="0"/>
              <a:t>2023/9/4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401455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C87BB-AE59-445A-ABFD-E62CCCD7925E}" type="datetime1">
              <a:rPr kumimoji="1" lang="ja-JP" altLang="en-US" smtClean="0"/>
              <a:t>2023/9/4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841D6-12EC-49D8-A9A3-DFFD0CA3678E}" type="slidenum">
              <a:rPr kumimoji="1" lang="ja-JP" altLang="en-US" smtClean="0"/>
              <a:t>‹#›</a:t>
            </a:fld>
            <a:endParaRPr kumimoji="1" lang="ja-JP" altLang="en-US"/>
          </a:p>
        </p:txBody>
      </p:sp>
    </p:spTree>
    <p:extLst>
      <p:ext uri="{BB962C8B-B14F-4D97-AF65-F5344CB8AC3E}">
        <p14:creationId xmlns:p14="http://schemas.microsoft.com/office/powerpoint/2010/main" val="2588376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city.osaka.lg.jp/shimin/page/0000598153.html"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hyperlink" Target="https://osakaladygo.info/mitsuboshi_ninsyo" TargetMode="External"/><Relationship Id="rId12"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1.png"/><Relationship Id="rId5" Type="http://schemas.openxmlformats.org/officeDocument/2006/relationships/hyperlink" Target="https://osakaladygo.info/" TargetMode="External"/><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4715672-AAE6-4C9C-A994-DDDF216060C8}"/>
              </a:ext>
            </a:extLst>
          </p:cNvPr>
          <p:cNvSpPr txBox="1"/>
          <p:nvPr/>
        </p:nvSpPr>
        <p:spPr>
          <a:xfrm>
            <a:off x="694324" y="2626418"/>
            <a:ext cx="7411709" cy="707886"/>
          </a:xfrm>
          <a:prstGeom prst="rect">
            <a:avLst/>
          </a:prstGeom>
          <a:noFill/>
        </p:spPr>
        <p:txBody>
          <a:bodyPr wrap="square" rtlCol="0">
            <a:spAutoFit/>
          </a:bodyPr>
          <a:lstStyle/>
          <a:p>
            <a:r>
              <a:rPr kumimoji="1" lang="ja-JP" altLang="en-US" sz="4000" b="1" dirty="0"/>
              <a:t>　</a:t>
            </a:r>
            <a:r>
              <a:rPr kumimoji="1" lang="ja-JP" altLang="en-US" sz="4000" b="1" dirty="0" smtClean="0"/>
              <a:t>女性活躍推進の取組について</a:t>
            </a:r>
            <a:endParaRPr kumimoji="1" lang="ja-JP" altLang="en-US" sz="4000" b="1" dirty="0"/>
          </a:p>
        </p:txBody>
      </p:sp>
      <p:sp>
        <p:nvSpPr>
          <p:cNvPr id="6" name="正方形/長方形 5">
            <a:extLst>
              <a:ext uri="{FF2B5EF4-FFF2-40B4-BE49-F238E27FC236}">
                <a16:creationId xmlns:a16="http://schemas.microsoft.com/office/drawing/2014/main" id="{B599DA2A-E165-419B-B8BA-5567D5E9A791}"/>
              </a:ext>
            </a:extLst>
          </p:cNvPr>
          <p:cNvSpPr/>
          <p:nvPr/>
        </p:nvSpPr>
        <p:spPr>
          <a:xfrm>
            <a:off x="0" y="4735"/>
            <a:ext cx="9153545" cy="77693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solidFill>
                <a:schemeClr val="bg1"/>
              </a:solidFill>
            </a:endParaRPr>
          </a:p>
        </p:txBody>
      </p:sp>
      <p:sp>
        <p:nvSpPr>
          <p:cNvPr id="9" name="テキスト ボックス 19"/>
          <p:cNvSpPr txBox="1"/>
          <p:nvPr/>
        </p:nvSpPr>
        <p:spPr>
          <a:xfrm>
            <a:off x="1302987" y="117214"/>
            <a:ext cx="7009096" cy="55197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3200" b="1" dirty="0" smtClean="0">
                <a:solidFill>
                  <a:schemeClr val="bg1"/>
                </a:solidFill>
                <a:effectLst/>
                <a:latin typeface="游ゴシック" panose="020B0400000000000000" pitchFamily="50" charset="-128"/>
                <a:ea typeface="ＭＳ ゴシック" panose="020B0609070205080204" pitchFamily="49" charset="-128"/>
                <a:cs typeface="HG丸ｺﾞｼｯｸM-PRO" panose="020F0600000000000000" pitchFamily="50" charset="-128"/>
              </a:rPr>
              <a:t>第</a:t>
            </a:r>
            <a:r>
              <a:rPr lang="ja-JP" altLang="en-US" sz="3200" b="1" dirty="0">
                <a:solidFill>
                  <a:schemeClr val="bg1"/>
                </a:solidFill>
                <a:latin typeface="游ゴシック" panose="020B0400000000000000" pitchFamily="50" charset="-128"/>
                <a:ea typeface="ＭＳ ゴシック" panose="020B0609070205080204" pitchFamily="49" charset="-128"/>
                <a:cs typeface="HG丸ｺﾞｼｯｸM-PRO" panose="020F0600000000000000" pitchFamily="50" charset="-128"/>
              </a:rPr>
              <a:t>７</a:t>
            </a:r>
            <a:r>
              <a:rPr lang="ja-JP" sz="3200" b="1" dirty="0" smtClean="0">
                <a:solidFill>
                  <a:schemeClr val="bg1"/>
                </a:solidFill>
                <a:effectLst/>
                <a:latin typeface="游ゴシック" panose="020B0400000000000000" pitchFamily="50" charset="-128"/>
                <a:ea typeface="ＭＳ ゴシック" panose="020B0609070205080204" pitchFamily="49" charset="-128"/>
                <a:cs typeface="HG丸ｺﾞｼｯｸM-PRO" panose="020F0600000000000000" pitchFamily="50" charset="-128"/>
              </a:rPr>
              <a:t>回</a:t>
            </a:r>
            <a:r>
              <a:rPr lang="ja-JP" sz="3200" b="1" dirty="0">
                <a:solidFill>
                  <a:schemeClr val="bg1"/>
                </a:solidFill>
                <a:effectLst/>
                <a:latin typeface="游ゴシック" panose="020B0400000000000000" pitchFamily="50" charset="-128"/>
                <a:ea typeface="ＭＳ ゴシック" panose="020B0609070205080204" pitchFamily="49" charset="-128"/>
                <a:cs typeface="HG丸ｺﾞｼｯｸM-PRO" panose="020F0600000000000000" pitchFamily="50" charset="-128"/>
              </a:rPr>
              <a:t>大阪女性きらめき応援会議</a:t>
            </a:r>
            <a:endParaRPr lang="ja-JP" sz="2800" b="1" dirty="0">
              <a:solidFill>
                <a:schemeClr val="bg1"/>
              </a:solidFill>
              <a:effectLst/>
              <a:latin typeface="游ゴシック" panose="020B0400000000000000" pitchFamily="50" charset="-128"/>
              <a:ea typeface="游ゴシック" panose="020B0400000000000000" pitchFamily="50" charset="-128"/>
              <a:cs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94715672-AAE6-4C9C-A994-DDDF216060C8}"/>
              </a:ext>
            </a:extLst>
          </p:cNvPr>
          <p:cNvSpPr txBox="1"/>
          <p:nvPr/>
        </p:nvSpPr>
        <p:spPr>
          <a:xfrm>
            <a:off x="2772639" y="5604601"/>
            <a:ext cx="4069793" cy="584775"/>
          </a:xfrm>
          <a:prstGeom prst="rect">
            <a:avLst/>
          </a:prstGeom>
          <a:noFill/>
        </p:spPr>
        <p:txBody>
          <a:bodyPr wrap="square" rtlCol="0">
            <a:spAutoFit/>
          </a:bodyPr>
          <a:lstStyle/>
          <a:p>
            <a:r>
              <a:rPr kumimoji="1" lang="ja-JP" altLang="en-US" sz="3200" b="1" dirty="0"/>
              <a:t>　</a:t>
            </a:r>
            <a:r>
              <a:rPr kumimoji="1" lang="ja-JP" altLang="en-US" sz="3200" b="1" dirty="0" smtClean="0"/>
              <a:t>大阪市市民局</a:t>
            </a:r>
            <a:endParaRPr kumimoji="1" lang="en-US" altLang="ja-JP" sz="3200" b="1" dirty="0" smtClean="0"/>
          </a:p>
        </p:txBody>
      </p:sp>
    </p:spTree>
    <p:extLst>
      <p:ext uri="{BB962C8B-B14F-4D97-AF65-F5344CB8AC3E}">
        <p14:creationId xmlns:p14="http://schemas.microsoft.com/office/powerpoint/2010/main" val="4227529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角丸四角形 8"/>
          <p:cNvSpPr/>
          <p:nvPr/>
        </p:nvSpPr>
        <p:spPr>
          <a:xfrm>
            <a:off x="103239" y="643465"/>
            <a:ext cx="8908026" cy="754225"/>
          </a:xfrm>
          <a:prstGeom prst="roundRect">
            <a:avLst/>
          </a:prstGeom>
          <a:solidFill>
            <a:schemeClr val="accent4">
              <a:lumMod val="20000"/>
              <a:lumOff val="80000"/>
            </a:schemeClr>
          </a:solid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232282" y="718935"/>
            <a:ext cx="8615423" cy="646331"/>
          </a:xfrm>
          <a:prstGeom prst="rect">
            <a:avLst/>
          </a:prstGeom>
          <a:ln>
            <a:noFill/>
            <a:prstDash val="sysDot"/>
          </a:ln>
        </p:spPr>
        <p:txBody>
          <a:bodyPr wrap="square">
            <a:spAutoFit/>
          </a:bodyPr>
          <a:lstStyle/>
          <a:p>
            <a:r>
              <a:rPr lang="ja-JP" altLang="en-US" dirty="0" smtClean="0">
                <a:solidFill>
                  <a:srgbClr val="333333"/>
                </a:solidFill>
                <a:latin typeface="メイリオ" panose="020B0604030504040204" pitchFamily="50" charset="-128"/>
                <a:ea typeface="メイリオ" panose="020B0604030504040204" pitchFamily="50" charset="-128"/>
              </a:rPr>
              <a:t>大阪商工会議所のご協力のもと、企業における女性の継続就労、管理職登用等の取組状況や課題などを把握することを目的に実施。　　　</a:t>
            </a:r>
            <a:r>
              <a:rPr lang="en-US" altLang="ja-JP" sz="1400" dirty="0" smtClean="0">
                <a:solidFill>
                  <a:srgbClr val="333333"/>
                </a:solidFill>
                <a:latin typeface="メイリオ" panose="020B0604030504040204" pitchFamily="50" charset="-128"/>
                <a:ea typeface="メイリオ" panose="020B0604030504040204" pitchFamily="50" charset="-128"/>
              </a:rPr>
              <a:t>※</a:t>
            </a:r>
            <a:r>
              <a:rPr lang="ja-JP" altLang="en-US" sz="1400" dirty="0" smtClean="0">
                <a:solidFill>
                  <a:srgbClr val="333333"/>
                </a:solidFill>
                <a:latin typeface="メイリオ" panose="020B0604030504040204" pitchFamily="50" charset="-128"/>
                <a:ea typeface="メイリオ" panose="020B0604030504040204" pitchFamily="50" charset="-128"/>
              </a:rPr>
              <a:t>前回は、令和元年度に実施</a:t>
            </a:r>
            <a:endParaRPr lang="en-US" altLang="ja-JP" sz="1600" dirty="0" smtClean="0">
              <a:solidFill>
                <a:srgbClr val="333333"/>
              </a:solidFill>
              <a:latin typeface="メイリオ" panose="020B0604030504040204" pitchFamily="50" charset="-128"/>
              <a:ea typeface="メイリオ" panose="020B0604030504040204" pitchFamily="50" charset="-128"/>
            </a:endParaRPr>
          </a:p>
        </p:txBody>
      </p:sp>
      <p:sp>
        <p:nvSpPr>
          <p:cNvPr id="18" name="正方形/長方形 17"/>
          <p:cNvSpPr/>
          <p:nvPr/>
        </p:nvSpPr>
        <p:spPr>
          <a:xfrm>
            <a:off x="704231" y="2047640"/>
            <a:ext cx="8667045" cy="830997"/>
          </a:xfrm>
          <a:prstGeom prst="rect">
            <a:avLst/>
          </a:prstGeom>
        </p:spPr>
        <p:txBody>
          <a:bodyPr wrap="square">
            <a:spAutoFit/>
          </a:bodyPr>
          <a:lstStyle/>
          <a:p>
            <a:r>
              <a:rPr lang="ja-JP" altLang="en-US" sz="1600" dirty="0" smtClean="0">
                <a:solidFill>
                  <a:srgbClr val="333333"/>
                </a:solidFill>
                <a:latin typeface="メイリオ" panose="020B0604030504040204" pitchFamily="50" charset="-128"/>
                <a:ea typeface="メイリオ" panose="020B0604030504040204" pitchFamily="50" charset="-128"/>
              </a:rPr>
              <a:t>♦女性の管理職登用について</a:t>
            </a:r>
            <a:endParaRPr lang="en-US" altLang="ja-JP" sz="1600" dirty="0" smtClean="0">
              <a:solidFill>
                <a:srgbClr val="333333"/>
              </a:solidFill>
              <a:latin typeface="メイリオ" panose="020B0604030504040204" pitchFamily="50" charset="-128"/>
              <a:ea typeface="メイリオ" panose="020B0604030504040204" pitchFamily="50" charset="-128"/>
            </a:endParaRPr>
          </a:p>
          <a:p>
            <a:r>
              <a:rPr lang="ja-JP" altLang="en-US" sz="1600" dirty="0" smtClean="0">
                <a:solidFill>
                  <a:srgbClr val="333333"/>
                </a:solidFill>
                <a:latin typeface="メイリオ" panose="020B0604030504040204" pitchFamily="50" charset="-128"/>
                <a:ea typeface="メイリオ" panose="020B0604030504040204" pitchFamily="50" charset="-128"/>
              </a:rPr>
              <a:t>♦女性の継続就労、出産・子育て介護との両立</a:t>
            </a:r>
            <a:r>
              <a:rPr lang="ja-JP" altLang="en-US" sz="1600" dirty="0">
                <a:solidFill>
                  <a:srgbClr val="333333"/>
                </a:solidFill>
                <a:latin typeface="メイリオ" panose="020B0604030504040204" pitchFamily="50" charset="-128"/>
                <a:ea typeface="メイリオ" panose="020B0604030504040204" pitchFamily="50" charset="-128"/>
              </a:rPr>
              <a:t>　</a:t>
            </a:r>
            <a:r>
              <a:rPr lang="ja-JP" altLang="en-US" sz="1600" dirty="0" smtClean="0">
                <a:solidFill>
                  <a:srgbClr val="333333"/>
                </a:solidFill>
                <a:latin typeface="メイリオ" panose="020B0604030504040204" pitchFamily="50" charset="-128"/>
                <a:ea typeface="メイリオ" panose="020B0604030504040204" pitchFamily="50" charset="-128"/>
              </a:rPr>
              <a:t>支援について</a:t>
            </a:r>
            <a:endParaRPr lang="en-US" altLang="ja-JP" sz="1600" dirty="0" smtClean="0">
              <a:solidFill>
                <a:srgbClr val="333333"/>
              </a:solidFill>
              <a:latin typeface="メイリオ" panose="020B0604030504040204" pitchFamily="50" charset="-128"/>
              <a:ea typeface="メイリオ" panose="020B0604030504040204" pitchFamily="50" charset="-128"/>
            </a:endParaRPr>
          </a:p>
          <a:p>
            <a:r>
              <a:rPr lang="ja-JP" altLang="en-US" sz="1600" dirty="0" smtClean="0">
                <a:solidFill>
                  <a:srgbClr val="333333"/>
                </a:solidFill>
                <a:latin typeface="メイリオ" panose="020B0604030504040204" pitchFamily="50" charset="-128"/>
                <a:ea typeface="メイリオ" panose="020B0604030504040204" pitchFamily="50" charset="-128"/>
              </a:rPr>
              <a:t>♦女性の活躍推進について</a:t>
            </a:r>
            <a:r>
              <a:rPr lang="ja-JP" altLang="en-US" sz="1400" dirty="0">
                <a:solidFill>
                  <a:srgbClr val="333333"/>
                </a:solidFill>
                <a:latin typeface="メイリオ" panose="020B0604030504040204" pitchFamily="50" charset="-128"/>
                <a:ea typeface="メイリオ" panose="020B0604030504040204" pitchFamily="50" charset="-128"/>
              </a:rPr>
              <a:t> </a:t>
            </a:r>
            <a:endParaRPr lang="ja-JP" altLang="en-US" sz="1400" b="0" i="0" dirty="0">
              <a:solidFill>
                <a:srgbClr val="333333"/>
              </a:solidFill>
              <a:effectLst/>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5DC9A7D1-2A90-9153-D952-A1266AD52158}"/>
              </a:ext>
            </a:extLst>
          </p:cNvPr>
          <p:cNvSpPr/>
          <p:nvPr/>
        </p:nvSpPr>
        <p:spPr>
          <a:xfrm>
            <a:off x="0" y="4254"/>
            <a:ext cx="9131617" cy="55245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bg1"/>
                </a:solidFill>
                <a:latin typeface="Meiryo UI" panose="020B0604030504040204" pitchFamily="50" charset="-128"/>
                <a:ea typeface="Meiryo UI" panose="020B0604030504040204" pitchFamily="50" charset="-128"/>
              </a:rPr>
              <a:t>　企業における女性活躍推進に関する調査　</a:t>
            </a:r>
            <a:r>
              <a:rPr kumimoji="1" lang="ja-JP" altLang="en-US" sz="2000" b="1" dirty="0" smtClean="0">
                <a:solidFill>
                  <a:schemeClr val="bg1"/>
                </a:solidFill>
                <a:latin typeface="Meiryo UI" panose="020B0604030504040204" pitchFamily="50" charset="-128"/>
                <a:ea typeface="Meiryo UI" panose="020B0604030504040204" pitchFamily="50" charset="-128"/>
              </a:rPr>
              <a:t>（令和</a:t>
            </a:r>
            <a:r>
              <a:rPr kumimoji="1" lang="en-US" altLang="ja-JP" sz="2000" b="1" dirty="0" smtClean="0">
                <a:solidFill>
                  <a:schemeClr val="bg1"/>
                </a:solidFill>
                <a:latin typeface="Meiryo UI" panose="020B0604030504040204" pitchFamily="50" charset="-128"/>
                <a:ea typeface="Meiryo UI" panose="020B0604030504040204" pitchFamily="50" charset="-128"/>
              </a:rPr>
              <a:t>4</a:t>
            </a:r>
            <a:r>
              <a:rPr kumimoji="1" lang="ja-JP" altLang="en-US" sz="2000" b="1" dirty="0" smtClean="0">
                <a:solidFill>
                  <a:schemeClr val="bg1"/>
                </a:solidFill>
                <a:latin typeface="Meiryo UI" panose="020B0604030504040204" pitchFamily="50" charset="-128"/>
                <a:ea typeface="Meiryo UI" panose="020B0604030504040204" pitchFamily="50" charset="-128"/>
              </a:rPr>
              <a:t>年度実施）</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正方形/長方形 12"/>
          <p:cNvSpPr/>
          <p:nvPr/>
        </p:nvSpPr>
        <p:spPr>
          <a:xfrm>
            <a:off x="476955" y="3466900"/>
            <a:ext cx="8667045" cy="338554"/>
          </a:xfrm>
          <a:prstGeom prst="rect">
            <a:avLst/>
          </a:prstGeom>
          <a:ln>
            <a:noFill/>
          </a:ln>
        </p:spPr>
        <p:txBody>
          <a:bodyPr wrap="square">
            <a:spAutoFit/>
          </a:bodyPr>
          <a:lstStyle/>
          <a:p>
            <a:r>
              <a:rPr lang="ja-JP" altLang="en-US" sz="1600" dirty="0" smtClean="0">
                <a:solidFill>
                  <a:srgbClr val="333333"/>
                </a:solidFill>
                <a:latin typeface="メイリオ" panose="020B0604030504040204" pitchFamily="50" charset="-128"/>
                <a:ea typeface="メイリオ" panose="020B0604030504040204" pitchFamily="50" charset="-128"/>
              </a:rPr>
              <a:t>　♦</a:t>
            </a:r>
            <a:r>
              <a:rPr lang="ja-JP" altLang="en-US" sz="1600" dirty="0" smtClean="0">
                <a:solidFill>
                  <a:srgbClr val="333333"/>
                </a:solidFill>
                <a:latin typeface="メイリオ" panose="020B0604030504040204" pitchFamily="50" charset="-128"/>
                <a:ea typeface="メイリオ" panose="020B0604030504040204" pitchFamily="50" charset="-128"/>
              </a:rPr>
              <a:t>企業　</a:t>
            </a:r>
            <a:r>
              <a:rPr lang="en-US" altLang="ja-JP" sz="1600" dirty="0">
                <a:solidFill>
                  <a:srgbClr val="333333"/>
                </a:solidFill>
                <a:latin typeface="メイリオ" panose="020B0604030504040204" pitchFamily="50" charset="-128"/>
                <a:ea typeface="メイリオ" panose="020B0604030504040204" pitchFamily="50" charset="-128"/>
              </a:rPr>
              <a:t>4,000 </a:t>
            </a:r>
            <a:r>
              <a:rPr lang="ja-JP" altLang="en-US" sz="1600" dirty="0" smtClean="0">
                <a:solidFill>
                  <a:srgbClr val="333333"/>
                </a:solidFill>
                <a:latin typeface="メイリオ" panose="020B0604030504040204" pitchFamily="50" charset="-128"/>
                <a:ea typeface="メイリオ" panose="020B0604030504040204" pitchFamily="50" charset="-128"/>
              </a:rPr>
              <a:t>社　</a:t>
            </a:r>
            <a:r>
              <a:rPr lang="ja-JP" altLang="en-US" sz="1600" dirty="0" smtClean="0">
                <a:solidFill>
                  <a:srgbClr val="333333"/>
                </a:solidFill>
                <a:latin typeface="メイリオ" panose="020B0604030504040204" pitchFamily="50" charset="-128"/>
                <a:ea typeface="メイリオ" panose="020B0604030504040204" pitchFamily="50" charset="-128"/>
              </a:rPr>
              <a:t>（</a:t>
            </a:r>
            <a:r>
              <a:rPr lang="ja-JP" altLang="en-US" sz="1600" dirty="0">
                <a:solidFill>
                  <a:srgbClr val="333333"/>
                </a:solidFill>
                <a:latin typeface="メイリオ" panose="020B0604030504040204" pitchFamily="50" charset="-128"/>
                <a:ea typeface="メイリオ" panose="020B0604030504040204" pitchFamily="50" charset="-128"/>
              </a:rPr>
              <a:t>大阪市内の従業員数</a:t>
            </a:r>
            <a:r>
              <a:rPr lang="en-US" altLang="ja-JP" sz="1600" dirty="0">
                <a:solidFill>
                  <a:srgbClr val="333333"/>
                </a:solidFill>
                <a:latin typeface="メイリオ" panose="020B0604030504040204" pitchFamily="50" charset="-128"/>
                <a:ea typeface="メイリオ" panose="020B0604030504040204" pitchFamily="50" charset="-128"/>
              </a:rPr>
              <a:t>10</a:t>
            </a:r>
            <a:r>
              <a:rPr lang="ja-JP" altLang="en-US" sz="1600" dirty="0">
                <a:solidFill>
                  <a:srgbClr val="333333"/>
                </a:solidFill>
                <a:latin typeface="メイリオ" panose="020B0604030504040204" pitchFamily="50" charset="-128"/>
                <a:ea typeface="メイリオ" panose="020B0604030504040204" pitchFamily="50" charset="-128"/>
              </a:rPr>
              <a:t>名以上の企業・事業所</a:t>
            </a:r>
            <a:r>
              <a:rPr lang="ja-JP" altLang="en-US" sz="1600" dirty="0" smtClean="0">
                <a:solidFill>
                  <a:srgbClr val="333333"/>
                </a:solidFill>
                <a:latin typeface="メイリオ" panose="020B0604030504040204" pitchFamily="50" charset="-128"/>
                <a:ea typeface="メイリオ" panose="020B0604030504040204" pitchFamily="50" charset="-128"/>
              </a:rPr>
              <a:t>）</a:t>
            </a:r>
            <a:endParaRPr lang="en-US" altLang="ja-JP" sz="1600" dirty="0">
              <a:solidFill>
                <a:srgbClr val="333333"/>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718978" y="4334289"/>
            <a:ext cx="8667045" cy="338554"/>
          </a:xfrm>
          <a:prstGeom prst="rect">
            <a:avLst/>
          </a:prstGeom>
        </p:spPr>
        <p:txBody>
          <a:bodyPr wrap="square">
            <a:spAutoFit/>
          </a:bodyPr>
          <a:lstStyle/>
          <a:p>
            <a:r>
              <a:rPr lang="ja-JP" altLang="en-US" sz="1600" dirty="0">
                <a:solidFill>
                  <a:srgbClr val="333333"/>
                </a:solidFill>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令和</a:t>
            </a:r>
            <a:r>
              <a:rPr lang="en-US" altLang="ja-JP" sz="1600" dirty="0">
                <a:latin typeface="メイリオ" panose="020B0604030504040204" pitchFamily="50" charset="-128"/>
                <a:ea typeface="メイリオ" panose="020B0604030504040204" pitchFamily="50" charset="-128"/>
              </a:rPr>
              <a:t>4 </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12 </a:t>
            </a:r>
            <a:r>
              <a:rPr lang="ja-JP" altLang="en-US" sz="1600" dirty="0">
                <a:latin typeface="メイリオ" panose="020B0604030504040204" pitchFamily="50" charset="-128"/>
                <a:ea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rPr>
              <a:t>16 </a:t>
            </a:r>
            <a:r>
              <a:rPr lang="ja-JP" altLang="en-US" sz="1600" dirty="0">
                <a:latin typeface="メイリオ" panose="020B0604030504040204" pitchFamily="50" charset="-128"/>
                <a:ea typeface="メイリオ" panose="020B0604030504040204" pitchFamily="50" charset="-128"/>
              </a:rPr>
              <a:t>日から令和</a:t>
            </a:r>
            <a:r>
              <a:rPr lang="en-US" altLang="ja-JP" sz="1600" dirty="0">
                <a:latin typeface="メイリオ" panose="020B0604030504040204" pitchFamily="50" charset="-128"/>
                <a:ea typeface="メイリオ" panose="020B0604030504040204" pitchFamily="50" charset="-128"/>
              </a:rPr>
              <a:t>5 </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1 </a:t>
            </a:r>
            <a:r>
              <a:rPr lang="ja-JP" altLang="en-US" sz="1600" dirty="0">
                <a:latin typeface="メイリオ" panose="020B0604030504040204" pitchFamily="50" charset="-128"/>
                <a:ea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rPr>
              <a:t>31 </a:t>
            </a:r>
            <a:r>
              <a:rPr lang="ja-JP" altLang="en-US" sz="1600" dirty="0">
                <a:latin typeface="メイリオ" panose="020B0604030504040204" pitchFamily="50" charset="-128"/>
                <a:ea typeface="メイリオ" panose="020B0604030504040204" pitchFamily="50" charset="-128"/>
              </a:rPr>
              <a:t>日</a:t>
            </a:r>
            <a:r>
              <a:rPr lang="ja-JP" altLang="en-US" sz="1600" dirty="0" smtClean="0">
                <a:latin typeface="メイリオ" panose="020B0604030504040204" pitchFamily="50" charset="-128"/>
                <a:ea typeface="メイリオ" panose="020B0604030504040204" pitchFamily="50" charset="-128"/>
              </a:rPr>
              <a:t>まで</a:t>
            </a:r>
            <a:endParaRPr lang="en-US" altLang="ja-JP" sz="1600"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464572" y="5218642"/>
            <a:ext cx="8667045" cy="338554"/>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rPr>
              <a:t>　 </a:t>
            </a:r>
            <a:r>
              <a:rPr lang="ja-JP" altLang="en-US" sz="1600" dirty="0">
                <a:solidFill>
                  <a:srgbClr val="333333"/>
                </a:solidFill>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調査票</a:t>
            </a:r>
            <a:r>
              <a:rPr lang="ja-JP" altLang="en-US" sz="1600" dirty="0">
                <a:latin typeface="メイリオ" panose="020B0604030504040204" pitchFamily="50" charset="-128"/>
                <a:ea typeface="メイリオ" panose="020B0604030504040204" pitchFamily="50" charset="-128"/>
              </a:rPr>
              <a:t>の発送による配布・回収（</a:t>
            </a:r>
            <a:r>
              <a:rPr lang="en-US" altLang="ja-JP" sz="1600" dirty="0">
                <a:latin typeface="メイリオ" panose="020B0604030504040204" pitchFamily="50" charset="-128"/>
                <a:ea typeface="メイリオ" panose="020B0604030504040204" pitchFamily="50" charset="-128"/>
              </a:rPr>
              <a:t>WEB </a:t>
            </a:r>
            <a:r>
              <a:rPr lang="ja-JP" altLang="en-US" sz="1600" dirty="0">
                <a:latin typeface="メイリオ" panose="020B0604030504040204" pitchFamily="50" charset="-128"/>
                <a:ea typeface="メイリオ" panose="020B0604030504040204" pitchFamily="50" charset="-128"/>
              </a:rPr>
              <a:t>上の回答ページによる回答も</a:t>
            </a:r>
            <a:r>
              <a:rPr lang="ja-JP" altLang="en-US" sz="1600" dirty="0" smtClean="0">
                <a:latin typeface="メイリオ" panose="020B0604030504040204" pitchFamily="50" charset="-128"/>
                <a:ea typeface="メイリオ" panose="020B0604030504040204" pitchFamily="50" charset="-128"/>
              </a:rPr>
              <a:t>含む</a:t>
            </a:r>
            <a:endParaRPr lang="en-US" altLang="ja-JP" sz="1600" dirty="0">
              <a:solidFill>
                <a:srgbClr val="333333"/>
              </a:solidFill>
              <a:latin typeface="メイリオ" panose="020B0604030504040204" pitchFamily="50" charset="-128"/>
              <a:ea typeface="メイリオ" panose="020B0604030504040204" pitchFamily="50" charset="-128"/>
            </a:endParaRPr>
          </a:p>
        </p:txBody>
      </p:sp>
      <p:sp>
        <p:nvSpPr>
          <p:cNvPr id="16" name="正方形/長方形 15"/>
          <p:cNvSpPr/>
          <p:nvPr/>
        </p:nvSpPr>
        <p:spPr>
          <a:xfrm>
            <a:off x="449823" y="6089167"/>
            <a:ext cx="8667045" cy="338554"/>
          </a:xfrm>
          <a:prstGeom prst="rect">
            <a:avLst/>
          </a:prstGeom>
        </p:spPr>
        <p:txBody>
          <a:bodyPr wrap="square">
            <a:spAutoFit/>
          </a:bodyPr>
          <a:lstStyle/>
          <a:p>
            <a:r>
              <a:rPr lang="ja-JP" altLang="en-US" sz="1600" dirty="0" smtClean="0">
                <a:latin typeface="メイリオ" panose="020B0604030504040204" pitchFamily="50" charset="-128"/>
                <a:ea typeface="メイリオ" panose="020B0604030504040204" pitchFamily="50" charset="-128"/>
              </a:rPr>
              <a:t>　</a:t>
            </a:r>
            <a:r>
              <a:rPr lang="ja-JP" altLang="en-US" sz="1600" dirty="0">
                <a:solidFill>
                  <a:srgbClr val="333333"/>
                </a:solidFill>
                <a:latin typeface="メイリオ" panose="020B0604030504040204" pitchFamily="50" charset="-128"/>
                <a:ea typeface="メイリオ" panose="020B0604030504040204" pitchFamily="50" charset="-128"/>
              </a:rPr>
              <a:t> </a:t>
            </a:r>
            <a:r>
              <a:rPr lang="ja-JP" altLang="en-US" sz="1600" dirty="0" smtClean="0">
                <a:solidFill>
                  <a:srgbClr val="333333"/>
                </a:solidFill>
                <a:latin typeface="メイリオ" panose="020B0604030504040204" pitchFamily="50" charset="-128"/>
                <a:ea typeface="メイリオ" panose="020B0604030504040204" pitchFamily="50" charset="-128"/>
              </a:rPr>
              <a:t>♦</a:t>
            </a:r>
            <a:r>
              <a:rPr lang="zh-CN" altLang="en-US" sz="1600" dirty="0" smtClean="0">
                <a:solidFill>
                  <a:srgbClr val="333333"/>
                </a:solidFill>
                <a:latin typeface="メイリオ" panose="020B0604030504040204" pitchFamily="50" charset="-128"/>
                <a:ea typeface="メイリオ" panose="020B0604030504040204" pitchFamily="50" charset="-128"/>
              </a:rPr>
              <a:t> </a:t>
            </a:r>
            <a:r>
              <a:rPr lang="en-US" altLang="zh-CN" sz="1600" dirty="0" smtClean="0">
                <a:solidFill>
                  <a:srgbClr val="333333"/>
                </a:solidFill>
                <a:latin typeface="メイリオ" panose="020B0604030504040204" pitchFamily="50" charset="-128"/>
                <a:ea typeface="メイリオ" panose="020B0604030504040204" pitchFamily="50" charset="-128"/>
              </a:rPr>
              <a:t>907 </a:t>
            </a:r>
            <a:r>
              <a:rPr lang="zh-CN" altLang="en-US" sz="1600" dirty="0" smtClean="0">
                <a:solidFill>
                  <a:srgbClr val="333333"/>
                </a:solidFill>
                <a:latin typeface="メイリオ" panose="020B0604030504040204" pitchFamily="50" charset="-128"/>
                <a:ea typeface="メイリオ" panose="020B0604030504040204" pitchFamily="50" charset="-128"/>
              </a:rPr>
              <a:t>件</a:t>
            </a:r>
            <a:r>
              <a:rPr lang="zh-CN" altLang="en-US" sz="1600" dirty="0">
                <a:solidFill>
                  <a:srgbClr val="333333"/>
                </a:solidFill>
                <a:latin typeface="メイリオ" panose="020B0604030504040204" pitchFamily="50" charset="-128"/>
                <a:ea typeface="メイリオ" panose="020B0604030504040204" pitchFamily="50" charset="-128"/>
              </a:rPr>
              <a:t>（回収率 </a:t>
            </a:r>
            <a:r>
              <a:rPr lang="en-US" altLang="zh-CN" sz="1600" dirty="0">
                <a:solidFill>
                  <a:srgbClr val="333333"/>
                </a:solidFill>
                <a:latin typeface="メイリオ" panose="020B0604030504040204" pitchFamily="50" charset="-128"/>
                <a:ea typeface="メイリオ" panose="020B0604030504040204" pitchFamily="50" charset="-128"/>
              </a:rPr>
              <a:t>22.7</a:t>
            </a:r>
            <a:r>
              <a:rPr lang="zh-CN" altLang="en-US" sz="1600" dirty="0">
                <a:solidFill>
                  <a:srgbClr val="333333"/>
                </a:solidFill>
                <a:latin typeface="メイリオ" panose="020B0604030504040204" pitchFamily="50" charset="-128"/>
                <a:ea typeface="メイリオ" panose="020B0604030504040204" pitchFamily="50" charset="-128"/>
              </a:rPr>
              <a:t>％）</a:t>
            </a:r>
            <a:r>
              <a:rPr lang="ja-JP" altLang="en-US" sz="1600" dirty="0">
                <a:solidFill>
                  <a:srgbClr val="333333"/>
                </a:solidFill>
                <a:latin typeface="メイリオ" panose="020B0604030504040204" pitchFamily="50" charset="-128"/>
                <a:ea typeface="メイリオ" panose="020B0604030504040204" pitchFamily="50" charset="-128"/>
              </a:rPr>
              <a:t> </a:t>
            </a:r>
            <a:endParaRPr lang="en-US" altLang="ja-JP" sz="1600" dirty="0">
              <a:solidFill>
                <a:srgbClr val="333333"/>
              </a:solidFill>
              <a:latin typeface="メイリオ" panose="020B0604030504040204" pitchFamily="50" charset="-128"/>
              <a:ea typeface="メイリオ" panose="020B0604030504040204" pitchFamily="50" charset="-128"/>
            </a:endParaRPr>
          </a:p>
        </p:txBody>
      </p:sp>
      <p:sp>
        <p:nvSpPr>
          <p:cNvPr id="6" name="角丸四角形 5"/>
          <p:cNvSpPr/>
          <p:nvPr/>
        </p:nvSpPr>
        <p:spPr>
          <a:xfrm>
            <a:off x="232284" y="1602640"/>
            <a:ext cx="1832490" cy="358409"/>
          </a:xfrm>
          <a:prstGeom prst="roundRect">
            <a:avLst/>
          </a:prstGeom>
          <a:pattFill prst="pct60">
            <a:fgClr>
              <a:schemeClr val="accent4">
                <a:lumMod val="60000"/>
                <a:lumOff val="40000"/>
              </a:schemeClr>
            </a:fgClr>
            <a:bgClr>
              <a:schemeClr val="bg1"/>
            </a:bgClr>
          </a:patt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１調査</a:t>
            </a:r>
            <a:r>
              <a:rPr kumimoji="1" lang="ja-JP" altLang="en-US" sz="2000" dirty="0">
                <a:solidFill>
                  <a:schemeClr val="tx1"/>
                </a:solidFill>
                <a:latin typeface="メイリオ" panose="020B0604030504040204" pitchFamily="50" charset="-128"/>
                <a:ea typeface="メイリオ" panose="020B0604030504040204" pitchFamily="50" charset="-128"/>
              </a:rPr>
              <a:t>項目</a:t>
            </a:r>
          </a:p>
        </p:txBody>
      </p:sp>
      <p:sp>
        <p:nvSpPr>
          <p:cNvPr id="19" name="角丸四角形 18"/>
          <p:cNvSpPr/>
          <p:nvPr/>
        </p:nvSpPr>
        <p:spPr>
          <a:xfrm>
            <a:off x="232282" y="2992234"/>
            <a:ext cx="1463783" cy="358409"/>
          </a:xfrm>
          <a:prstGeom prst="roundRect">
            <a:avLst/>
          </a:prstGeom>
          <a:pattFill prst="pct60">
            <a:fgClr>
              <a:schemeClr val="accent4">
                <a:lumMod val="60000"/>
                <a:lumOff val="40000"/>
              </a:schemeClr>
            </a:fgClr>
            <a:bgClr>
              <a:schemeClr val="bg1"/>
            </a:bgClr>
          </a:patt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２対象</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20" name="角丸四角形 19"/>
          <p:cNvSpPr/>
          <p:nvPr/>
        </p:nvSpPr>
        <p:spPr>
          <a:xfrm>
            <a:off x="232282" y="3896744"/>
            <a:ext cx="1832491" cy="358409"/>
          </a:xfrm>
          <a:prstGeom prst="roundRect">
            <a:avLst/>
          </a:prstGeom>
          <a:pattFill prst="pct60">
            <a:fgClr>
              <a:schemeClr val="accent4">
                <a:lumMod val="60000"/>
                <a:lumOff val="40000"/>
              </a:schemeClr>
            </a:fgClr>
            <a:bgClr>
              <a:schemeClr val="bg1"/>
            </a:bgClr>
          </a:patt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３調査期間</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21" name="角丸四角形 20"/>
          <p:cNvSpPr/>
          <p:nvPr/>
        </p:nvSpPr>
        <p:spPr>
          <a:xfrm>
            <a:off x="232283" y="4793359"/>
            <a:ext cx="1832490" cy="358409"/>
          </a:xfrm>
          <a:prstGeom prst="roundRect">
            <a:avLst/>
          </a:prstGeom>
          <a:pattFill prst="pct60">
            <a:fgClr>
              <a:schemeClr val="accent4">
                <a:lumMod val="60000"/>
                <a:lumOff val="40000"/>
              </a:schemeClr>
            </a:fgClr>
            <a:bgClr>
              <a:schemeClr val="bg1"/>
            </a:bgClr>
          </a:patt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４調査方法</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22" name="角丸四角形 21"/>
          <p:cNvSpPr/>
          <p:nvPr/>
        </p:nvSpPr>
        <p:spPr>
          <a:xfrm>
            <a:off x="232283" y="5666099"/>
            <a:ext cx="1611266" cy="358409"/>
          </a:xfrm>
          <a:prstGeom prst="roundRect">
            <a:avLst/>
          </a:prstGeom>
          <a:pattFill prst="pct60">
            <a:fgClr>
              <a:schemeClr val="accent4">
                <a:lumMod val="60000"/>
                <a:lumOff val="40000"/>
              </a:schemeClr>
            </a:fgClr>
            <a:bgClr>
              <a:schemeClr val="bg1"/>
            </a:bgClr>
          </a:patt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メイリオ" panose="020B0604030504040204" pitchFamily="50" charset="-128"/>
                <a:ea typeface="メイリオ" panose="020B0604030504040204" pitchFamily="50" charset="-128"/>
              </a:rPr>
              <a:t>５回収数</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p:cNvSpPr/>
          <p:nvPr/>
        </p:nvSpPr>
        <p:spPr>
          <a:xfrm>
            <a:off x="103239" y="1500081"/>
            <a:ext cx="8908026" cy="4927640"/>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1021839" y="6527815"/>
            <a:ext cx="9590144" cy="276999"/>
          </a:xfrm>
          <a:prstGeom prst="rect">
            <a:avLst/>
          </a:prstGeom>
          <a:ln>
            <a:noFill/>
            <a:prstDash val="sysDot"/>
          </a:ln>
        </p:spPr>
        <p:txBody>
          <a:bodyPr wrap="square">
            <a:spAutoFit/>
          </a:bodyPr>
          <a:lstStyle/>
          <a:p>
            <a:r>
              <a:rPr kumimoji="1" lang="ja-JP" altLang="en-US" sz="1200" dirty="0" smtClean="0">
                <a:latin typeface="メイリオ" panose="020B0604030504040204" pitchFamily="50" charset="-128"/>
                <a:ea typeface="メイリオ" panose="020B0604030504040204" pitchFamily="50" charset="-128"/>
                <a:cs typeface="Meiryo UI" panose="020B0604030504040204" pitchFamily="50" charset="-128"/>
              </a:rPr>
              <a:t>（調査の詳細は</a:t>
            </a:r>
            <a:r>
              <a:rPr kumimoji="1" lang="en-US" altLang="ja-JP" sz="1200" dirty="0" smtClean="0">
                <a:latin typeface="メイリオ" panose="020B0604030504040204" pitchFamily="50" charset="-128"/>
                <a:ea typeface="メイリオ" panose="020B0604030504040204" pitchFamily="50" charset="-128"/>
                <a:cs typeface="Meiryo UI" panose="020B0604030504040204" pitchFamily="50" charset="-128"/>
              </a:rPr>
              <a:t>HP</a:t>
            </a:r>
            <a:r>
              <a:rPr kumimoji="1" lang="ja-JP" altLang="en-US" sz="1200" dirty="0" smtClean="0">
                <a:latin typeface="メイリオ" panose="020B0604030504040204" pitchFamily="50" charset="-128"/>
                <a:ea typeface="メイリオ" panose="020B0604030504040204" pitchFamily="50" charset="-128"/>
                <a:cs typeface="Meiryo UI" panose="020B0604030504040204" pitchFamily="50" charset="-128"/>
              </a:rPr>
              <a:t>に掲載しています→</a:t>
            </a:r>
            <a:r>
              <a:rPr kumimoji="1" lang="en-US" altLang="ja-JP" sz="1200" b="1" u="sng" dirty="0" smtClean="0">
                <a:latin typeface="メイリオ" panose="020B0604030504040204" pitchFamily="50" charset="-128"/>
                <a:ea typeface="メイリオ" panose="020B0604030504040204" pitchFamily="50" charset="-128"/>
                <a:cs typeface="Meiryo UI" panose="020B0604030504040204" pitchFamily="50" charset="-128"/>
                <a:hlinkClick r:id="rId3"/>
              </a:rPr>
              <a:t>https://www.city.osaka.lg.jp/shimin/page/0000598153.html</a:t>
            </a:r>
            <a:r>
              <a:rPr kumimoji="1" lang="ja-JP" altLang="en-US" sz="1200" dirty="0" smtClean="0">
                <a:latin typeface="メイリオ" panose="020B0604030504040204" pitchFamily="50" charset="-128"/>
                <a:ea typeface="メイリオ" panose="020B0604030504040204" pitchFamily="50" charset="-128"/>
                <a:cs typeface="Meiryo UI"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32656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5DC9A7D1-2A90-9153-D952-A1266AD52158}"/>
              </a:ext>
            </a:extLst>
          </p:cNvPr>
          <p:cNvSpPr/>
          <p:nvPr/>
        </p:nvSpPr>
        <p:spPr>
          <a:xfrm>
            <a:off x="0" y="4254"/>
            <a:ext cx="9131617" cy="55245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a:solidFill>
                  <a:schemeClr val="bg1"/>
                </a:solidFill>
                <a:latin typeface="Meiryo UI" panose="020B0604030504040204" pitchFamily="50" charset="-128"/>
                <a:ea typeface="Meiryo UI" panose="020B0604030504040204" pitchFamily="50" charset="-128"/>
              </a:rPr>
              <a:t>企業における女性活躍推進に関する調査　</a:t>
            </a:r>
            <a:r>
              <a:rPr kumimoji="1" lang="ja-JP" altLang="en-US" sz="2000" b="1">
                <a:solidFill>
                  <a:schemeClr val="bg1"/>
                </a:solidFill>
                <a:latin typeface="Meiryo UI" panose="020B0604030504040204" pitchFamily="50" charset="-128"/>
                <a:ea typeface="Meiryo UI" panose="020B0604030504040204" pitchFamily="50" charset="-128"/>
              </a:rPr>
              <a:t>（令和</a:t>
            </a:r>
            <a:r>
              <a:rPr kumimoji="1" lang="en-US" altLang="ja-JP" sz="2000" b="1">
                <a:solidFill>
                  <a:schemeClr val="bg1"/>
                </a:solidFill>
                <a:latin typeface="Meiryo UI" panose="020B0604030504040204" pitchFamily="50" charset="-128"/>
                <a:ea typeface="Meiryo UI" panose="020B0604030504040204" pitchFamily="50" charset="-128"/>
              </a:rPr>
              <a:t>4</a:t>
            </a:r>
            <a:r>
              <a:rPr kumimoji="1" lang="ja-JP" altLang="en-US" sz="2000" b="1">
                <a:solidFill>
                  <a:schemeClr val="bg1"/>
                </a:solidFill>
                <a:latin typeface="Meiryo UI" panose="020B0604030504040204" pitchFamily="50" charset="-128"/>
                <a:ea typeface="Meiryo UI" panose="020B0604030504040204" pitchFamily="50" charset="-128"/>
              </a:rPr>
              <a:t>年度実施）</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80216" y="1051943"/>
            <a:ext cx="7271542" cy="461665"/>
          </a:xfrm>
          <a:prstGeom prst="rect">
            <a:avLst/>
          </a:prstGeom>
          <a:noFill/>
        </p:spPr>
        <p:txBody>
          <a:bodyPr wrap="non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　</a:t>
            </a:r>
            <a:r>
              <a:rPr lang="ja-JP" altLang="en-US" sz="2000" dirty="0">
                <a:solidFill>
                  <a:srgbClr val="0070C0"/>
                </a:solidFill>
                <a:latin typeface="メイリオ" panose="020B0604030504040204" pitchFamily="50" charset="-128"/>
                <a:ea typeface="メイリオ" panose="020B0604030504040204" pitchFamily="50" charset="-128"/>
              </a:rPr>
              <a:t> </a:t>
            </a:r>
            <a:r>
              <a:rPr lang="ja-JP" altLang="en-US" sz="2400" dirty="0">
                <a:solidFill>
                  <a:srgbClr val="0070C0"/>
                </a:solidFill>
                <a:latin typeface="メイリオ" panose="020B0604030504040204" pitchFamily="50" charset="-128"/>
                <a:ea typeface="メイリオ" panose="020B0604030504040204" pitchFamily="50" charset="-128"/>
              </a:rPr>
              <a:t>♦</a:t>
            </a:r>
            <a:r>
              <a:rPr lang="ja-JP" altLang="en-US" sz="2400" dirty="0" smtClean="0">
                <a:solidFill>
                  <a:srgbClr val="0070C0"/>
                </a:solidFill>
                <a:latin typeface="Meiryo UI" panose="020B0604030504040204" pitchFamily="50" charset="-128"/>
                <a:ea typeface="Meiryo UI" panose="020B0604030504040204" pitchFamily="50" charset="-128"/>
              </a:rPr>
              <a:t> </a:t>
            </a:r>
            <a:r>
              <a:rPr lang="ja-JP" altLang="en-US" sz="2400" dirty="0">
                <a:solidFill>
                  <a:srgbClr val="0070C0"/>
                </a:solidFill>
                <a:latin typeface="Meiryo UI" panose="020B0604030504040204" pitchFamily="50" charset="-128"/>
                <a:ea typeface="Meiryo UI" panose="020B0604030504040204" pitchFamily="50" charset="-128"/>
              </a:rPr>
              <a:t>企業における管理職候補は徐々に</a:t>
            </a:r>
            <a:r>
              <a:rPr lang="ja-JP" altLang="en-US" sz="2400" b="1" dirty="0">
                <a:solidFill>
                  <a:srgbClr val="0070C0"/>
                </a:solidFill>
                <a:latin typeface="Meiryo UI" panose="020B0604030504040204" pitchFamily="50" charset="-128"/>
                <a:ea typeface="Meiryo UI" panose="020B0604030504040204" pitchFamily="50" charset="-128"/>
              </a:rPr>
              <a:t>増加</a:t>
            </a:r>
            <a:r>
              <a:rPr lang="ja-JP" altLang="en-US" sz="2400" b="1" dirty="0" smtClean="0">
                <a:solidFill>
                  <a:srgbClr val="0070C0"/>
                </a:solidFill>
                <a:latin typeface="Meiryo UI" panose="020B0604030504040204" pitchFamily="50" charset="-128"/>
                <a:ea typeface="Meiryo UI" panose="020B0604030504040204" pitchFamily="50" charset="-128"/>
              </a:rPr>
              <a:t>傾向</a:t>
            </a:r>
            <a:r>
              <a:rPr lang="ja-JP" altLang="en-US" sz="2400" dirty="0">
                <a:solidFill>
                  <a:srgbClr val="0070C0"/>
                </a:solidFill>
                <a:latin typeface="Meiryo UI" panose="020B0604030504040204" pitchFamily="50" charset="-128"/>
                <a:ea typeface="Meiryo UI" panose="020B0604030504040204" pitchFamily="50" charset="-128"/>
              </a:rPr>
              <a:t>にある。</a:t>
            </a:r>
            <a:endParaRPr lang="en-US" altLang="ja-JP" sz="2400" dirty="0">
              <a:solidFill>
                <a:srgbClr val="0070C0"/>
              </a:solidFill>
              <a:latin typeface="Meiryo UI" panose="020B0604030504040204" pitchFamily="50" charset="-128"/>
              <a:ea typeface="Meiryo UI" panose="020B0604030504040204" pitchFamily="50" charset="-128"/>
            </a:endParaRPr>
          </a:p>
        </p:txBody>
      </p:sp>
      <p:sp>
        <p:nvSpPr>
          <p:cNvPr id="42" name="角丸四角形 41"/>
          <p:cNvSpPr/>
          <p:nvPr/>
        </p:nvSpPr>
        <p:spPr>
          <a:xfrm>
            <a:off x="101023" y="631440"/>
            <a:ext cx="2459668" cy="358409"/>
          </a:xfrm>
          <a:prstGeom prst="roundRect">
            <a:avLst/>
          </a:prstGeom>
          <a:solidFill>
            <a:schemeClr val="accent4">
              <a:lumMod val="40000"/>
              <a:lumOff val="60000"/>
            </a:schemeClr>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メイリオ" panose="020B0604030504040204" pitchFamily="50" charset="-128"/>
                <a:ea typeface="メイリオ" panose="020B0604030504040204" pitchFamily="50" charset="-128"/>
              </a:rPr>
              <a:t>調査</a:t>
            </a:r>
            <a:r>
              <a:rPr kumimoji="1" lang="ja-JP" altLang="en-US" sz="2000" dirty="0" smtClean="0">
                <a:solidFill>
                  <a:schemeClr val="tx1"/>
                </a:solidFill>
                <a:latin typeface="メイリオ" panose="020B0604030504040204" pitchFamily="50" charset="-128"/>
                <a:ea typeface="メイリオ" panose="020B0604030504040204" pitchFamily="50" charset="-128"/>
              </a:rPr>
              <a:t>結果（抜粋）</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410738" y="1379910"/>
            <a:ext cx="8226155" cy="1845892"/>
            <a:chOff x="410738" y="1335666"/>
            <a:chExt cx="8226155" cy="1845892"/>
          </a:xfrm>
        </p:grpSpPr>
        <p:sp>
          <p:nvSpPr>
            <p:cNvPr id="25" name="テキスト ボックス 24"/>
            <p:cNvSpPr txBox="1"/>
            <p:nvPr/>
          </p:nvSpPr>
          <p:spPr>
            <a:xfrm>
              <a:off x="1674256" y="1356769"/>
              <a:ext cx="571500"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質問</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テキスト ボックス 26"/>
            <p:cNvSpPr txBox="1"/>
            <p:nvPr/>
          </p:nvSpPr>
          <p:spPr>
            <a:xfrm>
              <a:off x="3852375" y="1366096"/>
              <a:ext cx="571500"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回答</a:t>
              </a:r>
            </a:p>
          </p:txBody>
        </p:sp>
        <p:sp>
          <p:nvSpPr>
            <p:cNvPr id="28" name="テキスト ボックス 27"/>
            <p:cNvSpPr txBox="1"/>
            <p:nvPr/>
          </p:nvSpPr>
          <p:spPr>
            <a:xfrm>
              <a:off x="5721446" y="1343348"/>
              <a:ext cx="913845" cy="307777"/>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令和元年</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7598020" y="1335666"/>
              <a:ext cx="964645" cy="307777"/>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令和</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年</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410738" y="1638044"/>
              <a:ext cx="8226155" cy="1543514"/>
              <a:chOff x="322249" y="1534806"/>
              <a:chExt cx="8226155" cy="1543514"/>
            </a:xfrm>
          </p:grpSpPr>
          <p:sp>
            <p:nvSpPr>
              <p:cNvPr id="17" name="右矢印 16"/>
              <p:cNvSpPr/>
              <p:nvPr/>
            </p:nvSpPr>
            <p:spPr>
              <a:xfrm rot="21186076">
                <a:off x="6632923" y="1919071"/>
                <a:ext cx="1133341" cy="2977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6320245" y="1534806"/>
                <a:ext cx="1774845" cy="369332"/>
              </a:xfrm>
              <a:prstGeom prst="rect">
                <a:avLst/>
              </a:prstGeom>
              <a:noFill/>
            </p:spPr>
            <p:txBody>
              <a:bodyPr wrap="none" rtlCol="0">
                <a:spAutoFit/>
              </a:bodyPr>
              <a:lstStyle/>
              <a:p>
                <a:r>
                  <a:rPr lang="en-US" altLang="ja-JP" b="1" u="sng" dirty="0">
                    <a:solidFill>
                      <a:srgbClr val="FF0000"/>
                    </a:solidFill>
                    <a:latin typeface="Meiryo UI" panose="020B0604030504040204" pitchFamily="50" charset="-128"/>
                    <a:ea typeface="Meiryo UI" panose="020B0604030504040204" pitchFamily="50" charset="-128"/>
                  </a:rPr>
                  <a:t>10.9</a:t>
                </a:r>
                <a:r>
                  <a:rPr kumimoji="1" lang="ja-JP" altLang="en-US" b="1" u="sng" dirty="0" smtClean="0">
                    <a:solidFill>
                      <a:srgbClr val="FF0000"/>
                    </a:solidFill>
                    <a:latin typeface="Meiryo UI" panose="020B0604030504040204" pitchFamily="50" charset="-128"/>
                    <a:ea typeface="Meiryo UI" panose="020B0604030504040204" pitchFamily="50" charset="-128"/>
                  </a:rPr>
                  <a:t>ポイント</a:t>
                </a:r>
                <a:r>
                  <a:rPr lang="en-US" altLang="ja-JP" b="1" u="sng" dirty="0">
                    <a:solidFill>
                      <a:srgbClr val="FF0000"/>
                    </a:solidFill>
                    <a:latin typeface="Meiryo UI" panose="020B0604030504040204" pitchFamily="50" charset="-128"/>
                    <a:ea typeface="Meiryo UI" panose="020B0604030504040204" pitchFamily="50" charset="-128"/>
                  </a:rPr>
                  <a:t>up</a:t>
                </a:r>
                <a:endParaRPr kumimoji="1" lang="ja-JP" altLang="en-US" b="1" u="sng" dirty="0">
                  <a:solidFill>
                    <a:srgbClr val="FF0000"/>
                  </a:solidFill>
                  <a:latin typeface="Meiryo UI" panose="020B0604030504040204" pitchFamily="50" charset="-128"/>
                  <a:ea typeface="Meiryo UI" panose="020B0604030504040204" pitchFamily="50" charset="-128"/>
                </a:endParaRPr>
              </a:p>
            </p:txBody>
          </p:sp>
          <p:cxnSp>
            <p:nvCxnSpPr>
              <p:cNvPr id="26" name="直線コネクタ 25"/>
              <p:cNvCxnSpPr/>
              <p:nvPr/>
            </p:nvCxnSpPr>
            <p:spPr>
              <a:xfrm>
                <a:off x="361345" y="1574932"/>
                <a:ext cx="81118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28431" y="2308605"/>
                <a:ext cx="81118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04283" y="2441217"/>
                <a:ext cx="3055303" cy="523220"/>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今後、女性の役員・管理職を意図的に増やしていこうとしているか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3202591" y="2543839"/>
                <a:ext cx="2463322"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意図的</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に増やしていきたい」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5720800" y="2615253"/>
                <a:ext cx="775869"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18.8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5" name="直線コネクタ 34"/>
              <p:cNvCxnSpPr/>
              <p:nvPr/>
            </p:nvCxnSpPr>
            <p:spPr>
              <a:xfrm>
                <a:off x="322249" y="3078320"/>
                <a:ext cx="81118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387295" y="1863716"/>
                <a:ext cx="2140332"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女性管理職候補の有無</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3852311" y="1824750"/>
                <a:ext cx="704418" cy="30777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「いる」</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5740988" y="1889243"/>
                <a:ext cx="785178"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37.5</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7763226" y="1886933"/>
                <a:ext cx="785178"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48.4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7725212" y="2593571"/>
                <a:ext cx="775869"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cs typeface="Meiryo UI" panose="020B0604030504040204" pitchFamily="50" charset="-128"/>
                  </a:rPr>
                  <a:t>26.9</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右矢印 43"/>
              <p:cNvSpPr/>
              <p:nvPr/>
            </p:nvSpPr>
            <p:spPr>
              <a:xfrm rot="21186076">
                <a:off x="6616103" y="2697156"/>
                <a:ext cx="1133341" cy="2977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465653" y="2298143"/>
                <a:ext cx="1619354" cy="369332"/>
              </a:xfrm>
              <a:prstGeom prst="rect">
                <a:avLst/>
              </a:prstGeom>
              <a:noFill/>
            </p:spPr>
            <p:txBody>
              <a:bodyPr wrap="none" rtlCol="0">
                <a:spAutoFit/>
              </a:bodyPr>
              <a:lstStyle/>
              <a:p>
                <a:r>
                  <a:rPr kumimoji="1" lang="en-US" altLang="ja-JP" b="1" u="sng" dirty="0" smtClean="0">
                    <a:solidFill>
                      <a:srgbClr val="FF0000"/>
                    </a:solidFill>
                    <a:latin typeface="Meiryo UI" panose="020B0604030504040204" pitchFamily="50" charset="-128"/>
                    <a:ea typeface="Meiryo UI" panose="020B0604030504040204" pitchFamily="50" charset="-128"/>
                  </a:rPr>
                  <a:t>8.1</a:t>
                </a:r>
                <a:r>
                  <a:rPr kumimoji="1" lang="ja-JP" altLang="en-US" b="1" u="sng" dirty="0" smtClean="0">
                    <a:solidFill>
                      <a:srgbClr val="FF0000"/>
                    </a:solidFill>
                    <a:latin typeface="Meiryo UI" panose="020B0604030504040204" pitchFamily="50" charset="-128"/>
                    <a:ea typeface="Meiryo UI" panose="020B0604030504040204" pitchFamily="50" charset="-128"/>
                  </a:rPr>
                  <a:t>ポイント</a:t>
                </a:r>
                <a:r>
                  <a:rPr lang="en-US" altLang="ja-JP" b="1" u="sng" dirty="0">
                    <a:solidFill>
                      <a:srgbClr val="FF0000"/>
                    </a:solidFill>
                    <a:latin typeface="Meiryo UI" panose="020B0604030504040204" pitchFamily="50" charset="-128"/>
                    <a:ea typeface="Meiryo UI" panose="020B0604030504040204" pitchFamily="50" charset="-128"/>
                  </a:rPr>
                  <a:t>up</a:t>
                </a:r>
                <a:endParaRPr kumimoji="1" lang="ja-JP" altLang="en-US" b="1" u="sng" dirty="0">
                  <a:solidFill>
                    <a:srgbClr val="FF0000"/>
                  </a:solidFill>
                  <a:latin typeface="Meiryo UI" panose="020B0604030504040204" pitchFamily="50" charset="-128"/>
                  <a:ea typeface="Meiryo UI" panose="020B0604030504040204" pitchFamily="50" charset="-128"/>
                </a:endParaRPr>
              </a:p>
            </p:txBody>
          </p:sp>
        </p:grpSp>
      </p:grpSp>
      <p:sp>
        <p:nvSpPr>
          <p:cNvPr id="47" name="テキスト ボックス 46"/>
          <p:cNvSpPr txBox="1"/>
          <p:nvPr/>
        </p:nvSpPr>
        <p:spPr>
          <a:xfrm>
            <a:off x="-205705" y="3394483"/>
            <a:ext cx="9438802" cy="461665"/>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　</a:t>
            </a:r>
            <a:r>
              <a:rPr lang="ja-JP" altLang="en-US" sz="2400" dirty="0">
                <a:solidFill>
                  <a:srgbClr val="333333"/>
                </a:solidFill>
                <a:latin typeface="メイリオ" panose="020B0604030504040204" pitchFamily="50" charset="-128"/>
                <a:ea typeface="メイリオ" panose="020B0604030504040204" pitchFamily="50" charset="-128"/>
              </a:rPr>
              <a:t> </a:t>
            </a:r>
            <a:r>
              <a:rPr lang="ja-JP" altLang="en-US" sz="2400" dirty="0" smtClean="0">
                <a:solidFill>
                  <a:srgbClr val="0070C0"/>
                </a:solidFill>
                <a:latin typeface="Meiryo UI" panose="020B0604030504040204" pitchFamily="50" charset="-128"/>
                <a:ea typeface="Meiryo UI" panose="020B0604030504040204" pitchFamily="50" charset="-128"/>
              </a:rPr>
              <a:t>♦ 女性の継続就労に向けた取組を進めていこうと考えて</a:t>
            </a:r>
            <a:r>
              <a:rPr lang="ja-JP" altLang="en-US" sz="2400" dirty="0">
                <a:solidFill>
                  <a:srgbClr val="0070C0"/>
                </a:solidFill>
                <a:latin typeface="Meiryo UI" panose="020B0604030504040204" pitchFamily="50" charset="-128"/>
                <a:ea typeface="Meiryo UI" panose="020B0604030504040204" pitchFamily="50" charset="-128"/>
              </a:rPr>
              <a:t>い</a:t>
            </a:r>
            <a:r>
              <a:rPr lang="ja-JP" altLang="en-US" sz="2400" dirty="0" smtClean="0">
                <a:solidFill>
                  <a:srgbClr val="0070C0"/>
                </a:solidFill>
                <a:latin typeface="Meiryo UI" panose="020B0604030504040204" pitchFamily="50" charset="-128"/>
                <a:ea typeface="Meiryo UI" panose="020B0604030504040204" pitchFamily="50" charset="-128"/>
              </a:rPr>
              <a:t>る企業は</a:t>
            </a:r>
            <a:r>
              <a:rPr lang="ja-JP" altLang="en-US" sz="2400" b="1" dirty="0" smtClean="0">
                <a:solidFill>
                  <a:srgbClr val="0070C0"/>
                </a:solidFill>
                <a:latin typeface="Meiryo UI" panose="020B0604030504040204" pitchFamily="50" charset="-128"/>
                <a:ea typeface="Meiryo UI" panose="020B0604030504040204" pitchFamily="50" charset="-128"/>
              </a:rPr>
              <a:t>多い</a:t>
            </a:r>
            <a:r>
              <a:rPr lang="ja-JP" altLang="en-US" sz="2400" dirty="0" smtClean="0">
                <a:solidFill>
                  <a:srgbClr val="0070C0"/>
                </a:solidFill>
                <a:latin typeface="Meiryo UI" panose="020B0604030504040204" pitchFamily="50" charset="-128"/>
                <a:ea typeface="Meiryo UI" panose="020B0604030504040204" pitchFamily="50" charset="-128"/>
              </a:rPr>
              <a:t>。</a:t>
            </a:r>
            <a:endParaRPr lang="en-US" altLang="ja-JP" sz="2400" dirty="0">
              <a:solidFill>
                <a:srgbClr val="0070C0"/>
              </a:solidFill>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545693" y="3768744"/>
            <a:ext cx="6856602"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女性</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継続就労に向けた取組を進めている、進めたい、進める予定である企業</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7568657" y="3750397"/>
            <a:ext cx="1068236" cy="369332"/>
          </a:xfrm>
          <a:prstGeom prst="rect">
            <a:avLst/>
          </a:prstGeom>
          <a:noFill/>
        </p:spPr>
        <p:txBody>
          <a:bodyPr wrap="square" rtlCol="0">
            <a:spAutoFit/>
          </a:bodyPr>
          <a:lstStyle/>
          <a:p>
            <a:r>
              <a:rPr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87.2</a:t>
            </a:r>
            <a:r>
              <a:rPr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a:xfrm>
            <a:off x="363266" y="4248371"/>
            <a:ext cx="8382528" cy="984885"/>
          </a:xfrm>
          <a:prstGeom prst="rect">
            <a:avLst/>
          </a:prstGeom>
          <a:noFill/>
          <a:ln>
            <a:solidFill>
              <a:schemeClr val="tx1"/>
            </a:solidFill>
            <a:prstDash val="sysDot"/>
          </a:ln>
        </p:spPr>
        <p:txBody>
          <a:bodyPr wrap="square" rtlCol="0">
            <a:spAutoFit/>
          </a:bodyPr>
          <a:lstStyle/>
          <a:p>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女性</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継続就労に取り組む理由</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1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優秀な人材を確保するため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62.4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2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従業員の多様な働き方に対応</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する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45.0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3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女性従業員の仕事意欲の向上を図るため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37.6</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387295" y="5441639"/>
            <a:ext cx="8358499" cy="1015663"/>
          </a:xfrm>
          <a:prstGeom prst="rect">
            <a:avLst/>
          </a:prstGeom>
          <a:noFill/>
          <a:ln>
            <a:solidFill>
              <a:schemeClr val="tx1"/>
            </a:solidFill>
            <a:prstDash val="sysDot"/>
          </a:ln>
        </p:spPr>
        <p:txBody>
          <a:bodyPr wrap="square" rtlCol="0">
            <a:spAutoFit/>
          </a:bodyPr>
          <a:lstStyle/>
          <a:p>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女性</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継続就労の取組が進まない、または取り組まない理由</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特に理由はない</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29.8</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2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女性が結婚・妊娠・出産などを機に退職するため</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22.7</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3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家庭生活への配慮をする必要があるため</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20.6</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雲形吹き出し 2"/>
          <p:cNvSpPr/>
          <p:nvPr/>
        </p:nvSpPr>
        <p:spPr>
          <a:xfrm>
            <a:off x="6842661" y="4754465"/>
            <a:ext cx="1284527" cy="607433"/>
          </a:xfrm>
          <a:prstGeom prst="cloudCallout">
            <a:avLst>
              <a:gd name="adj1" fmla="val -110967"/>
              <a:gd name="adj2" fmla="val 6849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一方で</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83115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5DC9A7D1-2A90-9153-D952-A1266AD52158}"/>
              </a:ext>
            </a:extLst>
          </p:cNvPr>
          <p:cNvSpPr/>
          <p:nvPr/>
        </p:nvSpPr>
        <p:spPr>
          <a:xfrm>
            <a:off x="0" y="4254"/>
            <a:ext cx="9131617" cy="55245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bg1"/>
                </a:solidFill>
                <a:latin typeface="Meiryo UI" panose="020B0604030504040204" pitchFamily="50" charset="-128"/>
                <a:ea typeface="Meiryo UI" panose="020B0604030504040204" pitchFamily="50" charset="-128"/>
              </a:rPr>
              <a:t>企業における女性活躍推進に関する調査　</a:t>
            </a:r>
            <a:r>
              <a:rPr kumimoji="1" lang="ja-JP" altLang="en-US" sz="2000" b="1" dirty="0">
                <a:solidFill>
                  <a:schemeClr val="bg1"/>
                </a:solidFill>
                <a:latin typeface="Meiryo UI" panose="020B0604030504040204" pitchFamily="50" charset="-128"/>
                <a:ea typeface="Meiryo UI" panose="020B0604030504040204" pitchFamily="50" charset="-128"/>
              </a:rPr>
              <a:t>（令和</a:t>
            </a:r>
            <a:r>
              <a:rPr kumimoji="1" lang="en-US" altLang="ja-JP" sz="2000" b="1" dirty="0">
                <a:solidFill>
                  <a:schemeClr val="bg1"/>
                </a:solidFill>
                <a:latin typeface="Meiryo UI" panose="020B0604030504040204" pitchFamily="50" charset="-128"/>
                <a:ea typeface="Meiryo UI" panose="020B0604030504040204" pitchFamily="50" charset="-128"/>
              </a:rPr>
              <a:t>4</a:t>
            </a:r>
            <a:r>
              <a:rPr kumimoji="1" lang="ja-JP" altLang="en-US" sz="2000" b="1" dirty="0">
                <a:solidFill>
                  <a:schemeClr val="bg1"/>
                </a:solidFill>
                <a:latin typeface="Meiryo UI" panose="020B0604030504040204" pitchFamily="50" charset="-128"/>
                <a:ea typeface="Meiryo UI" panose="020B0604030504040204" pitchFamily="50" charset="-128"/>
              </a:rPr>
              <a:t>年度実施</a:t>
            </a:r>
            <a:r>
              <a:rPr kumimoji="1" lang="ja-JP" altLang="en-US" sz="2000" b="1" dirty="0" smtClean="0">
                <a:solidFill>
                  <a:schemeClr val="bg1"/>
                </a:solidFill>
                <a:latin typeface="Meiryo UI" panose="020B0604030504040204" pitchFamily="50" charset="-128"/>
                <a:ea typeface="Meiryo UI" panose="020B0604030504040204" pitchFamily="50" charset="-128"/>
              </a:rPr>
              <a:t>）</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54172" y="667990"/>
            <a:ext cx="9020418" cy="400110"/>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　</a:t>
            </a:r>
            <a:r>
              <a:rPr lang="ja-JP" altLang="en-US" sz="1600" dirty="0">
                <a:solidFill>
                  <a:srgbClr val="333333"/>
                </a:solidFill>
                <a:latin typeface="メイリオ" panose="020B0604030504040204" pitchFamily="50" charset="-128"/>
                <a:ea typeface="メイリオ" panose="020B0604030504040204" pitchFamily="50" charset="-128"/>
              </a:rPr>
              <a:t> </a:t>
            </a:r>
            <a:r>
              <a:rPr lang="ja-JP" altLang="en-US" sz="2000" dirty="0" smtClean="0">
                <a:solidFill>
                  <a:srgbClr val="0070C0"/>
                </a:solidFill>
                <a:latin typeface="Meiryo UI" panose="020B0604030504040204" pitchFamily="50" charset="-128"/>
                <a:ea typeface="Meiryo UI" panose="020B0604030504040204" pitchFamily="50" charset="-128"/>
              </a:rPr>
              <a:t>♦出産・子育てとの両立の支援に向けた取組を進めていこうと考えている企業は</a:t>
            </a:r>
            <a:r>
              <a:rPr lang="ja-JP" altLang="en-US" sz="2000" b="1" dirty="0" smtClean="0">
                <a:solidFill>
                  <a:srgbClr val="0070C0"/>
                </a:solidFill>
                <a:latin typeface="Meiryo UI" panose="020B0604030504040204" pitchFamily="50" charset="-128"/>
                <a:ea typeface="Meiryo UI" panose="020B0604030504040204" pitchFamily="50" charset="-128"/>
              </a:rPr>
              <a:t>多い</a:t>
            </a:r>
            <a:r>
              <a:rPr lang="ja-JP" altLang="en-US" sz="2000" dirty="0" smtClean="0">
                <a:solidFill>
                  <a:srgbClr val="0070C0"/>
                </a:solidFill>
                <a:latin typeface="Meiryo UI" panose="020B0604030504040204" pitchFamily="50" charset="-128"/>
                <a:ea typeface="Meiryo UI" panose="020B0604030504040204" pitchFamily="50" charset="-128"/>
              </a:rPr>
              <a:t>。</a:t>
            </a:r>
            <a:endParaRPr lang="en-US" altLang="ja-JP" sz="2000" dirty="0">
              <a:solidFill>
                <a:srgbClr val="0070C0"/>
              </a:solidFill>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221743" y="1063232"/>
            <a:ext cx="7801896" cy="338554"/>
          </a:xfrm>
          <a:prstGeom prst="rect">
            <a:avLst/>
          </a:prstGeom>
          <a:noFill/>
        </p:spPr>
        <p:txBody>
          <a:bodyPr wrap="squar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出産・子育てとの両立の支援に向けた取組を進めている、進めたい、進める予定である企業</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8101941" y="1083644"/>
            <a:ext cx="1068236" cy="369332"/>
          </a:xfrm>
          <a:prstGeom prst="rect">
            <a:avLst/>
          </a:prstGeom>
          <a:noFill/>
        </p:spPr>
        <p:txBody>
          <a:bodyPr wrap="square" rtlCol="0">
            <a:spAutoFit/>
          </a:bodyPr>
          <a:lstStyle/>
          <a:p>
            <a:r>
              <a:rPr lang="en-US" altLang="ja-JP"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86.0</a:t>
            </a:r>
            <a:r>
              <a:rPr lang="ja-JP" altLang="en-US"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テキスト ボックス 64"/>
          <p:cNvSpPr txBox="1"/>
          <p:nvPr/>
        </p:nvSpPr>
        <p:spPr>
          <a:xfrm>
            <a:off x="236492" y="1526684"/>
            <a:ext cx="8382528" cy="1015663"/>
          </a:xfrm>
          <a:prstGeom prst="rect">
            <a:avLst/>
          </a:prstGeom>
          <a:noFill/>
          <a:ln>
            <a:solidFill>
              <a:schemeClr val="tx1"/>
            </a:solidFill>
            <a:prstDash val="sysDot"/>
          </a:ln>
        </p:spPr>
        <p:txBody>
          <a:bodyPr wrap="square" rtlCol="0">
            <a:spAutoFit/>
          </a:bodyPr>
          <a:lstStyle/>
          <a:p>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出産・子育てとの両立支援に取り組む理由</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1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優秀</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な人材を確保する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57.1</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2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従業員</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の離職を防ぐ</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48.0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3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従業員</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の多様な働き方に対応する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39.0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221743" y="2689764"/>
            <a:ext cx="8358499" cy="1015663"/>
          </a:xfrm>
          <a:prstGeom prst="rect">
            <a:avLst/>
          </a:prstGeom>
          <a:noFill/>
          <a:ln>
            <a:solidFill>
              <a:schemeClr val="tx1"/>
            </a:solidFill>
            <a:prstDash val="sysDot"/>
          </a:ln>
        </p:spPr>
        <p:txBody>
          <a:bodyPr wrap="square" rtlCol="0">
            <a:spAutoFit/>
          </a:bodyPr>
          <a:lstStyle/>
          <a:p>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出産・子育てとの両立を支援するにあたり、企業として負担を感じること</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1</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他の従業員への負担の増加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55.2</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2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担当業務の遅滞・戦力ダウン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45.4</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  3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休業・短時間勤務中の代替要員の確保・円滑な業務引継の困難       </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44.0</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雲形吹き出し 66"/>
          <p:cNvSpPr/>
          <p:nvPr/>
        </p:nvSpPr>
        <p:spPr>
          <a:xfrm>
            <a:off x="7159632" y="2066328"/>
            <a:ext cx="1284527" cy="607433"/>
          </a:xfrm>
          <a:prstGeom prst="cloudCallout">
            <a:avLst>
              <a:gd name="adj1" fmla="val -99485"/>
              <a:gd name="adj2" fmla="val 7335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rPr>
              <a:t>一方で</a:t>
            </a:r>
            <a:endParaRPr kumimoji="1" lang="ja-JP" altLang="en-US" sz="1600" b="1" dirty="0">
              <a:solidFill>
                <a:schemeClr val="tx1"/>
              </a:solidFill>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192920" y="4321000"/>
            <a:ext cx="8745775" cy="2399060"/>
            <a:chOff x="192920" y="4188268"/>
            <a:chExt cx="8745775" cy="2399060"/>
          </a:xfrm>
        </p:grpSpPr>
        <p:sp>
          <p:nvSpPr>
            <p:cNvPr id="5" name="横巻き 4"/>
            <p:cNvSpPr/>
            <p:nvPr/>
          </p:nvSpPr>
          <p:spPr>
            <a:xfrm>
              <a:off x="192920" y="4188268"/>
              <a:ext cx="8745775" cy="2399060"/>
            </a:xfrm>
            <a:prstGeom prst="horizontalScroll">
              <a:avLst/>
            </a:prstGeom>
            <a:solidFill>
              <a:schemeClr val="accent4">
                <a:lumMod val="20000"/>
                <a:lumOff val="80000"/>
              </a:schemeClr>
            </a:solidFill>
            <a:ln w="34925" cmpd="sng">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357045" y="4572190"/>
              <a:ext cx="8382528" cy="1631216"/>
            </a:xfrm>
            <a:prstGeom prst="rect">
              <a:avLst/>
            </a:prstGeom>
            <a:noFill/>
            <a:ln>
              <a:noFill/>
              <a:prstDash val="sysDot"/>
            </a:ln>
          </p:spPr>
          <p:txBody>
            <a:bodyPr wrap="square" rtlCol="0">
              <a:spAutoFit/>
            </a:bodyPr>
            <a:lstStyle/>
            <a:p>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位　女性の活躍推進に積極的に取り組む企業への助成　　 　    </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40.6</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位　行政が率先して、女性の活躍推進に取り組む　　　　　　　    </a:t>
              </a:r>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22.9</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位　ワーク・ライフ・バランスについての啓発　                        </a:t>
              </a:r>
              <a:r>
                <a:rPr kumimoji="1"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19.2</a:t>
              </a: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8" name="テキスト ボックス 67"/>
          <p:cNvSpPr txBox="1"/>
          <p:nvPr/>
        </p:nvSpPr>
        <p:spPr>
          <a:xfrm>
            <a:off x="-40238" y="3886127"/>
            <a:ext cx="7128875" cy="830997"/>
          </a:xfrm>
          <a:prstGeom prst="rect">
            <a:avLst/>
          </a:prstGeom>
          <a:noFill/>
        </p:spPr>
        <p:txBody>
          <a:bodyPr wrap="none" rtlCol="0">
            <a:spAutoFit/>
          </a:bodyPr>
          <a:lstStyle/>
          <a:p>
            <a:r>
              <a:rPr lang="ja-JP" altLang="en-US" dirty="0">
                <a:latin typeface="Meiryo UI" panose="020B0604030504040204" pitchFamily="50" charset="-128"/>
                <a:ea typeface="Meiryo UI" panose="020B0604030504040204" pitchFamily="50" charset="-128"/>
              </a:rPr>
              <a:t>　</a:t>
            </a:r>
            <a:r>
              <a:rPr lang="ja-JP" altLang="en-US" dirty="0">
                <a:solidFill>
                  <a:srgbClr val="333333"/>
                </a:solidFill>
                <a:latin typeface="メイリオ" panose="020B0604030504040204" pitchFamily="50" charset="-128"/>
                <a:ea typeface="メイリオ" panose="020B0604030504040204" pitchFamily="50" charset="-128"/>
              </a:rPr>
              <a:t> </a:t>
            </a:r>
            <a:r>
              <a:rPr lang="ja-JP" altLang="en-US" sz="2000" dirty="0" smtClean="0">
                <a:solidFill>
                  <a:srgbClr val="0070C0"/>
                </a:solidFill>
                <a:latin typeface="Meiryo UI" panose="020B0604030504040204" pitchFamily="50" charset="-128"/>
                <a:ea typeface="Meiryo UI" panose="020B0604030504040204" pitchFamily="50" charset="-128"/>
              </a:rPr>
              <a:t>♦企業における女性の活躍推進に関して、行政に期待する取組</a:t>
            </a:r>
            <a:r>
              <a:rPr lang="ja-JP" altLang="en-US" sz="2400" dirty="0" smtClean="0">
                <a:solidFill>
                  <a:srgbClr val="0070C0"/>
                </a:solidFill>
                <a:latin typeface="Meiryo UI" panose="020B0604030504040204" pitchFamily="50" charset="-128"/>
                <a:ea typeface="Meiryo UI" panose="020B0604030504040204" pitchFamily="50" charset="-128"/>
              </a:rPr>
              <a:t>　</a:t>
            </a:r>
            <a:endParaRPr lang="en-US" altLang="ja-JP" sz="2400" dirty="0" smtClean="0">
              <a:solidFill>
                <a:srgbClr val="0070C0"/>
              </a:solidFill>
              <a:latin typeface="Meiryo UI" panose="020B0604030504040204" pitchFamily="50" charset="-128"/>
              <a:ea typeface="Meiryo UI" panose="020B0604030504040204" pitchFamily="50" charset="-128"/>
            </a:endParaRPr>
          </a:p>
          <a:p>
            <a:r>
              <a:rPr lang="en-US" altLang="ja-JP" sz="2400" dirty="0">
                <a:solidFill>
                  <a:srgbClr val="0070C0"/>
                </a:solidFill>
                <a:latin typeface="Meiryo UI" panose="020B0604030504040204" pitchFamily="50" charset="-128"/>
                <a:ea typeface="Meiryo UI" panose="020B0604030504040204" pitchFamily="50" charset="-128"/>
              </a:rPr>
              <a:t> </a:t>
            </a:r>
            <a:r>
              <a:rPr lang="en-US" altLang="ja-JP" sz="2400" dirty="0" smtClean="0">
                <a:solidFill>
                  <a:srgbClr val="0070C0"/>
                </a:solidFill>
                <a:latin typeface="Meiryo UI" panose="020B0604030504040204" pitchFamily="50" charset="-128"/>
                <a:ea typeface="Meiryo UI" panose="020B0604030504040204" pitchFamily="50" charset="-128"/>
              </a:rPr>
              <a:t>    </a:t>
            </a:r>
            <a:r>
              <a:rPr lang="en-US" altLang="ja-JP" sz="2400" b="1" dirty="0" smtClean="0">
                <a:solidFill>
                  <a:srgbClr val="0070C0"/>
                </a:solidFill>
                <a:latin typeface="Meiryo UI" panose="020B0604030504040204" pitchFamily="50" charset="-128"/>
                <a:ea typeface="Meiryo UI" panose="020B0604030504040204" pitchFamily="50" charset="-128"/>
              </a:rPr>
              <a:t>Best</a:t>
            </a:r>
            <a:r>
              <a:rPr lang="ja-JP" altLang="en-US" sz="2400" b="1" dirty="0" smtClean="0">
                <a:solidFill>
                  <a:srgbClr val="0070C0"/>
                </a:solidFill>
                <a:latin typeface="Meiryo UI" panose="020B0604030504040204" pitchFamily="50" charset="-128"/>
                <a:ea typeface="Meiryo UI" panose="020B0604030504040204" pitchFamily="50" charset="-128"/>
              </a:rPr>
              <a:t>３</a:t>
            </a:r>
            <a:endParaRPr lang="en-US" altLang="ja-JP" sz="2400" b="1"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8196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DC9A7D1-2A90-9153-D952-A1266AD52158}"/>
              </a:ext>
            </a:extLst>
          </p:cNvPr>
          <p:cNvSpPr/>
          <p:nvPr/>
        </p:nvSpPr>
        <p:spPr>
          <a:xfrm>
            <a:off x="0" y="-2832"/>
            <a:ext cx="9131617" cy="55245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bg1"/>
                </a:solidFill>
                <a:latin typeface="Meiryo UI" panose="020B0604030504040204" pitchFamily="50" charset="-128"/>
                <a:ea typeface="Meiryo UI" panose="020B0604030504040204" pitchFamily="50" charset="-128"/>
              </a:rPr>
              <a:t>「大阪市女性活躍リーディングカンパニー」認証　</a:t>
            </a:r>
            <a:r>
              <a:rPr kumimoji="1" lang="ja-JP" altLang="en-US" b="1" dirty="0" smtClean="0">
                <a:solidFill>
                  <a:schemeClr val="bg1"/>
                </a:solidFill>
                <a:latin typeface="Meiryo UI" panose="020B0604030504040204" pitchFamily="50" charset="-128"/>
                <a:ea typeface="Meiryo UI" panose="020B0604030504040204" pitchFamily="50" charset="-128"/>
              </a:rPr>
              <a:t>（令和</a:t>
            </a:r>
            <a:r>
              <a:rPr kumimoji="1" lang="en-US" altLang="ja-JP" b="1" dirty="0" smtClean="0">
                <a:solidFill>
                  <a:schemeClr val="bg1"/>
                </a:solidFill>
                <a:latin typeface="Meiryo UI" panose="020B0604030504040204" pitchFamily="50" charset="-128"/>
                <a:ea typeface="Meiryo UI" panose="020B0604030504040204" pitchFamily="50" charset="-128"/>
              </a:rPr>
              <a:t>4</a:t>
            </a:r>
            <a:r>
              <a:rPr kumimoji="1" lang="ja-JP" altLang="en-US" b="1" dirty="0" smtClean="0">
                <a:solidFill>
                  <a:schemeClr val="bg1"/>
                </a:solidFill>
                <a:latin typeface="Meiryo UI" panose="020B0604030504040204" pitchFamily="50" charset="-128"/>
                <a:ea typeface="Meiryo UI" panose="020B0604030504040204" pitchFamily="50" charset="-128"/>
              </a:rPr>
              <a:t>年度実績）</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61283" y="900179"/>
            <a:ext cx="8421433" cy="1446550"/>
          </a:xfrm>
          <a:prstGeom prst="rect">
            <a:avLst/>
          </a:prstGeom>
          <a:solidFill>
            <a:schemeClr val="accent4">
              <a:lumMod val="40000"/>
              <a:lumOff val="60000"/>
            </a:schemeClr>
          </a:solidFill>
          <a:ln w="38100">
            <a:solidFill>
              <a:schemeClr val="accent4">
                <a:lumMod val="75000"/>
              </a:schemeClr>
            </a:solidFill>
          </a:ln>
          <a:effectLst>
            <a:outerShdw blurRad="50800" dist="38100" dir="5400000" algn="t" rotWithShape="0">
              <a:prstClr val="black">
                <a:alpha val="40000"/>
              </a:prstClr>
            </a:outerShdw>
          </a:effectLst>
          <a:scene3d>
            <a:camera prst="perspectiveAbove"/>
            <a:lightRig rig="threePt" dir="t"/>
          </a:scene3d>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リーディングカンパニー認証  </a:t>
            </a:r>
            <a:r>
              <a:rPr kumimoji="1" lang="en-US" altLang="ja-JP" sz="2000" b="1" dirty="0">
                <a:latin typeface="Meiryo UI" panose="020B0604030504040204" pitchFamily="50" charset="-128"/>
                <a:ea typeface="Meiryo UI" panose="020B0604030504040204" pitchFamily="50" charset="-128"/>
              </a:rPr>
              <a:t>112</a:t>
            </a:r>
            <a:r>
              <a:rPr kumimoji="1" lang="ja-JP" altLang="en-US" sz="2000" b="1" dirty="0" smtClean="0">
                <a:latin typeface="Meiryo UI" panose="020B0604030504040204" pitchFamily="50" charset="-128"/>
                <a:ea typeface="Meiryo UI" panose="020B0604030504040204" pitchFamily="50" charset="-128"/>
              </a:rPr>
              <a:t>件</a:t>
            </a:r>
            <a:r>
              <a:rPr kumimoji="1" lang="ja-JP" altLang="en-US" sz="2000" b="1" dirty="0">
                <a:latin typeface="Meiryo UI" panose="020B0604030504040204" pitchFamily="50" charset="-128"/>
                <a:ea typeface="Meiryo UI" panose="020B0604030504040204" pitchFamily="50" charset="-128"/>
              </a:rPr>
              <a:t>　 </a:t>
            </a:r>
            <a:r>
              <a:rPr kumimoji="1" lang="ja-JP" altLang="en-US" sz="2000" b="1" dirty="0" smtClean="0">
                <a:latin typeface="Meiryo UI" panose="020B0604030504040204" pitchFamily="50" charset="-128"/>
                <a:ea typeface="Meiryo UI" panose="020B0604030504040204" pitchFamily="50" charset="-128"/>
              </a:rPr>
              <a:t>累計</a:t>
            </a:r>
            <a:r>
              <a:rPr kumimoji="1" lang="en-US" altLang="ja-JP" sz="2000" b="1" dirty="0">
                <a:latin typeface="Meiryo UI" panose="020B0604030504040204" pitchFamily="50" charset="-128"/>
                <a:ea typeface="Meiryo UI" panose="020B0604030504040204" pitchFamily="50" charset="-128"/>
              </a:rPr>
              <a:t>794</a:t>
            </a:r>
            <a:r>
              <a:rPr kumimoji="1" lang="ja-JP" altLang="en-US" sz="2000" b="1" dirty="0" smtClean="0">
                <a:latin typeface="Meiryo UI" panose="020B0604030504040204" pitchFamily="50" charset="-128"/>
                <a:ea typeface="Meiryo UI" panose="020B0604030504040204" pitchFamily="50" charset="-128"/>
              </a:rPr>
              <a:t>件</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チャレンジ企業認証　　　   　  </a:t>
            </a:r>
            <a:r>
              <a:rPr kumimoji="1" lang="ja-JP" altLang="en-US" sz="2000" b="1" dirty="0" smtClean="0">
                <a:latin typeface="Meiryo UI" panose="020B0604030504040204" pitchFamily="50" charset="-128"/>
                <a:ea typeface="Meiryo UI" panose="020B0604030504040204" pitchFamily="50" charset="-128"/>
              </a:rPr>
              <a:t>　</a:t>
            </a:r>
            <a:r>
              <a:rPr kumimoji="1" lang="en-US" altLang="ja-JP" sz="2000" b="1" dirty="0" smtClean="0">
                <a:latin typeface="Meiryo UI" panose="020B0604030504040204" pitchFamily="50" charset="-128"/>
                <a:ea typeface="Meiryo UI" panose="020B0604030504040204" pitchFamily="50" charset="-128"/>
              </a:rPr>
              <a:t>1</a:t>
            </a:r>
            <a:r>
              <a:rPr kumimoji="1" lang="ja-JP" altLang="en-US" sz="2000" b="1" dirty="0" smtClean="0">
                <a:latin typeface="Meiryo UI" panose="020B0604030504040204" pitchFamily="50" charset="-128"/>
                <a:ea typeface="Meiryo UI" panose="020B0604030504040204" pitchFamily="50" charset="-128"/>
              </a:rPr>
              <a:t>件   </a:t>
            </a:r>
            <a:r>
              <a:rPr kumimoji="1" lang="ja-JP" altLang="en-US" sz="2000" b="1" dirty="0">
                <a:latin typeface="Meiryo UI" panose="020B0604030504040204" pitchFamily="50" charset="-128"/>
                <a:ea typeface="Meiryo UI" panose="020B0604030504040204" pitchFamily="50" charset="-128"/>
              </a:rPr>
              <a:t>累計</a:t>
            </a:r>
            <a:r>
              <a:rPr kumimoji="1" lang="en-US" altLang="ja-JP" sz="2000" b="1" dirty="0" smtClean="0">
                <a:latin typeface="Meiryo UI" panose="020B0604030504040204" pitchFamily="50" charset="-128"/>
                <a:ea typeface="Meiryo UI" panose="020B0604030504040204" pitchFamily="50" charset="-128"/>
              </a:rPr>
              <a:t>135</a:t>
            </a:r>
            <a:r>
              <a:rPr kumimoji="1" lang="ja-JP" altLang="en-US" sz="2000" b="1" dirty="0" smtClean="0">
                <a:latin typeface="Meiryo UI" panose="020B0604030504040204" pitchFamily="50" charset="-128"/>
                <a:ea typeface="Meiryo UI" panose="020B0604030504040204" pitchFamily="50" charset="-128"/>
              </a:rPr>
              <a:t>件</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a:t>
            </a:r>
            <a:r>
              <a:rPr kumimoji="1" lang="ja-JP" altLang="en-US" dirty="0">
                <a:latin typeface="Meiryo UI" panose="020B0604030504040204" pitchFamily="50" charset="-128"/>
                <a:ea typeface="Meiryo UI" panose="020B0604030504040204" pitchFamily="50" charset="-128"/>
              </a:rPr>
              <a:t>（</a:t>
            </a:r>
            <a:r>
              <a:rPr kumimoji="1" lang="en-US" altLang="ja-JP" dirty="0" smtClean="0">
                <a:latin typeface="Meiryo UI" panose="020B0604030504040204" pitchFamily="50" charset="-128"/>
                <a:ea typeface="Meiryo UI" panose="020B0604030504040204" pitchFamily="50" charset="-128"/>
              </a:rPr>
              <a:t>2023</a:t>
            </a:r>
            <a:r>
              <a:rPr kumimoji="1" lang="ja-JP" altLang="en-US" dirty="0" smtClean="0">
                <a:latin typeface="Meiryo UI" panose="020B0604030504040204" pitchFamily="50" charset="-128"/>
                <a:ea typeface="Meiryo UI" panose="020B0604030504040204" pitchFamily="50" charset="-128"/>
              </a:rPr>
              <a:t>年</a:t>
            </a:r>
            <a:r>
              <a:rPr kumimoji="1" lang="en-US" altLang="ja-JP" dirty="0" smtClean="0">
                <a:latin typeface="Meiryo UI" panose="020B0604030504040204" pitchFamily="50" charset="-128"/>
                <a:ea typeface="Meiryo UI" panose="020B0604030504040204" pitchFamily="50" charset="-128"/>
              </a:rPr>
              <a:t>3</a:t>
            </a:r>
            <a:r>
              <a:rPr kumimoji="1" lang="ja-JP" altLang="en-US" dirty="0" smtClean="0">
                <a:latin typeface="Meiryo UI" panose="020B0604030504040204" pitchFamily="50" charset="-128"/>
                <a:ea typeface="Meiryo UI" panose="020B0604030504040204" pitchFamily="50" charset="-128"/>
              </a:rPr>
              <a:t>月末</a:t>
            </a:r>
            <a:r>
              <a:rPr kumimoji="1" lang="ja-JP" altLang="en-US" dirty="0">
                <a:latin typeface="Meiryo UI" panose="020B0604030504040204" pitchFamily="50" charset="-128"/>
                <a:ea typeface="Meiryo UI" panose="020B0604030504040204" pitchFamily="50" charset="-128"/>
              </a:rPr>
              <a:t>）　　　　　     　　　　　　　　　　　　　</a:t>
            </a:r>
            <a:r>
              <a:rPr kumimoji="1" lang="ja-JP" altLang="en-US" sz="2000" dirty="0">
                <a:latin typeface="Meiryo UI" panose="020B0604030504040204" pitchFamily="50" charset="-128"/>
                <a:ea typeface="Meiryo UI" panose="020B0604030504040204" pitchFamily="50" charset="-128"/>
              </a:rPr>
              <a:t>　　　　　　　　　　　　　　　　</a:t>
            </a:r>
            <a:endParaRPr kumimoji="1" lang="en-US" altLang="ja-JP" sz="2000" dirty="0">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CE13146A-CFBC-AB99-F9D2-C1D529DAB024}"/>
              </a:ext>
            </a:extLst>
          </p:cNvPr>
          <p:cNvSpPr/>
          <p:nvPr/>
        </p:nvSpPr>
        <p:spPr>
          <a:xfrm>
            <a:off x="3594451" y="720234"/>
            <a:ext cx="2082166" cy="468593"/>
          </a:xfrm>
          <a:prstGeom prst="rect">
            <a:avLst/>
          </a:prstGeom>
          <a:solidFill>
            <a:srgbClr val="FFC000"/>
          </a:solid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Meiryo UI" panose="020B0604030504040204" pitchFamily="50" charset="-128"/>
                <a:ea typeface="Meiryo UI" panose="020B0604030504040204" pitchFamily="50" charset="-128"/>
              </a:rPr>
              <a:t>認証件数</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grpSp>
        <p:nvGrpSpPr>
          <p:cNvPr id="7" name="グループ化 6"/>
          <p:cNvGrpSpPr/>
          <p:nvPr/>
        </p:nvGrpSpPr>
        <p:grpSpPr>
          <a:xfrm>
            <a:off x="5499798" y="2451504"/>
            <a:ext cx="3033376" cy="4269972"/>
            <a:chOff x="433858" y="2480079"/>
            <a:chExt cx="3033376" cy="4269972"/>
          </a:xfrm>
        </p:grpSpPr>
        <p:grpSp>
          <p:nvGrpSpPr>
            <p:cNvPr id="24" name="グループ化 23">
              <a:extLst>
                <a:ext uri="{FF2B5EF4-FFF2-40B4-BE49-F238E27FC236}">
                  <a16:creationId xmlns:a16="http://schemas.microsoft.com/office/drawing/2014/main" id="{8D8583BF-61D9-22C9-CA96-21E733C6B525}"/>
                </a:ext>
              </a:extLst>
            </p:cNvPr>
            <p:cNvGrpSpPr/>
            <p:nvPr/>
          </p:nvGrpSpPr>
          <p:grpSpPr>
            <a:xfrm>
              <a:off x="1290550" y="2547770"/>
              <a:ext cx="1790920" cy="972974"/>
              <a:chOff x="826190" y="3222711"/>
              <a:chExt cx="1790920" cy="972974"/>
            </a:xfrm>
          </p:grpSpPr>
          <p:sp>
            <p:nvSpPr>
              <p:cNvPr id="5" name="四角形: 角を丸くする 4">
                <a:extLst>
                  <a:ext uri="{FF2B5EF4-FFF2-40B4-BE49-F238E27FC236}">
                    <a16:creationId xmlns:a16="http://schemas.microsoft.com/office/drawing/2014/main" id="{93E88847-CFF7-FD77-763A-8F7A6E336957}"/>
                  </a:ext>
                </a:extLst>
              </p:cNvPr>
              <p:cNvSpPr/>
              <p:nvPr/>
            </p:nvSpPr>
            <p:spPr>
              <a:xfrm>
                <a:off x="869600" y="3222711"/>
                <a:ext cx="1747510" cy="914400"/>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826190" y="3281284"/>
                <a:ext cx="1693261" cy="9144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チャレンジ</a:t>
                </a:r>
                <a:endParaRPr kumimoji="1" lang="en-US" altLang="ja-JP" sz="2000" b="1" dirty="0">
                  <a:solidFill>
                    <a:schemeClr val="tx1"/>
                  </a:solidFill>
                </a:endParaRPr>
              </a:p>
              <a:p>
                <a:pPr algn="ctr"/>
                <a:r>
                  <a:rPr kumimoji="1" lang="en-US" altLang="ja-JP" sz="2000" b="1" dirty="0" smtClean="0">
                    <a:solidFill>
                      <a:schemeClr val="tx1"/>
                    </a:solidFill>
                  </a:rPr>
                  <a:t>135</a:t>
                </a:r>
                <a:r>
                  <a:rPr kumimoji="1" lang="ja-JP" altLang="en-US" sz="2000" b="1" dirty="0" smtClean="0">
                    <a:solidFill>
                      <a:schemeClr val="tx1"/>
                    </a:solidFill>
                  </a:rPr>
                  <a:t>件</a:t>
                </a:r>
                <a:endParaRPr kumimoji="1" lang="ja-JP" altLang="en-US" sz="2000" b="1" dirty="0">
                  <a:solidFill>
                    <a:schemeClr val="tx1"/>
                  </a:solidFill>
                </a:endParaRPr>
              </a:p>
            </p:txBody>
          </p:sp>
        </p:grpSp>
        <p:grpSp>
          <p:nvGrpSpPr>
            <p:cNvPr id="23" name="グループ化 22">
              <a:extLst>
                <a:ext uri="{FF2B5EF4-FFF2-40B4-BE49-F238E27FC236}">
                  <a16:creationId xmlns:a16="http://schemas.microsoft.com/office/drawing/2014/main" id="{3CD850FD-BABC-AA1B-DCCB-4C4C2CE8FE7D}"/>
                </a:ext>
              </a:extLst>
            </p:cNvPr>
            <p:cNvGrpSpPr/>
            <p:nvPr/>
          </p:nvGrpSpPr>
          <p:grpSpPr>
            <a:xfrm>
              <a:off x="1286067" y="3527582"/>
              <a:ext cx="1819643" cy="1084745"/>
              <a:chOff x="2849099" y="3102216"/>
              <a:chExt cx="1819643" cy="1084745"/>
            </a:xfrm>
          </p:grpSpPr>
          <p:sp>
            <p:nvSpPr>
              <p:cNvPr id="33" name="四角形: 角を丸くする 32">
                <a:extLst>
                  <a:ext uri="{FF2B5EF4-FFF2-40B4-BE49-F238E27FC236}">
                    <a16:creationId xmlns:a16="http://schemas.microsoft.com/office/drawing/2014/main" id="{D9807929-8F35-7157-E348-0441FE87B63D}"/>
                  </a:ext>
                </a:extLst>
              </p:cNvPr>
              <p:cNvSpPr/>
              <p:nvPr/>
            </p:nvSpPr>
            <p:spPr>
              <a:xfrm>
                <a:off x="2921232" y="3225752"/>
                <a:ext cx="1747510" cy="914400"/>
              </a:xfrm>
              <a:prstGeom prst="roundRect">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p:nvPr/>
            </p:nvSpPr>
            <p:spPr>
              <a:xfrm>
                <a:off x="2849099" y="3272562"/>
                <a:ext cx="1712283" cy="91439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一つ星</a:t>
                </a:r>
                <a:endParaRPr kumimoji="1" lang="en-US" altLang="ja-JP" sz="2000" b="1" dirty="0">
                  <a:solidFill>
                    <a:schemeClr val="tx1"/>
                  </a:solidFill>
                </a:endParaRPr>
              </a:p>
              <a:p>
                <a:pPr algn="ctr"/>
                <a:r>
                  <a:rPr kumimoji="1" lang="en-US" altLang="ja-JP" sz="2000" b="1" dirty="0">
                    <a:solidFill>
                      <a:schemeClr val="tx1"/>
                    </a:solidFill>
                  </a:rPr>
                  <a:t> </a:t>
                </a:r>
                <a:r>
                  <a:rPr kumimoji="1" lang="en-US" altLang="ja-JP" sz="2000" b="1" dirty="0" smtClean="0">
                    <a:solidFill>
                      <a:schemeClr val="tx1"/>
                    </a:solidFill>
                  </a:rPr>
                  <a:t> 215</a:t>
                </a:r>
                <a:r>
                  <a:rPr kumimoji="1" lang="ja-JP" altLang="en-US" sz="2000" b="1" dirty="0" smtClean="0">
                    <a:solidFill>
                      <a:schemeClr val="tx1"/>
                    </a:solidFill>
                  </a:rPr>
                  <a:t>件</a:t>
                </a:r>
                <a:endParaRPr kumimoji="1" lang="ja-JP" altLang="en-US" sz="2000" b="1" dirty="0">
                  <a:solidFill>
                    <a:schemeClr val="tx1"/>
                  </a:solidFill>
                </a:endParaRPr>
              </a:p>
            </p:txBody>
          </p:sp>
          <p:sp>
            <p:nvSpPr>
              <p:cNvPr id="20" name="星 5 19"/>
              <p:cNvSpPr/>
              <p:nvPr/>
            </p:nvSpPr>
            <p:spPr>
              <a:xfrm>
                <a:off x="3552581" y="3102216"/>
                <a:ext cx="342766" cy="324531"/>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a:extLst>
                <a:ext uri="{FF2B5EF4-FFF2-40B4-BE49-F238E27FC236}">
                  <a16:creationId xmlns:a16="http://schemas.microsoft.com/office/drawing/2014/main" id="{789D27C2-4752-B01F-426F-284ECA796F9D}"/>
                </a:ext>
              </a:extLst>
            </p:cNvPr>
            <p:cNvGrpSpPr/>
            <p:nvPr/>
          </p:nvGrpSpPr>
          <p:grpSpPr>
            <a:xfrm>
              <a:off x="1275411" y="4571763"/>
              <a:ext cx="1836210" cy="1079119"/>
              <a:chOff x="4926076" y="3105164"/>
              <a:chExt cx="1836210" cy="1079119"/>
            </a:xfrm>
          </p:grpSpPr>
          <p:sp>
            <p:nvSpPr>
              <p:cNvPr id="34" name="四角形: 角を丸くする 33">
                <a:extLst>
                  <a:ext uri="{FF2B5EF4-FFF2-40B4-BE49-F238E27FC236}">
                    <a16:creationId xmlns:a16="http://schemas.microsoft.com/office/drawing/2014/main" id="{FF3E61C0-F0C9-EFCF-0223-2736723A64EC}"/>
                  </a:ext>
                </a:extLst>
              </p:cNvPr>
              <p:cNvSpPr/>
              <p:nvPr/>
            </p:nvSpPr>
            <p:spPr>
              <a:xfrm>
                <a:off x="5014776" y="3232871"/>
                <a:ext cx="1747510" cy="914400"/>
              </a:xfrm>
              <a:prstGeom prst="round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4926076" y="3267651"/>
                <a:ext cx="1747510" cy="9166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二つ星</a:t>
                </a:r>
                <a:endParaRPr kumimoji="1" lang="en-US" altLang="ja-JP" sz="2000" b="1" dirty="0">
                  <a:solidFill>
                    <a:schemeClr val="tx1"/>
                  </a:solidFill>
                </a:endParaRPr>
              </a:p>
              <a:p>
                <a:pPr algn="ctr"/>
                <a:r>
                  <a:rPr kumimoji="1" lang="en-US" altLang="ja-JP" sz="2000" b="1" dirty="0">
                    <a:solidFill>
                      <a:schemeClr val="tx1"/>
                    </a:solidFill>
                  </a:rPr>
                  <a:t> 497</a:t>
                </a:r>
                <a:r>
                  <a:rPr kumimoji="1" lang="ja-JP" altLang="en-US" sz="2000" b="1" dirty="0" smtClean="0">
                    <a:solidFill>
                      <a:schemeClr val="tx1"/>
                    </a:solidFill>
                  </a:rPr>
                  <a:t>件</a:t>
                </a:r>
                <a:endParaRPr kumimoji="1" lang="ja-JP" altLang="en-US" sz="2000" b="1" dirty="0">
                  <a:solidFill>
                    <a:schemeClr val="tx1"/>
                  </a:solidFill>
                </a:endParaRPr>
              </a:p>
            </p:txBody>
          </p:sp>
          <p:sp>
            <p:nvSpPr>
              <p:cNvPr id="26" name="星 5 19">
                <a:extLst>
                  <a:ext uri="{FF2B5EF4-FFF2-40B4-BE49-F238E27FC236}">
                    <a16:creationId xmlns:a16="http://schemas.microsoft.com/office/drawing/2014/main" id="{DE7DC8EB-4D5F-FF51-5174-F6296E42F888}"/>
                  </a:ext>
                </a:extLst>
              </p:cNvPr>
              <p:cNvSpPr/>
              <p:nvPr/>
            </p:nvSpPr>
            <p:spPr>
              <a:xfrm>
                <a:off x="5405066" y="3115324"/>
                <a:ext cx="342766" cy="312297"/>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星 5 19">
                <a:extLst>
                  <a:ext uri="{FF2B5EF4-FFF2-40B4-BE49-F238E27FC236}">
                    <a16:creationId xmlns:a16="http://schemas.microsoft.com/office/drawing/2014/main" id="{97F14E5C-C660-473D-5877-FFA1F2260DCB}"/>
                  </a:ext>
                </a:extLst>
              </p:cNvPr>
              <p:cNvSpPr/>
              <p:nvPr/>
            </p:nvSpPr>
            <p:spPr>
              <a:xfrm>
                <a:off x="5780986" y="3105164"/>
                <a:ext cx="342766" cy="322457"/>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a:extLst>
                <a:ext uri="{FF2B5EF4-FFF2-40B4-BE49-F238E27FC236}">
                  <a16:creationId xmlns:a16="http://schemas.microsoft.com/office/drawing/2014/main" id="{688AC4C8-5B60-49D9-A2B1-2D9E8A7A9925}"/>
                </a:ext>
              </a:extLst>
            </p:cNvPr>
            <p:cNvGrpSpPr/>
            <p:nvPr/>
          </p:nvGrpSpPr>
          <p:grpSpPr>
            <a:xfrm>
              <a:off x="1293974" y="5594590"/>
              <a:ext cx="1788557" cy="1080361"/>
              <a:chOff x="7047946" y="3115324"/>
              <a:chExt cx="1788557" cy="1080361"/>
            </a:xfrm>
          </p:grpSpPr>
          <p:sp>
            <p:nvSpPr>
              <p:cNvPr id="35" name="四角形: 角を丸くする 34">
                <a:extLst>
                  <a:ext uri="{FF2B5EF4-FFF2-40B4-BE49-F238E27FC236}">
                    <a16:creationId xmlns:a16="http://schemas.microsoft.com/office/drawing/2014/main" id="{0406952C-0D8C-9E52-A360-3E79D3B8D962}"/>
                  </a:ext>
                </a:extLst>
              </p:cNvPr>
              <p:cNvSpPr/>
              <p:nvPr/>
            </p:nvSpPr>
            <p:spPr>
              <a:xfrm>
                <a:off x="7088993" y="3245675"/>
                <a:ext cx="1747510" cy="914400"/>
              </a:xfrm>
              <a:prstGeom prst="round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7047946" y="3283156"/>
                <a:ext cx="1721141" cy="91252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chemeClr val="tx1"/>
                    </a:solidFill>
                  </a:rPr>
                  <a:t>三つ星</a:t>
                </a:r>
                <a:endParaRPr kumimoji="1" lang="en-US" altLang="ja-JP" sz="2000" b="1" dirty="0">
                  <a:solidFill>
                    <a:schemeClr val="tx1"/>
                  </a:solidFill>
                </a:endParaRPr>
              </a:p>
              <a:p>
                <a:pPr algn="ctr"/>
                <a:r>
                  <a:rPr kumimoji="1" lang="en-US" altLang="ja-JP" sz="2000" b="1" dirty="0">
                    <a:solidFill>
                      <a:schemeClr val="tx1"/>
                    </a:solidFill>
                  </a:rPr>
                  <a:t> </a:t>
                </a:r>
                <a:r>
                  <a:rPr kumimoji="1" lang="en-US" altLang="ja-JP" sz="2000" b="1" dirty="0" smtClean="0">
                    <a:solidFill>
                      <a:schemeClr val="tx1"/>
                    </a:solidFill>
                  </a:rPr>
                  <a:t>  82 </a:t>
                </a:r>
                <a:r>
                  <a:rPr kumimoji="1" lang="ja-JP" altLang="en-US" sz="2000" b="1" dirty="0" smtClean="0">
                    <a:solidFill>
                      <a:schemeClr val="tx1"/>
                    </a:solidFill>
                  </a:rPr>
                  <a:t>件</a:t>
                </a:r>
                <a:endParaRPr kumimoji="1" lang="ja-JP" altLang="en-US" sz="2000" b="1" dirty="0">
                  <a:solidFill>
                    <a:schemeClr val="tx1"/>
                  </a:solidFill>
                </a:endParaRPr>
              </a:p>
            </p:txBody>
          </p:sp>
          <p:sp>
            <p:nvSpPr>
              <p:cNvPr id="29" name="星 5 19">
                <a:extLst>
                  <a:ext uri="{FF2B5EF4-FFF2-40B4-BE49-F238E27FC236}">
                    <a16:creationId xmlns:a16="http://schemas.microsoft.com/office/drawing/2014/main" id="{0E8B90F8-70AB-5AF7-F99F-8104D0C08E79}"/>
                  </a:ext>
                </a:extLst>
              </p:cNvPr>
              <p:cNvSpPr/>
              <p:nvPr/>
            </p:nvSpPr>
            <p:spPr>
              <a:xfrm>
                <a:off x="7376106" y="3115324"/>
                <a:ext cx="342766" cy="322457"/>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星 5 19">
                <a:extLst>
                  <a:ext uri="{FF2B5EF4-FFF2-40B4-BE49-F238E27FC236}">
                    <a16:creationId xmlns:a16="http://schemas.microsoft.com/office/drawing/2014/main" id="{14BF30B5-3856-7AB9-F42F-DCCD2402D55B}"/>
                  </a:ext>
                </a:extLst>
              </p:cNvPr>
              <p:cNvSpPr/>
              <p:nvPr/>
            </p:nvSpPr>
            <p:spPr>
              <a:xfrm>
                <a:off x="7721546" y="3115324"/>
                <a:ext cx="342766" cy="322457"/>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星 5 19">
                <a:extLst>
                  <a:ext uri="{FF2B5EF4-FFF2-40B4-BE49-F238E27FC236}">
                    <a16:creationId xmlns:a16="http://schemas.microsoft.com/office/drawing/2014/main" id="{C301CCFA-F158-F8F2-9B7E-54FC9D7A3B21}"/>
                  </a:ext>
                </a:extLst>
              </p:cNvPr>
              <p:cNvSpPr/>
              <p:nvPr/>
            </p:nvSpPr>
            <p:spPr>
              <a:xfrm>
                <a:off x="8066986" y="3115324"/>
                <a:ext cx="342766" cy="322457"/>
              </a:xfrm>
              <a:prstGeom prst="star5">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a:extLst>
                <a:ext uri="{FF2B5EF4-FFF2-40B4-BE49-F238E27FC236}">
                  <a16:creationId xmlns:a16="http://schemas.microsoft.com/office/drawing/2014/main" id="{F89D53D9-10C5-54A0-C97D-40DAF0AC27D1}"/>
                </a:ext>
              </a:extLst>
            </p:cNvPr>
            <p:cNvSpPr/>
            <p:nvPr/>
          </p:nvSpPr>
          <p:spPr>
            <a:xfrm>
              <a:off x="628650" y="2480079"/>
              <a:ext cx="2838584" cy="4269972"/>
            </a:xfrm>
            <a:prstGeom prst="rect">
              <a:avLst/>
            </a:prstGeom>
            <a:noFill/>
            <a:ln w="2222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7D9AEAD0-AC8E-1666-E418-0720E45D30F1}"/>
                </a:ext>
              </a:extLst>
            </p:cNvPr>
            <p:cNvSpPr/>
            <p:nvPr/>
          </p:nvSpPr>
          <p:spPr>
            <a:xfrm>
              <a:off x="433858" y="3160415"/>
              <a:ext cx="495819" cy="2625321"/>
            </a:xfrm>
            <a:prstGeom prst="rect">
              <a:avLst/>
            </a:prstGeom>
            <a:solidFill>
              <a:schemeClr val="accent5">
                <a:lumMod val="20000"/>
                <a:lumOff val="80000"/>
              </a:schemeClr>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solidFill>
                  <a:schemeClr val="tx1"/>
                </a:solidFill>
              </a:endParaRPr>
            </a:p>
          </p:txBody>
        </p:sp>
        <p:sp>
          <p:nvSpPr>
            <p:cNvPr id="12" name="テキスト ボックス 11"/>
            <p:cNvSpPr txBox="1"/>
            <p:nvPr/>
          </p:nvSpPr>
          <p:spPr>
            <a:xfrm>
              <a:off x="441225" y="3226154"/>
              <a:ext cx="461665" cy="2442716"/>
            </a:xfrm>
            <a:prstGeom prst="rect">
              <a:avLst/>
            </a:prstGeom>
            <a:noFill/>
            <a:ln>
              <a:noFill/>
            </a:ln>
          </p:spPr>
          <p:txBody>
            <a:bodyPr vert="eaVert" wrap="square" rtlCol="0">
              <a:spAutoFit/>
            </a:bodyPr>
            <a:lstStyle/>
            <a:p>
              <a:r>
                <a:rPr kumimoji="1" lang="en-US" altLang="ja-JP" b="1" dirty="0"/>
                <a:t>【</a:t>
              </a:r>
              <a:r>
                <a:rPr kumimoji="1" lang="ja-JP" altLang="en-US" b="1" dirty="0"/>
                <a:t>認証の種類と件数</a:t>
              </a:r>
              <a:r>
                <a:rPr kumimoji="1" lang="en-US" altLang="ja-JP" sz="1600" dirty="0"/>
                <a:t>】</a:t>
              </a:r>
            </a:p>
          </p:txBody>
        </p:sp>
      </p:grpSp>
      <p:pic>
        <p:nvPicPr>
          <p:cNvPr id="8" name="図 7"/>
          <p:cNvPicPr>
            <a:picLocks noChangeAspect="1"/>
          </p:cNvPicPr>
          <p:nvPr/>
        </p:nvPicPr>
        <p:blipFill>
          <a:blip r:embed="rId3"/>
          <a:stretch>
            <a:fillRect/>
          </a:stretch>
        </p:blipFill>
        <p:spPr>
          <a:xfrm>
            <a:off x="611099" y="976988"/>
            <a:ext cx="1261241" cy="1234358"/>
          </a:xfrm>
          <a:prstGeom prst="rect">
            <a:avLst/>
          </a:prstGeom>
        </p:spPr>
      </p:pic>
      <p:grpSp>
        <p:nvGrpSpPr>
          <p:cNvPr id="16" name="グループ化 15">
            <a:extLst>
              <a:ext uri="{FF2B5EF4-FFF2-40B4-BE49-F238E27FC236}">
                <a16:creationId xmlns:a16="http://schemas.microsoft.com/office/drawing/2014/main" id="{6EDD3821-A01E-5CFA-37EF-81BBF4851017}"/>
              </a:ext>
            </a:extLst>
          </p:cNvPr>
          <p:cNvGrpSpPr/>
          <p:nvPr/>
        </p:nvGrpSpPr>
        <p:grpSpPr>
          <a:xfrm>
            <a:off x="7439828" y="992862"/>
            <a:ext cx="1248968" cy="1247771"/>
            <a:chOff x="-2322250" y="4055246"/>
            <a:chExt cx="1530843" cy="1529376"/>
          </a:xfrm>
        </p:grpSpPr>
        <p:sp>
          <p:nvSpPr>
            <p:cNvPr id="15" name="楕円 14">
              <a:extLst>
                <a:ext uri="{FF2B5EF4-FFF2-40B4-BE49-F238E27FC236}">
                  <a16:creationId xmlns:a16="http://schemas.microsoft.com/office/drawing/2014/main" id="{A9872067-C989-40D9-9BD5-53257BCAE39A}"/>
                </a:ext>
              </a:extLst>
            </p:cNvPr>
            <p:cNvSpPr/>
            <p:nvPr/>
          </p:nvSpPr>
          <p:spPr>
            <a:xfrm>
              <a:off x="-2298611" y="4093346"/>
              <a:ext cx="1455379" cy="14553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a:picLocks noChangeAspect="1"/>
            </p:cNvPicPr>
            <p:nvPr/>
          </p:nvPicPr>
          <p:blipFill>
            <a:blip r:embed="rId4" cstate="hq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2322250" y="4055246"/>
              <a:ext cx="1530843" cy="1529376"/>
            </a:xfrm>
            <a:prstGeom prst="rect">
              <a:avLst/>
            </a:prstGeom>
          </p:spPr>
        </p:pic>
      </p:grpSp>
      <p:pic>
        <p:nvPicPr>
          <p:cNvPr id="14" name="図 13"/>
          <p:cNvPicPr>
            <a:picLocks noChangeAspect="1"/>
          </p:cNvPicPr>
          <p:nvPr/>
        </p:nvPicPr>
        <p:blipFill>
          <a:blip r:embed="rId5"/>
          <a:stretch>
            <a:fillRect/>
          </a:stretch>
        </p:blipFill>
        <p:spPr>
          <a:xfrm>
            <a:off x="334905" y="2624275"/>
            <a:ext cx="5034942" cy="3732076"/>
          </a:xfrm>
          <a:prstGeom prst="rect">
            <a:avLst/>
          </a:prstGeom>
        </p:spPr>
      </p:pic>
    </p:spTree>
    <p:extLst>
      <p:ext uri="{BB962C8B-B14F-4D97-AF65-F5344CB8AC3E}">
        <p14:creationId xmlns:p14="http://schemas.microsoft.com/office/powerpoint/2010/main" val="592477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5DC9A7D1-2A90-9153-D952-A1266AD52158}"/>
              </a:ext>
            </a:extLst>
          </p:cNvPr>
          <p:cNvSpPr/>
          <p:nvPr/>
        </p:nvSpPr>
        <p:spPr>
          <a:xfrm>
            <a:off x="0" y="0"/>
            <a:ext cx="9131617" cy="60729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966089" y="129441"/>
            <a:ext cx="11213951" cy="400110"/>
          </a:xfrm>
          <a:prstGeom prst="rect">
            <a:avLst/>
          </a:prstGeom>
          <a:noFill/>
        </p:spPr>
        <p:txBody>
          <a:bodyPr wrap="square" rtlCol="0">
            <a:spAutoFit/>
          </a:bodyP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「大阪市</a:t>
            </a:r>
            <a:r>
              <a:rPr kumimoji="1" lang="ja-JP" altLang="en-US" sz="2000" b="1" dirty="0">
                <a:solidFill>
                  <a:schemeClr val="bg1"/>
                </a:solidFill>
                <a:latin typeface="Meiryo UI" panose="020B0604030504040204" pitchFamily="50" charset="-128"/>
                <a:ea typeface="Meiryo UI" panose="020B0604030504040204" pitchFamily="50" charset="-128"/>
              </a:rPr>
              <a:t>女性活躍リーディングカンパニー</a:t>
            </a:r>
            <a:r>
              <a:rPr kumimoji="1" lang="ja-JP" altLang="en-US" sz="2000" b="1" dirty="0" smtClean="0">
                <a:solidFill>
                  <a:schemeClr val="bg1"/>
                </a:solidFill>
                <a:latin typeface="Meiryo UI" panose="020B0604030504040204" pitchFamily="50" charset="-128"/>
                <a:ea typeface="Meiryo UI" panose="020B0604030504040204" pitchFamily="50" charset="-128"/>
              </a:rPr>
              <a:t>認証」企業へ</a:t>
            </a:r>
            <a:r>
              <a:rPr kumimoji="1" lang="ja-JP" altLang="en-US" sz="2000" b="1" dirty="0" smtClean="0">
                <a:solidFill>
                  <a:schemeClr val="bg1"/>
                </a:solidFill>
                <a:latin typeface="Meiryo UI" panose="020B0604030504040204" pitchFamily="50" charset="-128"/>
                <a:ea typeface="Meiryo UI" panose="020B0604030504040204" pitchFamily="50" charset="-128"/>
              </a:rPr>
              <a:t>の支援</a:t>
            </a:r>
            <a:r>
              <a:rPr kumimoji="1" lang="ja-JP" altLang="en-US" b="1" dirty="0" smtClean="0">
                <a:solidFill>
                  <a:schemeClr val="bg1"/>
                </a:solidFill>
                <a:latin typeface="Meiryo UI" panose="020B0604030504040204" pitchFamily="50" charset="-128"/>
                <a:ea typeface="Meiryo UI" panose="020B0604030504040204" pitchFamily="50" charset="-128"/>
              </a:rPr>
              <a:t>（令和</a:t>
            </a:r>
            <a:r>
              <a:rPr kumimoji="1" lang="en-US" altLang="ja-JP" b="1" dirty="0" smtClean="0">
                <a:solidFill>
                  <a:schemeClr val="bg1"/>
                </a:solidFill>
                <a:latin typeface="Meiryo UI" panose="020B0604030504040204" pitchFamily="50" charset="-128"/>
                <a:ea typeface="Meiryo UI" panose="020B0604030504040204" pitchFamily="50" charset="-128"/>
              </a:rPr>
              <a:t>5</a:t>
            </a:r>
            <a:r>
              <a:rPr kumimoji="1" lang="ja-JP" altLang="en-US" b="1" dirty="0" smtClean="0">
                <a:solidFill>
                  <a:schemeClr val="bg1"/>
                </a:solidFill>
                <a:latin typeface="Meiryo UI" panose="020B0604030504040204" pitchFamily="50" charset="-128"/>
                <a:ea typeface="Meiryo UI" panose="020B0604030504040204" pitchFamily="50" charset="-128"/>
              </a:rPr>
              <a:t>年度</a:t>
            </a:r>
            <a:r>
              <a:rPr kumimoji="1" lang="ja-JP" altLang="en-US" sz="1600" b="1" dirty="0" smtClean="0">
                <a:solidFill>
                  <a:schemeClr val="bg1"/>
                </a:solidFill>
                <a:latin typeface="Meiryo UI" panose="020B0604030504040204" pitchFamily="50" charset="-128"/>
                <a:ea typeface="Meiryo UI" panose="020B0604030504040204" pitchFamily="50" charset="-128"/>
              </a:rPr>
              <a:t>上半期</a:t>
            </a:r>
            <a:r>
              <a:rPr kumimoji="1" lang="ja-JP" altLang="en-US" sz="1600" b="1" dirty="0" smtClean="0">
                <a:solidFill>
                  <a:schemeClr val="bg1"/>
                </a:solidFill>
                <a:latin typeface="Meiryo UI" panose="020B0604030504040204" pitchFamily="50" charset="-128"/>
                <a:ea typeface="Meiryo UI" panose="020B0604030504040204" pitchFamily="50" charset="-128"/>
              </a:rPr>
              <a:t>実施内容</a:t>
            </a:r>
            <a:r>
              <a:rPr kumimoji="1" lang="ja-JP" altLang="en-US" b="1" dirty="0" smtClean="0">
                <a:solidFill>
                  <a:schemeClr val="bg1"/>
                </a:solidFill>
                <a:latin typeface="Meiryo UI" panose="020B0604030504040204" pitchFamily="50" charset="-128"/>
                <a:ea typeface="Meiryo UI" panose="020B0604030504040204" pitchFamily="50" charset="-128"/>
              </a:rPr>
              <a:t>）</a:t>
            </a:r>
            <a:endParaRPr kumimoji="1" lang="ja-JP" altLang="en-US"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2" name="テキスト ボックス 11"/>
          <p:cNvSpPr txBox="1"/>
          <p:nvPr/>
        </p:nvSpPr>
        <p:spPr>
          <a:xfrm>
            <a:off x="170312" y="771725"/>
            <a:ext cx="7307115" cy="461665"/>
          </a:xfrm>
          <a:prstGeom prst="rect">
            <a:avLst/>
          </a:prstGeom>
          <a:noFill/>
        </p:spPr>
        <p:txBody>
          <a:bodyPr wrap="square" rtlCol="0">
            <a:spAutoFit/>
          </a:bodyPr>
          <a:lstStyle/>
          <a:p>
            <a:r>
              <a:rPr lang="ja-JP" altLang="en-US" sz="2400" b="1" dirty="0" smtClean="0">
                <a:solidFill>
                  <a:srgbClr val="FF9933"/>
                </a:solidFill>
              </a:rPr>
              <a:t>☆</a:t>
            </a:r>
            <a:r>
              <a:rPr lang="ja-JP" altLang="en-US" sz="2400" b="1" dirty="0">
                <a:solidFill>
                  <a:srgbClr val="FF9933"/>
                </a:solidFill>
              </a:rPr>
              <a:t>家庭</a:t>
            </a:r>
            <a:r>
              <a:rPr lang="ja-JP" altLang="en-US" sz="2400" b="1" dirty="0" smtClean="0">
                <a:solidFill>
                  <a:srgbClr val="FF9933"/>
                </a:solidFill>
              </a:rPr>
              <a:t>と仕事の両立を考えるセミナー・交流会</a:t>
            </a:r>
            <a:r>
              <a:rPr lang="ja-JP" altLang="en-US" sz="2400" b="1" dirty="0">
                <a:solidFill>
                  <a:srgbClr val="FF0066"/>
                </a:solidFill>
              </a:rPr>
              <a:t>　</a:t>
            </a:r>
            <a:endParaRPr lang="en-US" altLang="ja-JP" sz="2400" b="1" dirty="0">
              <a:solidFill>
                <a:srgbClr val="FF0066"/>
              </a:solidFill>
            </a:endParaRPr>
          </a:p>
        </p:txBody>
      </p:sp>
      <p:sp>
        <p:nvSpPr>
          <p:cNvPr id="17" name="円形吹き出し 16"/>
          <p:cNvSpPr/>
          <p:nvPr/>
        </p:nvSpPr>
        <p:spPr>
          <a:xfrm>
            <a:off x="6945571" y="696849"/>
            <a:ext cx="2037400" cy="415214"/>
          </a:xfrm>
          <a:prstGeom prst="wedgeEllipseCallout">
            <a:avLst>
              <a:gd name="adj1" fmla="val -60894"/>
              <a:gd name="adj2" fmla="val 2901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認証企業対象</a:t>
            </a:r>
            <a:endParaRPr kumimoji="1" lang="ja-JP" altLang="en-US" sz="1500" b="1" dirty="0">
              <a:solidFill>
                <a:schemeClr val="tx1"/>
              </a:solidFill>
            </a:endParaRPr>
          </a:p>
        </p:txBody>
      </p:sp>
      <p:sp>
        <p:nvSpPr>
          <p:cNvPr id="19" name="正方形/長方形 18"/>
          <p:cNvSpPr/>
          <p:nvPr/>
        </p:nvSpPr>
        <p:spPr>
          <a:xfrm>
            <a:off x="328154" y="1308266"/>
            <a:ext cx="8625463" cy="1077218"/>
          </a:xfrm>
          <a:prstGeom prst="rect">
            <a:avLst/>
          </a:prstGeom>
          <a:ln>
            <a:solidFill>
              <a:schemeClr val="tx1"/>
            </a:solidFill>
            <a:prstDash val="sysDot"/>
          </a:ln>
        </p:spPr>
        <p:txBody>
          <a:bodyPr wrap="square">
            <a:spAutoFit/>
          </a:bodyPr>
          <a:lstStyle/>
          <a:p>
            <a:pPr indent="133350"/>
            <a:r>
              <a:rPr lang="ja-JP" altLang="en-US" sz="1600" kern="0" dirty="0" smtClean="0">
                <a:solidFill>
                  <a:prstClr val="black"/>
                </a:solidFill>
                <a:latin typeface="Meiryo UI" panose="020B0604030504040204" pitchFamily="50" charset="-128"/>
                <a:ea typeface="Meiryo UI" panose="020B0604030504040204" pitchFamily="50" charset="-128"/>
                <a:cs typeface="ＭＳ明朝"/>
              </a:rPr>
              <a:t>　認証</a:t>
            </a:r>
            <a:r>
              <a:rPr lang="ja-JP" altLang="en-US" sz="1600" kern="0" dirty="0">
                <a:solidFill>
                  <a:prstClr val="black"/>
                </a:solidFill>
                <a:latin typeface="Meiryo UI" panose="020B0604030504040204" pitchFamily="50" charset="-128"/>
                <a:ea typeface="Meiryo UI" panose="020B0604030504040204" pitchFamily="50" charset="-128"/>
                <a:cs typeface="ＭＳ明朝"/>
              </a:rPr>
              <a:t>企業（チャレンジ企業も含む）に対し、オンラインによるセミナーを実施すると共に、参加者に交流の場を</a:t>
            </a:r>
            <a:r>
              <a:rPr lang="ja-JP" altLang="en-US" sz="1600" kern="0" dirty="0" smtClean="0">
                <a:solidFill>
                  <a:prstClr val="black"/>
                </a:solidFill>
                <a:latin typeface="Meiryo UI" panose="020B0604030504040204" pitchFamily="50" charset="-128"/>
                <a:ea typeface="Meiryo UI" panose="020B0604030504040204" pitchFamily="50" charset="-128"/>
                <a:cs typeface="ＭＳ明朝"/>
              </a:rPr>
              <a:t>提供。</a:t>
            </a:r>
            <a:endParaRPr lang="en-US" altLang="ja-JP" sz="1600" kern="0" dirty="0" smtClean="0">
              <a:solidFill>
                <a:prstClr val="black"/>
              </a:solidFill>
              <a:latin typeface="Meiryo UI" panose="020B0604030504040204" pitchFamily="50" charset="-128"/>
              <a:ea typeface="Meiryo UI" panose="020B0604030504040204" pitchFamily="50" charset="-128"/>
              <a:cs typeface="ＭＳ明朝"/>
            </a:endParaRPr>
          </a:p>
          <a:p>
            <a:pPr indent="133350"/>
            <a:r>
              <a:rPr lang="ja-JP" altLang="en-US" sz="1600" kern="0" dirty="0" smtClean="0">
                <a:solidFill>
                  <a:prstClr val="black"/>
                </a:solidFill>
                <a:latin typeface="Meiryo UI" panose="020B0604030504040204" pitchFamily="50" charset="-128"/>
                <a:ea typeface="Meiryo UI" panose="020B0604030504040204" pitchFamily="50" charset="-128"/>
                <a:cs typeface="ＭＳ明朝"/>
              </a:rPr>
              <a:t>ライフステージ</a:t>
            </a:r>
            <a:r>
              <a:rPr lang="ja-JP" altLang="en-US" sz="1600" kern="0" dirty="0">
                <a:solidFill>
                  <a:prstClr val="black"/>
                </a:solidFill>
                <a:latin typeface="Meiryo UI" panose="020B0604030504040204" pitchFamily="50" charset="-128"/>
                <a:ea typeface="Meiryo UI" panose="020B0604030504040204" pitchFamily="50" charset="-128"/>
                <a:cs typeface="ＭＳ明朝"/>
              </a:rPr>
              <a:t>の変化に応じて働き方も</a:t>
            </a:r>
            <a:r>
              <a:rPr lang="ja-JP" altLang="en-US" sz="1600" kern="0" dirty="0" smtClean="0">
                <a:solidFill>
                  <a:prstClr val="black"/>
                </a:solidFill>
                <a:latin typeface="Meiryo UI" panose="020B0604030504040204" pitchFamily="50" charset="-128"/>
                <a:ea typeface="Meiryo UI" panose="020B0604030504040204" pitchFamily="50" charset="-128"/>
                <a:cs typeface="ＭＳ明朝"/>
              </a:rPr>
              <a:t>多様化</a:t>
            </a:r>
            <a:r>
              <a:rPr lang="ja-JP" altLang="en-US" sz="1600" kern="0" dirty="0">
                <a:solidFill>
                  <a:prstClr val="black"/>
                </a:solidFill>
                <a:latin typeface="Meiryo UI" panose="020B0604030504040204" pitchFamily="50" charset="-128"/>
                <a:ea typeface="Meiryo UI" panose="020B0604030504040204" pitchFamily="50" charset="-128"/>
                <a:cs typeface="ＭＳ明朝"/>
              </a:rPr>
              <a:t>する</a:t>
            </a:r>
            <a:r>
              <a:rPr lang="ja-JP" altLang="en-US" sz="1600" kern="0" dirty="0" smtClean="0">
                <a:solidFill>
                  <a:prstClr val="black"/>
                </a:solidFill>
                <a:latin typeface="Meiryo UI" panose="020B0604030504040204" pitchFamily="50" charset="-128"/>
                <a:ea typeface="Meiryo UI" panose="020B0604030504040204" pitchFamily="50" charset="-128"/>
                <a:cs typeface="ＭＳ明朝"/>
              </a:rPr>
              <a:t>。認証</a:t>
            </a:r>
            <a:r>
              <a:rPr lang="ja-JP" altLang="en-US" sz="1600" kern="0" dirty="0">
                <a:solidFill>
                  <a:prstClr val="black"/>
                </a:solidFill>
                <a:latin typeface="Meiryo UI" panose="020B0604030504040204" pitchFamily="50" charset="-128"/>
                <a:ea typeface="Meiryo UI" panose="020B0604030504040204" pitchFamily="50" charset="-128"/>
                <a:cs typeface="ＭＳ明朝"/>
              </a:rPr>
              <a:t>企業の女性管理職の実体験を伺いながら、情報共有</a:t>
            </a:r>
            <a:r>
              <a:rPr lang="ja-JP" altLang="en-US" sz="1600" kern="0" dirty="0" smtClean="0">
                <a:solidFill>
                  <a:prstClr val="black"/>
                </a:solidFill>
                <a:latin typeface="Meiryo UI" panose="020B0604030504040204" pitchFamily="50" charset="-128"/>
                <a:ea typeface="Meiryo UI" panose="020B0604030504040204" pitchFamily="50" charset="-128"/>
                <a:cs typeface="ＭＳ明朝"/>
              </a:rPr>
              <a:t>や意見</a:t>
            </a:r>
            <a:r>
              <a:rPr lang="ja-JP" altLang="en-US" sz="1600" kern="0" dirty="0">
                <a:solidFill>
                  <a:prstClr val="black"/>
                </a:solidFill>
                <a:latin typeface="Meiryo UI" panose="020B0604030504040204" pitchFamily="50" charset="-128"/>
                <a:ea typeface="Meiryo UI" panose="020B0604030504040204" pitchFamily="50" charset="-128"/>
                <a:cs typeface="ＭＳ明朝"/>
              </a:rPr>
              <a:t>交換を行い、認証企業として求められる情報の更新や意識変化を</a:t>
            </a:r>
            <a:r>
              <a:rPr lang="ja-JP" altLang="en-US" sz="1600" kern="0" dirty="0" smtClean="0">
                <a:solidFill>
                  <a:prstClr val="black"/>
                </a:solidFill>
                <a:latin typeface="Meiryo UI" panose="020B0604030504040204" pitchFamily="50" charset="-128"/>
                <a:ea typeface="Meiryo UI" panose="020B0604030504040204" pitchFamily="50" charset="-128"/>
                <a:cs typeface="ＭＳ明朝"/>
              </a:rPr>
              <a:t>促進した</a:t>
            </a:r>
            <a:r>
              <a:rPr lang="ja-JP" altLang="en-US" sz="1600" kern="0" dirty="0">
                <a:solidFill>
                  <a:prstClr val="black"/>
                </a:solidFill>
                <a:latin typeface="Meiryo UI" panose="020B0604030504040204" pitchFamily="50" charset="-128"/>
                <a:ea typeface="Meiryo UI" panose="020B0604030504040204" pitchFamily="50" charset="-128"/>
                <a:cs typeface="ＭＳ明朝"/>
              </a:rPr>
              <a:t>。</a:t>
            </a:r>
          </a:p>
        </p:txBody>
      </p:sp>
      <p:sp>
        <p:nvSpPr>
          <p:cNvPr id="20" name="テキスト ボックス 19"/>
          <p:cNvSpPr txBox="1"/>
          <p:nvPr/>
        </p:nvSpPr>
        <p:spPr>
          <a:xfrm>
            <a:off x="328154" y="2591842"/>
            <a:ext cx="8298303" cy="1477328"/>
          </a:xfrm>
          <a:prstGeom prst="rect">
            <a:avLst/>
          </a:prstGeom>
          <a:noFill/>
        </p:spPr>
        <p:txBody>
          <a:bodyPr wrap="square" rtlCol="0">
            <a:spAutoFit/>
          </a:bodyPr>
          <a:lstStyle/>
          <a:p>
            <a:r>
              <a:rPr lang="ja-JP" altLang="en-US" sz="16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開催日</a:t>
            </a:r>
            <a:endParaRPr lang="en-US" altLang="ja-JP" sz="16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solidFill>
                  <a:srgbClr val="0070C0"/>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７月</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6</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日</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木</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　オンライン</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6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対象者</a:t>
            </a:r>
            <a:endParaRPr lang="en-US" altLang="ja-JP" sz="1600"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認証企業の従業員</a:t>
            </a:r>
            <a:endPar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6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講師</a:t>
            </a:r>
            <a:endParaRPr lang="en-US" altLang="ja-JP" sz="16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株式会社ロイヤルホテル　リーガロイヤルホテル（大阪）ブライダル部</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部長　三木　千恵子</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氏</a:t>
            </a:r>
            <a:endParaRPr lang="en-US" altLang="zh-TW" sz="1400" dirty="0">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6" name="グループ化 5"/>
          <p:cNvGrpSpPr/>
          <p:nvPr/>
        </p:nvGrpSpPr>
        <p:grpSpPr>
          <a:xfrm>
            <a:off x="258800" y="4194529"/>
            <a:ext cx="8694817" cy="1711339"/>
            <a:chOff x="258800" y="4106041"/>
            <a:chExt cx="8694817" cy="1711339"/>
          </a:xfrm>
        </p:grpSpPr>
        <p:sp>
          <p:nvSpPr>
            <p:cNvPr id="5" name="角丸四角形 4"/>
            <p:cNvSpPr/>
            <p:nvPr/>
          </p:nvSpPr>
          <p:spPr>
            <a:xfrm>
              <a:off x="328154" y="4247535"/>
              <a:ext cx="8625463" cy="1569845"/>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p:nvPr/>
          </p:nvSpPr>
          <p:spPr>
            <a:xfrm>
              <a:off x="258800" y="4106041"/>
              <a:ext cx="1449031" cy="358409"/>
            </a:xfrm>
            <a:prstGeom prst="roundRect">
              <a:avLst/>
            </a:prstGeom>
            <a:pattFill prst="pct50">
              <a:fgClr>
                <a:schemeClr val="accent1">
                  <a:lumMod val="60000"/>
                  <a:lumOff val="4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メイリオ" panose="020B0604030504040204" pitchFamily="50" charset="-128"/>
                  <a:ea typeface="メイリオ" panose="020B0604030504040204" pitchFamily="50" charset="-128"/>
                </a:rPr>
                <a:t>参加者の声</a:t>
              </a:r>
              <a:endParaRPr kumimoji="1" lang="ja-JP" altLang="en-US" b="1" dirty="0">
                <a:solidFill>
                  <a:schemeClr val="tx1"/>
                </a:solidFill>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513110" y="4493941"/>
              <a:ext cx="7928389" cy="1323439"/>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・仕事</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と家庭の両立という、男性</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でも今後</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課題となってくる内容に</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ついて理解を</a:t>
              </a:r>
              <a:endParaRPr lang="en-US" altLang="ja-JP" sz="16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深められました</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a:t>
              </a:r>
            </a:p>
            <a:p>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・役職者</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が女性が働きやすい環境</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をつくって</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くださると、雰囲気</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もモチベーションも</a:t>
              </a:r>
              <a:endParaRPr lang="en-US" altLang="ja-JP" sz="16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良い</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方向</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に動くこと</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がわかりました</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・上司</a:t>
              </a:r>
              <a:r>
                <a:rPr lang="ja-JP" altLang="en-US" sz="1600" dirty="0">
                  <a:latin typeface="メイリオ" panose="020B0604030504040204" pitchFamily="50" charset="-128"/>
                  <a:ea typeface="メイリオ" panose="020B0604030504040204" pitchFamily="50" charset="-128"/>
                  <a:cs typeface="Meiryo UI" panose="020B0604030504040204" pitchFamily="50" charset="-128"/>
                </a:rPr>
                <a:t>の考え方が女性の活躍につながると感じました</a:t>
              </a:r>
              <a:r>
                <a:rPr lang="ja-JP" altLang="en-US" sz="1600" dirty="0" smtClean="0">
                  <a:latin typeface="メイリオ" panose="020B0604030504040204" pitchFamily="50" charset="-128"/>
                  <a:ea typeface="メイリオ" panose="020B0604030504040204" pitchFamily="50" charset="-128"/>
                  <a:cs typeface="Meiryo UI"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Meiryo UI" panose="020B0604030504040204" pitchFamily="50" charset="-128"/>
              </a:endParaRPr>
            </a:p>
          </p:txBody>
        </p:sp>
      </p:grpSp>
      <p:sp>
        <p:nvSpPr>
          <p:cNvPr id="14" name="テキスト ボックス 13"/>
          <p:cNvSpPr txBox="1"/>
          <p:nvPr/>
        </p:nvSpPr>
        <p:spPr>
          <a:xfrm>
            <a:off x="513110" y="6033456"/>
            <a:ext cx="7811606" cy="584775"/>
          </a:xfrm>
          <a:prstGeom prst="rect">
            <a:avLst/>
          </a:prstGeom>
          <a:noFill/>
        </p:spPr>
        <p:txBody>
          <a:bodyPr wrap="square" rtlCol="0">
            <a:spAutoFit/>
          </a:bodyPr>
          <a:lstStyle/>
          <a:p>
            <a:r>
              <a:rPr lang="ja-JP" altLang="en-US" sz="1600" kern="0" dirty="0" smtClean="0">
                <a:latin typeface="メイリオ" panose="020B0604030504040204" pitchFamily="50" charset="-128"/>
                <a:ea typeface="メイリオ" panose="020B0604030504040204" pitchFamily="50" charset="-128"/>
                <a:cs typeface="ＭＳ明朝"/>
              </a:rPr>
              <a:t>＜今後の実施予定＞</a:t>
            </a:r>
            <a:endParaRPr lang="en-US" altLang="ja-JP" sz="1600" kern="0" dirty="0" smtClean="0">
              <a:latin typeface="メイリオ" panose="020B0604030504040204" pitchFamily="50" charset="-128"/>
              <a:ea typeface="メイリオ" panose="020B0604030504040204" pitchFamily="50" charset="-128"/>
              <a:cs typeface="ＭＳ明朝"/>
            </a:endParaRPr>
          </a:p>
          <a:p>
            <a:r>
              <a:rPr lang="ja-JP" altLang="en-US" sz="1600" kern="0" dirty="0" smtClean="0">
                <a:latin typeface="メイリオ" panose="020B0604030504040204" pitchFamily="50" charset="-128"/>
                <a:ea typeface="メイリオ" panose="020B0604030504040204" pitchFamily="50" charset="-128"/>
                <a:cs typeface="ＭＳ明朝"/>
              </a:rPr>
              <a:t>　・男性の育児休業促進の具体的サポート方法を学ぶセミナー・交流会</a:t>
            </a:r>
            <a:r>
              <a:rPr lang="ja-JP" altLang="en-US" sz="1600" kern="0" dirty="0">
                <a:latin typeface="メイリオ" panose="020B0604030504040204" pitchFamily="50" charset="-128"/>
                <a:ea typeface="メイリオ" panose="020B0604030504040204" pitchFamily="50" charset="-128"/>
                <a:cs typeface="ＭＳ明朝"/>
              </a:rPr>
              <a:t>（</a:t>
            </a:r>
            <a:r>
              <a:rPr lang="ja-JP" altLang="en-US" sz="1600" kern="0" dirty="0" smtClean="0">
                <a:latin typeface="メイリオ" panose="020B0604030504040204" pitchFamily="50" charset="-128"/>
                <a:ea typeface="メイリオ" panose="020B0604030504040204" pitchFamily="50" charset="-128"/>
                <a:cs typeface="ＭＳ明朝"/>
              </a:rPr>
              <a:t>１月）</a:t>
            </a:r>
            <a:endParaRPr lang="en-US" altLang="ja-JP" sz="1600" kern="0" dirty="0" smtClean="0">
              <a:latin typeface="メイリオ" panose="020B0604030504040204" pitchFamily="50" charset="-128"/>
              <a:ea typeface="メイリオ" panose="020B0604030504040204" pitchFamily="50" charset="-128"/>
              <a:cs typeface="ＭＳ明朝"/>
            </a:endParaRPr>
          </a:p>
        </p:txBody>
      </p:sp>
    </p:spTree>
    <p:extLst>
      <p:ext uri="{BB962C8B-B14F-4D97-AF65-F5344CB8AC3E}">
        <p14:creationId xmlns:p14="http://schemas.microsoft.com/office/powerpoint/2010/main" val="67332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5DC9A7D1-2A90-9153-D952-A1266AD52158}"/>
              </a:ext>
            </a:extLst>
          </p:cNvPr>
          <p:cNvSpPr/>
          <p:nvPr/>
        </p:nvSpPr>
        <p:spPr>
          <a:xfrm>
            <a:off x="0" y="0"/>
            <a:ext cx="9131617" cy="60729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214558" y="640003"/>
            <a:ext cx="7307115" cy="461665"/>
          </a:xfrm>
          <a:prstGeom prst="rect">
            <a:avLst/>
          </a:prstGeom>
          <a:noFill/>
        </p:spPr>
        <p:txBody>
          <a:bodyPr wrap="square" rtlCol="0">
            <a:spAutoFit/>
          </a:bodyPr>
          <a:lstStyle/>
          <a:p>
            <a:r>
              <a:rPr lang="ja-JP" altLang="en-US" sz="2400" b="1" dirty="0" smtClean="0">
                <a:solidFill>
                  <a:srgbClr val="FF9933"/>
                </a:solidFill>
              </a:rPr>
              <a:t>☆認証企業と大学生等との交流会</a:t>
            </a:r>
            <a:r>
              <a:rPr lang="ja-JP" altLang="en-US" sz="2400" b="1" dirty="0">
                <a:solidFill>
                  <a:srgbClr val="FF0066"/>
                </a:solidFill>
              </a:rPr>
              <a:t>　</a:t>
            </a:r>
            <a:endParaRPr lang="en-US" altLang="ja-JP" sz="2400" b="1" dirty="0">
              <a:solidFill>
                <a:srgbClr val="FF0066"/>
              </a:solidFill>
            </a:endParaRPr>
          </a:p>
        </p:txBody>
      </p:sp>
      <p:sp>
        <p:nvSpPr>
          <p:cNvPr id="18" name="円形吹き出し 17"/>
          <p:cNvSpPr/>
          <p:nvPr/>
        </p:nvSpPr>
        <p:spPr>
          <a:xfrm>
            <a:off x="6768590" y="642955"/>
            <a:ext cx="2037400" cy="415214"/>
          </a:xfrm>
          <a:prstGeom prst="wedgeEllipseCallout">
            <a:avLst>
              <a:gd name="adj1" fmla="val -63910"/>
              <a:gd name="adj2" fmla="val 39668"/>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認証企業対象</a:t>
            </a:r>
            <a:endParaRPr kumimoji="1" lang="ja-JP" altLang="en-US" sz="1500" b="1" dirty="0">
              <a:solidFill>
                <a:schemeClr val="tx1"/>
              </a:solidFill>
            </a:endParaRPr>
          </a:p>
        </p:txBody>
      </p:sp>
      <p:sp>
        <p:nvSpPr>
          <p:cNvPr id="26" name="正方形/長方形 25"/>
          <p:cNvSpPr/>
          <p:nvPr/>
        </p:nvSpPr>
        <p:spPr>
          <a:xfrm>
            <a:off x="328154" y="1103122"/>
            <a:ext cx="8625463" cy="954107"/>
          </a:xfrm>
          <a:prstGeom prst="rect">
            <a:avLst/>
          </a:prstGeom>
          <a:ln>
            <a:solidFill>
              <a:schemeClr val="tx1"/>
            </a:solidFill>
            <a:prstDash val="sysDot"/>
          </a:ln>
        </p:spPr>
        <p:txBody>
          <a:bodyPr wrap="square">
            <a:spAutoFit/>
          </a:bodyPr>
          <a:lstStyle/>
          <a:p>
            <a:pPr indent="133350"/>
            <a:r>
              <a:rPr lang="ja-JP" altLang="en-US" sz="1400" kern="0" dirty="0">
                <a:solidFill>
                  <a:prstClr val="black"/>
                </a:solidFill>
                <a:latin typeface="Meiryo UI" panose="020B0604030504040204" pitchFamily="50" charset="-128"/>
                <a:ea typeface="Meiryo UI" panose="020B0604030504040204" pitchFamily="50" charset="-128"/>
                <a:cs typeface="ＭＳ明朝"/>
              </a:rPr>
              <a:t>　</a:t>
            </a:r>
            <a:r>
              <a:rPr lang="ja-JP" altLang="en-US" sz="1400" kern="0" dirty="0" smtClean="0">
                <a:solidFill>
                  <a:prstClr val="black"/>
                </a:solidFill>
                <a:latin typeface="Meiryo UI" panose="020B0604030504040204" pitchFamily="50" charset="-128"/>
                <a:ea typeface="Meiryo UI" panose="020B0604030504040204" pitchFamily="50" charset="-128"/>
                <a:cs typeface="ＭＳ明朝"/>
              </a:rPr>
              <a:t>認証企業に対する大学生や求職者等の関心を高める目的から、企業の取組、働き方、将来について学ぶ機会として開催。大学生と認証企業とのグループワークやディスカッションを通して、学生が女性活躍に取り組む企業への関心の向上につながる場となり、認証企業にとっては生の大学生の声を聞くことにより、自社の職場環境の改善につながり、若者の意見の収集の場として活用できる有意義な機会となった。</a:t>
            </a:r>
            <a:endParaRPr lang="ja-JP" altLang="en-US" sz="1400" kern="0" dirty="0">
              <a:solidFill>
                <a:prstClr val="black"/>
              </a:solidFill>
              <a:latin typeface="Meiryo UI" panose="020B0604030504040204" pitchFamily="50" charset="-128"/>
              <a:ea typeface="Meiryo UI" panose="020B0604030504040204" pitchFamily="50" charset="-128"/>
              <a:cs typeface="ＭＳ明朝"/>
            </a:endParaRPr>
          </a:p>
        </p:txBody>
      </p:sp>
      <p:sp>
        <p:nvSpPr>
          <p:cNvPr id="9" name="テキスト ボックス 8"/>
          <p:cNvSpPr txBox="1"/>
          <p:nvPr/>
        </p:nvSpPr>
        <p:spPr>
          <a:xfrm>
            <a:off x="77432" y="2163494"/>
            <a:ext cx="9188937" cy="2369880"/>
          </a:xfrm>
          <a:prstGeom prst="rect">
            <a:avLst/>
          </a:prstGeom>
          <a:noFill/>
        </p:spPr>
        <p:txBody>
          <a:bodyPr wrap="square" rtlCol="0">
            <a:spAutoFit/>
          </a:bodyPr>
          <a:lstStyle/>
          <a:p>
            <a:r>
              <a:rPr lang="ja-JP" altLang="en-US" sz="16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開催日</a:t>
            </a:r>
            <a:endParaRPr lang="en-US" altLang="ja-JP" sz="16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solidFill>
                  <a:srgbClr val="0070C0"/>
                </a:solidFill>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8</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8</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日（火）</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8</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9</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日（水）</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8</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21</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日（月）</a:t>
            </a:r>
            <a:r>
              <a:rPr lang="ja-JP" altLang="en-US" sz="1400" dirty="0">
                <a:latin typeface="メイリオ" panose="020B0604030504040204" pitchFamily="50" charset="-128"/>
                <a:ea typeface="メイリオ" panose="020B0604030504040204" pitchFamily="50" charset="-128"/>
                <a:cs typeface="Times New Roman" panose="02020603050405020304" pitchFamily="18" charset="0"/>
              </a:rPr>
              <a:t>　</a:t>
            </a:r>
            <a:endPar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endParaRPr>
          </a:p>
          <a:p>
            <a:r>
              <a:rPr lang="ja-JP" altLang="en-US" sz="16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対象者</a:t>
            </a:r>
            <a:endParaRPr lang="en-US" altLang="ja-JP" sz="1600"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三つ星認証企業、二つ星認証企業、大学生等（求職者）</a:t>
            </a:r>
            <a:endParaRPr lang="en-US" altLang="ja-JP" sz="1400"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6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講師</a:t>
            </a:r>
            <a:endParaRPr lang="en-US" altLang="ja-JP" sz="16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グッドニュース情報発信塾　塾長　　　　　　  大谷   邦郎　氏   </a:t>
            </a:r>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プログラム担当）</a:t>
            </a:r>
            <a:endPar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  株式会社</a:t>
            </a:r>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ICB</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代表取締役、合同会社</a:t>
            </a:r>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WLBC</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関西　瀧井   智美　氏 （講座担当）</a:t>
            </a:r>
            <a:endPar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6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参加</a:t>
            </a:r>
            <a:r>
              <a:rPr lang="ja-JP" altLang="en-US" sz="14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企業</a:t>
            </a:r>
            <a:endParaRPr lang="en-US" altLang="ja-JP" sz="14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 株式</a:t>
            </a:r>
            <a:r>
              <a:rPr kumimoji="1" lang="ja-JP" altLang="en-US" sz="1400" dirty="0">
                <a:latin typeface="メイリオ" panose="020B0604030504040204" pitchFamily="50" charset="-128"/>
                <a:ea typeface="メイリオ" panose="020B0604030504040204" pitchFamily="50" charset="-128"/>
              </a:rPr>
              <a:t>会社木内</a:t>
            </a:r>
            <a:r>
              <a:rPr kumimoji="1" lang="ja-JP" altLang="en-US" sz="1400" dirty="0" smtClean="0">
                <a:latin typeface="メイリオ" panose="020B0604030504040204" pitchFamily="50" charset="-128"/>
                <a:ea typeface="メイリオ" panose="020B0604030504040204" pitchFamily="50" charset="-128"/>
              </a:rPr>
              <a:t>計測 </a:t>
            </a:r>
            <a:r>
              <a:rPr kumimoji="1" lang="en-US" altLang="ja-JP" sz="1400" dirty="0" smtClean="0">
                <a:latin typeface="メイリオ" panose="020B0604030504040204" pitchFamily="50" charset="-128"/>
                <a:ea typeface="メイリオ" panose="020B0604030504040204" pitchFamily="50" charset="-128"/>
              </a:rPr>
              <a:t>/ CLINKS</a:t>
            </a:r>
            <a:r>
              <a:rPr kumimoji="1" lang="ja-JP" altLang="en-US" sz="1400" dirty="0">
                <a:latin typeface="メイリオ" panose="020B0604030504040204" pitchFamily="50" charset="-128"/>
                <a:ea typeface="メイリオ" panose="020B0604030504040204" pitchFamily="50" charset="-128"/>
              </a:rPr>
              <a:t>株式</a:t>
            </a:r>
            <a:r>
              <a:rPr kumimoji="1" lang="ja-JP" altLang="en-US" sz="1400" dirty="0" smtClean="0">
                <a:latin typeface="メイリオ" panose="020B0604030504040204" pitchFamily="50" charset="-128"/>
                <a:ea typeface="メイリオ" panose="020B0604030504040204" pitchFamily="50" charset="-128"/>
              </a:rPr>
              <a:t>会社</a:t>
            </a:r>
            <a:r>
              <a:rPr kumimoji="1" lang="en-US" altLang="ja-JP" sz="1400" dirty="0" smtClean="0">
                <a:latin typeface="メイリオ" panose="020B0604030504040204" pitchFamily="50" charset="-128"/>
                <a:ea typeface="メイリオ" panose="020B0604030504040204" pitchFamily="50" charset="-128"/>
              </a:rPr>
              <a:t> / DAIWA </a:t>
            </a:r>
            <a:r>
              <a:rPr kumimoji="1" lang="en-US" altLang="ja-JP" sz="1400" dirty="0">
                <a:latin typeface="メイリオ" panose="020B0604030504040204" pitchFamily="50" charset="-128"/>
                <a:ea typeface="メイリオ" panose="020B0604030504040204" pitchFamily="50" charset="-128"/>
              </a:rPr>
              <a:t>CYCLE</a:t>
            </a:r>
            <a:r>
              <a:rPr kumimoji="1" lang="ja-JP" altLang="en-US" sz="1400" dirty="0">
                <a:latin typeface="メイリオ" panose="020B0604030504040204" pitchFamily="50" charset="-128"/>
                <a:ea typeface="メイリオ" panose="020B0604030504040204" pitchFamily="50" charset="-128"/>
              </a:rPr>
              <a:t>株式</a:t>
            </a:r>
            <a:r>
              <a:rPr kumimoji="1" lang="ja-JP" altLang="en-US" sz="1400" dirty="0" smtClean="0">
                <a:latin typeface="メイリオ" panose="020B0604030504040204" pitchFamily="50" charset="-128"/>
                <a:ea typeface="メイリオ" panose="020B0604030504040204" pitchFamily="50" charset="-128"/>
              </a:rPr>
              <a:t>会社</a:t>
            </a:r>
            <a:r>
              <a:rPr kumimoji="1" lang="en-US" altLang="ja-JP" sz="1400" dirty="0" smtClean="0">
                <a:latin typeface="メイリオ" panose="020B0604030504040204" pitchFamily="50" charset="-128"/>
                <a:ea typeface="メイリオ" panose="020B0604030504040204" pitchFamily="50" charset="-128"/>
              </a:rPr>
              <a:t> / </a:t>
            </a:r>
            <a:r>
              <a:rPr kumimoji="1" lang="ja-JP" altLang="en-US" sz="1400" dirty="0" smtClean="0">
                <a:latin typeface="メイリオ" panose="020B0604030504040204" pitchFamily="50" charset="-128"/>
                <a:ea typeface="メイリオ" panose="020B0604030504040204" pitchFamily="50" charset="-128"/>
              </a:rPr>
              <a:t>株式</a:t>
            </a:r>
            <a:r>
              <a:rPr kumimoji="1" lang="ja-JP" altLang="en-US" sz="1400" dirty="0">
                <a:latin typeface="メイリオ" panose="020B0604030504040204" pitchFamily="50" charset="-128"/>
                <a:ea typeface="メイリオ" panose="020B0604030504040204" pitchFamily="50" charset="-128"/>
              </a:rPr>
              <a:t>会社タカラ</a:t>
            </a:r>
            <a:r>
              <a:rPr kumimoji="1" lang="ja-JP" altLang="en-US" sz="1400" dirty="0" smtClean="0">
                <a:latin typeface="メイリオ" panose="020B0604030504040204" pitchFamily="50" charset="-128"/>
                <a:ea typeface="メイリオ" panose="020B0604030504040204" pitchFamily="50" charset="-128"/>
              </a:rPr>
              <a:t>塗料</a:t>
            </a:r>
            <a:r>
              <a:rPr kumimoji="1" lang="en-US" altLang="ja-JP" sz="1400" dirty="0" smtClean="0">
                <a:latin typeface="メイリオ" panose="020B0604030504040204" pitchFamily="50" charset="-128"/>
                <a:ea typeface="メイリオ" panose="020B0604030504040204" pitchFamily="50" charset="-128"/>
              </a:rPr>
              <a:t> / </a:t>
            </a:r>
            <a:r>
              <a:rPr kumimoji="1" lang="zh-TW" altLang="en-US" sz="1400" dirty="0" smtClean="0">
                <a:latin typeface="メイリオ" panose="020B0604030504040204" pitchFamily="50" charset="-128"/>
                <a:ea typeface="メイリオ" panose="020B0604030504040204" pitchFamily="50" charset="-128"/>
              </a:rPr>
              <a:t>株式会社桃谷</a:t>
            </a:r>
            <a:r>
              <a:rPr kumimoji="1" lang="zh-TW" altLang="en-US" sz="1400" dirty="0">
                <a:latin typeface="メイリオ" panose="020B0604030504040204" pitchFamily="50" charset="-128"/>
                <a:ea typeface="メイリオ" panose="020B0604030504040204" pitchFamily="50" charset="-128"/>
              </a:rPr>
              <a:t>順天館</a:t>
            </a:r>
            <a:endParaRPr kumimoji="1" lang="en-US" altLang="ja-JP" sz="1400" dirty="0">
              <a:latin typeface="メイリオ" panose="020B0604030504040204" pitchFamily="50" charset="-128"/>
              <a:ea typeface="メイリオ" panose="020B0604030504040204" pitchFamily="50" charset="-128"/>
            </a:endParaRPr>
          </a:p>
          <a:p>
            <a:endParaRPr lang="en-US" altLang="zh-TW" sz="14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0" name="テキスト ボックス 9"/>
          <p:cNvSpPr txBox="1"/>
          <p:nvPr/>
        </p:nvSpPr>
        <p:spPr>
          <a:xfrm>
            <a:off x="328154" y="6089119"/>
            <a:ext cx="9919708" cy="738664"/>
          </a:xfrm>
          <a:prstGeom prst="rect">
            <a:avLst/>
          </a:prstGeom>
          <a:noFill/>
        </p:spPr>
        <p:txBody>
          <a:bodyPr wrap="square" rtlCol="0">
            <a:spAutoFit/>
          </a:bodyPr>
          <a:lstStyle/>
          <a:p>
            <a:r>
              <a:rPr lang="ja-JP" altLang="en-US" sz="1400" kern="0" dirty="0" smtClean="0">
                <a:latin typeface="メイリオ" panose="020B0604030504040204" pitchFamily="50" charset="-128"/>
                <a:ea typeface="メイリオ" panose="020B0604030504040204" pitchFamily="50" charset="-128"/>
                <a:cs typeface="ＭＳ明朝"/>
              </a:rPr>
              <a:t>＜今後の実施予定＞　　</a:t>
            </a:r>
            <a:endParaRPr lang="en-US" altLang="ja-JP" sz="1400" kern="0" dirty="0" smtClean="0">
              <a:latin typeface="メイリオ" panose="020B0604030504040204" pitchFamily="50" charset="-128"/>
              <a:ea typeface="メイリオ" panose="020B0604030504040204" pitchFamily="50" charset="-128"/>
              <a:cs typeface="ＭＳ明朝"/>
            </a:endParaRPr>
          </a:p>
          <a:p>
            <a:r>
              <a:rPr lang="ja-JP" altLang="en-US" sz="1400" kern="0" dirty="0">
                <a:latin typeface="メイリオ" panose="020B0604030504040204" pitchFamily="50" charset="-128"/>
                <a:ea typeface="メイリオ" panose="020B0604030504040204" pitchFamily="50" charset="-128"/>
                <a:cs typeface="ＭＳ明朝"/>
              </a:rPr>
              <a:t> </a:t>
            </a:r>
            <a:r>
              <a:rPr lang="ja-JP" altLang="en-US" sz="1400" kern="0" dirty="0">
                <a:latin typeface="メイリオ" panose="020B0604030504040204" pitchFamily="50" charset="-128"/>
                <a:ea typeface="メイリオ" panose="020B0604030504040204" pitchFamily="50" charset="-128"/>
                <a:cs typeface="ＭＳ明朝"/>
              </a:rPr>
              <a:t>・ ウメダ</a:t>
            </a:r>
            <a:r>
              <a:rPr lang="en-US" altLang="ja-JP" sz="1400" kern="0" dirty="0">
                <a:latin typeface="メイリオ" panose="020B0604030504040204" pitchFamily="50" charset="-128"/>
                <a:ea typeface="メイリオ" panose="020B0604030504040204" pitchFamily="50" charset="-128"/>
                <a:cs typeface="ＭＳ明朝"/>
              </a:rPr>
              <a:t>FM</a:t>
            </a:r>
            <a:r>
              <a:rPr lang="ja-JP" altLang="en-US" sz="1400" kern="0" dirty="0">
                <a:latin typeface="メイリオ" panose="020B0604030504040204" pitchFamily="50" charset="-128"/>
                <a:ea typeface="メイリオ" panose="020B0604030504040204" pitchFamily="50" charset="-128"/>
                <a:cs typeface="ＭＳ明朝"/>
              </a:rPr>
              <a:t>　</a:t>
            </a:r>
            <a:r>
              <a:rPr lang="en-US" altLang="ja-JP" sz="1400" kern="0" dirty="0" err="1">
                <a:latin typeface="メイリオ" panose="020B0604030504040204" pitchFamily="50" charset="-128"/>
                <a:ea typeface="メイリオ" panose="020B0604030504040204" pitchFamily="50" charset="-128"/>
                <a:cs typeface="ＭＳ明朝"/>
              </a:rPr>
              <a:t>BeHappy</a:t>
            </a:r>
            <a:r>
              <a:rPr lang="ja-JP" altLang="en-US" sz="1400" kern="0" dirty="0">
                <a:latin typeface="メイリオ" panose="020B0604030504040204" pitchFamily="50" charset="-128"/>
                <a:ea typeface="メイリオ" panose="020B0604030504040204" pitchFamily="50" charset="-128"/>
                <a:cs typeface="ＭＳ明朝"/>
              </a:rPr>
              <a:t>！</a:t>
            </a:r>
            <a:r>
              <a:rPr lang="en-US" altLang="ja-JP" sz="1400" kern="0" dirty="0">
                <a:latin typeface="メイリオ" panose="020B0604030504040204" pitchFamily="50" charset="-128"/>
                <a:ea typeface="メイリオ" panose="020B0604030504040204" pitchFamily="50" charset="-128"/>
                <a:cs typeface="ＭＳ明朝"/>
              </a:rPr>
              <a:t>789</a:t>
            </a:r>
            <a:r>
              <a:rPr lang="ja-JP" altLang="en-US" sz="1400" kern="0" dirty="0">
                <a:latin typeface="メイリオ" panose="020B0604030504040204" pitchFamily="50" charset="-128"/>
                <a:ea typeface="メイリオ" panose="020B0604030504040204" pitchFamily="50" charset="-128"/>
                <a:cs typeface="ＭＳ明朝"/>
              </a:rPr>
              <a:t>「はたナビ＋（プラス）</a:t>
            </a:r>
            <a:r>
              <a:rPr lang="en-US" altLang="ja-JP" sz="1400" kern="0" dirty="0" smtClean="0">
                <a:latin typeface="メイリオ" panose="020B0604030504040204" pitchFamily="50" charset="-128"/>
                <a:ea typeface="メイリオ" panose="020B0604030504040204" pitchFamily="50" charset="-128"/>
                <a:cs typeface="ＭＳ明朝"/>
              </a:rPr>
              <a:t>｣</a:t>
            </a:r>
            <a:r>
              <a:rPr lang="ja-JP" altLang="en-US" sz="1400" kern="0" dirty="0" smtClean="0">
                <a:latin typeface="メイリオ" panose="020B0604030504040204" pitchFamily="50" charset="-128"/>
                <a:ea typeface="メイリオ" panose="020B0604030504040204" pitchFamily="50" charset="-128"/>
                <a:cs typeface="ＭＳ明朝"/>
              </a:rPr>
              <a:t>にて、</a:t>
            </a:r>
            <a:r>
              <a:rPr lang="ja-JP" altLang="en-US" sz="1400" kern="0" dirty="0" smtClean="0">
                <a:latin typeface="メイリオ" panose="020B0604030504040204" pitchFamily="50" charset="-128"/>
                <a:ea typeface="メイリオ" panose="020B0604030504040204" pitchFamily="50" charset="-128"/>
                <a:cs typeface="ＭＳ明朝"/>
              </a:rPr>
              <a:t>学生が作成した認証企業のラジオ</a:t>
            </a:r>
            <a:r>
              <a:rPr lang="en-US" altLang="ja-JP" sz="1400" kern="0" dirty="0" smtClean="0">
                <a:latin typeface="メイリオ" panose="020B0604030504040204" pitchFamily="50" charset="-128"/>
                <a:ea typeface="メイリオ" panose="020B0604030504040204" pitchFamily="50" charset="-128"/>
                <a:cs typeface="ＭＳ明朝"/>
              </a:rPr>
              <a:t>CM</a:t>
            </a:r>
            <a:r>
              <a:rPr lang="ja-JP" altLang="en-US" sz="1400" kern="0" dirty="0" smtClean="0">
                <a:latin typeface="メイリオ" panose="020B0604030504040204" pitchFamily="50" charset="-128"/>
                <a:ea typeface="メイリオ" panose="020B0604030504040204" pitchFamily="50" charset="-128"/>
                <a:cs typeface="ＭＳ明朝"/>
              </a:rPr>
              <a:t>放送</a:t>
            </a:r>
            <a:endParaRPr lang="en-US" altLang="ja-JP" sz="1400" kern="0" dirty="0" smtClean="0">
              <a:latin typeface="メイリオ" panose="020B0604030504040204" pitchFamily="50" charset="-128"/>
              <a:ea typeface="メイリオ" panose="020B0604030504040204" pitchFamily="50" charset="-128"/>
              <a:cs typeface="ＭＳ明朝"/>
            </a:endParaRPr>
          </a:p>
          <a:p>
            <a:r>
              <a:rPr lang="ja-JP" altLang="en-US" sz="1400" kern="0" dirty="0" smtClean="0">
                <a:latin typeface="メイリオ" panose="020B0604030504040204" pitchFamily="50" charset="-128"/>
                <a:ea typeface="メイリオ" panose="020B0604030504040204" pitchFamily="50" charset="-128"/>
                <a:cs typeface="ＭＳ明朝"/>
              </a:rPr>
              <a:t>　</a:t>
            </a:r>
            <a:r>
              <a:rPr lang="ja-JP" altLang="en-US" sz="1400" kern="0" dirty="0">
                <a:latin typeface="メイリオ" panose="020B0604030504040204" pitchFamily="50" charset="-128"/>
                <a:ea typeface="メイリオ" panose="020B0604030504040204" pitchFamily="50" charset="-128"/>
                <a:cs typeface="ＭＳ明朝"/>
              </a:rPr>
              <a:t> </a:t>
            </a:r>
            <a:r>
              <a:rPr lang="en-US" altLang="ja-JP" sz="1400" kern="0" dirty="0" smtClean="0">
                <a:latin typeface="メイリオ" panose="020B0604030504040204" pitchFamily="50" charset="-128"/>
                <a:ea typeface="メイリオ" panose="020B0604030504040204" pitchFamily="50" charset="-128"/>
                <a:cs typeface="ＭＳ明朝"/>
              </a:rPr>
              <a:t> </a:t>
            </a:r>
            <a:r>
              <a:rPr lang="en-US" altLang="ja-JP" sz="1400" kern="0" dirty="0">
                <a:latin typeface="メイリオ" panose="020B0604030504040204" pitchFamily="50" charset="-128"/>
                <a:ea typeface="メイリオ" panose="020B0604030504040204" pitchFamily="50" charset="-128"/>
                <a:cs typeface="ＭＳ明朝"/>
              </a:rPr>
              <a:t>9</a:t>
            </a:r>
            <a:r>
              <a:rPr lang="ja-JP" altLang="en-US" sz="1400" kern="0" dirty="0">
                <a:latin typeface="メイリオ" panose="020B0604030504040204" pitchFamily="50" charset="-128"/>
                <a:ea typeface="メイリオ" panose="020B0604030504040204" pitchFamily="50" charset="-128"/>
                <a:cs typeface="ＭＳ明朝"/>
              </a:rPr>
              <a:t>月</a:t>
            </a:r>
            <a:r>
              <a:rPr lang="en-US" altLang="ja-JP" sz="1400" kern="0" dirty="0">
                <a:latin typeface="メイリオ" panose="020B0604030504040204" pitchFamily="50" charset="-128"/>
                <a:ea typeface="メイリオ" panose="020B0604030504040204" pitchFamily="50" charset="-128"/>
                <a:cs typeface="ＭＳ明朝"/>
              </a:rPr>
              <a:t>18</a:t>
            </a:r>
            <a:r>
              <a:rPr lang="ja-JP" altLang="en-US" sz="1400" kern="0" dirty="0">
                <a:latin typeface="メイリオ" panose="020B0604030504040204" pitchFamily="50" charset="-128"/>
                <a:ea typeface="メイリオ" panose="020B0604030504040204" pitchFamily="50" charset="-128"/>
                <a:cs typeface="ＭＳ明朝"/>
              </a:rPr>
              <a:t>日（祝・月）本放送：</a:t>
            </a:r>
            <a:r>
              <a:rPr lang="en-US" altLang="ja-JP" sz="1400" kern="0" dirty="0">
                <a:latin typeface="メイリオ" panose="020B0604030504040204" pitchFamily="50" charset="-128"/>
                <a:ea typeface="メイリオ" panose="020B0604030504040204" pitchFamily="50" charset="-128"/>
                <a:cs typeface="ＭＳ明朝"/>
              </a:rPr>
              <a:t>12</a:t>
            </a:r>
            <a:r>
              <a:rPr lang="ja-JP" altLang="en-US" sz="1400" kern="0" dirty="0">
                <a:latin typeface="メイリオ" panose="020B0604030504040204" pitchFamily="50" charset="-128"/>
                <a:ea typeface="メイリオ" panose="020B0604030504040204" pitchFamily="50" charset="-128"/>
                <a:cs typeface="ＭＳ明朝"/>
              </a:rPr>
              <a:t>時半～</a:t>
            </a:r>
            <a:r>
              <a:rPr lang="en-US" altLang="ja-JP" sz="1400" kern="0" dirty="0">
                <a:latin typeface="メイリオ" panose="020B0604030504040204" pitchFamily="50" charset="-128"/>
                <a:ea typeface="メイリオ" panose="020B0604030504040204" pitchFamily="50" charset="-128"/>
                <a:cs typeface="ＭＳ明朝"/>
              </a:rPr>
              <a:t>13</a:t>
            </a:r>
            <a:r>
              <a:rPr lang="ja-JP" altLang="en-US" sz="1400" kern="0" dirty="0">
                <a:latin typeface="メイリオ" panose="020B0604030504040204" pitchFamily="50" charset="-128"/>
                <a:ea typeface="メイリオ" panose="020B0604030504040204" pitchFamily="50" charset="-128"/>
                <a:cs typeface="ＭＳ明朝"/>
              </a:rPr>
              <a:t>時（再放送：</a:t>
            </a:r>
            <a:r>
              <a:rPr lang="en-US" altLang="ja-JP" sz="1400" kern="0" dirty="0">
                <a:latin typeface="メイリオ" panose="020B0604030504040204" pitchFamily="50" charset="-128"/>
                <a:ea typeface="メイリオ" panose="020B0604030504040204" pitchFamily="50" charset="-128"/>
                <a:cs typeface="ＭＳ明朝"/>
              </a:rPr>
              <a:t>19</a:t>
            </a:r>
            <a:r>
              <a:rPr lang="ja-JP" altLang="en-US" sz="1400" kern="0" dirty="0">
                <a:latin typeface="メイリオ" panose="020B0604030504040204" pitchFamily="50" charset="-128"/>
                <a:ea typeface="メイリオ" panose="020B0604030504040204" pitchFamily="50" charset="-128"/>
                <a:cs typeface="ＭＳ明朝"/>
              </a:rPr>
              <a:t>時半～</a:t>
            </a:r>
            <a:r>
              <a:rPr lang="en-US" altLang="ja-JP" sz="1400" kern="0" dirty="0">
                <a:latin typeface="メイリオ" panose="020B0604030504040204" pitchFamily="50" charset="-128"/>
                <a:ea typeface="メイリオ" panose="020B0604030504040204" pitchFamily="50" charset="-128"/>
                <a:cs typeface="ＭＳ明朝"/>
              </a:rPr>
              <a:t>20</a:t>
            </a:r>
            <a:r>
              <a:rPr lang="ja-JP" altLang="en-US" sz="1400" kern="0" dirty="0">
                <a:latin typeface="メイリオ" panose="020B0604030504040204" pitchFamily="50" charset="-128"/>
                <a:ea typeface="メイリオ" panose="020B0604030504040204" pitchFamily="50" charset="-128"/>
                <a:cs typeface="ＭＳ明朝"/>
              </a:rPr>
              <a:t>時）</a:t>
            </a:r>
            <a:endParaRPr lang="en-US" altLang="ja-JP" sz="1400" kern="0" dirty="0" smtClean="0">
              <a:latin typeface="メイリオ" panose="020B0604030504040204" pitchFamily="50" charset="-128"/>
              <a:ea typeface="メイリオ" panose="020B0604030504040204" pitchFamily="50" charset="-128"/>
              <a:cs typeface="ＭＳ明朝"/>
            </a:endParaRPr>
          </a:p>
        </p:txBody>
      </p:sp>
      <p:grpSp>
        <p:nvGrpSpPr>
          <p:cNvPr id="2" name="グループ化 1"/>
          <p:cNvGrpSpPr/>
          <p:nvPr/>
        </p:nvGrpSpPr>
        <p:grpSpPr>
          <a:xfrm>
            <a:off x="238322" y="4363941"/>
            <a:ext cx="8905678" cy="1644881"/>
            <a:chOff x="238322" y="4437681"/>
            <a:chExt cx="8905678" cy="1644881"/>
          </a:xfrm>
        </p:grpSpPr>
        <p:sp>
          <p:nvSpPr>
            <p:cNvPr id="15" name="角丸四角形 14"/>
            <p:cNvSpPr/>
            <p:nvPr/>
          </p:nvSpPr>
          <p:spPr>
            <a:xfrm>
              <a:off x="253076" y="4569392"/>
              <a:ext cx="8625463" cy="14838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04941" y="4697567"/>
              <a:ext cx="8739059" cy="1384995"/>
            </a:xfrm>
            <a:prstGeom prst="rect">
              <a:avLst/>
            </a:prstGeom>
            <a:noFill/>
          </p:spPr>
          <p:txBody>
            <a:bodyPr wrap="square" rtlCol="0">
              <a:spAutoFit/>
            </a:bodyPr>
            <a:lstStyle/>
            <a:p>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大学生</a:t>
              </a:r>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a:t>
              </a:r>
            </a:p>
            <a:p>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・中</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小企業様の取り組み</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を本音</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で</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教えてもらえる</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ことができ、かけがえのない経験に</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なりました。</a:t>
              </a:r>
              <a:endParaRPr lang="ja-JP" altLang="en-US" sz="1400"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・交流会</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に参加して、働き方の多様さを知ることができました</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。今後</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の就職や生活の参考になりました</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企業</a:t>
              </a:r>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1400"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面接や会社説明会とは違い、学生からの率直な意見を聞く良い機会になりました</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自社</a:t>
              </a:r>
              <a:r>
                <a:rPr lang="ja-JP" altLang="en-US" sz="1400" dirty="0">
                  <a:latin typeface="Meiryo UI" panose="020B0604030504040204" pitchFamily="50" charset="-128"/>
                  <a:ea typeface="Meiryo UI" panose="020B0604030504040204" pitchFamily="50" charset="-128"/>
                </a:rPr>
                <a:t>の良い面も改善</a:t>
              </a:r>
              <a:r>
                <a:rPr lang="ja-JP" altLang="en-US" sz="1400" dirty="0" smtClean="0">
                  <a:latin typeface="Meiryo UI" panose="020B0604030504040204" pitchFamily="50" charset="-128"/>
                  <a:ea typeface="Meiryo UI" panose="020B0604030504040204" pitchFamily="50" charset="-128"/>
                </a:rPr>
                <a:t>しなければいけない</a:t>
              </a:r>
              <a:r>
                <a:rPr lang="ja-JP" altLang="en-US" sz="1400" dirty="0">
                  <a:latin typeface="Meiryo UI" panose="020B0604030504040204" pitchFamily="50" charset="-128"/>
                  <a:ea typeface="Meiryo UI" panose="020B0604030504040204" pitchFamily="50" charset="-128"/>
                </a:rPr>
                <a:t>面も知ることができました</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14" name="角丸四角形 13"/>
            <p:cNvSpPr/>
            <p:nvPr/>
          </p:nvSpPr>
          <p:spPr>
            <a:xfrm>
              <a:off x="238322" y="4437681"/>
              <a:ext cx="1133277" cy="266892"/>
            </a:xfrm>
            <a:prstGeom prst="roundRect">
              <a:avLst/>
            </a:prstGeom>
            <a:pattFill prst="pct50">
              <a:fgClr>
                <a:schemeClr val="accent1">
                  <a:lumMod val="60000"/>
                  <a:lumOff val="4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参加者の声</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grpSp>
      <p:sp>
        <p:nvSpPr>
          <p:cNvPr id="16" name="テキスト ボックス 15"/>
          <p:cNvSpPr txBox="1"/>
          <p:nvPr/>
        </p:nvSpPr>
        <p:spPr>
          <a:xfrm>
            <a:off x="-961169" y="134361"/>
            <a:ext cx="11213951" cy="400110"/>
          </a:xfrm>
          <a:prstGeom prst="rect">
            <a:avLst/>
          </a:prstGeom>
          <a:noFill/>
        </p:spPr>
        <p:txBody>
          <a:bodyPr wrap="square" rtlCol="0">
            <a:spAutoFit/>
          </a:bodyP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「大阪市</a:t>
            </a:r>
            <a:r>
              <a:rPr kumimoji="1" lang="ja-JP" altLang="en-US" sz="2000" b="1" dirty="0">
                <a:solidFill>
                  <a:schemeClr val="bg1"/>
                </a:solidFill>
                <a:latin typeface="Meiryo UI" panose="020B0604030504040204" pitchFamily="50" charset="-128"/>
                <a:ea typeface="Meiryo UI" panose="020B0604030504040204" pitchFamily="50" charset="-128"/>
              </a:rPr>
              <a:t>女性活躍リーディングカンパニー</a:t>
            </a:r>
            <a:r>
              <a:rPr kumimoji="1" lang="ja-JP" altLang="en-US" sz="2000" b="1" dirty="0" smtClean="0">
                <a:solidFill>
                  <a:schemeClr val="bg1"/>
                </a:solidFill>
                <a:latin typeface="Meiryo UI" panose="020B0604030504040204" pitchFamily="50" charset="-128"/>
                <a:ea typeface="Meiryo UI" panose="020B0604030504040204" pitchFamily="50" charset="-128"/>
              </a:rPr>
              <a:t>認証」企業へ</a:t>
            </a:r>
            <a:r>
              <a:rPr kumimoji="1" lang="ja-JP" altLang="en-US" sz="2000" b="1" dirty="0" smtClean="0">
                <a:solidFill>
                  <a:schemeClr val="bg1"/>
                </a:solidFill>
                <a:latin typeface="Meiryo UI" panose="020B0604030504040204" pitchFamily="50" charset="-128"/>
                <a:ea typeface="Meiryo UI" panose="020B0604030504040204" pitchFamily="50" charset="-128"/>
              </a:rPr>
              <a:t>の支援</a:t>
            </a:r>
            <a:r>
              <a:rPr kumimoji="1" lang="ja-JP" altLang="en-US" b="1" dirty="0" smtClean="0">
                <a:solidFill>
                  <a:schemeClr val="bg1"/>
                </a:solidFill>
                <a:latin typeface="Meiryo UI" panose="020B0604030504040204" pitchFamily="50" charset="-128"/>
                <a:ea typeface="Meiryo UI" panose="020B0604030504040204" pitchFamily="50" charset="-128"/>
              </a:rPr>
              <a:t>（令和</a:t>
            </a:r>
            <a:r>
              <a:rPr kumimoji="1" lang="en-US" altLang="ja-JP" b="1" dirty="0" smtClean="0">
                <a:solidFill>
                  <a:schemeClr val="bg1"/>
                </a:solidFill>
                <a:latin typeface="Meiryo UI" panose="020B0604030504040204" pitchFamily="50" charset="-128"/>
                <a:ea typeface="Meiryo UI" panose="020B0604030504040204" pitchFamily="50" charset="-128"/>
              </a:rPr>
              <a:t>5</a:t>
            </a:r>
            <a:r>
              <a:rPr kumimoji="1" lang="ja-JP" altLang="en-US" b="1" dirty="0" smtClean="0">
                <a:solidFill>
                  <a:schemeClr val="bg1"/>
                </a:solidFill>
                <a:latin typeface="Meiryo UI" panose="020B0604030504040204" pitchFamily="50" charset="-128"/>
                <a:ea typeface="Meiryo UI" panose="020B0604030504040204" pitchFamily="50" charset="-128"/>
              </a:rPr>
              <a:t>年度</a:t>
            </a:r>
            <a:r>
              <a:rPr kumimoji="1" lang="ja-JP" altLang="en-US" sz="1600" b="1" dirty="0" smtClean="0">
                <a:solidFill>
                  <a:schemeClr val="bg1"/>
                </a:solidFill>
                <a:latin typeface="Meiryo UI" panose="020B0604030504040204" pitchFamily="50" charset="-128"/>
                <a:ea typeface="Meiryo UI" panose="020B0604030504040204" pitchFamily="50" charset="-128"/>
              </a:rPr>
              <a:t>上半期</a:t>
            </a:r>
            <a:r>
              <a:rPr kumimoji="1" lang="ja-JP" altLang="en-US" sz="1600" b="1" dirty="0" smtClean="0">
                <a:solidFill>
                  <a:schemeClr val="bg1"/>
                </a:solidFill>
                <a:latin typeface="Meiryo UI" panose="020B0604030504040204" pitchFamily="50" charset="-128"/>
                <a:ea typeface="Meiryo UI" panose="020B0604030504040204" pitchFamily="50" charset="-128"/>
              </a:rPr>
              <a:t>実施内容</a:t>
            </a:r>
            <a:r>
              <a:rPr kumimoji="1" lang="ja-JP" altLang="en-US" b="1" dirty="0" smtClean="0">
                <a:solidFill>
                  <a:schemeClr val="bg1"/>
                </a:solidFill>
                <a:latin typeface="Meiryo UI" panose="020B0604030504040204" pitchFamily="50" charset="-128"/>
                <a:ea typeface="Meiryo UI" panose="020B0604030504040204" pitchFamily="50" charset="-128"/>
              </a:rPr>
              <a:t>）</a:t>
            </a:r>
            <a:endParaRPr kumimoji="1" lang="ja-JP" altLang="en-US"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1986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a:extLst>
              <a:ext uri="{FF2B5EF4-FFF2-40B4-BE49-F238E27FC236}">
                <a16:creationId xmlns:a16="http://schemas.microsoft.com/office/drawing/2014/main" id="{5DC9A7D1-2A90-9153-D952-A1266AD52158}"/>
              </a:ext>
            </a:extLst>
          </p:cNvPr>
          <p:cNvSpPr/>
          <p:nvPr/>
        </p:nvSpPr>
        <p:spPr>
          <a:xfrm>
            <a:off x="0" y="0"/>
            <a:ext cx="9131617" cy="607296"/>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17" name="円形吹き出し 16"/>
          <p:cNvSpPr/>
          <p:nvPr/>
        </p:nvSpPr>
        <p:spPr>
          <a:xfrm>
            <a:off x="5973098" y="747765"/>
            <a:ext cx="2832894" cy="415214"/>
          </a:xfrm>
          <a:prstGeom prst="wedgeEllipseCallout">
            <a:avLst>
              <a:gd name="adj1" fmla="val -52810"/>
              <a:gd name="adj2" fmla="val 57428"/>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tx1"/>
                </a:solidFill>
              </a:rPr>
              <a:t>一般企業・市民対象</a:t>
            </a:r>
            <a:endParaRPr kumimoji="1" lang="ja-JP" altLang="en-US" sz="1500" b="1" dirty="0">
              <a:solidFill>
                <a:schemeClr val="tx1"/>
              </a:solidFill>
            </a:endParaRPr>
          </a:p>
        </p:txBody>
      </p:sp>
      <p:sp>
        <p:nvSpPr>
          <p:cNvPr id="10" name="テキスト ボックス 9"/>
          <p:cNvSpPr txBox="1"/>
          <p:nvPr/>
        </p:nvSpPr>
        <p:spPr>
          <a:xfrm>
            <a:off x="207228" y="734297"/>
            <a:ext cx="4091971" cy="461665"/>
          </a:xfrm>
          <a:prstGeom prst="rect">
            <a:avLst/>
          </a:prstGeom>
          <a:noFill/>
        </p:spPr>
        <p:txBody>
          <a:bodyPr wrap="square" rtlCol="0">
            <a:spAutoFit/>
          </a:bodyPr>
          <a:lstStyle/>
          <a:p>
            <a:r>
              <a:rPr lang="ja-JP" altLang="en-US" sz="2400" b="1" dirty="0">
                <a:solidFill>
                  <a:srgbClr val="FF9933"/>
                </a:solidFill>
              </a:rPr>
              <a:t>☆ダイバーシティ推進講座</a:t>
            </a:r>
            <a:endParaRPr lang="en-US" altLang="ja-JP" sz="2400" b="1" dirty="0">
              <a:solidFill>
                <a:srgbClr val="FF9933"/>
              </a:solidFill>
            </a:endParaRPr>
          </a:p>
        </p:txBody>
      </p:sp>
      <p:sp>
        <p:nvSpPr>
          <p:cNvPr id="15" name="正方形/長方形 14"/>
          <p:cNvSpPr/>
          <p:nvPr/>
        </p:nvSpPr>
        <p:spPr>
          <a:xfrm>
            <a:off x="207228" y="1264445"/>
            <a:ext cx="8717160" cy="738664"/>
          </a:xfrm>
          <a:prstGeom prst="rect">
            <a:avLst/>
          </a:prstGeom>
          <a:ln>
            <a:solidFill>
              <a:schemeClr val="tx1"/>
            </a:solidFill>
            <a:prstDash val="sysDot"/>
          </a:ln>
        </p:spPr>
        <p:txBody>
          <a:bodyPr wrap="square">
            <a:spAutoFit/>
          </a:bodyPr>
          <a:lstStyle/>
          <a:p>
            <a:pPr indent="100013"/>
            <a:r>
              <a:rPr lang="ja-JP" altLang="en-US" sz="1400" kern="0" dirty="0" smtClean="0">
                <a:latin typeface="メイリオ" panose="020B0604030504040204" pitchFamily="50" charset="-128"/>
                <a:ea typeface="メイリオ" panose="020B0604030504040204" pitchFamily="50" charset="-128"/>
                <a:cs typeface="ＭＳ明朝"/>
              </a:rPr>
              <a:t>　認証</a:t>
            </a:r>
            <a:r>
              <a:rPr lang="ja-JP" altLang="en-US" sz="1400" kern="0" dirty="0">
                <a:latin typeface="メイリオ" panose="020B0604030504040204" pitchFamily="50" charset="-128"/>
                <a:ea typeface="メイリオ" panose="020B0604030504040204" pitchFamily="50" charset="-128"/>
                <a:cs typeface="ＭＳ明朝"/>
              </a:rPr>
              <a:t>企業以外でも参加できるセミナーとして「ダイバーシティ推進講座」を</a:t>
            </a:r>
            <a:r>
              <a:rPr lang="en-US" altLang="ja-JP" sz="1400" kern="0" dirty="0">
                <a:latin typeface="メイリオ" panose="020B0604030504040204" pitchFamily="50" charset="-128"/>
                <a:ea typeface="メイリオ" panose="020B0604030504040204" pitchFamily="50" charset="-128"/>
                <a:cs typeface="ＭＳ明朝"/>
              </a:rPr>
              <a:t>4</a:t>
            </a:r>
            <a:r>
              <a:rPr lang="ja-JP" altLang="en-US" sz="1400" kern="0" dirty="0">
                <a:latin typeface="メイリオ" panose="020B0604030504040204" pitchFamily="50" charset="-128"/>
                <a:ea typeface="メイリオ" panose="020B0604030504040204" pitchFamily="50" charset="-128"/>
                <a:cs typeface="ＭＳ明朝"/>
              </a:rPr>
              <a:t>回シリーズで</a:t>
            </a:r>
            <a:r>
              <a:rPr lang="ja-JP" altLang="en-US" sz="1400" kern="0" dirty="0" smtClean="0">
                <a:latin typeface="メイリオ" panose="020B0604030504040204" pitchFamily="50" charset="-128"/>
                <a:ea typeface="メイリオ" panose="020B0604030504040204" pitchFamily="50" charset="-128"/>
                <a:cs typeface="ＭＳ明朝"/>
              </a:rPr>
              <a:t>実施。</a:t>
            </a:r>
            <a:endParaRPr lang="en-US" altLang="ja-JP" sz="1400" kern="0" dirty="0">
              <a:latin typeface="メイリオ" panose="020B0604030504040204" pitchFamily="50" charset="-128"/>
              <a:ea typeface="メイリオ" panose="020B0604030504040204" pitchFamily="50" charset="-128"/>
              <a:cs typeface="ＭＳ明朝"/>
            </a:endParaRPr>
          </a:p>
          <a:p>
            <a:pPr indent="100013"/>
            <a:r>
              <a:rPr lang="ja-JP" altLang="en-US" sz="1400" kern="0" dirty="0" smtClean="0">
                <a:latin typeface="メイリオ" panose="020B0604030504040204" pitchFamily="50" charset="-128"/>
                <a:ea typeface="メイリオ" panose="020B0604030504040204" pitchFamily="50" charset="-128"/>
                <a:cs typeface="ＭＳ明朝"/>
              </a:rPr>
              <a:t>女性</a:t>
            </a:r>
            <a:r>
              <a:rPr lang="ja-JP" altLang="en-US" sz="1400" kern="0" dirty="0">
                <a:latin typeface="メイリオ" panose="020B0604030504040204" pitchFamily="50" charset="-128"/>
                <a:ea typeface="メイリオ" panose="020B0604030504040204" pitchFamily="50" charset="-128"/>
                <a:cs typeface="ＭＳ明朝"/>
              </a:rPr>
              <a:t>がより活躍できる職場であること、そのような職場であることを宣言することが企業の安定を</a:t>
            </a:r>
            <a:r>
              <a:rPr lang="ja-JP" altLang="en-US" sz="1400" kern="0" dirty="0" smtClean="0">
                <a:latin typeface="メイリオ" panose="020B0604030504040204" pitchFamily="50" charset="-128"/>
                <a:ea typeface="メイリオ" panose="020B0604030504040204" pitchFamily="50" charset="-128"/>
                <a:cs typeface="ＭＳ明朝"/>
              </a:rPr>
              <a:t>育む</a:t>
            </a:r>
            <a:endParaRPr lang="en-US" altLang="ja-JP" sz="1400" kern="0" dirty="0" smtClean="0">
              <a:latin typeface="メイリオ" panose="020B0604030504040204" pitchFamily="50" charset="-128"/>
              <a:ea typeface="メイリオ" panose="020B0604030504040204" pitchFamily="50" charset="-128"/>
              <a:cs typeface="ＭＳ明朝"/>
            </a:endParaRPr>
          </a:p>
          <a:p>
            <a:pPr indent="100013"/>
            <a:r>
              <a:rPr lang="ja-JP" altLang="en-US" sz="1400" kern="0" dirty="0" smtClean="0">
                <a:latin typeface="メイリオ" panose="020B0604030504040204" pitchFamily="50" charset="-128"/>
                <a:ea typeface="メイリオ" panose="020B0604030504040204" pitchFamily="50" charset="-128"/>
                <a:cs typeface="ＭＳ明朝"/>
              </a:rPr>
              <a:t>と</a:t>
            </a:r>
            <a:r>
              <a:rPr lang="ja-JP" altLang="en-US" sz="1400" kern="0" dirty="0">
                <a:latin typeface="メイリオ" panose="020B0604030504040204" pitchFamily="50" charset="-128"/>
                <a:ea typeface="メイリオ" panose="020B0604030504040204" pitchFamily="50" charset="-128"/>
                <a:cs typeface="ＭＳ明朝"/>
              </a:rPr>
              <a:t>いうことを理解し、認証をめざしていただくことを</a:t>
            </a:r>
            <a:r>
              <a:rPr lang="ja-JP" altLang="en-US" sz="1400" kern="0" dirty="0" smtClean="0">
                <a:latin typeface="メイリオ" panose="020B0604030504040204" pitchFamily="50" charset="-128"/>
                <a:ea typeface="メイリオ" panose="020B0604030504040204" pitchFamily="50" charset="-128"/>
                <a:cs typeface="ＭＳ明朝"/>
              </a:rPr>
              <a:t>促す。</a:t>
            </a:r>
            <a:endParaRPr lang="en-US" altLang="ja-JP" sz="1400" kern="0" dirty="0" smtClean="0">
              <a:latin typeface="メイリオ" panose="020B0604030504040204" pitchFamily="50" charset="-128"/>
              <a:ea typeface="メイリオ" panose="020B0604030504040204" pitchFamily="50" charset="-128"/>
              <a:cs typeface="ＭＳ明朝"/>
            </a:endParaRPr>
          </a:p>
        </p:txBody>
      </p:sp>
      <p:sp>
        <p:nvSpPr>
          <p:cNvPr id="19" name="テキスト ボックス 18"/>
          <p:cNvSpPr txBox="1"/>
          <p:nvPr/>
        </p:nvSpPr>
        <p:spPr>
          <a:xfrm>
            <a:off x="276072" y="2114092"/>
            <a:ext cx="5003793" cy="2462213"/>
          </a:xfrm>
          <a:prstGeom prst="rect">
            <a:avLst/>
          </a:prstGeom>
          <a:noFill/>
        </p:spPr>
        <p:txBody>
          <a:bodyPr wrap="square" rtlCol="0">
            <a:spAutoFit/>
          </a:bodyPr>
          <a:lstStyle/>
          <a:p>
            <a:r>
              <a:rPr lang="ja-JP" altLang="en-US" sz="1400" kern="0" dirty="0">
                <a:latin typeface="メイリオ" panose="020B0604030504040204" pitchFamily="50" charset="-128"/>
                <a:ea typeface="メイリオ" panose="020B0604030504040204" pitchFamily="50" charset="-128"/>
                <a:cs typeface="ＭＳ明朝"/>
              </a:rPr>
              <a:t>第</a:t>
            </a:r>
            <a:r>
              <a:rPr lang="en-US" altLang="ja-JP" sz="1400" kern="0" dirty="0">
                <a:latin typeface="メイリオ" panose="020B0604030504040204" pitchFamily="50" charset="-128"/>
                <a:ea typeface="メイリオ" panose="020B0604030504040204" pitchFamily="50" charset="-128"/>
                <a:cs typeface="ＭＳ明朝"/>
              </a:rPr>
              <a:t>1</a:t>
            </a:r>
            <a:r>
              <a:rPr lang="ja-JP" altLang="en-US" sz="1400" kern="0" dirty="0">
                <a:latin typeface="メイリオ" panose="020B0604030504040204" pitchFamily="50" charset="-128"/>
                <a:ea typeface="メイリオ" panose="020B0604030504040204" pitchFamily="50" charset="-128"/>
                <a:cs typeface="ＭＳ明朝"/>
              </a:rPr>
              <a:t>回目は、男性の育児休業の取得を促進するため</a:t>
            </a:r>
            <a:r>
              <a:rPr lang="ja-JP" altLang="en-US" sz="1400" kern="0" dirty="0" smtClean="0">
                <a:latin typeface="メイリオ" panose="020B0604030504040204" pitchFamily="50" charset="-128"/>
                <a:ea typeface="メイリオ" panose="020B0604030504040204" pitchFamily="50" charset="-128"/>
                <a:cs typeface="ＭＳ明朝"/>
              </a:rPr>
              <a:t>の</a:t>
            </a:r>
            <a:endParaRPr lang="en-US" altLang="ja-JP" sz="1400" kern="0" dirty="0" smtClean="0">
              <a:latin typeface="メイリオ" panose="020B0604030504040204" pitchFamily="50" charset="-128"/>
              <a:ea typeface="メイリオ" panose="020B0604030504040204" pitchFamily="50" charset="-128"/>
              <a:cs typeface="ＭＳ明朝"/>
            </a:endParaRPr>
          </a:p>
          <a:p>
            <a:r>
              <a:rPr lang="ja-JP" altLang="en-US" sz="1400" kern="0" dirty="0" smtClean="0">
                <a:latin typeface="メイリオ" panose="020B0604030504040204" pitchFamily="50" charset="-128"/>
                <a:ea typeface="メイリオ" panose="020B0604030504040204" pitchFamily="50" charset="-128"/>
                <a:cs typeface="ＭＳ明朝"/>
              </a:rPr>
              <a:t>セミナーを実施</a:t>
            </a:r>
            <a:endParaRPr lang="en-US" altLang="ja-JP" sz="1400" kern="0" dirty="0" smtClean="0">
              <a:latin typeface="メイリオ" panose="020B0604030504040204" pitchFamily="50" charset="-128"/>
              <a:ea typeface="メイリオ" panose="020B0604030504040204" pitchFamily="50" charset="-128"/>
              <a:cs typeface="ＭＳ明朝"/>
            </a:endParaRPr>
          </a:p>
          <a:p>
            <a:endParaRPr lang="en-US" altLang="ja-JP" sz="1400" kern="0" dirty="0" smtClean="0">
              <a:latin typeface="メイリオ" panose="020B0604030504040204" pitchFamily="50" charset="-128"/>
              <a:ea typeface="メイリオ" panose="020B0604030504040204" pitchFamily="50" charset="-128"/>
              <a:cs typeface="ＭＳ明朝"/>
            </a:endParaRPr>
          </a:p>
          <a:p>
            <a:r>
              <a:rPr lang="ja-JP" altLang="en-US" sz="14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開催日</a:t>
            </a:r>
            <a:endParaRPr lang="en-US" altLang="ja-JP" sz="14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７月</a:t>
            </a:r>
            <a:r>
              <a:rPr lang="en-US" altLang="ja-JP" sz="1400" dirty="0">
                <a:latin typeface="メイリオ" panose="020B0604030504040204" pitchFamily="50" charset="-128"/>
                <a:ea typeface="メイリオ" panose="020B0604030504040204" pitchFamily="50" charset="-128"/>
                <a:cs typeface="Times New Roman" panose="02020603050405020304" pitchFamily="18" charset="0"/>
              </a:rPr>
              <a:t>26</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日</a:t>
            </a:r>
            <a:r>
              <a:rPr lang="en-US" altLang="ja-JP" sz="14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水</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ja-JP" sz="14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8</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月</a:t>
            </a:r>
            <a:r>
              <a:rPr lang="en-US" altLang="ja-JP" sz="1400" dirty="0">
                <a:latin typeface="メイリオ" panose="020B0604030504040204" pitchFamily="50" charset="-128"/>
                <a:ea typeface="メイリオ" panose="020B0604030504040204" pitchFamily="50" charset="-128"/>
                <a:cs typeface="Times New Roman" panose="02020603050405020304" pitchFamily="18" charset="0"/>
              </a:rPr>
              <a:t>8</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日</a:t>
            </a:r>
            <a:r>
              <a:rPr lang="en-US" altLang="ja-JP" sz="14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400" dirty="0">
                <a:latin typeface="メイリオ" panose="020B0604030504040204" pitchFamily="50" charset="-128"/>
                <a:ea typeface="メイリオ" panose="020B0604030504040204" pitchFamily="50" charset="-128"/>
                <a:cs typeface="Times New Roman" panose="02020603050405020304" pitchFamily="18" charset="0"/>
              </a:rPr>
              <a:t>火</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a:t>
            </a:r>
          </a:p>
          <a:p>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b="1"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オンライン　</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録画配信（</a:t>
            </a:r>
            <a:r>
              <a:rPr lang="en-US" altLang="ja-JP" sz="1400" dirty="0" smtClean="0">
                <a:latin typeface="メイリオ" panose="020B0604030504040204" pitchFamily="50" charset="-128"/>
                <a:ea typeface="メイリオ" panose="020B0604030504040204" pitchFamily="50" charset="-128"/>
                <a:cs typeface="Times New Roman" panose="02020603050405020304" pitchFamily="18" charset="0"/>
              </a:rPr>
              <a:t>You Tube</a:t>
            </a:r>
            <a:r>
              <a:rPr lang="ja-JP" altLang="en-US" sz="1400" dirty="0" smtClean="0">
                <a:latin typeface="メイリオ" panose="020B0604030504040204" pitchFamily="50" charset="-128"/>
                <a:ea typeface="メイリオ" panose="020B0604030504040204" pitchFamily="50" charset="-128"/>
                <a:cs typeface="Times New Roman" panose="02020603050405020304" pitchFamily="18" charset="0"/>
              </a:rPr>
              <a:t>視聴）</a:t>
            </a:r>
            <a:endParaRPr lang="en-US" altLang="ja-JP" sz="1400" dirty="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対象者</a:t>
            </a:r>
            <a:endParaRPr lang="en-US" altLang="ja-JP" sz="1400"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企業</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の管理職、人事担当者等</a:t>
            </a:r>
            <a:endParaRPr lang="en-US" altLang="ja-JP" sz="1400" b="1"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講</a:t>
            </a:r>
            <a:r>
              <a:rPr lang="ja-JP" altLang="en-US" sz="1400" b="1"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b="1" dirty="0" smtClean="0">
                <a:solidFill>
                  <a:srgbClr val="0070C0"/>
                </a:solidFill>
                <a:latin typeface="メイリオ" panose="020B0604030504040204" pitchFamily="50" charset="-128"/>
                <a:ea typeface="メイリオ" panose="020B0604030504040204" pitchFamily="50" charset="-128"/>
                <a:cs typeface="Meiryo UI" panose="020B0604030504040204" pitchFamily="50" charset="-128"/>
              </a:rPr>
              <a:t>師</a:t>
            </a:r>
            <a:endParaRPr lang="en-US" altLang="ja-JP" sz="1400" dirty="0">
              <a:solidFill>
                <a:srgbClr val="0070C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　</a:t>
            </a:r>
            <a:r>
              <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rPr>
              <a:t>NPO</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法人ファザーリング・</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ジャパン関西</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400" dirty="0" smtClean="0">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Meiryo UI" panose="020B0604030504040204" pitchFamily="50" charset="-128"/>
              </a:rPr>
              <a:t>理事</a:t>
            </a:r>
            <a:r>
              <a:rPr lang="ja-JP" altLang="en-US" sz="1400" dirty="0">
                <a:latin typeface="メイリオ" panose="020B0604030504040204" pitchFamily="50" charset="-128"/>
                <a:ea typeface="メイリオ" panose="020B0604030504040204" pitchFamily="50" charset="-128"/>
                <a:cs typeface="Meiryo UI" panose="020B0604030504040204" pitchFamily="50" charset="-128"/>
              </a:rPr>
              <a:t>　浅山　貴宏　氏</a:t>
            </a:r>
            <a:endParaRPr lang="en-US" altLang="zh-TW" sz="14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1" name="テキスト ボックス 20"/>
          <p:cNvSpPr txBox="1"/>
          <p:nvPr/>
        </p:nvSpPr>
        <p:spPr>
          <a:xfrm>
            <a:off x="276072" y="5820147"/>
            <a:ext cx="5334821" cy="954107"/>
          </a:xfrm>
          <a:prstGeom prst="rect">
            <a:avLst/>
          </a:prstGeom>
          <a:noFill/>
        </p:spPr>
        <p:txBody>
          <a:bodyPr wrap="square" rtlCol="0">
            <a:spAutoFit/>
          </a:bodyPr>
          <a:lstStyle/>
          <a:p>
            <a:r>
              <a:rPr lang="ja-JP" altLang="en-US" sz="1400" kern="0" dirty="0" smtClean="0">
                <a:latin typeface="メイリオ" panose="020B0604030504040204" pitchFamily="50" charset="-128"/>
                <a:ea typeface="メイリオ" panose="020B0604030504040204" pitchFamily="50" charset="-128"/>
                <a:cs typeface="ＭＳ明朝"/>
              </a:rPr>
              <a:t>＜今後の実施予定＞</a:t>
            </a:r>
            <a:endParaRPr lang="en-US" altLang="ja-JP" sz="1400" kern="0" dirty="0" smtClean="0">
              <a:latin typeface="メイリオ" panose="020B0604030504040204" pitchFamily="50" charset="-128"/>
              <a:ea typeface="メイリオ" panose="020B0604030504040204" pitchFamily="50" charset="-128"/>
              <a:cs typeface="ＭＳ明朝"/>
            </a:endParaRPr>
          </a:p>
          <a:p>
            <a:r>
              <a:rPr lang="ja-JP" altLang="en-US" sz="1400" kern="0" dirty="0">
                <a:latin typeface="メイリオ" panose="020B0604030504040204" pitchFamily="50" charset="-128"/>
                <a:ea typeface="メイリオ" panose="020B0604030504040204" pitchFamily="50" charset="-128"/>
                <a:cs typeface="ＭＳ明朝"/>
              </a:rPr>
              <a:t> </a:t>
            </a:r>
            <a:r>
              <a:rPr lang="ja-JP" altLang="en-US" sz="1400" kern="0" dirty="0" smtClean="0">
                <a:latin typeface="メイリオ" panose="020B0604030504040204" pitchFamily="50" charset="-128"/>
                <a:ea typeface="メイリオ" panose="020B0604030504040204" pitchFamily="50" charset="-128"/>
                <a:cs typeface="ＭＳ明朝"/>
              </a:rPr>
              <a:t>・第</a:t>
            </a:r>
            <a:r>
              <a:rPr lang="en-US" altLang="ja-JP" sz="1400" kern="0" dirty="0" smtClean="0">
                <a:latin typeface="メイリオ" panose="020B0604030504040204" pitchFamily="50" charset="-128"/>
                <a:ea typeface="メイリオ" panose="020B0604030504040204" pitchFamily="50" charset="-128"/>
                <a:cs typeface="ＭＳ明朝"/>
              </a:rPr>
              <a:t>2</a:t>
            </a:r>
            <a:r>
              <a:rPr lang="ja-JP" altLang="en-US" sz="1400" kern="0" dirty="0" smtClean="0">
                <a:latin typeface="メイリオ" panose="020B0604030504040204" pitchFamily="50" charset="-128"/>
                <a:ea typeface="メイリオ" panose="020B0604030504040204" pitchFamily="50" charset="-128"/>
                <a:cs typeface="ＭＳ明朝"/>
              </a:rPr>
              <a:t>回</a:t>
            </a:r>
            <a:r>
              <a:rPr lang="ja-JP" altLang="en-US" sz="1400" kern="0" dirty="0">
                <a:latin typeface="メイリオ" panose="020B0604030504040204" pitchFamily="50" charset="-128"/>
                <a:ea typeface="メイリオ" panose="020B0604030504040204" pitchFamily="50" charset="-128"/>
                <a:cs typeface="ＭＳ明朝"/>
              </a:rPr>
              <a:t> </a:t>
            </a:r>
            <a:r>
              <a:rPr lang="en-US" altLang="ja-JP" sz="1400" kern="0" dirty="0" smtClean="0">
                <a:latin typeface="メイリオ" panose="020B0604030504040204" pitchFamily="50" charset="-128"/>
                <a:ea typeface="メイリオ" panose="020B0604030504040204" pitchFamily="50" charset="-128"/>
                <a:cs typeface="ＭＳ明朝"/>
              </a:rPr>
              <a:t>9</a:t>
            </a:r>
            <a:r>
              <a:rPr lang="ja-JP" altLang="en-US" sz="1400" kern="0" dirty="0" smtClean="0">
                <a:latin typeface="メイリオ" panose="020B0604030504040204" pitchFamily="50" charset="-128"/>
                <a:ea typeface="メイリオ" panose="020B0604030504040204" pitchFamily="50" charset="-128"/>
                <a:cs typeface="ＭＳ明朝"/>
              </a:rPr>
              <a:t>月   </a:t>
            </a:r>
            <a:r>
              <a:rPr lang="en-US" altLang="ja-JP" sz="1200" kern="0" dirty="0" smtClean="0">
                <a:latin typeface="メイリオ" panose="020B0604030504040204" pitchFamily="50" charset="-128"/>
                <a:ea typeface="メイリオ" panose="020B0604030504040204" pitchFamily="50" charset="-128"/>
                <a:cs typeface="ＭＳ明朝"/>
              </a:rPr>
              <a:t>｢</a:t>
            </a:r>
            <a:r>
              <a:rPr lang="ja-JP" altLang="en-US" sz="1200" kern="0" dirty="0" smtClean="0">
                <a:latin typeface="メイリオ" panose="020B0604030504040204" pitchFamily="50" charset="-128"/>
                <a:ea typeface="メイリオ" panose="020B0604030504040204" pitchFamily="50" charset="-128"/>
                <a:cs typeface="ＭＳ明朝"/>
              </a:rPr>
              <a:t>女性従業員が管理職になるための基本」</a:t>
            </a:r>
            <a:r>
              <a:rPr lang="en-US" altLang="ja-JP" sz="1200" kern="0" dirty="0" smtClean="0">
                <a:latin typeface="メイリオ" panose="020B0604030504040204" pitchFamily="50" charset="-128"/>
                <a:ea typeface="メイリオ" panose="020B0604030504040204" pitchFamily="50" charset="-128"/>
                <a:cs typeface="ＭＳ明朝"/>
              </a:rPr>
              <a:t>(</a:t>
            </a:r>
            <a:r>
              <a:rPr lang="ja-JP" altLang="en-US" sz="1200" kern="0" dirty="0" smtClean="0">
                <a:latin typeface="メイリオ" panose="020B0604030504040204" pitchFamily="50" charset="-128"/>
                <a:ea typeface="メイリオ" panose="020B0604030504040204" pitchFamily="50" charset="-128"/>
                <a:cs typeface="ＭＳ明朝"/>
              </a:rPr>
              <a:t>別添資料</a:t>
            </a:r>
            <a:r>
              <a:rPr lang="en-US" altLang="ja-JP" sz="1200" kern="0" dirty="0" smtClean="0">
                <a:latin typeface="メイリオ" panose="020B0604030504040204" pitchFamily="50" charset="-128"/>
                <a:ea typeface="メイリオ" panose="020B0604030504040204" pitchFamily="50" charset="-128"/>
                <a:cs typeface="ＭＳ明朝"/>
              </a:rPr>
              <a:t>13</a:t>
            </a:r>
            <a:r>
              <a:rPr lang="en-US" altLang="ja-JP" sz="1200" kern="0" dirty="0">
                <a:latin typeface="メイリオ" panose="020B0604030504040204" pitchFamily="50" charset="-128"/>
                <a:ea typeface="メイリオ" panose="020B0604030504040204" pitchFamily="50" charset="-128"/>
                <a:cs typeface="ＭＳ明朝"/>
              </a:rPr>
              <a:t>)</a:t>
            </a:r>
            <a:r>
              <a:rPr lang="en-US" altLang="ja-JP" sz="1200" kern="0" dirty="0" smtClean="0">
                <a:latin typeface="メイリオ" panose="020B0604030504040204" pitchFamily="50" charset="-128"/>
                <a:ea typeface="メイリオ" panose="020B0604030504040204" pitchFamily="50" charset="-128"/>
                <a:cs typeface="ＭＳ明朝"/>
              </a:rPr>
              <a:t> </a:t>
            </a:r>
            <a:endParaRPr lang="en-US" altLang="ja-JP" sz="1200" kern="0" dirty="0" smtClean="0">
              <a:latin typeface="メイリオ" panose="020B0604030504040204" pitchFamily="50" charset="-128"/>
              <a:ea typeface="メイリオ" panose="020B0604030504040204" pitchFamily="50" charset="-128"/>
              <a:cs typeface="ＭＳ明朝"/>
            </a:endParaRPr>
          </a:p>
          <a:p>
            <a:r>
              <a:rPr lang="ja-JP" altLang="en-US" sz="1400" kern="0" dirty="0">
                <a:latin typeface="メイリオ" panose="020B0604030504040204" pitchFamily="50" charset="-128"/>
                <a:ea typeface="メイリオ" panose="020B0604030504040204" pitchFamily="50" charset="-128"/>
                <a:cs typeface="ＭＳ明朝"/>
              </a:rPr>
              <a:t> </a:t>
            </a:r>
            <a:r>
              <a:rPr lang="ja-JP" altLang="en-US" sz="1400" kern="0" dirty="0" smtClean="0">
                <a:latin typeface="メイリオ" panose="020B0604030504040204" pitchFamily="50" charset="-128"/>
                <a:ea typeface="メイリオ" panose="020B0604030504040204" pitchFamily="50" charset="-128"/>
                <a:cs typeface="ＭＳ明朝"/>
              </a:rPr>
              <a:t>・第</a:t>
            </a:r>
            <a:r>
              <a:rPr lang="en-US" altLang="ja-JP" sz="1400" kern="0" dirty="0" smtClean="0">
                <a:latin typeface="メイリオ" panose="020B0604030504040204" pitchFamily="50" charset="-128"/>
                <a:ea typeface="メイリオ" panose="020B0604030504040204" pitchFamily="50" charset="-128"/>
                <a:cs typeface="ＭＳ明朝"/>
              </a:rPr>
              <a:t>3</a:t>
            </a:r>
            <a:r>
              <a:rPr lang="ja-JP" altLang="en-US" sz="1400" kern="0" dirty="0" smtClean="0">
                <a:latin typeface="メイリオ" panose="020B0604030504040204" pitchFamily="50" charset="-128"/>
                <a:ea typeface="メイリオ" panose="020B0604030504040204" pitchFamily="50" charset="-128"/>
                <a:cs typeface="ＭＳ明朝"/>
              </a:rPr>
              <a:t>回 </a:t>
            </a:r>
            <a:r>
              <a:rPr lang="en-US" altLang="ja-JP" sz="1400" kern="0" dirty="0" smtClean="0">
                <a:latin typeface="メイリオ" panose="020B0604030504040204" pitchFamily="50" charset="-128"/>
                <a:ea typeface="メイリオ" panose="020B0604030504040204" pitchFamily="50" charset="-128"/>
                <a:cs typeface="ＭＳ明朝"/>
              </a:rPr>
              <a:t>11</a:t>
            </a:r>
            <a:r>
              <a:rPr lang="ja-JP" altLang="en-US" sz="1400" kern="0" dirty="0" smtClean="0">
                <a:latin typeface="メイリオ" panose="020B0604030504040204" pitchFamily="50" charset="-128"/>
                <a:ea typeface="メイリオ" panose="020B0604030504040204" pitchFamily="50" charset="-128"/>
                <a:cs typeface="ＭＳ明朝"/>
              </a:rPr>
              <a:t>月</a:t>
            </a:r>
            <a:r>
              <a:rPr lang="en-US" altLang="ja-JP" sz="1400" kern="0" dirty="0" smtClean="0">
                <a:latin typeface="メイリオ" panose="020B0604030504040204" pitchFamily="50" charset="-128"/>
                <a:ea typeface="メイリオ" panose="020B0604030504040204" pitchFamily="50" charset="-128"/>
                <a:cs typeface="ＭＳ明朝"/>
              </a:rPr>
              <a:t> </a:t>
            </a:r>
            <a:r>
              <a:rPr lang="en-US" altLang="ja-JP" sz="1200" kern="0" dirty="0" smtClean="0">
                <a:latin typeface="メイリオ" panose="020B0604030504040204" pitchFamily="50" charset="-128"/>
                <a:ea typeface="メイリオ" panose="020B0604030504040204" pitchFamily="50" charset="-128"/>
                <a:cs typeface="ＭＳ明朝"/>
              </a:rPr>
              <a:t>｢</a:t>
            </a:r>
            <a:r>
              <a:rPr lang="ja-JP" altLang="en-US" sz="1200" kern="0" dirty="0" smtClean="0">
                <a:latin typeface="メイリオ" panose="020B0604030504040204" pitchFamily="50" charset="-128"/>
                <a:ea typeface="メイリオ" panose="020B0604030504040204" pitchFamily="50" charset="-128"/>
                <a:cs typeface="ＭＳ明朝"/>
              </a:rPr>
              <a:t>ワーク・ライフ・バランス」（予定）</a:t>
            </a:r>
            <a:endParaRPr lang="en-US" altLang="ja-JP" sz="1400" kern="0" dirty="0">
              <a:latin typeface="メイリオ" panose="020B0604030504040204" pitchFamily="50" charset="-128"/>
              <a:ea typeface="メイリオ" panose="020B0604030504040204" pitchFamily="50" charset="-128"/>
              <a:cs typeface="ＭＳ明朝"/>
            </a:endParaRPr>
          </a:p>
          <a:p>
            <a:r>
              <a:rPr lang="ja-JP" altLang="en-US" sz="1400" kern="0" dirty="0">
                <a:latin typeface="メイリオ" panose="020B0604030504040204" pitchFamily="50" charset="-128"/>
                <a:ea typeface="メイリオ" panose="020B0604030504040204" pitchFamily="50" charset="-128"/>
                <a:cs typeface="ＭＳ明朝"/>
              </a:rPr>
              <a:t> </a:t>
            </a:r>
            <a:r>
              <a:rPr lang="ja-JP" altLang="en-US" sz="1400" kern="0" dirty="0" smtClean="0">
                <a:latin typeface="メイリオ" panose="020B0604030504040204" pitchFamily="50" charset="-128"/>
                <a:ea typeface="メイリオ" panose="020B0604030504040204" pitchFamily="50" charset="-128"/>
                <a:cs typeface="ＭＳ明朝"/>
              </a:rPr>
              <a:t>・第</a:t>
            </a:r>
            <a:r>
              <a:rPr lang="en-US" altLang="ja-JP" sz="1400" kern="0" dirty="0" smtClean="0">
                <a:latin typeface="メイリオ" panose="020B0604030504040204" pitchFamily="50" charset="-128"/>
                <a:ea typeface="メイリオ" panose="020B0604030504040204" pitchFamily="50" charset="-128"/>
                <a:cs typeface="ＭＳ明朝"/>
              </a:rPr>
              <a:t>4</a:t>
            </a:r>
            <a:r>
              <a:rPr lang="ja-JP" altLang="en-US" sz="1400" kern="0" dirty="0" smtClean="0">
                <a:latin typeface="メイリオ" panose="020B0604030504040204" pitchFamily="50" charset="-128"/>
                <a:ea typeface="メイリオ" panose="020B0604030504040204" pitchFamily="50" charset="-128"/>
                <a:cs typeface="ＭＳ明朝"/>
              </a:rPr>
              <a:t>回 </a:t>
            </a:r>
            <a:r>
              <a:rPr lang="en-US" altLang="ja-JP" sz="1400" kern="0" dirty="0" smtClean="0">
                <a:latin typeface="メイリオ" panose="020B0604030504040204" pitchFamily="50" charset="-128"/>
                <a:ea typeface="メイリオ" panose="020B0604030504040204" pitchFamily="50" charset="-128"/>
                <a:cs typeface="ＭＳ明朝"/>
              </a:rPr>
              <a:t>1</a:t>
            </a:r>
            <a:r>
              <a:rPr lang="ja-JP" altLang="en-US" sz="1400" kern="0" dirty="0" smtClean="0">
                <a:latin typeface="メイリオ" panose="020B0604030504040204" pitchFamily="50" charset="-128"/>
                <a:ea typeface="メイリオ" panose="020B0604030504040204" pitchFamily="50" charset="-128"/>
                <a:cs typeface="ＭＳ明朝"/>
              </a:rPr>
              <a:t>月   </a:t>
            </a:r>
            <a:r>
              <a:rPr lang="en-US" altLang="ja-JP" sz="1200" kern="0" dirty="0" smtClean="0">
                <a:latin typeface="メイリオ" panose="020B0604030504040204" pitchFamily="50" charset="-128"/>
                <a:ea typeface="メイリオ" panose="020B0604030504040204" pitchFamily="50" charset="-128"/>
                <a:cs typeface="ＭＳ明朝"/>
              </a:rPr>
              <a:t>｢</a:t>
            </a:r>
            <a:r>
              <a:rPr lang="ja-JP" altLang="en-US" sz="1200" kern="0" dirty="0" smtClean="0">
                <a:latin typeface="メイリオ" panose="020B0604030504040204" pitchFamily="50" charset="-128"/>
                <a:ea typeface="メイリオ" panose="020B0604030504040204" pitchFamily="50" charset="-128"/>
                <a:cs typeface="ＭＳ明朝"/>
              </a:rPr>
              <a:t>若手職員が長く働ける職場」（予定）</a:t>
            </a:r>
            <a:endParaRPr lang="en-US" altLang="ja-JP" sz="1200" kern="0" dirty="0" smtClean="0">
              <a:latin typeface="メイリオ" panose="020B0604030504040204" pitchFamily="50" charset="-128"/>
              <a:ea typeface="メイリオ" panose="020B0604030504040204" pitchFamily="50" charset="-128"/>
              <a:cs typeface="ＭＳ明朝"/>
            </a:endParaRPr>
          </a:p>
        </p:txBody>
      </p:sp>
      <p:pic>
        <p:nvPicPr>
          <p:cNvPr id="22" name="図 21"/>
          <p:cNvPicPr>
            <a:picLocks noChangeAspect="1"/>
          </p:cNvPicPr>
          <p:nvPr/>
        </p:nvPicPr>
        <p:blipFill>
          <a:blip r:embed="rId3"/>
          <a:stretch>
            <a:fillRect/>
          </a:stretch>
        </p:blipFill>
        <p:spPr>
          <a:xfrm>
            <a:off x="5430633" y="2089462"/>
            <a:ext cx="3552339" cy="4665299"/>
          </a:xfrm>
          <a:prstGeom prst="rect">
            <a:avLst/>
          </a:prstGeom>
        </p:spPr>
      </p:pic>
      <p:sp>
        <p:nvSpPr>
          <p:cNvPr id="27" name="テキスト ボックス 26"/>
          <p:cNvSpPr txBox="1"/>
          <p:nvPr/>
        </p:nvSpPr>
        <p:spPr>
          <a:xfrm>
            <a:off x="-996924" y="130267"/>
            <a:ext cx="11213951" cy="369332"/>
          </a:xfrm>
          <a:prstGeom prst="rect">
            <a:avLst/>
          </a:prstGeom>
          <a:noFill/>
        </p:spPr>
        <p:txBody>
          <a:bodyPr wrap="square" rtlCol="0">
            <a:spAutoFit/>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男性の家事・育児等への参画、女性のキャリアアップ等への支援（令和</a:t>
            </a:r>
            <a:r>
              <a:rPr kumimoji="1" lang="en-US" altLang="ja-JP" b="1" dirty="0" smtClean="0">
                <a:solidFill>
                  <a:schemeClr val="bg1"/>
                </a:solidFill>
                <a:latin typeface="Meiryo UI" panose="020B0604030504040204" pitchFamily="50" charset="-128"/>
                <a:ea typeface="Meiryo UI" panose="020B0604030504040204" pitchFamily="50" charset="-128"/>
              </a:rPr>
              <a:t>5</a:t>
            </a:r>
            <a:r>
              <a:rPr kumimoji="1" lang="ja-JP" altLang="en-US" b="1" dirty="0" smtClean="0">
                <a:solidFill>
                  <a:schemeClr val="bg1"/>
                </a:solidFill>
                <a:latin typeface="Meiryo UI" panose="020B0604030504040204" pitchFamily="50" charset="-128"/>
                <a:ea typeface="Meiryo UI" panose="020B0604030504040204" pitchFamily="50" charset="-128"/>
              </a:rPr>
              <a:t>年度 </a:t>
            </a:r>
            <a:r>
              <a:rPr kumimoji="1" lang="ja-JP" altLang="en-US" sz="1600" b="1" dirty="0" smtClean="0">
                <a:solidFill>
                  <a:schemeClr val="bg1"/>
                </a:solidFill>
                <a:latin typeface="Meiryo UI" panose="020B0604030504040204" pitchFamily="50" charset="-128"/>
                <a:ea typeface="Meiryo UI" panose="020B0604030504040204" pitchFamily="50" charset="-128"/>
              </a:rPr>
              <a:t>上半期実施内容</a:t>
            </a:r>
            <a:r>
              <a:rPr kumimoji="1" lang="ja-JP" altLang="en-US" b="1" dirty="0" smtClean="0">
                <a:solidFill>
                  <a:schemeClr val="bg1"/>
                </a:solidFill>
                <a:latin typeface="Meiryo UI" panose="020B0604030504040204" pitchFamily="50" charset="-128"/>
                <a:ea typeface="Meiryo UI" panose="020B0604030504040204" pitchFamily="50" charset="-128"/>
              </a:rPr>
              <a:t>）</a:t>
            </a:r>
            <a:endParaRPr kumimoji="1" lang="ja-JP" altLang="en-US"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grpSp>
        <p:nvGrpSpPr>
          <p:cNvPr id="2" name="グループ化 1"/>
          <p:cNvGrpSpPr/>
          <p:nvPr/>
        </p:nvGrpSpPr>
        <p:grpSpPr>
          <a:xfrm>
            <a:off x="279356" y="4628756"/>
            <a:ext cx="5095566" cy="1105037"/>
            <a:chOff x="426839" y="4628756"/>
            <a:chExt cx="5095566" cy="1105037"/>
          </a:xfrm>
        </p:grpSpPr>
        <p:sp>
          <p:nvSpPr>
            <p:cNvPr id="13" name="角丸四角形 12"/>
            <p:cNvSpPr/>
            <p:nvPr/>
          </p:nvSpPr>
          <p:spPr>
            <a:xfrm>
              <a:off x="426839" y="4785669"/>
              <a:ext cx="4572864" cy="9481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518612" y="4926647"/>
              <a:ext cx="5003793" cy="738664"/>
            </a:xfrm>
            <a:prstGeom prst="rect">
              <a:avLst/>
            </a:prstGeom>
            <a:noFill/>
          </p:spPr>
          <p:txBody>
            <a:bodyPr wrap="square" rtlCol="0">
              <a:spAutoFit/>
            </a:bodyPr>
            <a:lstStyle/>
            <a:p>
              <a:r>
                <a:rPr lang="ja-JP" altLang="en-US" sz="1400" dirty="0" smtClean="0">
                  <a:solidFill>
                    <a:srgbClr val="202124"/>
                  </a:solidFill>
                  <a:latin typeface="メイリオ" panose="020B0604030504040204" pitchFamily="50" charset="-128"/>
                  <a:ea typeface="メイリオ" panose="020B0604030504040204" pitchFamily="50" charset="-128"/>
                </a:rPr>
                <a:t>･ 男性</a:t>
              </a:r>
              <a:r>
                <a:rPr lang="ja-JP" altLang="en-US" sz="1400" dirty="0">
                  <a:solidFill>
                    <a:srgbClr val="202124"/>
                  </a:solidFill>
                  <a:latin typeface="メイリオ" panose="020B0604030504040204" pitchFamily="50" charset="-128"/>
                  <a:ea typeface="メイリオ" panose="020B0604030504040204" pitchFamily="50" charset="-128"/>
                </a:rPr>
                <a:t>が育児に参画する重要性を再認識すること</a:t>
              </a:r>
              <a:r>
                <a:rPr lang="ja-JP" altLang="en-US" sz="1400" dirty="0" smtClean="0">
                  <a:solidFill>
                    <a:srgbClr val="202124"/>
                  </a:solidFill>
                  <a:latin typeface="メイリオ" panose="020B0604030504040204" pitchFamily="50" charset="-128"/>
                  <a:ea typeface="メイリオ" panose="020B0604030504040204" pitchFamily="50" charset="-128"/>
                </a:rPr>
                <a:t>が</a:t>
              </a:r>
              <a:endParaRPr lang="en-US" altLang="ja-JP" sz="1400" dirty="0" smtClean="0">
                <a:solidFill>
                  <a:srgbClr val="202124"/>
                </a:solidFill>
                <a:latin typeface="メイリオ" panose="020B0604030504040204" pitchFamily="50" charset="-128"/>
                <a:ea typeface="メイリオ" panose="020B0604030504040204" pitchFamily="50" charset="-128"/>
              </a:endParaRPr>
            </a:p>
            <a:p>
              <a:r>
                <a:rPr lang="ja-JP" altLang="en-US" sz="1400" dirty="0">
                  <a:solidFill>
                    <a:srgbClr val="202124"/>
                  </a:solidFill>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できました。</a:t>
              </a:r>
              <a:endParaRPr lang="en-US" altLang="ja-JP" sz="1400" dirty="0">
                <a:latin typeface="メイリオ" panose="020B0604030504040204" pitchFamily="50" charset="-128"/>
                <a:ea typeface="メイリオ" panose="020B0604030504040204" pitchFamily="50" charset="-128"/>
              </a:endParaRPr>
            </a:p>
            <a:p>
              <a:r>
                <a:rPr lang="ja-JP" altLang="en-US" sz="1400" dirty="0" smtClean="0">
                  <a:latin typeface="メイリオ" panose="020B0604030504040204" pitchFamily="50" charset="-128"/>
                  <a:ea typeface="メイリオ" panose="020B0604030504040204" pitchFamily="50" charset="-128"/>
                </a:rPr>
                <a:t>･ 資料</a:t>
              </a:r>
              <a:r>
                <a:rPr lang="ja-JP" altLang="en-US" sz="1400" dirty="0">
                  <a:latin typeface="メイリオ" panose="020B0604030504040204" pitchFamily="50" charset="-128"/>
                  <a:ea typeface="メイリオ" panose="020B0604030504040204" pitchFamily="50" charset="-128"/>
                </a:rPr>
                <a:t>、説明ともにわかりやすかったです</a:t>
              </a:r>
              <a:r>
                <a:rPr lang="ja-JP" altLang="en-US" sz="1400" dirty="0" smtClean="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p:txBody>
        </p:sp>
        <p:sp>
          <p:nvSpPr>
            <p:cNvPr id="12" name="角丸四角形 11"/>
            <p:cNvSpPr/>
            <p:nvPr/>
          </p:nvSpPr>
          <p:spPr>
            <a:xfrm>
              <a:off x="426839" y="4628756"/>
              <a:ext cx="1133277" cy="266892"/>
            </a:xfrm>
            <a:prstGeom prst="roundRect">
              <a:avLst/>
            </a:prstGeom>
            <a:pattFill prst="pct50">
              <a:fgClr>
                <a:schemeClr val="accent1">
                  <a:lumMod val="60000"/>
                  <a:lumOff val="40000"/>
                </a:schemeClr>
              </a:fgClr>
              <a:bgClr>
                <a:schemeClr val="bg1"/>
              </a:bgClr>
            </a:patt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参加者の声</a:t>
              </a:r>
              <a:endParaRPr kumimoji="1" lang="ja-JP" altLang="en-US" sz="1400" b="1" dirty="0">
                <a:solidFill>
                  <a:schemeClr val="tx1"/>
                </a:solidFill>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324080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5DC9A7D1-2A90-9153-D952-A1266AD52158}"/>
              </a:ext>
            </a:extLst>
          </p:cNvPr>
          <p:cNvSpPr/>
          <p:nvPr/>
        </p:nvSpPr>
        <p:spPr>
          <a:xfrm>
            <a:off x="0" y="-31502"/>
            <a:ext cx="9131617" cy="66875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女性</a:t>
            </a:r>
            <a:r>
              <a:rPr kumimoji="1"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活躍推進の</a:t>
            </a:r>
            <a:r>
              <a:rPr kumimoji="1"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広報　</a:t>
            </a:r>
            <a:r>
              <a:rPr kumimoji="1" lang="ja-JP" altLang="en-US" sz="2000" b="1" dirty="0" smtClean="0">
                <a:solidFill>
                  <a:schemeClr val="bg1"/>
                </a:solidFill>
                <a:latin typeface="Meiryo UI" panose="020B0604030504040204" pitchFamily="50" charset="-128"/>
                <a:ea typeface="Meiryo UI" panose="020B0604030504040204" pitchFamily="50" charset="-128"/>
              </a:rPr>
              <a:t>（</a:t>
            </a:r>
            <a:r>
              <a:rPr kumimoji="1" lang="ja-JP" altLang="en-US" sz="2000" b="1" dirty="0">
                <a:solidFill>
                  <a:schemeClr val="bg1"/>
                </a:solidFill>
                <a:latin typeface="Meiryo UI" panose="020B0604030504040204" pitchFamily="50" charset="-128"/>
                <a:ea typeface="Meiryo UI" panose="020B0604030504040204" pitchFamily="50" charset="-128"/>
              </a:rPr>
              <a:t>令和</a:t>
            </a:r>
            <a:r>
              <a:rPr kumimoji="1" lang="en-US" altLang="ja-JP" sz="2000" b="1" dirty="0">
                <a:solidFill>
                  <a:schemeClr val="bg1"/>
                </a:solidFill>
                <a:latin typeface="Meiryo UI" panose="020B0604030504040204" pitchFamily="50" charset="-128"/>
                <a:ea typeface="Meiryo UI" panose="020B0604030504040204" pitchFamily="50" charset="-128"/>
              </a:rPr>
              <a:t>5</a:t>
            </a:r>
            <a:r>
              <a:rPr kumimoji="1" lang="ja-JP" altLang="en-US" sz="2000" b="1" dirty="0">
                <a:solidFill>
                  <a:schemeClr val="bg1"/>
                </a:solidFill>
                <a:latin typeface="Meiryo UI" panose="020B0604030504040204" pitchFamily="50" charset="-128"/>
                <a:ea typeface="Meiryo UI" panose="020B0604030504040204" pitchFamily="50" charset="-128"/>
              </a:rPr>
              <a:t>年度 </a:t>
            </a:r>
            <a:r>
              <a:rPr kumimoji="1" lang="ja-JP" altLang="en-US" b="1" dirty="0">
                <a:solidFill>
                  <a:schemeClr val="bg1"/>
                </a:solidFill>
                <a:latin typeface="Meiryo UI" panose="020B0604030504040204" pitchFamily="50" charset="-128"/>
                <a:ea typeface="Meiryo UI" panose="020B0604030504040204" pitchFamily="50" charset="-128"/>
              </a:rPr>
              <a:t>上半期実施内容</a:t>
            </a:r>
            <a:r>
              <a:rPr kumimoji="1" lang="ja-JP" altLang="en-US" sz="2000" b="1" dirty="0">
                <a:solidFill>
                  <a:schemeClr val="bg1"/>
                </a:solidFill>
                <a:latin typeface="Meiryo UI" panose="020B0604030504040204" pitchFamily="50" charset="-128"/>
                <a:ea typeface="Meiryo UI" panose="020B0604030504040204" pitchFamily="50" charset="-128"/>
              </a:rPr>
              <a:t>）</a:t>
            </a:r>
            <a:endParaRPr kumimoji="1" lang="ja-JP" altLang="en-US" sz="20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5" name="正方形/長方形 14"/>
          <p:cNvSpPr/>
          <p:nvPr/>
        </p:nvSpPr>
        <p:spPr>
          <a:xfrm>
            <a:off x="6383149" y="4328045"/>
            <a:ext cx="2916413" cy="584775"/>
          </a:xfrm>
          <a:prstGeom prst="rect">
            <a:avLst/>
          </a:prstGeom>
        </p:spPr>
        <p:txBody>
          <a:bodyPr wrap="square">
            <a:spAutoFit/>
          </a:bodyPr>
          <a:lstStyle/>
          <a:p>
            <a:pPr algn="ctr"/>
            <a:r>
              <a:rPr kumimoji="1" lang="ja-JP" altLang="en-US" sz="1600" b="1" dirty="0">
                <a:solidFill>
                  <a:srgbClr val="FF00FF"/>
                </a:solidFill>
                <a:latin typeface="メイリオ" panose="020B0604030504040204" pitchFamily="50" charset="-128"/>
                <a:ea typeface="メイリオ" panose="020B0604030504040204" pitchFamily="50" charset="-128"/>
              </a:rPr>
              <a:t>各種</a:t>
            </a:r>
            <a:r>
              <a:rPr kumimoji="1" lang="en-US" altLang="ja-JP" sz="1600" dirty="0" smtClean="0">
                <a:solidFill>
                  <a:srgbClr val="FF00FF"/>
                </a:solidFill>
                <a:latin typeface="メイリオ" panose="020B0604030504040204" pitchFamily="50" charset="-128"/>
                <a:ea typeface="メイリオ" panose="020B0604030504040204" pitchFamily="50" charset="-128"/>
              </a:rPr>
              <a:t>SNS</a:t>
            </a:r>
            <a:r>
              <a:rPr kumimoji="1" lang="ja-JP" altLang="en-US" sz="1600" b="1" dirty="0" smtClean="0">
                <a:solidFill>
                  <a:srgbClr val="FF00FF"/>
                </a:solidFill>
                <a:latin typeface="メイリオ" panose="020B0604030504040204" pitchFamily="50" charset="-128"/>
                <a:ea typeface="メイリオ" panose="020B0604030504040204" pitchFamily="50" charset="-128"/>
              </a:rPr>
              <a:t>を活用した</a:t>
            </a:r>
            <a:endParaRPr kumimoji="1" lang="en-US" altLang="ja-JP" sz="1600" b="1" dirty="0" smtClean="0">
              <a:solidFill>
                <a:srgbClr val="FF00FF"/>
              </a:solidFill>
              <a:latin typeface="メイリオ" panose="020B0604030504040204" pitchFamily="50" charset="-128"/>
              <a:ea typeface="メイリオ" panose="020B0604030504040204" pitchFamily="50" charset="-128"/>
            </a:endParaRPr>
          </a:p>
          <a:p>
            <a:pPr algn="ctr"/>
            <a:r>
              <a:rPr kumimoji="1" lang="ja-JP" altLang="en-US" sz="1600" b="1" dirty="0" smtClean="0">
                <a:solidFill>
                  <a:srgbClr val="FF00FF"/>
                </a:solidFill>
                <a:latin typeface="メイリオ" panose="020B0604030504040204" pitchFamily="50" charset="-128"/>
                <a:ea typeface="メイリオ" panose="020B0604030504040204" pitchFamily="50" charset="-128"/>
              </a:rPr>
              <a:t>情報</a:t>
            </a:r>
            <a:r>
              <a:rPr kumimoji="1" lang="ja-JP" altLang="en-US" sz="1600" b="1" dirty="0">
                <a:solidFill>
                  <a:srgbClr val="FF00FF"/>
                </a:solidFill>
                <a:latin typeface="メイリオ" panose="020B0604030504040204" pitchFamily="50" charset="-128"/>
                <a:ea typeface="メイリオ" panose="020B0604030504040204" pitchFamily="50" charset="-128"/>
              </a:rPr>
              <a:t>発信</a:t>
            </a:r>
            <a:endParaRPr lang="ja-JP" altLang="en-US" sz="1600" b="1" dirty="0">
              <a:solidFill>
                <a:srgbClr val="FF00FF"/>
              </a:solidFill>
              <a:latin typeface="メイリオ" panose="020B0604030504040204" pitchFamily="50" charset="-128"/>
              <a:ea typeface="メイリオ" panose="020B0604030504040204" pitchFamily="50" charset="-128"/>
            </a:endParaRPr>
          </a:p>
        </p:txBody>
      </p:sp>
      <p:sp>
        <p:nvSpPr>
          <p:cNvPr id="24" name="AutoShape 4" descr="https://i0.wp.com/osakaladygo.info/wp2015/wp-content/uploads/2022/03/tsunagaru_osaka_kansai.jpg?resize=450%2C300&amp;ssl=1"/>
          <p:cNvSpPr>
            <a:spLocks noChangeAspect="1" noChangeArrowheads="1"/>
          </p:cNvSpPr>
          <p:nvPr/>
        </p:nvSpPr>
        <p:spPr bwMode="auto">
          <a:xfrm>
            <a:off x="-416433" y="1118554"/>
            <a:ext cx="4286250" cy="2857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0" name="図 9"/>
          <p:cNvPicPr>
            <a:picLocks noChangeAspect="1"/>
          </p:cNvPicPr>
          <p:nvPr/>
        </p:nvPicPr>
        <p:blipFill>
          <a:blip r:embed="rId3"/>
          <a:stretch>
            <a:fillRect/>
          </a:stretch>
        </p:blipFill>
        <p:spPr>
          <a:xfrm>
            <a:off x="158415" y="4326021"/>
            <a:ext cx="2155056" cy="2369880"/>
          </a:xfrm>
          <a:prstGeom prst="rect">
            <a:avLst/>
          </a:prstGeom>
        </p:spPr>
      </p:pic>
      <p:pic>
        <p:nvPicPr>
          <p:cNvPr id="12" name="図 11"/>
          <p:cNvPicPr>
            <a:picLocks noChangeAspect="1"/>
          </p:cNvPicPr>
          <p:nvPr/>
        </p:nvPicPr>
        <p:blipFill>
          <a:blip r:embed="rId4"/>
          <a:stretch>
            <a:fillRect/>
          </a:stretch>
        </p:blipFill>
        <p:spPr>
          <a:xfrm>
            <a:off x="158415" y="679477"/>
            <a:ext cx="1596643" cy="1385298"/>
          </a:xfrm>
          <a:prstGeom prst="rect">
            <a:avLst/>
          </a:prstGeom>
        </p:spPr>
      </p:pic>
      <p:sp>
        <p:nvSpPr>
          <p:cNvPr id="22" name="正方形/長方形 21">
            <a:extLst>
              <a:ext uri="{FF2B5EF4-FFF2-40B4-BE49-F238E27FC236}">
                <a16:creationId xmlns:a16="http://schemas.microsoft.com/office/drawing/2014/main" id="{964A1D4A-310A-5C26-E13B-94A42B900CFD}"/>
              </a:ext>
            </a:extLst>
          </p:cNvPr>
          <p:cNvSpPr/>
          <p:nvPr/>
        </p:nvSpPr>
        <p:spPr>
          <a:xfrm>
            <a:off x="1880165" y="795198"/>
            <a:ext cx="7100135" cy="1323439"/>
          </a:xfrm>
          <a:prstGeom prst="rect">
            <a:avLst/>
          </a:prstGeom>
          <a:solidFill>
            <a:schemeClr val="bg1"/>
          </a:solidFill>
        </p:spPr>
        <p:txBody>
          <a:bodyPr wrap="square">
            <a:spAutoFit/>
          </a:bodyPr>
          <a:lstStyle/>
          <a:p>
            <a:r>
              <a:rPr kumimoji="1" lang="ja-JP" altLang="en-US" sz="2800" b="1" dirty="0" smtClean="0">
                <a:solidFill>
                  <a:srgbClr val="FF9933"/>
                </a:solidFill>
                <a:latin typeface="メイリオ" panose="020B0604030504040204" pitchFamily="50" charset="-128"/>
                <a:ea typeface="メイリオ" panose="020B0604030504040204" pitchFamily="50" charset="-128"/>
              </a:rPr>
              <a:t>大阪市</a:t>
            </a:r>
            <a:r>
              <a:rPr kumimoji="1" lang="ja-JP" altLang="en-US" sz="2800" b="1" dirty="0">
                <a:solidFill>
                  <a:srgbClr val="FF9933"/>
                </a:solidFill>
                <a:latin typeface="メイリオ" panose="020B0604030504040204" pitchFamily="50" charset="-128"/>
                <a:ea typeface="メイリオ" panose="020B0604030504040204" pitchFamily="50" charset="-128"/>
              </a:rPr>
              <a:t>女性活躍</a:t>
            </a:r>
            <a:r>
              <a:rPr kumimoji="1" lang="ja-JP" altLang="en-US" sz="2800" b="1" dirty="0" smtClean="0">
                <a:solidFill>
                  <a:srgbClr val="FF9933"/>
                </a:solidFill>
                <a:latin typeface="メイリオ" panose="020B0604030504040204" pitchFamily="50" charset="-128"/>
                <a:ea typeface="メイリオ" panose="020B0604030504040204" pitchFamily="50" charset="-128"/>
              </a:rPr>
              <a:t>推進ポータルサイト</a:t>
            </a:r>
            <a:endParaRPr kumimoji="1" lang="en-US" altLang="ja-JP" sz="2800" b="1" dirty="0" smtClean="0">
              <a:solidFill>
                <a:srgbClr val="FF9933"/>
              </a:solidFill>
              <a:latin typeface="メイリオ" panose="020B0604030504040204" pitchFamily="50" charset="-128"/>
              <a:ea typeface="メイリオ" panose="020B0604030504040204" pitchFamily="50" charset="-128"/>
            </a:endParaRPr>
          </a:p>
          <a:p>
            <a:r>
              <a:rPr kumimoji="1" lang="ja-JP" altLang="en-US" sz="2000" b="1" dirty="0">
                <a:solidFill>
                  <a:srgbClr val="FF9933"/>
                </a:solidFill>
                <a:latin typeface="メイリオ" panose="020B0604030504040204" pitchFamily="50" charset="-128"/>
                <a:ea typeface="メイリオ" panose="020B0604030504040204" pitchFamily="50" charset="-128"/>
              </a:rPr>
              <a:t>「</a:t>
            </a:r>
            <a:r>
              <a:rPr kumimoji="1" lang="ja-JP" altLang="en-US" sz="2000" b="1" dirty="0" smtClean="0">
                <a:solidFill>
                  <a:srgbClr val="FF9933"/>
                </a:solidFill>
                <a:latin typeface="メイリオ" panose="020B0604030504040204" pitchFamily="50" charset="-128"/>
                <a:ea typeface="メイリオ" panose="020B0604030504040204" pitchFamily="50" charset="-128"/>
              </a:rPr>
              <a:t>きらめく</a:t>
            </a:r>
            <a:r>
              <a:rPr kumimoji="1" lang="ja-JP" altLang="en-US" sz="2000" b="1" dirty="0">
                <a:solidFill>
                  <a:srgbClr val="FF9933"/>
                </a:solidFill>
                <a:latin typeface="メイリオ" panose="020B0604030504040204" pitchFamily="50" charset="-128"/>
                <a:ea typeface="メイリオ" panose="020B0604030504040204" pitchFamily="50" charset="-128"/>
              </a:rPr>
              <a:t>女性の応援ひろば　～未来へレディ</a:t>
            </a:r>
            <a:r>
              <a:rPr kumimoji="1" lang="en-US" altLang="ja-JP" sz="2000" b="1" dirty="0">
                <a:solidFill>
                  <a:srgbClr val="FF9933"/>
                </a:solidFill>
                <a:latin typeface="メイリオ" panose="020B0604030504040204" pitchFamily="50" charset="-128"/>
                <a:ea typeface="メイリオ" panose="020B0604030504040204" pitchFamily="50" charset="-128"/>
              </a:rPr>
              <a:t>Go!</a:t>
            </a:r>
            <a:r>
              <a:rPr kumimoji="1" lang="ja-JP" altLang="en-US" sz="2000" b="1" dirty="0" smtClean="0">
                <a:solidFill>
                  <a:srgbClr val="FF9933"/>
                </a:solidFill>
                <a:latin typeface="メイリオ" panose="020B0604030504040204" pitchFamily="50" charset="-128"/>
                <a:ea typeface="メイリオ" panose="020B0604030504040204" pitchFamily="50" charset="-128"/>
              </a:rPr>
              <a:t>～」</a:t>
            </a:r>
            <a:endParaRPr kumimoji="1" lang="en-US" altLang="ja-JP" sz="2000" b="1" dirty="0" smtClean="0">
              <a:solidFill>
                <a:srgbClr val="FF9933"/>
              </a:solidFill>
              <a:latin typeface="メイリオ" panose="020B0604030504040204" pitchFamily="50" charset="-128"/>
              <a:ea typeface="メイリオ" panose="020B0604030504040204" pitchFamily="50" charset="-128"/>
            </a:endParaRPr>
          </a:p>
          <a:p>
            <a:endParaRPr kumimoji="1" lang="en-US" altLang="ja-JP" sz="1600" b="1" dirty="0" smtClean="0"/>
          </a:p>
          <a:p>
            <a:endParaRPr kumimoji="1" lang="en-US" altLang="ja-JP" sz="1600" b="1" dirty="0" smtClean="0"/>
          </a:p>
        </p:txBody>
      </p:sp>
      <p:sp>
        <p:nvSpPr>
          <p:cNvPr id="23" name="テキスト ボックス 22"/>
          <p:cNvSpPr txBox="1"/>
          <p:nvPr/>
        </p:nvSpPr>
        <p:spPr>
          <a:xfrm>
            <a:off x="2054658" y="1613991"/>
            <a:ext cx="3233670" cy="307777"/>
          </a:xfrm>
          <a:prstGeom prst="rect">
            <a:avLst/>
          </a:prstGeom>
          <a:noFill/>
        </p:spPr>
        <p:txBody>
          <a:bodyPr wrap="square" rtlCol="0">
            <a:spAutoFit/>
          </a:bodyPr>
          <a:lstStyle/>
          <a:p>
            <a:r>
              <a:rPr kumimoji="1" lang="en-US" altLang="ja-JP" sz="1400" dirty="0">
                <a:solidFill>
                  <a:schemeClr val="bg1"/>
                </a:solidFill>
                <a:latin typeface="メイリオ" panose="020B0604030504040204" pitchFamily="50" charset="-128"/>
                <a:ea typeface="メイリオ" panose="020B0604030504040204" pitchFamily="50" charset="-128"/>
                <a:hlinkClick r:id="rId5"/>
              </a:rPr>
              <a:t>https://osakaladygo.info/</a:t>
            </a:r>
            <a:endParaRPr kumimoji="1" lang="en-US" altLang="ja-JP" sz="1400" dirty="0">
              <a:solidFill>
                <a:schemeClr val="bg1"/>
              </a:solidFill>
              <a:latin typeface="メイリオ" panose="020B0604030504040204" pitchFamily="50" charset="-128"/>
              <a:ea typeface="メイリオ" panose="020B0604030504040204" pitchFamily="50" charset="-128"/>
            </a:endParaRPr>
          </a:p>
        </p:txBody>
      </p:sp>
      <p:pic>
        <p:nvPicPr>
          <p:cNvPr id="26" name="コンテンツ プレースホルダー 8"/>
          <p:cNvPicPr>
            <a:picLocks noChangeAspect="1"/>
          </p:cNvPicPr>
          <p:nvPr/>
        </p:nvPicPr>
        <p:blipFill>
          <a:blip r:embed="rId6"/>
          <a:stretch>
            <a:fillRect/>
          </a:stretch>
        </p:blipFill>
        <p:spPr>
          <a:xfrm>
            <a:off x="158415" y="2104740"/>
            <a:ext cx="4310346" cy="2131942"/>
          </a:xfrm>
          <a:prstGeom prst="rect">
            <a:avLst/>
          </a:prstGeom>
        </p:spPr>
      </p:pic>
      <p:sp>
        <p:nvSpPr>
          <p:cNvPr id="27" name="正方形/長方形 26">
            <a:extLst>
              <a:ext uri="{FF2B5EF4-FFF2-40B4-BE49-F238E27FC236}">
                <a16:creationId xmlns:a16="http://schemas.microsoft.com/office/drawing/2014/main" id="{964A1D4A-310A-5C26-E13B-94A42B900CFD}"/>
              </a:ext>
            </a:extLst>
          </p:cNvPr>
          <p:cNvSpPr/>
          <p:nvPr/>
        </p:nvSpPr>
        <p:spPr>
          <a:xfrm>
            <a:off x="4518586" y="2271735"/>
            <a:ext cx="4758149" cy="1692771"/>
          </a:xfrm>
          <a:prstGeom prst="rect">
            <a:avLst/>
          </a:prstGeom>
          <a:noFill/>
        </p:spPr>
        <p:txBody>
          <a:bodyPr wrap="square">
            <a:spAutoFit/>
          </a:bodyPr>
          <a:lstStyle/>
          <a:p>
            <a:pPr lvl="0"/>
            <a:r>
              <a:rPr kumimoji="1" lang="ja-JP" altLang="en-US" sz="2400" b="1" dirty="0" smtClean="0">
                <a:solidFill>
                  <a:srgbClr val="FF9933"/>
                </a:solidFill>
                <a:latin typeface="メイリオ" panose="020B0604030504040204" pitchFamily="50" charset="-128"/>
                <a:ea typeface="メイリオ" panose="020B0604030504040204" pitchFamily="50" charset="-128"/>
              </a:rPr>
              <a:t>ラジオ放送</a:t>
            </a:r>
            <a:endParaRPr kumimoji="1" lang="en-US" altLang="ja-JP" sz="2400" b="1" dirty="0">
              <a:solidFill>
                <a:srgbClr val="FF9933"/>
              </a:solidFill>
              <a:latin typeface="メイリオ" panose="020B0604030504040204" pitchFamily="50" charset="-128"/>
              <a:ea typeface="メイリオ" panose="020B0604030504040204" pitchFamily="50" charset="-128"/>
            </a:endParaRPr>
          </a:p>
          <a:p>
            <a:pPr lvl="0"/>
            <a:r>
              <a:rPr kumimoji="1" lang="ja-JP" altLang="en-US" sz="1600" dirty="0" smtClean="0">
                <a:latin typeface="メイリオ" panose="020B0604030504040204" pitchFamily="50" charset="-128"/>
                <a:ea typeface="メイリオ" panose="020B0604030504040204" pitchFamily="50" charset="-128"/>
              </a:rPr>
              <a:t>ウメダ</a:t>
            </a:r>
            <a:r>
              <a:rPr kumimoji="1" lang="en-US" altLang="ja-JP" sz="1600" dirty="0">
                <a:latin typeface="メイリオ" panose="020B0604030504040204" pitchFamily="50" charset="-128"/>
                <a:ea typeface="メイリオ" panose="020B0604030504040204" pitchFamily="50" charset="-128"/>
              </a:rPr>
              <a:t>FM </a:t>
            </a:r>
            <a:r>
              <a:rPr kumimoji="1" lang="en-US" altLang="ja-JP" sz="1600" dirty="0" smtClean="0">
                <a:latin typeface="メイリオ" panose="020B0604030504040204" pitchFamily="50" charset="-128"/>
                <a:ea typeface="メイリオ" panose="020B0604030504040204" pitchFamily="50" charset="-128"/>
              </a:rPr>
              <a:t>Be Happy!789</a:t>
            </a:r>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はたなび＋（プラス）</a:t>
            </a:r>
            <a:r>
              <a:rPr kumimoji="1" lang="en-US" altLang="ja-JP" sz="1400" dirty="0" smtClean="0">
                <a:latin typeface="メイリオ" panose="020B0604030504040204" pitchFamily="50" charset="-128"/>
                <a:ea typeface="メイリオ" panose="020B0604030504040204" pitchFamily="50" charset="-128"/>
              </a:rPr>
              <a:t>』</a:t>
            </a:r>
          </a:p>
          <a:p>
            <a:pPr lvl="0"/>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  </a:t>
            </a:r>
            <a:r>
              <a:rPr kumimoji="1" lang="en-US" altLang="ja-JP" sz="1600" dirty="0" smtClean="0">
                <a:latin typeface="メイリオ" panose="020B0604030504040204" pitchFamily="50" charset="-128"/>
                <a:ea typeface="メイリオ" panose="020B0604030504040204" pitchFamily="50" charset="-128"/>
              </a:rPr>
              <a:t>6</a:t>
            </a:r>
            <a:r>
              <a:rPr kumimoji="1" lang="ja-JP" altLang="en-US" sz="1600" dirty="0" smtClean="0">
                <a:latin typeface="メイリオ" panose="020B0604030504040204" pitchFamily="50" charset="-128"/>
                <a:ea typeface="メイリオ" panose="020B0604030504040204" pitchFamily="50" charset="-128"/>
              </a:rPr>
              <a:t>月</a:t>
            </a:r>
            <a:r>
              <a:rPr kumimoji="1" lang="en-US" altLang="ja-JP" sz="1600" dirty="0" smtClean="0">
                <a:latin typeface="メイリオ" panose="020B0604030504040204" pitchFamily="50" charset="-128"/>
                <a:ea typeface="メイリオ" panose="020B0604030504040204" pitchFamily="50" charset="-128"/>
              </a:rPr>
              <a:t>19</a:t>
            </a:r>
            <a:r>
              <a:rPr kumimoji="1" lang="ja-JP" altLang="en-US" sz="1600" dirty="0" smtClean="0">
                <a:latin typeface="メイリオ" panose="020B0604030504040204" pitchFamily="50" charset="-128"/>
                <a:ea typeface="メイリオ" panose="020B0604030504040204" pitchFamily="50" charset="-128"/>
              </a:rPr>
              <a:t>日（月）</a:t>
            </a:r>
            <a:r>
              <a:rPr kumimoji="1" lang="en-US" altLang="ja-JP" sz="1600" dirty="0" smtClean="0">
                <a:latin typeface="メイリオ" panose="020B0604030504040204" pitchFamily="50" charset="-128"/>
                <a:ea typeface="メイリオ" panose="020B0604030504040204" pitchFamily="50" charset="-128"/>
              </a:rPr>
              <a:t>12</a:t>
            </a:r>
            <a:r>
              <a:rPr kumimoji="1" lang="ja-JP" altLang="en-US" sz="1600" dirty="0" smtClean="0">
                <a:latin typeface="メイリオ" panose="020B0604030504040204" pitchFamily="50" charset="-128"/>
                <a:ea typeface="メイリオ" panose="020B0604030504040204" pitchFamily="50" charset="-128"/>
              </a:rPr>
              <a:t>時半～</a:t>
            </a:r>
            <a:r>
              <a:rPr kumimoji="1" lang="en-US" altLang="ja-JP" sz="1600" dirty="0" smtClean="0">
                <a:latin typeface="メイリオ" panose="020B0604030504040204" pitchFamily="50" charset="-128"/>
                <a:ea typeface="メイリオ" panose="020B0604030504040204" pitchFamily="50" charset="-128"/>
              </a:rPr>
              <a:t>13</a:t>
            </a:r>
            <a:r>
              <a:rPr kumimoji="1" lang="ja-JP" altLang="en-US" sz="1600" dirty="0" smtClean="0">
                <a:latin typeface="メイリオ" panose="020B0604030504040204" pitchFamily="50" charset="-128"/>
                <a:ea typeface="メイリオ" panose="020B0604030504040204" pitchFamily="50" charset="-128"/>
              </a:rPr>
              <a:t>時</a:t>
            </a:r>
            <a:endParaRPr kumimoji="1" lang="en-US" altLang="ja-JP" sz="1600" dirty="0">
              <a:latin typeface="メイリオ" panose="020B0604030504040204" pitchFamily="50" charset="-128"/>
              <a:ea typeface="メイリオ" panose="020B0604030504040204" pitchFamily="50" charset="-128"/>
            </a:endParaRPr>
          </a:p>
          <a:p>
            <a:pPr lvl="0"/>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本市職員出演</a:t>
            </a:r>
            <a:r>
              <a:rPr kumimoji="1" lang="en-US" altLang="ja-JP" sz="1600" dirty="0" smtClean="0">
                <a:latin typeface="メイリオ" panose="020B0604030504040204" pitchFamily="50" charset="-128"/>
                <a:ea typeface="メイリオ" panose="020B0604030504040204" pitchFamily="50" charset="-128"/>
              </a:rPr>
              <a:t>》</a:t>
            </a:r>
          </a:p>
          <a:p>
            <a:pPr lvl="0"/>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「大阪市</a:t>
            </a:r>
            <a:r>
              <a:rPr kumimoji="1" lang="ja-JP" altLang="en-US" sz="1600" dirty="0" smtClean="0">
                <a:latin typeface="メイリオ" panose="020B0604030504040204" pitchFamily="50" charset="-128"/>
                <a:ea typeface="メイリオ" panose="020B0604030504040204" pitchFamily="50" charset="-128"/>
              </a:rPr>
              <a:t>女性活躍リーディング</a:t>
            </a:r>
            <a:r>
              <a:rPr kumimoji="1" lang="en-US" altLang="ja-JP" sz="1600" dirty="0" smtClean="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カンパニー」</a:t>
            </a:r>
            <a:endParaRPr kumimoji="1" lang="en-US" altLang="ja-JP" sz="1600" dirty="0" smtClean="0">
              <a:latin typeface="メイリオ" panose="020B0604030504040204" pitchFamily="50" charset="-128"/>
              <a:ea typeface="メイリオ" panose="020B0604030504040204" pitchFamily="50" charset="-128"/>
            </a:endParaRPr>
          </a:p>
          <a:p>
            <a:pPr lvl="0"/>
            <a:r>
              <a:rPr kumimoji="1" lang="ja-JP" altLang="en-US" sz="1600" dirty="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　</a:t>
            </a:r>
            <a:r>
              <a:rPr kumimoji="1" lang="ja-JP" altLang="en-US" sz="1600" dirty="0" smtClean="0">
                <a:latin typeface="メイリオ" panose="020B0604030504040204" pitchFamily="50" charset="-128"/>
                <a:ea typeface="メイリオ" panose="020B0604030504040204" pitchFamily="50" charset="-128"/>
              </a:rPr>
              <a:t>認証事業</a:t>
            </a:r>
            <a:r>
              <a:rPr kumimoji="1" lang="ja-JP" altLang="en-US" sz="1600" dirty="0" smtClean="0">
                <a:latin typeface="メイリオ" panose="020B0604030504040204" pitchFamily="50" charset="-128"/>
                <a:ea typeface="メイリオ" panose="020B0604030504040204" pitchFamily="50" charset="-128"/>
              </a:rPr>
              <a:t>の紹介</a:t>
            </a:r>
            <a:endParaRPr kumimoji="1" lang="en-US" altLang="ja-JP" sz="1600" dirty="0" smtClean="0">
              <a:latin typeface="メイリオ" panose="020B0604030504040204" pitchFamily="50" charset="-128"/>
              <a:ea typeface="メイリオ" panose="020B0604030504040204" pitchFamily="50" charset="-128"/>
            </a:endParaRPr>
          </a:p>
        </p:txBody>
      </p:sp>
      <p:sp>
        <p:nvSpPr>
          <p:cNvPr id="28" name="正方形/長方形 27">
            <a:extLst>
              <a:ext uri="{FF2B5EF4-FFF2-40B4-BE49-F238E27FC236}">
                <a16:creationId xmlns:a16="http://schemas.microsoft.com/office/drawing/2014/main" id="{964A1D4A-310A-5C26-E13B-94A42B900CFD}"/>
              </a:ext>
            </a:extLst>
          </p:cNvPr>
          <p:cNvSpPr/>
          <p:nvPr/>
        </p:nvSpPr>
        <p:spPr>
          <a:xfrm>
            <a:off x="2312282" y="4415131"/>
            <a:ext cx="4380618" cy="2308324"/>
          </a:xfrm>
          <a:prstGeom prst="rect">
            <a:avLst/>
          </a:prstGeom>
          <a:solidFill>
            <a:schemeClr val="bg1"/>
          </a:solidFill>
        </p:spPr>
        <p:txBody>
          <a:bodyPr wrap="square">
            <a:spAutoFit/>
          </a:bodyPr>
          <a:lstStyle/>
          <a:p>
            <a:r>
              <a:rPr kumimoji="1" lang="ja-JP" altLang="en-US" sz="2400" b="1" dirty="0" smtClean="0">
                <a:solidFill>
                  <a:srgbClr val="FF9933"/>
                </a:solidFill>
                <a:latin typeface="メイリオ" panose="020B0604030504040204" pitchFamily="50" charset="-128"/>
                <a:ea typeface="メイリオ" panose="020B0604030504040204" pitchFamily="50" charset="-128"/>
              </a:rPr>
              <a:t>デジタルフォトブック</a:t>
            </a:r>
            <a:endParaRPr kumimoji="1" lang="en-US" altLang="ja-JP" sz="2400" b="1" dirty="0" smtClean="0">
              <a:solidFill>
                <a:srgbClr val="FF9933"/>
              </a:solidFill>
              <a:latin typeface="メイリオ" panose="020B0604030504040204" pitchFamily="50" charset="-128"/>
              <a:ea typeface="メイリオ" panose="020B0604030504040204" pitchFamily="50" charset="-128"/>
            </a:endParaRPr>
          </a:p>
          <a:p>
            <a:r>
              <a:rPr kumimoji="1" lang="en-US" altLang="ja-JP" sz="1400" dirty="0" smtClean="0">
                <a:solidFill>
                  <a:srgbClr val="0070C0"/>
                </a:solidFill>
                <a:latin typeface="メイリオ" panose="020B0604030504040204" pitchFamily="50" charset="-128"/>
                <a:ea typeface="メイリオ" panose="020B0604030504040204" pitchFamily="50" charset="-128"/>
                <a:hlinkClick r:id="rId7"/>
              </a:rPr>
              <a:t>https</a:t>
            </a:r>
            <a:r>
              <a:rPr kumimoji="1" lang="en-US" altLang="ja-JP" sz="1400" dirty="0">
                <a:solidFill>
                  <a:srgbClr val="0070C0"/>
                </a:solidFill>
                <a:latin typeface="メイリオ" panose="020B0604030504040204" pitchFamily="50" charset="-128"/>
                <a:ea typeface="メイリオ" panose="020B0604030504040204" pitchFamily="50" charset="-128"/>
                <a:hlinkClick r:id="rId7"/>
              </a:rPr>
              <a:t>://osakaladygo.info/mitsuboshi_ninsyo</a:t>
            </a:r>
            <a:endParaRPr kumimoji="1" lang="en-US" altLang="ja-JP" sz="1400" dirty="0" smtClean="0">
              <a:solidFill>
                <a:srgbClr val="0070C0"/>
              </a:solidFill>
              <a:latin typeface="メイリオ" panose="020B0604030504040204" pitchFamily="50" charset="-128"/>
              <a:ea typeface="メイリオ" panose="020B0604030504040204" pitchFamily="50" charset="-128"/>
            </a:endParaRPr>
          </a:p>
          <a:p>
            <a:pPr lvl="0"/>
            <a:r>
              <a:rPr kumimoji="1" lang="ja-JP" altLang="en-US" sz="1600" dirty="0" smtClean="0">
                <a:latin typeface="メイリオ" panose="020B0604030504040204" pitchFamily="50" charset="-128"/>
                <a:ea typeface="メイリオ" panose="020B0604030504040204" pitchFamily="50" charset="-128"/>
              </a:rPr>
              <a:t>　</a:t>
            </a:r>
            <a:endParaRPr kumimoji="1" lang="en-US" altLang="ja-JP" sz="1600" dirty="0" smtClean="0">
              <a:latin typeface="メイリオ" panose="020B0604030504040204" pitchFamily="50" charset="-128"/>
              <a:ea typeface="メイリオ" panose="020B0604030504040204" pitchFamily="50" charset="-128"/>
            </a:endParaRPr>
          </a:p>
          <a:p>
            <a:pPr lvl="0"/>
            <a:r>
              <a:rPr kumimoji="1" lang="ja-JP" altLang="en-US" sz="1600" dirty="0" smtClean="0">
                <a:latin typeface="メイリオ" panose="020B0604030504040204" pitchFamily="50" charset="-128"/>
                <a:ea typeface="メイリオ" panose="020B0604030504040204" pitchFamily="50" charset="-128"/>
              </a:rPr>
              <a:t>女性</a:t>
            </a:r>
            <a:r>
              <a:rPr kumimoji="1" lang="ja-JP" altLang="en-US" sz="1600" dirty="0">
                <a:latin typeface="メイリオ" panose="020B0604030504040204" pitchFamily="50" charset="-128"/>
                <a:ea typeface="メイリオ" panose="020B0604030504040204" pitchFamily="50" charset="-128"/>
              </a:rPr>
              <a:t>活躍の取組が最も進展して</a:t>
            </a:r>
            <a:r>
              <a:rPr kumimoji="1" lang="ja-JP" altLang="en-US" sz="1600" dirty="0" smtClean="0">
                <a:latin typeface="メイリオ" panose="020B0604030504040204" pitchFamily="50" charset="-128"/>
                <a:ea typeface="メイリオ" panose="020B0604030504040204" pitchFamily="50" charset="-128"/>
              </a:rPr>
              <a:t>いる区分</a:t>
            </a:r>
            <a:r>
              <a:rPr kumimoji="1" lang="ja-JP" altLang="en-US" sz="1600" dirty="0">
                <a:latin typeface="メイリオ" panose="020B0604030504040204" pitchFamily="50" charset="-128"/>
                <a:ea typeface="メイリオ" panose="020B0604030504040204" pitchFamily="50" charset="-128"/>
              </a:rPr>
              <a:t>で</a:t>
            </a:r>
            <a:r>
              <a:rPr kumimoji="1" lang="ja-JP" altLang="en-US" sz="1600" dirty="0" smtClean="0">
                <a:latin typeface="メイリオ" panose="020B0604030504040204" pitchFamily="50" charset="-128"/>
                <a:ea typeface="メイリオ" panose="020B0604030504040204" pitchFamily="50" charset="-128"/>
              </a:rPr>
              <a:t>ある「三つ</a:t>
            </a:r>
            <a:r>
              <a:rPr kumimoji="1" lang="ja-JP" altLang="en-US" sz="1600" dirty="0">
                <a:latin typeface="メイリオ" panose="020B0604030504040204" pitchFamily="50" charset="-128"/>
                <a:ea typeface="メイリオ" panose="020B0604030504040204" pitchFamily="50" charset="-128"/>
              </a:rPr>
              <a:t>星認証</a:t>
            </a:r>
            <a:r>
              <a:rPr kumimoji="1" lang="ja-JP" altLang="en-US" sz="1600" dirty="0" smtClean="0">
                <a:latin typeface="メイリオ" panose="020B0604030504040204" pitchFamily="50" charset="-128"/>
                <a:ea typeface="メイリオ" panose="020B0604030504040204" pitchFamily="50" charset="-128"/>
              </a:rPr>
              <a:t>企業」の取組を紹介。</a:t>
            </a:r>
            <a:endParaRPr kumimoji="1" lang="en-US" altLang="ja-JP" sz="1600" dirty="0">
              <a:latin typeface="メイリオ" panose="020B0604030504040204" pitchFamily="50" charset="-128"/>
              <a:ea typeface="メイリオ" panose="020B0604030504040204" pitchFamily="50" charset="-128"/>
            </a:endParaRPr>
          </a:p>
          <a:p>
            <a:pPr lvl="0"/>
            <a:r>
              <a:rPr kumimoji="1" lang="en-US" altLang="ja-JP" sz="1600" dirty="0" smtClean="0">
                <a:latin typeface="メイリオ" panose="020B0604030504040204" pitchFamily="50" charset="-128"/>
                <a:ea typeface="メイリオ" panose="020B0604030504040204" pitchFamily="50" charset="-128"/>
              </a:rPr>
              <a:t>《</a:t>
            </a:r>
            <a:r>
              <a:rPr kumimoji="1" lang="ja-JP" altLang="en-US" sz="1600" dirty="0" smtClean="0">
                <a:latin typeface="メイリオ" panose="020B0604030504040204" pitchFamily="50" charset="-128"/>
                <a:ea typeface="メイリオ" panose="020B0604030504040204" pitchFamily="50" charset="-128"/>
              </a:rPr>
              <a:t>掲載企業</a:t>
            </a:r>
            <a:r>
              <a:rPr kumimoji="1" lang="en-US" altLang="ja-JP" sz="1600" dirty="0" smtClean="0">
                <a:latin typeface="メイリオ" panose="020B0604030504040204" pitchFamily="50" charset="-128"/>
                <a:ea typeface="メイリオ" panose="020B0604030504040204" pitchFamily="50" charset="-128"/>
              </a:rPr>
              <a:t>》</a:t>
            </a:r>
          </a:p>
          <a:p>
            <a:pPr lvl="0"/>
            <a:r>
              <a:rPr kumimoji="1" lang="ja-JP" altLang="en-US" sz="1400" dirty="0">
                <a:latin typeface="メイリオ" panose="020B0604030504040204" pitchFamily="50" charset="-128"/>
                <a:ea typeface="メイリオ" panose="020B0604030504040204" pitchFamily="50" charset="-128"/>
              </a:rPr>
              <a:t>荒川化学工業株式</a:t>
            </a:r>
            <a:r>
              <a:rPr kumimoji="1" lang="ja-JP" altLang="en-US" sz="1400" dirty="0" smtClean="0">
                <a:latin typeface="メイリオ" panose="020B0604030504040204" pitchFamily="50" charset="-128"/>
                <a:ea typeface="メイリオ" panose="020B0604030504040204" pitchFamily="50" charset="-128"/>
              </a:rPr>
              <a:t>会社 </a:t>
            </a:r>
            <a:r>
              <a:rPr kumimoji="1" lang="en-US" altLang="ja-JP" sz="1400" dirty="0" smtClean="0">
                <a:latin typeface="メイリオ" panose="020B0604030504040204" pitchFamily="50" charset="-128"/>
                <a:ea typeface="メイリオ" panose="020B0604030504040204" pitchFamily="50" charset="-128"/>
              </a:rPr>
              <a:t>/ </a:t>
            </a:r>
            <a:r>
              <a:rPr kumimoji="1" lang="ja-JP" altLang="en-US" sz="1400" dirty="0" smtClean="0">
                <a:latin typeface="メイリオ" panose="020B0604030504040204" pitchFamily="50" charset="-128"/>
                <a:ea typeface="メイリオ" panose="020B0604030504040204" pitchFamily="50" charset="-128"/>
              </a:rPr>
              <a:t>大建</a:t>
            </a:r>
            <a:r>
              <a:rPr kumimoji="1" lang="ja-JP" altLang="en-US" sz="1400" dirty="0">
                <a:latin typeface="メイリオ" panose="020B0604030504040204" pitchFamily="50" charset="-128"/>
                <a:ea typeface="メイリオ" panose="020B0604030504040204" pitchFamily="50" charset="-128"/>
              </a:rPr>
              <a:t>工業株式</a:t>
            </a:r>
            <a:r>
              <a:rPr kumimoji="1" lang="ja-JP" altLang="en-US" sz="1400" dirty="0" smtClean="0">
                <a:latin typeface="メイリオ" panose="020B0604030504040204" pitchFamily="50" charset="-128"/>
                <a:ea typeface="メイリオ" panose="020B0604030504040204" pitchFamily="50" charset="-128"/>
              </a:rPr>
              <a:t>会社</a:t>
            </a:r>
            <a:r>
              <a:rPr kumimoji="1" lang="en-US" altLang="ja-JP" sz="1400" dirty="0" smtClean="0">
                <a:latin typeface="メイリオ" panose="020B0604030504040204" pitchFamily="50" charset="-128"/>
                <a:ea typeface="メイリオ" panose="020B0604030504040204" pitchFamily="50" charset="-128"/>
              </a:rPr>
              <a:t>/</a:t>
            </a:r>
          </a:p>
          <a:p>
            <a:pPr lvl="0"/>
            <a:r>
              <a:rPr kumimoji="1" lang="en-US" altLang="ja-JP" sz="1400" dirty="0" smtClean="0">
                <a:latin typeface="メイリオ" panose="020B0604030504040204" pitchFamily="50" charset="-128"/>
                <a:ea typeface="メイリオ" panose="020B0604030504040204" pitchFamily="50" charset="-128"/>
              </a:rPr>
              <a:t>DAIWA </a:t>
            </a:r>
            <a:r>
              <a:rPr kumimoji="1" lang="en-US" altLang="ja-JP" sz="1400" dirty="0">
                <a:latin typeface="メイリオ" panose="020B0604030504040204" pitchFamily="50" charset="-128"/>
                <a:ea typeface="メイリオ" panose="020B0604030504040204" pitchFamily="50" charset="-128"/>
              </a:rPr>
              <a:t>CYCLE</a:t>
            </a:r>
            <a:r>
              <a:rPr kumimoji="1" lang="ja-JP" altLang="en-US" sz="1400" dirty="0">
                <a:latin typeface="メイリオ" panose="020B0604030504040204" pitchFamily="50" charset="-128"/>
                <a:ea typeface="メイリオ" panose="020B0604030504040204" pitchFamily="50" charset="-128"/>
              </a:rPr>
              <a:t>株式</a:t>
            </a:r>
            <a:r>
              <a:rPr kumimoji="1" lang="ja-JP" altLang="en-US" sz="1400" dirty="0" smtClean="0">
                <a:latin typeface="メイリオ" panose="020B0604030504040204" pitchFamily="50" charset="-128"/>
                <a:ea typeface="メイリオ" panose="020B0604030504040204" pitchFamily="50" charset="-128"/>
              </a:rPr>
              <a:t>会社 </a:t>
            </a:r>
            <a:r>
              <a:rPr kumimoji="1" lang="en-US" altLang="ja-JP" sz="1400" dirty="0" smtClean="0">
                <a:latin typeface="メイリオ" panose="020B0604030504040204" pitchFamily="50" charset="-128"/>
                <a:ea typeface="メイリオ" panose="020B0604030504040204" pitchFamily="50" charset="-128"/>
              </a:rPr>
              <a:t>/</a:t>
            </a:r>
          </a:p>
          <a:p>
            <a:pPr lvl="0"/>
            <a:r>
              <a:rPr kumimoji="1" lang="ja-JP" altLang="en-US" sz="1400" dirty="0" smtClean="0">
                <a:latin typeface="メイリオ" panose="020B0604030504040204" pitchFamily="50" charset="-128"/>
                <a:ea typeface="メイリオ" panose="020B0604030504040204" pitchFamily="50" charset="-128"/>
              </a:rPr>
              <a:t>株式</a:t>
            </a:r>
            <a:r>
              <a:rPr kumimoji="1" lang="ja-JP" altLang="en-US" sz="1400" dirty="0">
                <a:latin typeface="メイリオ" panose="020B0604030504040204" pitchFamily="50" charset="-128"/>
                <a:ea typeface="メイリオ" panose="020B0604030504040204" pitchFamily="50" charset="-128"/>
              </a:rPr>
              <a:t>会社</a:t>
            </a:r>
            <a:r>
              <a:rPr kumimoji="1" lang="ja-JP" altLang="en-US" sz="1400" dirty="0" smtClean="0">
                <a:latin typeface="メイリオ" panose="020B0604030504040204" pitchFamily="50" charset="-128"/>
                <a:ea typeface="メイリオ" panose="020B0604030504040204" pitchFamily="50" charset="-128"/>
              </a:rPr>
              <a:t>ナリコマエンタープライズ</a:t>
            </a:r>
            <a:endParaRPr kumimoji="1" lang="en-US" altLang="ja-JP" sz="1400" dirty="0" smtClean="0">
              <a:latin typeface="メイリオ" panose="020B0604030504040204" pitchFamily="50" charset="-128"/>
              <a:ea typeface="メイリオ" panose="020B0604030504040204" pitchFamily="50" charset="-128"/>
            </a:endParaRPr>
          </a:p>
        </p:txBody>
      </p:sp>
      <p:grpSp>
        <p:nvGrpSpPr>
          <p:cNvPr id="2" name="グループ化 1"/>
          <p:cNvGrpSpPr/>
          <p:nvPr/>
        </p:nvGrpSpPr>
        <p:grpSpPr>
          <a:xfrm>
            <a:off x="6530672" y="4966229"/>
            <a:ext cx="2438717" cy="1641184"/>
            <a:chOff x="6530672" y="4966229"/>
            <a:chExt cx="2438717" cy="1641184"/>
          </a:xfrm>
        </p:grpSpPr>
        <p:pic>
          <p:nvPicPr>
            <p:cNvPr id="16" name="図 15">
              <a:extLst>
                <a:ext uri="{FF2B5EF4-FFF2-40B4-BE49-F238E27FC236}">
                  <a16:creationId xmlns:a16="http://schemas.microsoft.com/office/drawing/2014/main" id="{FEE7AF77-B56F-1CCE-8936-73DCA519F9C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831356" y="4966229"/>
              <a:ext cx="853183" cy="792888"/>
            </a:xfrm>
            <a:prstGeom prst="rect">
              <a:avLst/>
            </a:prstGeom>
          </p:spPr>
        </p:pic>
        <p:pic>
          <p:nvPicPr>
            <p:cNvPr id="17" name="図 16">
              <a:extLst>
                <a:ext uri="{FF2B5EF4-FFF2-40B4-BE49-F238E27FC236}">
                  <a16:creationId xmlns:a16="http://schemas.microsoft.com/office/drawing/2014/main" id="{0230D895-2B4B-8589-35C8-68168FBB71EA}"/>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8143382" y="5779044"/>
              <a:ext cx="826007" cy="797239"/>
            </a:xfrm>
            <a:prstGeom prst="rect">
              <a:avLst/>
            </a:prstGeom>
          </p:spPr>
        </p:pic>
        <p:pic>
          <p:nvPicPr>
            <p:cNvPr id="18" name="図 17">
              <a:extLst>
                <a:ext uri="{FF2B5EF4-FFF2-40B4-BE49-F238E27FC236}">
                  <a16:creationId xmlns:a16="http://schemas.microsoft.com/office/drawing/2014/main" id="{259AB4E3-0532-FA88-30CE-0BA1CD54B6A9}"/>
                </a:ext>
              </a:extLst>
            </p:cNvPr>
            <p:cNvPicPr>
              <a:picLocks noChangeAspect="1"/>
            </p:cNvPicPr>
            <p:nvPr/>
          </p:nvPicPr>
          <p:blipFill>
            <a:blip r:embed="rId10">
              <a:clrChange>
                <a:clrFrom>
                  <a:srgbClr val="FDFFFE"/>
                </a:clrFrom>
                <a:clrTo>
                  <a:srgbClr val="FDFFFE">
                    <a:alpha val="0"/>
                  </a:srgbClr>
                </a:clrTo>
              </a:clrChange>
              <a:extLst>
                <a:ext uri="{28A0092B-C50C-407E-A947-70E740481C1C}">
                  <a14:useLocalDpi xmlns:a14="http://schemas.microsoft.com/office/drawing/2010/main" val="0"/>
                </a:ext>
              </a:extLst>
            </a:blip>
            <a:stretch>
              <a:fillRect/>
            </a:stretch>
          </p:blipFill>
          <p:spPr>
            <a:xfrm>
              <a:off x="6977570" y="4977430"/>
              <a:ext cx="761674" cy="770486"/>
            </a:xfrm>
            <a:prstGeom prst="rect">
              <a:avLst/>
            </a:prstGeom>
          </p:spPr>
        </p:pic>
        <p:pic>
          <p:nvPicPr>
            <p:cNvPr id="19" name="図 18">
              <a:extLst>
                <a:ext uri="{FF2B5EF4-FFF2-40B4-BE49-F238E27FC236}">
                  <a16:creationId xmlns:a16="http://schemas.microsoft.com/office/drawing/2014/main" id="{A49AF859-E9C9-4619-A49A-36891B7810B1}"/>
                </a:ext>
              </a:extLst>
            </p:cNvPr>
            <p:cNvPicPr>
              <a:picLocks noChangeAspect="1"/>
            </p:cNvPicPr>
            <p:nvPr/>
          </p:nvPicPr>
          <p:blipFill>
            <a:blip r:embed="rId11">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6530672" y="5747916"/>
              <a:ext cx="815690" cy="859497"/>
            </a:xfrm>
            <a:prstGeom prst="rect">
              <a:avLst/>
            </a:prstGeom>
          </p:spPr>
        </p:pic>
        <p:pic>
          <p:nvPicPr>
            <p:cNvPr id="20" name="図 19">
              <a:extLst>
                <a:ext uri="{FF2B5EF4-FFF2-40B4-BE49-F238E27FC236}">
                  <a16:creationId xmlns:a16="http://schemas.microsoft.com/office/drawing/2014/main" id="{180E34B1-9603-F799-40E9-F8D42547A5D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390184" y="5804900"/>
              <a:ext cx="698120" cy="745528"/>
            </a:xfrm>
            <a:prstGeom prst="rect">
              <a:avLst/>
            </a:prstGeom>
          </p:spPr>
        </p:pic>
      </p:grpSp>
    </p:spTree>
    <p:extLst>
      <p:ext uri="{BB962C8B-B14F-4D97-AF65-F5344CB8AC3E}">
        <p14:creationId xmlns:p14="http://schemas.microsoft.com/office/powerpoint/2010/main" val="2998166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2079</Words>
  <Application>Microsoft Office PowerPoint</Application>
  <PresentationFormat>画面に合わせる (4:3)</PresentationFormat>
  <Paragraphs>179</Paragraphs>
  <Slides>9</Slides>
  <Notes>9</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9</vt:i4>
      </vt:variant>
    </vt:vector>
  </HeadingPairs>
  <TitlesOfParts>
    <vt:vector size="22" baseType="lpstr">
      <vt:lpstr>HG丸ｺﾞｼｯｸM-PRO</vt:lpstr>
      <vt:lpstr>Meiryo UI</vt:lpstr>
      <vt:lpstr>ＭＳ Ｐゴシック</vt:lpstr>
      <vt:lpstr>ＭＳ ゴシック</vt:lpstr>
      <vt:lpstr>ＭＳ明朝</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2022-06-10T06:56:12Z</dcterms:created>
  <dcterms:modified xsi:type="dcterms:W3CDTF">2023-09-04T05:47:39Z</dcterms:modified>
</cp:coreProperties>
</file>